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53" r:id="rId2"/>
    <p:sldId id="985" r:id="rId3"/>
    <p:sldId id="1020" r:id="rId4"/>
    <p:sldId id="1018" r:id="rId5"/>
    <p:sldId id="1004" r:id="rId6"/>
    <p:sldId id="501" r:id="rId7"/>
    <p:sldId id="972" r:id="rId8"/>
    <p:sldId id="987" r:id="rId9"/>
    <p:sldId id="989" r:id="rId10"/>
    <p:sldId id="991" r:id="rId11"/>
    <p:sldId id="992" r:id="rId12"/>
    <p:sldId id="990" r:id="rId13"/>
    <p:sldId id="1021" r:id="rId14"/>
    <p:sldId id="993" r:id="rId15"/>
    <p:sldId id="5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2B2B"/>
    <a:srgbClr val="F69898"/>
    <a:srgbClr val="D41212"/>
    <a:srgbClr val="EC2426"/>
    <a:srgbClr val="E6CDFF"/>
    <a:srgbClr val="E7A75B"/>
    <a:srgbClr val="F4D98C"/>
    <a:srgbClr val="66FFFF"/>
    <a:srgbClr val="9CDCEE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34E278-AA3F-4552-B66B-DA1F600783F8}" v="27" dt="2023-06-16T14:23:35.0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0" autoAdjust="0"/>
    <p:restoredTop sz="79318" autoAdjust="0"/>
  </p:normalViewPr>
  <p:slideViewPr>
    <p:cSldViewPr snapToGrid="0">
      <p:cViewPr varScale="1">
        <p:scale>
          <a:sx n="87" d="100"/>
          <a:sy n="87" d="100"/>
        </p:scale>
        <p:origin x="618" y="78"/>
      </p:cViewPr>
      <p:guideLst/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5F34E278-AA3F-4552-B66B-DA1F600783F8}"/>
    <pc:docChg chg="addSld delSld modSld">
      <pc:chgData name="Tom Dawes" userId="fe899cd594ff6f3a" providerId="LiveId" clId="{5F34E278-AA3F-4552-B66B-DA1F600783F8}" dt="2023-06-16T14:22:55.268" v="6" actId="20577"/>
      <pc:docMkLst>
        <pc:docMk/>
      </pc:docMkLst>
      <pc:sldChg chg="add del">
        <pc:chgData name="Tom Dawes" userId="fe899cd594ff6f3a" providerId="LiveId" clId="{5F34E278-AA3F-4552-B66B-DA1F600783F8}" dt="2023-06-16T14:20:27.892" v="3"/>
        <pc:sldMkLst>
          <pc:docMk/>
          <pc:sldMk cId="3771193821" sldId="501"/>
        </pc:sldMkLst>
      </pc:sldChg>
      <pc:sldChg chg="add del">
        <pc:chgData name="Tom Dawes" userId="fe899cd594ff6f3a" providerId="LiveId" clId="{5F34E278-AA3F-4552-B66B-DA1F600783F8}" dt="2023-06-16T14:20:27.892" v="3"/>
        <pc:sldMkLst>
          <pc:docMk/>
          <pc:sldMk cId="2192905747" sldId="972"/>
        </pc:sldMkLst>
      </pc:sldChg>
      <pc:sldChg chg="modSp">
        <pc:chgData name="Tom Dawes" userId="fe899cd594ff6f3a" providerId="LiveId" clId="{5F34E278-AA3F-4552-B66B-DA1F600783F8}" dt="2023-06-16T14:22:24.863" v="4"/>
        <pc:sldMkLst>
          <pc:docMk/>
          <pc:sldMk cId="289441091" sldId="990"/>
        </pc:sldMkLst>
        <pc:spChg chg="mod">
          <ac:chgData name="Tom Dawes" userId="fe899cd594ff6f3a" providerId="LiveId" clId="{5F34E278-AA3F-4552-B66B-DA1F600783F8}" dt="2023-06-16T14:22:24.863" v="4"/>
          <ac:spMkLst>
            <pc:docMk/>
            <pc:sldMk cId="289441091" sldId="990"/>
            <ac:spMk id="140" creationId="{05F5D1A3-2D43-7C6C-79F4-7691C30EE028}"/>
          </ac:spMkLst>
        </pc:spChg>
      </pc:sldChg>
      <pc:sldChg chg="add del">
        <pc:chgData name="Tom Dawes" userId="fe899cd594ff6f3a" providerId="LiveId" clId="{5F34E278-AA3F-4552-B66B-DA1F600783F8}" dt="2023-06-16T14:20:02.687" v="1"/>
        <pc:sldMkLst>
          <pc:docMk/>
          <pc:sldMk cId="0" sldId="1020"/>
        </pc:sldMkLst>
      </pc:sldChg>
      <pc:sldChg chg="modSp mod">
        <pc:chgData name="Tom Dawes" userId="fe899cd594ff6f3a" providerId="LiveId" clId="{5F34E278-AA3F-4552-B66B-DA1F600783F8}" dt="2023-06-16T14:22:55.268" v="6" actId="20577"/>
        <pc:sldMkLst>
          <pc:docMk/>
          <pc:sldMk cId="4234690248" sldId="1021"/>
        </pc:sldMkLst>
        <pc:spChg chg="mod">
          <ac:chgData name="Tom Dawes" userId="fe899cd594ff6f3a" providerId="LiveId" clId="{5F34E278-AA3F-4552-B66B-DA1F600783F8}" dt="2023-06-16T14:22:55.268" v="6" actId="20577"/>
          <ac:spMkLst>
            <pc:docMk/>
            <pc:sldMk cId="4234690248" sldId="1021"/>
            <ac:spMk id="140" creationId="{05F5D1A3-2D43-7C6C-79F4-7691C30EE028}"/>
          </ac:spMkLst>
        </pc:spChg>
      </pc:sldChg>
    </pc:docChg>
  </pc:docChgLst>
  <pc:docChgLst>
    <pc:chgData name="Paula Vázquez-Valero" userId="3a0e46d7-2099-40af-a155-aa45b68bfff3" providerId="ADAL" clId="{9068536F-CEEA-45ED-9C2B-3C4AFF077C96}"/>
    <pc:docChg chg="undo redo custSel addSld delSld modSld sldOrd">
      <pc:chgData name="Paula Vázquez-Valero" userId="3a0e46d7-2099-40af-a155-aa45b68bfff3" providerId="ADAL" clId="{9068536F-CEEA-45ED-9C2B-3C4AFF077C96}" dt="2023-05-08T17:38:17.427" v="3587" actId="20577"/>
      <pc:docMkLst>
        <pc:docMk/>
      </pc:docMkLst>
      <pc:sldChg chg="addSp delSp modSp add mod delAnim modNotesTx">
        <pc:chgData name="Paula Vázquez-Valero" userId="3a0e46d7-2099-40af-a155-aa45b68bfff3" providerId="ADAL" clId="{9068536F-CEEA-45ED-9C2B-3C4AFF077C96}" dt="2023-05-08T15:37:24.041" v="2062"/>
        <pc:sldMkLst>
          <pc:docMk/>
          <pc:sldMk cId="3771193821" sldId="501"/>
        </pc:sldMkLst>
        <pc:spChg chg="mod">
          <ac:chgData name="Paula Vázquez-Valero" userId="3a0e46d7-2099-40af-a155-aa45b68bfff3" providerId="ADAL" clId="{9068536F-CEEA-45ED-9C2B-3C4AFF077C96}" dt="2023-05-08T15:27:10.906" v="1593" actId="14100"/>
          <ac:spMkLst>
            <pc:docMk/>
            <pc:sldMk cId="3771193821" sldId="501"/>
            <ac:spMk id="31" creationId="{951B00E3-A1B2-47D5-BCDE-076EA271BABC}"/>
          </ac:spMkLst>
        </pc:spChg>
        <pc:spChg chg="mod">
          <ac:chgData name="Paula Vázquez-Valero" userId="3a0e46d7-2099-40af-a155-aa45b68bfff3" providerId="ADAL" clId="{9068536F-CEEA-45ED-9C2B-3C4AFF077C96}" dt="2023-05-08T15:28:17.881" v="1648" actId="208"/>
          <ac:spMkLst>
            <pc:docMk/>
            <pc:sldMk cId="3771193821" sldId="501"/>
            <ac:spMk id="56" creationId="{77543888-5A02-294C-A7B6-6FCB32C29F80}"/>
          </ac:spMkLst>
        </pc:spChg>
        <pc:spChg chg="del mod">
          <ac:chgData name="Paula Vázquez-Valero" userId="3a0e46d7-2099-40af-a155-aa45b68bfff3" providerId="ADAL" clId="{9068536F-CEEA-45ED-9C2B-3C4AFF077C96}" dt="2023-05-08T15:27:21.287" v="1596" actId="478"/>
          <ac:spMkLst>
            <pc:docMk/>
            <pc:sldMk cId="3771193821" sldId="501"/>
            <ac:spMk id="57" creationId="{FCDA1488-F3C4-1FB7-278F-DB7F48D9C183}"/>
          </ac:spMkLst>
        </pc:spChg>
        <pc:spChg chg="mod">
          <ac:chgData name="Paula Vázquez-Valero" userId="3a0e46d7-2099-40af-a155-aa45b68bfff3" providerId="ADAL" clId="{9068536F-CEEA-45ED-9C2B-3C4AFF077C96}" dt="2023-05-08T15:28:25.875" v="1651" actId="208"/>
          <ac:spMkLst>
            <pc:docMk/>
            <pc:sldMk cId="3771193821" sldId="501"/>
            <ac:spMk id="62" creationId="{93AA1356-0460-84DE-2D24-4A04FE5AC963}"/>
          </ac:spMkLst>
        </pc:spChg>
        <pc:spChg chg="del mod">
          <ac:chgData name="Paula Vázquez-Valero" userId="3a0e46d7-2099-40af-a155-aa45b68bfff3" providerId="ADAL" clId="{9068536F-CEEA-45ED-9C2B-3C4AFF077C96}" dt="2023-05-08T15:26:56.714" v="1558" actId="478"/>
          <ac:spMkLst>
            <pc:docMk/>
            <pc:sldMk cId="3771193821" sldId="501"/>
            <ac:spMk id="63" creationId="{0710A75E-044A-7CCD-12DD-7D128D9A4964}"/>
          </ac:spMkLst>
        </pc:spChg>
        <pc:spChg chg="del">
          <ac:chgData name="Paula Vázquez-Valero" userId="3a0e46d7-2099-40af-a155-aa45b68bfff3" providerId="ADAL" clId="{9068536F-CEEA-45ED-9C2B-3C4AFF077C96}" dt="2023-05-08T15:16:08.226" v="1530" actId="478"/>
          <ac:spMkLst>
            <pc:docMk/>
            <pc:sldMk cId="3771193821" sldId="501"/>
            <ac:spMk id="66" creationId="{5DD6D138-A621-8BD9-7FAC-38B3525F7832}"/>
          </ac:spMkLst>
        </pc:spChg>
        <pc:spChg chg="mod">
          <ac:chgData name="Paula Vázquez-Valero" userId="3a0e46d7-2099-40af-a155-aa45b68bfff3" providerId="ADAL" clId="{9068536F-CEEA-45ED-9C2B-3C4AFF077C96}" dt="2023-05-08T15:27:40.004" v="1621" actId="1076"/>
          <ac:spMkLst>
            <pc:docMk/>
            <pc:sldMk cId="3771193821" sldId="501"/>
            <ac:spMk id="70" creationId="{52E064DA-866D-411A-831A-1DD48085893F}"/>
          </ac:spMkLst>
        </pc:spChg>
        <pc:picChg chg="add mod">
          <ac:chgData name="Paula Vázquez-Valero" userId="3a0e46d7-2099-40af-a155-aa45b68bfff3" providerId="ADAL" clId="{9068536F-CEEA-45ED-9C2B-3C4AFF077C96}" dt="2023-05-08T15:16:07.162" v="1529" actId="14100"/>
          <ac:picMkLst>
            <pc:docMk/>
            <pc:sldMk cId="3771193821" sldId="501"/>
            <ac:picMk id="4" creationId="{7B2B474B-107A-F2B7-64D6-CB9512373B7D}"/>
          </ac:picMkLst>
        </pc:picChg>
        <pc:picChg chg="add del mod">
          <ac:chgData name="Paula Vázquez-Valero" userId="3a0e46d7-2099-40af-a155-aa45b68bfff3" providerId="ADAL" clId="{9068536F-CEEA-45ED-9C2B-3C4AFF077C96}" dt="2023-05-08T15:25:58.883" v="1538" actId="478"/>
          <ac:picMkLst>
            <pc:docMk/>
            <pc:sldMk cId="3771193821" sldId="501"/>
            <ac:picMk id="5" creationId="{CC4640F0-031F-938D-3E1C-C8DE0428FA64}"/>
          </ac:picMkLst>
        </pc:picChg>
        <pc:picChg chg="add del mod">
          <ac:chgData name="Paula Vázquez-Valero" userId="3a0e46d7-2099-40af-a155-aa45b68bfff3" providerId="ADAL" clId="{9068536F-CEEA-45ED-9C2B-3C4AFF077C96}" dt="2023-05-08T15:25:58.883" v="1538" actId="478"/>
          <ac:picMkLst>
            <pc:docMk/>
            <pc:sldMk cId="3771193821" sldId="501"/>
            <ac:picMk id="6" creationId="{4B7012FB-FEDA-359E-02F4-186E6A8DFF45}"/>
          </ac:picMkLst>
        </pc:picChg>
        <pc:picChg chg="add mod">
          <ac:chgData name="Paula Vázquez-Valero" userId="3a0e46d7-2099-40af-a155-aa45b68bfff3" providerId="ADAL" clId="{9068536F-CEEA-45ED-9C2B-3C4AFF077C96}" dt="2023-05-08T15:26:33.289" v="1543" actId="1076"/>
          <ac:picMkLst>
            <pc:docMk/>
            <pc:sldMk cId="3771193821" sldId="501"/>
            <ac:picMk id="9" creationId="{59DD0D12-A5D4-2801-CDBB-A7AF501AF8CD}"/>
          </ac:picMkLst>
        </pc:picChg>
        <pc:picChg chg="del">
          <ac:chgData name="Paula Vázquez-Valero" userId="3a0e46d7-2099-40af-a155-aa45b68bfff3" providerId="ADAL" clId="{9068536F-CEEA-45ED-9C2B-3C4AFF077C96}" dt="2023-05-08T15:15:47.105" v="1525" actId="478"/>
          <ac:picMkLst>
            <pc:docMk/>
            <pc:sldMk cId="3771193821" sldId="501"/>
            <ac:picMk id="49" creationId="{67CDB75D-8238-EF35-0590-D870D6C4FFF4}"/>
          </ac:picMkLst>
        </pc:picChg>
        <pc:picChg chg="mod">
          <ac:chgData name="Paula Vázquez-Valero" userId="3a0e46d7-2099-40af-a155-aa45b68bfff3" providerId="ADAL" clId="{9068536F-CEEA-45ED-9C2B-3C4AFF077C96}" dt="2023-05-08T15:28:25.875" v="1651" actId="208"/>
          <ac:picMkLst>
            <pc:docMk/>
            <pc:sldMk cId="3771193821" sldId="501"/>
            <ac:picMk id="64" creationId="{E74C77AF-2C22-0A30-0E34-2F0D418A0358}"/>
          </ac:picMkLst>
        </pc:picChg>
        <pc:picChg chg="mod">
          <ac:chgData name="Paula Vázquez-Valero" userId="3a0e46d7-2099-40af-a155-aa45b68bfff3" providerId="ADAL" clId="{9068536F-CEEA-45ED-9C2B-3C4AFF077C96}" dt="2023-05-08T15:27:40.004" v="1621" actId="1076"/>
          <ac:picMkLst>
            <pc:docMk/>
            <pc:sldMk cId="3771193821" sldId="501"/>
            <ac:picMk id="80" creationId="{05DF3C7D-7879-4455-98B7-B5F89101606A}"/>
          </ac:picMkLst>
        </pc:picChg>
      </pc:sldChg>
      <pc:sldChg chg="add del">
        <pc:chgData name="Paula Vázquez-Valero" userId="3a0e46d7-2099-40af-a155-aa45b68bfff3" providerId="ADAL" clId="{9068536F-CEEA-45ED-9C2B-3C4AFF077C96}" dt="2023-05-08T14:45:07.341" v="380" actId="47"/>
        <pc:sldMkLst>
          <pc:docMk/>
          <pc:sldMk cId="1210386863" sldId="511"/>
        </pc:sldMkLst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230807631" sldId="562"/>
        </pc:sldMkLst>
      </pc:sldChg>
      <pc:sldChg chg="addSp delSp add del">
        <pc:chgData name="Paula Vázquez-Valero" userId="3a0e46d7-2099-40af-a155-aa45b68bfff3" providerId="ADAL" clId="{9068536F-CEEA-45ED-9C2B-3C4AFF077C96}" dt="2023-05-08T14:25:21.422" v="154" actId="47"/>
        <pc:sldMkLst>
          <pc:docMk/>
          <pc:sldMk cId="0" sldId="828"/>
        </pc:sldMkLst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28" creationId="{67B01EA9-F465-90C9-2CF7-CABE0C2CEA98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29" creationId="{CEF47C20-D387-7F71-4F38-39B91DA28C3B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30" creationId="{C7CBD7BE-81A2-CCCE-BCA5-4773ED302D7E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31" creationId="{A9DC2D35-8A43-DCC3-32AA-288D6D45F148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32" creationId="{8AEB7298-020C-116C-D500-5C745500B26D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33" creationId="{7BD4E9AE-1C21-3E2D-9A4D-06671DA0F73B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34" creationId="{E8A00AE3-AC1E-663F-AB8A-C374F10D333A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35" creationId="{2EA83EAB-C72F-653C-C5BD-23D3DE812529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36" creationId="{7F57C58E-C83C-80E2-AA70-5E890581D24B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37" creationId="{4A20C745-3DC8-7644-7558-921A21F35D9A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41" creationId="{81C5A4C6-F84E-5CB3-7D01-E196A1683FE8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45" creationId="{2BE7DA47-B1C3-21C5-50FC-D657A92EE206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47" creationId="{A2F6FF17-6CF5-3DAD-589C-E1D641D109E9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48" creationId="{CB06A342-A3AA-88A4-6C0D-C2E6E59CAAA8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49" creationId="{C6122F9D-476C-218C-EA0D-D6608754E831}"/>
          </ac:spMkLst>
        </pc:spChg>
        <pc:spChg chg="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50" creationId="{C4425619-E9F1-B112-9CB0-B62BC4BD387F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51" creationId="{C863C8C6-E84B-3346-44C0-D29728D1F4F9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57" creationId="{76380EE4-624E-79FF-B599-DBED3AB07250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59" creationId="{F5ADA7E8-91D1-BF59-BB53-F2E43CB01500}"/>
          </ac:spMkLst>
        </pc:spChg>
        <pc:spChg chg="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63" creationId="{F9BA2CC5-5EAC-7D66-E6EF-721070452AE0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115" creationId="{F0554478-1F07-6D75-EE52-908EB244AD4F}"/>
          </ac:spMkLst>
        </pc:sp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26" creationId="{9E21D650-B38B-7FFE-62BC-07C652F8394B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68" creationId="{3BB6B3C9-B4E1-F17D-57F8-0B62EBFFF317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69" creationId="{1CE7EF2B-ECB8-2E35-5086-26FD6D7B589D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0" creationId="{63D0A69B-2643-431F-E78C-E80325F3CA2F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1" creationId="{C4FC594D-B0E1-D75F-C823-861CBD2D6263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2" creationId="{4B448B6D-4B93-C47B-E959-F9452BB498B1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3" creationId="{5A3F9B39-CBE0-B4A1-CF43-1E0470297C9C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4" creationId="{D8C6ECDB-58D7-AB1D-0845-C66DA52C8D6B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5" creationId="{7CCD66F5-9FD1-8B48-46F7-59F00342E7D6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6" creationId="{D5E10C5B-0938-C6F6-2050-F9441D8D42C0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7" creationId="{C0AC7E0A-4688-09DF-9C63-0CE155BC3EAE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8" creationId="{0F3EA8C8-75F8-05E7-46AE-46E592569986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9" creationId="{2A42EB3A-D5B7-45FE-1551-B519357181B6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0" creationId="{32E2A034-DE93-062F-00FC-2469360B70C6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1" creationId="{B867C2BF-5919-579F-1E65-B5A06522A135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2" creationId="{DC231B39-368E-BDE5-2536-51103ABFD562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3" creationId="{E68AC4FB-0CA5-1858-6CED-0720CDE44909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4" creationId="{50A92B1F-EF14-8B2C-FDA2-8FD38ED0246B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5" creationId="{07D94643-35E0-4F0E-17AE-86BEAF0F8E74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7" creationId="{8D3FC485-5AB1-3616-7C71-044062825722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8" creationId="{855585A0-963E-F1A2-88DD-C8711DCCAFBD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9" creationId="{C044E947-3D91-EFFA-40B9-6F62A1DE338D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90" creationId="{8224233C-9625-9DAB-3F14-4D703F9BA950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91" creationId="{406468B5-33DC-B53E-1FBE-79780FE0EEAA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92" creationId="{7F12B4E3-A767-F07A-8C40-3C4A77289B1F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93" creationId="{9A182F16-7C64-FE56-4018-2FA95C850AE9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94" creationId="{12367CBC-C178-5625-A4FE-9A66B2095CFB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95" creationId="{100096C7-FFD4-F5D1-6191-E8E21ACAD825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96" creationId="{0DEFE73B-DBBA-8C62-0CDD-4A27C0CD92F0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109" creationId="{8383DB1F-635E-D2CB-1DDA-086BFB2BE478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110" creationId="{F6FD7D14-4F8B-E139-ADB5-4CDEEF31EB3B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113" creationId="{7D44ED01-ABC4-603F-FBB4-52CC60DB7EED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114" creationId="{F9E82454-CCFA-EB5A-E133-7463966489B6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116" creationId="{3FFE36D8-88AD-C149-75A4-BA9721371E82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117" creationId="{66EB2952-A0A2-662B-5BB0-7F22990C1BBC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118" creationId="{F0327400-0595-0AF9-33F3-C8E181663851}"/>
          </ac:picMkLst>
        </pc:picChg>
      </pc:sldChg>
      <pc:sldChg chg="addSp delSp modSp add mod delAnim modAnim modNotesTx">
        <pc:chgData name="Paula Vázquez-Valero" userId="3a0e46d7-2099-40af-a155-aa45b68bfff3" providerId="ADAL" clId="{9068536F-CEEA-45ED-9C2B-3C4AFF077C96}" dt="2023-05-08T16:21:55.826" v="3574" actId="114"/>
        <pc:sldMkLst>
          <pc:docMk/>
          <pc:sldMk cId="2192905747" sldId="972"/>
        </pc:sldMkLst>
        <pc:spChg chg="mod">
          <ac:chgData name="Paula Vázquez-Valero" userId="3a0e46d7-2099-40af-a155-aa45b68bfff3" providerId="ADAL" clId="{9068536F-CEEA-45ED-9C2B-3C4AFF077C96}" dt="2023-05-08T15:38:30.691" v="2149" actId="1037"/>
          <ac:spMkLst>
            <pc:docMk/>
            <pc:sldMk cId="2192905747" sldId="972"/>
            <ac:spMk id="3" creationId="{7BF6CD7C-50AB-0B0A-C489-184FCD9EDEC2}"/>
          </ac:spMkLst>
        </pc:spChg>
        <pc:spChg chg="add mod">
          <ac:chgData name="Paula Vázquez-Valero" userId="3a0e46d7-2099-40af-a155-aa45b68bfff3" providerId="ADAL" clId="{9068536F-CEEA-45ED-9C2B-3C4AFF077C96}" dt="2023-05-08T15:31:03.397" v="1788" actId="14100"/>
          <ac:spMkLst>
            <pc:docMk/>
            <pc:sldMk cId="2192905747" sldId="972"/>
            <ac:spMk id="5" creationId="{E67B9E5D-70E4-AD08-67E8-DB7CE699FC37}"/>
          </ac:spMkLst>
        </pc:spChg>
        <pc:spChg chg="mod">
          <ac:chgData name="Paula Vázquez-Valero" userId="3a0e46d7-2099-40af-a155-aa45b68bfff3" providerId="ADAL" clId="{9068536F-CEEA-45ED-9C2B-3C4AFF077C96}" dt="2023-05-08T15:33:21.732" v="1820" actId="20577"/>
          <ac:spMkLst>
            <pc:docMk/>
            <pc:sldMk cId="2192905747" sldId="972"/>
            <ac:spMk id="31" creationId="{665BD433-2408-3C91-865E-4824BAB6F1F7}"/>
          </ac:spMkLst>
        </pc:spChg>
        <pc:spChg chg="mod">
          <ac:chgData name="Paula Vázquez-Valero" userId="3a0e46d7-2099-40af-a155-aa45b68bfff3" providerId="ADAL" clId="{9068536F-CEEA-45ED-9C2B-3C4AFF077C96}" dt="2023-05-08T15:33:48.235" v="1858" actId="1036"/>
          <ac:spMkLst>
            <pc:docMk/>
            <pc:sldMk cId="2192905747" sldId="972"/>
            <ac:spMk id="32" creationId="{4CF0D233-D229-A78F-59AF-D7F9BA1F64C3}"/>
          </ac:spMkLst>
        </pc:spChg>
        <pc:spChg chg="mod">
          <ac:chgData name="Paula Vázquez-Valero" userId="3a0e46d7-2099-40af-a155-aa45b68bfff3" providerId="ADAL" clId="{9068536F-CEEA-45ED-9C2B-3C4AFF077C96}" dt="2023-05-08T15:31:31.188" v="1797" actId="14100"/>
          <ac:spMkLst>
            <pc:docMk/>
            <pc:sldMk cId="2192905747" sldId="972"/>
            <ac:spMk id="34" creationId="{9917153A-C249-97C1-F522-C83D843581E8}"/>
          </ac:spMkLst>
        </pc:spChg>
        <pc:spChg chg="mod">
          <ac:chgData name="Paula Vázquez-Valero" userId="3a0e46d7-2099-40af-a155-aa45b68bfff3" providerId="ADAL" clId="{9068536F-CEEA-45ED-9C2B-3C4AFF077C96}" dt="2023-05-08T15:33:59.586" v="1876" actId="1037"/>
          <ac:spMkLst>
            <pc:docMk/>
            <pc:sldMk cId="2192905747" sldId="972"/>
            <ac:spMk id="35" creationId="{0F8F4551-5C3E-D8E6-647E-BD030E05F04F}"/>
          </ac:spMkLst>
        </pc:spChg>
        <pc:spChg chg="del mod">
          <ac:chgData name="Paula Vázquez-Valero" userId="3a0e46d7-2099-40af-a155-aa45b68bfff3" providerId="ADAL" clId="{9068536F-CEEA-45ED-9C2B-3C4AFF077C96}" dt="2023-05-08T15:29:23.292" v="1669" actId="478"/>
          <ac:spMkLst>
            <pc:docMk/>
            <pc:sldMk cId="2192905747" sldId="972"/>
            <ac:spMk id="36" creationId="{4DCF87D7-6806-FADB-B1BA-EE3B0CD7263C}"/>
          </ac:spMkLst>
        </pc:spChg>
        <pc:spChg chg="mod">
          <ac:chgData name="Paula Vázquez-Valero" userId="3a0e46d7-2099-40af-a155-aa45b68bfff3" providerId="ADAL" clId="{9068536F-CEEA-45ED-9C2B-3C4AFF077C96}" dt="2023-05-08T15:34:13.139" v="1897" actId="1038"/>
          <ac:spMkLst>
            <pc:docMk/>
            <pc:sldMk cId="2192905747" sldId="972"/>
            <ac:spMk id="37" creationId="{00E82ED0-9AB4-7EC8-BC98-27424EF1C758}"/>
          </ac:spMkLst>
        </pc:spChg>
        <pc:spChg chg="mod">
          <ac:chgData name="Paula Vázquez-Valero" userId="3a0e46d7-2099-40af-a155-aa45b68bfff3" providerId="ADAL" clId="{9068536F-CEEA-45ED-9C2B-3C4AFF077C96}" dt="2023-05-08T15:34:24.685" v="1914" actId="1076"/>
          <ac:spMkLst>
            <pc:docMk/>
            <pc:sldMk cId="2192905747" sldId="972"/>
            <ac:spMk id="38" creationId="{C0AF528F-CF4F-4395-563D-B0CCB1708195}"/>
          </ac:spMkLst>
        </pc:spChg>
        <pc:spChg chg="mod">
          <ac:chgData name="Paula Vázquez-Valero" userId="3a0e46d7-2099-40af-a155-aa45b68bfff3" providerId="ADAL" clId="{9068536F-CEEA-45ED-9C2B-3C4AFF077C96}" dt="2023-05-08T15:34:39.811" v="1941" actId="1038"/>
          <ac:spMkLst>
            <pc:docMk/>
            <pc:sldMk cId="2192905747" sldId="972"/>
            <ac:spMk id="39" creationId="{54A4FD80-4AC0-72C3-6268-1ACDAE8F488F}"/>
          </ac:spMkLst>
        </pc:spChg>
        <pc:spChg chg="mod">
          <ac:chgData name="Paula Vázquez-Valero" userId="3a0e46d7-2099-40af-a155-aa45b68bfff3" providerId="ADAL" clId="{9068536F-CEEA-45ED-9C2B-3C4AFF077C96}" dt="2023-05-08T15:38:34.967" v="2150" actId="14100"/>
          <ac:spMkLst>
            <pc:docMk/>
            <pc:sldMk cId="2192905747" sldId="972"/>
            <ac:spMk id="40" creationId="{7F40E7D4-7ED3-01EE-370A-83B1FF1E0F50}"/>
          </ac:spMkLst>
        </pc:spChg>
        <pc:spChg chg="mod">
          <ac:chgData name="Paula Vázquez-Valero" userId="3a0e46d7-2099-40af-a155-aa45b68bfff3" providerId="ADAL" clId="{9068536F-CEEA-45ED-9C2B-3C4AFF077C96}" dt="2023-05-08T15:38:38.976" v="2151" actId="1076"/>
          <ac:spMkLst>
            <pc:docMk/>
            <pc:sldMk cId="2192905747" sldId="972"/>
            <ac:spMk id="42" creationId="{BB15F9B4-5322-5AA3-FAE2-C9C7629FFFEA}"/>
          </ac:spMkLst>
        </pc:spChg>
        <pc:spChg chg="mod">
          <ac:chgData name="Paula Vázquez-Valero" userId="3a0e46d7-2099-40af-a155-aa45b68bfff3" providerId="ADAL" clId="{9068536F-CEEA-45ED-9C2B-3C4AFF077C96}" dt="2023-05-08T15:38:41.912" v="2152" actId="1076"/>
          <ac:spMkLst>
            <pc:docMk/>
            <pc:sldMk cId="2192905747" sldId="972"/>
            <ac:spMk id="43" creationId="{12170106-3638-DB68-AAF0-99A3B81A8A84}"/>
          </ac:spMkLst>
        </pc:spChg>
        <pc:spChg chg="mod">
          <ac:chgData name="Paula Vázquez-Valero" userId="3a0e46d7-2099-40af-a155-aa45b68bfff3" providerId="ADAL" clId="{9068536F-CEEA-45ED-9C2B-3C4AFF077C96}" dt="2023-05-08T15:38:44.252" v="2153" actId="1076"/>
          <ac:spMkLst>
            <pc:docMk/>
            <pc:sldMk cId="2192905747" sldId="972"/>
            <ac:spMk id="44" creationId="{2FED6256-F3F7-7EEC-E3BC-02622EB792D2}"/>
          </ac:spMkLst>
        </pc:spChg>
        <pc:spChg chg="mod">
          <ac:chgData name="Paula Vázquez-Valero" userId="3a0e46d7-2099-40af-a155-aa45b68bfff3" providerId="ADAL" clId="{9068536F-CEEA-45ED-9C2B-3C4AFF077C96}" dt="2023-05-08T15:38:46.654" v="2154" actId="1076"/>
          <ac:spMkLst>
            <pc:docMk/>
            <pc:sldMk cId="2192905747" sldId="972"/>
            <ac:spMk id="45" creationId="{DA725227-8384-BA86-EC0B-13E01B445ADE}"/>
          </ac:spMkLst>
        </pc:spChg>
        <pc:spChg chg="mod">
          <ac:chgData name="Paula Vázquez-Valero" userId="3a0e46d7-2099-40af-a155-aa45b68bfff3" providerId="ADAL" clId="{9068536F-CEEA-45ED-9C2B-3C4AFF077C96}" dt="2023-05-08T15:31:40.986" v="1802" actId="1035"/>
          <ac:spMkLst>
            <pc:docMk/>
            <pc:sldMk cId="2192905747" sldId="972"/>
            <ac:spMk id="46" creationId="{AB61FFD3-836A-4EBE-A245-4E125629404C}"/>
          </ac:spMkLst>
        </pc:spChg>
        <pc:spChg chg="del">
          <ac:chgData name="Paula Vázquez-Valero" userId="3a0e46d7-2099-40af-a155-aa45b68bfff3" providerId="ADAL" clId="{9068536F-CEEA-45ED-9C2B-3C4AFF077C96}" dt="2023-05-08T15:28:56.044" v="1652" actId="478"/>
          <ac:spMkLst>
            <pc:docMk/>
            <pc:sldMk cId="2192905747" sldId="972"/>
            <ac:spMk id="51" creationId="{F203E0BE-9A27-0C9A-B87C-36ED3E6F9307}"/>
          </ac:spMkLst>
        </pc:spChg>
        <pc:spChg chg="mod">
          <ac:chgData name="Paula Vázquez-Valero" userId="3a0e46d7-2099-40af-a155-aa45b68bfff3" providerId="ADAL" clId="{9068536F-CEEA-45ED-9C2B-3C4AFF077C96}" dt="2023-05-08T15:34:50.779" v="1949" actId="1038"/>
          <ac:spMkLst>
            <pc:docMk/>
            <pc:sldMk cId="2192905747" sldId="972"/>
            <ac:spMk id="59" creationId="{14951B29-AF09-0954-2E6B-B99E23DF1C09}"/>
          </ac:spMkLst>
        </pc:spChg>
        <pc:spChg chg="del">
          <ac:chgData name="Paula Vázquez-Valero" userId="3a0e46d7-2099-40af-a155-aa45b68bfff3" providerId="ADAL" clId="{9068536F-CEEA-45ED-9C2B-3C4AFF077C96}" dt="2023-05-08T15:29:57.938" v="1710" actId="478"/>
          <ac:spMkLst>
            <pc:docMk/>
            <pc:sldMk cId="2192905747" sldId="972"/>
            <ac:spMk id="60" creationId="{715A2A8C-4D07-58D5-8854-73AB61196AED}"/>
          </ac:spMkLst>
        </pc:spChg>
        <pc:spChg chg="del mod">
          <ac:chgData name="Paula Vázquez-Valero" userId="3a0e46d7-2099-40af-a155-aa45b68bfff3" providerId="ADAL" clId="{9068536F-CEEA-45ED-9C2B-3C4AFF077C96}" dt="2023-05-08T15:29:56.148" v="1709" actId="478"/>
          <ac:spMkLst>
            <pc:docMk/>
            <pc:sldMk cId="2192905747" sldId="972"/>
            <ac:spMk id="61" creationId="{1F4D4A9C-51AC-9841-9B9C-AEAE3FED4669}"/>
          </ac:spMkLst>
        </pc:spChg>
        <pc:spChg chg="mod">
          <ac:chgData name="Paula Vázquez-Valero" userId="3a0e46d7-2099-40af-a155-aa45b68bfff3" providerId="ADAL" clId="{9068536F-CEEA-45ED-9C2B-3C4AFF077C96}" dt="2023-05-08T15:35:34.835" v="1997" actId="14100"/>
          <ac:spMkLst>
            <pc:docMk/>
            <pc:sldMk cId="2192905747" sldId="972"/>
            <ac:spMk id="70" creationId="{44EEF4F8-892F-8DD9-0805-B912371F6713}"/>
          </ac:spMkLst>
        </pc:spChg>
        <pc:spChg chg="mod">
          <ac:chgData name="Paula Vázquez-Valero" userId="3a0e46d7-2099-40af-a155-aa45b68bfff3" providerId="ADAL" clId="{9068536F-CEEA-45ED-9C2B-3C4AFF077C96}" dt="2023-05-08T15:36:45.016" v="2039" actId="1037"/>
          <ac:spMkLst>
            <pc:docMk/>
            <pc:sldMk cId="2192905747" sldId="972"/>
            <ac:spMk id="77" creationId="{292105BB-2ED9-C0C1-0BAE-FA1006CEB7F9}"/>
          </ac:spMkLst>
        </pc:spChg>
        <pc:spChg chg="mod">
          <ac:chgData name="Paula Vázquez-Valero" userId="3a0e46d7-2099-40af-a155-aa45b68bfff3" providerId="ADAL" clId="{9068536F-CEEA-45ED-9C2B-3C4AFF077C96}" dt="2023-05-08T15:37:08.409" v="2058" actId="1037"/>
          <ac:spMkLst>
            <pc:docMk/>
            <pc:sldMk cId="2192905747" sldId="972"/>
            <ac:spMk id="79" creationId="{7695DF42-8684-063E-8B3C-0F07A7703A37}"/>
          </ac:spMkLst>
        </pc:spChg>
        <pc:graphicFrameChg chg="modGraphic">
          <ac:chgData name="Paula Vázquez-Valero" userId="3a0e46d7-2099-40af-a155-aa45b68bfff3" providerId="ADAL" clId="{9068536F-CEEA-45ED-9C2B-3C4AFF077C96}" dt="2023-05-08T15:34:30.444" v="1919" actId="20577"/>
          <ac:graphicFrameMkLst>
            <pc:docMk/>
            <pc:sldMk cId="2192905747" sldId="972"/>
            <ac:graphicFrameMk id="49" creationId="{7DB11854-3877-04C4-E484-1FF032B7F6A1}"/>
          </ac:graphicFrameMkLst>
        </pc:graphicFrameChg>
        <pc:graphicFrameChg chg="mod modGraphic">
          <ac:chgData name="Paula Vázquez-Valero" userId="3a0e46d7-2099-40af-a155-aa45b68bfff3" providerId="ADAL" clId="{9068536F-CEEA-45ED-9C2B-3C4AFF077C96}" dt="2023-05-08T15:37:02.017" v="2056" actId="20577"/>
          <ac:graphicFrameMkLst>
            <pc:docMk/>
            <pc:sldMk cId="2192905747" sldId="972"/>
            <ac:graphicFrameMk id="58" creationId="{1153403B-7E87-B8A4-9170-89E7D3FDF786}"/>
          </ac:graphicFrameMkLst>
        </pc:graphicFrameChg>
        <pc:picChg chg="add del mod">
          <ac:chgData name="Paula Vázquez-Valero" userId="3a0e46d7-2099-40af-a155-aa45b68bfff3" providerId="ADAL" clId="{9068536F-CEEA-45ED-9C2B-3C4AFF077C96}" dt="2023-05-08T15:30:27.837" v="1741" actId="478"/>
          <ac:picMkLst>
            <pc:docMk/>
            <pc:sldMk cId="2192905747" sldId="972"/>
            <ac:picMk id="4" creationId="{76C006F4-3554-DE59-CEC3-F3A4FA7CD8CE}"/>
          </ac:picMkLst>
        </pc:picChg>
        <pc:picChg chg="mod">
          <ac:chgData name="Paula Vázquez-Valero" userId="3a0e46d7-2099-40af-a155-aa45b68bfff3" providerId="ADAL" clId="{9068536F-CEEA-45ED-9C2B-3C4AFF077C96}" dt="2023-05-08T15:31:19.802" v="1795" actId="207"/>
          <ac:picMkLst>
            <pc:docMk/>
            <pc:sldMk cId="2192905747" sldId="972"/>
            <ac:picMk id="62" creationId="{917205CF-9424-3237-5D68-4C1A21790465}"/>
          </ac:picMkLst>
        </pc:picChg>
      </pc:sldChg>
      <pc:sldChg chg="add del">
        <pc:chgData name="Paula Vázquez-Valero" userId="3a0e46d7-2099-40af-a155-aa45b68bfff3" providerId="ADAL" clId="{9068536F-CEEA-45ED-9C2B-3C4AFF077C96}" dt="2023-05-06T01:14:00.448" v="69" actId="2696"/>
        <pc:sldMkLst>
          <pc:docMk/>
          <pc:sldMk cId="1831333003" sldId="981"/>
        </pc:sldMkLst>
      </pc:sldChg>
      <pc:sldChg chg="addSp delSp modSp mod modNotesTx">
        <pc:chgData name="Paula Vázquez-Valero" userId="3a0e46d7-2099-40af-a155-aa45b68bfff3" providerId="ADAL" clId="{9068536F-CEEA-45ED-9C2B-3C4AFF077C96}" dt="2023-05-08T16:22:37.568" v="3580" actId="207"/>
        <pc:sldMkLst>
          <pc:docMk/>
          <pc:sldMk cId="0" sldId="985"/>
        </pc:sldMkLst>
        <pc:spChg chg="mod">
          <ac:chgData name="Paula Vázquez-Valero" userId="3a0e46d7-2099-40af-a155-aa45b68bfff3" providerId="ADAL" clId="{9068536F-CEEA-45ED-9C2B-3C4AFF077C96}" dt="2023-05-08T16:20:32.438" v="3555" actId="1076"/>
          <ac:spMkLst>
            <pc:docMk/>
            <pc:sldMk cId="0" sldId="985"/>
            <ac:spMk id="4" creationId="{09C118BD-93EE-AD4E-7DBF-29DAD70D199C}"/>
          </ac:spMkLst>
        </pc:spChg>
        <pc:spChg chg="mod">
          <ac:chgData name="Paula Vázquez-Valero" userId="3a0e46d7-2099-40af-a155-aa45b68bfff3" providerId="ADAL" clId="{9068536F-CEEA-45ED-9C2B-3C4AFF077C96}" dt="2023-05-06T00:55:40.751" v="8" actId="20577"/>
          <ac:spMkLst>
            <pc:docMk/>
            <pc:sldMk cId="0" sldId="985"/>
            <ac:spMk id="6" creationId="{45F96D8C-B311-E881-CB1D-11B17608760B}"/>
          </ac:spMkLst>
        </pc:spChg>
        <pc:spChg chg="add mod">
          <ac:chgData name="Paula Vázquez-Valero" userId="3a0e46d7-2099-40af-a155-aa45b68bfff3" providerId="ADAL" clId="{9068536F-CEEA-45ED-9C2B-3C4AFF077C96}" dt="2023-05-08T16:22:37.568" v="3580" actId="207"/>
          <ac:spMkLst>
            <pc:docMk/>
            <pc:sldMk cId="0" sldId="985"/>
            <ac:spMk id="11" creationId="{8479B2AF-0319-D24F-0F34-0C85A536A31C}"/>
          </ac:spMkLst>
        </pc:spChg>
        <pc:spChg chg="add del">
          <ac:chgData name="Paula Vázquez-Valero" userId="3a0e46d7-2099-40af-a155-aa45b68bfff3" providerId="ADAL" clId="{9068536F-CEEA-45ED-9C2B-3C4AFF077C96}" dt="2023-05-08T16:15:28.722" v="3501" actId="22"/>
          <ac:spMkLst>
            <pc:docMk/>
            <pc:sldMk cId="0" sldId="985"/>
            <ac:spMk id="13" creationId="{1E770C1A-6CD0-54E9-0DB8-BD7E151B1F06}"/>
          </ac:spMkLst>
        </pc:spChg>
        <pc:spChg chg="add mod">
          <ac:chgData name="Paula Vázquez-Valero" userId="3a0e46d7-2099-40af-a155-aa45b68bfff3" providerId="ADAL" clId="{9068536F-CEEA-45ED-9C2B-3C4AFF077C96}" dt="2023-05-08T16:20:50.899" v="3560" actId="1076"/>
          <ac:spMkLst>
            <pc:docMk/>
            <pc:sldMk cId="0" sldId="985"/>
            <ac:spMk id="14" creationId="{AFD42C22-E1C3-18D7-CAEC-C915FC84E4A1}"/>
          </ac:spMkLst>
        </pc:spChg>
        <pc:spChg chg="add mod">
          <ac:chgData name="Paula Vázquez-Valero" userId="3a0e46d7-2099-40af-a155-aa45b68bfff3" providerId="ADAL" clId="{9068536F-CEEA-45ED-9C2B-3C4AFF077C96}" dt="2023-05-08T16:20:50.899" v="3560" actId="1076"/>
          <ac:spMkLst>
            <pc:docMk/>
            <pc:sldMk cId="0" sldId="985"/>
            <ac:spMk id="15" creationId="{A533A7C0-09CD-2E61-ADFB-DCFCC9884E4F}"/>
          </ac:spMkLst>
        </pc:spChg>
        <pc:spChg chg="add mod">
          <ac:chgData name="Paula Vázquez-Valero" userId="3a0e46d7-2099-40af-a155-aa45b68bfff3" providerId="ADAL" clId="{9068536F-CEEA-45ED-9C2B-3C4AFF077C96}" dt="2023-05-08T16:20:50.899" v="3560" actId="1076"/>
          <ac:spMkLst>
            <pc:docMk/>
            <pc:sldMk cId="0" sldId="985"/>
            <ac:spMk id="16" creationId="{72BAFF46-3C0F-B170-9656-C7BBD87A49BD}"/>
          </ac:spMkLst>
        </pc:spChg>
        <pc:spChg chg="add mod">
          <ac:chgData name="Paula Vázquez-Valero" userId="3a0e46d7-2099-40af-a155-aa45b68bfff3" providerId="ADAL" clId="{9068536F-CEEA-45ED-9C2B-3C4AFF077C96}" dt="2023-05-08T16:20:50.899" v="3560" actId="1076"/>
          <ac:spMkLst>
            <pc:docMk/>
            <pc:sldMk cId="0" sldId="985"/>
            <ac:spMk id="17" creationId="{66FAAD95-606F-8BC6-F01B-FA7E03DB5ABA}"/>
          </ac:spMkLst>
        </pc:spChg>
        <pc:spChg chg="del mod">
          <ac:chgData name="Paula Vázquez-Valero" userId="3a0e46d7-2099-40af-a155-aa45b68bfff3" providerId="ADAL" clId="{9068536F-CEEA-45ED-9C2B-3C4AFF077C96}" dt="2023-05-08T16:13:42.036" v="3453" actId="478"/>
          <ac:spMkLst>
            <pc:docMk/>
            <pc:sldMk cId="0" sldId="985"/>
            <ac:spMk id="18" creationId="{D544A9C8-5BE1-0E01-6E6A-F2AF7952D8BB}"/>
          </ac:spMkLst>
        </pc:spChg>
        <pc:spChg chg="del">
          <ac:chgData name="Paula Vázquez-Valero" userId="3a0e46d7-2099-40af-a155-aa45b68bfff3" providerId="ADAL" clId="{9068536F-CEEA-45ED-9C2B-3C4AFF077C96}" dt="2023-05-06T00:55:45.285" v="9" actId="478"/>
          <ac:spMkLst>
            <pc:docMk/>
            <pc:sldMk cId="0" sldId="985"/>
            <ac:spMk id="21" creationId="{63C91E2F-DBBF-EC25-25F3-F9F227443C00}"/>
          </ac:spMkLst>
        </pc:spChg>
        <pc:grpChg chg="add mod">
          <ac:chgData name="Paula Vázquez-Valero" userId="3a0e46d7-2099-40af-a155-aa45b68bfff3" providerId="ADAL" clId="{9068536F-CEEA-45ED-9C2B-3C4AFF077C96}" dt="2023-05-08T16:14:50.596" v="3462" actId="1076"/>
          <ac:grpSpMkLst>
            <pc:docMk/>
            <pc:sldMk cId="0" sldId="985"/>
            <ac:grpSpMk id="7" creationId="{113E61BE-DBED-AAAB-4BF1-07547782BBAD}"/>
          </ac:grpSpMkLst>
        </pc:grpChg>
        <pc:picChg chg="add del mod">
          <ac:chgData name="Paula Vázquez-Valero" userId="3a0e46d7-2099-40af-a155-aa45b68bfff3" providerId="ADAL" clId="{9068536F-CEEA-45ED-9C2B-3C4AFF077C96}" dt="2023-05-08T16:14:20.188" v="3456" actId="478"/>
          <ac:picMkLst>
            <pc:docMk/>
            <pc:sldMk cId="0" sldId="985"/>
            <ac:picMk id="3" creationId="{36596446-C0AB-B449-602F-62F471B17394}"/>
          </ac:picMkLst>
        </pc:picChg>
        <pc:picChg chg="mod">
          <ac:chgData name="Paula Vázquez-Valero" userId="3a0e46d7-2099-40af-a155-aa45b68bfff3" providerId="ADAL" clId="{9068536F-CEEA-45ED-9C2B-3C4AFF077C96}" dt="2023-05-08T16:14:19.249" v="3455"/>
          <ac:picMkLst>
            <pc:docMk/>
            <pc:sldMk cId="0" sldId="985"/>
            <ac:picMk id="8" creationId="{C658F2F1-684F-7E84-49FD-4031CBB0D829}"/>
          </ac:picMkLst>
        </pc:picChg>
        <pc:picChg chg="mod">
          <ac:chgData name="Paula Vázquez-Valero" userId="3a0e46d7-2099-40af-a155-aa45b68bfff3" providerId="ADAL" clId="{9068536F-CEEA-45ED-9C2B-3C4AFF077C96}" dt="2023-05-08T16:14:19.249" v="3455"/>
          <ac:picMkLst>
            <pc:docMk/>
            <pc:sldMk cId="0" sldId="985"/>
            <ac:picMk id="9" creationId="{62D5D56D-66EB-D86B-4EDF-E2E52C24560A}"/>
          </ac:picMkLst>
        </pc:picChg>
        <pc:picChg chg="add mod">
          <ac:chgData name="Paula Vázquez-Valero" userId="3a0e46d7-2099-40af-a155-aa45b68bfff3" providerId="ADAL" clId="{9068536F-CEEA-45ED-9C2B-3C4AFF077C96}" dt="2023-05-08T16:14:48.360" v="3461" actId="1076"/>
          <ac:picMkLst>
            <pc:docMk/>
            <pc:sldMk cId="0" sldId="985"/>
            <ac:picMk id="10" creationId="{71ED902C-8849-A74E-EC16-600BFC78C09D}"/>
          </ac:picMkLst>
        </pc:picChg>
        <pc:picChg chg="del">
          <ac:chgData name="Paula Vázquez-Valero" userId="3a0e46d7-2099-40af-a155-aa45b68bfff3" providerId="ADAL" clId="{9068536F-CEEA-45ED-9C2B-3C4AFF077C96}" dt="2023-05-06T00:55:45.285" v="9" actId="478"/>
          <ac:picMkLst>
            <pc:docMk/>
            <pc:sldMk cId="0" sldId="985"/>
            <ac:picMk id="14" creationId="{7E141D76-E8E5-B6FE-B976-886CD8B067F9}"/>
          </ac:picMkLst>
        </pc:picChg>
        <pc:picChg chg="del">
          <ac:chgData name="Paula Vázquez-Valero" userId="3a0e46d7-2099-40af-a155-aa45b68bfff3" providerId="ADAL" clId="{9068536F-CEEA-45ED-9C2B-3C4AFF077C96}" dt="2023-05-06T00:55:45.285" v="9" actId="478"/>
          <ac:picMkLst>
            <pc:docMk/>
            <pc:sldMk cId="0" sldId="985"/>
            <ac:picMk id="16" creationId="{8D010961-DD59-C78A-5C27-A92E011BBFBD}"/>
          </ac:picMkLst>
        </pc:picChg>
        <pc:picChg chg="del">
          <ac:chgData name="Paula Vázquez-Valero" userId="3a0e46d7-2099-40af-a155-aa45b68bfff3" providerId="ADAL" clId="{9068536F-CEEA-45ED-9C2B-3C4AFF077C96}" dt="2023-05-06T00:55:47.398" v="10" actId="478"/>
          <ac:picMkLst>
            <pc:docMk/>
            <pc:sldMk cId="0" sldId="985"/>
            <ac:picMk id="19" creationId="{52929132-F80F-BF8C-AFD6-E500B8FAB494}"/>
          </ac:picMkLst>
        </pc:picChg>
        <pc:picChg chg="add mod">
          <ac:chgData name="Paula Vázquez-Valero" userId="3a0e46d7-2099-40af-a155-aa45b68bfff3" providerId="ADAL" clId="{9068536F-CEEA-45ED-9C2B-3C4AFF077C96}" dt="2023-05-08T16:14:53.087" v="3463" actId="1076"/>
          <ac:picMkLst>
            <pc:docMk/>
            <pc:sldMk cId="0" sldId="985"/>
            <ac:picMk id="1026" creationId="{DCF15BE1-93AA-4186-C665-D331F2963FBF}"/>
          </ac:picMkLst>
        </pc:picChg>
        <pc:picChg chg="add mod">
          <ac:chgData name="Paula Vázquez-Valero" userId="3a0e46d7-2099-40af-a155-aa45b68bfff3" providerId="ADAL" clId="{9068536F-CEEA-45ED-9C2B-3C4AFF077C96}" dt="2023-05-08T16:15:40.385" v="3505" actId="1076"/>
          <ac:picMkLst>
            <pc:docMk/>
            <pc:sldMk cId="0" sldId="985"/>
            <ac:picMk id="1028" creationId="{94A48073-E3D1-2EA7-27B1-6EF1889596AB}"/>
          </ac:picMkLst>
        </pc:picChg>
        <pc:picChg chg="del">
          <ac:chgData name="Paula Vázquez-Valero" userId="3a0e46d7-2099-40af-a155-aa45b68bfff3" providerId="ADAL" clId="{9068536F-CEEA-45ED-9C2B-3C4AFF077C96}" dt="2023-05-06T00:55:45.285" v="9" actId="478"/>
          <ac:picMkLst>
            <pc:docMk/>
            <pc:sldMk cId="0" sldId="985"/>
            <ac:picMk id="1030" creationId="{C7FA1A8A-6AF2-0B3E-0CFE-676429487687}"/>
          </ac:picMkLst>
        </pc:picChg>
        <pc:picChg chg="del">
          <ac:chgData name="Paula Vázquez-Valero" userId="3a0e46d7-2099-40af-a155-aa45b68bfff3" providerId="ADAL" clId="{9068536F-CEEA-45ED-9C2B-3C4AFF077C96}" dt="2023-05-06T00:55:45.285" v="9" actId="478"/>
          <ac:picMkLst>
            <pc:docMk/>
            <pc:sldMk cId="0" sldId="985"/>
            <ac:picMk id="1032" creationId="{6199A098-7FE6-5408-84E6-E7CC4884B3C9}"/>
          </ac:picMkLst>
        </pc:picChg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2522356612" sldId="986"/>
        </pc:sldMkLst>
      </pc:sldChg>
      <pc:sldChg chg="addSp delSp modSp add mod modAnim modNotesTx">
        <pc:chgData name="Paula Vázquez-Valero" userId="3a0e46d7-2099-40af-a155-aa45b68bfff3" providerId="ADAL" clId="{9068536F-CEEA-45ED-9C2B-3C4AFF077C96}" dt="2023-05-08T16:21:30.429" v="3565" actId="20577"/>
        <pc:sldMkLst>
          <pc:docMk/>
          <pc:sldMk cId="3561545346" sldId="987"/>
        </pc:sldMkLst>
        <pc:spChg chg="mod">
          <ac:chgData name="Paula Vázquez-Valero" userId="3a0e46d7-2099-40af-a155-aa45b68bfff3" providerId="ADAL" clId="{9068536F-CEEA-45ED-9C2B-3C4AFF077C96}" dt="2023-05-08T15:41:59.709" v="2192" actId="20577"/>
          <ac:spMkLst>
            <pc:docMk/>
            <pc:sldMk cId="3561545346" sldId="987"/>
            <ac:spMk id="3" creationId="{DDEFE162-7505-D62C-B335-FFFE663612A9}"/>
          </ac:spMkLst>
        </pc:spChg>
        <pc:spChg chg="add mod">
          <ac:chgData name="Paula Vázquez-Valero" userId="3a0e46d7-2099-40af-a155-aa45b68bfff3" providerId="ADAL" clId="{9068536F-CEEA-45ED-9C2B-3C4AFF077C96}" dt="2023-05-08T15:43:36.088" v="2260" actId="404"/>
          <ac:spMkLst>
            <pc:docMk/>
            <pc:sldMk cId="3561545346" sldId="987"/>
            <ac:spMk id="4" creationId="{78546582-E12A-2376-C1E7-3D944022972B}"/>
          </ac:spMkLst>
        </pc:spChg>
        <pc:spChg chg="mod">
          <ac:chgData name="Paula Vázquez-Valero" userId="3a0e46d7-2099-40af-a155-aa45b68bfff3" providerId="ADAL" clId="{9068536F-CEEA-45ED-9C2B-3C4AFF077C96}" dt="2023-05-08T15:43:14.662" v="2239" actId="1076"/>
          <ac:spMkLst>
            <pc:docMk/>
            <pc:sldMk cId="3561545346" sldId="987"/>
            <ac:spMk id="18" creationId="{A741E2B9-0BAF-DB4D-6F3B-5C6BC67175D6}"/>
          </ac:spMkLst>
        </pc:spChg>
        <pc:spChg chg="mod">
          <ac:chgData name="Paula Vázquez-Valero" userId="3a0e46d7-2099-40af-a155-aa45b68bfff3" providerId="ADAL" clId="{9068536F-CEEA-45ED-9C2B-3C4AFF077C96}" dt="2023-05-08T15:42:19.492" v="2202" actId="14100"/>
          <ac:spMkLst>
            <pc:docMk/>
            <pc:sldMk cId="3561545346" sldId="987"/>
            <ac:spMk id="41" creationId="{2DF35671-069A-4773-87A6-3BDBA7E690C7}"/>
          </ac:spMkLst>
        </pc:spChg>
        <pc:spChg chg="del mod">
          <ac:chgData name="Paula Vázquez-Valero" userId="3a0e46d7-2099-40af-a155-aa45b68bfff3" providerId="ADAL" clId="{9068536F-CEEA-45ED-9C2B-3C4AFF077C96}" dt="2023-05-08T15:38:53.462" v="2156" actId="478"/>
          <ac:spMkLst>
            <pc:docMk/>
            <pc:sldMk cId="3561545346" sldId="987"/>
            <ac:spMk id="43" creationId="{7B8C6F07-AB0D-49A9-A4B1-A9FFE056AD50}"/>
          </ac:spMkLst>
        </pc:spChg>
        <pc:spChg chg="del mod">
          <ac:chgData name="Paula Vázquez-Valero" userId="3a0e46d7-2099-40af-a155-aa45b68bfff3" providerId="ADAL" clId="{9068536F-CEEA-45ED-9C2B-3C4AFF077C96}" dt="2023-05-08T15:42:16.377" v="2201" actId="478"/>
          <ac:spMkLst>
            <pc:docMk/>
            <pc:sldMk cId="3561545346" sldId="987"/>
            <ac:spMk id="51" creationId="{7DBC3A0B-508E-7148-A307-58106610CDDF}"/>
          </ac:spMkLst>
        </pc:spChg>
        <pc:spChg chg="mod">
          <ac:chgData name="Paula Vázquez-Valero" userId="3a0e46d7-2099-40af-a155-aa45b68bfff3" providerId="ADAL" clId="{9068536F-CEEA-45ED-9C2B-3C4AFF077C96}" dt="2023-05-08T15:41:58.769" v="2191" actId="20577"/>
          <ac:spMkLst>
            <pc:docMk/>
            <pc:sldMk cId="3561545346" sldId="987"/>
            <ac:spMk id="60" creationId="{635910A7-E6B1-D1A8-E435-BE246099E6E4}"/>
          </ac:spMkLst>
        </pc:spChg>
        <pc:spChg chg="mod">
          <ac:chgData name="Paula Vázquez-Valero" userId="3a0e46d7-2099-40af-a155-aa45b68bfff3" providerId="ADAL" clId="{9068536F-CEEA-45ED-9C2B-3C4AFF077C96}" dt="2023-05-08T15:43:10.244" v="2238" actId="20577"/>
          <ac:spMkLst>
            <pc:docMk/>
            <pc:sldMk cId="3561545346" sldId="987"/>
            <ac:spMk id="136" creationId="{59FED0A1-C826-086C-5B27-1795D985FDD5}"/>
          </ac:spMkLst>
        </pc:spChg>
        <pc:picChg chg="del">
          <ac:chgData name="Paula Vázquez-Valero" userId="3a0e46d7-2099-40af-a155-aa45b68bfff3" providerId="ADAL" clId="{9068536F-CEEA-45ED-9C2B-3C4AFF077C96}" dt="2023-05-08T15:43:21.755" v="2240" actId="478"/>
          <ac:picMkLst>
            <pc:docMk/>
            <pc:sldMk cId="3561545346" sldId="987"/>
            <ac:picMk id="37" creationId="{921D2111-ED7D-12D2-0EDB-620E6E19C171}"/>
          </ac:picMkLst>
        </pc:picChg>
      </pc:sldChg>
      <pc:sldChg chg="addSp delSp modSp add mod delAnim modAnim modNotesTx">
        <pc:chgData name="Paula Vázquez-Valero" userId="3a0e46d7-2099-40af-a155-aa45b68bfff3" providerId="ADAL" clId="{9068536F-CEEA-45ED-9C2B-3C4AFF077C96}" dt="2023-05-08T16:21:47.095" v="3570"/>
        <pc:sldMkLst>
          <pc:docMk/>
          <pc:sldMk cId="1692864165" sldId="989"/>
        </pc:sldMkLst>
        <pc:spChg chg="del">
          <ac:chgData name="Paula Vázquez-Valero" userId="3a0e46d7-2099-40af-a155-aa45b68bfff3" providerId="ADAL" clId="{9068536F-CEEA-45ED-9C2B-3C4AFF077C96}" dt="2023-05-08T15:45:58.032" v="2293" actId="478"/>
          <ac:spMkLst>
            <pc:docMk/>
            <pc:sldMk cId="1692864165" sldId="989"/>
            <ac:spMk id="3" creationId="{DDEFE162-7505-D62C-B335-FFFE663612A9}"/>
          </ac:spMkLst>
        </pc:spChg>
        <pc:spChg chg="add mod">
          <ac:chgData name="Paula Vázquez-Valero" userId="3a0e46d7-2099-40af-a155-aa45b68bfff3" providerId="ADAL" clId="{9068536F-CEEA-45ED-9C2B-3C4AFF077C96}" dt="2023-05-08T15:45:31.818" v="2289"/>
          <ac:spMkLst>
            <pc:docMk/>
            <pc:sldMk cId="1692864165" sldId="989"/>
            <ac:spMk id="4" creationId="{456BFFD6-23E1-B79A-8958-D7985C995300}"/>
          </ac:spMkLst>
        </pc:spChg>
        <pc:spChg chg="add mod">
          <ac:chgData name="Paula Vázquez-Valero" userId="3a0e46d7-2099-40af-a155-aa45b68bfff3" providerId="ADAL" clId="{9068536F-CEEA-45ED-9C2B-3C4AFF077C96}" dt="2023-05-08T15:45:58.391" v="2294"/>
          <ac:spMkLst>
            <pc:docMk/>
            <pc:sldMk cId="1692864165" sldId="989"/>
            <ac:spMk id="8" creationId="{F91830CD-1B89-BC65-2C47-D49DCA4F157A}"/>
          </ac:spMkLst>
        </pc:spChg>
        <pc:spChg chg="add mod">
          <ac:chgData name="Paula Vázquez-Valero" userId="3a0e46d7-2099-40af-a155-aa45b68bfff3" providerId="ADAL" clId="{9068536F-CEEA-45ED-9C2B-3C4AFF077C96}" dt="2023-05-08T15:45:58.391" v="2294"/>
          <ac:spMkLst>
            <pc:docMk/>
            <pc:sldMk cId="1692864165" sldId="989"/>
            <ac:spMk id="9" creationId="{F2811CDA-1F39-B50C-487B-1F5F2B9998DB}"/>
          </ac:spMkLst>
        </pc:spChg>
        <pc:spChg chg="mod">
          <ac:chgData name="Paula Vázquez-Valero" userId="3a0e46d7-2099-40af-a155-aa45b68bfff3" providerId="ADAL" clId="{9068536F-CEEA-45ED-9C2B-3C4AFF077C96}" dt="2023-05-08T15:46:32.008" v="2356" actId="1035"/>
          <ac:spMkLst>
            <pc:docMk/>
            <pc:sldMk cId="1692864165" sldId="989"/>
            <ac:spMk id="18" creationId="{A741E2B9-0BAF-DB4D-6F3B-5C6BC67175D6}"/>
          </ac:spMkLst>
        </pc:spChg>
        <pc:spChg chg="mod">
          <ac:chgData name="Paula Vázquez-Valero" userId="3a0e46d7-2099-40af-a155-aa45b68bfff3" providerId="ADAL" clId="{9068536F-CEEA-45ED-9C2B-3C4AFF077C96}" dt="2023-05-08T15:46:02.756" v="2295" actId="1076"/>
          <ac:spMkLst>
            <pc:docMk/>
            <pc:sldMk cId="1692864165" sldId="989"/>
            <ac:spMk id="26" creationId="{76A70BA2-2759-8D1D-1BD8-AF89CBA38799}"/>
          </ac:spMkLst>
        </pc:spChg>
        <pc:spChg chg="del">
          <ac:chgData name="Paula Vázquez-Valero" userId="3a0e46d7-2099-40af-a155-aa45b68bfff3" providerId="ADAL" clId="{9068536F-CEEA-45ED-9C2B-3C4AFF077C96}" dt="2023-05-08T15:47:03.126" v="2357" actId="478"/>
          <ac:spMkLst>
            <pc:docMk/>
            <pc:sldMk cId="1692864165" sldId="989"/>
            <ac:spMk id="30" creationId="{A9F91C61-A8B6-0FCC-5B07-D24ABF626E6F}"/>
          </ac:spMkLst>
        </pc:spChg>
        <pc:spChg chg="del">
          <ac:chgData name="Paula Vázquez-Valero" userId="3a0e46d7-2099-40af-a155-aa45b68bfff3" providerId="ADAL" clId="{9068536F-CEEA-45ED-9C2B-3C4AFF077C96}" dt="2023-05-08T15:45:31.391" v="2288" actId="478"/>
          <ac:spMkLst>
            <pc:docMk/>
            <pc:sldMk cId="1692864165" sldId="989"/>
            <ac:spMk id="41" creationId="{2DF35671-069A-4773-87A6-3BDBA7E690C7}"/>
          </ac:spMkLst>
        </pc:spChg>
        <pc:spChg chg="del">
          <ac:chgData name="Paula Vázquez-Valero" userId="3a0e46d7-2099-40af-a155-aa45b68bfff3" providerId="ADAL" clId="{9068536F-CEEA-45ED-9C2B-3C4AFF077C96}" dt="2023-05-08T15:45:30.019" v="2287" actId="478"/>
          <ac:spMkLst>
            <pc:docMk/>
            <pc:sldMk cId="1692864165" sldId="989"/>
            <ac:spMk id="43" creationId="{7B8C6F07-AB0D-49A9-A4B1-A9FFE056AD50}"/>
          </ac:spMkLst>
        </pc:spChg>
        <pc:spChg chg="mod">
          <ac:chgData name="Paula Vázquez-Valero" userId="3a0e46d7-2099-40af-a155-aa45b68bfff3" providerId="ADAL" clId="{9068536F-CEEA-45ED-9C2B-3C4AFF077C96}" dt="2023-05-08T15:45:37.069" v="2291" actId="20577"/>
          <ac:spMkLst>
            <pc:docMk/>
            <pc:sldMk cId="1692864165" sldId="989"/>
            <ac:spMk id="51" creationId="{7DBC3A0B-508E-7148-A307-58106610CDDF}"/>
          </ac:spMkLst>
        </pc:spChg>
        <pc:spChg chg="del">
          <ac:chgData name="Paula Vázquez-Valero" userId="3a0e46d7-2099-40af-a155-aa45b68bfff3" providerId="ADAL" clId="{9068536F-CEEA-45ED-9C2B-3C4AFF077C96}" dt="2023-05-08T15:45:58.032" v="2293" actId="478"/>
          <ac:spMkLst>
            <pc:docMk/>
            <pc:sldMk cId="1692864165" sldId="989"/>
            <ac:spMk id="60" creationId="{635910A7-E6B1-D1A8-E435-BE246099E6E4}"/>
          </ac:spMkLst>
        </pc:spChg>
        <pc:spChg chg="mod">
          <ac:chgData name="Paula Vázquez-Valero" userId="3a0e46d7-2099-40af-a155-aa45b68bfff3" providerId="ADAL" clId="{9068536F-CEEA-45ED-9C2B-3C4AFF077C96}" dt="2023-05-08T15:46:28.057" v="2351" actId="404"/>
          <ac:spMkLst>
            <pc:docMk/>
            <pc:sldMk cId="1692864165" sldId="989"/>
            <ac:spMk id="136" creationId="{59FED0A1-C826-086C-5B27-1795D985FDD5}"/>
          </ac:spMkLst>
        </pc:spChg>
        <pc:picChg chg="add mod">
          <ac:chgData name="Paula Vázquez-Valero" userId="3a0e46d7-2099-40af-a155-aa45b68bfff3" providerId="ADAL" clId="{9068536F-CEEA-45ED-9C2B-3C4AFF077C96}" dt="2023-05-08T15:45:31.818" v="2289"/>
          <ac:picMkLst>
            <pc:docMk/>
            <pc:sldMk cId="1692864165" sldId="989"/>
            <ac:picMk id="5" creationId="{8D6A1BB2-7443-CFAF-6441-1B307CF704C7}"/>
          </ac:picMkLst>
        </pc:picChg>
        <pc:picChg chg="add mod">
          <ac:chgData name="Paula Vázquez-Valero" userId="3a0e46d7-2099-40af-a155-aa45b68bfff3" providerId="ADAL" clId="{9068536F-CEEA-45ED-9C2B-3C4AFF077C96}" dt="2023-05-08T15:45:58.391" v="2294"/>
          <ac:picMkLst>
            <pc:docMk/>
            <pc:sldMk cId="1692864165" sldId="989"/>
            <ac:picMk id="6" creationId="{D2867F29-9376-A487-DDAC-104A9ABC09F9}"/>
          </ac:picMkLst>
        </pc:picChg>
        <pc:picChg chg="add mod">
          <ac:chgData name="Paula Vázquez-Valero" userId="3a0e46d7-2099-40af-a155-aa45b68bfff3" providerId="ADAL" clId="{9068536F-CEEA-45ED-9C2B-3C4AFF077C96}" dt="2023-05-08T15:45:58.391" v="2294"/>
          <ac:picMkLst>
            <pc:docMk/>
            <pc:sldMk cId="1692864165" sldId="989"/>
            <ac:picMk id="7" creationId="{E8E3EAE2-E2C5-AC24-C61E-D3B4D49B8321}"/>
          </ac:picMkLst>
        </pc:picChg>
        <pc:picChg chg="add mod">
          <ac:chgData name="Paula Vázquez-Valero" userId="3a0e46d7-2099-40af-a155-aa45b68bfff3" providerId="ADAL" clId="{9068536F-CEEA-45ED-9C2B-3C4AFF077C96}" dt="2023-05-08T15:47:07.049" v="2359" actId="1076"/>
          <ac:picMkLst>
            <pc:docMk/>
            <pc:sldMk cId="1692864165" sldId="989"/>
            <ac:picMk id="10" creationId="{89A8A3E2-5343-1778-2D77-B8F476DE7648}"/>
          </ac:picMkLst>
        </pc:picChg>
        <pc:picChg chg="del">
          <ac:chgData name="Paula Vázquez-Valero" userId="3a0e46d7-2099-40af-a155-aa45b68bfff3" providerId="ADAL" clId="{9068536F-CEEA-45ED-9C2B-3C4AFF077C96}" dt="2023-05-08T15:45:58.032" v="2293" actId="478"/>
          <ac:picMkLst>
            <pc:docMk/>
            <pc:sldMk cId="1692864165" sldId="989"/>
            <ac:picMk id="35" creationId="{B526E307-4F5D-5569-A9D7-07F03AA48B3C}"/>
          </ac:picMkLst>
        </pc:picChg>
        <pc:picChg chg="del">
          <ac:chgData name="Paula Vázquez-Valero" userId="3a0e46d7-2099-40af-a155-aa45b68bfff3" providerId="ADAL" clId="{9068536F-CEEA-45ED-9C2B-3C4AFF077C96}" dt="2023-05-08T15:45:58.032" v="2293" actId="478"/>
          <ac:picMkLst>
            <pc:docMk/>
            <pc:sldMk cId="1692864165" sldId="989"/>
            <ac:picMk id="36" creationId="{9D375697-A2F3-7A9D-B719-76EF56D2C1B5}"/>
          </ac:picMkLst>
        </pc:picChg>
        <pc:picChg chg="del">
          <ac:chgData name="Paula Vázquez-Valero" userId="3a0e46d7-2099-40af-a155-aa45b68bfff3" providerId="ADAL" clId="{9068536F-CEEA-45ED-9C2B-3C4AFF077C96}" dt="2023-05-08T15:45:30.019" v="2287" actId="478"/>
          <ac:picMkLst>
            <pc:docMk/>
            <pc:sldMk cId="1692864165" sldId="989"/>
            <ac:picMk id="44" creationId="{B62C6D64-0B21-4AE8-8759-83AFFB915452}"/>
          </ac:picMkLst>
        </pc:picChg>
      </pc:sldChg>
      <pc:sldChg chg="addSp delSp modSp add mod delAnim modAnim modNotesTx">
        <pc:chgData name="Paula Vázquez-Valero" userId="3a0e46d7-2099-40af-a155-aa45b68bfff3" providerId="ADAL" clId="{9068536F-CEEA-45ED-9C2B-3C4AFF077C96}" dt="2023-05-08T16:21:42.806" v="3569"/>
        <pc:sldMkLst>
          <pc:docMk/>
          <pc:sldMk cId="289441091" sldId="990"/>
        </pc:sldMkLst>
        <pc:spChg chg="del">
          <ac:chgData name="Paula Vázquez-Valero" userId="3a0e46d7-2099-40af-a155-aa45b68bfff3" providerId="ADAL" clId="{9068536F-CEEA-45ED-9C2B-3C4AFF077C96}" dt="2023-05-08T15:54:20.814" v="2545" actId="478"/>
          <ac:spMkLst>
            <pc:docMk/>
            <pc:sldMk cId="289441091" sldId="990"/>
            <ac:spMk id="3" creationId="{DDEFE162-7505-D62C-B335-FFFE663612A9}"/>
          </ac:spMkLst>
        </pc:spChg>
        <pc:spChg chg="add mod">
          <ac:chgData name="Paula Vázquez-Valero" userId="3a0e46d7-2099-40af-a155-aa45b68bfff3" providerId="ADAL" clId="{9068536F-CEEA-45ED-9C2B-3C4AFF077C96}" dt="2023-05-08T15:54:21.258" v="2546"/>
          <ac:spMkLst>
            <pc:docMk/>
            <pc:sldMk cId="289441091" sldId="990"/>
            <ac:spMk id="4" creationId="{BEDFDA58-07F4-3814-6F43-9C8E946F16E8}"/>
          </ac:spMkLst>
        </pc:spChg>
        <pc:spChg chg="add mod">
          <ac:chgData name="Paula Vázquez-Valero" userId="3a0e46d7-2099-40af-a155-aa45b68bfff3" providerId="ADAL" clId="{9068536F-CEEA-45ED-9C2B-3C4AFF077C96}" dt="2023-05-08T15:54:24.998" v="2547" actId="20577"/>
          <ac:spMkLst>
            <pc:docMk/>
            <pc:sldMk cId="289441091" sldId="990"/>
            <ac:spMk id="5" creationId="{2E168816-033D-5733-A4BC-8FA1C2526B68}"/>
          </ac:spMkLst>
        </pc:spChg>
        <pc:spChg chg="add mod">
          <ac:chgData name="Paula Vázquez-Valero" userId="3a0e46d7-2099-40af-a155-aa45b68bfff3" providerId="ADAL" clId="{9068536F-CEEA-45ED-9C2B-3C4AFF077C96}" dt="2023-05-08T15:54:21.258" v="2546"/>
          <ac:spMkLst>
            <pc:docMk/>
            <pc:sldMk cId="289441091" sldId="990"/>
            <ac:spMk id="6" creationId="{3D00D8F9-4941-1AAA-4E1E-3CAAC3C6726D}"/>
          </ac:spMkLst>
        </pc:spChg>
        <pc:spChg chg="add mod">
          <ac:chgData name="Paula Vázquez-Valero" userId="3a0e46d7-2099-40af-a155-aa45b68bfff3" providerId="ADAL" clId="{9068536F-CEEA-45ED-9C2B-3C4AFF077C96}" dt="2023-05-08T15:54:21.258" v="2546"/>
          <ac:spMkLst>
            <pc:docMk/>
            <pc:sldMk cId="289441091" sldId="990"/>
            <ac:spMk id="10" creationId="{00157A09-AFF3-B7D6-434B-61CB031EF680}"/>
          </ac:spMkLst>
        </pc:spChg>
        <pc:spChg chg="add mod">
          <ac:chgData name="Paula Vázquez-Valero" userId="3a0e46d7-2099-40af-a155-aa45b68bfff3" providerId="ADAL" clId="{9068536F-CEEA-45ED-9C2B-3C4AFF077C96}" dt="2023-05-08T15:54:21.258" v="2546"/>
          <ac:spMkLst>
            <pc:docMk/>
            <pc:sldMk cId="289441091" sldId="990"/>
            <ac:spMk id="12" creationId="{55EDAAF4-DE9B-6C31-9B61-1C0259E86059}"/>
          </ac:spMkLst>
        </pc:spChg>
        <pc:spChg chg="mod">
          <ac:chgData name="Paula Vázquez-Valero" userId="3a0e46d7-2099-40af-a155-aa45b68bfff3" providerId="ADAL" clId="{9068536F-CEEA-45ED-9C2B-3C4AFF077C96}" dt="2023-05-08T15:54:56.879" v="2590" actId="1038"/>
          <ac:spMkLst>
            <pc:docMk/>
            <pc:sldMk cId="289441091" sldId="990"/>
            <ac:spMk id="18" creationId="{A741E2B9-0BAF-DB4D-6F3B-5C6BC67175D6}"/>
          </ac:spMkLst>
        </pc:spChg>
        <pc:spChg chg="mod">
          <ac:chgData name="Paula Vázquez-Valero" userId="3a0e46d7-2099-40af-a155-aa45b68bfff3" providerId="ADAL" clId="{9068536F-CEEA-45ED-9C2B-3C4AFF077C96}" dt="2023-05-08T15:55:00.945" v="2591" actId="1076"/>
          <ac:spMkLst>
            <pc:docMk/>
            <pc:sldMk cId="289441091" sldId="990"/>
            <ac:spMk id="26" creationId="{76A70BA2-2759-8D1D-1BD8-AF89CBA38799}"/>
          </ac:spMkLst>
        </pc:spChg>
        <pc:spChg chg="mod">
          <ac:chgData name="Paula Vázquez-Valero" userId="3a0e46d7-2099-40af-a155-aa45b68bfff3" providerId="ADAL" clId="{9068536F-CEEA-45ED-9C2B-3C4AFF077C96}" dt="2023-05-08T15:55:11.054" v="2596" actId="1076"/>
          <ac:spMkLst>
            <pc:docMk/>
            <pc:sldMk cId="289441091" sldId="990"/>
            <ac:spMk id="37" creationId="{30E0E4D7-3431-1A29-C2B7-AA401111548F}"/>
          </ac:spMkLst>
        </pc:spChg>
        <pc:spChg chg="del">
          <ac:chgData name="Paula Vázquez-Valero" userId="3a0e46d7-2099-40af-a155-aa45b68bfff3" providerId="ADAL" clId="{9068536F-CEEA-45ED-9C2B-3C4AFF077C96}" dt="2023-05-08T15:54:17.896" v="2544" actId="478"/>
          <ac:spMkLst>
            <pc:docMk/>
            <pc:sldMk cId="289441091" sldId="990"/>
            <ac:spMk id="41" creationId="{2DF35671-069A-4773-87A6-3BDBA7E690C7}"/>
          </ac:spMkLst>
        </pc:spChg>
        <pc:spChg chg="del">
          <ac:chgData name="Paula Vázquez-Valero" userId="3a0e46d7-2099-40af-a155-aa45b68bfff3" providerId="ADAL" clId="{9068536F-CEEA-45ED-9C2B-3C4AFF077C96}" dt="2023-05-08T15:54:20.814" v="2545" actId="478"/>
          <ac:spMkLst>
            <pc:docMk/>
            <pc:sldMk cId="289441091" sldId="990"/>
            <ac:spMk id="43" creationId="{7B8C6F07-AB0D-49A9-A4B1-A9FFE056AD50}"/>
          </ac:spMkLst>
        </pc:spChg>
        <pc:spChg chg="del">
          <ac:chgData name="Paula Vázquez-Valero" userId="3a0e46d7-2099-40af-a155-aa45b68bfff3" providerId="ADAL" clId="{9068536F-CEEA-45ED-9C2B-3C4AFF077C96}" dt="2023-05-08T15:54:17.896" v="2544" actId="478"/>
          <ac:spMkLst>
            <pc:docMk/>
            <pc:sldMk cId="289441091" sldId="990"/>
            <ac:spMk id="51" creationId="{7DBC3A0B-508E-7148-A307-58106610CDDF}"/>
          </ac:spMkLst>
        </pc:spChg>
        <pc:spChg chg="del">
          <ac:chgData name="Paula Vázquez-Valero" userId="3a0e46d7-2099-40af-a155-aa45b68bfff3" providerId="ADAL" clId="{9068536F-CEEA-45ED-9C2B-3C4AFF077C96}" dt="2023-05-08T15:54:17.896" v="2544" actId="478"/>
          <ac:spMkLst>
            <pc:docMk/>
            <pc:sldMk cId="289441091" sldId="990"/>
            <ac:spMk id="60" creationId="{635910A7-E6B1-D1A8-E435-BE246099E6E4}"/>
          </ac:spMkLst>
        </pc:spChg>
        <pc:spChg chg="del">
          <ac:chgData name="Paula Vázquez-Valero" userId="3a0e46d7-2099-40af-a155-aa45b68bfff3" providerId="ADAL" clId="{9068536F-CEEA-45ED-9C2B-3C4AFF077C96}" dt="2023-05-08T15:54:20.814" v="2545" actId="478"/>
          <ac:spMkLst>
            <pc:docMk/>
            <pc:sldMk cId="289441091" sldId="990"/>
            <ac:spMk id="131" creationId="{B656B908-C902-D75D-24D9-A624B42D62FF}"/>
          </ac:spMkLst>
        </pc:spChg>
        <pc:spChg chg="del">
          <ac:chgData name="Paula Vázquez-Valero" userId="3a0e46d7-2099-40af-a155-aa45b68bfff3" providerId="ADAL" clId="{9068536F-CEEA-45ED-9C2B-3C4AFF077C96}" dt="2023-05-08T15:54:17.896" v="2544" actId="478"/>
          <ac:spMkLst>
            <pc:docMk/>
            <pc:sldMk cId="289441091" sldId="990"/>
            <ac:spMk id="132" creationId="{16394E89-94AC-0FA3-4430-A1C81D83AE6B}"/>
          </ac:spMkLst>
        </pc:spChg>
        <pc:spChg chg="mod">
          <ac:chgData name="Paula Vázquez-Valero" userId="3a0e46d7-2099-40af-a155-aa45b68bfff3" providerId="ADAL" clId="{9068536F-CEEA-45ED-9C2B-3C4AFF077C96}" dt="2023-05-08T15:54:52.645" v="2581" actId="113"/>
          <ac:spMkLst>
            <pc:docMk/>
            <pc:sldMk cId="289441091" sldId="990"/>
            <ac:spMk id="136" creationId="{59FED0A1-C826-086C-5B27-1795D985FDD5}"/>
          </ac:spMkLst>
        </pc:spChg>
        <pc:picChg chg="add mod">
          <ac:chgData name="Paula Vázquez-Valero" userId="3a0e46d7-2099-40af-a155-aa45b68bfff3" providerId="ADAL" clId="{9068536F-CEEA-45ED-9C2B-3C4AFF077C96}" dt="2023-05-08T15:54:21.258" v="2546"/>
          <ac:picMkLst>
            <pc:docMk/>
            <pc:sldMk cId="289441091" sldId="990"/>
            <ac:picMk id="7" creationId="{CBECB0FE-5829-882C-4F96-739F98E424E1}"/>
          </ac:picMkLst>
        </pc:picChg>
        <pc:picChg chg="add mod">
          <ac:chgData name="Paula Vázquez-Valero" userId="3a0e46d7-2099-40af-a155-aa45b68bfff3" providerId="ADAL" clId="{9068536F-CEEA-45ED-9C2B-3C4AFF077C96}" dt="2023-05-08T15:54:21.258" v="2546"/>
          <ac:picMkLst>
            <pc:docMk/>
            <pc:sldMk cId="289441091" sldId="990"/>
            <ac:picMk id="8" creationId="{285CCD0E-5E60-6FCB-0199-CF76361AEC83}"/>
          </ac:picMkLst>
        </pc:picChg>
        <pc:picChg chg="add mod">
          <ac:chgData name="Paula Vázquez-Valero" userId="3a0e46d7-2099-40af-a155-aa45b68bfff3" providerId="ADAL" clId="{9068536F-CEEA-45ED-9C2B-3C4AFF077C96}" dt="2023-05-08T15:54:21.258" v="2546"/>
          <ac:picMkLst>
            <pc:docMk/>
            <pc:sldMk cId="289441091" sldId="990"/>
            <ac:picMk id="9" creationId="{B8BFC0B8-4699-603F-25EC-AFDAA1EC1F74}"/>
          </ac:picMkLst>
        </pc:picChg>
        <pc:picChg chg="del">
          <ac:chgData name="Paula Vázquez-Valero" userId="3a0e46d7-2099-40af-a155-aa45b68bfff3" providerId="ADAL" clId="{9068536F-CEEA-45ED-9C2B-3C4AFF077C96}" dt="2023-05-08T15:54:17.896" v="2544" actId="478"/>
          <ac:picMkLst>
            <pc:docMk/>
            <pc:sldMk cId="289441091" sldId="990"/>
            <ac:picMk id="35" creationId="{B526E307-4F5D-5569-A9D7-07F03AA48B3C}"/>
          </ac:picMkLst>
        </pc:picChg>
        <pc:picChg chg="del">
          <ac:chgData name="Paula Vázquez-Valero" userId="3a0e46d7-2099-40af-a155-aa45b68bfff3" providerId="ADAL" clId="{9068536F-CEEA-45ED-9C2B-3C4AFF077C96}" dt="2023-05-08T15:54:17.896" v="2544" actId="478"/>
          <ac:picMkLst>
            <pc:docMk/>
            <pc:sldMk cId="289441091" sldId="990"/>
            <ac:picMk id="36" creationId="{9D375697-A2F3-7A9D-B719-76EF56D2C1B5}"/>
          </ac:picMkLst>
        </pc:picChg>
        <pc:picChg chg="del">
          <ac:chgData name="Paula Vázquez-Valero" userId="3a0e46d7-2099-40af-a155-aa45b68bfff3" providerId="ADAL" clId="{9068536F-CEEA-45ED-9C2B-3C4AFF077C96}" dt="2023-05-08T15:54:17.896" v="2544" actId="478"/>
          <ac:picMkLst>
            <pc:docMk/>
            <pc:sldMk cId="289441091" sldId="990"/>
            <ac:picMk id="44" creationId="{B62C6D64-0B21-4AE8-8759-83AFFB915452}"/>
          </ac:picMkLst>
        </pc:picChg>
      </pc:sldChg>
      <pc:sldChg chg="addSp delSp modSp add mod delAnim modAnim modNotesTx">
        <pc:chgData name="Paula Vázquez-Valero" userId="3a0e46d7-2099-40af-a155-aa45b68bfff3" providerId="ADAL" clId="{9068536F-CEEA-45ED-9C2B-3C4AFF077C96}" dt="2023-05-08T16:21:35.099" v="3566"/>
        <pc:sldMkLst>
          <pc:docMk/>
          <pc:sldMk cId="491811911" sldId="991"/>
        </pc:sldMkLst>
        <pc:spChg chg="del">
          <ac:chgData name="Paula Vázquez-Valero" userId="3a0e46d7-2099-40af-a155-aa45b68bfff3" providerId="ADAL" clId="{9068536F-CEEA-45ED-9C2B-3C4AFF077C96}" dt="2023-05-08T15:47:52.408" v="2364" actId="478"/>
          <ac:spMkLst>
            <pc:docMk/>
            <pc:sldMk cId="491811911" sldId="991"/>
            <ac:spMk id="3" creationId="{DDEFE162-7505-D62C-B335-FFFE663612A9}"/>
          </ac:spMkLst>
        </pc:spChg>
        <pc:spChg chg="add mod">
          <ac:chgData name="Paula Vázquez-Valero" userId="3a0e46d7-2099-40af-a155-aa45b68bfff3" providerId="ADAL" clId="{9068536F-CEEA-45ED-9C2B-3C4AFF077C96}" dt="2023-05-08T15:48:12.573" v="2374" actId="14100"/>
          <ac:spMkLst>
            <pc:docMk/>
            <pc:sldMk cId="491811911" sldId="991"/>
            <ac:spMk id="4" creationId="{AD868238-86FA-FD7E-6A83-C6207D4134F8}"/>
          </ac:spMkLst>
        </pc:spChg>
        <pc:spChg chg="add mod">
          <ac:chgData name="Paula Vázquez-Valero" userId="3a0e46d7-2099-40af-a155-aa45b68bfff3" providerId="ADAL" clId="{9068536F-CEEA-45ED-9C2B-3C4AFF077C96}" dt="2023-05-08T15:47:58.750" v="2368" actId="20577"/>
          <ac:spMkLst>
            <pc:docMk/>
            <pc:sldMk cId="491811911" sldId="991"/>
            <ac:spMk id="5" creationId="{9DF72A4C-DC79-A2C4-F273-A6985E604849}"/>
          </ac:spMkLst>
        </pc:spChg>
        <pc:spChg chg="add mod">
          <ac:chgData name="Paula Vázquez-Valero" userId="3a0e46d7-2099-40af-a155-aa45b68bfff3" providerId="ADAL" clId="{9068536F-CEEA-45ED-9C2B-3C4AFF077C96}" dt="2023-05-08T15:47:56.209" v="2367"/>
          <ac:spMkLst>
            <pc:docMk/>
            <pc:sldMk cId="491811911" sldId="991"/>
            <ac:spMk id="6" creationId="{7903DF93-58E5-0652-6344-F4A22A4C6812}"/>
          </ac:spMkLst>
        </pc:spChg>
        <pc:spChg chg="add mod">
          <ac:chgData name="Paula Vázquez-Valero" userId="3a0e46d7-2099-40af-a155-aa45b68bfff3" providerId="ADAL" clId="{9068536F-CEEA-45ED-9C2B-3C4AFF077C96}" dt="2023-05-08T15:47:56.209" v="2367"/>
          <ac:spMkLst>
            <pc:docMk/>
            <pc:sldMk cId="491811911" sldId="991"/>
            <ac:spMk id="10" creationId="{CB5E2F08-A035-3685-107C-836768E70E4B}"/>
          </ac:spMkLst>
        </pc:spChg>
        <pc:spChg chg="add mod">
          <ac:chgData name="Paula Vázquez-Valero" userId="3a0e46d7-2099-40af-a155-aa45b68bfff3" providerId="ADAL" clId="{9068536F-CEEA-45ED-9C2B-3C4AFF077C96}" dt="2023-05-08T15:47:56.209" v="2367"/>
          <ac:spMkLst>
            <pc:docMk/>
            <pc:sldMk cId="491811911" sldId="991"/>
            <ac:spMk id="12" creationId="{F820E883-A532-B062-EB22-D4444D2C4C9E}"/>
          </ac:spMkLst>
        </pc:spChg>
        <pc:spChg chg="add mod">
          <ac:chgData name="Paula Vázquez-Valero" userId="3a0e46d7-2099-40af-a155-aa45b68bfff3" providerId="ADAL" clId="{9068536F-CEEA-45ED-9C2B-3C4AFF077C96}" dt="2023-05-08T15:50:40.854" v="2487" actId="14100"/>
          <ac:spMkLst>
            <pc:docMk/>
            <pc:sldMk cId="491811911" sldId="991"/>
            <ac:spMk id="13" creationId="{9B33F5A1-05EE-DBDD-9D0F-16BCAE0A51FA}"/>
          </ac:spMkLst>
        </pc:spChg>
        <pc:spChg chg="add mod">
          <ac:chgData name="Paula Vázquez-Valero" userId="3a0e46d7-2099-40af-a155-aa45b68bfff3" providerId="ADAL" clId="{9068536F-CEEA-45ED-9C2B-3C4AFF077C96}" dt="2023-05-08T15:51:55.381" v="2515"/>
          <ac:spMkLst>
            <pc:docMk/>
            <pc:sldMk cId="491811911" sldId="991"/>
            <ac:spMk id="14" creationId="{BBCF414F-770A-6C4D-9BAE-C390EA755521}"/>
          </ac:spMkLst>
        </pc:spChg>
        <pc:spChg chg="add mod">
          <ac:chgData name="Paula Vázquez-Valero" userId="3a0e46d7-2099-40af-a155-aa45b68bfff3" providerId="ADAL" clId="{9068536F-CEEA-45ED-9C2B-3C4AFF077C96}" dt="2023-05-08T15:51:55.381" v="2515"/>
          <ac:spMkLst>
            <pc:docMk/>
            <pc:sldMk cId="491811911" sldId="991"/>
            <ac:spMk id="15" creationId="{D43A4491-76B7-2BE1-9F68-2686293F775D}"/>
          </ac:spMkLst>
        </pc:spChg>
        <pc:spChg chg="add mod">
          <ac:chgData name="Paula Vázquez-Valero" userId="3a0e46d7-2099-40af-a155-aa45b68bfff3" providerId="ADAL" clId="{9068536F-CEEA-45ED-9C2B-3C4AFF077C96}" dt="2023-05-08T15:51:55.381" v="2515"/>
          <ac:spMkLst>
            <pc:docMk/>
            <pc:sldMk cId="491811911" sldId="991"/>
            <ac:spMk id="17" creationId="{0534DE8C-6D73-C3E1-8FB7-205E381A4C40}"/>
          </ac:spMkLst>
        </pc:spChg>
        <pc:spChg chg="mod">
          <ac:chgData name="Paula Vázquez-Valero" userId="3a0e46d7-2099-40af-a155-aa45b68bfff3" providerId="ADAL" clId="{9068536F-CEEA-45ED-9C2B-3C4AFF077C96}" dt="2023-05-08T15:50:03.975" v="2438" actId="1038"/>
          <ac:spMkLst>
            <pc:docMk/>
            <pc:sldMk cId="491811911" sldId="991"/>
            <ac:spMk id="18" creationId="{A741E2B9-0BAF-DB4D-6F3B-5C6BC67175D6}"/>
          </ac:spMkLst>
        </pc:spChg>
        <pc:spChg chg="mod">
          <ac:chgData name="Paula Vázquez-Valero" userId="3a0e46d7-2099-40af-a155-aa45b68bfff3" providerId="ADAL" clId="{9068536F-CEEA-45ED-9C2B-3C4AFF077C96}" dt="2023-05-08T15:52:42.257" v="2531" actId="1076"/>
          <ac:spMkLst>
            <pc:docMk/>
            <pc:sldMk cId="491811911" sldId="991"/>
            <ac:spMk id="26" creationId="{76A70BA2-2759-8D1D-1BD8-AF89CBA38799}"/>
          </ac:spMkLst>
        </pc:spChg>
        <pc:spChg chg="del">
          <ac:chgData name="Paula Vázquez-Valero" userId="3a0e46d7-2099-40af-a155-aa45b68bfff3" providerId="ADAL" clId="{9068536F-CEEA-45ED-9C2B-3C4AFF077C96}" dt="2023-05-08T15:47:53.759" v="2365" actId="478"/>
          <ac:spMkLst>
            <pc:docMk/>
            <pc:sldMk cId="491811911" sldId="991"/>
            <ac:spMk id="41" creationId="{2DF35671-069A-4773-87A6-3BDBA7E690C7}"/>
          </ac:spMkLst>
        </pc:spChg>
        <pc:spChg chg="del">
          <ac:chgData name="Paula Vázquez-Valero" userId="3a0e46d7-2099-40af-a155-aa45b68bfff3" providerId="ADAL" clId="{9068536F-CEEA-45ED-9C2B-3C4AFF077C96}" dt="2023-05-08T15:47:52.408" v="2364" actId="478"/>
          <ac:spMkLst>
            <pc:docMk/>
            <pc:sldMk cId="491811911" sldId="991"/>
            <ac:spMk id="43" creationId="{7B8C6F07-AB0D-49A9-A4B1-A9FFE056AD50}"/>
          </ac:spMkLst>
        </pc:spChg>
        <pc:spChg chg="del">
          <ac:chgData name="Paula Vázquez-Valero" userId="3a0e46d7-2099-40af-a155-aa45b68bfff3" providerId="ADAL" clId="{9068536F-CEEA-45ED-9C2B-3C4AFF077C96}" dt="2023-05-08T15:47:52.408" v="2364" actId="478"/>
          <ac:spMkLst>
            <pc:docMk/>
            <pc:sldMk cId="491811911" sldId="991"/>
            <ac:spMk id="51" creationId="{7DBC3A0B-508E-7148-A307-58106610CDDF}"/>
          </ac:spMkLst>
        </pc:spChg>
        <pc:spChg chg="del">
          <ac:chgData name="Paula Vázquez-Valero" userId="3a0e46d7-2099-40af-a155-aa45b68bfff3" providerId="ADAL" clId="{9068536F-CEEA-45ED-9C2B-3C4AFF077C96}" dt="2023-05-08T15:51:55.078" v="2514" actId="478"/>
          <ac:spMkLst>
            <pc:docMk/>
            <pc:sldMk cId="491811911" sldId="991"/>
            <ac:spMk id="52" creationId="{866641CF-1B27-EE5D-8F55-03484E23AEC6}"/>
          </ac:spMkLst>
        </pc:spChg>
        <pc:spChg chg="del">
          <ac:chgData name="Paula Vázquez-Valero" userId="3a0e46d7-2099-40af-a155-aa45b68bfff3" providerId="ADAL" clId="{9068536F-CEEA-45ED-9C2B-3C4AFF077C96}" dt="2023-05-08T15:51:55.078" v="2514" actId="478"/>
          <ac:spMkLst>
            <pc:docMk/>
            <pc:sldMk cId="491811911" sldId="991"/>
            <ac:spMk id="53" creationId="{9F082959-AA12-9592-4A47-01DD5F170FCF}"/>
          </ac:spMkLst>
        </pc:spChg>
        <pc:spChg chg="del">
          <ac:chgData name="Paula Vázquez-Valero" userId="3a0e46d7-2099-40af-a155-aa45b68bfff3" providerId="ADAL" clId="{9068536F-CEEA-45ED-9C2B-3C4AFF077C96}" dt="2023-05-08T15:47:52.408" v="2364" actId="478"/>
          <ac:spMkLst>
            <pc:docMk/>
            <pc:sldMk cId="491811911" sldId="991"/>
            <ac:spMk id="60" creationId="{635910A7-E6B1-D1A8-E435-BE246099E6E4}"/>
          </ac:spMkLst>
        </pc:spChg>
        <pc:spChg chg="del">
          <ac:chgData name="Paula Vázquez-Valero" userId="3a0e46d7-2099-40af-a155-aa45b68bfff3" providerId="ADAL" clId="{9068536F-CEEA-45ED-9C2B-3C4AFF077C96}" dt="2023-05-08T15:47:56.030" v="2366" actId="478"/>
          <ac:spMkLst>
            <pc:docMk/>
            <pc:sldMk cId="491811911" sldId="991"/>
            <ac:spMk id="131" creationId="{B656B908-C902-D75D-24D9-A624B42D62FF}"/>
          </ac:spMkLst>
        </pc:spChg>
        <pc:spChg chg="del">
          <ac:chgData name="Paula Vázquez-Valero" userId="3a0e46d7-2099-40af-a155-aa45b68bfff3" providerId="ADAL" clId="{9068536F-CEEA-45ED-9C2B-3C4AFF077C96}" dt="2023-05-08T15:47:53.759" v="2365" actId="478"/>
          <ac:spMkLst>
            <pc:docMk/>
            <pc:sldMk cId="491811911" sldId="991"/>
            <ac:spMk id="132" creationId="{16394E89-94AC-0FA3-4430-A1C81D83AE6B}"/>
          </ac:spMkLst>
        </pc:spChg>
        <pc:spChg chg="mod">
          <ac:chgData name="Paula Vázquez-Valero" userId="3a0e46d7-2099-40af-a155-aa45b68bfff3" providerId="ADAL" clId="{9068536F-CEEA-45ED-9C2B-3C4AFF077C96}" dt="2023-05-08T15:52:37.416" v="2530" actId="20577"/>
          <ac:spMkLst>
            <pc:docMk/>
            <pc:sldMk cId="491811911" sldId="991"/>
            <ac:spMk id="136" creationId="{59FED0A1-C826-086C-5B27-1795D985FDD5}"/>
          </ac:spMkLst>
        </pc:spChg>
        <pc:picChg chg="add mod">
          <ac:chgData name="Paula Vázquez-Valero" userId="3a0e46d7-2099-40af-a155-aa45b68bfff3" providerId="ADAL" clId="{9068536F-CEEA-45ED-9C2B-3C4AFF077C96}" dt="2023-05-08T15:47:56.209" v="2367"/>
          <ac:picMkLst>
            <pc:docMk/>
            <pc:sldMk cId="491811911" sldId="991"/>
            <ac:picMk id="7" creationId="{D8EF6E49-A8A9-7496-CC5E-EE3F502DC5A8}"/>
          </ac:picMkLst>
        </pc:picChg>
        <pc:picChg chg="add mod">
          <ac:chgData name="Paula Vázquez-Valero" userId="3a0e46d7-2099-40af-a155-aa45b68bfff3" providerId="ADAL" clId="{9068536F-CEEA-45ED-9C2B-3C4AFF077C96}" dt="2023-05-08T15:47:56.209" v="2367"/>
          <ac:picMkLst>
            <pc:docMk/>
            <pc:sldMk cId="491811911" sldId="991"/>
            <ac:picMk id="8" creationId="{839CD61C-34E6-AF39-0CF0-3C997D64D1B4}"/>
          </ac:picMkLst>
        </pc:picChg>
        <pc:picChg chg="add mod">
          <ac:chgData name="Paula Vázquez-Valero" userId="3a0e46d7-2099-40af-a155-aa45b68bfff3" providerId="ADAL" clId="{9068536F-CEEA-45ED-9C2B-3C4AFF077C96}" dt="2023-05-08T15:47:56.209" v="2367"/>
          <ac:picMkLst>
            <pc:docMk/>
            <pc:sldMk cId="491811911" sldId="991"/>
            <ac:picMk id="9" creationId="{D78D7FCD-4BE9-3CA2-404E-865C0F1F62CF}"/>
          </ac:picMkLst>
        </pc:picChg>
        <pc:picChg chg="add mod">
          <ac:chgData name="Paula Vázquez-Valero" userId="3a0e46d7-2099-40af-a155-aa45b68bfff3" providerId="ADAL" clId="{9068536F-CEEA-45ED-9C2B-3C4AFF077C96}" dt="2023-05-08T15:51:55.381" v="2515"/>
          <ac:picMkLst>
            <pc:docMk/>
            <pc:sldMk cId="491811911" sldId="991"/>
            <ac:picMk id="16" creationId="{B2F59C81-E7C7-55DE-6638-50F955EFB7BA}"/>
          </ac:picMkLst>
        </pc:picChg>
        <pc:picChg chg="del">
          <ac:chgData name="Paula Vázquez-Valero" userId="3a0e46d7-2099-40af-a155-aa45b68bfff3" providerId="ADAL" clId="{9068536F-CEEA-45ED-9C2B-3C4AFF077C96}" dt="2023-05-08T15:51:55.078" v="2514" actId="478"/>
          <ac:picMkLst>
            <pc:docMk/>
            <pc:sldMk cId="491811911" sldId="991"/>
            <ac:picMk id="32" creationId="{07143796-FCF3-D8DC-0F62-33074662E063}"/>
          </ac:picMkLst>
        </pc:picChg>
        <pc:picChg chg="del">
          <ac:chgData name="Paula Vázquez-Valero" userId="3a0e46d7-2099-40af-a155-aa45b68bfff3" providerId="ADAL" clId="{9068536F-CEEA-45ED-9C2B-3C4AFF077C96}" dt="2023-05-08T15:51:55.078" v="2514" actId="478"/>
          <ac:picMkLst>
            <pc:docMk/>
            <pc:sldMk cId="491811911" sldId="991"/>
            <ac:picMk id="33" creationId="{9AAAD56F-E52D-3BB5-2920-89B9D8F803C5}"/>
          </ac:picMkLst>
        </pc:picChg>
        <pc:picChg chg="del">
          <ac:chgData name="Paula Vázquez-Valero" userId="3a0e46d7-2099-40af-a155-aa45b68bfff3" providerId="ADAL" clId="{9068536F-CEEA-45ED-9C2B-3C4AFF077C96}" dt="2023-05-08T15:51:56.902" v="2516" actId="478"/>
          <ac:picMkLst>
            <pc:docMk/>
            <pc:sldMk cId="491811911" sldId="991"/>
            <ac:picMk id="34" creationId="{F4201B51-7FC0-64CD-A403-B455CD805787}"/>
          </ac:picMkLst>
        </pc:picChg>
        <pc:picChg chg="del">
          <ac:chgData name="Paula Vázquez-Valero" userId="3a0e46d7-2099-40af-a155-aa45b68bfff3" providerId="ADAL" clId="{9068536F-CEEA-45ED-9C2B-3C4AFF077C96}" dt="2023-05-08T15:47:52.408" v="2364" actId="478"/>
          <ac:picMkLst>
            <pc:docMk/>
            <pc:sldMk cId="491811911" sldId="991"/>
            <ac:picMk id="35" creationId="{B526E307-4F5D-5569-A9D7-07F03AA48B3C}"/>
          </ac:picMkLst>
        </pc:picChg>
        <pc:picChg chg="del">
          <ac:chgData name="Paula Vázquez-Valero" userId="3a0e46d7-2099-40af-a155-aa45b68bfff3" providerId="ADAL" clId="{9068536F-CEEA-45ED-9C2B-3C4AFF077C96}" dt="2023-05-08T15:47:52.408" v="2364" actId="478"/>
          <ac:picMkLst>
            <pc:docMk/>
            <pc:sldMk cId="491811911" sldId="991"/>
            <ac:picMk id="36" creationId="{9D375697-A2F3-7A9D-B719-76EF56D2C1B5}"/>
          </ac:picMkLst>
        </pc:picChg>
        <pc:picChg chg="del">
          <ac:chgData name="Paula Vázquez-Valero" userId="3a0e46d7-2099-40af-a155-aa45b68bfff3" providerId="ADAL" clId="{9068536F-CEEA-45ED-9C2B-3C4AFF077C96}" dt="2023-05-08T15:48:08.394" v="2372" actId="478"/>
          <ac:picMkLst>
            <pc:docMk/>
            <pc:sldMk cId="491811911" sldId="991"/>
            <ac:picMk id="38" creationId="{0F3E8232-DBB3-9A40-831F-A108316CC1E2}"/>
          </ac:picMkLst>
        </pc:picChg>
        <pc:picChg chg="del">
          <ac:chgData name="Paula Vázquez-Valero" userId="3a0e46d7-2099-40af-a155-aa45b68bfff3" providerId="ADAL" clId="{9068536F-CEEA-45ED-9C2B-3C4AFF077C96}" dt="2023-05-08T15:47:52.408" v="2364" actId="478"/>
          <ac:picMkLst>
            <pc:docMk/>
            <pc:sldMk cId="491811911" sldId="991"/>
            <ac:picMk id="44" creationId="{B62C6D64-0B21-4AE8-8759-83AFFB915452}"/>
          </ac:picMkLst>
        </pc:picChg>
        <pc:picChg chg="add mod">
          <ac:chgData name="Paula Vázquez-Valero" userId="3a0e46d7-2099-40af-a155-aa45b68bfff3" providerId="ADAL" clId="{9068536F-CEEA-45ED-9C2B-3C4AFF077C96}" dt="2023-05-08T15:52:22.057" v="2522" actId="1038"/>
          <ac:picMkLst>
            <pc:docMk/>
            <pc:sldMk cId="491811911" sldId="991"/>
            <ac:picMk id="2050" creationId="{99ABED9B-9441-0DA1-AB7C-B53508809D54}"/>
          </ac:picMkLst>
        </pc:picChg>
      </pc:sldChg>
      <pc:sldChg chg="addSp delSp modSp add mod delAnim modNotesTx">
        <pc:chgData name="Paula Vázquez-Valero" userId="3a0e46d7-2099-40af-a155-aa45b68bfff3" providerId="ADAL" clId="{9068536F-CEEA-45ED-9C2B-3C4AFF077C96}" dt="2023-05-08T16:21:37.414" v="3567"/>
        <pc:sldMkLst>
          <pc:docMk/>
          <pc:sldMk cId="835689284" sldId="992"/>
        </pc:sldMkLst>
        <pc:spChg chg="del">
          <ac:chgData name="Paula Vázquez-Valero" userId="3a0e46d7-2099-40af-a155-aa45b68bfff3" providerId="ADAL" clId="{9068536F-CEEA-45ED-9C2B-3C4AFF077C96}" dt="2023-05-08T15:53:41.973" v="2535" actId="478"/>
          <ac:spMkLst>
            <pc:docMk/>
            <pc:sldMk cId="835689284" sldId="992"/>
            <ac:spMk id="3" creationId="{DDEFE162-7505-D62C-B335-FFFE663612A9}"/>
          </ac:spMkLst>
        </pc:spChg>
        <pc:spChg chg="add mod">
          <ac:chgData name="Paula Vázquez-Valero" userId="3a0e46d7-2099-40af-a155-aa45b68bfff3" providerId="ADAL" clId="{9068536F-CEEA-45ED-9C2B-3C4AFF077C96}" dt="2023-05-08T15:53:44.413" v="2537"/>
          <ac:spMkLst>
            <pc:docMk/>
            <pc:sldMk cId="835689284" sldId="992"/>
            <ac:spMk id="4" creationId="{F3DB7DCB-1F7F-AC58-5D52-67A148D64B29}"/>
          </ac:spMkLst>
        </pc:spChg>
        <pc:spChg chg="add mod">
          <ac:chgData name="Paula Vázquez-Valero" userId="3a0e46d7-2099-40af-a155-aa45b68bfff3" providerId="ADAL" clId="{9068536F-CEEA-45ED-9C2B-3C4AFF077C96}" dt="2023-05-08T15:53:48.160" v="2538" actId="20577"/>
          <ac:spMkLst>
            <pc:docMk/>
            <pc:sldMk cId="835689284" sldId="992"/>
            <ac:spMk id="5" creationId="{3F581552-29A0-E2C7-B0AE-CFB5DB8DD555}"/>
          </ac:spMkLst>
        </pc:spChg>
        <pc:spChg chg="add mod">
          <ac:chgData name="Paula Vázquez-Valero" userId="3a0e46d7-2099-40af-a155-aa45b68bfff3" providerId="ADAL" clId="{9068536F-CEEA-45ED-9C2B-3C4AFF077C96}" dt="2023-05-08T15:53:44.413" v="2537"/>
          <ac:spMkLst>
            <pc:docMk/>
            <pc:sldMk cId="835689284" sldId="992"/>
            <ac:spMk id="6" creationId="{69DCE93A-9419-979B-6B6F-63E3E34BAA6E}"/>
          </ac:spMkLst>
        </pc:spChg>
        <pc:spChg chg="add mod">
          <ac:chgData name="Paula Vázquez-Valero" userId="3a0e46d7-2099-40af-a155-aa45b68bfff3" providerId="ADAL" clId="{9068536F-CEEA-45ED-9C2B-3C4AFF077C96}" dt="2023-05-08T15:53:44.413" v="2537"/>
          <ac:spMkLst>
            <pc:docMk/>
            <pc:sldMk cId="835689284" sldId="992"/>
            <ac:spMk id="10" creationId="{DF3A65C4-31CC-47D2-EF58-FED84AAC9864}"/>
          </ac:spMkLst>
        </pc:spChg>
        <pc:spChg chg="add mod">
          <ac:chgData name="Paula Vázquez-Valero" userId="3a0e46d7-2099-40af-a155-aa45b68bfff3" providerId="ADAL" clId="{9068536F-CEEA-45ED-9C2B-3C4AFF077C96}" dt="2023-05-08T15:53:44.413" v="2537"/>
          <ac:spMkLst>
            <pc:docMk/>
            <pc:sldMk cId="835689284" sldId="992"/>
            <ac:spMk id="12" creationId="{A7574AC9-4961-78E2-AC0D-215D046CFE11}"/>
          </ac:spMkLst>
        </pc:spChg>
        <pc:spChg chg="del">
          <ac:chgData name="Paula Vázquez-Valero" userId="3a0e46d7-2099-40af-a155-aa45b68bfff3" providerId="ADAL" clId="{9068536F-CEEA-45ED-9C2B-3C4AFF077C96}" dt="2023-05-08T15:53:41.973" v="2535" actId="478"/>
          <ac:spMkLst>
            <pc:docMk/>
            <pc:sldMk cId="835689284" sldId="992"/>
            <ac:spMk id="41" creationId="{2DF35671-069A-4773-87A6-3BDBA7E690C7}"/>
          </ac:spMkLst>
        </pc:spChg>
        <pc:spChg chg="del">
          <ac:chgData name="Paula Vázquez-Valero" userId="3a0e46d7-2099-40af-a155-aa45b68bfff3" providerId="ADAL" clId="{9068536F-CEEA-45ED-9C2B-3C4AFF077C96}" dt="2023-05-08T15:53:43.640" v="2536" actId="478"/>
          <ac:spMkLst>
            <pc:docMk/>
            <pc:sldMk cId="835689284" sldId="992"/>
            <ac:spMk id="43" creationId="{7B8C6F07-AB0D-49A9-A4B1-A9FFE056AD50}"/>
          </ac:spMkLst>
        </pc:spChg>
        <pc:spChg chg="del">
          <ac:chgData name="Paula Vázquez-Valero" userId="3a0e46d7-2099-40af-a155-aa45b68bfff3" providerId="ADAL" clId="{9068536F-CEEA-45ED-9C2B-3C4AFF077C96}" dt="2023-05-08T15:53:41.973" v="2535" actId="478"/>
          <ac:spMkLst>
            <pc:docMk/>
            <pc:sldMk cId="835689284" sldId="992"/>
            <ac:spMk id="51" creationId="{7DBC3A0B-508E-7148-A307-58106610CDDF}"/>
          </ac:spMkLst>
        </pc:spChg>
        <pc:spChg chg="del">
          <ac:chgData name="Paula Vázquez-Valero" userId="3a0e46d7-2099-40af-a155-aa45b68bfff3" providerId="ADAL" clId="{9068536F-CEEA-45ED-9C2B-3C4AFF077C96}" dt="2023-05-08T15:53:41.973" v="2535" actId="478"/>
          <ac:spMkLst>
            <pc:docMk/>
            <pc:sldMk cId="835689284" sldId="992"/>
            <ac:spMk id="60" creationId="{635910A7-E6B1-D1A8-E435-BE246099E6E4}"/>
          </ac:spMkLst>
        </pc:spChg>
        <pc:spChg chg="del">
          <ac:chgData name="Paula Vázquez-Valero" userId="3a0e46d7-2099-40af-a155-aa45b68bfff3" providerId="ADAL" clId="{9068536F-CEEA-45ED-9C2B-3C4AFF077C96}" dt="2023-05-08T15:53:41.973" v="2535" actId="478"/>
          <ac:spMkLst>
            <pc:docMk/>
            <pc:sldMk cId="835689284" sldId="992"/>
            <ac:spMk id="131" creationId="{B656B908-C902-D75D-24D9-A624B42D62FF}"/>
          </ac:spMkLst>
        </pc:spChg>
        <pc:spChg chg="del">
          <ac:chgData name="Paula Vázquez-Valero" userId="3a0e46d7-2099-40af-a155-aa45b68bfff3" providerId="ADAL" clId="{9068536F-CEEA-45ED-9C2B-3C4AFF077C96}" dt="2023-05-08T15:53:43.640" v="2536" actId="478"/>
          <ac:spMkLst>
            <pc:docMk/>
            <pc:sldMk cId="835689284" sldId="992"/>
            <ac:spMk id="132" creationId="{16394E89-94AC-0FA3-4430-A1C81D83AE6B}"/>
          </ac:spMkLst>
        </pc:spChg>
        <pc:spChg chg="mod">
          <ac:chgData name="Paula Vázquez-Valero" userId="3a0e46d7-2099-40af-a155-aa45b68bfff3" providerId="ADAL" clId="{9068536F-CEEA-45ED-9C2B-3C4AFF077C96}" dt="2023-05-08T15:53:56.746" v="2543" actId="20577"/>
          <ac:spMkLst>
            <pc:docMk/>
            <pc:sldMk cId="835689284" sldId="992"/>
            <ac:spMk id="136" creationId="{59FED0A1-C826-086C-5B27-1795D985FDD5}"/>
          </ac:spMkLst>
        </pc:spChg>
        <pc:picChg chg="add mod">
          <ac:chgData name="Paula Vázquez-Valero" userId="3a0e46d7-2099-40af-a155-aa45b68bfff3" providerId="ADAL" clId="{9068536F-CEEA-45ED-9C2B-3C4AFF077C96}" dt="2023-05-08T15:53:44.413" v="2537"/>
          <ac:picMkLst>
            <pc:docMk/>
            <pc:sldMk cId="835689284" sldId="992"/>
            <ac:picMk id="7" creationId="{D15B5B92-2ACD-D84F-0E24-FD8178B82CFF}"/>
          </ac:picMkLst>
        </pc:picChg>
        <pc:picChg chg="add mod">
          <ac:chgData name="Paula Vázquez-Valero" userId="3a0e46d7-2099-40af-a155-aa45b68bfff3" providerId="ADAL" clId="{9068536F-CEEA-45ED-9C2B-3C4AFF077C96}" dt="2023-05-08T15:53:44.413" v="2537"/>
          <ac:picMkLst>
            <pc:docMk/>
            <pc:sldMk cId="835689284" sldId="992"/>
            <ac:picMk id="8" creationId="{3F5FA455-2312-1EA6-6F8E-AE7FDA9A6494}"/>
          </ac:picMkLst>
        </pc:picChg>
        <pc:picChg chg="add mod">
          <ac:chgData name="Paula Vázquez-Valero" userId="3a0e46d7-2099-40af-a155-aa45b68bfff3" providerId="ADAL" clId="{9068536F-CEEA-45ED-9C2B-3C4AFF077C96}" dt="2023-05-08T15:53:44.413" v="2537"/>
          <ac:picMkLst>
            <pc:docMk/>
            <pc:sldMk cId="835689284" sldId="992"/>
            <ac:picMk id="9" creationId="{E5F04A89-0D81-8008-C726-503364161356}"/>
          </ac:picMkLst>
        </pc:picChg>
        <pc:picChg chg="del">
          <ac:chgData name="Paula Vázquez-Valero" userId="3a0e46d7-2099-40af-a155-aa45b68bfff3" providerId="ADAL" clId="{9068536F-CEEA-45ED-9C2B-3C4AFF077C96}" dt="2023-05-08T15:53:41.973" v="2535" actId="478"/>
          <ac:picMkLst>
            <pc:docMk/>
            <pc:sldMk cId="835689284" sldId="992"/>
            <ac:picMk id="35" creationId="{B526E307-4F5D-5569-A9D7-07F03AA48B3C}"/>
          </ac:picMkLst>
        </pc:picChg>
        <pc:picChg chg="del">
          <ac:chgData name="Paula Vázquez-Valero" userId="3a0e46d7-2099-40af-a155-aa45b68bfff3" providerId="ADAL" clId="{9068536F-CEEA-45ED-9C2B-3C4AFF077C96}" dt="2023-05-08T15:53:41.973" v="2535" actId="478"/>
          <ac:picMkLst>
            <pc:docMk/>
            <pc:sldMk cId="835689284" sldId="992"/>
            <ac:picMk id="36" creationId="{9D375697-A2F3-7A9D-B719-76EF56D2C1B5}"/>
          </ac:picMkLst>
        </pc:picChg>
        <pc:picChg chg="del">
          <ac:chgData name="Paula Vázquez-Valero" userId="3a0e46d7-2099-40af-a155-aa45b68bfff3" providerId="ADAL" clId="{9068536F-CEEA-45ED-9C2B-3C4AFF077C96}" dt="2023-05-08T15:53:41.973" v="2535" actId="478"/>
          <ac:picMkLst>
            <pc:docMk/>
            <pc:sldMk cId="835689284" sldId="992"/>
            <ac:picMk id="44" creationId="{B62C6D64-0B21-4AE8-8759-83AFFB915452}"/>
          </ac:picMkLst>
        </pc:picChg>
      </pc:sldChg>
      <pc:sldChg chg="addSp delSp modSp add del mod delAnim modAnim modNotesTx">
        <pc:chgData name="Paula Vázquez-Valero" userId="3a0e46d7-2099-40af-a155-aa45b68bfff3" providerId="ADAL" clId="{9068536F-CEEA-45ED-9C2B-3C4AFF077C96}" dt="2023-05-08T16:12:31.408" v="3443" actId="14100"/>
        <pc:sldMkLst>
          <pc:docMk/>
          <pc:sldMk cId="14696265" sldId="993"/>
        </pc:sldMkLst>
        <pc:spChg chg="add mod">
          <ac:chgData name="Paula Vázquez-Valero" userId="3a0e46d7-2099-40af-a155-aa45b68bfff3" providerId="ADAL" clId="{9068536F-CEEA-45ED-9C2B-3C4AFF077C96}" dt="2023-05-08T16:12:18.826" v="3426" actId="20577"/>
          <ac:spMkLst>
            <pc:docMk/>
            <pc:sldMk cId="14696265" sldId="993"/>
            <ac:spMk id="3" creationId="{F4E62570-1874-FE5E-B735-815A37DFF77B}"/>
          </ac:spMkLst>
        </pc:spChg>
        <pc:spChg chg="add mod">
          <ac:chgData name="Paula Vázquez-Valero" userId="3a0e46d7-2099-40af-a155-aa45b68bfff3" providerId="ADAL" clId="{9068536F-CEEA-45ED-9C2B-3C4AFF077C96}" dt="2023-05-08T16:10:26.639" v="3389" actId="113"/>
          <ac:spMkLst>
            <pc:docMk/>
            <pc:sldMk cId="14696265" sldId="993"/>
            <ac:spMk id="5" creationId="{69401B15-F8FF-8647-713D-D35913AB4F2A}"/>
          </ac:spMkLst>
        </pc:spChg>
        <pc:spChg chg="add mod">
          <ac:chgData name="Paula Vázquez-Valero" userId="3a0e46d7-2099-40af-a155-aa45b68bfff3" providerId="ADAL" clId="{9068536F-CEEA-45ED-9C2B-3C4AFF077C96}" dt="2023-05-08T16:09:49.121" v="3377" actId="164"/>
          <ac:spMkLst>
            <pc:docMk/>
            <pc:sldMk cId="14696265" sldId="993"/>
            <ac:spMk id="7" creationId="{5F17DE4A-3EBD-4AE4-D7D4-82CB17A77D72}"/>
          </ac:spMkLst>
        </pc:spChg>
        <pc:spChg chg="add mod">
          <ac:chgData name="Paula Vázquez-Valero" userId="3a0e46d7-2099-40af-a155-aa45b68bfff3" providerId="ADAL" clId="{9068536F-CEEA-45ED-9C2B-3C4AFF077C96}" dt="2023-05-08T16:12:31.408" v="3443" actId="14100"/>
          <ac:spMkLst>
            <pc:docMk/>
            <pc:sldMk cId="14696265" sldId="993"/>
            <ac:spMk id="9" creationId="{776FC534-78B2-31C7-AC48-FB5DFDCDE9EE}"/>
          </ac:spMkLst>
        </pc:spChg>
        <pc:spChg chg="mod">
          <ac:chgData name="Paula Vázquez-Valero" userId="3a0e46d7-2099-40af-a155-aa45b68bfff3" providerId="ADAL" clId="{9068536F-CEEA-45ED-9C2B-3C4AFF077C96}" dt="2023-05-08T16:08:41.990" v="3332" actId="14100"/>
          <ac:spMkLst>
            <pc:docMk/>
            <pc:sldMk cId="14696265" sldId="993"/>
            <ac:spMk id="41" creationId="{2DF35671-069A-4773-87A6-3BDBA7E690C7}"/>
          </ac:spMkLst>
        </pc:spChg>
        <pc:spChg chg="del mod">
          <ac:chgData name="Paula Vázquez-Valero" userId="3a0e46d7-2099-40af-a155-aa45b68bfff3" providerId="ADAL" clId="{9068536F-CEEA-45ED-9C2B-3C4AFF077C96}" dt="2023-05-08T16:02:25.745" v="3105" actId="478"/>
          <ac:spMkLst>
            <pc:docMk/>
            <pc:sldMk cId="14696265" sldId="993"/>
            <ac:spMk id="43" creationId="{7B8C6F07-AB0D-49A9-A4B1-A9FFE056AD50}"/>
          </ac:spMkLst>
        </pc:spChg>
        <pc:spChg chg="mod">
          <ac:chgData name="Paula Vázquez-Valero" userId="3a0e46d7-2099-40af-a155-aa45b68bfff3" providerId="ADAL" clId="{9068536F-CEEA-45ED-9C2B-3C4AFF077C96}" dt="2023-05-08T15:59:24.404" v="2947" actId="1035"/>
          <ac:spMkLst>
            <pc:docMk/>
            <pc:sldMk cId="14696265" sldId="993"/>
            <ac:spMk id="49" creationId="{15761379-C25E-3398-7DA8-7B75BAF0F395}"/>
          </ac:spMkLst>
        </pc:spChg>
        <pc:spChg chg="del">
          <ac:chgData name="Paula Vázquez-Valero" userId="3a0e46d7-2099-40af-a155-aa45b68bfff3" providerId="ADAL" clId="{9068536F-CEEA-45ED-9C2B-3C4AFF077C96}" dt="2023-05-08T15:57:14.714" v="2719" actId="478"/>
          <ac:spMkLst>
            <pc:docMk/>
            <pc:sldMk cId="14696265" sldId="993"/>
            <ac:spMk id="56" creationId="{73BA60F1-2764-BDD2-06C4-B5148CA8DAA2}"/>
          </ac:spMkLst>
        </pc:spChg>
        <pc:spChg chg="mod">
          <ac:chgData name="Paula Vázquez-Valero" userId="3a0e46d7-2099-40af-a155-aa45b68bfff3" providerId="ADAL" clId="{9068536F-CEEA-45ED-9C2B-3C4AFF077C96}" dt="2023-05-08T16:09:49.121" v="3377" actId="164"/>
          <ac:spMkLst>
            <pc:docMk/>
            <pc:sldMk cId="14696265" sldId="993"/>
            <ac:spMk id="59" creationId="{DD82D38F-E47D-8E57-B558-106135944F10}"/>
          </ac:spMkLst>
        </pc:spChg>
        <pc:spChg chg="mod">
          <ac:chgData name="Paula Vázquez-Valero" userId="3a0e46d7-2099-40af-a155-aa45b68bfff3" providerId="ADAL" clId="{9068536F-CEEA-45ED-9C2B-3C4AFF077C96}" dt="2023-05-08T16:09:19.288" v="3369" actId="164"/>
          <ac:spMkLst>
            <pc:docMk/>
            <pc:sldMk cId="14696265" sldId="993"/>
            <ac:spMk id="63" creationId="{B019F7B3-A7C8-E2BF-B760-0907F2347F84}"/>
          </ac:spMkLst>
        </pc:spChg>
        <pc:spChg chg="mod">
          <ac:chgData name="Paula Vázquez-Valero" userId="3a0e46d7-2099-40af-a155-aa45b68bfff3" providerId="ADAL" clId="{9068536F-CEEA-45ED-9C2B-3C4AFF077C96}" dt="2023-05-08T16:09:49.121" v="3377" actId="164"/>
          <ac:spMkLst>
            <pc:docMk/>
            <pc:sldMk cId="14696265" sldId="993"/>
            <ac:spMk id="64" creationId="{5E2C1E35-6526-4AF3-2BB9-9F50974638BA}"/>
          </ac:spMkLst>
        </pc:spChg>
        <pc:spChg chg="mod">
          <ac:chgData name="Paula Vázquez-Valero" userId="3a0e46d7-2099-40af-a155-aa45b68bfff3" providerId="ADAL" clId="{9068536F-CEEA-45ED-9C2B-3C4AFF077C96}" dt="2023-05-08T16:09:19.288" v="3369" actId="164"/>
          <ac:spMkLst>
            <pc:docMk/>
            <pc:sldMk cId="14696265" sldId="993"/>
            <ac:spMk id="65" creationId="{2F32DE35-E48D-D9D4-A1D3-1C44E7BAE2E2}"/>
          </ac:spMkLst>
        </pc:spChg>
        <pc:spChg chg="mod">
          <ac:chgData name="Paula Vázquez-Valero" userId="3a0e46d7-2099-40af-a155-aa45b68bfff3" providerId="ADAL" clId="{9068536F-CEEA-45ED-9C2B-3C4AFF077C96}" dt="2023-05-08T16:10:47.293" v="3393" actId="1076"/>
          <ac:spMkLst>
            <pc:docMk/>
            <pc:sldMk cId="14696265" sldId="993"/>
            <ac:spMk id="73" creationId="{285A1239-A44A-6464-C15B-D67A694FC334}"/>
          </ac:spMkLst>
        </pc:spChg>
        <pc:spChg chg="del mod">
          <ac:chgData name="Paula Vázquez-Valero" userId="3a0e46d7-2099-40af-a155-aa45b68bfff3" providerId="ADAL" clId="{9068536F-CEEA-45ED-9C2B-3C4AFF077C96}" dt="2023-05-08T16:02:09.227" v="3093" actId="478"/>
          <ac:spMkLst>
            <pc:docMk/>
            <pc:sldMk cId="14696265" sldId="993"/>
            <ac:spMk id="74" creationId="{3E834CB9-5E2A-A0D5-6D1B-EDFB9CFB54B4}"/>
          </ac:spMkLst>
        </pc:spChg>
        <pc:grpChg chg="add mod">
          <ac:chgData name="Paula Vázquez-Valero" userId="3a0e46d7-2099-40af-a155-aa45b68bfff3" providerId="ADAL" clId="{9068536F-CEEA-45ED-9C2B-3C4AFF077C96}" dt="2023-05-08T16:09:19.288" v="3369" actId="164"/>
          <ac:grpSpMkLst>
            <pc:docMk/>
            <pc:sldMk cId="14696265" sldId="993"/>
            <ac:grpSpMk id="6" creationId="{5DD81E61-5160-94D7-B24B-972AC062F849}"/>
          </ac:grpSpMkLst>
        </pc:grpChg>
        <pc:grpChg chg="add mod">
          <ac:chgData name="Paula Vázquez-Valero" userId="3a0e46d7-2099-40af-a155-aa45b68bfff3" providerId="ADAL" clId="{9068536F-CEEA-45ED-9C2B-3C4AFF077C96}" dt="2023-05-08T16:09:49.121" v="3377" actId="164"/>
          <ac:grpSpMkLst>
            <pc:docMk/>
            <pc:sldMk cId="14696265" sldId="993"/>
            <ac:grpSpMk id="8" creationId="{F68894B5-9FB0-A494-52AB-56C7C0366C72}"/>
          </ac:grpSpMkLst>
        </pc:grpChg>
        <pc:graphicFrameChg chg="mod modGraphic">
          <ac:chgData name="Paula Vázquez-Valero" userId="3a0e46d7-2099-40af-a155-aa45b68bfff3" providerId="ADAL" clId="{9068536F-CEEA-45ED-9C2B-3C4AFF077C96}" dt="2023-05-08T16:11:11.445" v="3409" actId="20577"/>
          <ac:graphicFrameMkLst>
            <pc:docMk/>
            <pc:sldMk cId="14696265" sldId="993"/>
            <ac:graphicFrameMk id="34" creationId="{93E525AD-7D04-6988-529E-AAC299C1F149}"/>
          </ac:graphicFrameMkLst>
        </pc:graphicFrameChg>
        <pc:graphicFrameChg chg="mod modGraphic">
          <ac:chgData name="Paula Vázquez-Valero" userId="3a0e46d7-2099-40af-a155-aa45b68bfff3" providerId="ADAL" clId="{9068536F-CEEA-45ED-9C2B-3C4AFF077C96}" dt="2023-05-08T16:07:07.250" v="3280" actId="1037"/>
          <ac:graphicFrameMkLst>
            <pc:docMk/>
            <pc:sldMk cId="14696265" sldId="993"/>
            <ac:graphicFrameMk id="76" creationId="{E2C2792D-FC9F-02C4-574E-9EB3BC87A3CB}"/>
          </ac:graphicFrameMkLst>
        </pc:graphicFrameChg>
        <pc:picChg chg="mod">
          <ac:chgData name="Paula Vázquez-Valero" userId="3a0e46d7-2099-40af-a155-aa45b68bfff3" providerId="ADAL" clId="{9068536F-CEEA-45ED-9C2B-3C4AFF077C96}" dt="2023-05-08T16:02:43.587" v="3113" actId="1076"/>
          <ac:picMkLst>
            <pc:docMk/>
            <pc:sldMk cId="14696265" sldId="993"/>
            <ac:picMk id="44" creationId="{B62C6D64-0B21-4AE8-8759-83AFFB915452}"/>
          </ac:picMkLst>
        </pc:picChg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930197238" sldId="994"/>
        </pc:sldMkLst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3373486726" sldId="995"/>
        </pc:sldMkLst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1237817981" sldId="996"/>
        </pc:sldMkLst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2218864483" sldId="997"/>
        </pc:sldMkLst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1071792490" sldId="998"/>
        </pc:sldMkLst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3747962104" sldId="999"/>
        </pc:sldMkLst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1816844285" sldId="1000"/>
        </pc:sldMkLst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0" sldId="1002"/>
        </pc:sldMkLst>
      </pc:sldChg>
      <pc:sldChg chg="add del">
        <pc:chgData name="Paula Vázquez-Valero" userId="3a0e46d7-2099-40af-a155-aa45b68bfff3" providerId="ADAL" clId="{9068536F-CEEA-45ED-9C2B-3C4AFF077C96}" dt="2023-05-08T14:45:07.341" v="380" actId="47"/>
        <pc:sldMkLst>
          <pc:docMk/>
          <pc:sldMk cId="2460211681" sldId="1003"/>
        </pc:sldMkLst>
      </pc:sldChg>
      <pc:sldChg chg="modSp add mod modNotesTx">
        <pc:chgData name="Paula Vázquez-Valero" userId="3a0e46d7-2099-40af-a155-aa45b68bfff3" providerId="ADAL" clId="{9068536F-CEEA-45ED-9C2B-3C4AFF077C96}" dt="2023-05-08T17:38:17.427" v="3587" actId="20577"/>
        <pc:sldMkLst>
          <pc:docMk/>
          <pc:sldMk cId="2005862229" sldId="1004"/>
        </pc:sldMkLst>
        <pc:spChg chg="mod">
          <ac:chgData name="Paula Vázquez-Valero" userId="3a0e46d7-2099-40af-a155-aa45b68bfff3" providerId="ADAL" clId="{9068536F-CEEA-45ED-9C2B-3C4AFF077C96}" dt="2023-05-08T17:38:17.427" v="3587" actId="20577"/>
          <ac:spMkLst>
            <pc:docMk/>
            <pc:sldMk cId="2005862229" sldId="1004"/>
            <ac:spMk id="2" creationId="{D974A6DC-187E-4C4A-92B8-4D8EDD2BB1DF}"/>
          </ac:spMkLst>
        </pc:spChg>
        <pc:spChg chg="mod">
          <ac:chgData name="Paula Vázquez-Valero" userId="3a0e46d7-2099-40af-a155-aa45b68bfff3" providerId="ADAL" clId="{9068536F-CEEA-45ED-9C2B-3C4AFF077C96}" dt="2023-05-08T14:13:23.733" v="100" actId="20577"/>
          <ac:spMkLst>
            <pc:docMk/>
            <pc:sldMk cId="2005862229" sldId="1004"/>
            <ac:spMk id="7" creationId="{128FE9E4-B5C0-3CA3-6B55-438027464A3B}"/>
          </ac:spMkLst>
        </pc:spChg>
        <pc:spChg chg="mod">
          <ac:chgData name="Paula Vázquez-Valero" userId="3a0e46d7-2099-40af-a155-aa45b68bfff3" providerId="ADAL" clId="{9068536F-CEEA-45ED-9C2B-3C4AFF077C96}" dt="2023-05-08T15:10:57.310" v="1124" actId="20577"/>
          <ac:spMkLst>
            <pc:docMk/>
            <pc:sldMk cId="2005862229" sldId="1004"/>
            <ac:spMk id="26" creationId="{1EFAA493-F102-AA56-FCF5-45310E60660A}"/>
          </ac:spMkLst>
        </pc:spChg>
        <pc:spChg chg="mod">
          <ac:chgData name="Paula Vázquez-Valero" userId="3a0e46d7-2099-40af-a155-aa45b68bfff3" providerId="ADAL" clId="{9068536F-CEEA-45ED-9C2B-3C4AFF077C96}" dt="2023-05-08T14:13:28.462" v="107" actId="20577"/>
          <ac:spMkLst>
            <pc:docMk/>
            <pc:sldMk cId="2005862229" sldId="1004"/>
            <ac:spMk id="32" creationId="{667B4DA0-4F17-2794-1A1F-89E3A0807FD7}"/>
          </ac:spMkLst>
        </pc:spChg>
        <pc:spChg chg="mod">
          <ac:chgData name="Paula Vázquez-Valero" userId="3a0e46d7-2099-40af-a155-aa45b68bfff3" providerId="ADAL" clId="{9068536F-CEEA-45ED-9C2B-3C4AFF077C96}" dt="2023-05-08T15:12:43.281" v="1219" actId="113"/>
          <ac:spMkLst>
            <pc:docMk/>
            <pc:sldMk cId="2005862229" sldId="1004"/>
            <ac:spMk id="37" creationId="{D4888CD5-399C-F6F6-04A8-319FE6209D7B}"/>
          </ac:spMkLst>
        </pc:spChg>
        <pc:spChg chg="mod">
          <ac:chgData name="Paula Vázquez-Valero" userId="3a0e46d7-2099-40af-a155-aa45b68bfff3" providerId="ADAL" clId="{9068536F-CEEA-45ED-9C2B-3C4AFF077C96}" dt="2023-05-08T15:11:33.083" v="1166" actId="20577"/>
          <ac:spMkLst>
            <pc:docMk/>
            <pc:sldMk cId="2005862229" sldId="1004"/>
            <ac:spMk id="43" creationId="{BAB0992C-C0B1-BD71-5A52-50C02D1E804B}"/>
          </ac:spMkLst>
        </pc:spChg>
        <pc:spChg chg="mod">
          <ac:chgData name="Paula Vázquez-Valero" userId="3a0e46d7-2099-40af-a155-aa45b68bfff3" providerId="ADAL" clId="{9068536F-CEEA-45ED-9C2B-3C4AFF077C96}" dt="2023-05-08T15:12:40.728" v="1218" actId="113"/>
          <ac:spMkLst>
            <pc:docMk/>
            <pc:sldMk cId="2005862229" sldId="1004"/>
            <ac:spMk id="44" creationId="{A43DB47A-EC47-DA00-7B8B-63990864C16F}"/>
          </ac:spMkLst>
        </pc:spChg>
        <pc:spChg chg="mod">
          <ac:chgData name="Paula Vázquez-Valero" userId="3a0e46d7-2099-40af-a155-aa45b68bfff3" providerId="ADAL" clId="{9068536F-CEEA-45ED-9C2B-3C4AFF077C96}" dt="2023-05-08T15:12:24.853" v="1200" actId="20577"/>
          <ac:spMkLst>
            <pc:docMk/>
            <pc:sldMk cId="2005862229" sldId="1004"/>
            <ac:spMk id="47" creationId="{69FD46AC-91BB-62E1-3CD4-F424968EA5CC}"/>
          </ac:spMkLst>
        </pc:spChg>
        <pc:spChg chg="mod">
          <ac:chgData name="Paula Vázquez-Valero" userId="3a0e46d7-2099-40af-a155-aa45b68bfff3" providerId="ADAL" clId="{9068536F-CEEA-45ED-9C2B-3C4AFF077C96}" dt="2023-05-08T15:13:01.695" v="1256" actId="20577"/>
          <ac:spMkLst>
            <pc:docMk/>
            <pc:sldMk cId="2005862229" sldId="1004"/>
            <ac:spMk id="48" creationId="{BB8E68A1-D4E7-D971-DD9A-09EC1866A1BD}"/>
          </ac:spMkLst>
        </pc:spChg>
        <pc:spChg chg="mod">
          <ac:chgData name="Paula Vázquez-Valero" userId="3a0e46d7-2099-40af-a155-aa45b68bfff3" providerId="ADAL" clId="{9068536F-CEEA-45ED-9C2B-3C4AFF077C96}" dt="2023-05-08T15:13:42.328" v="1310" actId="20577"/>
          <ac:spMkLst>
            <pc:docMk/>
            <pc:sldMk cId="2005862229" sldId="1004"/>
            <ac:spMk id="58" creationId="{A629B1DE-36BA-2D46-97FD-ECBF22F0A4D5}"/>
          </ac:spMkLst>
        </pc:spChg>
        <pc:spChg chg="mod">
          <ac:chgData name="Paula Vázquez-Valero" userId="3a0e46d7-2099-40af-a155-aa45b68bfff3" providerId="ADAL" clId="{9068536F-CEEA-45ED-9C2B-3C4AFF077C96}" dt="2023-05-08T15:13:53.665" v="1336" actId="20577"/>
          <ac:spMkLst>
            <pc:docMk/>
            <pc:sldMk cId="2005862229" sldId="1004"/>
            <ac:spMk id="59" creationId="{CC73F002-0A66-8106-5117-898A43C4718F}"/>
          </ac:spMkLst>
        </pc:spChg>
        <pc:picChg chg="mod">
          <ac:chgData name="Paula Vázquez-Valero" userId="3a0e46d7-2099-40af-a155-aa45b68bfff3" providerId="ADAL" clId="{9068536F-CEEA-45ED-9C2B-3C4AFF077C96}" dt="2023-05-08T15:11:18.943" v="1152" actId="1076"/>
          <ac:picMkLst>
            <pc:docMk/>
            <pc:sldMk cId="2005862229" sldId="1004"/>
            <ac:picMk id="24" creationId="{4858A761-5159-DFC5-58E4-BB477B70DAE0}"/>
          </ac:picMkLst>
        </pc:picChg>
      </pc:sldChg>
      <pc:sldChg chg="add del">
        <pc:chgData name="Paula Vázquez-Valero" userId="3a0e46d7-2099-40af-a155-aa45b68bfff3" providerId="ADAL" clId="{9068536F-CEEA-45ED-9C2B-3C4AFF077C96}" dt="2023-05-08T14:46:24.174" v="382" actId="47"/>
        <pc:sldMkLst>
          <pc:docMk/>
          <pc:sldMk cId="1383606831" sldId="1005"/>
        </pc:sldMkLst>
      </pc:sldChg>
      <pc:sldChg chg="addSp delSp modSp add mod addAnim delAnim modAnim modNotesTx">
        <pc:chgData name="Paula Vázquez-Valero" userId="3a0e46d7-2099-40af-a155-aa45b68bfff3" providerId="ADAL" clId="{9068536F-CEEA-45ED-9C2B-3C4AFF077C96}" dt="2023-05-08T15:10:33.586" v="1101" actId="20577"/>
        <pc:sldMkLst>
          <pc:docMk/>
          <pc:sldMk cId="2373574817" sldId="1018"/>
        </pc:sldMkLst>
        <pc:spChg chg="add mod or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3" creationId="{B431E069-455E-0455-420B-C5C29EEA048F}"/>
          </ac:spMkLst>
        </pc:spChg>
        <pc:spChg chg="add mod">
          <ac:chgData name="Paula Vázquez-Valero" userId="3a0e46d7-2099-40af-a155-aa45b68bfff3" providerId="ADAL" clId="{9068536F-CEEA-45ED-9C2B-3C4AFF077C96}" dt="2023-05-08T15:09:45.603" v="1081" actId="1076"/>
          <ac:spMkLst>
            <pc:docMk/>
            <pc:sldMk cId="2373574817" sldId="1018"/>
            <ac:spMk id="4" creationId="{E13A1E21-9195-DD09-3B3A-F45FD4F28880}"/>
          </ac:spMkLst>
        </pc:spChg>
        <pc:spChg chg="add mod">
          <ac:chgData name="Paula Vázquez-Valero" userId="3a0e46d7-2099-40af-a155-aa45b68bfff3" providerId="ADAL" clId="{9068536F-CEEA-45ED-9C2B-3C4AFF077C96}" dt="2023-05-08T15:09:45.603" v="1081" actId="1076"/>
          <ac:spMkLst>
            <pc:docMk/>
            <pc:sldMk cId="2373574817" sldId="1018"/>
            <ac:spMk id="6" creationId="{EB7CBE8B-7232-4C92-0140-762D9EFBA43B}"/>
          </ac:spMkLst>
        </pc:spChg>
        <pc:spChg chg="add mod">
          <ac:chgData name="Paula Vázquez-Valero" userId="3a0e46d7-2099-40af-a155-aa45b68bfff3" providerId="ADAL" clId="{9068536F-CEEA-45ED-9C2B-3C4AFF077C96}" dt="2023-05-08T15:09:45.603" v="1081" actId="1076"/>
          <ac:spMkLst>
            <pc:docMk/>
            <pc:sldMk cId="2373574817" sldId="1018"/>
            <ac:spMk id="8" creationId="{5ADC7FE2-1A20-4BCF-4DEE-88272943D288}"/>
          </ac:spMkLst>
        </pc:spChg>
        <pc:spChg chg="add mod">
          <ac:chgData name="Paula Vázquez-Valero" userId="3a0e46d7-2099-40af-a155-aa45b68bfff3" providerId="ADAL" clId="{9068536F-CEEA-45ED-9C2B-3C4AFF077C96}" dt="2023-05-08T15:09:45.603" v="1081" actId="1076"/>
          <ac:spMkLst>
            <pc:docMk/>
            <pc:sldMk cId="2373574817" sldId="1018"/>
            <ac:spMk id="15" creationId="{FB90CE27-5EEF-2AA5-87FC-4C530769210A}"/>
          </ac:spMkLst>
        </pc:spChg>
        <pc:spChg chg="add mod">
          <ac:chgData name="Paula Vázquez-Valero" userId="3a0e46d7-2099-40af-a155-aa45b68bfff3" providerId="ADAL" clId="{9068536F-CEEA-45ED-9C2B-3C4AFF077C96}" dt="2023-05-08T15:09:45.603" v="1081" actId="1076"/>
          <ac:spMkLst>
            <pc:docMk/>
            <pc:sldMk cId="2373574817" sldId="1018"/>
            <ac:spMk id="17" creationId="{B813F9A6-5DD9-44A5-FC45-3CA79A15963D}"/>
          </ac:spMkLst>
        </pc:spChg>
        <pc:spChg chg="add mod">
          <ac:chgData name="Paula Vázquez-Valero" userId="3a0e46d7-2099-40af-a155-aa45b68bfff3" providerId="ADAL" clId="{9068536F-CEEA-45ED-9C2B-3C4AFF077C96}" dt="2023-05-08T15:09:45.603" v="1081" actId="1076"/>
          <ac:spMkLst>
            <pc:docMk/>
            <pc:sldMk cId="2373574817" sldId="1018"/>
            <ac:spMk id="19" creationId="{C85193AF-1882-1378-4A96-F03FB5892BF1}"/>
          </ac:spMkLst>
        </pc:spChg>
        <pc:spChg chg="add mod">
          <ac:chgData name="Paula Vázquez-Valero" userId="3a0e46d7-2099-40af-a155-aa45b68bfff3" providerId="ADAL" clId="{9068536F-CEEA-45ED-9C2B-3C4AFF077C96}" dt="2023-05-08T15:09:45.603" v="1081" actId="1076"/>
          <ac:spMkLst>
            <pc:docMk/>
            <pc:sldMk cId="2373574817" sldId="1018"/>
            <ac:spMk id="21" creationId="{955F0C85-05BA-2E71-D3CE-F071DFCDBF9E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28" creationId="{C8B4FBF8-D75C-9FC1-AFCB-923F0876B104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29" creationId="{71614387-A2E9-75DF-80D5-A14BDFCFEC47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31" creationId="{0E2817F0-3A9A-ABC4-D666-4B21DD8A7797}"/>
          </ac:spMkLst>
        </pc:spChg>
        <pc:spChg chg="del">
          <ac:chgData name="Paula Vázquez-Valero" userId="3a0e46d7-2099-40af-a155-aa45b68bfff3" providerId="ADAL" clId="{9068536F-CEEA-45ED-9C2B-3C4AFF077C96}" dt="2023-05-08T14:59:52.777" v="805" actId="478"/>
          <ac:spMkLst>
            <pc:docMk/>
            <pc:sldMk cId="2373574817" sldId="1018"/>
            <ac:spMk id="33" creationId="{968E84D3-805C-355A-8F2E-627596F688B4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34" creationId="{EDB5B130-A736-D090-A904-8A5CD62285CC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35" creationId="{E5213375-28C1-0824-1624-C5F5A00B2CB6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36" creationId="{D56666BE-D281-69AA-1295-FE42C2E7748F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37" creationId="{6A98164D-DC53-404D-0F5A-231947AADF14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38" creationId="{295893ED-7746-5048-68E5-94CB2B467C9F}"/>
          </ac:spMkLst>
        </pc:spChg>
        <pc:spChg chg="mod">
          <ac:chgData name="Paula Vázquez-Valero" userId="3a0e46d7-2099-40af-a155-aa45b68bfff3" providerId="ADAL" clId="{9068536F-CEEA-45ED-9C2B-3C4AFF077C96}" dt="2023-05-08T15:06:26.715" v="967" actId="20577"/>
          <ac:spMkLst>
            <pc:docMk/>
            <pc:sldMk cId="2373574817" sldId="1018"/>
            <ac:spMk id="39" creationId="{3D39B6BE-8C52-4361-8831-F6E4F2E57ED9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40" creationId="{CD5EC181-8DE6-40CA-A8D0-7F50C3E294DB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42" creationId="{DE59C677-A7F8-5256-0266-D858D2EB59B1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44" creationId="{ACA471CB-DCEB-F58D-315B-59A225827337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46" creationId="{B41379C1-47E3-7CE6-CD9C-A9CE20C2E027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48" creationId="{EBF505FC-D242-9310-C367-F2374C688095}"/>
          </ac:spMkLst>
        </pc:spChg>
        <pc:spChg chg="add del mod">
          <ac:chgData name="Paula Vázquez-Valero" userId="3a0e46d7-2099-40af-a155-aa45b68bfff3" providerId="ADAL" clId="{9068536F-CEEA-45ED-9C2B-3C4AFF077C96}" dt="2023-05-08T15:09:45.603" v="1081" actId="1076"/>
          <ac:spMkLst>
            <pc:docMk/>
            <pc:sldMk cId="2373574817" sldId="1018"/>
            <ac:spMk id="50" creationId="{428FEC41-7F49-1CF7-1CCE-20E41551BB3F}"/>
          </ac:spMkLst>
        </pc:spChg>
        <pc:spChg chg="del">
          <ac:chgData name="Paula Vázquez-Valero" userId="3a0e46d7-2099-40af-a155-aa45b68bfff3" providerId="ADAL" clId="{9068536F-CEEA-45ED-9C2B-3C4AFF077C96}" dt="2023-05-08T14:31:23.532" v="305" actId="478"/>
          <ac:spMkLst>
            <pc:docMk/>
            <pc:sldMk cId="2373574817" sldId="1018"/>
            <ac:spMk id="52" creationId="{A000A661-EE23-4AC7-3BF0-AA6F81956CE4}"/>
          </ac:spMkLst>
        </pc:spChg>
        <pc:spChg chg="del">
          <ac:chgData name="Paula Vázquez-Valero" userId="3a0e46d7-2099-40af-a155-aa45b68bfff3" providerId="ADAL" clId="{9068536F-CEEA-45ED-9C2B-3C4AFF077C96}" dt="2023-05-08T14:31:22.783" v="304" actId="478"/>
          <ac:spMkLst>
            <pc:docMk/>
            <pc:sldMk cId="2373574817" sldId="1018"/>
            <ac:spMk id="54" creationId="{083A8187-AADD-79BA-2F4F-88DBAF8B475A}"/>
          </ac:spMkLst>
        </pc:spChg>
        <pc:spChg chg="del">
          <ac:chgData name="Paula Vázquez-Valero" userId="3a0e46d7-2099-40af-a155-aa45b68bfff3" providerId="ADAL" clId="{9068536F-CEEA-45ED-9C2B-3C4AFF077C96}" dt="2023-05-08T14:31:21.232" v="302" actId="478"/>
          <ac:spMkLst>
            <pc:docMk/>
            <pc:sldMk cId="2373574817" sldId="1018"/>
            <ac:spMk id="62" creationId="{789F3CBF-540D-24C2-7244-A0F18E85F706}"/>
          </ac:spMkLst>
        </pc:spChg>
        <pc:spChg chg="del">
          <ac:chgData name="Paula Vázquez-Valero" userId="3a0e46d7-2099-40af-a155-aa45b68bfff3" providerId="ADAL" clId="{9068536F-CEEA-45ED-9C2B-3C4AFF077C96}" dt="2023-05-08T14:31:21.961" v="303" actId="478"/>
          <ac:spMkLst>
            <pc:docMk/>
            <pc:sldMk cId="2373574817" sldId="1018"/>
            <ac:spMk id="76" creationId="{90AECF24-803C-0D91-D03E-BDE5C0D3A10D}"/>
          </ac:spMkLst>
        </pc:spChg>
        <pc:spChg chg="del mod topLvl">
          <ac:chgData name="Paula Vázquez-Valero" userId="3a0e46d7-2099-40af-a155-aa45b68bfff3" providerId="ADAL" clId="{9068536F-CEEA-45ED-9C2B-3C4AFF077C96}" dt="2023-05-08T14:55:16.414" v="702" actId="478"/>
          <ac:spMkLst>
            <pc:docMk/>
            <pc:sldMk cId="2373574817" sldId="1018"/>
            <ac:spMk id="78" creationId="{1142B49E-E082-F9FA-7945-6753A1587DC8}"/>
          </ac:spMkLst>
        </pc:spChg>
        <pc:spChg chg="mod">
          <ac:chgData name="Paula Vázquez-Valero" userId="3a0e46d7-2099-40af-a155-aa45b68bfff3" providerId="ADAL" clId="{9068536F-CEEA-45ED-9C2B-3C4AFF077C96}" dt="2023-05-08T15:04:38.773" v="920" actId="1036"/>
          <ac:spMkLst>
            <pc:docMk/>
            <pc:sldMk cId="2373574817" sldId="1018"/>
            <ac:spMk id="80" creationId="{41CE4720-DBBE-C259-EA38-7D23023F9796}"/>
          </ac:spMkLst>
        </pc:spChg>
        <pc:spChg chg="del">
          <ac:chgData name="Paula Vázquez-Valero" userId="3a0e46d7-2099-40af-a155-aa45b68bfff3" providerId="ADAL" clId="{9068536F-CEEA-45ED-9C2B-3C4AFF077C96}" dt="2023-05-08T14:31:20.496" v="301" actId="478"/>
          <ac:spMkLst>
            <pc:docMk/>
            <pc:sldMk cId="2373574817" sldId="1018"/>
            <ac:spMk id="89" creationId="{FC6E1A98-28E0-EB1D-EEBC-CE09EC69F6E9}"/>
          </ac:spMkLst>
        </pc:spChg>
        <pc:spChg chg="del">
          <ac:chgData name="Paula Vázquez-Valero" userId="3a0e46d7-2099-40af-a155-aa45b68bfff3" providerId="ADAL" clId="{9068536F-CEEA-45ED-9C2B-3C4AFF077C96}" dt="2023-05-08T14:31:19.724" v="300" actId="478"/>
          <ac:spMkLst>
            <pc:docMk/>
            <pc:sldMk cId="2373574817" sldId="1018"/>
            <ac:spMk id="91" creationId="{54BB96B3-F123-F69A-ACF5-186D291B68B8}"/>
          </ac:spMkLst>
        </pc:spChg>
        <pc:spChg chg="del">
          <ac:chgData name="Paula Vázquez-Valero" userId="3a0e46d7-2099-40af-a155-aa45b68bfff3" providerId="ADAL" clId="{9068536F-CEEA-45ED-9C2B-3C4AFF077C96}" dt="2023-05-08T14:31:18.663" v="299" actId="478"/>
          <ac:spMkLst>
            <pc:docMk/>
            <pc:sldMk cId="2373574817" sldId="1018"/>
            <ac:spMk id="93" creationId="{955003C0-E7BD-A181-0043-C81EFA770AE3}"/>
          </ac:spMkLst>
        </pc:spChg>
        <pc:spChg chg="del">
          <ac:chgData name="Paula Vázquez-Valero" userId="3a0e46d7-2099-40af-a155-aa45b68bfff3" providerId="ADAL" clId="{9068536F-CEEA-45ED-9C2B-3C4AFF077C96}" dt="2023-05-08T14:31:17.922" v="298" actId="478"/>
          <ac:spMkLst>
            <pc:docMk/>
            <pc:sldMk cId="2373574817" sldId="1018"/>
            <ac:spMk id="95" creationId="{0B36CD12-F4B1-68E9-EA60-AE08CC11D339}"/>
          </ac:spMkLst>
        </pc:spChg>
        <pc:spChg chg="del">
          <ac:chgData name="Paula Vázquez-Valero" userId="3a0e46d7-2099-40af-a155-aa45b68bfff3" providerId="ADAL" clId="{9068536F-CEEA-45ED-9C2B-3C4AFF077C96}" dt="2023-05-08T14:31:17.121" v="297" actId="478"/>
          <ac:spMkLst>
            <pc:docMk/>
            <pc:sldMk cId="2373574817" sldId="1018"/>
            <ac:spMk id="97" creationId="{CA42C267-2D25-61F5-6628-CF5346801599}"/>
          </ac:spMkLst>
        </pc:spChg>
        <pc:spChg chg="mod topLvl">
          <ac:chgData name="Paula Vázquez-Valero" userId="3a0e46d7-2099-40af-a155-aa45b68bfff3" providerId="ADAL" clId="{9068536F-CEEA-45ED-9C2B-3C4AFF077C96}" dt="2023-05-08T15:04:03.159" v="910" actId="14100"/>
          <ac:spMkLst>
            <pc:docMk/>
            <pc:sldMk cId="2373574817" sldId="1018"/>
            <ac:spMk id="99" creationId="{9FB98E45-7E36-477F-AF5B-40ECA6DA751C}"/>
          </ac:spMkLst>
        </pc:spChg>
        <pc:spChg chg="mod topLvl">
          <ac:chgData name="Paula Vázquez-Valero" userId="3a0e46d7-2099-40af-a155-aa45b68bfff3" providerId="ADAL" clId="{9068536F-CEEA-45ED-9C2B-3C4AFF077C96}" dt="2023-05-08T15:04:31.305" v="916" actId="1035"/>
          <ac:spMkLst>
            <pc:docMk/>
            <pc:sldMk cId="2373574817" sldId="1018"/>
            <ac:spMk id="102" creationId="{AC0DD588-B405-5755-A9A8-6FAA868A7746}"/>
          </ac:spMkLst>
        </pc:spChg>
        <pc:spChg chg="del mod topLvl">
          <ac:chgData name="Paula Vázquez-Valero" userId="3a0e46d7-2099-40af-a155-aa45b68bfff3" providerId="ADAL" clId="{9068536F-CEEA-45ED-9C2B-3C4AFF077C96}" dt="2023-05-08T14:55:03.320" v="694" actId="478"/>
          <ac:spMkLst>
            <pc:docMk/>
            <pc:sldMk cId="2373574817" sldId="1018"/>
            <ac:spMk id="103" creationId="{136F4698-4B6D-B3C3-C462-44EF7A019D61}"/>
          </ac:spMkLst>
        </pc:spChg>
        <pc:spChg chg="mod">
          <ac:chgData name="Paula Vázquez-Valero" userId="3a0e46d7-2099-40af-a155-aa45b68bfff3" providerId="ADAL" clId="{9068536F-CEEA-45ED-9C2B-3C4AFF077C96}" dt="2023-05-08T14:58:31.834" v="786" actId="20577"/>
          <ac:spMkLst>
            <pc:docMk/>
            <pc:sldMk cId="2373574817" sldId="1018"/>
            <ac:spMk id="105" creationId="{625C0BE3-9F09-0D3A-2BB2-C01D499FC37F}"/>
          </ac:spMkLst>
        </pc:spChg>
        <pc:spChg chg="mod">
          <ac:chgData name="Paula Vázquez-Valero" userId="3a0e46d7-2099-40af-a155-aa45b68bfff3" providerId="ADAL" clId="{9068536F-CEEA-45ED-9C2B-3C4AFF077C96}" dt="2023-05-08T15:04:43.107" v="921" actId="1076"/>
          <ac:spMkLst>
            <pc:docMk/>
            <pc:sldMk cId="2373574817" sldId="1018"/>
            <ac:spMk id="106" creationId="{600E40CA-1546-E2C6-85DE-45B2374C7703}"/>
          </ac:spMkLst>
        </pc:spChg>
        <pc:grpChg chg="del">
          <ac:chgData name="Paula Vázquez-Valero" userId="3a0e46d7-2099-40af-a155-aa45b68bfff3" providerId="ADAL" clId="{9068536F-CEEA-45ED-9C2B-3C4AFF077C96}" dt="2023-05-08T14:55:16.414" v="702" actId="478"/>
          <ac:grpSpMkLst>
            <pc:docMk/>
            <pc:sldMk cId="2373574817" sldId="1018"/>
            <ac:grpSpMk id="9" creationId="{F2E96527-CA94-286B-A4D8-8B6F5ED7DE94}"/>
          </ac:grpSpMkLst>
        </pc:grpChg>
        <pc:grpChg chg="mod">
          <ac:chgData name="Paula Vázquez-Valero" userId="3a0e46d7-2099-40af-a155-aa45b68bfff3" providerId="ADAL" clId="{9068536F-CEEA-45ED-9C2B-3C4AFF077C96}" dt="2023-05-08T15:04:38.773" v="920" actId="1036"/>
          <ac:grpSpMkLst>
            <pc:docMk/>
            <pc:sldMk cId="2373574817" sldId="1018"/>
            <ac:grpSpMk id="10" creationId="{3774F69B-382A-8BF8-50E7-C6B15E5DC703}"/>
          </ac:grpSpMkLst>
        </pc:grpChg>
        <pc:grpChg chg="del">
          <ac:chgData name="Paula Vázquez-Valero" userId="3a0e46d7-2099-40af-a155-aa45b68bfff3" providerId="ADAL" clId="{9068536F-CEEA-45ED-9C2B-3C4AFF077C96}" dt="2023-05-08T14:55:03.320" v="694" actId="478"/>
          <ac:grpSpMkLst>
            <pc:docMk/>
            <pc:sldMk cId="2373574817" sldId="1018"/>
            <ac:grpSpMk id="12" creationId="{F891D512-6124-EAAE-0DB7-A5F356DA8361}"/>
          </ac:grpSpMkLst>
        </pc:grpChg>
        <pc:grpChg chg="mod">
          <ac:chgData name="Paula Vázquez-Valero" userId="3a0e46d7-2099-40af-a155-aa45b68bfff3" providerId="ADAL" clId="{9068536F-CEEA-45ED-9C2B-3C4AFF077C96}" dt="2023-05-08T15:04:43.107" v="921" actId="1076"/>
          <ac:grpSpMkLst>
            <pc:docMk/>
            <pc:sldMk cId="2373574817" sldId="1018"/>
            <ac:grpSpMk id="13" creationId="{4B88B0C1-BADD-F054-8D88-B8FEBDA97B49}"/>
          </ac:grpSpMkLst>
        </pc:grpChg>
        <pc:picChg chg="add mod">
          <ac:chgData name="Paula Vázquez-Valero" userId="3a0e46d7-2099-40af-a155-aa45b68bfff3" providerId="ADAL" clId="{9068536F-CEEA-45ED-9C2B-3C4AFF077C96}" dt="2023-05-08T15:08:48.791" v="1032" actId="1076"/>
          <ac:picMkLst>
            <pc:docMk/>
            <pc:sldMk cId="2373574817" sldId="1018"/>
            <ac:picMk id="5" creationId="{41A82C69-9D30-D5F4-69C7-71F9C46603BD}"/>
          </ac:picMkLst>
        </pc:picChg>
        <pc:picChg chg="add mod">
          <ac:chgData name="Paula Vázquez-Valero" userId="3a0e46d7-2099-40af-a155-aa45b68bfff3" providerId="ADAL" clId="{9068536F-CEEA-45ED-9C2B-3C4AFF077C96}" dt="2023-05-08T15:08:48.791" v="1032" actId="1076"/>
          <ac:picMkLst>
            <pc:docMk/>
            <pc:sldMk cId="2373574817" sldId="1018"/>
            <ac:picMk id="7" creationId="{447C6996-910E-D92F-409B-9156FF0D92E2}"/>
          </ac:picMkLst>
        </pc:picChg>
        <pc:picChg chg="add mod">
          <ac:chgData name="Paula Vázquez-Valero" userId="3a0e46d7-2099-40af-a155-aa45b68bfff3" providerId="ADAL" clId="{9068536F-CEEA-45ED-9C2B-3C4AFF077C96}" dt="2023-05-08T15:08:48.791" v="1032" actId="1076"/>
          <ac:picMkLst>
            <pc:docMk/>
            <pc:sldMk cId="2373574817" sldId="1018"/>
            <ac:picMk id="14" creationId="{B93F4FA0-E9E6-CC59-A1E0-D9429870EB60}"/>
          </ac:picMkLst>
        </pc:picChg>
        <pc:picChg chg="add mod">
          <ac:chgData name="Paula Vázquez-Valero" userId="3a0e46d7-2099-40af-a155-aa45b68bfff3" providerId="ADAL" clId="{9068536F-CEEA-45ED-9C2B-3C4AFF077C96}" dt="2023-05-08T15:08:48.791" v="1032" actId="1076"/>
          <ac:picMkLst>
            <pc:docMk/>
            <pc:sldMk cId="2373574817" sldId="1018"/>
            <ac:picMk id="16" creationId="{450E7E41-0E35-5ECD-1D3B-B14ACD89BEA7}"/>
          </ac:picMkLst>
        </pc:picChg>
        <pc:picChg chg="add mod">
          <ac:chgData name="Paula Vázquez-Valero" userId="3a0e46d7-2099-40af-a155-aa45b68bfff3" providerId="ADAL" clId="{9068536F-CEEA-45ED-9C2B-3C4AFF077C96}" dt="2023-05-08T15:08:48.791" v="1032" actId="1076"/>
          <ac:picMkLst>
            <pc:docMk/>
            <pc:sldMk cId="2373574817" sldId="1018"/>
            <ac:picMk id="18" creationId="{91970A0D-5A1B-8304-3441-0B8C3AE7939A}"/>
          </ac:picMkLst>
        </pc:picChg>
        <pc:picChg chg="add mod">
          <ac:chgData name="Paula Vázquez-Valero" userId="3a0e46d7-2099-40af-a155-aa45b68bfff3" providerId="ADAL" clId="{9068536F-CEEA-45ED-9C2B-3C4AFF077C96}" dt="2023-05-08T15:08:48.791" v="1032" actId="1076"/>
          <ac:picMkLst>
            <pc:docMk/>
            <pc:sldMk cId="2373574817" sldId="1018"/>
            <ac:picMk id="20" creationId="{44C54640-6212-D715-A3EF-7ED515F736D1}"/>
          </ac:picMkLst>
        </pc:picChg>
        <pc:picChg chg="add mod">
          <ac:chgData name="Paula Vázquez-Valero" userId="3a0e46d7-2099-40af-a155-aa45b68bfff3" providerId="ADAL" clId="{9068536F-CEEA-45ED-9C2B-3C4AFF077C96}" dt="2023-05-08T15:08:48.791" v="1032" actId="1076"/>
          <ac:picMkLst>
            <pc:docMk/>
            <pc:sldMk cId="2373574817" sldId="1018"/>
            <ac:picMk id="22" creationId="{9FD0D554-1454-6477-26E9-1F8B2AF8FC65}"/>
          </ac:picMkLst>
        </pc:picChg>
        <pc:picChg chg="del">
          <ac:chgData name="Paula Vázquez-Valero" userId="3a0e46d7-2099-40af-a155-aa45b68bfff3" providerId="ADAL" clId="{9068536F-CEEA-45ED-9C2B-3C4AFF077C96}" dt="2023-05-08T15:00:03.119" v="807" actId="478"/>
          <ac:picMkLst>
            <pc:docMk/>
            <pc:sldMk cId="2373574817" sldId="1018"/>
            <ac:picMk id="51" creationId="{C4485315-5549-87D6-2126-CB7DEE4AD64A}"/>
          </ac:picMkLst>
        </pc:picChg>
        <pc:picChg chg="mod">
          <ac:chgData name="Paula Vázquez-Valero" userId="3a0e46d7-2099-40af-a155-aa45b68bfff3" providerId="ADAL" clId="{9068536F-CEEA-45ED-9C2B-3C4AFF077C96}" dt="2023-05-08T15:08:48.791" v="1032" actId="1076"/>
          <ac:picMkLst>
            <pc:docMk/>
            <pc:sldMk cId="2373574817" sldId="1018"/>
            <ac:picMk id="53" creationId="{A29D9429-ED81-5879-48E7-C906F17FCD3D}"/>
          </ac:picMkLst>
        </pc:picChg>
        <pc:picChg chg="del">
          <ac:chgData name="Paula Vázquez-Valero" userId="3a0e46d7-2099-40af-a155-aa45b68bfff3" providerId="ADAL" clId="{9068536F-CEEA-45ED-9C2B-3C4AFF077C96}" dt="2023-05-08T15:00:07.105" v="808" actId="478"/>
          <ac:picMkLst>
            <pc:docMk/>
            <pc:sldMk cId="2373574817" sldId="1018"/>
            <ac:picMk id="61" creationId="{97BE6994-DF52-1B32-D0CC-77E1C168AABA}"/>
          </ac:picMkLst>
        </pc:picChg>
        <pc:picChg chg="add del mod">
          <ac:chgData name="Paula Vázquez-Valero" userId="3a0e46d7-2099-40af-a155-aa45b68bfff3" providerId="ADAL" clId="{9068536F-CEEA-45ED-9C2B-3C4AFF077C96}" dt="2023-05-08T14:59:32.748" v="802" actId="478"/>
          <ac:picMkLst>
            <pc:docMk/>
            <pc:sldMk cId="2373574817" sldId="1018"/>
            <ac:picMk id="66" creationId="{10B22E31-6A46-F43B-3273-FB7AD26EE699}"/>
          </ac:picMkLst>
        </pc:picChg>
        <pc:picChg chg="del">
          <ac:chgData name="Paula Vázquez-Valero" userId="3a0e46d7-2099-40af-a155-aa45b68bfff3" providerId="ADAL" clId="{9068536F-CEEA-45ED-9C2B-3C4AFF077C96}" dt="2023-05-08T14:59:01.775" v="789" actId="478"/>
          <ac:picMkLst>
            <pc:docMk/>
            <pc:sldMk cId="2373574817" sldId="1018"/>
            <ac:picMk id="77" creationId="{5D16737F-23E7-148A-E24B-E2D928B64289}"/>
          </ac:picMkLst>
        </pc:picChg>
        <pc:picChg chg="del">
          <ac:chgData name="Paula Vázquez-Valero" userId="3a0e46d7-2099-40af-a155-aa45b68bfff3" providerId="ADAL" clId="{9068536F-CEEA-45ED-9C2B-3C4AFF077C96}" dt="2023-05-08T15:00:03.119" v="807" actId="478"/>
          <ac:picMkLst>
            <pc:docMk/>
            <pc:sldMk cId="2373574817" sldId="1018"/>
            <ac:picMk id="90" creationId="{4DFD60F8-995C-42E9-5436-32FC255C780D}"/>
          </ac:picMkLst>
        </pc:picChg>
        <pc:picChg chg="del mod">
          <ac:chgData name="Paula Vázquez-Valero" userId="3a0e46d7-2099-40af-a155-aa45b68bfff3" providerId="ADAL" clId="{9068536F-CEEA-45ED-9C2B-3C4AFF077C96}" dt="2023-05-08T14:59:04.642" v="791" actId="478"/>
          <ac:picMkLst>
            <pc:docMk/>
            <pc:sldMk cId="2373574817" sldId="1018"/>
            <ac:picMk id="92" creationId="{948EB0B5-2D34-BB97-3B59-9B5C001DF601}"/>
          </ac:picMkLst>
        </pc:picChg>
        <pc:picChg chg="del">
          <ac:chgData name="Paula Vázquez-Valero" userId="3a0e46d7-2099-40af-a155-aa45b68bfff3" providerId="ADAL" clId="{9068536F-CEEA-45ED-9C2B-3C4AFF077C96}" dt="2023-05-08T14:59:00.500" v="788" actId="478"/>
          <ac:picMkLst>
            <pc:docMk/>
            <pc:sldMk cId="2373574817" sldId="1018"/>
            <ac:picMk id="94" creationId="{90BF9E94-1BF0-ADD7-4E92-3EB603B4AF8B}"/>
          </ac:picMkLst>
        </pc:picChg>
        <pc:picChg chg="add del mod">
          <ac:chgData name="Paula Vázquez-Valero" userId="3a0e46d7-2099-40af-a155-aa45b68bfff3" providerId="ADAL" clId="{9068536F-CEEA-45ED-9C2B-3C4AFF077C96}" dt="2023-05-08T14:59:49.312" v="804" actId="478"/>
          <ac:picMkLst>
            <pc:docMk/>
            <pc:sldMk cId="2373574817" sldId="1018"/>
            <ac:picMk id="96" creationId="{DEF3C518-1C63-4134-C739-A29D7CF18B08}"/>
          </ac:picMkLst>
        </pc:picChg>
        <pc:picChg chg="del mod">
          <ac:chgData name="Paula Vázquez-Valero" userId="3a0e46d7-2099-40af-a155-aa45b68bfff3" providerId="ADAL" clId="{9068536F-CEEA-45ED-9C2B-3C4AFF077C96}" dt="2023-05-08T14:59:03.324" v="790" actId="478"/>
          <ac:picMkLst>
            <pc:docMk/>
            <pc:sldMk cId="2373574817" sldId="1018"/>
            <ac:picMk id="98" creationId="{C3E9FB04-B107-1840-48BC-CC3418A80850}"/>
          </ac:picMkLst>
        </pc:picChg>
        <pc:cxnChg chg="mod">
          <ac:chgData name="Paula Vázquez-Valero" userId="3a0e46d7-2099-40af-a155-aa45b68bfff3" providerId="ADAL" clId="{9068536F-CEEA-45ED-9C2B-3C4AFF077C96}" dt="2023-05-08T15:08:48.791" v="1032" actId="1076"/>
          <ac:cxnSpMkLst>
            <pc:docMk/>
            <pc:sldMk cId="2373574817" sldId="1018"/>
            <ac:cxnSpMk id="41" creationId="{CEB00178-BB44-E90C-19F8-1724A65946B1}"/>
          </ac:cxnSpMkLst>
        </pc:cxnChg>
        <pc:cxnChg chg="mod">
          <ac:chgData name="Paula Vázquez-Valero" userId="3a0e46d7-2099-40af-a155-aa45b68bfff3" providerId="ADAL" clId="{9068536F-CEEA-45ED-9C2B-3C4AFF077C96}" dt="2023-05-08T15:08:48.791" v="1032" actId="1076"/>
          <ac:cxnSpMkLst>
            <pc:docMk/>
            <pc:sldMk cId="2373574817" sldId="1018"/>
            <ac:cxnSpMk id="43" creationId="{EB67D713-CCDC-4C68-ED7E-005239896C66}"/>
          </ac:cxnSpMkLst>
        </pc:cxnChg>
        <pc:cxnChg chg="mod">
          <ac:chgData name="Paula Vázquez-Valero" userId="3a0e46d7-2099-40af-a155-aa45b68bfff3" providerId="ADAL" clId="{9068536F-CEEA-45ED-9C2B-3C4AFF077C96}" dt="2023-05-08T15:08:48.791" v="1032" actId="1076"/>
          <ac:cxnSpMkLst>
            <pc:docMk/>
            <pc:sldMk cId="2373574817" sldId="1018"/>
            <ac:cxnSpMk id="45" creationId="{7454D0F6-9E16-9E02-13ED-FEF8EBD29F8D}"/>
          </ac:cxnSpMkLst>
        </pc:cxnChg>
        <pc:cxnChg chg="mod">
          <ac:chgData name="Paula Vázquez-Valero" userId="3a0e46d7-2099-40af-a155-aa45b68bfff3" providerId="ADAL" clId="{9068536F-CEEA-45ED-9C2B-3C4AFF077C96}" dt="2023-05-08T15:08:48.791" v="1032" actId="1076"/>
          <ac:cxnSpMkLst>
            <pc:docMk/>
            <pc:sldMk cId="2373574817" sldId="1018"/>
            <ac:cxnSpMk id="47" creationId="{B2067EFE-6AB0-FEC7-8E70-17D3DF4B2435}"/>
          </ac:cxnSpMkLst>
        </pc:cxnChg>
        <pc:cxnChg chg="mod">
          <ac:chgData name="Paula Vázquez-Valero" userId="3a0e46d7-2099-40af-a155-aa45b68bfff3" providerId="ADAL" clId="{9068536F-CEEA-45ED-9C2B-3C4AFF077C96}" dt="2023-05-08T15:08:48.791" v="1032" actId="1076"/>
          <ac:cxnSpMkLst>
            <pc:docMk/>
            <pc:sldMk cId="2373574817" sldId="1018"/>
            <ac:cxnSpMk id="49" creationId="{698221CE-0727-C034-1BA8-CB1D7D43A03C}"/>
          </ac:cxnSpMkLst>
        </pc:cxnChg>
      </pc:sldChg>
      <pc:sldChg chg="addSp modSp new del mod ord">
        <pc:chgData name="Paula Vázquez-Valero" userId="3a0e46d7-2099-40af-a155-aa45b68bfff3" providerId="ADAL" clId="{9068536F-CEEA-45ED-9C2B-3C4AFF077C96}" dt="2023-05-08T16:22:07.398" v="3575" actId="2696"/>
        <pc:sldMkLst>
          <pc:docMk/>
          <pc:sldMk cId="1454225805" sldId="1019"/>
        </pc:sldMkLst>
        <pc:spChg chg="add mod">
          <ac:chgData name="Paula Vázquez-Valero" userId="3a0e46d7-2099-40af-a155-aa45b68bfff3" providerId="ADAL" clId="{9068536F-CEEA-45ED-9C2B-3C4AFF077C96}" dt="2023-05-08T14:21:14.164" v="115" actId="1076"/>
          <ac:spMkLst>
            <pc:docMk/>
            <pc:sldMk cId="1454225805" sldId="1019"/>
            <ac:spMk id="4" creationId="{568734AD-7B3D-3C90-0A41-06E138F55C04}"/>
          </ac:spMkLst>
        </pc:spChg>
        <pc:spChg chg="add mod">
          <ac:chgData name="Paula Vázquez-Valero" userId="3a0e46d7-2099-40af-a155-aa45b68bfff3" providerId="ADAL" clId="{9068536F-CEEA-45ED-9C2B-3C4AFF077C96}" dt="2023-05-08T16:17:28.461" v="3516" actId="21"/>
          <ac:spMkLst>
            <pc:docMk/>
            <pc:sldMk cId="1454225805" sldId="1019"/>
            <ac:spMk id="6" creationId="{291F4458-4B36-6634-C77E-58FFAE3F4D06}"/>
          </ac:spMkLst>
        </pc:spChg>
      </pc:sldChg>
      <pc:sldChg chg="addSp delSp modSp add mod modAnim modNotesTx">
        <pc:chgData name="Paula Vázquez-Valero" userId="3a0e46d7-2099-40af-a155-aa45b68bfff3" providerId="ADAL" clId="{9068536F-CEEA-45ED-9C2B-3C4AFF077C96}" dt="2023-05-08T16:18:52.695" v="3526" actId="113"/>
        <pc:sldMkLst>
          <pc:docMk/>
          <pc:sldMk cId="0" sldId="1020"/>
        </pc:sldMkLst>
        <pc:spChg chg="add mod">
          <ac:chgData name="Paula Vázquez-Valero" userId="3a0e46d7-2099-40af-a155-aa45b68bfff3" providerId="ADAL" clId="{9068536F-CEEA-45ED-9C2B-3C4AFF077C96}" dt="2023-05-08T14:30:34.015" v="276" actId="20577"/>
          <ac:spMkLst>
            <pc:docMk/>
            <pc:sldMk cId="0" sldId="1020"/>
            <ac:spMk id="3" creationId="{BA274EC2-02EF-D997-B9CA-BA2F079DB167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6" creationId="{D01F330E-A90A-40E6-1078-E66DA4B5CC40}"/>
          </ac:spMkLst>
        </pc:spChg>
        <pc:spChg chg="add mod">
          <ac:chgData name="Paula Vázquez-Valero" userId="3a0e46d7-2099-40af-a155-aa45b68bfff3" providerId="ADAL" clId="{9068536F-CEEA-45ED-9C2B-3C4AFF077C96}" dt="2023-05-08T14:28:58.737" v="204" actId="1036"/>
          <ac:spMkLst>
            <pc:docMk/>
            <pc:sldMk cId="0" sldId="1020"/>
            <ac:spMk id="7" creationId="{87D92125-3CC5-5BD2-5CBF-35027B574939}"/>
          </ac:spMkLst>
        </pc:spChg>
        <pc:spChg chg="add mod">
          <ac:chgData name="Paula Vázquez-Valero" userId="3a0e46d7-2099-40af-a155-aa45b68bfff3" providerId="ADAL" clId="{9068536F-CEEA-45ED-9C2B-3C4AFF077C96}" dt="2023-05-08T14:30:02.518" v="264" actId="20577"/>
          <ac:spMkLst>
            <pc:docMk/>
            <pc:sldMk cId="0" sldId="1020"/>
            <ac:spMk id="8" creationId="{37CDFAFF-B20A-61A3-DD52-DF6E27846EF7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9" creationId="{9BCEA751-E07A-DF8B-8A8A-8F65C9396A45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0" creationId="{859897EB-9B24-D7C1-E81E-21BBE6A37F2A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1" creationId="{640D60B3-5A0A-C461-6849-A4B474A72426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2" creationId="{7733DA7A-E1AE-2BB5-B0E5-DBB345C63BCD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3" creationId="{1CBA5A3E-D9AD-344D-086C-99C5F51ADE8E}"/>
          </ac:spMkLst>
        </pc:spChg>
        <pc:spChg chg="add mod">
          <ac:chgData name="Paula Vázquez-Valero" userId="3a0e46d7-2099-40af-a155-aa45b68bfff3" providerId="ADAL" clId="{9068536F-CEEA-45ED-9C2B-3C4AFF077C96}" dt="2023-05-08T14:29:37.193" v="252" actId="20577"/>
          <ac:spMkLst>
            <pc:docMk/>
            <pc:sldMk cId="0" sldId="1020"/>
            <ac:spMk id="14" creationId="{955BD540-FECD-C777-4C57-278A1F0144C6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5" creationId="{6EDEB94F-80FA-B41B-A093-63E67ECD60F9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6" creationId="{2AA84DFD-5C17-EA60-3F10-501F66251D41}"/>
          </ac:spMkLst>
        </pc:spChg>
        <pc:spChg chg="add mod">
          <ac:chgData name="Paula Vázquez-Valero" userId="3a0e46d7-2099-40af-a155-aa45b68bfff3" providerId="ADAL" clId="{9068536F-CEEA-45ED-9C2B-3C4AFF077C96}" dt="2023-05-08T14:29:22.166" v="232" actId="1036"/>
          <ac:spMkLst>
            <pc:docMk/>
            <pc:sldMk cId="0" sldId="1020"/>
            <ac:spMk id="17" creationId="{D10B4846-AC2F-E2EB-1F93-CA8CD2C916E8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8" creationId="{8842AEA5-5B3A-F4D0-4C4F-F324C57C0116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9" creationId="{925C85A5-80B4-4DC2-4B82-5602EEA87987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20" creationId="{D7EDD552-DFA9-6978-7643-6D6F97E00806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21" creationId="{F9D05CFE-6C20-39E5-FFAE-5FB83A073D8C}"/>
          </ac:spMkLst>
        </pc:spChg>
        <pc:spChg chg="add mod">
          <ac:chgData name="Paula Vázquez-Valero" userId="3a0e46d7-2099-40af-a155-aa45b68bfff3" providerId="ADAL" clId="{9068536F-CEEA-45ED-9C2B-3C4AFF077C96}" dt="2023-05-08T14:29:53.902" v="262" actId="1076"/>
          <ac:spMkLst>
            <pc:docMk/>
            <pc:sldMk cId="0" sldId="1020"/>
            <ac:spMk id="22" creationId="{EF9EE1F3-A737-D294-E6A6-34048B108033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23" creationId="{D675F621-C6AD-9BD5-161A-A381720FAC28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24" creationId="{B3813362-BF41-BBD7-0E28-D50A45367071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25" creationId="{A2486507-28E6-42A0-6EC3-3DBFABC7E0CD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28" creationId="{67B01EA9-F465-90C9-2CF7-CABE0C2CEA98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29" creationId="{CEF47C20-D387-7F71-4F38-39B91DA28C3B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30" creationId="{C7CBD7BE-81A2-CCCE-BCA5-4773ED302D7E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31" creationId="{A9DC2D35-8A43-DCC3-32AA-288D6D45F148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32" creationId="{8AEB7298-020C-116C-D500-5C745500B26D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33" creationId="{7BD4E9AE-1C21-3E2D-9A4D-06671DA0F73B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34" creationId="{E8A00AE3-AC1E-663F-AB8A-C374F10D333A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35" creationId="{2EA83EAB-C72F-653C-C5BD-23D3DE812529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36" creationId="{7F57C58E-C83C-80E2-AA70-5E890581D24B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37" creationId="{4A20C745-3DC8-7644-7558-921A21F35D9A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41" creationId="{81C5A4C6-F84E-5CB3-7D01-E196A1683FE8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45" creationId="{2BE7DA47-B1C3-21C5-50FC-D657A92EE206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47" creationId="{A2F6FF17-6CF5-3DAD-589C-E1D641D109E9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48" creationId="{CB06A342-A3AA-88A4-6C0D-C2E6E59CAAA8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49" creationId="{C6122F9D-476C-218C-EA0D-D6608754E831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50" creationId="{C4425619-E9F1-B112-9CB0-B62BC4BD387F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51" creationId="{C863C8C6-E84B-3346-44C0-D29728D1F4F9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57" creationId="{76380EE4-624E-79FF-B599-DBED3AB07250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59" creationId="{F5ADA7E8-91D1-BF59-BB53-F2E43CB01500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63" creationId="{F9BA2CC5-5EAC-7D66-E6EF-721070452AE0}"/>
          </ac:spMkLst>
        </pc:spChg>
        <pc:spChg chg="mod">
          <ac:chgData name="Paula Vázquez-Valero" userId="3a0e46d7-2099-40af-a155-aa45b68bfff3" providerId="ADAL" clId="{9068536F-CEEA-45ED-9C2B-3C4AFF077C96}" dt="2023-05-08T14:24:56.056" v="137" actId="1035"/>
          <ac:spMkLst>
            <pc:docMk/>
            <pc:sldMk cId="0" sldId="1020"/>
            <ac:spMk id="105" creationId="{EF0AA5C4-179C-DD90-B203-D52EEBC6D0D2}"/>
          </ac:spMkLst>
        </pc:spChg>
        <pc:spChg chg="mod">
          <ac:chgData name="Paula Vázquez-Valero" userId="3a0e46d7-2099-40af-a155-aa45b68bfff3" providerId="ADAL" clId="{9068536F-CEEA-45ED-9C2B-3C4AFF077C96}" dt="2023-05-08T14:27:51.063" v="189" actId="1035"/>
          <ac:spMkLst>
            <pc:docMk/>
            <pc:sldMk cId="0" sldId="1020"/>
            <ac:spMk id="107" creationId="{65785CBE-E926-8B89-FE10-2E9EADC5DC2E}"/>
          </ac:spMkLst>
        </pc:spChg>
        <pc:spChg chg="mod">
          <ac:chgData name="Paula Vázquez-Valero" userId="3a0e46d7-2099-40af-a155-aa45b68bfff3" providerId="ADAL" clId="{9068536F-CEEA-45ED-9C2B-3C4AFF077C96}" dt="2023-05-08T14:27:54.044" v="194" actId="1038"/>
          <ac:spMkLst>
            <pc:docMk/>
            <pc:sldMk cId="0" sldId="1020"/>
            <ac:spMk id="112" creationId="{00000000-0000-0000-0000-000000000000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115" creationId="{F0554478-1F07-6D75-EE52-908EB244AD4F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32" creationId="{615AC757-44A3-58FF-FF78-1144DFE7BCEC}"/>
          </ac:spMkLst>
        </pc:sp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2" creationId="{10DAEC9D-4C31-6A48-731F-5CE7E99D9FAD}"/>
          </ac:picMkLst>
        </pc:picChg>
        <pc:picChg chg="del">
          <ac:chgData name="Paula Vázquez-Valero" userId="3a0e46d7-2099-40af-a155-aa45b68bfff3" providerId="ADAL" clId="{9068536F-CEEA-45ED-9C2B-3C4AFF077C96}" dt="2023-05-08T14:24:41.994" v="125" actId="478"/>
          <ac:picMkLst>
            <pc:docMk/>
            <pc:sldMk cId="0" sldId="1020"/>
            <ac:picMk id="26" creationId="{9E21D650-B38B-7FFE-62BC-07C652F8394B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38" creationId="{36B1E7B3-4E77-AB9D-9F1E-3A157FD7A846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39" creationId="{87095156-7F7F-D3E3-D824-14AEB895B72F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40" creationId="{47F536C0-06D9-D8C0-F7F4-54B377F69D1E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42" creationId="{0238B574-536D-34B4-C55B-9FB833CCF674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43" creationId="{A511F217-6700-D5E8-E9FB-79209115F848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44" creationId="{E153F57D-A259-2308-784C-4B77D9E2453A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46" creationId="{A2D5203E-DB80-E11D-4277-82CF287D7C0D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52" creationId="{6ED781E8-8D0D-ABE6-A9E5-C74915FAC8E6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53" creationId="{3D84BF63-EAA3-7792-4394-CDE3936CC0B0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54" creationId="{88908FF3-96EE-AE4C-034D-5B4B623F4ADB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55" creationId="{2C3D7435-E54A-C4EF-D0B8-9D57CFA924C4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56" creationId="{44AB63C6-F066-CA92-B67C-B7E741097421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58" creationId="{F2C56FDC-29E4-4C88-656B-55C645E58252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60" creationId="{5D0A472B-ABCE-3B33-2D45-82E069965B8E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61" creationId="{38C1CA14-EF8A-5F74-7B82-1EDBA9B268DC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62" creationId="{2AAC7F3A-FA49-028B-87BC-911EFB06E5CD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64" creationId="{974D1256-3E0C-05F1-DBA8-F48A0A17773D}"/>
          </ac:picMkLst>
        </pc:picChg>
        <pc:picChg chg="add mod">
          <ac:chgData name="Paula Vázquez-Valero" userId="3a0e46d7-2099-40af-a155-aa45b68bfff3" providerId="ADAL" clId="{9068536F-CEEA-45ED-9C2B-3C4AFF077C96}" dt="2023-05-08T14:30:37.657" v="280" actId="1038"/>
          <ac:picMkLst>
            <pc:docMk/>
            <pc:sldMk cId="0" sldId="1020"/>
            <ac:picMk id="65" creationId="{DC239BDE-ADCA-EAAD-249D-29755C84FF84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66" creationId="{EE1F2A3E-5E81-4DE0-CB1F-E1C4F305A2FF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67" creationId="{6A0A00D2-DB65-5038-BDC4-022371927EA2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68" creationId="{3BB6B3C9-B4E1-F17D-57F8-0B62EBFFF317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69" creationId="{1CE7EF2B-ECB8-2E35-5086-26FD6D7B589D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0" creationId="{63D0A69B-2643-431F-E78C-E80325F3CA2F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1" creationId="{C4FC594D-B0E1-D75F-C823-861CBD2D6263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2" creationId="{4B448B6D-4B93-C47B-E959-F9452BB498B1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3" creationId="{5A3F9B39-CBE0-B4A1-CF43-1E0470297C9C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4" creationId="{D8C6ECDB-58D7-AB1D-0845-C66DA52C8D6B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5" creationId="{7CCD66F5-9FD1-8B48-46F7-59F00342E7D6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6" creationId="{D5E10C5B-0938-C6F6-2050-F9441D8D42C0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7" creationId="{C0AC7E0A-4688-09DF-9C63-0CE155BC3EAE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8" creationId="{0F3EA8C8-75F8-05E7-46AE-46E592569986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9" creationId="{2A42EB3A-D5B7-45FE-1551-B519357181B6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0" creationId="{32E2A034-DE93-062F-00FC-2469360B70C6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1" creationId="{B867C2BF-5919-579F-1E65-B5A06522A135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2" creationId="{DC231B39-368E-BDE5-2536-51103ABFD562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3" creationId="{E68AC4FB-0CA5-1858-6CED-0720CDE44909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4" creationId="{50A92B1F-EF14-8B2C-FDA2-8FD38ED0246B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5" creationId="{07D94643-35E0-4F0E-17AE-86BEAF0F8E74}"/>
          </ac:picMkLst>
        </pc:picChg>
        <pc:picChg chg="add mod">
          <ac:chgData name="Paula Vázquez-Valero" userId="3a0e46d7-2099-40af-a155-aa45b68bfff3" providerId="ADAL" clId="{9068536F-CEEA-45ED-9C2B-3C4AFF077C96}" dt="2023-05-08T14:30:37.657" v="280" actId="1038"/>
          <ac:picMkLst>
            <pc:docMk/>
            <pc:sldMk cId="0" sldId="1020"/>
            <ac:picMk id="86" creationId="{BAB6C767-7141-A115-836B-BB59FD7A919B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7" creationId="{8D3FC485-5AB1-3616-7C71-044062825722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8" creationId="{855585A0-963E-F1A2-88DD-C8711DCCAFBD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9" creationId="{C044E947-3D91-EFFA-40B9-6F62A1DE338D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90" creationId="{8224233C-9625-9DAB-3F14-4D703F9BA950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91" creationId="{406468B5-33DC-B53E-1FBE-79780FE0EEAA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92" creationId="{7F12B4E3-A767-F07A-8C40-3C4A77289B1F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93" creationId="{9A182F16-7C64-FE56-4018-2FA95C850AE9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94" creationId="{12367CBC-C178-5625-A4FE-9A66B2095CFB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95" creationId="{100096C7-FFD4-F5D1-6191-E8E21ACAD825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96" creationId="{0DEFE73B-DBBA-8C62-0CDD-4A27C0CD92F0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03" creationId="{D63F1919-B5E7-4F84-E157-E4D578464C71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06" creationId="{367C9EA7-B3CD-9F58-428D-8ACBF6EBA608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08" creationId="{BB6BAAA6-6599-804D-6132-215404EC0DDA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109" creationId="{8383DB1F-635E-D2CB-1DDA-086BFB2BE478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110" creationId="{F6FD7D14-4F8B-E139-ADB5-4CDEEF31EB3B}"/>
          </ac:picMkLst>
        </pc:picChg>
        <pc:picChg chg="mod">
          <ac:chgData name="Paula Vázquez-Valero" userId="3a0e46d7-2099-40af-a155-aa45b68bfff3" providerId="ADAL" clId="{9068536F-CEEA-45ED-9C2B-3C4AFF077C96}" dt="2023-05-08T14:27:54.044" v="194" actId="1038"/>
          <ac:picMkLst>
            <pc:docMk/>
            <pc:sldMk cId="0" sldId="1020"/>
            <ac:picMk id="111" creationId="{00000000-0000-0000-0000-000000000000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113" creationId="{7D44ED01-ABC4-603F-FBB4-52CC60DB7EED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114" creationId="{F9E82454-CCFA-EB5A-E133-7463966489B6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116" creationId="{3FFE36D8-88AD-C149-75A4-BA9721371E82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117" creationId="{66EB2952-A0A2-662B-5BB0-7F22990C1BBC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118" creationId="{F0327400-0595-0AF9-33F3-C8E181663851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19" creationId="{7A7EA1C6-B0E0-BF94-C803-BDD8599B9EA2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20" creationId="{BE125D05-BA78-2891-CC2A-A0D8447FBD2F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22" creationId="{0F8E6C59-78C9-01B2-F346-B25AB42A574A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24" creationId="{F0FA9983-7CCA-A576-E549-0E4E251A8DDE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25" creationId="{538DB75E-542A-95C6-75CB-D555898CB459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26" creationId="{9AAF8724-8265-AF87-AFD1-7BB4D148559B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27" creationId="{E47E08B5-2C53-1C4D-0EFE-D1CAE6F15834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28" creationId="{5508348E-A1BD-4009-61D0-6D02A5AAF935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29" creationId="{221B6DB2-5626-F92D-9B44-1B00626A3058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30" creationId="{2E4FF0AC-CE6F-53EE-DFB9-92F5B35D78C3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31" creationId="{9D192976-F320-8529-3E8B-B2835E26CD98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33" creationId="{B93E62EA-5285-506E-43E4-BE38919F60FD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34" creationId="{883E5B4D-C2D6-E942-D51E-FD56E4F233D1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35" creationId="{4B9428AE-DC3F-E2AF-1D30-42438EDFC6B6}"/>
          </ac:picMkLst>
        </pc:picChg>
      </pc:sldChg>
      <pc:sldChg chg="delSp modSp add mod delAnim modNotesTx">
        <pc:chgData name="Paula Vázquez-Valero" userId="3a0e46d7-2099-40af-a155-aa45b68bfff3" providerId="ADAL" clId="{9068536F-CEEA-45ED-9C2B-3C4AFF077C96}" dt="2023-05-08T16:21:40.128" v="3568"/>
        <pc:sldMkLst>
          <pc:docMk/>
          <pc:sldMk cId="4234690248" sldId="1021"/>
        </pc:sldMkLst>
        <pc:spChg chg="mod">
          <ac:chgData name="Paula Vázquez-Valero" userId="3a0e46d7-2099-40af-a155-aa45b68bfff3" providerId="ADAL" clId="{9068536F-CEEA-45ED-9C2B-3C4AFF077C96}" dt="2023-05-08T15:55:42.027" v="2601" actId="20577"/>
          <ac:spMkLst>
            <pc:docMk/>
            <pc:sldMk cId="4234690248" sldId="1021"/>
            <ac:spMk id="5" creationId="{2E168816-033D-5733-A4BC-8FA1C2526B68}"/>
          </ac:spMkLst>
        </pc:spChg>
        <pc:spChg chg="mod">
          <ac:chgData name="Paula Vázquez-Valero" userId="3a0e46d7-2099-40af-a155-aa45b68bfff3" providerId="ADAL" clId="{9068536F-CEEA-45ED-9C2B-3C4AFF077C96}" dt="2023-05-08T15:56:06.522" v="2673" actId="1076"/>
          <ac:spMkLst>
            <pc:docMk/>
            <pc:sldMk cId="4234690248" sldId="1021"/>
            <ac:spMk id="26" creationId="{76A70BA2-2759-8D1D-1BD8-AF89CBA38799}"/>
          </ac:spMkLst>
        </pc:spChg>
        <pc:spChg chg="mod">
          <ac:chgData name="Paula Vázquez-Valero" userId="3a0e46d7-2099-40af-a155-aa45b68bfff3" providerId="ADAL" clId="{9068536F-CEEA-45ED-9C2B-3C4AFF077C96}" dt="2023-05-08T15:56:49.040" v="2705" actId="1076"/>
          <ac:spMkLst>
            <pc:docMk/>
            <pc:sldMk cId="4234690248" sldId="1021"/>
            <ac:spMk id="30" creationId="{A9F91C61-A8B6-0FCC-5B07-D24ABF626E6F}"/>
          </ac:spMkLst>
        </pc:spChg>
        <pc:spChg chg="mod">
          <ac:chgData name="Paula Vázquez-Valero" userId="3a0e46d7-2099-40af-a155-aa45b68bfff3" providerId="ADAL" clId="{9068536F-CEEA-45ED-9C2B-3C4AFF077C96}" dt="2023-05-08T15:56:52.434" v="2712" actId="1038"/>
          <ac:spMkLst>
            <pc:docMk/>
            <pc:sldMk cId="4234690248" sldId="1021"/>
            <ac:spMk id="34" creationId="{29D43A73-1379-53B9-7B66-D8D69FF89A39}"/>
          </ac:spMkLst>
        </pc:spChg>
        <pc:spChg chg="mod">
          <ac:chgData name="Paula Vázquez-Valero" userId="3a0e46d7-2099-40af-a155-aa45b68bfff3" providerId="ADAL" clId="{9068536F-CEEA-45ED-9C2B-3C4AFF077C96}" dt="2023-05-08T15:56:11.518" v="2676" actId="20577"/>
          <ac:spMkLst>
            <pc:docMk/>
            <pc:sldMk cId="4234690248" sldId="1021"/>
            <ac:spMk id="37" creationId="{30E0E4D7-3431-1A29-C2B7-AA401111548F}"/>
          </ac:spMkLst>
        </pc:spChg>
        <pc:spChg chg="mod">
          <ac:chgData name="Paula Vázquez-Valero" userId="3a0e46d7-2099-40af-a155-aa45b68bfff3" providerId="ADAL" clId="{9068536F-CEEA-45ED-9C2B-3C4AFF077C96}" dt="2023-05-08T15:56:49.040" v="2705" actId="1076"/>
          <ac:spMkLst>
            <pc:docMk/>
            <pc:sldMk cId="4234690248" sldId="1021"/>
            <ac:spMk id="52" creationId="{866641CF-1B27-EE5D-8F55-03484E23AEC6}"/>
          </ac:spMkLst>
        </pc:spChg>
        <pc:spChg chg="mod">
          <ac:chgData name="Paula Vázquez-Valero" userId="3a0e46d7-2099-40af-a155-aa45b68bfff3" providerId="ADAL" clId="{9068536F-CEEA-45ED-9C2B-3C4AFF077C96}" dt="2023-05-08T15:56:02.920" v="2672" actId="20577"/>
          <ac:spMkLst>
            <pc:docMk/>
            <pc:sldMk cId="4234690248" sldId="1021"/>
            <ac:spMk id="136" creationId="{59FED0A1-C826-086C-5B27-1795D985FDD5}"/>
          </ac:spMkLst>
        </pc:spChg>
        <pc:picChg chg="del">
          <ac:chgData name="Paula Vázquez-Valero" userId="3a0e46d7-2099-40af-a155-aa45b68bfff3" providerId="ADAL" clId="{9068536F-CEEA-45ED-9C2B-3C4AFF077C96}" dt="2023-05-08T15:56:31.603" v="2684" actId="478"/>
          <ac:picMkLst>
            <pc:docMk/>
            <pc:sldMk cId="4234690248" sldId="1021"/>
            <ac:picMk id="32" creationId="{3E57204B-D2B2-A8ED-4094-45C76AE02EBA}"/>
          </ac:picMkLst>
        </pc:picChg>
      </pc:sldChg>
      <pc:sldChg chg="addSp new del mod">
        <pc:chgData name="Paula Vázquez-Valero" userId="3a0e46d7-2099-40af-a155-aa45b68bfff3" providerId="ADAL" clId="{9068536F-CEEA-45ED-9C2B-3C4AFF077C96}" dt="2023-05-08T17:38:08.571" v="3583" actId="47"/>
        <pc:sldMkLst>
          <pc:docMk/>
          <pc:sldMk cId="3192252006" sldId="1022"/>
        </pc:sldMkLst>
        <pc:spChg chg="add">
          <ac:chgData name="Paula Vázquez-Valero" userId="3a0e46d7-2099-40af-a155-aa45b68bfff3" providerId="ADAL" clId="{9068536F-CEEA-45ED-9C2B-3C4AFF077C96}" dt="2023-05-08T16:26:53.632" v="3582" actId="22"/>
          <ac:spMkLst>
            <pc:docMk/>
            <pc:sldMk cId="3192252006" sldId="1022"/>
            <ac:spMk id="5" creationId="{176ED1F2-3CB0-A6B5-0224-8DEE91BDEB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SSC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revision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poder, puedo, puedes, puede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[32]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tren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[1488]</a:t>
            </a:r>
            <a:r>
              <a:rPr lang="es-ES" sz="2800" dirty="0"/>
              <a:t> </a:t>
            </a:r>
            <a:endParaRPr lang="es-ES" sz="1800" b="1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persona [108] gente [137] dinero [364] tráfico [&gt;5000]</a:t>
            </a: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2800" dirty="0"/>
              <a:t>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primo [1451] voy [ir 33] vas [ir 33] va [ir 33] estoy [estar 21] está [estar 21] estás [estar 21] calle [269] cine [952] estadio [2581] parque [1354] playa [1475] plaza [806] teatro [605] a [8] el [1] la [1]</a:t>
            </a:r>
            <a:r>
              <a:rPr lang="es-ES" sz="2800" dirty="0"/>
              <a:t> </a:t>
            </a:r>
            <a:endParaRPr lang="en-GB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/>
              <a:t>opinar</a:t>
            </a:r>
            <a:r>
              <a:rPr lang="en-US" sz="1800" b="1" dirty="0"/>
              <a:t> </a:t>
            </a:r>
            <a:r>
              <a:rPr lang="en-US" sz="1800" b="0" dirty="0"/>
              <a:t>[1547] </a:t>
            </a:r>
            <a:r>
              <a:rPr lang="en-US" sz="1800" b="1" dirty="0" err="1"/>
              <a:t>reaccionar</a:t>
            </a:r>
            <a:r>
              <a:rPr lang="en-US" sz="1800" b="1" dirty="0"/>
              <a:t> </a:t>
            </a:r>
            <a:r>
              <a:rPr lang="en-US" sz="1800" b="0" dirty="0"/>
              <a:t>[2284]</a:t>
            </a:r>
            <a:r>
              <a:rPr lang="en-US" sz="1800" b="1" dirty="0"/>
              <a:t> </a:t>
            </a:r>
            <a:r>
              <a:rPr lang="en-US" sz="1800" b="1" dirty="0" err="1"/>
              <a:t>helado</a:t>
            </a:r>
            <a:r>
              <a:rPr lang="en-US" sz="1800" b="1" dirty="0"/>
              <a:t> </a:t>
            </a:r>
            <a:r>
              <a:rPr lang="en-US" sz="1800" b="0" dirty="0"/>
              <a:t>[3024] </a:t>
            </a:r>
            <a:r>
              <a:rPr lang="en-GB" sz="1800" b="1" i="0" strike="noStrike" spc="-1" noProof="0" dirty="0" err="1">
                <a:latin typeface="Arial"/>
              </a:rPr>
              <a:t>muro</a:t>
            </a:r>
            <a:r>
              <a:rPr lang="en-GB" sz="1800" b="0" i="1" noProof="0" dirty="0"/>
              <a:t> </a:t>
            </a:r>
            <a:r>
              <a:rPr lang="en-GB" sz="1800" b="0" i="0" noProof="0" dirty="0"/>
              <a:t>[1874]</a:t>
            </a:r>
            <a:r>
              <a:rPr lang="en-US" sz="1800" b="0" dirty="0"/>
              <a:t> </a:t>
            </a:r>
            <a:r>
              <a:rPr lang="en-US" sz="1800" b="1" dirty="0" err="1"/>
              <a:t>aburrido</a:t>
            </a:r>
            <a:r>
              <a:rPr lang="en-US" sz="1800" b="1" dirty="0"/>
              <a:t> </a:t>
            </a:r>
            <a:r>
              <a:rPr lang="en-US" sz="1800" b="0" dirty="0"/>
              <a:t>[3917]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[3/5]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8259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[4/5]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968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[5/5]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497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reading comprehension of both newly introduced and revisited vocabulary &amp; apply logic to the statements.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x2 to bring up speech bubbles and model the conversation.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 take turns to read the statements and react to them according to their own opinion.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r>
              <a:rPr lang="en-GB" b="1" dirty="0"/>
              <a:t>poco </a:t>
            </a:r>
            <a:r>
              <a:rPr lang="en-GB" dirty="0"/>
              <a:t>[76]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9353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147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/>
              <a:t>Aim:</a:t>
            </a:r>
            <a:r>
              <a:rPr lang="en-GB" sz="1200" b="0" dirty="0"/>
              <a:t> </a:t>
            </a:r>
            <a:r>
              <a:rPr lang="en-GB" b="0" dirty="0"/>
              <a:t>to revisit term 1-3 SSC. </a:t>
            </a:r>
            <a:r>
              <a:rPr lang="en-GB" sz="1200" b="0" dirty="0"/>
              <a:t>[</a:t>
            </a:r>
            <a:r>
              <a:rPr lang="en-GB" sz="1200" b="0" dirty="0" err="1"/>
              <a:t>rr</a:t>
            </a:r>
            <a:r>
              <a:rPr lang="en-GB" sz="1200" b="0" dirty="0"/>
              <a:t>] [a] [e] [i] [o] [u] [j] [ga] [</a:t>
            </a:r>
            <a:r>
              <a:rPr lang="en-GB" sz="1200" b="0" dirty="0" err="1"/>
              <a:t>gu</a:t>
            </a:r>
            <a:r>
              <a:rPr lang="en-GB" sz="1200" b="0" dirty="0"/>
              <a:t>] [</a:t>
            </a:r>
            <a:r>
              <a:rPr lang="en-GB" sz="1200" b="0" dirty="0" err="1"/>
              <a:t>gi</a:t>
            </a:r>
            <a:r>
              <a:rPr lang="en-GB" sz="1200" b="0" dirty="0"/>
              <a:t>] [</a:t>
            </a:r>
            <a:r>
              <a:rPr lang="en-GB" sz="1200" b="0" dirty="0" err="1"/>
              <a:t>gue</a:t>
            </a:r>
            <a:r>
              <a:rPr lang="en-GB" sz="1200" b="0" dirty="0"/>
              <a:t>] [v] [z] [</a:t>
            </a:r>
            <a:r>
              <a:rPr lang="en-GB" sz="1200" b="0" dirty="0" err="1"/>
              <a:t>rr</a:t>
            </a:r>
            <a:r>
              <a:rPr lang="en-GB" sz="1200" b="0" dirty="0"/>
              <a:t>] [r] [v] [</a:t>
            </a:r>
            <a:r>
              <a:rPr lang="en-GB" sz="1200" b="0" dirty="0" err="1"/>
              <a:t>ll</a:t>
            </a:r>
            <a:r>
              <a:rPr lang="en-GB" sz="1200" b="0" dirty="0"/>
              <a:t>] [l] [</a:t>
            </a:r>
            <a:r>
              <a:rPr lang="en-GB" sz="1200" b="0" dirty="0" err="1"/>
              <a:t>eu</a:t>
            </a:r>
            <a:r>
              <a:rPr lang="en-GB" sz="1200" b="0" dirty="0"/>
              <a:t>] [</a:t>
            </a:r>
            <a:r>
              <a:rPr lang="en-GB" sz="1200" b="0" dirty="0" err="1"/>
              <a:t>ee</a:t>
            </a:r>
            <a:r>
              <a:rPr lang="en-GB" sz="1200" b="0" dirty="0"/>
              <a:t>] [</a:t>
            </a:r>
            <a:r>
              <a:rPr lang="en-GB" sz="1200" b="0" dirty="0" err="1"/>
              <a:t>ei</a:t>
            </a:r>
            <a:r>
              <a:rPr lang="en-GB" sz="1200" b="0" dirty="0"/>
              <a:t>] [</a:t>
            </a:r>
            <a:r>
              <a:rPr lang="en-GB" sz="1200" b="0" dirty="0" err="1"/>
              <a:t>ua</a:t>
            </a:r>
            <a:r>
              <a:rPr lang="en-GB" sz="1200" b="0" dirty="0"/>
              <a:t>] [qui] [ñ] [ci] [</a:t>
            </a:r>
            <a:r>
              <a:rPr lang="en-GB" sz="1200" b="0" dirty="0" err="1"/>
              <a:t>ce</a:t>
            </a:r>
            <a:r>
              <a:rPr lang="en-GB" sz="1200" b="0" dirty="0"/>
              <a:t>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5 minutes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work in pairs to practise pronunciation. They can choose where to start and have one minute to collect as many coins as possible.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Divide the class in A &amp; B and click to indicate it’s ‘persona A’’s turn.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 A starts from either ‘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paño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’, ‘gusto’ or ‘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agua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’, and follows the path to pronounce the words and collect the corresponding coins.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bring up Persona B’s turn.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seguir </a:t>
            </a:r>
            <a:r>
              <a:rPr lang="en-GB" b="0" dirty="0"/>
              <a:t>[]</a:t>
            </a:r>
            <a:r>
              <a:rPr lang="en-GB" b="1" dirty="0"/>
              <a:t> collar </a:t>
            </a:r>
            <a:r>
              <a:rPr lang="en-GB" b="0" dirty="0"/>
              <a:t>[] </a:t>
            </a:r>
            <a:r>
              <a:rPr lang="en-GB" b="1" dirty="0" err="1"/>
              <a:t>cuño</a:t>
            </a:r>
            <a:r>
              <a:rPr lang="en-GB" b="0" dirty="0"/>
              <a:t> [] </a:t>
            </a:r>
            <a:r>
              <a:rPr lang="en-GB" b="1" dirty="0" err="1"/>
              <a:t>juguete</a:t>
            </a:r>
            <a:r>
              <a:rPr lang="en-GB" b="0" dirty="0"/>
              <a:t> [3163] </a:t>
            </a:r>
            <a:r>
              <a:rPr lang="en-GB" b="1" dirty="0" err="1"/>
              <a:t>moneda</a:t>
            </a:r>
            <a:r>
              <a:rPr lang="en-GB" dirty="0"/>
              <a:t> [1577] </a:t>
            </a:r>
            <a:r>
              <a:rPr lang="en-GB" b="1" dirty="0" err="1"/>
              <a:t>ruta</a:t>
            </a:r>
            <a:r>
              <a:rPr lang="en-GB" dirty="0"/>
              <a:t> [1845] </a:t>
            </a:r>
            <a:r>
              <a:rPr lang="en-GB" b="1" dirty="0" err="1"/>
              <a:t>veloz</a:t>
            </a:r>
            <a:r>
              <a:rPr lang="en-GB" b="0" dirty="0"/>
              <a:t> []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r>
              <a:rPr lang="en-GB" b="1" dirty="0"/>
              <a:t>Aim: </a:t>
            </a:r>
            <a:r>
              <a:rPr lang="en-US" b="0" dirty="0"/>
              <a:t>to recap previously introduced vocabulary as well as introduce </a:t>
            </a:r>
            <a:r>
              <a:rPr lang="en-GB" b="0" dirty="0"/>
              <a:t>1 new word (</a:t>
            </a:r>
            <a:r>
              <a:rPr lang="en-GB" b="0" dirty="0" err="1"/>
              <a:t>tren</a:t>
            </a:r>
            <a:r>
              <a:rPr lang="en-GB" b="0" dirty="0"/>
              <a:t>).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1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 in Spanish. Check understanding of ‘palabra’.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Tell pupils they need to figure out which word is being described. They have the possible options at the bottom. Por ejemplo, </a:t>
            </a:r>
            <a:r>
              <a:rPr lang="en-GB" dirty="0" err="1"/>
              <a:t>mensaje</a:t>
            </a:r>
            <a:r>
              <a:rPr lang="en-GB" dirty="0"/>
              <a:t>, palabras and papel. Is it ‘fiesta’, ‘comer’ or ‘escribir’?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work in pairs to read the words for each “card” (box) and work out the word being described.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  Elicit answers from pupils and click on each box to reveal the answer.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2: 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first English word (to write) and elicit the Spanish word from pupils (escribir). Click to bring up the tick next to ‘vender’. Repeat x8.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3</a:t>
            </a:r>
            <a:r>
              <a:rPr lang="en-GB" b="0" dirty="0"/>
              <a:t> </a:t>
            </a:r>
          </a:p>
          <a:p>
            <a:pPr marL="228600" indent="-228600">
              <a:buAutoNum type="arabicPeriod"/>
            </a:pPr>
            <a:r>
              <a:rPr lang="en-GB" dirty="0"/>
              <a:t>Click to bring up the first question about parts of speech. </a:t>
            </a:r>
          </a:p>
          <a:p>
            <a:pPr marL="228600" indent="-228600">
              <a:buAutoNum type="arabicPeriod"/>
            </a:pPr>
            <a:r>
              <a:rPr lang="en-GB" dirty="0"/>
              <a:t>Elicit answer from pupils.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nombre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[215]</a:t>
            </a:r>
            <a:endParaRPr lang="en-GB"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658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1" dirty="0" err="1"/>
              <a:t>poder</a:t>
            </a:r>
            <a:r>
              <a:rPr lang="en-GB" b="0" dirty="0"/>
              <a:t> (2-verb structure) in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singular; revisit negatives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 [2 slides]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US" sz="1800" b="1" dirty="0"/>
              <a:t>Aim: </a:t>
            </a:r>
            <a:r>
              <a:rPr lang="en-US" sz="1800" b="0" dirty="0"/>
              <a:t>to </a:t>
            </a:r>
            <a:r>
              <a:rPr lang="en-US" sz="1800" b="0" dirty="0" err="1"/>
              <a:t>practise</a:t>
            </a:r>
            <a:r>
              <a:rPr lang="en-US" sz="1800" b="0" dirty="0"/>
              <a:t> connection of the 1</a:t>
            </a:r>
            <a:r>
              <a:rPr lang="en-US" sz="1800" b="0" baseline="30000" dirty="0"/>
              <a:t>st</a:t>
            </a:r>
            <a:r>
              <a:rPr lang="en-US" sz="1800" b="0" dirty="0"/>
              <a:t> and 3</a:t>
            </a:r>
            <a:r>
              <a:rPr lang="en-US" sz="1800" b="0" baseline="30000" dirty="0"/>
              <a:t>rd</a:t>
            </a:r>
            <a:r>
              <a:rPr lang="en-US" sz="1800" b="0" dirty="0"/>
              <a:t> person singular of </a:t>
            </a:r>
            <a:r>
              <a:rPr lang="en-US" sz="1800" b="0" dirty="0" err="1"/>
              <a:t>poder</a:t>
            </a:r>
            <a:r>
              <a:rPr lang="en-US" sz="1800" b="0" dirty="0"/>
              <a:t>, and negative form.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Attending to the verb ending,  pupils decide if it’s ‘I’ or ‘s/he’ and whether it’s a negative statement.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Click to reveal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E. No puedo comer en clase. 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Puede comprender a la profesora.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Puede hablar en español.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No puedo dormir en clase.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4. No puede cantar canciones..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5. Puedo escribir mensajes.</a:t>
            </a:r>
            <a:endParaRPr lang="en-GB" sz="1200" b="0" dirty="0"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aural recognition of the infinitive verb </a:t>
            </a:r>
            <a:r>
              <a:rPr lang="en-GB" sz="1200" b="1" i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poder</a:t>
            </a:r>
            <a:r>
              <a:rPr lang="en-GB" b="0" dirty="0"/>
              <a:t>; aural comprehension of vocabulary. </a:t>
            </a:r>
            <a:endParaRPr lang="en-GB" sz="1200" b="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 and do the example with them. At this stage pupils focus on </a:t>
            </a:r>
            <a:r>
              <a:rPr lang="en-GB" b="0" dirty="0"/>
              <a:t>understanding more information about each sentences.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transcribe the infinitive verb and can select any extra info they pick up.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answers. The 2</a:t>
            </a:r>
            <a:r>
              <a:rPr lang="en-GB" b="0" baseline="30000" dirty="0"/>
              <a:t>nd</a:t>
            </a:r>
            <a:r>
              <a:rPr lang="en-GB" b="0" dirty="0"/>
              <a:t> transcript audio is attached to the green infinitive verbs. The audio this time has the pronouns ‘</a:t>
            </a:r>
            <a:r>
              <a:rPr lang="en-GB" b="0" dirty="0" err="1"/>
              <a:t>yo</a:t>
            </a:r>
            <a:r>
              <a:rPr lang="en-GB" b="0" dirty="0"/>
              <a:t> (I)’ and ‘</a:t>
            </a:r>
            <a:r>
              <a:rPr lang="en-GB" b="0" dirty="0" err="1"/>
              <a:t>él</a:t>
            </a:r>
            <a:r>
              <a:rPr lang="en-GB" b="0" dirty="0"/>
              <a:t> (he)’ and there is a reminder that these can be used to make a comparison and/or emphasise a contrast.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Teachers can quickly elicit full English translations and then click to reveal.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 1</a:t>
            </a:r>
            <a:r>
              <a:rPr lang="en-GB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E. No puedo comer en clase. 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Puede comprender a la profesora.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Puede hablar en español.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No puedo dormir en clase.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4. No puede cantar canciones..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5. Puedo escribir mensajes.</a:t>
            </a:r>
            <a:endParaRPr lang="en-GB" sz="1200" b="0" dirty="0">
              <a:effectLst/>
              <a:latin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 2 (appears with answers):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E. Yo no puedo comer en clase. 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Él puede comprender a la profesora.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Él puede hablar en español.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Yo no puedo dormir en clase.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4. </a:t>
            </a: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Él</a:t>
            </a: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 no puede cantar canciones..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5. </a:t>
            </a: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Yo</a:t>
            </a: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 puedo escribir mensajes.</a:t>
            </a:r>
            <a:endParaRPr lang="en-GB" sz="1200" b="0" dirty="0">
              <a:effectLst/>
              <a:latin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0319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5 minutes (6 slides)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GB" b="0" dirty="0"/>
              <a:t>to practise written comprehension of and distinction 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between 1</a:t>
            </a:r>
            <a:r>
              <a:rPr lang="en-GB" sz="1800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st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and 3</a:t>
            </a:r>
            <a:r>
              <a:rPr lang="en-GB" sz="1800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rd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persons singular of </a:t>
            </a:r>
            <a:r>
              <a:rPr lang="en-GB" sz="1800" b="1" i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poder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; written comprehension of key vocabulary introduced this week.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context. Tell students Quique is sending messages to Rubén.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first message. Ask pupils to identify de if it’s Sofía (</a:t>
            </a:r>
            <a:r>
              <a:rPr lang="en-GB" dirty="0" err="1"/>
              <a:t>yo</a:t>
            </a:r>
            <a:r>
              <a:rPr lang="en-GB" dirty="0"/>
              <a:t> = I), or Quique (</a:t>
            </a:r>
            <a:r>
              <a:rPr lang="en-GB" dirty="0" err="1"/>
              <a:t>él</a:t>
            </a:r>
            <a:r>
              <a:rPr lang="en-GB" dirty="0"/>
              <a:t> = he).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part 2 – checking understanding of infinitive verb and elicit oral response.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items 1 – 5.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16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[1/5]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1334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[2/5]</a:t>
            </a:r>
            <a:endParaRPr lang="en-US" b="1" dirty="0"/>
          </a:p>
          <a:p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r>
              <a:rPr lang="en-GB" b="1" dirty="0" err="1"/>
              <a:t>instrucción</a:t>
            </a:r>
            <a:r>
              <a:rPr lang="en-GB" b="1" dirty="0"/>
              <a:t> </a:t>
            </a:r>
            <a:r>
              <a:rPr lang="en-GB" dirty="0"/>
              <a:t>[2158]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226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10" Type="http://schemas.openxmlformats.org/officeDocument/2006/relationships/image" Target="../media/image2.gif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audio" Target="../media/audio43.wav"/><Relationship Id="rId4" Type="http://schemas.microsoft.com/office/2007/relationships/hdphoto" Target="../media/hdphoto1.wdp"/><Relationship Id="rId9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2.gi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18" Type="http://schemas.openxmlformats.org/officeDocument/2006/relationships/audio" Target="../media/audio15.wav"/><Relationship Id="rId26" Type="http://schemas.openxmlformats.org/officeDocument/2006/relationships/audio" Target="../media/audio22.wav"/><Relationship Id="rId3" Type="http://schemas.openxmlformats.org/officeDocument/2006/relationships/audio" Target="../media/audio1.wav"/><Relationship Id="rId21" Type="http://schemas.openxmlformats.org/officeDocument/2006/relationships/audio" Target="../media/audio18.wav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audio" Target="../media/audio14.wav"/><Relationship Id="rId25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3.wav"/><Relationship Id="rId20" Type="http://schemas.openxmlformats.org/officeDocument/2006/relationships/audio" Target="../media/audio17.wav"/><Relationship Id="rId29" Type="http://schemas.openxmlformats.org/officeDocument/2006/relationships/audio" Target="../media/audio2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audio" Target="../media/audio8.wav"/><Relationship Id="rId24" Type="http://schemas.openxmlformats.org/officeDocument/2006/relationships/audio" Target="../media/audio21.wav"/><Relationship Id="rId5" Type="http://schemas.openxmlformats.org/officeDocument/2006/relationships/audio" Target="../media/audio3.wav"/><Relationship Id="rId15" Type="http://schemas.openxmlformats.org/officeDocument/2006/relationships/audio" Target="../media/audio12.wav"/><Relationship Id="rId23" Type="http://schemas.openxmlformats.org/officeDocument/2006/relationships/audio" Target="../media/audio20.wav"/><Relationship Id="rId28" Type="http://schemas.openxmlformats.org/officeDocument/2006/relationships/audio" Target="../media/audio23.wav"/><Relationship Id="rId10" Type="http://schemas.openxmlformats.org/officeDocument/2006/relationships/audio" Target="../media/audio7.wav"/><Relationship Id="rId19" Type="http://schemas.openxmlformats.org/officeDocument/2006/relationships/audio" Target="../media/audio16.wav"/><Relationship Id="rId31" Type="http://schemas.openxmlformats.org/officeDocument/2006/relationships/image" Target="../media/image13.svg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audio" Target="../media/audio11.wav"/><Relationship Id="rId22" Type="http://schemas.openxmlformats.org/officeDocument/2006/relationships/audio" Target="../media/audio19.wav"/><Relationship Id="rId27" Type="http://schemas.openxmlformats.org/officeDocument/2006/relationships/image" Target="../media/image11.png"/><Relationship Id="rId30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3.wav"/><Relationship Id="rId18" Type="http://schemas.openxmlformats.org/officeDocument/2006/relationships/image" Target="../media/image22.png"/><Relationship Id="rId3" Type="http://schemas.openxmlformats.org/officeDocument/2006/relationships/audio" Target="../media/audio25.wav"/><Relationship Id="rId7" Type="http://schemas.openxmlformats.org/officeDocument/2006/relationships/audio" Target="../media/audio28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4.wav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audio" Target="../media/audio32.wav"/><Relationship Id="rId5" Type="http://schemas.openxmlformats.org/officeDocument/2006/relationships/audio" Target="../media/audio27.wav"/><Relationship Id="rId15" Type="http://schemas.openxmlformats.org/officeDocument/2006/relationships/image" Target="../media/image20.svg"/><Relationship Id="rId10" Type="http://schemas.openxmlformats.org/officeDocument/2006/relationships/audio" Target="../media/audio31.wav"/><Relationship Id="rId19" Type="http://schemas.openxmlformats.org/officeDocument/2006/relationships/image" Target="../media/image2.gif"/><Relationship Id="rId4" Type="http://schemas.openxmlformats.org/officeDocument/2006/relationships/audio" Target="../media/audio26.wav"/><Relationship Id="rId9" Type="http://schemas.openxmlformats.org/officeDocument/2006/relationships/audio" Target="../media/audio30.wav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audio" Target="../media/audio42.wav"/><Relationship Id="rId3" Type="http://schemas.openxmlformats.org/officeDocument/2006/relationships/image" Target="../media/image18.png"/><Relationship Id="rId7" Type="http://schemas.openxmlformats.org/officeDocument/2006/relationships/audio" Target="../media/audio36.wav"/><Relationship Id="rId12" Type="http://schemas.openxmlformats.org/officeDocument/2006/relationships/audio" Target="../media/audio4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5.wav"/><Relationship Id="rId11" Type="http://schemas.openxmlformats.org/officeDocument/2006/relationships/audio" Target="../media/audio40.wav"/><Relationship Id="rId5" Type="http://schemas.openxmlformats.org/officeDocument/2006/relationships/image" Target="../media/image13.svg"/><Relationship Id="rId10" Type="http://schemas.openxmlformats.org/officeDocument/2006/relationships/audio" Target="../media/audio39.wav"/><Relationship Id="rId4" Type="http://schemas.openxmlformats.org/officeDocument/2006/relationships/image" Target="../media/image12.png"/><Relationship Id="rId9" Type="http://schemas.openxmlformats.org/officeDocument/2006/relationships/audio" Target="../media/audio3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241461"/>
            <a:ext cx="2864489" cy="1292662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Puede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comprender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instrucciones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952060" y="3033819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472717" y="3115919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8972E878-F6DA-2295-1A4E-6D9D345A7474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5B62F5-CAAE-3C55-1857-93995514CCFF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D868238-86FA-FD7E-6A83-C6207D4134F8}"/>
              </a:ext>
            </a:extLst>
          </p:cNvPr>
          <p:cNvSpPr/>
          <p:nvPr/>
        </p:nvSpPr>
        <p:spPr>
          <a:xfrm>
            <a:off x="1168785" y="991606"/>
            <a:ext cx="2255203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Quién es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72A4C-DC79-A2C4-F273-A6985E604849}"/>
              </a:ext>
            </a:extLst>
          </p:cNvPr>
          <p:cNvSpPr txBox="1"/>
          <p:nvPr/>
        </p:nvSpPr>
        <p:spPr>
          <a:xfrm>
            <a:off x="7360815" y="150433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903DF93-58E5-0652-6344-F4A22A4C6812}"/>
              </a:ext>
            </a:extLst>
          </p:cNvPr>
          <p:cNvSpPr/>
          <p:nvPr/>
        </p:nvSpPr>
        <p:spPr>
          <a:xfrm>
            <a:off x="1175631" y="228889"/>
            <a:ext cx="6014502" cy="620482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a Max. 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D8EF6E49-A8A9-7496-CC5E-EE3F502DC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9CD61C-34E6-AF39-0CF0-3C997D64D1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78D7FCD-4BE9-3CA2-404E-865C0F1F62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5E2F08-A035-3685-107C-836768E70E4B}"/>
              </a:ext>
            </a:extLst>
          </p:cNvPr>
          <p:cNvSpPr txBox="1"/>
          <p:nvPr/>
        </p:nvSpPr>
        <p:spPr>
          <a:xfrm>
            <a:off x="6331348" y="3507562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él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20E883-A532-B062-EB22-D4444D2C4C9E}"/>
              </a:ext>
            </a:extLst>
          </p:cNvPr>
          <p:cNvSpPr txBox="1"/>
          <p:nvPr/>
        </p:nvSpPr>
        <p:spPr>
          <a:xfrm>
            <a:off x="6255870" y="2354809"/>
            <a:ext cx="59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3F5A1-05EE-DBDD-9D0F-16BCAE0A51FA}"/>
              </a:ext>
            </a:extLst>
          </p:cNvPr>
          <p:cNvSpPr txBox="1"/>
          <p:nvPr/>
        </p:nvSpPr>
        <p:spPr>
          <a:xfrm>
            <a:off x="8870520" y="1440811"/>
            <a:ext cx="3269541" cy="369332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instrucción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instruction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F414F-770A-6C4D-9BAE-C390EA755521}"/>
              </a:ext>
            </a:extLst>
          </p:cNvPr>
          <p:cNvSpPr/>
          <p:nvPr/>
        </p:nvSpPr>
        <p:spPr>
          <a:xfrm>
            <a:off x="4217066" y="5334490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3A4491-76B7-2BE1-9F68-2686293F775D}"/>
              </a:ext>
            </a:extLst>
          </p:cNvPr>
          <p:cNvSpPr/>
          <p:nvPr/>
        </p:nvSpPr>
        <p:spPr>
          <a:xfrm>
            <a:off x="8305528" y="5332449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16" name="Picture 6" descr="Bebiendo, Agua, Mujer, Botella, Ropa Deportiva">
            <a:extLst>
              <a:ext uri="{FF2B5EF4-FFF2-40B4-BE49-F238E27FC236}">
                <a16:creationId xmlns:a16="http://schemas.microsoft.com/office/drawing/2014/main" id="{B2F59C81-E7C7-55DE-6638-50F955EFB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128" y="5091420"/>
            <a:ext cx="1673158" cy="15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534DE8C-6D73-C3E1-8FB7-205E381A4C40}"/>
              </a:ext>
            </a:extLst>
          </p:cNvPr>
          <p:cNvSpPr/>
          <p:nvPr/>
        </p:nvSpPr>
        <p:spPr>
          <a:xfrm>
            <a:off x="7988570" y="5934670"/>
            <a:ext cx="33118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learn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2050" name="Picture 2" descr="Free vector graphics of Smiley">
            <a:extLst>
              <a:ext uri="{FF2B5EF4-FFF2-40B4-BE49-F238E27FC236}">
                <a16:creationId xmlns:a16="http://schemas.microsoft.com/office/drawing/2014/main" id="{99ABED9B-9441-0DA1-AB7C-B5350880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79" y="5091420"/>
            <a:ext cx="1356029" cy="136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8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 animBg="1"/>
      <p:bldP spid="61" grpId="0" animBg="1"/>
      <p:bldP spid="62" grpId="0"/>
      <p:bldP spid="14" grpId="0" animBg="1"/>
      <p:bldP spid="14" grpId="1" animBg="1"/>
      <p:bldP spid="15" grpId="0" animBg="1"/>
      <p:bldP spid="15" grpId="1" animBg="1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102962"/>
            <a:ext cx="2864489" cy="156966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vocabulario.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888742" y="2094602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539034" y="2043249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66641CF-1B27-EE5D-8F55-03484E23AEC6}"/>
              </a:ext>
            </a:extLst>
          </p:cNvPr>
          <p:cNvSpPr/>
          <p:nvPr/>
        </p:nvSpPr>
        <p:spPr>
          <a:xfrm>
            <a:off x="4217066" y="5334490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082959-AA12-9592-4A47-01DD5F170FCF}"/>
              </a:ext>
            </a:extLst>
          </p:cNvPr>
          <p:cNvSpPr/>
          <p:nvPr/>
        </p:nvSpPr>
        <p:spPr>
          <a:xfrm>
            <a:off x="8305528" y="5332449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8972E878-F6DA-2295-1A4E-6D9D345A7474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5B62F5-CAAE-3C55-1857-93995514CCFF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7143796-FCF3-D8DC-0F62-33074662E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679" y="5202368"/>
            <a:ext cx="1405145" cy="1405145"/>
          </a:xfrm>
          <a:prstGeom prst="rect">
            <a:avLst/>
          </a:prstGeom>
        </p:spPr>
      </p:pic>
      <p:pic>
        <p:nvPicPr>
          <p:cNvPr id="38" name="Picture 6" descr="Bebiendo, Agua, Mujer, Botella, Ropa Deportiva">
            <a:extLst>
              <a:ext uri="{FF2B5EF4-FFF2-40B4-BE49-F238E27FC236}">
                <a16:creationId xmlns:a16="http://schemas.microsoft.com/office/drawing/2014/main" id="{0F3E8232-DBB3-9A40-831F-A108316CC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128" y="5091420"/>
            <a:ext cx="1673158" cy="15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916F9F1-A52F-C91F-6BFA-50F740785091}"/>
              </a:ext>
            </a:extLst>
          </p:cNvPr>
          <p:cNvSpPr/>
          <p:nvPr/>
        </p:nvSpPr>
        <p:spPr>
          <a:xfrm>
            <a:off x="7988570" y="5934670"/>
            <a:ext cx="33118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learn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3DB7DCB-1F7F-AC58-5D52-67A148D64B29}"/>
              </a:ext>
            </a:extLst>
          </p:cNvPr>
          <p:cNvSpPr/>
          <p:nvPr/>
        </p:nvSpPr>
        <p:spPr>
          <a:xfrm>
            <a:off x="1168785" y="991606"/>
            <a:ext cx="2255203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Quién es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81552-29A0-E2C7-B0AE-CFB5DB8DD555}"/>
              </a:ext>
            </a:extLst>
          </p:cNvPr>
          <p:cNvSpPr txBox="1"/>
          <p:nvPr/>
        </p:nvSpPr>
        <p:spPr>
          <a:xfrm>
            <a:off x="7360815" y="150433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9DCE93A-9419-979B-6B6F-63E3E34BAA6E}"/>
              </a:ext>
            </a:extLst>
          </p:cNvPr>
          <p:cNvSpPr/>
          <p:nvPr/>
        </p:nvSpPr>
        <p:spPr>
          <a:xfrm>
            <a:off x="1175631" y="228889"/>
            <a:ext cx="6014502" cy="620482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a Max. 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D15B5B92-2ACD-D84F-0E24-FD8178B82C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5FA455-2312-1EA6-6F8E-AE7FDA9A64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5F04A89-0D81-8008-C726-5033641613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3A65C4-31CC-47D2-EF58-FED84AAC9864}"/>
              </a:ext>
            </a:extLst>
          </p:cNvPr>
          <p:cNvSpPr txBox="1"/>
          <p:nvPr/>
        </p:nvSpPr>
        <p:spPr>
          <a:xfrm>
            <a:off x="6331348" y="3507562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él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574AC9-4961-78E2-AC0D-215D046CFE11}"/>
              </a:ext>
            </a:extLst>
          </p:cNvPr>
          <p:cNvSpPr txBox="1"/>
          <p:nvPr/>
        </p:nvSpPr>
        <p:spPr>
          <a:xfrm>
            <a:off x="6255870" y="2354809"/>
            <a:ext cx="59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6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 animBg="1"/>
      <p:bldP spid="47" grpId="1" animBg="1"/>
      <p:bldP spid="52" grpId="0" animBg="1"/>
      <p:bldP spid="52" grpId="1" animBg="1"/>
      <p:bldP spid="53" grpId="0" animBg="1"/>
      <p:bldP spid="61" grpId="0" animBg="1"/>
      <p:bldP spid="62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195295"/>
            <a:ext cx="2864489" cy="138499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canciones en inglés.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889714" y="3013037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491460" y="2018737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66641CF-1B27-EE5D-8F55-03484E23AEC6}"/>
              </a:ext>
            </a:extLst>
          </p:cNvPr>
          <p:cNvSpPr/>
          <p:nvPr/>
        </p:nvSpPr>
        <p:spPr>
          <a:xfrm>
            <a:off x="4217066" y="5334490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082959-AA12-9592-4A47-01DD5F170FCF}"/>
              </a:ext>
            </a:extLst>
          </p:cNvPr>
          <p:cNvSpPr/>
          <p:nvPr/>
        </p:nvSpPr>
        <p:spPr>
          <a:xfrm>
            <a:off x="8305528" y="5332449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8972E878-F6DA-2295-1A4E-6D9D345A7474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5B62F5-CAAE-3C55-1857-93995514CCFF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F91C61-A8B6-0FCC-5B07-D24ABF626E6F}"/>
              </a:ext>
            </a:extLst>
          </p:cNvPr>
          <p:cNvSpPr/>
          <p:nvPr/>
        </p:nvSpPr>
        <p:spPr>
          <a:xfrm>
            <a:off x="4655238" y="5221352"/>
            <a:ext cx="27388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do, make 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E57204B-D2B2-A8ED-4094-45C76AE02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23" y="4962700"/>
            <a:ext cx="1438780" cy="124062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9D43A73-1379-53B9-7B66-D8D69FF89A39}"/>
              </a:ext>
            </a:extLst>
          </p:cNvPr>
          <p:cNvSpPr/>
          <p:nvPr/>
        </p:nvSpPr>
        <p:spPr>
          <a:xfrm>
            <a:off x="864815" y="6153745"/>
            <a:ext cx="27388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play</a:t>
            </a:r>
            <a:endParaRPr lang="en-US" sz="32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E0E4D7-3431-1A29-C2B7-AA401111548F}"/>
              </a:ext>
            </a:extLst>
          </p:cNvPr>
          <p:cNvSpPr/>
          <p:nvPr/>
        </p:nvSpPr>
        <p:spPr>
          <a:xfrm>
            <a:off x="8645650" y="5279994"/>
            <a:ext cx="33118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sing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EDFDA58-07F4-3814-6F43-9C8E946F16E8}"/>
              </a:ext>
            </a:extLst>
          </p:cNvPr>
          <p:cNvSpPr/>
          <p:nvPr/>
        </p:nvSpPr>
        <p:spPr>
          <a:xfrm>
            <a:off x="1168785" y="991606"/>
            <a:ext cx="2255203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Quién es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68816-033D-5733-A4BC-8FA1C2526B68}"/>
              </a:ext>
            </a:extLst>
          </p:cNvPr>
          <p:cNvSpPr txBox="1"/>
          <p:nvPr/>
        </p:nvSpPr>
        <p:spPr>
          <a:xfrm>
            <a:off x="7360815" y="150433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D00D8F9-4941-1AAA-4E1E-3CAAC3C6726D}"/>
              </a:ext>
            </a:extLst>
          </p:cNvPr>
          <p:cNvSpPr/>
          <p:nvPr/>
        </p:nvSpPr>
        <p:spPr>
          <a:xfrm>
            <a:off x="1175631" y="228889"/>
            <a:ext cx="6014502" cy="620482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a Max. 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CBECB0FE-5829-882C-4F96-739F98E424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5CCD0E-5E60-6FCB-0199-CF76361AEC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8BFC0B8-4699-603F-25EC-AFDAA1EC1F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157A09-AFF3-B7D6-434B-61CB031EF680}"/>
              </a:ext>
            </a:extLst>
          </p:cNvPr>
          <p:cNvSpPr txBox="1"/>
          <p:nvPr/>
        </p:nvSpPr>
        <p:spPr>
          <a:xfrm>
            <a:off x="6331348" y="3507562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él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EDAAF4-DE9B-6C31-9B61-1C0259E86059}"/>
              </a:ext>
            </a:extLst>
          </p:cNvPr>
          <p:cNvSpPr txBox="1"/>
          <p:nvPr/>
        </p:nvSpPr>
        <p:spPr>
          <a:xfrm>
            <a:off x="6255870" y="2354809"/>
            <a:ext cx="59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4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 animBg="1"/>
      <p:bldP spid="47" grpId="1" animBg="1"/>
      <p:bldP spid="52" grpId="0" animBg="1"/>
      <p:bldP spid="52" grpId="1" animBg="1"/>
      <p:bldP spid="53" grpId="0" animBg="1"/>
      <p:bldP spid="61" grpId="0" animBg="1"/>
      <p:bldP spid="62" grpId="0"/>
      <p:bldP spid="30" grpId="0"/>
      <p:bldP spid="30" grpId="1"/>
      <p:bldP spid="34" grpId="0"/>
      <p:bldP spid="34" grpId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195295"/>
            <a:ext cx="2864489" cy="138499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usar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ordenador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889714" y="3013037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5" name="7_4beep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430239" y="3138109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66641CF-1B27-EE5D-8F55-03484E23AEC6}"/>
              </a:ext>
            </a:extLst>
          </p:cNvPr>
          <p:cNvSpPr/>
          <p:nvPr/>
        </p:nvSpPr>
        <p:spPr>
          <a:xfrm>
            <a:off x="4646456" y="540230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082959-AA12-9592-4A47-01DD5F170FCF}"/>
              </a:ext>
            </a:extLst>
          </p:cNvPr>
          <p:cNvSpPr/>
          <p:nvPr/>
        </p:nvSpPr>
        <p:spPr>
          <a:xfrm>
            <a:off x="8305528" y="5332449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8972E878-F6DA-2295-1A4E-6D9D345A7474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5B62F5-CAAE-3C55-1857-93995514CCFF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F91C61-A8B6-0FCC-5B07-D24ABF626E6F}"/>
              </a:ext>
            </a:extLst>
          </p:cNvPr>
          <p:cNvSpPr/>
          <p:nvPr/>
        </p:nvSpPr>
        <p:spPr>
          <a:xfrm>
            <a:off x="4726562" y="6052278"/>
            <a:ext cx="27388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read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43A73-1379-53B9-7B66-D8D69FF89A39}"/>
              </a:ext>
            </a:extLst>
          </p:cNvPr>
          <p:cNvSpPr/>
          <p:nvPr/>
        </p:nvSpPr>
        <p:spPr>
          <a:xfrm>
            <a:off x="748029" y="5406647"/>
            <a:ext cx="36577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play (an instrument)</a:t>
            </a:r>
            <a:endParaRPr lang="en-US" sz="36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E0E4D7-3431-1A29-C2B7-AA401111548F}"/>
              </a:ext>
            </a:extLst>
          </p:cNvPr>
          <p:cNvSpPr/>
          <p:nvPr/>
        </p:nvSpPr>
        <p:spPr>
          <a:xfrm>
            <a:off x="8645650" y="5279994"/>
            <a:ext cx="33118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use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EDFDA58-07F4-3814-6F43-9C8E946F16E8}"/>
              </a:ext>
            </a:extLst>
          </p:cNvPr>
          <p:cNvSpPr/>
          <p:nvPr/>
        </p:nvSpPr>
        <p:spPr>
          <a:xfrm>
            <a:off x="1168785" y="991606"/>
            <a:ext cx="2255203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Quién es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68816-033D-5733-A4BC-8FA1C2526B68}"/>
              </a:ext>
            </a:extLst>
          </p:cNvPr>
          <p:cNvSpPr txBox="1"/>
          <p:nvPr/>
        </p:nvSpPr>
        <p:spPr>
          <a:xfrm>
            <a:off x="7360815" y="150433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D00D8F9-4941-1AAA-4E1E-3CAAC3C6726D}"/>
              </a:ext>
            </a:extLst>
          </p:cNvPr>
          <p:cNvSpPr/>
          <p:nvPr/>
        </p:nvSpPr>
        <p:spPr>
          <a:xfrm>
            <a:off x="1175631" y="228889"/>
            <a:ext cx="6014502" cy="620482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a Max. 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CBECB0FE-5829-882C-4F96-739F98E424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5CCD0E-5E60-6FCB-0199-CF76361AEC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8BFC0B8-4699-603F-25EC-AFDAA1EC1F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157A09-AFF3-B7D6-434B-61CB031EF680}"/>
              </a:ext>
            </a:extLst>
          </p:cNvPr>
          <p:cNvSpPr txBox="1"/>
          <p:nvPr/>
        </p:nvSpPr>
        <p:spPr>
          <a:xfrm>
            <a:off x="6331348" y="3507562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él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EDAAF4-DE9B-6C31-9B61-1C0259E86059}"/>
              </a:ext>
            </a:extLst>
          </p:cNvPr>
          <p:cNvSpPr txBox="1"/>
          <p:nvPr/>
        </p:nvSpPr>
        <p:spPr>
          <a:xfrm>
            <a:off x="6255870" y="2354809"/>
            <a:ext cx="59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9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 animBg="1"/>
      <p:bldP spid="47" grpId="1" animBg="1"/>
      <p:bldP spid="52" grpId="0" animBg="1"/>
      <p:bldP spid="52" grpId="1" animBg="1"/>
      <p:bldP spid="53" grpId="0" animBg="1"/>
      <p:bldP spid="61" grpId="0" animBg="1"/>
      <p:bldP spid="62" grpId="0"/>
      <p:bldP spid="30" grpId="0"/>
      <p:bldP spid="30" grpId="1"/>
      <p:bldP spid="34" grpId="0"/>
      <p:bldP spid="34" grpId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18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3833" y="916550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1175632" y="228889"/>
            <a:ext cx="6078124" cy="519576"/>
          </a:xfrm>
          <a:prstGeom prst="wedgeRoundRectCallout">
            <a:avLst>
              <a:gd name="adj1" fmla="val -54777"/>
              <a:gd name="adj2" fmla="val 17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puedes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hacer en español?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3240" y="91844"/>
            <a:ext cx="914400" cy="914400"/>
          </a:xfrm>
          <a:prstGeom prst="rect">
            <a:avLst/>
          </a:prstGeom>
        </p:spPr>
      </p:pic>
      <p:sp>
        <p:nvSpPr>
          <p:cNvPr id="73" name="Speech Bubble: Rectangle with Corners Rounded 72">
            <a:extLst>
              <a:ext uri="{FF2B5EF4-FFF2-40B4-BE49-F238E27FC236}">
                <a16:creationId xmlns:a16="http://schemas.microsoft.com/office/drawing/2014/main" id="{285A1239-A44A-6464-C15B-D67A694FC334}"/>
              </a:ext>
            </a:extLst>
          </p:cNvPr>
          <p:cNvSpPr/>
          <p:nvPr/>
        </p:nvSpPr>
        <p:spPr>
          <a:xfrm>
            <a:off x="5742886" y="896051"/>
            <a:ext cx="3454206" cy="593504"/>
          </a:xfrm>
          <a:prstGeom prst="wedgeRoundRectCallout">
            <a:avLst>
              <a:gd name="adj1" fmla="val -6404"/>
              <a:gd name="adj2" fmla="val 89263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Reacciona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! 😃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E2C2792D-FC9F-02C4-574E-9EB3BC87A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620058"/>
              </p:ext>
            </p:extLst>
          </p:nvPr>
        </p:nvGraphicFramePr>
        <p:xfrm>
          <a:off x="5696920" y="4532307"/>
          <a:ext cx="5973827" cy="1408936"/>
        </p:xfrm>
        <a:graphic>
          <a:graphicData uri="http://schemas.openxmlformats.org/drawingml/2006/table">
            <a:tbl>
              <a:tblPr firstRow="1" bandRow="1"/>
              <a:tblGrid>
                <a:gridCol w="5973827">
                  <a:extLst>
                    <a:ext uri="{9D8B030D-6E8A-4147-A177-3AD203B41FA5}">
                      <a16:colId xmlns:a16="http://schemas.microsoft.com/office/drawing/2014/main" val="3087057724"/>
                    </a:ext>
                  </a:extLst>
                </a:gridCol>
              </a:tblGrid>
              <a:tr h="140893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😃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bonito | 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fantástico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| 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divertido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|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diferente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|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404"/>
                  </a:ext>
                </a:extLst>
              </a:tr>
            </a:tbl>
          </a:graphicData>
        </a:graphic>
      </p:graphicFrame>
      <p:pic>
        <p:nvPicPr>
          <p:cNvPr id="79" name="Google Shape;319;p15" descr="Speech Icon, Voice, Talking, Audio, Speech">
            <a:extLst>
              <a:ext uri="{FF2B5EF4-FFF2-40B4-BE49-F238E27FC236}">
                <a16:creationId xmlns:a16="http://schemas.microsoft.com/office/drawing/2014/main" id="{AF146907-CF89-98A9-A70F-9520061B15E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87277" y="9654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6241C64F-A483-A024-C9AF-D73D9086B21D}"/>
              </a:ext>
            </a:extLst>
          </p:cNvPr>
          <p:cNvSpPr txBox="1">
            <a:spLocks/>
          </p:cNvSpPr>
          <p:nvPr/>
        </p:nvSpPr>
        <p:spPr>
          <a:xfrm>
            <a:off x="10045628" y="922566"/>
            <a:ext cx="1058732" cy="382081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93E525AD-7D04-6988-529E-AAC299C1F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766736"/>
              </p:ext>
            </p:extLst>
          </p:nvPr>
        </p:nvGraphicFramePr>
        <p:xfrm>
          <a:off x="198738" y="1504381"/>
          <a:ext cx="5207053" cy="527273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207053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</a:tblGrid>
              <a:tr h="416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</a:t>
                      </a:r>
                      <a:r>
                        <a:rPr kumimoji="0" lang="en-GB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hablar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en clase. 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416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</a:t>
                      </a:r>
                      <a:r>
                        <a:rPr kumimoji="0" lang="en-GB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escuchar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música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en español.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416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</a:t>
                      </a:r>
                      <a:r>
                        <a:rPr kumimoji="0" lang="en-GB" sz="2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ir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 España.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  <a:tr h="416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</a:t>
                      </a:r>
                      <a:r>
                        <a:rPr kumimoji="0" lang="en-GB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hablar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con gente de España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2025125"/>
                  </a:ext>
                </a:extLst>
              </a:tr>
              <a:tr h="8114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</a:t>
                      </a:r>
                      <a:r>
                        <a:rPr kumimoji="0" lang="en-GB" sz="2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visitar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otro </a:t>
                      </a:r>
                      <a:r>
                        <a:rPr kumimoji="0" lang="en-GB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país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donde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hablan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español.</a:t>
                      </a:r>
                      <a:endParaRPr kumimoji="0" lang="en-GB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7999101"/>
                  </a:ext>
                </a:extLst>
              </a:tr>
              <a:tr h="4839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</a:t>
                      </a:r>
                      <a:r>
                        <a:rPr kumimoji="0" lang="en-GB" sz="2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comprender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información.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8593531"/>
                  </a:ext>
                </a:extLst>
              </a:tr>
              <a:tr h="5634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</a:t>
                      </a:r>
                      <a:r>
                        <a:rPr kumimoji="0" lang="en-GB" sz="2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cantar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canciones.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9749935"/>
                  </a:ext>
                </a:extLst>
              </a:tr>
              <a:tr h="416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</a:t>
                      </a:r>
                      <a:r>
                        <a:rPr kumimoji="0" lang="en-GB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comprar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597065"/>
                  </a:ext>
                </a:extLst>
              </a:tr>
              <a:tr h="416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</a:t>
                      </a:r>
                      <a:r>
                        <a:rPr kumimoji="0" lang="en-GB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escribir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mensajes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9850727"/>
                  </a:ext>
                </a:extLst>
              </a:tr>
              <a:tr h="416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</a:t>
                      </a:r>
                      <a:r>
                        <a:rPr kumimoji="0" lang="en-GB" sz="2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celebrar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fiestas </a:t>
                      </a:r>
                      <a:r>
                        <a:rPr kumimoji="0" lang="en-GB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típicas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797329"/>
                  </a:ext>
                </a:extLst>
              </a:tr>
              <a:tr h="416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</a:t>
                      </a:r>
                      <a:r>
                        <a:rPr kumimoji="0" lang="en-GB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leer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libros</a:t>
                      </a:r>
                      <a:r>
                        <a:rPr kumimoji="0" lang="en-GB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685906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15761379-C25E-3398-7DA8-7B75BAF0F395}"/>
              </a:ext>
            </a:extLst>
          </p:cNvPr>
          <p:cNvSpPr/>
          <p:nvPr/>
        </p:nvSpPr>
        <p:spPr>
          <a:xfrm>
            <a:off x="0" y="866472"/>
            <a:ext cx="2738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Puedo</a:t>
            </a:r>
            <a:r>
              <a:rPr lang="en-US" sz="40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Segoe Print" panose="02000600000000000000" pitchFamily="2" charset="0"/>
              </a:rPr>
              <a:t>…</a:t>
            </a:r>
            <a:endParaRPr lang="en-US" sz="4000" b="1" cap="none" spc="0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E62570-1874-FE5E-B735-815A37DFF77B}"/>
              </a:ext>
            </a:extLst>
          </p:cNvPr>
          <p:cNvSpPr txBox="1"/>
          <p:nvPr/>
        </p:nvSpPr>
        <p:spPr>
          <a:xfrm>
            <a:off x="5696920" y="3186542"/>
            <a:ext cx="1656223" cy="1200329"/>
          </a:xfrm>
          <a:prstGeom prst="rect">
            <a:avLst/>
          </a:prstGeom>
          <a:solidFill>
            <a:srgbClr val="E6CDFF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muy</a:t>
            </a:r>
          </a:p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bastante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poco*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D81E61-5160-94D7-B24B-972AC062F849}"/>
              </a:ext>
            </a:extLst>
          </p:cNvPr>
          <p:cNvGrpSpPr/>
          <p:nvPr/>
        </p:nvGrpSpPr>
        <p:grpSpPr>
          <a:xfrm>
            <a:off x="9395734" y="1895633"/>
            <a:ext cx="2683710" cy="1345558"/>
            <a:chOff x="9395734" y="1895633"/>
            <a:chExt cx="2683710" cy="1345558"/>
          </a:xfrm>
        </p:grpSpPr>
        <p:sp>
          <p:nvSpPr>
            <p:cNvPr id="63" name="Speech Bubble: Oval 62">
              <a:extLst>
                <a:ext uri="{FF2B5EF4-FFF2-40B4-BE49-F238E27FC236}">
                  <a16:creationId xmlns:a16="http://schemas.microsoft.com/office/drawing/2014/main" id="{B019F7B3-A7C8-E2BF-B760-0907F2347F84}"/>
                </a:ext>
              </a:extLst>
            </p:cNvPr>
            <p:cNvSpPr/>
            <p:nvPr/>
          </p:nvSpPr>
          <p:spPr>
            <a:xfrm>
              <a:off x="9395734" y="1916377"/>
              <a:ext cx="2647287" cy="1324814"/>
            </a:xfrm>
            <a:prstGeom prst="wedgeEllipseCallout">
              <a:avLst>
                <a:gd name="adj1" fmla="val -35029"/>
                <a:gd name="adj2" fmla="val 60841"/>
              </a:avLst>
            </a:prstGeom>
            <a:solidFill>
              <a:srgbClr val="7DDDFF"/>
            </a:solidFill>
            <a:ln>
              <a:solidFill>
                <a:srgbClr val="7DDD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F32DE35-E48D-D9D4-A1D3-1C44E7BAE2E2}"/>
                </a:ext>
              </a:extLst>
            </p:cNvPr>
            <p:cNvSpPr/>
            <p:nvPr/>
          </p:nvSpPr>
          <p:spPr>
            <a:xfrm>
              <a:off x="9699519" y="1895633"/>
              <a:ext cx="57259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>
                    <a:solidFill>
                      <a:srgbClr val="1D9A78"/>
                    </a:solidFill>
                    <a:prstDash val="solid"/>
                  </a:ln>
                  <a:solidFill>
                    <a:srgbClr val="2994B2"/>
                  </a:solidFill>
                </a:rPr>
                <a:t>B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401B15-F8FF-8647-713D-D35913AB4F2A}"/>
                </a:ext>
              </a:extLst>
            </p:cNvPr>
            <p:cNvSpPr txBox="1"/>
            <p:nvPr/>
          </p:nvSpPr>
          <p:spPr>
            <a:xfrm>
              <a:off x="9805881" y="2089120"/>
              <a:ext cx="227356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¡Es </a:t>
              </a:r>
              <a:r>
                <a:rPr lang="en-GB" sz="28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muy</a:t>
              </a:r>
              <a:r>
                <a:rPr lang="en-GB" sz="28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divertido</a:t>
              </a:r>
              <a:r>
                <a:rPr lang="en-GB" sz="28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!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8894B5-9FB0-A494-52AB-56C7C0366C72}"/>
              </a:ext>
            </a:extLst>
          </p:cNvPr>
          <p:cNvGrpSpPr/>
          <p:nvPr/>
        </p:nvGrpSpPr>
        <p:grpSpPr>
          <a:xfrm>
            <a:off x="6786212" y="1732098"/>
            <a:ext cx="2403392" cy="1488349"/>
            <a:chOff x="6786212" y="1732098"/>
            <a:chExt cx="2403392" cy="1488349"/>
          </a:xfrm>
        </p:grpSpPr>
        <p:sp>
          <p:nvSpPr>
            <p:cNvPr id="59" name="Speech Bubble: Oval 58">
              <a:extLst>
                <a:ext uri="{FF2B5EF4-FFF2-40B4-BE49-F238E27FC236}">
                  <a16:creationId xmlns:a16="http://schemas.microsoft.com/office/drawing/2014/main" id="{DD82D38F-E47D-8E57-B558-106135944F10}"/>
                </a:ext>
              </a:extLst>
            </p:cNvPr>
            <p:cNvSpPr/>
            <p:nvPr/>
          </p:nvSpPr>
          <p:spPr>
            <a:xfrm>
              <a:off x="6786212" y="1895633"/>
              <a:ext cx="2403392" cy="1324814"/>
            </a:xfrm>
            <a:prstGeom prst="wedgeEllipseCallout">
              <a:avLst>
                <a:gd name="adj1" fmla="val 37533"/>
                <a:gd name="adj2" fmla="val 65984"/>
              </a:avLst>
            </a:prstGeom>
            <a:solidFill>
              <a:srgbClr val="FF75BA"/>
            </a:solidFill>
            <a:ln>
              <a:solidFill>
                <a:srgbClr val="FF75BA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Segoe Print" panose="02000600000000000000" pitchFamily="2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E2C1E35-6526-4AF3-2BB9-9F50974638BA}"/>
                </a:ext>
              </a:extLst>
            </p:cNvPr>
            <p:cNvSpPr/>
            <p:nvPr/>
          </p:nvSpPr>
          <p:spPr>
            <a:xfrm>
              <a:off x="6865336" y="1732098"/>
              <a:ext cx="6046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>
                    <a:solidFill>
                      <a:srgbClr val="1D9A78"/>
                    </a:solidFill>
                    <a:prstDash val="solid"/>
                  </a:ln>
                  <a:solidFill>
                    <a:srgbClr val="2994B2"/>
                  </a:solidFill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17DE4A-3EBD-4AE4-D7D4-82CB17A77D72}"/>
                </a:ext>
              </a:extLst>
            </p:cNvPr>
            <p:cNvSpPr txBox="1"/>
            <p:nvPr/>
          </p:nvSpPr>
          <p:spPr>
            <a:xfrm>
              <a:off x="6912904" y="1926363"/>
              <a:ext cx="2273563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6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</a:t>
              </a:r>
              <a:r>
                <a:rPr lang="en-GB" sz="26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Puedo</a:t>
              </a:r>
              <a:r>
                <a:rPr lang="en-GB" sz="26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</a:t>
              </a:r>
              <a:r>
                <a:rPr lang="en-GB" sz="26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cantar</a:t>
              </a:r>
              <a:r>
                <a:rPr lang="en-GB" sz="26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canciones.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76FC534-78B2-31C7-AC48-FB5DFDCDE9EE}"/>
              </a:ext>
            </a:extLst>
          </p:cNvPr>
          <p:cNvSpPr txBox="1"/>
          <p:nvPr/>
        </p:nvSpPr>
        <p:spPr>
          <a:xfrm>
            <a:off x="10045628" y="6283943"/>
            <a:ext cx="2146372" cy="369332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poco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a little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64573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2" descr="background rectangle">
            <a:extLst>
              <a:ext uri="{FF2B5EF4-FFF2-40B4-BE49-F238E27FC236}">
                <a16:creationId xmlns:a16="http://schemas.microsoft.com/office/drawing/2014/main" id="{09C118BD-93EE-AD4E-7DBF-29DAD70D199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19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can and cannot do</a:t>
            </a:r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6165227F-4C1B-B8D4-BB67-F5314311D9D6}"/>
              </a:ext>
            </a:extLst>
          </p:cNvPr>
          <p:cNvSpPr/>
          <p:nvPr/>
        </p:nvSpPr>
        <p:spPr>
          <a:xfrm>
            <a:off x="7281495" y="44507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6" name="Google Shape;101;p2">
            <a:extLst>
              <a:ext uri="{FF2B5EF4-FFF2-40B4-BE49-F238E27FC236}">
                <a16:creationId xmlns:a16="http://schemas.microsoft.com/office/drawing/2014/main" id="{45F96D8C-B311-E881-CB1D-11B17608760B}"/>
              </a:ext>
            </a:extLst>
          </p:cNvPr>
          <p:cNvSpPr txBox="1"/>
          <p:nvPr/>
        </p:nvSpPr>
        <p:spPr>
          <a:xfrm>
            <a:off x="87456" y="5235598"/>
            <a:ext cx="4350984" cy="84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2-verb structure: 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poder</a:t>
            </a:r>
            <a:endParaRPr lang="fr-FR" sz="2500" b="1" dirty="0">
              <a:solidFill>
                <a:schemeClr val="bg2"/>
              </a:solidFill>
              <a:latin typeface="Century Gothic"/>
            </a:endParaRP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nb-NO" sz="2400" b="1" dirty="0">
                <a:solidFill>
                  <a:schemeClr val="bg2"/>
                </a:solidFill>
                <a:latin typeface="Century Gothic"/>
                <a:ea typeface="Calibri"/>
                <a:cs typeface="Calibri"/>
                <a:sym typeface="Century Gothic"/>
              </a:rPr>
              <a:t>SSC repaso 2 </a:t>
            </a:r>
            <a:endParaRPr lang="nb-NO" sz="2400" b="1" dirty="0">
              <a:solidFill>
                <a:schemeClr val="bg2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581CBAA-A7D8-9A08-A198-8753A4E19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5747" y="4508844"/>
            <a:ext cx="1239299" cy="2354138"/>
          </a:xfrm>
          <a:prstGeom prst="rect">
            <a:avLst/>
          </a:prstGeom>
        </p:spPr>
      </p:pic>
      <p:pic>
        <p:nvPicPr>
          <p:cNvPr id="1026" name="Picture 2" descr="Free vector graphics of Stars">
            <a:extLst>
              <a:ext uri="{FF2B5EF4-FFF2-40B4-BE49-F238E27FC236}">
                <a16:creationId xmlns:a16="http://schemas.microsoft.com/office/drawing/2014/main" id="{DCF15BE1-93AA-4186-C665-D331F296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1" y="1824426"/>
            <a:ext cx="2490354" cy="124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13E61BE-DBED-AAAB-4BF1-07547782BBAD}"/>
              </a:ext>
            </a:extLst>
          </p:cNvPr>
          <p:cNvGrpSpPr/>
          <p:nvPr/>
        </p:nvGrpSpPr>
        <p:grpSpPr>
          <a:xfrm>
            <a:off x="5443502" y="4593173"/>
            <a:ext cx="2170687" cy="1092740"/>
            <a:chOff x="9208168" y="5234898"/>
            <a:chExt cx="2170687" cy="1092740"/>
          </a:xfrm>
        </p:grpSpPr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C658F2F1-684F-7E84-49FD-4031CBB0D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08168" y="5528000"/>
              <a:ext cx="1344475" cy="799638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62D5D56D-66EB-D86B-4EDF-E2E52C24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177" y="5234898"/>
              <a:ext cx="1157678" cy="829813"/>
            </a:xfrm>
            <a:prstGeom prst="rect">
              <a:avLst/>
            </a:prstGeom>
          </p:spPr>
        </p:pic>
      </p:grpSp>
      <p:pic>
        <p:nvPicPr>
          <p:cNvPr id="10" name="Picture 9" descr="A person sitting in front of a computer&#10;&#10;Description automatically generated with low confidence">
            <a:extLst>
              <a:ext uri="{FF2B5EF4-FFF2-40B4-BE49-F238E27FC236}">
                <a16:creationId xmlns:a16="http://schemas.microsoft.com/office/drawing/2014/main" id="{71ED902C-8849-A74E-EC16-600BFC78C0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02" y="5781968"/>
            <a:ext cx="1772685" cy="10361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79B2AF-0319-D24F-0F34-0C85A536A31C}"/>
              </a:ext>
            </a:extLst>
          </p:cNvPr>
          <p:cNvSpPr txBox="1"/>
          <p:nvPr/>
        </p:nvSpPr>
        <p:spPr>
          <a:xfrm>
            <a:off x="159340" y="2858102"/>
            <a:ext cx="40323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ln w="6600">
                  <a:solidFill>
                    <a:srgbClr val="D41212"/>
                  </a:solidFill>
                  <a:prstDash val="solid"/>
                </a:ln>
                <a:solidFill>
                  <a:srgbClr val="ED2B2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guet Script" panose="00000500000000000000" pitchFamily="2" charset="0"/>
              </a:rPr>
              <a:t>Puedo</a:t>
            </a:r>
            <a:r>
              <a:rPr lang="en-GB" sz="4400" b="1" dirty="0">
                <a:ln w="6600">
                  <a:solidFill>
                    <a:srgbClr val="D41212"/>
                  </a:solidFill>
                  <a:prstDash val="solid"/>
                </a:ln>
                <a:solidFill>
                  <a:srgbClr val="ED2B2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guet Script" panose="00000500000000000000" pitchFamily="2" charset="0"/>
              </a:rPr>
              <a:t> hacer </a:t>
            </a:r>
            <a:r>
              <a:rPr lang="en-GB" sz="4400" b="1" dirty="0" err="1">
                <a:ln w="6600">
                  <a:solidFill>
                    <a:srgbClr val="D41212"/>
                  </a:solidFill>
                  <a:prstDash val="solid"/>
                </a:ln>
                <a:solidFill>
                  <a:srgbClr val="ED2B2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guet Script" panose="00000500000000000000" pitchFamily="2" charset="0"/>
              </a:rPr>
              <a:t>muchas</a:t>
            </a:r>
            <a:r>
              <a:rPr lang="en-GB" sz="4400" b="1" dirty="0">
                <a:ln w="6600">
                  <a:solidFill>
                    <a:srgbClr val="D41212"/>
                  </a:solidFill>
                  <a:prstDash val="solid"/>
                </a:ln>
                <a:solidFill>
                  <a:srgbClr val="ED2B2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guet Script" panose="00000500000000000000" pitchFamily="2" charset="0"/>
              </a:rPr>
              <a:t> </a:t>
            </a:r>
            <a:r>
              <a:rPr lang="en-GB" sz="4400" b="1" dirty="0" err="1">
                <a:ln w="6600">
                  <a:solidFill>
                    <a:srgbClr val="D41212"/>
                  </a:solidFill>
                  <a:prstDash val="solid"/>
                </a:ln>
                <a:solidFill>
                  <a:srgbClr val="ED2B2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guet Script" panose="00000500000000000000" pitchFamily="2" charset="0"/>
              </a:rPr>
              <a:t>cosas</a:t>
            </a:r>
            <a:endParaRPr lang="en-GB" sz="4400" b="1" dirty="0">
              <a:ln w="6600">
                <a:solidFill>
                  <a:srgbClr val="D41212"/>
                </a:solidFill>
                <a:prstDash val="solid"/>
              </a:ln>
              <a:solidFill>
                <a:srgbClr val="ED2B2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aguet Script" panose="00000500000000000000" pitchFamily="2" charset="0"/>
            </a:endParaRPr>
          </a:p>
        </p:txBody>
      </p:sp>
      <p:pic>
        <p:nvPicPr>
          <p:cNvPr id="1028" name="Picture 4" descr="Free vector graphics of Cartoon">
            <a:extLst>
              <a:ext uri="{FF2B5EF4-FFF2-40B4-BE49-F238E27FC236}">
                <a16:creationId xmlns:a16="http://schemas.microsoft.com/office/drawing/2014/main" id="{94A48073-E3D1-2EA7-27B1-6EF188959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014" y="3018874"/>
            <a:ext cx="1047069" cy="112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D42C22-E1C3-18D7-CAEC-C915FC84E4A1}"/>
              </a:ext>
            </a:extLst>
          </p:cNvPr>
          <p:cNvSpPr txBox="1"/>
          <p:nvPr/>
        </p:nvSpPr>
        <p:spPr>
          <a:xfrm>
            <a:off x="814491" y="4313629"/>
            <a:ext cx="81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33A7C0-09CD-2E61-ADFB-DCFCC9884E4F}"/>
              </a:ext>
            </a:extLst>
          </p:cNvPr>
          <p:cNvSpPr txBox="1"/>
          <p:nvPr/>
        </p:nvSpPr>
        <p:spPr>
          <a:xfrm>
            <a:off x="1494974" y="4340964"/>
            <a:ext cx="81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🔊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BAFF46-3C0F-B170-9656-C7BBD87A49BD}"/>
              </a:ext>
            </a:extLst>
          </p:cNvPr>
          <p:cNvSpPr txBox="1"/>
          <p:nvPr/>
        </p:nvSpPr>
        <p:spPr>
          <a:xfrm>
            <a:off x="2149450" y="4368299"/>
            <a:ext cx="81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💬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FAAD95-606F-8BC6-F01B-FA7E03DB5ABA}"/>
              </a:ext>
            </a:extLst>
          </p:cNvPr>
          <p:cNvSpPr txBox="1"/>
          <p:nvPr/>
        </p:nvSpPr>
        <p:spPr>
          <a:xfrm>
            <a:off x="2800859" y="4354767"/>
            <a:ext cx="81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🎶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DAEC9D-4C31-6A48-731F-5CE7E99D9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69247" y="-1135887"/>
            <a:ext cx="12325350" cy="10837007"/>
          </a:xfrm>
          <a:prstGeom prst="rect">
            <a:avLst/>
          </a:prstGeom>
        </p:spPr>
      </p:pic>
      <p:sp>
        <p:nvSpPr>
          <p:cNvPr id="3" name="Google Shape;290;p6">
            <a:hlinkClick r:id="" action="ppaction://noaction">
              <a:snd r:embed="rId7" name="T3_W9_3.12.wav"/>
            </a:hlinkClick>
            <a:extLst>
              <a:ext uri="{FF2B5EF4-FFF2-40B4-BE49-F238E27FC236}">
                <a16:creationId xmlns:a16="http://schemas.microsoft.com/office/drawing/2014/main" id="{BA274EC2-02EF-D997-B9CA-BA2F079DB167}"/>
              </a:ext>
            </a:extLst>
          </p:cNvPr>
          <p:cNvSpPr txBox="1"/>
          <p:nvPr/>
        </p:nvSpPr>
        <p:spPr>
          <a:xfrm>
            <a:off x="8475391" y="3900531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290;p6">
            <a:hlinkClick r:id="" action="ppaction://noaction">
              <a:snd r:embed="rId8" name="T3_W9_3.13.wav"/>
            </a:hlinkClick>
            <a:extLst>
              <a:ext uri="{FF2B5EF4-FFF2-40B4-BE49-F238E27FC236}">
                <a16:creationId xmlns:a16="http://schemas.microsoft.com/office/drawing/2014/main" id="{87D92125-3CC5-5BD2-5CBF-35027B574939}"/>
              </a:ext>
            </a:extLst>
          </p:cNvPr>
          <p:cNvSpPr txBox="1"/>
          <p:nvPr/>
        </p:nvSpPr>
        <p:spPr>
          <a:xfrm>
            <a:off x="7737468" y="4803361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velo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Google Shape;290;p6">
            <a:hlinkClick r:id="" action="ppaction://noaction">
              <a:snd r:embed="rId9" name="T3_W9_3.14.wav"/>
            </a:hlinkClick>
            <a:extLst>
              <a:ext uri="{FF2B5EF4-FFF2-40B4-BE49-F238E27FC236}">
                <a16:creationId xmlns:a16="http://schemas.microsoft.com/office/drawing/2014/main" id="{37CDFAFF-B20A-61A3-DD52-DF6E27846EF7}"/>
              </a:ext>
            </a:extLst>
          </p:cNvPr>
          <p:cNvSpPr txBox="1"/>
          <p:nvPr/>
        </p:nvSpPr>
        <p:spPr>
          <a:xfrm>
            <a:off x="5634319" y="4641874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Google Shape;290;p6">
            <a:hlinkClick r:id="" action="ppaction://noaction">
              <a:snd r:embed="rId10" name="T3_W9_3.15.wav"/>
            </a:hlinkClick>
            <a:extLst>
              <a:ext uri="{FF2B5EF4-FFF2-40B4-BE49-F238E27FC236}">
                <a16:creationId xmlns:a16="http://schemas.microsoft.com/office/drawing/2014/main" id="{9BCEA751-E07A-DF8B-8A8A-8F65C9396A45}"/>
              </a:ext>
            </a:extLst>
          </p:cNvPr>
          <p:cNvSpPr txBox="1"/>
          <p:nvPr/>
        </p:nvSpPr>
        <p:spPr>
          <a:xfrm>
            <a:off x="4600736" y="3950188"/>
            <a:ext cx="237777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enemi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290;p6">
            <a:hlinkClick r:id="" action="ppaction://noaction">
              <a:snd r:embed="rId11" name="T3_W9_3.16.wav"/>
            </a:hlinkClick>
            <a:extLst>
              <a:ext uri="{FF2B5EF4-FFF2-40B4-BE49-F238E27FC236}">
                <a16:creationId xmlns:a16="http://schemas.microsoft.com/office/drawing/2014/main" id="{859897EB-9B24-D7C1-E81E-21BBE6A37F2A}"/>
              </a:ext>
            </a:extLst>
          </p:cNvPr>
          <p:cNvSpPr txBox="1"/>
          <p:nvPr/>
        </p:nvSpPr>
        <p:spPr>
          <a:xfrm>
            <a:off x="5618520" y="3009152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290;p6">
            <a:hlinkClick r:id="" action="ppaction://noaction">
              <a:snd r:embed="rId12" name="T3_W9_3.17.wav"/>
            </a:hlinkClick>
            <a:extLst>
              <a:ext uri="{FF2B5EF4-FFF2-40B4-BE49-F238E27FC236}">
                <a16:creationId xmlns:a16="http://schemas.microsoft.com/office/drawing/2014/main" id="{640D60B3-5A0A-C461-6849-A4B474A72426}"/>
              </a:ext>
            </a:extLst>
          </p:cNvPr>
          <p:cNvSpPr txBox="1"/>
          <p:nvPr/>
        </p:nvSpPr>
        <p:spPr>
          <a:xfrm>
            <a:off x="1299112" y="3173380"/>
            <a:ext cx="270479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gue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290;p6">
            <a:hlinkClick r:id="" action="ppaction://noaction">
              <a:snd r:embed="rId13" name="T3_W9_3.18.wav"/>
            </a:hlinkClick>
            <a:extLst>
              <a:ext uri="{FF2B5EF4-FFF2-40B4-BE49-F238E27FC236}">
                <a16:creationId xmlns:a16="http://schemas.microsoft.com/office/drawing/2014/main" id="{7733DA7A-E1AE-2BB5-B0E5-DBB345C63BCD}"/>
              </a:ext>
            </a:extLst>
          </p:cNvPr>
          <p:cNvSpPr txBox="1"/>
          <p:nvPr/>
        </p:nvSpPr>
        <p:spPr>
          <a:xfrm>
            <a:off x="8390144" y="6240659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290;p6">
            <a:hlinkClick r:id="" action="ppaction://noaction">
              <a:snd r:embed="rId14" name="T3_W9_3.19.wav"/>
            </a:hlinkClick>
            <a:extLst>
              <a:ext uri="{FF2B5EF4-FFF2-40B4-BE49-F238E27FC236}">
                <a16:creationId xmlns:a16="http://schemas.microsoft.com/office/drawing/2014/main" id="{1CBA5A3E-D9AD-344D-086C-99C5F51ADE8E}"/>
              </a:ext>
            </a:extLst>
          </p:cNvPr>
          <p:cNvSpPr txBox="1"/>
          <p:nvPr/>
        </p:nvSpPr>
        <p:spPr>
          <a:xfrm>
            <a:off x="7148427" y="5377689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290;p6">
            <a:hlinkClick r:id="" action="ppaction://noaction">
              <a:snd r:embed="rId15" name="T3_W9_3.5.wav"/>
            </a:hlinkClick>
            <a:extLst>
              <a:ext uri="{FF2B5EF4-FFF2-40B4-BE49-F238E27FC236}">
                <a16:creationId xmlns:a16="http://schemas.microsoft.com/office/drawing/2014/main" id="{955BD540-FECD-C777-4C57-278A1F0144C6}"/>
              </a:ext>
            </a:extLst>
          </p:cNvPr>
          <p:cNvSpPr txBox="1"/>
          <p:nvPr/>
        </p:nvSpPr>
        <p:spPr>
          <a:xfrm>
            <a:off x="8526191" y="2429063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ñ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290;p6">
            <a:hlinkClick r:id="" action="ppaction://noaction">
              <a:snd r:embed="rId16" name="T3_W9_3.6.wav"/>
            </a:hlinkClick>
            <a:extLst>
              <a:ext uri="{FF2B5EF4-FFF2-40B4-BE49-F238E27FC236}">
                <a16:creationId xmlns:a16="http://schemas.microsoft.com/office/drawing/2014/main" id="{6EDEB94F-80FA-B41B-A093-63E67ECD60F9}"/>
              </a:ext>
            </a:extLst>
          </p:cNvPr>
          <p:cNvSpPr txBox="1"/>
          <p:nvPr/>
        </p:nvSpPr>
        <p:spPr>
          <a:xfrm>
            <a:off x="7111662" y="1433894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290;p6">
            <a:hlinkClick r:id="" action="ppaction://noaction">
              <a:snd r:embed="rId17" name="T3_W9_3.20.wav"/>
            </a:hlinkClick>
            <a:extLst>
              <a:ext uri="{FF2B5EF4-FFF2-40B4-BE49-F238E27FC236}">
                <a16:creationId xmlns:a16="http://schemas.microsoft.com/office/drawing/2014/main" id="{2AA84DFD-5C17-EA60-3F10-501F66251D41}"/>
              </a:ext>
            </a:extLst>
          </p:cNvPr>
          <p:cNvSpPr txBox="1"/>
          <p:nvPr/>
        </p:nvSpPr>
        <p:spPr>
          <a:xfrm>
            <a:off x="5378075" y="5568873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290;p6">
            <a:hlinkClick r:id="" action="ppaction://noaction">
              <a:snd r:embed="rId18" name="T3_W9_3.21.wav"/>
            </a:hlinkClick>
            <a:extLst>
              <a:ext uri="{FF2B5EF4-FFF2-40B4-BE49-F238E27FC236}">
                <a16:creationId xmlns:a16="http://schemas.microsoft.com/office/drawing/2014/main" id="{D10B4846-AC2F-E2EB-1F93-CA8CD2C916E8}"/>
              </a:ext>
            </a:extLst>
          </p:cNvPr>
          <p:cNvSpPr txBox="1"/>
          <p:nvPr/>
        </p:nvSpPr>
        <p:spPr>
          <a:xfrm rot="21316555">
            <a:off x="4315105" y="5162463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290;p6">
            <a:hlinkClick r:id="" action="ppaction://noaction">
              <a:snd r:embed="rId19" name="T3_W9_3.22.wav"/>
            </a:hlinkClick>
            <a:extLst>
              <a:ext uri="{FF2B5EF4-FFF2-40B4-BE49-F238E27FC236}">
                <a16:creationId xmlns:a16="http://schemas.microsoft.com/office/drawing/2014/main" id="{8842AEA5-5B3A-F4D0-4C4F-F324C57C0116}"/>
              </a:ext>
            </a:extLst>
          </p:cNvPr>
          <p:cNvSpPr txBox="1"/>
          <p:nvPr/>
        </p:nvSpPr>
        <p:spPr>
          <a:xfrm rot="21345157">
            <a:off x="3194078" y="5956018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1F3864"/>
              </a:buClr>
              <a:buSzPts val="2400"/>
              <a:defRPr/>
            </a:pP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quí</a:t>
            </a:r>
            <a:r>
              <a:rPr lang="en-US" sz="2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mica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290;p6">
            <a:hlinkClick r:id="" action="ppaction://noaction">
              <a:snd r:embed="rId20" name="T3_W9_3.23.wav"/>
            </a:hlinkClick>
            <a:extLst>
              <a:ext uri="{FF2B5EF4-FFF2-40B4-BE49-F238E27FC236}">
                <a16:creationId xmlns:a16="http://schemas.microsoft.com/office/drawing/2014/main" id="{925C85A5-80B4-4DC2-4B82-5602EEA87987}"/>
              </a:ext>
            </a:extLst>
          </p:cNvPr>
          <p:cNvSpPr txBox="1"/>
          <p:nvPr/>
        </p:nvSpPr>
        <p:spPr>
          <a:xfrm>
            <a:off x="2922711" y="4946819"/>
            <a:ext cx="167071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pá</a:t>
            </a:r>
            <a:r>
              <a:rPr lang="en-US" sz="24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-US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90;p6">
            <a:hlinkClick r:id="" action="ppaction://noaction">
              <a:snd r:embed="rId21" name="T3_W9_3.7.wav"/>
            </a:hlinkClick>
            <a:extLst>
              <a:ext uri="{FF2B5EF4-FFF2-40B4-BE49-F238E27FC236}">
                <a16:creationId xmlns:a16="http://schemas.microsoft.com/office/drawing/2014/main" id="{D7EDD552-DFA9-6978-7643-6D6F97E00806}"/>
              </a:ext>
            </a:extLst>
          </p:cNvPr>
          <p:cNvSpPr txBox="1"/>
          <p:nvPr/>
        </p:nvSpPr>
        <p:spPr>
          <a:xfrm>
            <a:off x="5538916" y="2024278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cue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90;p6">
            <a:hlinkClick r:id="" action="ppaction://noaction">
              <a:snd r:embed="rId22" name="T3_W9_3.8.wav"/>
            </a:hlinkClick>
            <a:extLst>
              <a:ext uri="{FF2B5EF4-FFF2-40B4-BE49-F238E27FC236}">
                <a16:creationId xmlns:a16="http://schemas.microsoft.com/office/drawing/2014/main" id="{F9D05CFE-6C20-39E5-FFAE-5FB83A073D8C}"/>
              </a:ext>
            </a:extLst>
          </p:cNvPr>
          <p:cNvSpPr txBox="1"/>
          <p:nvPr/>
        </p:nvSpPr>
        <p:spPr>
          <a:xfrm>
            <a:off x="4564064" y="1305562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cido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90;p6">
            <a:hlinkClick r:id="" action="ppaction://noaction">
              <a:snd r:embed="rId23" name="T3_W9_3.9.wav"/>
            </a:hlinkClick>
            <a:extLst>
              <a:ext uri="{FF2B5EF4-FFF2-40B4-BE49-F238E27FC236}">
                <a16:creationId xmlns:a16="http://schemas.microsoft.com/office/drawing/2014/main" id="{EF9EE1F3-A737-D294-E6A6-34048B108033}"/>
              </a:ext>
            </a:extLst>
          </p:cNvPr>
          <p:cNvSpPr txBox="1"/>
          <p:nvPr/>
        </p:nvSpPr>
        <p:spPr>
          <a:xfrm>
            <a:off x="3888134" y="2255350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lang="en-US" sz="2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90;p6">
            <a:hlinkClick r:id="" action="ppaction://noaction">
              <a:snd r:embed="rId24" name="T3_W9_3.10.wav"/>
            </a:hlinkClick>
            <a:extLst>
              <a:ext uri="{FF2B5EF4-FFF2-40B4-BE49-F238E27FC236}">
                <a16:creationId xmlns:a16="http://schemas.microsoft.com/office/drawing/2014/main" id="{D675F621-C6AD-9BD5-161A-A381720FAC28}"/>
              </a:ext>
            </a:extLst>
          </p:cNvPr>
          <p:cNvSpPr txBox="1"/>
          <p:nvPr/>
        </p:nvSpPr>
        <p:spPr>
          <a:xfrm>
            <a:off x="2087353" y="1706503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n-US" sz="2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B3813362-BF41-BBD7-0E28-D50A45367071}"/>
              </a:ext>
            </a:extLst>
          </p:cNvPr>
          <p:cNvSpPr/>
          <p:nvPr/>
        </p:nvSpPr>
        <p:spPr>
          <a:xfrm rot="6797221">
            <a:off x="6262394" y="4352211"/>
            <a:ext cx="1357995" cy="988980"/>
          </a:xfrm>
          <a:prstGeom prst="arc">
            <a:avLst>
              <a:gd name="adj1" fmla="val 16200000"/>
              <a:gd name="adj2" fmla="val 19683839"/>
            </a:avLst>
          </a:prstGeom>
          <a:ln w="85725" cap="rnd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A2486507-28E6-42A0-6EC3-3DBFABC7E0CD}"/>
              </a:ext>
            </a:extLst>
          </p:cNvPr>
          <p:cNvSpPr/>
          <p:nvPr/>
        </p:nvSpPr>
        <p:spPr>
          <a:xfrm rot="5400000">
            <a:off x="3437654" y="1247701"/>
            <a:ext cx="2580421" cy="2016130"/>
          </a:xfrm>
          <a:prstGeom prst="arc">
            <a:avLst>
              <a:gd name="adj1" fmla="val 16200000"/>
              <a:gd name="adj2" fmla="val 19683839"/>
            </a:avLst>
          </a:prstGeom>
          <a:ln w="85725" cap="rnd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10" descr="Lámina, Oro, Moneda, Metal, Dorado, Redondo, 3D">
            <a:extLst>
              <a:ext uri="{FF2B5EF4-FFF2-40B4-BE49-F238E27FC236}">
                <a16:creationId xmlns:a16="http://schemas.microsoft.com/office/drawing/2014/main" id="{36B1E7B3-4E77-AB9D-9F1E-3A157FD7A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819" y="574321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Lámina, Oro, Moneda, Metal, Dorado, Redondo, 3D">
            <a:extLst>
              <a:ext uri="{FF2B5EF4-FFF2-40B4-BE49-F238E27FC236}">
                <a16:creationId xmlns:a16="http://schemas.microsoft.com/office/drawing/2014/main" id="{87095156-7F7F-D3E3-D824-14AEB895B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81" y="577899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Lámina, Oro, Moneda, Metal, Dorado, Redondo, 3D">
            <a:extLst>
              <a:ext uri="{FF2B5EF4-FFF2-40B4-BE49-F238E27FC236}">
                <a16:creationId xmlns:a16="http://schemas.microsoft.com/office/drawing/2014/main" id="{47F536C0-06D9-D8C0-F7F4-54B377F69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688" y="6502249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Lámina, Oro, Moneda, Metal, Dorado, Redondo, 3D">
            <a:extLst>
              <a:ext uri="{FF2B5EF4-FFF2-40B4-BE49-F238E27FC236}">
                <a16:creationId xmlns:a16="http://schemas.microsoft.com/office/drawing/2014/main" id="{0238B574-536D-34B4-C55B-9FB833CCF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688" y="639359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Lámina, Oro, Moneda, Metal, Dorado, Redondo, 3D">
            <a:extLst>
              <a:ext uri="{FF2B5EF4-FFF2-40B4-BE49-F238E27FC236}">
                <a16:creationId xmlns:a16="http://schemas.microsoft.com/office/drawing/2014/main" id="{A511F217-6700-D5E8-E9FB-79209115F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19" y="5913006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Lámina, Oro, Moneda, Metal, Dorado, Redondo, 3D">
            <a:extLst>
              <a:ext uri="{FF2B5EF4-FFF2-40B4-BE49-F238E27FC236}">
                <a16:creationId xmlns:a16="http://schemas.microsoft.com/office/drawing/2014/main" id="{E153F57D-A259-2308-784C-4B77D9E24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18" y="536390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Lámina, Oro, Moneda, Metal, Dorado, Redondo, 3D">
            <a:extLst>
              <a:ext uri="{FF2B5EF4-FFF2-40B4-BE49-F238E27FC236}">
                <a16:creationId xmlns:a16="http://schemas.microsoft.com/office/drawing/2014/main" id="{A2D5203E-DB80-E11D-4277-82CF287D7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566" y="516213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Lámina, Oro, Moneda, Metal, Dorado, Redondo, 3D">
            <a:extLst>
              <a:ext uri="{FF2B5EF4-FFF2-40B4-BE49-F238E27FC236}">
                <a16:creationId xmlns:a16="http://schemas.microsoft.com/office/drawing/2014/main" id="{6ED781E8-8D0D-ABE6-A9E5-C74915FAC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650" y="501483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Lámina, Oro, Moneda, Metal, Dorado, Redondo, 3D">
            <a:extLst>
              <a:ext uri="{FF2B5EF4-FFF2-40B4-BE49-F238E27FC236}">
                <a16:creationId xmlns:a16="http://schemas.microsoft.com/office/drawing/2014/main" id="{3D84BF63-EAA3-7792-4394-CDE3936CC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646" y="5054398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Lámina, Oro, Moneda, Metal, Dorado, Redondo, 3D">
            <a:extLst>
              <a:ext uri="{FF2B5EF4-FFF2-40B4-BE49-F238E27FC236}">
                <a16:creationId xmlns:a16="http://schemas.microsoft.com/office/drawing/2014/main" id="{88908FF3-96EE-AE4C-034D-5B4B623F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069" y="3298782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Lámina, Oro, Moneda, Metal, Dorado, Redondo, 3D">
            <a:extLst>
              <a:ext uri="{FF2B5EF4-FFF2-40B4-BE49-F238E27FC236}">
                <a16:creationId xmlns:a16="http://schemas.microsoft.com/office/drawing/2014/main" id="{2C3D7435-E54A-C4EF-D0B8-9D57CFA92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069" y="317082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Lámina, Oro, Moneda, Metal, Dorado, Redondo, 3D">
            <a:extLst>
              <a:ext uri="{FF2B5EF4-FFF2-40B4-BE49-F238E27FC236}">
                <a16:creationId xmlns:a16="http://schemas.microsoft.com/office/drawing/2014/main" id="{44AB63C6-F066-CA92-B67C-B7E741097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88" y="3236059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Lámina, Oro, Moneda, Metal, Dorado, Redondo, 3D">
            <a:extLst>
              <a:ext uri="{FF2B5EF4-FFF2-40B4-BE49-F238E27FC236}">
                <a16:creationId xmlns:a16="http://schemas.microsoft.com/office/drawing/2014/main" id="{F2C56FDC-29E4-4C88-656B-55C645E58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36" y="3386031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Lámina, Oro, Moneda, Metal, Dorado, Redondo, 3D">
            <a:extLst>
              <a:ext uri="{FF2B5EF4-FFF2-40B4-BE49-F238E27FC236}">
                <a16:creationId xmlns:a16="http://schemas.microsoft.com/office/drawing/2014/main" id="{5D0A472B-ABCE-3B33-2D45-82E069965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01" y="485120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Lámina, Oro, Moneda, Metal, Dorado, Redondo, 3D">
            <a:extLst>
              <a:ext uri="{FF2B5EF4-FFF2-40B4-BE49-F238E27FC236}">
                <a16:creationId xmlns:a16="http://schemas.microsoft.com/office/drawing/2014/main" id="{38C1CA14-EF8A-5F74-7B82-1EDBA9B26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544" y="4985718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Lámina, Oro, Moneda, Metal, Dorado, Redondo, 3D">
            <a:extLst>
              <a:ext uri="{FF2B5EF4-FFF2-40B4-BE49-F238E27FC236}">
                <a16:creationId xmlns:a16="http://schemas.microsoft.com/office/drawing/2014/main" id="{2AAC7F3A-FA49-028B-87BC-911EFB06E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504" y="485896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Lámina, Oro, Moneda, Metal, Dorado, Redondo, 3D">
            <a:extLst>
              <a:ext uri="{FF2B5EF4-FFF2-40B4-BE49-F238E27FC236}">
                <a16:creationId xmlns:a16="http://schemas.microsoft.com/office/drawing/2014/main" id="{DC239BDE-ADCA-EAAD-249D-29755C84F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37" y="403032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0" descr="Lámina, Oro, Moneda, Metal, Dorado, Redondo, 3D">
            <a:extLst>
              <a:ext uri="{FF2B5EF4-FFF2-40B4-BE49-F238E27FC236}">
                <a16:creationId xmlns:a16="http://schemas.microsoft.com/office/drawing/2014/main" id="{BAB6C767-7141-A115-836B-BB59FD7A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537" y="418272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" descr="Lámina, Oro, Moneda, Metal, Dorado, Redondo, 3D">
            <a:extLst>
              <a:ext uri="{FF2B5EF4-FFF2-40B4-BE49-F238E27FC236}">
                <a16:creationId xmlns:a16="http://schemas.microsoft.com/office/drawing/2014/main" id="{D63F1919-B5E7-4F84-E157-E4D57846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667" y="2541027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" descr="Lámina, Oro, Moneda, Metal, Dorado, Redondo, 3D">
            <a:extLst>
              <a:ext uri="{FF2B5EF4-FFF2-40B4-BE49-F238E27FC236}">
                <a16:creationId xmlns:a16="http://schemas.microsoft.com/office/drawing/2014/main" id="{367C9EA7-B3CD-9F58-428D-8ACBF6EBA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79" y="1754938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" descr="Lámina, Oro, Moneda, Metal, Dorado, Redondo, 3D">
            <a:extLst>
              <a:ext uri="{FF2B5EF4-FFF2-40B4-BE49-F238E27FC236}">
                <a16:creationId xmlns:a16="http://schemas.microsoft.com/office/drawing/2014/main" id="{BB6BAAA6-6599-804D-6132-215404EC0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549" y="1647827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0" descr="Lámina, Oro, Moneda, Metal, Dorado, Redondo, 3D">
            <a:extLst>
              <a:ext uri="{FF2B5EF4-FFF2-40B4-BE49-F238E27FC236}">
                <a16:creationId xmlns:a16="http://schemas.microsoft.com/office/drawing/2014/main" id="{7A7EA1C6-B0E0-BF94-C803-BDD8599B9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275" y="166320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0" descr="Lámina, Oro, Moneda, Metal, Dorado, Redondo, 3D">
            <a:extLst>
              <a:ext uri="{FF2B5EF4-FFF2-40B4-BE49-F238E27FC236}">
                <a16:creationId xmlns:a16="http://schemas.microsoft.com/office/drawing/2014/main" id="{BE125D05-BA78-2891-CC2A-A0D8447FB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37" y="1989959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0" descr="Lámina, Oro, Moneda, Metal, Dorado, Redondo, 3D">
            <a:extLst>
              <a:ext uri="{FF2B5EF4-FFF2-40B4-BE49-F238E27FC236}">
                <a16:creationId xmlns:a16="http://schemas.microsoft.com/office/drawing/2014/main" id="{0F8E6C59-78C9-01B2-F346-B25AB42A5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48" y="2052153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0" descr="Lámina, Oro, Moneda, Metal, Dorado, Redondo, 3D">
            <a:extLst>
              <a:ext uri="{FF2B5EF4-FFF2-40B4-BE49-F238E27FC236}">
                <a16:creationId xmlns:a16="http://schemas.microsoft.com/office/drawing/2014/main" id="{F0FA9983-7CCA-A576-E549-0E4E251A8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76" y="175155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0" descr="Lámina, Oro, Moneda, Metal, Dorado, Redondo, 3D">
            <a:extLst>
              <a:ext uri="{FF2B5EF4-FFF2-40B4-BE49-F238E27FC236}">
                <a16:creationId xmlns:a16="http://schemas.microsoft.com/office/drawing/2014/main" id="{538DB75E-542A-95C6-75CB-D555898CB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48" y="214909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0" descr="Lámina, Oro, Moneda, Metal, Dorado, Redondo, 3D">
            <a:extLst>
              <a:ext uri="{FF2B5EF4-FFF2-40B4-BE49-F238E27FC236}">
                <a16:creationId xmlns:a16="http://schemas.microsoft.com/office/drawing/2014/main" id="{9AAF8724-8265-AF87-AFD1-7BB4D1485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533" y="1759935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0" descr="Lámina, Oro, Moneda, Metal, Dorado, Redondo, 3D">
            <a:extLst>
              <a:ext uri="{FF2B5EF4-FFF2-40B4-BE49-F238E27FC236}">
                <a16:creationId xmlns:a16="http://schemas.microsoft.com/office/drawing/2014/main" id="{E47E08B5-2C53-1C4D-0EFE-D1CAE6F15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678" y="1678868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0" descr="Lámina, Oro, Moneda, Metal, Dorado, Redondo, 3D">
            <a:extLst>
              <a:ext uri="{FF2B5EF4-FFF2-40B4-BE49-F238E27FC236}">
                <a16:creationId xmlns:a16="http://schemas.microsoft.com/office/drawing/2014/main" id="{5508348E-A1BD-4009-61D0-6D02A5AAF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10" y="602735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0" descr="Lámina, Oro, Moneda, Metal, Dorado, Redondo, 3D">
            <a:extLst>
              <a:ext uri="{FF2B5EF4-FFF2-40B4-BE49-F238E27FC236}">
                <a16:creationId xmlns:a16="http://schemas.microsoft.com/office/drawing/2014/main" id="{221B6DB2-5626-F92D-9B44-1B00626A3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59" y="313455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0" descr="Lámina, Oro, Moneda, Metal, Dorado, Redondo, 3D">
            <a:extLst>
              <a:ext uri="{FF2B5EF4-FFF2-40B4-BE49-F238E27FC236}">
                <a16:creationId xmlns:a16="http://schemas.microsoft.com/office/drawing/2014/main" id="{2E4FF0AC-CE6F-53EE-DFB9-92F5B35D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319" y="3007794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0" descr="Lámina, Oro, Moneda, Metal, Dorado, Redondo, 3D">
            <a:extLst>
              <a:ext uri="{FF2B5EF4-FFF2-40B4-BE49-F238E27FC236}">
                <a16:creationId xmlns:a16="http://schemas.microsoft.com/office/drawing/2014/main" id="{9D192976-F320-8529-3E8B-B2835E26C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148" y="387383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Google Shape;290;p6">
            <a:hlinkClick r:id="" action="ppaction://noaction">
              <a:snd r:embed="rId26" name="T3_W9_3.11.wav"/>
            </a:hlinkClick>
            <a:extLst>
              <a:ext uri="{FF2B5EF4-FFF2-40B4-BE49-F238E27FC236}">
                <a16:creationId xmlns:a16="http://schemas.microsoft.com/office/drawing/2014/main" id="{615AC757-44A3-58FF-FF78-1144DFE7BCEC}"/>
              </a:ext>
            </a:extLst>
          </p:cNvPr>
          <p:cNvSpPr txBox="1"/>
          <p:nvPr/>
        </p:nvSpPr>
        <p:spPr>
          <a:xfrm>
            <a:off x="662471" y="2274445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uela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3" name="Picture 10" descr="Lámina, Oro, Moneda, Metal, Dorado, Redondo, 3D">
            <a:extLst>
              <a:ext uri="{FF2B5EF4-FFF2-40B4-BE49-F238E27FC236}">
                <a16:creationId xmlns:a16="http://schemas.microsoft.com/office/drawing/2014/main" id="{B93E62EA-5285-506E-43E4-BE38919F6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41" y="248769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0" descr="Lámina, Oro, Moneda, Metal, Dorado, Redondo, 3D">
            <a:extLst>
              <a:ext uri="{FF2B5EF4-FFF2-40B4-BE49-F238E27FC236}">
                <a16:creationId xmlns:a16="http://schemas.microsoft.com/office/drawing/2014/main" id="{883E5B4D-C2D6-E942-D51E-FD56E4F2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41" y="264009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0" descr="Lámina, Oro, Moneda, Metal, Dorado, Redondo, 3D">
            <a:extLst>
              <a:ext uri="{FF2B5EF4-FFF2-40B4-BE49-F238E27FC236}">
                <a16:creationId xmlns:a16="http://schemas.microsoft.com/office/drawing/2014/main" id="{4B9428AE-DC3F-E2AF-1D30-42438EDFC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16" y="2525155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CFC9648-BAF6-026B-747E-0616FC24E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1049" y="1126466"/>
            <a:ext cx="683562" cy="135201"/>
          </a:xfrm>
        </p:spPr>
        <p:txBody>
          <a:bodyPr>
            <a:noAutofit/>
          </a:bodyPr>
          <a:lstStyle/>
          <a:p>
            <a:r>
              <a:rPr lang="en-GB" sz="600" dirty="0" err="1">
                <a:solidFill>
                  <a:schemeClr val="bg1"/>
                </a:solidFill>
              </a:rPr>
              <a:t>pronunciar</a:t>
            </a:r>
            <a:endParaRPr lang="en-GB" sz="600" dirty="0">
              <a:solidFill>
                <a:schemeClr val="bg1"/>
              </a:solidFill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1144251" y="7339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08635" y="908825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TextBox 26">
            <a:hlinkClick r:id="" action="ppaction://noaction">
              <a:snd r:embed="rId28" name="T3_W9_3.1.wav"/>
            </a:hlinkClick>
            <a:extLst>
              <a:ext uri="{FF2B5EF4-FFF2-40B4-BE49-F238E27FC236}">
                <a16:creationId xmlns:a16="http://schemas.microsoft.com/office/drawing/2014/main" id="{C76612B3-3F8F-D1D5-D884-38D63DFBBC06}"/>
              </a:ext>
            </a:extLst>
          </p:cNvPr>
          <p:cNvSpPr txBox="1"/>
          <p:nvPr/>
        </p:nvSpPr>
        <p:spPr>
          <a:xfrm>
            <a:off x="198478" y="90404"/>
            <a:ext cx="766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 de las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monedas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</a:t>
            </a:r>
          </a:p>
        </p:txBody>
      </p:sp>
      <p:sp>
        <p:nvSpPr>
          <p:cNvPr id="97" name="Google Shape;387;p19">
            <a:extLst>
              <a:ext uri="{FF2B5EF4-FFF2-40B4-BE49-F238E27FC236}">
                <a16:creationId xmlns:a16="http://schemas.microsoft.com/office/drawing/2014/main" id="{B1712E0D-4461-3423-113C-D4C1F45F9FEF}"/>
              </a:ext>
            </a:extLst>
          </p:cNvPr>
          <p:cNvSpPr/>
          <p:nvPr/>
        </p:nvSpPr>
        <p:spPr>
          <a:xfrm>
            <a:off x="11134062" y="273027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8" name="Google Shape;389;p19">
            <a:extLst>
              <a:ext uri="{FF2B5EF4-FFF2-40B4-BE49-F238E27FC236}">
                <a16:creationId xmlns:a16="http://schemas.microsoft.com/office/drawing/2014/main" id="{56D1C8A2-745B-233E-AAAC-31DB282E837F}"/>
              </a:ext>
            </a:extLst>
          </p:cNvPr>
          <p:cNvCxnSpPr>
            <a:cxnSpLocks/>
          </p:cNvCxnSpPr>
          <p:nvPr/>
        </p:nvCxnSpPr>
        <p:spPr>
          <a:xfrm>
            <a:off x="11832254" y="271884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390;p19">
            <a:extLst>
              <a:ext uri="{FF2B5EF4-FFF2-40B4-BE49-F238E27FC236}">
                <a16:creationId xmlns:a16="http://schemas.microsoft.com/office/drawing/2014/main" id="{EF39489D-4F73-C089-11C0-F698D0F8B671}"/>
              </a:ext>
            </a:extLst>
          </p:cNvPr>
          <p:cNvCxnSpPr>
            <a:cxnSpLocks/>
          </p:cNvCxnSpPr>
          <p:nvPr/>
        </p:nvCxnSpPr>
        <p:spPr>
          <a:xfrm>
            <a:off x="11824390" y="270293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391;p19">
            <a:extLst>
              <a:ext uri="{FF2B5EF4-FFF2-40B4-BE49-F238E27FC236}">
                <a16:creationId xmlns:a16="http://schemas.microsoft.com/office/drawing/2014/main" id="{73819100-525F-2317-F354-52ADAE0FCFCD}"/>
              </a:ext>
            </a:extLst>
          </p:cNvPr>
          <p:cNvCxnSpPr>
            <a:cxnSpLocks/>
          </p:cNvCxnSpPr>
          <p:nvPr/>
        </p:nvCxnSpPr>
        <p:spPr>
          <a:xfrm>
            <a:off x="11825857" y="609789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395;p19">
            <a:extLst>
              <a:ext uri="{FF2B5EF4-FFF2-40B4-BE49-F238E27FC236}">
                <a16:creationId xmlns:a16="http://schemas.microsoft.com/office/drawing/2014/main" id="{3A85BB13-D7D5-46EC-5BA3-EC28CC6D7037}"/>
              </a:ext>
            </a:extLst>
          </p:cNvPr>
          <p:cNvSpPr/>
          <p:nvPr/>
        </p:nvSpPr>
        <p:spPr>
          <a:xfrm>
            <a:off x="10854370" y="6399760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102" name="Google Shape;388;p19">
            <a:extLst>
              <a:ext uri="{FF2B5EF4-FFF2-40B4-BE49-F238E27FC236}">
                <a16:creationId xmlns:a16="http://schemas.microsoft.com/office/drawing/2014/main" id="{2F5E9365-7BFE-3A37-BFBD-794C09A8FC1F}"/>
              </a:ext>
            </a:extLst>
          </p:cNvPr>
          <p:cNvSpPr/>
          <p:nvPr/>
        </p:nvSpPr>
        <p:spPr>
          <a:xfrm>
            <a:off x="11129935" y="273027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3F4C31E-8F9F-EDC0-DF5E-56CAE8BFA06A}"/>
              </a:ext>
            </a:extLst>
          </p:cNvPr>
          <p:cNvSpPr txBox="1"/>
          <p:nvPr/>
        </p:nvSpPr>
        <p:spPr>
          <a:xfrm>
            <a:off x="8849572" y="1974668"/>
            <a:ext cx="3405725" cy="523220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Turno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1: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F0AA5C4-179C-DD90-B203-D52EEBC6D0D2}"/>
              </a:ext>
            </a:extLst>
          </p:cNvPr>
          <p:cNvSpPr txBox="1"/>
          <p:nvPr/>
        </p:nvSpPr>
        <p:spPr>
          <a:xfrm>
            <a:off x="8804777" y="1954388"/>
            <a:ext cx="3405725" cy="523220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Turno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2: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7" name="Google Shape;153;p2">
            <a:hlinkClick r:id="" action="ppaction://noaction">
              <a:snd r:embed="rId29" name="e.wav"/>
            </a:hlinkClick>
            <a:extLst>
              <a:ext uri="{FF2B5EF4-FFF2-40B4-BE49-F238E27FC236}">
                <a16:creationId xmlns:a16="http://schemas.microsoft.com/office/drawing/2014/main" id="{65785CBE-E926-8B89-FE10-2E9EADC5DC2E}"/>
              </a:ext>
            </a:extLst>
          </p:cNvPr>
          <p:cNvSpPr txBox="1"/>
          <p:nvPr/>
        </p:nvSpPr>
        <p:spPr>
          <a:xfrm>
            <a:off x="9692323" y="1350726"/>
            <a:ext cx="282072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SSC Repaso </a:t>
            </a:r>
            <a:endParaRPr kumimoji="0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raphic 120" descr="Teacher">
            <a:extLst>
              <a:ext uri="{FF2B5EF4-FFF2-40B4-BE49-F238E27FC236}">
                <a16:creationId xmlns:a16="http://schemas.microsoft.com/office/drawing/2014/main" id="{161CE104-39F6-20F9-BE13-0B87176D162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9288" y="584250"/>
            <a:ext cx="914400" cy="914400"/>
          </a:xfrm>
          <a:prstGeom prst="rect">
            <a:avLst/>
          </a:prstGeom>
        </p:spPr>
      </p:pic>
      <p:sp>
        <p:nvSpPr>
          <p:cNvPr id="123" name="Speech Bubble: Rectangle with Corners Rounded 122">
            <a:extLst>
              <a:ext uri="{FF2B5EF4-FFF2-40B4-BE49-F238E27FC236}">
                <a16:creationId xmlns:a16="http://schemas.microsoft.com/office/drawing/2014/main" id="{13CA0061-FD94-64E6-5528-62474252F09E}"/>
              </a:ext>
            </a:extLst>
          </p:cNvPr>
          <p:cNvSpPr/>
          <p:nvPr/>
        </p:nvSpPr>
        <p:spPr>
          <a:xfrm>
            <a:off x="1164370" y="748294"/>
            <a:ext cx="7311021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las palabras y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colecciona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monedas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124552-2A26-4535-4767-630AE8E86C5D}"/>
              </a:ext>
            </a:extLst>
          </p:cNvPr>
          <p:cNvSpPr txBox="1"/>
          <p:nvPr/>
        </p:nvSpPr>
        <p:spPr>
          <a:xfrm>
            <a:off x="8020685" y="47967"/>
            <a:ext cx="2407735" cy="646331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ruta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route</a:t>
            </a:r>
          </a:p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moneda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- coin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9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9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9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2" grpId="0" animBg="1"/>
      <p:bldP spid="104" grpId="0" animBg="1"/>
      <p:bldP spid="105" grpId="0" animBg="1"/>
      <p:bldP spid="1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0652" y="37899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677" y="37487"/>
            <a:ext cx="930826" cy="9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8B4FBF8-D75C-9FC1-AFCB-923F0876B104}"/>
              </a:ext>
            </a:extLst>
          </p:cNvPr>
          <p:cNvSpPr txBox="1"/>
          <p:nvPr/>
        </p:nvSpPr>
        <p:spPr>
          <a:xfrm>
            <a:off x="9904779" y="2002158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padre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614387-A2E9-75DF-80D5-A14BDFCFEC47}"/>
              </a:ext>
            </a:extLst>
          </p:cNvPr>
          <p:cNvSpPr txBox="1"/>
          <p:nvPr/>
        </p:nvSpPr>
        <p:spPr>
          <a:xfrm>
            <a:off x="1002426" y="2022996"/>
            <a:ext cx="939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2817F0-3A9A-ABC4-D666-4B21DD8A7797}"/>
              </a:ext>
            </a:extLst>
          </p:cNvPr>
          <p:cNvSpPr txBox="1"/>
          <p:nvPr/>
        </p:nvSpPr>
        <p:spPr>
          <a:xfrm>
            <a:off x="5096730" y="2060186"/>
            <a:ext cx="2138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problema</a:t>
            </a:r>
            <a:endParaRPr lang="en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DB5B130-A736-D090-A904-8A5CD62285CC}"/>
              </a:ext>
            </a:extLst>
          </p:cNvPr>
          <p:cNvSpPr/>
          <p:nvPr/>
        </p:nvSpPr>
        <p:spPr>
          <a:xfrm>
            <a:off x="9605415" y="1176484"/>
            <a:ext cx="2014500" cy="238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bus</a:t>
            </a:r>
          </a:p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tren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5213375-28C1-0824-1624-C5F5A00B2CB6}"/>
              </a:ext>
            </a:extLst>
          </p:cNvPr>
          <p:cNvSpPr/>
          <p:nvPr/>
        </p:nvSpPr>
        <p:spPr>
          <a:xfrm>
            <a:off x="368898" y="1220952"/>
            <a:ext cx="2318126" cy="238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palabras</a:t>
            </a: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papel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56666BE-D281-69AA-1295-FE42C2E7748F}"/>
              </a:ext>
            </a:extLst>
          </p:cNvPr>
          <p:cNvSpPr/>
          <p:nvPr/>
        </p:nvSpPr>
        <p:spPr>
          <a:xfrm>
            <a:off x="5140183" y="1220952"/>
            <a:ext cx="2014500" cy="238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música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villancico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A98164D-DC53-404D-0F5A-231947AADF14}"/>
              </a:ext>
            </a:extLst>
          </p:cNvPr>
          <p:cNvSpPr/>
          <p:nvPr/>
        </p:nvSpPr>
        <p:spPr>
          <a:xfrm>
            <a:off x="7419539" y="1220951"/>
            <a:ext cx="1899221" cy="238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comida</a:t>
            </a: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paella</a:t>
            </a: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churros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95893ED-7746-5048-68E5-94CB2B467C9F}"/>
              </a:ext>
            </a:extLst>
          </p:cNvPr>
          <p:cNvSpPr/>
          <p:nvPr/>
        </p:nvSpPr>
        <p:spPr>
          <a:xfrm>
            <a:off x="2884627" y="1213352"/>
            <a:ext cx="2014500" cy="238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39B6BE-8C52-4361-8831-F6E4F2E57ED9}"/>
              </a:ext>
            </a:extLst>
          </p:cNvPr>
          <p:cNvSpPr txBox="1"/>
          <p:nvPr/>
        </p:nvSpPr>
        <p:spPr>
          <a:xfrm>
            <a:off x="368898" y="5639760"/>
            <a:ext cx="7669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canción		escribir		fiesta	</a:t>
            </a:r>
          </a:p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	comer		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		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5EC181-8DE6-40CA-A8D0-7F50C3E294DB}"/>
              </a:ext>
            </a:extLst>
          </p:cNvPr>
          <p:cNvSpPr txBox="1"/>
          <p:nvPr/>
        </p:nvSpPr>
        <p:spPr>
          <a:xfrm>
            <a:off x="10224931" y="2983481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ir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EB00178-BB44-E90C-19F8-1724A65946B1}"/>
              </a:ext>
            </a:extLst>
          </p:cNvPr>
          <p:cNvCxnSpPr>
            <a:cxnSpLocks/>
          </p:cNvCxnSpPr>
          <p:nvPr/>
        </p:nvCxnSpPr>
        <p:spPr>
          <a:xfrm>
            <a:off x="9904779" y="2936532"/>
            <a:ext cx="14528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E59C677-A7F8-5256-0266-D858D2EB59B1}"/>
              </a:ext>
            </a:extLst>
          </p:cNvPr>
          <p:cNvSpPr txBox="1"/>
          <p:nvPr/>
        </p:nvSpPr>
        <p:spPr>
          <a:xfrm>
            <a:off x="785408" y="3004526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escribir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B67D713-CCDC-4C68-ED7E-005239896C66}"/>
              </a:ext>
            </a:extLst>
          </p:cNvPr>
          <p:cNvCxnSpPr>
            <a:cxnSpLocks/>
          </p:cNvCxnSpPr>
          <p:nvPr/>
        </p:nvCxnSpPr>
        <p:spPr>
          <a:xfrm>
            <a:off x="899726" y="3005647"/>
            <a:ext cx="14528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CA471CB-DCEB-F58D-315B-59A225827337}"/>
              </a:ext>
            </a:extLst>
          </p:cNvPr>
          <p:cNvSpPr txBox="1"/>
          <p:nvPr/>
        </p:nvSpPr>
        <p:spPr>
          <a:xfrm>
            <a:off x="3337838" y="2985694"/>
            <a:ext cx="1104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fiesta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454D0F6-9E16-9E02-13ED-FEF8EBD29F8D}"/>
              </a:ext>
            </a:extLst>
          </p:cNvPr>
          <p:cNvCxnSpPr>
            <a:cxnSpLocks/>
          </p:cNvCxnSpPr>
          <p:nvPr/>
        </p:nvCxnSpPr>
        <p:spPr>
          <a:xfrm>
            <a:off x="3195364" y="3000948"/>
            <a:ext cx="14528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41379C1-47E3-7CE6-CD9C-A9CE20C2E027}"/>
              </a:ext>
            </a:extLst>
          </p:cNvPr>
          <p:cNvSpPr txBox="1"/>
          <p:nvPr/>
        </p:nvSpPr>
        <p:spPr>
          <a:xfrm>
            <a:off x="5244993" y="3012204"/>
            <a:ext cx="197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canción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2067EFE-6AB0-FEC7-8E70-17D3DF4B2435}"/>
              </a:ext>
            </a:extLst>
          </p:cNvPr>
          <p:cNvCxnSpPr>
            <a:cxnSpLocks/>
          </p:cNvCxnSpPr>
          <p:nvPr/>
        </p:nvCxnSpPr>
        <p:spPr>
          <a:xfrm>
            <a:off x="5443484" y="2996766"/>
            <a:ext cx="14528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BF505FC-D242-9310-C367-F2374C688095}"/>
              </a:ext>
            </a:extLst>
          </p:cNvPr>
          <p:cNvSpPr txBox="1"/>
          <p:nvPr/>
        </p:nvSpPr>
        <p:spPr>
          <a:xfrm>
            <a:off x="7671459" y="3027949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comer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98221CE-0727-C034-1BA8-CB1D7D43A03C}"/>
              </a:ext>
            </a:extLst>
          </p:cNvPr>
          <p:cNvCxnSpPr>
            <a:cxnSpLocks/>
          </p:cNvCxnSpPr>
          <p:nvPr/>
        </p:nvCxnSpPr>
        <p:spPr>
          <a:xfrm>
            <a:off x="7633913" y="3023773"/>
            <a:ext cx="14528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28FEC41-7F49-1CF7-1CCE-20E41551BB3F}"/>
              </a:ext>
            </a:extLst>
          </p:cNvPr>
          <p:cNvSpPr txBox="1"/>
          <p:nvPr/>
        </p:nvSpPr>
        <p:spPr>
          <a:xfrm>
            <a:off x="8811298" y="5368484"/>
            <a:ext cx="3098044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write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29D9429-ED81-5879-48E7-C906F17FCD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988" y="2978529"/>
            <a:ext cx="386209" cy="402301"/>
          </a:xfrm>
          <a:prstGeom prst="rect">
            <a:avLst/>
          </a:prstGeom>
        </p:spPr>
      </p:pic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2E128017-BAD0-94B5-F7B2-2317910FE6C5}"/>
              </a:ext>
            </a:extLst>
          </p:cNvPr>
          <p:cNvSpPr/>
          <p:nvPr/>
        </p:nvSpPr>
        <p:spPr>
          <a:xfrm>
            <a:off x="1129946" y="187504"/>
            <a:ext cx="3201252" cy="518040"/>
          </a:xfrm>
          <a:prstGeom prst="wedgeRoundRectCallout">
            <a:avLst>
              <a:gd name="adj1" fmla="val -58584"/>
              <a:gd name="adj2" fmla="val 40967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palabra es?</a:t>
            </a:r>
          </a:p>
        </p:txBody>
      </p:sp>
      <p:pic>
        <p:nvPicPr>
          <p:cNvPr id="88" name="Graphic 87" descr="Teacher">
            <a:extLst>
              <a:ext uri="{FF2B5EF4-FFF2-40B4-BE49-F238E27FC236}">
                <a16:creationId xmlns:a16="http://schemas.microsoft.com/office/drawing/2014/main" id="{C5254151-878F-39AD-7962-5ED51FC49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888" y="179809"/>
            <a:ext cx="914400" cy="914400"/>
          </a:xfrm>
          <a:prstGeom prst="rect">
            <a:avLst/>
          </a:prstGeom>
        </p:spPr>
      </p:pic>
      <p:sp>
        <p:nvSpPr>
          <p:cNvPr id="99" name="Speech Bubble: Rectangle with Corners Rounded 98">
            <a:extLst>
              <a:ext uri="{FF2B5EF4-FFF2-40B4-BE49-F238E27FC236}">
                <a16:creationId xmlns:a16="http://schemas.microsoft.com/office/drawing/2014/main" id="{9FB98E45-7E36-477F-AF5B-40ECA6DA751C}"/>
              </a:ext>
            </a:extLst>
          </p:cNvPr>
          <p:cNvSpPr/>
          <p:nvPr/>
        </p:nvSpPr>
        <p:spPr>
          <a:xfrm>
            <a:off x="128400" y="3879819"/>
            <a:ext cx="5813765" cy="763197"/>
          </a:xfrm>
          <a:prstGeom prst="wedgeRoundRectCallout">
            <a:avLst>
              <a:gd name="adj1" fmla="val 39716"/>
              <a:gd name="adj2" fmla="val 98803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verbos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hay en total?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74F69B-382A-8BF8-50E7-C6B15E5DC703}"/>
              </a:ext>
            </a:extLst>
          </p:cNvPr>
          <p:cNvGrpSpPr/>
          <p:nvPr/>
        </p:nvGrpSpPr>
        <p:grpSpPr>
          <a:xfrm>
            <a:off x="6049786" y="3940223"/>
            <a:ext cx="6981052" cy="677091"/>
            <a:chOff x="5131723" y="5047248"/>
            <a:chExt cx="7779501" cy="603839"/>
          </a:xfrm>
        </p:grpSpPr>
        <p:sp>
          <p:nvSpPr>
            <p:cNvPr id="100" name="Speech Bubble: Rectangle with Corners Rounded 99">
              <a:extLst>
                <a:ext uri="{FF2B5EF4-FFF2-40B4-BE49-F238E27FC236}">
                  <a16:creationId xmlns:a16="http://schemas.microsoft.com/office/drawing/2014/main" id="{57F9190E-1E11-805D-B7C9-1C5F5128C7FF}"/>
                </a:ext>
              </a:extLst>
            </p:cNvPr>
            <p:cNvSpPr/>
            <p:nvPr/>
          </p:nvSpPr>
          <p:spPr>
            <a:xfrm>
              <a:off x="5131723" y="5047248"/>
              <a:ext cx="6709551" cy="563403"/>
            </a:xfrm>
            <a:prstGeom prst="wedgeRoundRectCallout">
              <a:avLst>
                <a:gd name="adj1" fmla="val -52502"/>
                <a:gd name="adj2" fmla="val 10879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solidFill>
                    <a:srgbClr val="FF0066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F27E4E6-2307-BBE9-0E2C-43F068A92779}"/>
                </a:ext>
              </a:extLst>
            </p:cNvPr>
            <p:cNvSpPr txBox="1"/>
            <p:nvPr/>
          </p:nvSpPr>
          <p:spPr>
            <a:xfrm>
              <a:off x="5195562" y="5066312"/>
              <a:ext cx="77156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Hay ________ </a:t>
              </a:r>
              <a:r>
                <a:rPr lang="en-GB" sz="32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verbos</a:t>
              </a:r>
              <a:r>
                <a:rPr lang="en-GB" sz="3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en total.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1CE4720-DBBE-C259-EA38-7D23023F9796}"/>
              </a:ext>
            </a:extLst>
          </p:cNvPr>
          <p:cNvSpPr txBox="1"/>
          <p:nvPr/>
        </p:nvSpPr>
        <p:spPr>
          <a:xfrm>
            <a:off x="7159167" y="3948295"/>
            <a:ext cx="1317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cinco</a:t>
            </a:r>
            <a:endParaRPr lang="en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" name="Speech Bubble: Rectangle with Corners Rounded 101">
            <a:extLst>
              <a:ext uri="{FF2B5EF4-FFF2-40B4-BE49-F238E27FC236}">
                <a16:creationId xmlns:a16="http://schemas.microsoft.com/office/drawing/2014/main" id="{AC0DD588-B405-5755-A9A8-6FAA868A7746}"/>
              </a:ext>
            </a:extLst>
          </p:cNvPr>
          <p:cNvSpPr/>
          <p:nvPr/>
        </p:nvSpPr>
        <p:spPr>
          <a:xfrm>
            <a:off x="128400" y="3873479"/>
            <a:ext cx="5813765" cy="736691"/>
          </a:xfrm>
          <a:prstGeom prst="wedgeRoundRectCallout">
            <a:avLst>
              <a:gd name="adj1" fmla="val 39716"/>
              <a:gd name="adj2" fmla="val 98803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nombres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hay en total?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88B0C1-BADD-F054-8D88-B8FEBDA97B49}"/>
              </a:ext>
            </a:extLst>
          </p:cNvPr>
          <p:cNvGrpSpPr/>
          <p:nvPr/>
        </p:nvGrpSpPr>
        <p:grpSpPr>
          <a:xfrm>
            <a:off x="6030306" y="3917804"/>
            <a:ext cx="6912641" cy="663797"/>
            <a:chOff x="12414808" y="5061100"/>
            <a:chExt cx="7715662" cy="663797"/>
          </a:xfrm>
        </p:grpSpPr>
        <p:sp>
          <p:nvSpPr>
            <p:cNvPr id="104" name="Speech Bubble: Rectangle with Corners Rounded 103">
              <a:extLst>
                <a:ext uri="{FF2B5EF4-FFF2-40B4-BE49-F238E27FC236}">
                  <a16:creationId xmlns:a16="http://schemas.microsoft.com/office/drawing/2014/main" id="{6AC10E94-4F88-0DFA-C117-C9AB6974712F}"/>
                </a:ext>
              </a:extLst>
            </p:cNvPr>
            <p:cNvSpPr/>
            <p:nvPr/>
          </p:nvSpPr>
          <p:spPr>
            <a:xfrm>
              <a:off x="12432353" y="5061100"/>
              <a:ext cx="6709551" cy="663797"/>
            </a:xfrm>
            <a:prstGeom prst="wedgeRoundRectCallout">
              <a:avLst>
                <a:gd name="adj1" fmla="val -52502"/>
                <a:gd name="adj2" fmla="val 10879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solidFill>
                    <a:srgbClr val="FF0066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C0BE3-9F09-0D3A-2BB2-C01D499FC37F}"/>
                </a:ext>
              </a:extLst>
            </p:cNvPr>
            <p:cNvSpPr txBox="1"/>
            <p:nvPr/>
          </p:nvSpPr>
          <p:spPr>
            <a:xfrm>
              <a:off x="12414808" y="5079595"/>
              <a:ext cx="7715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Hay ________ </a:t>
              </a:r>
              <a:r>
                <a:rPr lang="en-GB" sz="3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nombres</a:t>
              </a:r>
              <a:r>
                <a:rPr lang="en-GB" sz="3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en total.</a:t>
              </a: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600E40CA-1546-E2C6-85DE-45B2374C7703}"/>
              </a:ext>
            </a:extLst>
          </p:cNvPr>
          <p:cNvSpPr txBox="1"/>
          <p:nvPr/>
        </p:nvSpPr>
        <p:spPr>
          <a:xfrm>
            <a:off x="7005498" y="3923908"/>
            <a:ext cx="14863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quince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45B95C4-4C4E-4BD4-1CC1-724B254DB77D}"/>
              </a:ext>
            </a:extLst>
          </p:cNvPr>
          <p:cNvSpPr txBox="1"/>
          <p:nvPr/>
        </p:nvSpPr>
        <p:spPr>
          <a:xfrm>
            <a:off x="5055255" y="262603"/>
            <a:ext cx="3698054" cy="461665"/>
          </a:xfrm>
          <a:prstGeom prst="rect">
            <a:avLst/>
          </a:prstGeom>
          <a:solidFill>
            <a:srgbClr val="E2F0D9"/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nombre</a:t>
            </a:r>
            <a:r>
              <a:rPr lang="en-GB" sz="20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– noun, name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1E069-455E-0455-420B-C5C29EEA048F}"/>
              </a:ext>
            </a:extLst>
          </p:cNvPr>
          <p:cNvSpPr txBox="1"/>
          <p:nvPr/>
        </p:nvSpPr>
        <p:spPr>
          <a:xfrm>
            <a:off x="2962156" y="1393911"/>
            <a:ext cx="18081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Fallas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celebrar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Carnaval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3A1E21-9195-DD09-3B3A-F45FD4F28880}"/>
              </a:ext>
            </a:extLst>
          </p:cNvPr>
          <p:cNvSpPr txBox="1"/>
          <p:nvPr/>
        </p:nvSpPr>
        <p:spPr>
          <a:xfrm>
            <a:off x="8832025" y="5366685"/>
            <a:ext cx="3098044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82C69-9D30-D5F4-69C7-71F9C46603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902" y="1518280"/>
            <a:ext cx="386209" cy="40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7CBE8B-7232-4C92-0140-762D9EFBA43B}"/>
              </a:ext>
            </a:extLst>
          </p:cNvPr>
          <p:cNvSpPr txBox="1"/>
          <p:nvPr/>
        </p:nvSpPr>
        <p:spPr>
          <a:xfrm>
            <a:off x="8832025" y="5366685"/>
            <a:ext cx="3098044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7C6996-910E-D92F-409B-9156FF0D92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655" y="1279100"/>
            <a:ext cx="386209" cy="4023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DC7FE2-1A20-4BCF-4DEE-88272943D288}"/>
              </a:ext>
            </a:extLst>
          </p:cNvPr>
          <p:cNvSpPr txBox="1"/>
          <p:nvPr/>
        </p:nvSpPr>
        <p:spPr>
          <a:xfrm>
            <a:off x="8828877" y="5366685"/>
            <a:ext cx="3098044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words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3F4FA0-E9E6-CC59-A1E0-D9429870EB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26" y="1861725"/>
            <a:ext cx="386209" cy="4023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90CE27-5EEF-2AA5-87FC-4C530769210A}"/>
              </a:ext>
            </a:extLst>
          </p:cNvPr>
          <p:cNvSpPr txBox="1"/>
          <p:nvPr/>
        </p:nvSpPr>
        <p:spPr>
          <a:xfrm>
            <a:off x="8828877" y="5360170"/>
            <a:ext cx="3098044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go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0E7E41-0E35-5ECD-1D3B-B14ACD89BE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942" y="2949146"/>
            <a:ext cx="386209" cy="4023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13F9A6-5DD9-44A5-FC45-3CA79A15963D}"/>
              </a:ext>
            </a:extLst>
          </p:cNvPr>
          <p:cNvSpPr txBox="1"/>
          <p:nvPr/>
        </p:nvSpPr>
        <p:spPr>
          <a:xfrm>
            <a:off x="8753309" y="5360170"/>
            <a:ext cx="3098044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train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970A0D-5A1B-8304-3441-0B8C3AE793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963" y="2404662"/>
            <a:ext cx="386209" cy="4023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5193AF-1882-1378-4A96-F03FB5892BF1}"/>
              </a:ext>
            </a:extLst>
          </p:cNvPr>
          <p:cNvSpPr txBox="1"/>
          <p:nvPr/>
        </p:nvSpPr>
        <p:spPr>
          <a:xfrm>
            <a:off x="8791615" y="5207243"/>
            <a:ext cx="3139498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celebrate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54640-6212-D715-A3EF-7ED515F736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90" y="1796069"/>
            <a:ext cx="386209" cy="4023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5F0C85-05BA-2E71-D3CE-F071DFCDBF9E}"/>
              </a:ext>
            </a:extLst>
          </p:cNvPr>
          <p:cNvSpPr txBox="1"/>
          <p:nvPr/>
        </p:nvSpPr>
        <p:spPr>
          <a:xfrm>
            <a:off x="8774036" y="5206283"/>
            <a:ext cx="3139498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message</a:t>
            </a:r>
          </a:p>
          <a:p>
            <a:pPr algn="ctr"/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D0D554-1454-6477-26E9-1F8B2AF8FC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367" y="1361633"/>
            <a:ext cx="386209" cy="40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7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4" grpId="0"/>
      <p:bldP spid="46" grpId="0"/>
      <p:bldP spid="48" grpId="0"/>
      <p:bldP spid="50" grpId="0" animBg="1"/>
      <p:bldP spid="99" grpId="0" animBg="1"/>
      <p:bldP spid="80" grpId="0"/>
      <p:bldP spid="102" grpId="0" animBg="1"/>
      <p:bldP spid="106" grpId="0"/>
      <p:bldP spid="107" grpId="0" animBg="1"/>
      <p:bldP spid="4" grpId="0" animBg="1"/>
      <p:bldP spid="6" grpId="0" animBg="1"/>
      <p:bldP spid="8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Saying what </a:t>
            </a:r>
            <a:r>
              <a:rPr lang="en-GB" b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you can </a:t>
            </a:r>
            <a:r>
              <a:rPr lang="en-GB" b="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do</a:t>
            </a:r>
            <a:endParaRPr lang="en-GB" sz="4400" b="1" i="0" u="none" strike="noStrike" cap="none" dirty="0">
              <a:solidFill>
                <a:srgbClr val="1E4E79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9;p8">
            <a:extLst>
              <a:ext uri="{FF2B5EF4-FFF2-40B4-BE49-F238E27FC236}">
                <a16:creationId xmlns:a16="http://schemas.microsoft.com/office/drawing/2014/main" id="{128FE9E4-B5C0-3CA3-6B55-438027464A3B}"/>
              </a:ext>
            </a:extLst>
          </p:cNvPr>
          <p:cNvSpPr txBox="1"/>
          <p:nvPr/>
        </p:nvSpPr>
        <p:spPr>
          <a:xfrm>
            <a:off x="282562" y="924457"/>
            <a:ext cx="7953003" cy="646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</a:t>
            </a:r>
            <a:r>
              <a:rPr lang="en-GB" sz="3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to be able to, can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4858A761-5159-DFC5-58E4-BB477B70DA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26" y="423059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FAA493-F102-AA56-FCF5-45310E60660A}"/>
              </a:ext>
            </a:extLst>
          </p:cNvPr>
          <p:cNvSpPr txBox="1"/>
          <p:nvPr/>
        </p:nvSpPr>
        <p:spPr>
          <a:xfrm>
            <a:off x="508729" y="3697712"/>
            <a:ext cx="596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comprender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información.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7B4DA0-4F17-2794-1A1F-89E3A0807FD7}"/>
              </a:ext>
            </a:extLst>
          </p:cNvPr>
          <p:cNvSpPr txBox="1"/>
          <p:nvPr/>
        </p:nvSpPr>
        <p:spPr>
          <a:xfrm>
            <a:off x="243150" y="1768367"/>
            <a:ext cx="11948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the verb ‘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pod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is followed by the </a:t>
            </a:r>
            <a:r>
              <a:rPr lang="en-GB" sz="28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infinitive verb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GB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888CD5-399C-F6F6-04A8-319FE6209D7B}"/>
              </a:ext>
            </a:extLst>
          </p:cNvPr>
          <p:cNvSpPr txBox="1"/>
          <p:nvPr/>
        </p:nvSpPr>
        <p:spPr>
          <a:xfrm>
            <a:off x="631337" y="4259620"/>
            <a:ext cx="5565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can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understand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information.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BDCE6F5-BD96-2FBF-750F-4AB0CB400B25}"/>
              </a:ext>
            </a:extLst>
          </p:cNvPr>
          <p:cNvSpPr/>
          <p:nvPr/>
        </p:nvSpPr>
        <p:spPr>
          <a:xfrm>
            <a:off x="322788" y="2413007"/>
            <a:ext cx="4931284" cy="816095"/>
          </a:xfrm>
          <a:prstGeom prst="wedgeRoundRectCallout">
            <a:avLst>
              <a:gd name="adj1" fmla="val 35043"/>
              <a:gd name="adj2" fmla="val 745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The verb ending tells you who the sentence refers to.</a:t>
            </a: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FCB4167F-FBBF-211F-6DCB-27FC007455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337" y="590372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9FD46AC-91BB-62E1-3CD4-F424968EA5CC}"/>
              </a:ext>
            </a:extLst>
          </p:cNvPr>
          <p:cNvSpPr txBox="1"/>
          <p:nvPr/>
        </p:nvSpPr>
        <p:spPr>
          <a:xfrm>
            <a:off x="634254" y="5575516"/>
            <a:ext cx="589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español.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8E68A1-D4E7-D971-DD9A-09EC1866A1BD}"/>
              </a:ext>
            </a:extLst>
          </p:cNvPr>
          <p:cNvSpPr txBox="1"/>
          <p:nvPr/>
        </p:nvSpPr>
        <p:spPr>
          <a:xfrm>
            <a:off x="691809" y="6039023"/>
            <a:ext cx="530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speak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Spanish.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7143B99B-AEE7-0CFE-43D6-2F2367D9011A}"/>
              </a:ext>
            </a:extLst>
          </p:cNvPr>
          <p:cNvSpPr/>
          <p:nvPr/>
        </p:nvSpPr>
        <p:spPr>
          <a:xfrm>
            <a:off x="6283293" y="2410432"/>
            <a:ext cx="5794407" cy="1018568"/>
          </a:xfrm>
          <a:prstGeom prst="wedgeRoundRectCallout">
            <a:avLst>
              <a:gd name="adj1" fmla="val 35043"/>
              <a:gd name="adj2" fmla="val 745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what you or others </a:t>
            </a:r>
            <a:r>
              <a:rPr lang="en-GB" sz="2200" i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cannot</a:t>
            </a:r>
            <a:r>
              <a:rPr lang="en-GB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do, put ‘no’ before the verb. This makes a negative.</a:t>
            </a:r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F589DE65-18C5-2FC6-1718-E4511776DF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6019" y="416399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AB0992C-C0B1-BD71-5A52-50C02D1E804B}"/>
              </a:ext>
            </a:extLst>
          </p:cNvPr>
          <p:cNvSpPr txBox="1"/>
          <p:nvPr/>
        </p:nvSpPr>
        <p:spPr>
          <a:xfrm>
            <a:off x="7211142" y="3733756"/>
            <a:ext cx="627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comer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clase.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3DB47A-EC47-DA00-7B8B-63990864C16F}"/>
              </a:ext>
            </a:extLst>
          </p:cNvPr>
          <p:cNvSpPr txBox="1"/>
          <p:nvPr/>
        </p:nvSpPr>
        <p:spPr>
          <a:xfrm>
            <a:off x="7263901" y="4256976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can</a:t>
            </a:r>
            <a:r>
              <a:rPr lang="en-GB" sz="28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’t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eat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class.</a:t>
            </a:r>
          </a:p>
        </p:txBody>
      </p:sp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5112F6F3-C122-2EB0-7866-3529BA829F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9039" y="593354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629B1DE-36BA-2D46-97FD-ECBF22F0A4D5}"/>
              </a:ext>
            </a:extLst>
          </p:cNvPr>
          <p:cNvSpPr txBox="1"/>
          <p:nvPr/>
        </p:nvSpPr>
        <p:spPr>
          <a:xfrm>
            <a:off x="7160541" y="5515803"/>
            <a:ext cx="589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dormir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C73F002-0A66-8106-5117-898A43C4718F}"/>
              </a:ext>
            </a:extLst>
          </p:cNvPr>
          <p:cNvSpPr txBox="1"/>
          <p:nvPr/>
        </p:nvSpPr>
        <p:spPr>
          <a:xfrm>
            <a:off x="7086007" y="6098736"/>
            <a:ext cx="530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S/he can</a:t>
            </a:r>
            <a:r>
              <a:rPr lang="en-GB" sz="28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’t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sleep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in class.</a:t>
            </a:r>
          </a:p>
        </p:txBody>
      </p:sp>
    </p:spTree>
    <p:extLst>
      <p:ext uri="{BB962C8B-B14F-4D97-AF65-F5344CB8AC3E}">
        <p14:creationId xmlns:p14="http://schemas.microsoft.com/office/powerpoint/2010/main" val="200586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7" grpId="0"/>
      <p:bldP spid="22" grpId="0" animBg="1"/>
      <p:bldP spid="47" grpId="0"/>
      <p:bldP spid="48" grpId="0"/>
      <p:bldP spid="40" grpId="0" animBg="1"/>
      <p:bldP spid="43" grpId="0"/>
      <p:bldP spid="44" grpId="0"/>
      <p:bldP spid="58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281337" y="1693047"/>
          <a:ext cx="5103463" cy="4868905"/>
        </p:xfrm>
        <a:graphic>
          <a:graphicData uri="http://schemas.openxmlformats.org/drawingml/2006/table">
            <a:tbl>
              <a:tblPr firstRow="1" bandRow="1"/>
              <a:tblGrid>
                <a:gridCol w="823563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139536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205346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  <a:gridCol w="1935018">
                  <a:extLst>
                    <a:ext uri="{9D8B030D-6E8A-4147-A177-3AD203B41FA5}">
                      <a16:colId xmlns:a16="http://schemas.microsoft.com/office/drawing/2014/main" val="1144637796"/>
                    </a:ext>
                  </a:extLst>
                </a:gridCol>
              </a:tblGrid>
              <a:tr h="658267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5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</a:t>
                      </a:r>
                      <a:r>
                        <a:rPr lang="en-GB" sz="2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(I)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él</a:t>
                      </a:r>
                      <a:r>
                        <a:rPr lang="en-GB" sz="2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(he)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negative?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58515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70870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688242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6179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00871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7" name="T3_W9_6.5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453526" y="2432618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0" name="Rectangle 49">
            <a:hlinkClick r:id="" action="ppaction://noaction">
              <a:snd r:embed="rId8" name="T3_W9_6.7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453529" y="381492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9" name="T3_W9_6.8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465049" y="4511254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0" name="T3_W9_6.9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472187" y="5246208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1" name="T3_W9_6.10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453526" y="594133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418029" y="1063770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87" y="2432618"/>
            <a:ext cx="527764" cy="54975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DF3C7D-7879-4455-98B7-B5F8910160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69" y="1046520"/>
            <a:ext cx="527764" cy="457528"/>
          </a:xfrm>
          <a:prstGeom prst="rect">
            <a:avLst/>
          </a:prstGeom>
        </p:spPr>
      </p:pic>
      <p:sp>
        <p:nvSpPr>
          <p:cNvPr id="31" name="TextBox 30">
            <a:hlinkClick r:id="" action="ppaction://noaction">
              <a:snd r:embed="rId13" name="T3_W9_6.1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9" y="142615"/>
            <a:ext cx="6848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puedo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hacer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93AA1356-0460-84DE-2D24-4A04FE5AC963}"/>
              </a:ext>
            </a:extLst>
          </p:cNvPr>
          <p:cNvSpPr/>
          <p:nvPr/>
        </p:nvSpPr>
        <p:spPr>
          <a:xfrm>
            <a:off x="3794956" y="780249"/>
            <a:ext cx="6642975" cy="52322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Sofía habla de la clase de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idiomas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4" name="Graphic 63" descr="Teacher">
            <a:extLst>
              <a:ext uri="{FF2B5EF4-FFF2-40B4-BE49-F238E27FC236}">
                <a16:creationId xmlns:a16="http://schemas.microsoft.com/office/drawing/2014/main" id="{E74C77AF-2C22-0A30-0E34-2F0D418A03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14546" y="640166"/>
            <a:ext cx="914400" cy="914400"/>
          </a:xfrm>
          <a:prstGeom prst="rect">
            <a:avLst/>
          </a:prstGeom>
        </p:spPr>
      </p:pic>
      <p:sp>
        <p:nvSpPr>
          <p:cNvPr id="82" name="Rectangle 81">
            <a:hlinkClick r:id="" action="ppaction://noaction">
              <a:snd r:embed="rId16" name="T3_W9_6.6.wav"/>
            </a:hlinkClick>
            <a:extLst>
              <a:ext uri="{FF2B5EF4-FFF2-40B4-BE49-F238E27FC236}">
                <a16:creationId xmlns:a16="http://schemas.microsoft.com/office/drawing/2014/main" id="{9B8FD1C0-5C0D-5C45-06DB-2C0F80176EBA}"/>
              </a:ext>
            </a:extLst>
          </p:cNvPr>
          <p:cNvSpPr/>
          <p:nvPr/>
        </p:nvSpPr>
        <p:spPr>
          <a:xfrm>
            <a:off x="457448" y="3109216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A80745B7-4293-5578-7438-8B8934A4D2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755" y="2406084"/>
            <a:ext cx="527764" cy="54975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8971C1D-7C85-7AEB-D404-A20D7844A4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67" y="3057281"/>
            <a:ext cx="527764" cy="54975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0A8C3CF-51EF-A217-BC15-8E05CD52273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47" y="3850691"/>
            <a:ext cx="527764" cy="54975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9E5C47E-DC76-A9BE-0F89-F48DA13689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87" y="4484720"/>
            <a:ext cx="527764" cy="54975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6FF8A62-2817-4CFB-9BB5-2978AF4AE0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755" y="5261726"/>
            <a:ext cx="527764" cy="5497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5AE6A2-97BC-A538-5D54-CCCF833B68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186" y="4511254"/>
            <a:ext cx="527764" cy="5497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1FFD1D4-607C-E195-3D6A-606D993551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47" y="5220199"/>
            <a:ext cx="527764" cy="54975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FEBEAF2-0B8E-6B1C-1EFD-49D67BFDDE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93" y="5928070"/>
            <a:ext cx="527764" cy="549754"/>
          </a:xfrm>
          <a:prstGeom prst="rect">
            <a:avLst/>
          </a:prstGeom>
        </p:spPr>
      </p:pic>
      <p:sp>
        <p:nvSpPr>
          <p:cNvPr id="53" name="Speech Bubble: Oval 52">
            <a:extLst>
              <a:ext uri="{FF2B5EF4-FFF2-40B4-BE49-F238E27FC236}">
                <a16:creationId xmlns:a16="http://schemas.microsoft.com/office/drawing/2014/main" id="{B35F9282-9D65-AB7A-E370-91BB3D75C5CA}"/>
              </a:ext>
            </a:extLst>
          </p:cNvPr>
          <p:cNvSpPr/>
          <p:nvPr/>
        </p:nvSpPr>
        <p:spPr>
          <a:xfrm>
            <a:off x="9958503" y="2660945"/>
            <a:ext cx="2012211" cy="1036320"/>
          </a:xfrm>
          <a:prstGeom prst="wedgeEllipseCallout">
            <a:avLst>
              <a:gd name="adj1" fmla="val 50765"/>
              <a:gd name="adj2" fmla="val 76493"/>
            </a:avLst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47" name="Picture 6" descr="Gráficos vectoriales gratis de Prohibición">
            <a:extLst>
              <a:ext uri="{FF2B5EF4-FFF2-40B4-BE49-F238E27FC236}">
                <a16:creationId xmlns:a16="http://schemas.microsoft.com/office/drawing/2014/main" id="{5F2F22E0-F2F4-33C7-A516-AE4E2E990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350" y="2890012"/>
            <a:ext cx="602224" cy="60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Gráficos vectoriales gratis de Derecho">
            <a:extLst>
              <a:ext uri="{FF2B5EF4-FFF2-40B4-BE49-F238E27FC236}">
                <a16:creationId xmlns:a16="http://schemas.microsoft.com/office/drawing/2014/main" id="{09079E67-F59D-B1EB-1439-07B94DBA3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041" y="2900929"/>
            <a:ext cx="667222" cy="66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77543888-5A02-294C-A7B6-6FCB32C29F80}"/>
              </a:ext>
            </a:extLst>
          </p:cNvPr>
          <p:cNvSpPr/>
          <p:nvPr/>
        </p:nvSpPr>
        <p:spPr>
          <a:xfrm>
            <a:off x="5878268" y="1525848"/>
            <a:ext cx="2882274" cy="523220"/>
          </a:xfrm>
          <a:prstGeom prst="wedgeRoundRectCallout">
            <a:avLst>
              <a:gd name="adj1" fmla="val -56931"/>
              <a:gd name="adj2" fmla="val -46810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¿Quién es?</a:t>
            </a: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B2B474B-107A-F2B7-64D6-CB9512373B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064" y="3937249"/>
            <a:ext cx="1546337" cy="2937380"/>
          </a:xfrm>
          <a:prstGeom prst="rect">
            <a:avLst/>
          </a:prstGeom>
        </p:spPr>
      </p:pic>
      <p:pic>
        <p:nvPicPr>
          <p:cNvPr id="9" name="Picture 8" descr="A person sitting in front of a computer&#10;&#10;Description automatically generated with low confidence">
            <a:extLst>
              <a:ext uri="{FF2B5EF4-FFF2-40B4-BE49-F238E27FC236}">
                <a16:creationId xmlns:a16="http://schemas.microsoft.com/office/drawing/2014/main" id="{59DD0D12-A5D4-2801-CDBB-A7AF501AF8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02" y="5261726"/>
            <a:ext cx="2662748" cy="15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9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9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9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 animBg="1"/>
      <p:bldP spid="51" grpId="0" animBg="1"/>
      <p:bldP spid="52" grpId="0" animBg="1"/>
      <p:bldP spid="34" grpId="0" animBg="1"/>
      <p:bldP spid="70" grpId="0"/>
      <p:bldP spid="62" grpId="0" animBg="1"/>
      <p:bldP spid="82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Table 13">
            <a:extLst>
              <a:ext uri="{FF2B5EF4-FFF2-40B4-BE49-F238E27FC236}">
                <a16:creationId xmlns:a16="http://schemas.microsoft.com/office/drawing/2014/main" id="{7DB11854-3877-04C4-E484-1FF032B7F6A1}"/>
              </a:ext>
            </a:extLst>
          </p:cNvPr>
          <p:cNvGraphicFramePr>
            <a:graphicFrameLocks noGrp="1"/>
          </p:cNvGraphicFramePr>
          <p:nvPr/>
        </p:nvGraphicFramePr>
        <p:xfrm>
          <a:off x="208044" y="1540010"/>
          <a:ext cx="4791234" cy="5196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0162">
                  <a:extLst>
                    <a:ext uri="{9D8B030D-6E8A-4147-A177-3AD203B41FA5}">
                      <a16:colId xmlns:a16="http://schemas.microsoft.com/office/drawing/2014/main" val="1765573837"/>
                    </a:ext>
                  </a:extLst>
                </a:gridCol>
                <a:gridCol w="3671072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</a:tblGrid>
              <a:tr h="7363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puedo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Puede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243209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Puede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841949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puedo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894398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puede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993868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Puedo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619744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028" y="841617"/>
            <a:ext cx="1399358" cy="400111"/>
          </a:xfrm>
          <a:solidFill>
            <a:srgbClr val="91EAD2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lang="en-GB" sz="2000" dirty="0"/>
          </a:p>
        </p:txBody>
      </p: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761" y="-133350"/>
            <a:ext cx="1166103" cy="118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917205CF-9424-3237-5D68-4C1A21790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49" y="207008"/>
            <a:ext cx="914400" cy="914400"/>
          </a:xfrm>
          <a:prstGeom prst="rect">
            <a:avLst/>
          </a:prstGeom>
        </p:spPr>
      </p:pic>
      <p:sp>
        <p:nvSpPr>
          <p:cNvPr id="41" name="CustomShape 23">
            <a:hlinkClick r:id="" action="ppaction://noaction">
              <a:snd r:embed="rId6" name="T3_W9_7.3.wav"/>
            </a:hlinkClick>
            <a:extLst>
              <a:ext uri="{FF2B5EF4-FFF2-40B4-BE49-F238E27FC236}">
                <a16:creationId xmlns:a16="http://schemas.microsoft.com/office/drawing/2014/main" id="{33CA5D3D-B162-3822-E462-367A6C47E6E7}"/>
              </a:ext>
            </a:extLst>
          </p:cNvPr>
          <p:cNvSpPr/>
          <p:nvPr/>
        </p:nvSpPr>
        <p:spPr>
          <a:xfrm>
            <a:off x="433136" y="2388530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E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1153403B-7E87-B8A4-9170-89E7D3FDF786}"/>
              </a:ext>
            </a:extLst>
          </p:cNvPr>
          <p:cNvGraphicFramePr>
            <a:graphicFrameLocks noGrp="1"/>
          </p:cNvGraphicFramePr>
          <p:nvPr/>
        </p:nvGraphicFramePr>
        <p:xfrm>
          <a:off x="5417447" y="1555833"/>
          <a:ext cx="6320254" cy="5195920"/>
        </p:xfrm>
        <a:graphic>
          <a:graphicData uri="http://schemas.openxmlformats.org/drawingml/2006/table">
            <a:tbl>
              <a:tblPr firstRow="1" bandRow="1"/>
              <a:tblGrid>
                <a:gridCol w="6320254">
                  <a:extLst>
                    <a:ext uri="{9D8B030D-6E8A-4147-A177-3AD203B41FA5}">
                      <a16:colId xmlns:a16="http://schemas.microsoft.com/office/drawing/2014/main" val="3087057724"/>
                    </a:ext>
                  </a:extLst>
                </a:gridCol>
              </a:tblGrid>
              <a:tr h="70335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Información extra 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599330"/>
                  </a:ext>
                </a:extLst>
              </a:tr>
              <a:tr h="867665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</a:t>
                      </a:r>
                      <a:r>
                        <a:rPr lang="en-GB" sz="27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home|in</a:t>
                      </a:r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class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336723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grandma |the teacher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404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English| in Spanish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659644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</a:t>
                      </a:r>
                      <a:r>
                        <a:rPr lang="en-GB" sz="27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home|in</a:t>
                      </a:r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class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85757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songs | poems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907197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words| messages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38320"/>
                  </a:ext>
                </a:extLst>
              </a:tr>
            </a:tbl>
          </a:graphicData>
        </a:graphic>
      </p:graphicFrame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4951B29-AF09-0954-2E6B-B99E23DF1C09}"/>
              </a:ext>
            </a:extLst>
          </p:cNvPr>
          <p:cNvSpPr/>
          <p:nvPr/>
        </p:nvSpPr>
        <p:spPr>
          <a:xfrm>
            <a:off x="8700810" y="2374897"/>
            <a:ext cx="1500119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0611E10-7F97-5CE8-B022-CAEC44A19323}"/>
              </a:ext>
            </a:extLst>
          </p:cNvPr>
          <p:cNvSpPr/>
          <p:nvPr/>
        </p:nvSpPr>
        <p:spPr>
          <a:xfrm>
            <a:off x="8411538" y="3153116"/>
            <a:ext cx="2204380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4EEF4F8-892F-8DD9-0805-B912371F6713}"/>
              </a:ext>
            </a:extLst>
          </p:cNvPr>
          <p:cNvSpPr/>
          <p:nvPr/>
        </p:nvSpPr>
        <p:spPr>
          <a:xfrm>
            <a:off x="8473667" y="3887394"/>
            <a:ext cx="1990182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346CC26-E1F0-3DA7-FCDD-7CD1B555D0B5}"/>
              </a:ext>
            </a:extLst>
          </p:cNvPr>
          <p:cNvSpPr/>
          <p:nvPr/>
        </p:nvSpPr>
        <p:spPr>
          <a:xfrm>
            <a:off x="8731226" y="4610107"/>
            <a:ext cx="1500185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92105BB-2ED9-C0C1-0BAE-FA1006CEB7F9}"/>
              </a:ext>
            </a:extLst>
          </p:cNvPr>
          <p:cNvSpPr/>
          <p:nvPr/>
        </p:nvSpPr>
        <p:spPr>
          <a:xfrm>
            <a:off x="7275234" y="5319573"/>
            <a:ext cx="1187684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7695DF42-8684-063E-8B3C-0F07A7703A37}"/>
              </a:ext>
            </a:extLst>
          </p:cNvPr>
          <p:cNvSpPr/>
          <p:nvPr/>
        </p:nvSpPr>
        <p:spPr>
          <a:xfrm>
            <a:off x="8511873" y="6048330"/>
            <a:ext cx="1697767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ustomShape 23">
            <a:hlinkClick r:id="" action="ppaction://noaction">
              <a:snd r:embed="rId7" name="T3_W9_7.4.wav"/>
            </a:hlinkClick>
            <a:extLst>
              <a:ext uri="{FF2B5EF4-FFF2-40B4-BE49-F238E27FC236}">
                <a16:creationId xmlns:a16="http://schemas.microsoft.com/office/drawing/2014/main" id="{0DA31E0D-B42F-FCA2-8F00-D5DF82D3C078}"/>
              </a:ext>
            </a:extLst>
          </p:cNvPr>
          <p:cNvSpPr/>
          <p:nvPr/>
        </p:nvSpPr>
        <p:spPr>
          <a:xfrm>
            <a:off x="427335" y="3137345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23">
            <a:hlinkClick r:id="" action="ppaction://noaction">
              <a:snd r:embed="rId8" name="T3_W9_7.5.wav"/>
            </a:hlinkClick>
            <a:extLst>
              <a:ext uri="{FF2B5EF4-FFF2-40B4-BE49-F238E27FC236}">
                <a16:creationId xmlns:a16="http://schemas.microsoft.com/office/drawing/2014/main" id="{BEFB2F91-437C-B616-27E0-E56DFE06470B}"/>
              </a:ext>
            </a:extLst>
          </p:cNvPr>
          <p:cNvSpPr/>
          <p:nvPr/>
        </p:nvSpPr>
        <p:spPr>
          <a:xfrm>
            <a:off x="427335" y="3889661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ustomShape 23">
            <a:hlinkClick r:id="" action="ppaction://noaction">
              <a:snd r:embed="rId9" name="T3_W9_7.6.wav"/>
            </a:hlinkClick>
            <a:extLst>
              <a:ext uri="{FF2B5EF4-FFF2-40B4-BE49-F238E27FC236}">
                <a16:creationId xmlns:a16="http://schemas.microsoft.com/office/drawing/2014/main" id="{8FF644DF-62B6-DA6F-EE4C-160264A70254}"/>
              </a:ext>
            </a:extLst>
          </p:cNvPr>
          <p:cNvSpPr/>
          <p:nvPr/>
        </p:nvSpPr>
        <p:spPr>
          <a:xfrm>
            <a:off x="427335" y="4613843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3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CustomShape 23">
            <a:hlinkClick r:id="" action="ppaction://noaction">
              <a:snd r:embed="rId10" name="T3_W9_7.7.wav"/>
            </a:hlinkClick>
            <a:extLst>
              <a:ext uri="{FF2B5EF4-FFF2-40B4-BE49-F238E27FC236}">
                <a16:creationId xmlns:a16="http://schemas.microsoft.com/office/drawing/2014/main" id="{D6DD22D8-BF89-9B35-2CDF-1874D38A239F}"/>
              </a:ext>
            </a:extLst>
          </p:cNvPr>
          <p:cNvSpPr/>
          <p:nvPr/>
        </p:nvSpPr>
        <p:spPr>
          <a:xfrm>
            <a:off x="427335" y="5384520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CustomShape 23">
            <a:hlinkClick r:id="" action="ppaction://noaction">
              <a:snd r:embed="rId11" name="T3_W9_7.8.wav"/>
            </a:hlinkClick>
            <a:extLst>
              <a:ext uri="{FF2B5EF4-FFF2-40B4-BE49-F238E27FC236}">
                <a16:creationId xmlns:a16="http://schemas.microsoft.com/office/drawing/2014/main" id="{989EC447-5BBD-2F4C-BDD9-77C39C83FB09}"/>
              </a:ext>
            </a:extLst>
          </p:cNvPr>
          <p:cNvSpPr/>
          <p:nvPr/>
        </p:nvSpPr>
        <p:spPr>
          <a:xfrm>
            <a:off x="427335" y="6089070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5BD433-2408-3C91-865E-4824BAB6F1F7}"/>
              </a:ext>
            </a:extLst>
          </p:cNvPr>
          <p:cNvSpPr txBox="1"/>
          <p:nvPr/>
        </p:nvSpPr>
        <p:spPr>
          <a:xfrm>
            <a:off x="3149162" y="2437917"/>
            <a:ext cx="1454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comer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F0D233-D229-A78F-59AF-D7F9BA1F64C3}"/>
              </a:ext>
            </a:extLst>
          </p:cNvPr>
          <p:cNvSpPr txBox="1"/>
          <p:nvPr/>
        </p:nvSpPr>
        <p:spPr>
          <a:xfrm>
            <a:off x="2533823" y="3130734"/>
            <a:ext cx="23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comprender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8F4551-5C3E-D8E6-647E-BD030E05F04F}"/>
              </a:ext>
            </a:extLst>
          </p:cNvPr>
          <p:cNvSpPr txBox="1"/>
          <p:nvPr/>
        </p:nvSpPr>
        <p:spPr>
          <a:xfrm>
            <a:off x="2714295" y="3920599"/>
            <a:ext cx="1486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hablar</a:t>
            </a:r>
          </a:p>
        </p:txBody>
      </p:sp>
      <p:sp>
        <p:nvSpPr>
          <p:cNvPr id="34" name="Speech Bubble: Rectangle with Corners Rounded 33">
            <a:hlinkClick r:id="" action="ppaction://noaction">
              <a:snd r:embed="rId12" name="T3_W9_7.1.wav"/>
            </a:hlinkClick>
            <a:extLst>
              <a:ext uri="{FF2B5EF4-FFF2-40B4-BE49-F238E27FC236}">
                <a16:creationId xmlns:a16="http://schemas.microsoft.com/office/drawing/2014/main" id="{9917153A-C249-97C1-F522-C83D843581E8}"/>
              </a:ext>
            </a:extLst>
          </p:cNvPr>
          <p:cNvSpPr/>
          <p:nvPr/>
        </p:nvSpPr>
        <p:spPr>
          <a:xfrm>
            <a:off x="1095264" y="254339"/>
            <a:ext cx="5342227" cy="566408"/>
          </a:xfrm>
          <a:prstGeom prst="wedgeRoundRectCallout">
            <a:avLst>
              <a:gd name="adj1" fmla="val -53982"/>
              <a:gd name="adj2" fmla="val 22008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Escucha.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¿Qué actividad es?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E82ED0-9AB4-7EC8-BC98-27424EF1C758}"/>
              </a:ext>
            </a:extLst>
          </p:cNvPr>
          <p:cNvSpPr txBox="1"/>
          <p:nvPr/>
        </p:nvSpPr>
        <p:spPr>
          <a:xfrm>
            <a:off x="3246007" y="4620165"/>
            <a:ext cx="1632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dormir</a:t>
            </a:r>
            <a:endParaRPr lang="en-GB" sz="32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AF528F-CF4F-4395-563D-B0CCB1708195}"/>
              </a:ext>
            </a:extLst>
          </p:cNvPr>
          <p:cNvSpPr txBox="1"/>
          <p:nvPr/>
        </p:nvSpPr>
        <p:spPr>
          <a:xfrm>
            <a:off x="3246007" y="5385759"/>
            <a:ext cx="1544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cantar</a:t>
            </a:r>
            <a:endParaRPr lang="en-GB" sz="32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A4FD80-4AC0-72C3-6268-1ACDAE8F488F}"/>
              </a:ext>
            </a:extLst>
          </p:cNvPr>
          <p:cNvSpPr txBox="1"/>
          <p:nvPr/>
        </p:nvSpPr>
        <p:spPr>
          <a:xfrm>
            <a:off x="2642714" y="6112351"/>
            <a:ext cx="2369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escribir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6CD7C-50AB-0B0A-C489-184FCD9EDEC2}"/>
              </a:ext>
            </a:extLst>
          </p:cNvPr>
          <p:cNvSpPr txBox="1"/>
          <p:nvPr/>
        </p:nvSpPr>
        <p:spPr>
          <a:xfrm>
            <a:off x="1429018" y="2429791"/>
            <a:ext cx="34402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I cannot eat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40E7D4-7ED3-01EE-370A-83B1FF1E0F50}"/>
              </a:ext>
            </a:extLst>
          </p:cNvPr>
          <p:cNvSpPr txBox="1"/>
          <p:nvPr/>
        </p:nvSpPr>
        <p:spPr>
          <a:xfrm>
            <a:off x="1356521" y="3179684"/>
            <a:ext cx="35374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He can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understand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15F9B4-5322-5AA3-FAE2-C9C7629FFFEA}"/>
              </a:ext>
            </a:extLst>
          </p:cNvPr>
          <p:cNvSpPr txBox="1"/>
          <p:nvPr/>
        </p:nvSpPr>
        <p:spPr>
          <a:xfrm>
            <a:off x="1399959" y="3903937"/>
            <a:ext cx="34068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He can speak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170106-3638-DB68-AAF0-99A3B81A8A84}"/>
              </a:ext>
            </a:extLst>
          </p:cNvPr>
          <p:cNvSpPr txBox="1"/>
          <p:nvPr/>
        </p:nvSpPr>
        <p:spPr>
          <a:xfrm>
            <a:off x="1421863" y="4624638"/>
            <a:ext cx="34068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I cannot sleep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ED6256-F3F7-7EEC-E3BC-02622EB792D2}"/>
              </a:ext>
            </a:extLst>
          </p:cNvPr>
          <p:cNvSpPr txBox="1"/>
          <p:nvPr/>
        </p:nvSpPr>
        <p:spPr>
          <a:xfrm>
            <a:off x="1373979" y="5422635"/>
            <a:ext cx="34068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He cannot sing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725227-8384-BA86-EC0B-13E01B445ADE}"/>
              </a:ext>
            </a:extLst>
          </p:cNvPr>
          <p:cNvSpPr txBox="1"/>
          <p:nvPr/>
        </p:nvSpPr>
        <p:spPr>
          <a:xfrm>
            <a:off x="1373980" y="6080441"/>
            <a:ext cx="34068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I can write</a:t>
            </a: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AB61FFD3-836A-4EBE-A245-4E125629404C}"/>
              </a:ext>
            </a:extLst>
          </p:cNvPr>
          <p:cNvSpPr/>
          <p:nvPr/>
        </p:nvSpPr>
        <p:spPr>
          <a:xfrm>
            <a:off x="5601430" y="93879"/>
            <a:ext cx="4643690" cy="1024102"/>
          </a:xfrm>
          <a:prstGeom prst="wedgeRoundRectCallout">
            <a:avLst>
              <a:gd name="adj1" fmla="val 35043"/>
              <a:gd name="adj2" fmla="val 745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We can use pronouns (e.g., I, he) in Spanish to emphasise a contrast.</a:t>
            </a:r>
          </a:p>
        </p:txBody>
      </p:sp>
      <p:sp>
        <p:nvSpPr>
          <p:cNvPr id="5" name="Speech Bubble: Rectangle with Corners Rounded 4">
            <a:hlinkClick r:id="" action="ppaction://noaction">
              <a:snd r:embed="rId13" name="T3_W9_7.2.wav"/>
            </a:hlinkClick>
            <a:extLst>
              <a:ext uri="{FF2B5EF4-FFF2-40B4-BE49-F238E27FC236}">
                <a16:creationId xmlns:a16="http://schemas.microsoft.com/office/drawing/2014/main" id="{E67B9E5D-70E4-AD08-67E8-DB7CE699FC37}"/>
              </a:ext>
            </a:extLst>
          </p:cNvPr>
          <p:cNvSpPr/>
          <p:nvPr/>
        </p:nvSpPr>
        <p:spPr>
          <a:xfrm>
            <a:off x="1000726" y="938824"/>
            <a:ext cx="3939558" cy="498377"/>
          </a:xfrm>
          <a:prstGeom prst="wedgeRoundRectCallout">
            <a:avLst>
              <a:gd name="adj1" fmla="val -56488"/>
              <a:gd name="adj2" fmla="val -43096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Escribe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infinitivo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290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3" grpId="0" animBg="1"/>
      <p:bldP spid="70" grpId="0" animBg="1"/>
      <p:bldP spid="73" grpId="0" animBg="1"/>
      <p:bldP spid="77" grpId="0" animBg="1"/>
      <p:bldP spid="79" grpId="0" animBg="1"/>
      <p:bldP spid="31" grpId="0"/>
      <p:bldP spid="32" grpId="0"/>
      <p:bldP spid="35" grpId="0"/>
      <p:bldP spid="37" grpId="0"/>
      <p:bldP spid="38" grpId="0"/>
      <p:bldP spid="39" grpId="0"/>
      <p:bldP spid="3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1175631" y="228889"/>
            <a:ext cx="6014502" cy="620482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a Max. 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1" name="Speech Bubble: Rectangle with Corners Rounded 130">
            <a:extLst>
              <a:ext uri="{FF2B5EF4-FFF2-40B4-BE49-F238E27FC236}">
                <a16:creationId xmlns:a16="http://schemas.microsoft.com/office/drawing/2014/main" id="{B656B908-C902-D75D-24D9-A624B42D62FF}"/>
              </a:ext>
            </a:extLst>
          </p:cNvPr>
          <p:cNvSpPr/>
          <p:nvPr/>
        </p:nvSpPr>
        <p:spPr>
          <a:xfrm>
            <a:off x="1168786" y="991606"/>
            <a:ext cx="2020414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6394E89-94AC-0FA3-4430-A1C81D83AE6B}"/>
              </a:ext>
            </a:extLst>
          </p:cNvPr>
          <p:cNvSpPr txBox="1"/>
          <p:nvPr/>
        </p:nvSpPr>
        <p:spPr>
          <a:xfrm>
            <a:off x="1224046" y="1006209"/>
            <a:ext cx="20204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153762"/>
            <a:ext cx="2864489" cy="156966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escribir frases en inglés.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804304" y="3207930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538871" y="1977746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526E307-4F5D-5569-A9D7-07F03AA48B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36" name="Picture 3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D375697-A2F3-7A9D-B719-76EF56D2C1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pic>
        <p:nvPicPr>
          <p:cNvPr id="38" name="Google Shape;282;p13" descr="Reading, Book, Symbol, Icon, Reader, Man">
            <a:extLst>
              <a:ext uri="{FF2B5EF4-FFF2-40B4-BE49-F238E27FC236}">
                <a16:creationId xmlns:a16="http://schemas.microsoft.com/office/drawing/2014/main" id="{AA07FC44-8009-8268-2B37-3B15F366F291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718898" y="5637907"/>
            <a:ext cx="1037723" cy="104266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65796C-CC08-2DA5-B602-E87439F15A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5564"/>
          <a:stretch/>
        </p:blipFill>
        <p:spPr>
          <a:xfrm>
            <a:off x="4386732" y="5643174"/>
            <a:ext cx="1869140" cy="1251945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66641CF-1B27-EE5D-8F55-03484E23AEC6}"/>
              </a:ext>
            </a:extLst>
          </p:cNvPr>
          <p:cNvSpPr/>
          <p:nvPr/>
        </p:nvSpPr>
        <p:spPr>
          <a:xfrm>
            <a:off x="2489421" y="536120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082959-AA12-9592-4A47-01DD5F170FCF}"/>
              </a:ext>
            </a:extLst>
          </p:cNvPr>
          <p:cNvSpPr/>
          <p:nvPr/>
        </p:nvSpPr>
        <p:spPr>
          <a:xfrm>
            <a:off x="4317283" y="5413910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FE162-7505-D62C-B335-FFFE663612A9}"/>
              </a:ext>
            </a:extLst>
          </p:cNvPr>
          <p:cNvSpPr txBox="1"/>
          <p:nvPr/>
        </p:nvSpPr>
        <p:spPr>
          <a:xfrm>
            <a:off x="6331348" y="3507562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él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5910A7-E6B1-D1A8-E435-BE246099E6E4}"/>
              </a:ext>
            </a:extLst>
          </p:cNvPr>
          <p:cNvSpPr txBox="1"/>
          <p:nvPr/>
        </p:nvSpPr>
        <p:spPr>
          <a:xfrm>
            <a:off x="6255870" y="2354809"/>
            <a:ext cx="59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8972E878-F6DA-2295-1A4E-6D9D345A7474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5B62F5-CAAE-3C55-1857-93995514CCFF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46582-E12A-2376-C1E7-3D944022972B}"/>
              </a:ext>
            </a:extLst>
          </p:cNvPr>
          <p:cNvSpPr txBox="1"/>
          <p:nvPr/>
        </p:nvSpPr>
        <p:spPr>
          <a:xfrm>
            <a:off x="895715" y="5508160"/>
            <a:ext cx="12410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📝</a:t>
            </a:r>
          </a:p>
        </p:txBody>
      </p:sp>
    </p:spTree>
    <p:extLst>
      <p:ext uri="{BB962C8B-B14F-4D97-AF65-F5344CB8AC3E}">
        <p14:creationId xmlns:p14="http://schemas.microsoft.com/office/powerpoint/2010/main" val="356154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26" grpId="0" animBg="1"/>
      <p:bldP spid="47" grpId="0" animBg="1"/>
      <p:bldP spid="52" grpId="0" animBg="1"/>
      <p:bldP spid="52" grpId="1" animBg="1"/>
      <p:bldP spid="53" grpId="0" animBg="1"/>
      <p:bldP spid="53" grpId="1" animBg="1"/>
      <p:bldP spid="61" grpId="0" animBg="1"/>
      <p:bldP spid="6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1" name="Speech Bubble: Rectangle with Corners Rounded 130">
            <a:extLst>
              <a:ext uri="{FF2B5EF4-FFF2-40B4-BE49-F238E27FC236}">
                <a16:creationId xmlns:a16="http://schemas.microsoft.com/office/drawing/2014/main" id="{B656B908-C902-D75D-24D9-A624B42D62FF}"/>
              </a:ext>
            </a:extLst>
          </p:cNvPr>
          <p:cNvSpPr/>
          <p:nvPr/>
        </p:nvSpPr>
        <p:spPr>
          <a:xfrm>
            <a:off x="1168786" y="991606"/>
            <a:ext cx="2020414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6394E89-94AC-0FA3-4430-A1C81D83AE6B}"/>
              </a:ext>
            </a:extLst>
          </p:cNvPr>
          <p:cNvSpPr txBox="1"/>
          <p:nvPr/>
        </p:nvSpPr>
        <p:spPr>
          <a:xfrm>
            <a:off x="1224046" y="1006209"/>
            <a:ext cx="20204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195295"/>
            <a:ext cx="2864489" cy="138499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hablar de las fiestas en España.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827368" y="3033819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430239" y="1979201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7360815" y="150433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66641CF-1B27-EE5D-8F55-03484E23AEC6}"/>
              </a:ext>
            </a:extLst>
          </p:cNvPr>
          <p:cNvSpPr/>
          <p:nvPr/>
        </p:nvSpPr>
        <p:spPr>
          <a:xfrm>
            <a:off x="4217066" y="5334490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082959-AA12-9592-4A47-01DD5F170FCF}"/>
              </a:ext>
            </a:extLst>
          </p:cNvPr>
          <p:cNvSpPr/>
          <p:nvPr/>
        </p:nvSpPr>
        <p:spPr>
          <a:xfrm>
            <a:off x="8305528" y="5332449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8972E878-F6DA-2295-1A4E-6D9D345A7474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5B62F5-CAAE-3C55-1857-93995514CCFF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F7A767-6E07-5B4A-4D1A-3C0F244158D1}"/>
              </a:ext>
            </a:extLst>
          </p:cNvPr>
          <p:cNvSpPr/>
          <p:nvPr/>
        </p:nvSpPr>
        <p:spPr>
          <a:xfrm>
            <a:off x="1004949" y="5517592"/>
            <a:ext cx="27388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learn, learning</a:t>
            </a:r>
            <a:endParaRPr lang="en-US" sz="40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33" name="Picture 2" descr="Archivo Vectorial, Hombre, Canción, Hombre Cantando">
            <a:extLst>
              <a:ext uri="{FF2B5EF4-FFF2-40B4-BE49-F238E27FC236}">
                <a16:creationId xmlns:a16="http://schemas.microsoft.com/office/drawing/2014/main" id="{9AAAD56F-E52D-3BB5-2920-89B9D8F80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58" y="5338464"/>
            <a:ext cx="1159014" cy="12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56BFFD6-23E1-B79A-8958-D7985C995300}"/>
              </a:ext>
            </a:extLst>
          </p:cNvPr>
          <p:cNvSpPr/>
          <p:nvPr/>
        </p:nvSpPr>
        <p:spPr>
          <a:xfrm>
            <a:off x="1175631" y="228889"/>
            <a:ext cx="6014502" cy="620482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a Max. 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8D6A1BB2-7443-CFAF-6441-1B307CF70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867F29-9376-A487-DDAC-104A9ABC09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7" name="Picture 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8E3EAE2-E2C5-AC24-C61E-D3B4D49B83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1830CD-1B89-BC65-2C47-D49DCA4F157A}"/>
              </a:ext>
            </a:extLst>
          </p:cNvPr>
          <p:cNvSpPr txBox="1"/>
          <p:nvPr/>
        </p:nvSpPr>
        <p:spPr>
          <a:xfrm>
            <a:off x="6331348" y="3507562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él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811CDA-1F39-B50C-487B-1F5F2B9998DB}"/>
              </a:ext>
            </a:extLst>
          </p:cNvPr>
          <p:cNvSpPr txBox="1"/>
          <p:nvPr/>
        </p:nvSpPr>
        <p:spPr>
          <a:xfrm>
            <a:off x="6255870" y="2354809"/>
            <a:ext cx="59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Picture 4" descr="Icono, Gente, Hablar, Conversacion, Chat, Símbolo">
            <a:extLst>
              <a:ext uri="{FF2B5EF4-FFF2-40B4-BE49-F238E27FC236}">
                <a16:creationId xmlns:a16="http://schemas.microsoft.com/office/drawing/2014/main" id="{89A8A3E2-5343-1778-2D77-B8F476DE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414" y="5338464"/>
            <a:ext cx="1370848" cy="137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8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 animBg="1"/>
      <p:bldP spid="47" grpId="1" animBg="1"/>
      <p:bldP spid="52" grpId="0" animBg="1"/>
      <p:bldP spid="52" grpId="1" animBg="1"/>
      <p:bldP spid="53" grpId="0" animBg="1"/>
      <p:bldP spid="61" grpId="0" animBg="1"/>
      <p:bldP spid="62" grpId="0"/>
      <p:bldP spid="31" grpId="0"/>
      <p:bldP spid="3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10177</TotalTime>
  <Words>2146</Words>
  <Application>Microsoft Office PowerPoint</Application>
  <PresentationFormat>Widescreen</PresentationFormat>
  <Paragraphs>400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Baguet Script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Sofía</vt:lpstr>
      <vt:lpstr>Saying what I and others can and cannot do</vt:lpstr>
      <vt:lpstr>pronunciar</vt:lpstr>
      <vt:lpstr>vocabulario</vt:lpstr>
      <vt:lpstr>Saying what you can do</vt:lpstr>
      <vt:lpstr>escuchar</vt:lpstr>
      <vt:lpstr>escuchar</vt:lpstr>
      <vt:lpstr>leer</vt:lpstr>
      <vt:lpstr>leer</vt:lpstr>
      <vt:lpstr>leer</vt:lpstr>
      <vt:lpstr>leer</vt:lpstr>
      <vt:lpstr>leer</vt:lpstr>
      <vt:lpstr>leer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127</cp:revision>
  <dcterms:created xsi:type="dcterms:W3CDTF">2022-01-14T09:06:54Z</dcterms:created>
  <dcterms:modified xsi:type="dcterms:W3CDTF">2023-06-19T11:21:46Z</dcterms:modified>
</cp:coreProperties>
</file>