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12" r:id="rId2"/>
    <p:sldId id="982" r:id="rId3"/>
    <p:sldId id="1021" r:id="rId4"/>
    <p:sldId id="1022" r:id="rId5"/>
    <p:sldId id="1004" r:id="rId6"/>
    <p:sldId id="1023" r:id="rId7"/>
    <p:sldId id="834" r:id="rId8"/>
    <p:sldId id="949" r:id="rId9"/>
    <p:sldId id="948" r:id="rId10"/>
    <p:sldId id="567" r:id="rId11"/>
    <p:sldId id="1009" r:id="rId12"/>
    <p:sldId id="10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8F4"/>
    <a:srgbClr val="82D4EA"/>
    <a:srgbClr val="22A7CC"/>
    <a:srgbClr val="FF4B94"/>
    <a:srgbClr val="FFD5E6"/>
    <a:srgbClr val="DCF0C6"/>
    <a:srgbClr val="C0E399"/>
    <a:srgbClr val="FFB3D2"/>
    <a:srgbClr val="92D050"/>
    <a:srgbClr val="B6D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C3BB3-26D1-41F2-9E41-4F939D1B33FC}" v="2" dt="2023-06-16T14:45:03.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12" autoAdjust="0"/>
    <p:restoredTop sz="84606" autoAdjust="0"/>
  </p:normalViewPr>
  <p:slideViewPr>
    <p:cSldViewPr snapToGrid="0">
      <p:cViewPr varScale="1">
        <p:scale>
          <a:sx n="91" d="100"/>
          <a:sy n="91" d="100"/>
        </p:scale>
        <p:origin x="96" y="120"/>
      </p:cViewPr>
      <p:guideLst/>
    </p:cSldViewPr>
  </p:slideViewPr>
  <p:outlineViewPr>
    <p:cViewPr>
      <p:scale>
        <a:sx n="33" d="100"/>
        <a:sy n="33" d="100"/>
      </p:scale>
      <p:origin x="0" y="-1908"/>
    </p:cViewPr>
  </p:outlineViewPr>
  <p:notesTextViewPr>
    <p:cViewPr>
      <p:scale>
        <a:sx n="3" d="2"/>
        <a:sy n="3" d="2"/>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A3CC3BB3-26D1-41F2-9E41-4F939D1B33FC}"/>
    <pc:docChg chg="addSld delSld modSld">
      <pc:chgData name="Tom Dawes" userId="fe899cd594ff6f3a" providerId="LiveId" clId="{A3CC3BB3-26D1-41F2-9E41-4F939D1B33FC}" dt="2023-06-16T14:45:03.907" v="3"/>
      <pc:docMkLst>
        <pc:docMk/>
      </pc:docMkLst>
      <pc:sldChg chg="add del">
        <pc:chgData name="Tom Dawes" userId="fe899cd594ff6f3a" providerId="LiveId" clId="{A3CC3BB3-26D1-41F2-9E41-4F939D1B33FC}" dt="2023-06-16T14:45:03.907" v="3"/>
        <pc:sldMkLst>
          <pc:docMk/>
          <pc:sldMk cId="0" sldId="266"/>
        </pc:sldMkLst>
      </pc:sldChg>
      <pc:sldChg chg="add del">
        <pc:chgData name="Tom Dawes" userId="fe899cd594ff6f3a" providerId="LiveId" clId="{A3CC3BB3-26D1-41F2-9E41-4F939D1B33FC}" dt="2023-06-16T14:44:39.115" v="1"/>
        <pc:sldMkLst>
          <pc:docMk/>
          <pc:sldMk cId="3332958756" sldId="982"/>
        </pc:sldMkLst>
      </pc:sldChg>
    </pc:docChg>
  </pc:docChgLst>
  <pc:docChgLst>
    <pc:chgData name="Paula Vázquez-Valero" userId="3a0e46d7-2099-40af-a155-aa45b68bfff3" providerId="ADAL" clId="{5A036639-AB19-479B-98BD-F853B6231290}"/>
    <pc:docChg chg="undo redo custSel addSld delSld modSld sldOrd">
      <pc:chgData name="Paula Vázquez-Valero" userId="3a0e46d7-2099-40af-a155-aa45b68bfff3" providerId="ADAL" clId="{5A036639-AB19-479B-98BD-F853B6231290}" dt="2023-05-08T18:35:31.994" v="3916" actId="20577"/>
      <pc:docMkLst>
        <pc:docMk/>
      </pc:docMkLst>
      <pc:sldChg chg="addSp delSp modSp add del mod addAnim delAnim modAnim modNotesTx">
        <pc:chgData name="Paula Vázquez-Valero" userId="3a0e46d7-2099-40af-a155-aa45b68bfff3" providerId="ADAL" clId="{5A036639-AB19-479B-98BD-F853B6231290}" dt="2023-05-08T17:51:58.660" v="1758" actId="20577"/>
        <pc:sldMkLst>
          <pc:docMk/>
          <pc:sldMk cId="0" sldId="266"/>
        </pc:sldMkLst>
        <pc:spChg chg="mod">
          <ac:chgData name="Paula Vázquez-Valero" userId="3a0e46d7-2099-40af-a155-aa45b68bfff3" providerId="ADAL" clId="{5A036639-AB19-479B-98BD-F853B6231290}" dt="2023-05-08T17:45:54.308" v="1467" actId="20577"/>
          <ac:spMkLst>
            <pc:docMk/>
            <pc:sldMk cId="0" sldId="266"/>
            <ac:spMk id="2" creationId="{94C6BAEF-8EAF-4934-944C-3F1767C20A4E}"/>
          </ac:spMkLst>
        </pc:spChg>
        <pc:spChg chg="add mod">
          <ac:chgData name="Paula Vázquez-Valero" userId="3a0e46d7-2099-40af-a155-aa45b68bfff3" providerId="ADAL" clId="{5A036639-AB19-479B-98BD-F853B6231290}" dt="2023-05-08T17:38:30.232" v="1350"/>
          <ac:spMkLst>
            <pc:docMk/>
            <pc:sldMk cId="0" sldId="266"/>
            <ac:spMk id="3" creationId="{6CA5FEE8-65B8-C62B-84FF-D4B229261E88}"/>
          </ac:spMkLst>
        </pc:spChg>
        <pc:spChg chg="add mod">
          <ac:chgData name="Paula Vázquez-Valero" userId="3a0e46d7-2099-40af-a155-aa45b68bfff3" providerId="ADAL" clId="{5A036639-AB19-479B-98BD-F853B6231290}" dt="2023-05-08T17:47:11.687" v="1533" actId="113"/>
          <ac:spMkLst>
            <pc:docMk/>
            <pc:sldMk cId="0" sldId="266"/>
            <ac:spMk id="4" creationId="{BB0B5CE4-BB0C-0EB8-6A27-1CED4F54E6B8}"/>
          </ac:spMkLst>
        </pc:spChg>
        <pc:spChg chg="mod">
          <ac:chgData name="Paula Vázquez-Valero" userId="3a0e46d7-2099-40af-a155-aa45b68bfff3" providerId="ADAL" clId="{5A036639-AB19-479B-98BD-F853B6231290}" dt="2023-05-08T17:48:06.788" v="1589" actId="1076"/>
          <ac:spMkLst>
            <pc:docMk/>
            <pc:sldMk cId="0" sldId="266"/>
            <ac:spMk id="7" creationId="{0B974764-ABE7-4C47-2C3D-6FB8633477C0}"/>
          </ac:spMkLst>
        </pc:spChg>
        <pc:spChg chg="del">
          <ac:chgData name="Paula Vázquez-Valero" userId="3a0e46d7-2099-40af-a155-aa45b68bfff3" providerId="ADAL" clId="{5A036639-AB19-479B-98BD-F853B6231290}" dt="2023-05-08T17:46:00.317" v="1469" actId="478"/>
          <ac:spMkLst>
            <pc:docMk/>
            <pc:sldMk cId="0" sldId="266"/>
            <ac:spMk id="8" creationId="{C5028495-8F24-53A0-ED06-2D9E88D0FEF1}"/>
          </ac:spMkLst>
        </pc:spChg>
        <pc:spChg chg="mod">
          <ac:chgData name="Paula Vázquez-Valero" userId="3a0e46d7-2099-40af-a155-aa45b68bfff3" providerId="ADAL" clId="{5A036639-AB19-479B-98BD-F853B6231290}" dt="2023-05-08T17:47:51.834" v="1580" actId="14100"/>
          <ac:spMkLst>
            <pc:docMk/>
            <pc:sldMk cId="0" sldId="266"/>
            <ac:spMk id="51" creationId="{0D9118D8-C01B-87E3-3829-B92D1A9E832F}"/>
          </ac:spMkLst>
        </pc:spChg>
        <pc:spChg chg="del mod">
          <ac:chgData name="Paula Vázquez-Valero" userId="3a0e46d7-2099-40af-a155-aa45b68bfff3" providerId="ADAL" clId="{5A036639-AB19-479B-98BD-F853B6231290}" dt="2023-05-08T17:46:06.496" v="1471" actId="478"/>
          <ac:spMkLst>
            <pc:docMk/>
            <pc:sldMk cId="0" sldId="266"/>
            <ac:spMk id="52" creationId="{63845926-1F96-EA06-8A51-58EC36265765}"/>
          </ac:spMkLst>
        </pc:spChg>
        <pc:spChg chg="del">
          <ac:chgData name="Paula Vázquez-Valero" userId="3a0e46d7-2099-40af-a155-aa45b68bfff3" providerId="ADAL" clId="{5A036639-AB19-479B-98BD-F853B6231290}" dt="2023-05-08T17:38:30.222" v="1349" actId="478"/>
          <ac:spMkLst>
            <pc:docMk/>
            <pc:sldMk cId="0" sldId="266"/>
            <ac:spMk id="56" creationId="{278FB546-801B-4FC4-BA26-4F43642401DB}"/>
          </ac:spMkLst>
        </pc:spChg>
        <pc:spChg chg="mod">
          <ac:chgData name="Paula Vázquez-Valero" userId="3a0e46d7-2099-40af-a155-aa45b68bfff3" providerId="ADAL" clId="{5A036639-AB19-479B-98BD-F853B6231290}" dt="2023-05-08T17:48:12.443" v="1593" actId="20577"/>
          <ac:spMkLst>
            <pc:docMk/>
            <pc:sldMk cId="0" sldId="266"/>
            <ac:spMk id="59" creationId="{5351B689-4B61-AB73-496F-3101A2813629}"/>
          </ac:spMkLst>
        </pc:spChg>
        <pc:spChg chg="mod">
          <ac:chgData name="Paula Vázquez-Valero" userId="3a0e46d7-2099-40af-a155-aa45b68bfff3" providerId="ADAL" clId="{5A036639-AB19-479B-98BD-F853B6231290}" dt="2023-05-08T17:48:37.126" v="1609" actId="1035"/>
          <ac:spMkLst>
            <pc:docMk/>
            <pc:sldMk cId="0" sldId="266"/>
            <ac:spMk id="67" creationId="{674BBC11-31DC-BE83-C02D-01290CA7C334}"/>
          </ac:spMkLst>
        </pc:spChg>
        <pc:spChg chg="mod">
          <ac:chgData name="Paula Vázquez-Valero" userId="3a0e46d7-2099-40af-a155-aa45b68bfff3" providerId="ADAL" clId="{5A036639-AB19-479B-98BD-F853B6231290}" dt="2023-05-08T17:50:51.605" v="1670" actId="403"/>
          <ac:spMkLst>
            <pc:docMk/>
            <pc:sldMk cId="0" sldId="266"/>
            <ac:spMk id="69" creationId="{0E68DEB5-B50D-2AFE-C1FE-55D70C3AB618}"/>
          </ac:spMkLst>
        </pc:spChg>
        <pc:spChg chg="mod">
          <ac:chgData name="Paula Vázquez-Valero" userId="3a0e46d7-2099-40af-a155-aa45b68bfff3" providerId="ADAL" clId="{5A036639-AB19-479B-98BD-F853B6231290}" dt="2023-05-08T17:49:10.546" v="1629" actId="1076"/>
          <ac:spMkLst>
            <pc:docMk/>
            <pc:sldMk cId="0" sldId="266"/>
            <ac:spMk id="79" creationId="{E0CAD4E7-E86E-75A4-F930-92E742E5516E}"/>
          </ac:spMkLst>
        </pc:spChg>
        <pc:spChg chg="mod">
          <ac:chgData name="Paula Vázquez-Valero" userId="3a0e46d7-2099-40af-a155-aa45b68bfff3" providerId="ADAL" clId="{5A036639-AB19-479B-98BD-F853B6231290}" dt="2023-05-08T17:49:54.794" v="1657" actId="1076"/>
          <ac:spMkLst>
            <pc:docMk/>
            <pc:sldMk cId="0" sldId="266"/>
            <ac:spMk id="86" creationId="{08F9E3BC-734F-C97E-B467-7C4D420EF4B7}"/>
          </ac:spMkLst>
        </pc:spChg>
        <pc:spChg chg="mod">
          <ac:chgData name="Paula Vázquez-Valero" userId="3a0e46d7-2099-40af-a155-aa45b68bfff3" providerId="ADAL" clId="{5A036639-AB19-479B-98BD-F853B6231290}" dt="2023-05-08T17:50:58.403" v="1672" actId="1035"/>
          <ac:spMkLst>
            <pc:docMk/>
            <pc:sldMk cId="0" sldId="266"/>
            <ac:spMk id="90" creationId="{C15C8720-B66C-B31A-E3FA-331D791AF467}"/>
          </ac:spMkLst>
        </pc:spChg>
        <pc:spChg chg="del mod">
          <ac:chgData name="Paula Vázquez-Valero" userId="3a0e46d7-2099-40af-a155-aa45b68bfff3" providerId="ADAL" clId="{5A036639-AB19-479B-98BD-F853B6231290}" dt="2023-05-08T17:46:00.317" v="1469" actId="478"/>
          <ac:spMkLst>
            <pc:docMk/>
            <pc:sldMk cId="0" sldId="266"/>
            <ac:spMk id="92" creationId="{74D2D9AF-C3F5-FBA7-959F-870FC2DEDB86}"/>
          </ac:spMkLst>
        </pc:spChg>
        <pc:graphicFrameChg chg="modGraphic">
          <ac:chgData name="Paula Vázquez-Valero" userId="3a0e46d7-2099-40af-a155-aa45b68bfff3" providerId="ADAL" clId="{5A036639-AB19-479B-98BD-F853B6231290}" dt="2023-05-08T17:45:47.891" v="1465" actId="20577"/>
          <ac:graphicFrameMkLst>
            <pc:docMk/>
            <pc:sldMk cId="0" sldId="266"/>
            <ac:graphicFrameMk id="5" creationId="{9EFC7422-D239-AAFA-547D-783E2BDB2DA8}"/>
          </ac:graphicFrameMkLst>
        </pc:graphicFrameChg>
        <pc:graphicFrameChg chg="modGraphic">
          <ac:chgData name="Paula Vázquez-Valero" userId="3a0e46d7-2099-40af-a155-aa45b68bfff3" providerId="ADAL" clId="{5A036639-AB19-479B-98BD-F853B6231290}" dt="2023-05-08T17:49:35.458" v="1641" actId="20577"/>
          <ac:graphicFrameMkLst>
            <pc:docMk/>
            <pc:sldMk cId="0" sldId="266"/>
            <ac:graphicFrameMk id="6" creationId="{59FC0DD4-362F-87F0-C0F8-A0C1F790CE54}"/>
          </ac:graphicFrameMkLst>
        </pc:graphicFrameChg>
        <pc:picChg chg="mod">
          <ac:chgData name="Paula Vázquez-Valero" userId="3a0e46d7-2099-40af-a155-aa45b68bfff3" providerId="ADAL" clId="{5A036639-AB19-479B-98BD-F853B6231290}" dt="2023-05-08T17:46:27.742" v="1486" actId="1036"/>
          <ac:picMkLst>
            <pc:docMk/>
            <pc:sldMk cId="0" sldId="266"/>
            <ac:picMk id="53" creationId="{76E70C2C-FAF7-876A-6B57-5B2B924D0527}"/>
          </ac:picMkLst>
        </pc:picChg>
      </pc:sldChg>
      <pc:sldChg chg="del">
        <pc:chgData name="Paula Vázquez-Valero" userId="3a0e46d7-2099-40af-a155-aa45b68bfff3" providerId="ADAL" clId="{5A036639-AB19-479B-98BD-F853B6231290}" dt="2023-05-05T23:58:28.621" v="0" actId="47"/>
        <pc:sldMkLst>
          <pc:docMk/>
          <pc:sldMk cId="0" sldId="276"/>
        </pc:sldMkLst>
      </pc:sldChg>
      <pc:sldChg chg="del">
        <pc:chgData name="Paula Vázquez-Valero" userId="3a0e46d7-2099-40af-a155-aa45b68bfff3" providerId="ADAL" clId="{5A036639-AB19-479B-98BD-F853B6231290}" dt="2023-05-05T23:58:28.621" v="0" actId="47"/>
        <pc:sldMkLst>
          <pc:docMk/>
          <pc:sldMk cId="2044822669" sldId="442"/>
        </pc:sldMkLst>
      </pc:sldChg>
      <pc:sldChg chg="del">
        <pc:chgData name="Paula Vázquez-Valero" userId="3a0e46d7-2099-40af-a155-aa45b68bfff3" providerId="ADAL" clId="{5A036639-AB19-479B-98BD-F853B6231290}" dt="2023-05-05T23:58:28.621" v="0" actId="47"/>
        <pc:sldMkLst>
          <pc:docMk/>
          <pc:sldMk cId="247867347" sldId="567"/>
        </pc:sldMkLst>
      </pc:sldChg>
      <pc:sldChg chg="add">
        <pc:chgData name="Paula Vázquez-Valero" userId="3a0e46d7-2099-40af-a155-aa45b68bfff3" providerId="ADAL" clId="{5A036639-AB19-479B-98BD-F853B6231290}" dt="2023-05-08T18:12:56.577" v="2802"/>
        <pc:sldMkLst>
          <pc:docMk/>
          <pc:sldMk cId="2564573475" sldId="567"/>
        </pc:sldMkLst>
      </pc:sldChg>
      <pc:sldChg chg="add del">
        <pc:chgData name="Paula Vázquez-Valero" userId="3a0e46d7-2099-40af-a155-aa45b68bfff3" providerId="ADAL" clId="{5A036639-AB19-479B-98BD-F853B6231290}" dt="2023-05-08T17:39:23.556" v="1354" actId="47"/>
        <pc:sldMkLst>
          <pc:docMk/>
          <pc:sldMk cId="4092001493" sldId="779"/>
        </pc:sldMkLst>
      </pc:sldChg>
      <pc:sldChg chg="addSp delSp modSp mod modNotesTx">
        <pc:chgData name="Paula Vázquez-Valero" userId="3a0e46d7-2099-40af-a155-aa45b68bfff3" providerId="ADAL" clId="{5A036639-AB19-479B-98BD-F853B6231290}" dt="2023-05-08T18:35:31.994" v="3916" actId="20577"/>
        <pc:sldMkLst>
          <pc:docMk/>
          <pc:sldMk cId="0" sldId="812"/>
        </pc:sldMkLst>
        <pc:spChg chg="del mod">
          <ac:chgData name="Paula Vázquez-Valero" userId="3a0e46d7-2099-40af-a155-aa45b68bfff3" providerId="ADAL" clId="{5A036639-AB19-479B-98BD-F853B6231290}" dt="2023-05-08T16:23:32.850" v="20" actId="478"/>
          <ac:spMkLst>
            <pc:docMk/>
            <pc:sldMk cId="0" sldId="812"/>
            <ac:spMk id="4" creationId="{2CFA2578-CD2B-68E8-8FE3-79E19A0D7B41}"/>
          </ac:spMkLst>
        </pc:spChg>
        <pc:spChg chg="add mod">
          <ac:chgData name="Paula Vázquez-Valero" userId="3a0e46d7-2099-40af-a155-aa45b68bfff3" providerId="ADAL" clId="{5A036639-AB19-479B-98BD-F853B6231290}" dt="2023-05-08T16:23:39.522" v="23" actId="2711"/>
          <ac:spMkLst>
            <pc:docMk/>
            <pc:sldMk cId="0" sldId="812"/>
            <ac:spMk id="12" creationId="{B8DAD187-D48F-9546-AA99-FD3E419DDD26}"/>
          </ac:spMkLst>
        </pc:spChg>
        <pc:spChg chg="add mod">
          <ac:chgData name="Paula Vázquez-Valero" userId="3a0e46d7-2099-40af-a155-aa45b68bfff3" providerId="ADAL" clId="{5A036639-AB19-479B-98BD-F853B6231290}" dt="2023-05-08T16:23:33.205" v="21"/>
          <ac:spMkLst>
            <pc:docMk/>
            <pc:sldMk cId="0" sldId="812"/>
            <ac:spMk id="14" creationId="{42AA1FEB-8036-A7E0-B1DA-37FED34FD851}"/>
          </ac:spMkLst>
        </pc:spChg>
        <pc:spChg chg="add mod">
          <ac:chgData name="Paula Vázquez-Valero" userId="3a0e46d7-2099-40af-a155-aa45b68bfff3" providerId="ADAL" clId="{5A036639-AB19-479B-98BD-F853B6231290}" dt="2023-05-08T16:23:33.205" v="21"/>
          <ac:spMkLst>
            <pc:docMk/>
            <pc:sldMk cId="0" sldId="812"/>
            <ac:spMk id="15" creationId="{67A83776-74A6-7B81-F899-7FB5D193066A}"/>
          </ac:spMkLst>
        </pc:spChg>
        <pc:spChg chg="add mod">
          <ac:chgData name="Paula Vázquez-Valero" userId="3a0e46d7-2099-40af-a155-aa45b68bfff3" providerId="ADAL" clId="{5A036639-AB19-479B-98BD-F853B6231290}" dt="2023-05-08T16:23:33.205" v="21"/>
          <ac:spMkLst>
            <pc:docMk/>
            <pc:sldMk cId="0" sldId="812"/>
            <ac:spMk id="16" creationId="{3F2118F7-37D0-44F5-8C6B-C8B07DDE5556}"/>
          </ac:spMkLst>
        </pc:spChg>
        <pc:spChg chg="add mod">
          <ac:chgData name="Paula Vázquez-Valero" userId="3a0e46d7-2099-40af-a155-aa45b68bfff3" providerId="ADAL" clId="{5A036639-AB19-479B-98BD-F853B6231290}" dt="2023-05-08T16:23:33.205" v="21"/>
          <ac:spMkLst>
            <pc:docMk/>
            <pc:sldMk cId="0" sldId="812"/>
            <ac:spMk id="17" creationId="{47A0DE97-D80B-56C5-5758-20D414D3203F}"/>
          </ac:spMkLst>
        </pc:spChg>
        <pc:grpChg chg="add mod">
          <ac:chgData name="Paula Vázquez-Valero" userId="3a0e46d7-2099-40af-a155-aa45b68bfff3" providerId="ADAL" clId="{5A036639-AB19-479B-98BD-F853B6231290}" dt="2023-05-08T16:23:33.205" v="21"/>
          <ac:grpSpMkLst>
            <pc:docMk/>
            <pc:sldMk cId="0" sldId="812"/>
            <ac:grpSpMk id="8" creationId="{A6FBBC97-6954-09D5-D815-9A1DB87ECD67}"/>
          </ac:grpSpMkLst>
        </pc:grpChg>
        <pc:picChg chg="add mod">
          <ac:chgData name="Paula Vázquez-Valero" userId="3a0e46d7-2099-40af-a155-aa45b68bfff3" providerId="ADAL" clId="{5A036639-AB19-479B-98BD-F853B6231290}" dt="2023-05-08T16:23:33.205" v="21"/>
          <ac:picMkLst>
            <pc:docMk/>
            <pc:sldMk cId="0" sldId="812"/>
            <ac:picMk id="6" creationId="{224F363C-C024-EC76-A40A-85C8CDCD8531}"/>
          </ac:picMkLst>
        </pc:picChg>
        <pc:picChg chg="del">
          <ac:chgData name="Paula Vázquez-Valero" userId="3a0e46d7-2099-40af-a155-aa45b68bfff3" providerId="ADAL" clId="{5A036639-AB19-479B-98BD-F853B6231290}" dt="2023-05-06T01:01:12.021" v="4" actId="478"/>
          <ac:picMkLst>
            <pc:docMk/>
            <pc:sldMk cId="0" sldId="812"/>
            <ac:picMk id="6" creationId="{5342F76D-A854-E812-864C-2DC4C498E5C6}"/>
          </ac:picMkLst>
        </pc:picChg>
        <pc:picChg chg="add mod">
          <ac:chgData name="Paula Vázquez-Valero" userId="3a0e46d7-2099-40af-a155-aa45b68bfff3" providerId="ADAL" clId="{5A036639-AB19-479B-98BD-F853B6231290}" dt="2023-05-08T16:23:33.205" v="21"/>
          <ac:picMkLst>
            <pc:docMk/>
            <pc:sldMk cId="0" sldId="812"/>
            <ac:picMk id="7" creationId="{059A6A48-FCA2-99CB-9596-3E7DC77E690B}"/>
          </ac:picMkLst>
        </pc:picChg>
        <pc:picChg chg="del">
          <ac:chgData name="Paula Vázquez-Valero" userId="3a0e46d7-2099-40af-a155-aa45b68bfff3" providerId="ADAL" clId="{5A036639-AB19-479B-98BD-F853B6231290}" dt="2023-05-06T01:01:12.021" v="4" actId="478"/>
          <ac:picMkLst>
            <pc:docMk/>
            <pc:sldMk cId="0" sldId="812"/>
            <ac:picMk id="7" creationId="{B71ACAAA-0F20-05B2-C592-4CE98B1287A3}"/>
          </ac:picMkLst>
        </pc:picChg>
        <pc:picChg chg="mod">
          <ac:chgData name="Paula Vázquez-Valero" userId="3a0e46d7-2099-40af-a155-aa45b68bfff3" providerId="ADAL" clId="{5A036639-AB19-479B-98BD-F853B6231290}" dt="2023-05-08T16:23:33.205" v="21"/>
          <ac:picMkLst>
            <pc:docMk/>
            <pc:sldMk cId="0" sldId="812"/>
            <ac:picMk id="9" creationId="{06ECA40C-02A6-7082-BA6E-7C75D3058D97}"/>
          </ac:picMkLst>
        </pc:picChg>
        <pc:picChg chg="mod">
          <ac:chgData name="Paula Vázquez-Valero" userId="3a0e46d7-2099-40af-a155-aa45b68bfff3" providerId="ADAL" clId="{5A036639-AB19-479B-98BD-F853B6231290}" dt="2023-05-08T16:23:33.205" v="21"/>
          <ac:picMkLst>
            <pc:docMk/>
            <pc:sldMk cId="0" sldId="812"/>
            <ac:picMk id="10" creationId="{297C9598-3E38-547D-804B-9F1367C92D75}"/>
          </ac:picMkLst>
        </pc:picChg>
        <pc:picChg chg="add mod">
          <ac:chgData name="Paula Vázquez-Valero" userId="3a0e46d7-2099-40af-a155-aa45b68bfff3" providerId="ADAL" clId="{5A036639-AB19-479B-98BD-F853B6231290}" dt="2023-05-08T16:23:33.205" v="21"/>
          <ac:picMkLst>
            <pc:docMk/>
            <pc:sldMk cId="0" sldId="812"/>
            <ac:picMk id="11" creationId="{25B2C31C-5785-F562-1176-51A73FB9B984}"/>
          </ac:picMkLst>
        </pc:picChg>
        <pc:picChg chg="del">
          <ac:chgData name="Paula Vázquez-Valero" userId="3a0e46d7-2099-40af-a155-aa45b68bfff3" providerId="ADAL" clId="{5A036639-AB19-479B-98BD-F853B6231290}" dt="2023-05-06T01:01:08.599" v="3" actId="478"/>
          <ac:picMkLst>
            <pc:docMk/>
            <pc:sldMk cId="0" sldId="812"/>
            <ac:picMk id="11" creationId="{693B01C4-EDFA-D04E-5EAB-214081C1EFE3}"/>
          </ac:picMkLst>
        </pc:picChg>
        <pc:picChg chg="add mod">
          <ac:chgData name="Paula Vázquez-Valero" userId="3a0e46d7-2099-40af-a155-aa45b68bfff3" providerId="ADAL" clId="{5A036639-AB19-479B-98BD-F853B6231290}" dt="2023-05-08T16:23:33.205" v="21"/>
          <ac:picMkLst>
            <pc:docMk/>
            <pc:sldMk cId="0" sldId="812"/>
            <ac:picMk id="13" creationId="{88FE9008-F6A3-5FC1-1B64-2C5A87C13394}"/>
          </ac:picMkLst>
        </pc:picChg>
        <pc:picChg chg="del">
          <ac:chgData name="Paula Vázquez-Valero" userId="3a0e46d7-2099-40af-a155-aa45b68bfff3" providerId="ADAL" clId="{5A036639-AB19-479B-98BD-F853B6231290}" dt="2023-05-06T01:01:08.599" v="3" actId="478"/>
          <ac:picMkLst>
            <pc:docMk/>
            <pc:sldMk cId="0" sldId="812"/>
            <ac:picMk id="13" creationId="{E41444FF-BAB4-8B00-6C65-AFDC1C06B8CA}"/>
          </ac:picMkLst>
        </pc:picChg>
        <pc:picChg chg="del">
          <ac:chgData name="Paula Vázquez-Valero" userId="3a0e46d7-2099-40af-a155-aa45b68bfff3" providerId="ADAL" clId="{5A036639-AB19-479B-98BD-F853B6231290}" dt="2023-05-06T01:01:08.599" v="3" actId="478"/>
          <ac:picMkLst>
            <pc:docMk/>
            <pc:sldMk cId="0" sldId="812"/>
            <ac:picMk id="14" creationId="{1DD13369-541A-8380-58DB-A47FFCFECB16}"/>
          </ac:picMkLst>
        </pc:picChg>
        <pc:picChg chg="del">
          <ac:chgData name="Paula Vázquez-Valero" userId="3a0e46d7-2099-40af-a155-aa45b68bfff3" providerId="ADAL" clId="{5A036639-AB19-479B-98BD-F853B6231290}" dt="2023-05-06T01:01:08.599" v="3" actId="478"/>
          <ac:picMkLst>
            <pc:docMk/>
            <pc:sldMk cId="0" sldId="812"/>
            <ac:picMk id="15" creationId="{1495BF5E-5412-C44F-9868-63B7F1512FAE}"/>
          </ac:picMkLst>
        </pc:picChg>
      </pc:sldChg>
      <pc:sldChg chg="add del">
        <pc:chgData name="Paula Vázquez-Valero" userId="3a0e46d7-2099-40af-a155-aa45b68bfff3" providerId="ADAL" clId="{5A036639-AB19-479B-98BD-F853B6231290}" dt="2023-05-08T17:33:04.611" v="1232" actId="47"/>
        <pc:sldMkLst>
          <pc:docMk/>
          <pc:sldMk cId="123433732" sldId="827"/>
        </pc:sldMkLst>
      </pc:sldChg>
      <pc:sldChg chg="addSp delSp modSp add del mod modAnim modNotesTx">
        <pc:chgData name="Paula Vázquez-Valero" userId="3a0e46d7-2099-40af-a155-aa45b68bfff3" providerId="ADAL" clId="{5A036639-AB19-479B-98BD-F853B6231290}" dt="2023-05-08T18:02:58.698" v="2126" actId="20577"/>
        <pc:sldMkLst>
          <pc:docMk/>
          <pc:sldMk cId="3262840975" sldId="834"/>
        </pc:sldMkLst>
        <pc:spChg chg="mod">
          <ac:chgData name="Paula Vázquez-Valero" userId="3a0e46d7-2099-40af-a155-aa45b68bfff3" providerId="ADAL" clId="{5A036639-AB19-479B-98BD-F853B6231290}" dt="2023-05-08T18:00:17.205" v="1948" actId="113"/>
          <ac:spMkLst>
            <pc:docMk/>
            <pc:sldMk cId="3262840975" sldId="834"/>
            <ac:spMk id="36" creationId="{AC7189AB-69C6-7CE8-E3CB-653BF9F7CEC5}"/>
          </ac:spMkLst>
        </pc:spChg>
        <pc:spChg chg="mod">
          <ac:chgData name="Paula Vázquez-Valero" userId="3a0e46d7-2099-40af-a155-aa45b68bfff3" providerId="ADAL" clId="{5A036639-AB19-479B-98BD-F853B6231290}" dt="2023-05-08T18:01:00.524" v="1995" actId="20577"/>
          <ac:spMkLst>
            <pc:docMk/>
            <pc:sldMk cId="3262840975" sldId="834"/>
            <ac:spMk id="39" creationId="{6989E6B4-8AF2-F9EC-6A1A-CCA27FDEFF74}"/>
          </ac:spMkLst>
        </pc:spChg>
        <pc:spChg chg="mod">
          <ac:chgData name="Paula Vázquez-Valero" userId="3a0e46d7-2099-40af-a155-aa45b68bfff3" providerId="ADAL" clId="{5A036639-AB19-479B-98BD-F853B6231290}" dt="2023-05-08T18:01:26.905" v="2053" actId="20577"/>
          <ac:spMkLst>
            <pc:docMk/>
            <pc:sldMk cId="3262840975" sldId="834"/>
            <ac:spMk id="40" creationId="{C4F084D9-187A-9462-6CAF-34B5218CB190}"/>
          </ac:spMkLst>
        </pc:spChg>
        <pc:spChg chg="mod">
          <ac:chgData name="Paula Vázquez-Valero" userId="3a0e46d7-2099-40af-a155-aa45b68bfff3" providerId="ADAL" clId="{5A036639-AB19-479B-98BD-F853B6231290}" dt="2023-05-08T18:01:21.877" v="2032" actId="20577"/>
          <ac:spMkLst>
            <pc:docMk/>
            <pc:sldMk cId="3262840975" sldId="834"/>
            <ac:spMk id="43" creationId="{4798F4E3-1FDD-ADF5-07B5-8309586E758D}"/>
          </ac:spMkLst>
        </pc:spChg>
        <pc:spChg chg="mod">
          <ac:chgData name="Paula Vázquez-Valero" userId="3a0e46d7-2099-40af-a155-aa45b68bfff3" providerId="ADAL" clId="{5A036639-AB19-479B-98BD-F853B6231290}" dt="2023-05-08T18:01:33.241" v="2060" actId="20577"/>
          <ac:spMkLst>
            <pc:docMk/>
            <pc:sldMk cId="3262840975" sldId="834"/>
            <ac:spMk id="44" creationId="{B95E39BF-D106-C560-1867-77FF67EE99A2}"/>
          </ac:spMkLst>
        </pc:spChg>
        <pc:spChg chg="mod">
          <ac:chgData name="Paula Vázquez-Valero" userId="3a0e46d7-2099-40af-a155-aa45b68bfff3" providerId="ADAL" clId="{5A036639-AB19-479B-98BD-F853B6231290}" dt="2023-05-08T18:00:02.864" v="1922" actId="14100"/>
          <ac:spMkLst>
            <pc:docMk/>
            <pc:sldMk cId="3262840975" sldId="834"/>
            <ac:spMk id="66" creationId="{936EC68F-5AFD-3C42-69F9-6576BD707520}"/>
          </ac:spMkLst>
        </pc:spChg>
        <pc:graphicFrameChg chg="mod modGraphic">
          <ac:chgData name="Paula Vázquez-Valero" userId="3a0e46d7-2099-40af-a155-aa45b68bfff3" providerId="ADAL" clId="{5A036639-AB19-479B-98BD-F853B6231290}" dt="2023-05-08T18:00:44.628" v="1974" actId="20577"/>
          <ac:graphicFrameMkLst>
            <pc:docMk/>
            <pc:sldMk cId="3262840975" sldId="834"/>
            <ac:graphicFrameMk id="30" creationId="{78CE2C93-AC34-0D54-2442-844323AA9804}"/>
          </ac:graphicFrameMkLst>
        </pc:graphicFrameChg>
        <pc:picChg chg="del mod">
          <ac:chgData name="Paula Vázquez-Valero" userId="3a0e46d7-2099-40af-a155-aa45b68bfff3" providerId="ADAL" clId="{5A036639-AB19-479B-98BD-F853B6231290}" dt="2023-05-08T17:58:29.471" v="1825" actId="478"/>
          <ac:picMkLst>
            <pc:docMk/>
            <pc:sldMk cId="3262840975" sldId="834"/>
            <ac:picMk id="4" creationId="{7570591C-B36F-DB09-97EA-4F2DAFA0D8A9}"/>
          </ac:picMkLst>
        </pc:picChg>
        <pc:picChg chg="mod">
          <ac:chgData name="Paula Vázquez-Valero" userId="3a0e46d7-2099-40af-a155-aa45b68bfff3" providerId="ADAL" clId="{5A036639-AB19-479B-98BD-F853B6231290}" dt="2023-05-08T18:00:05.223" v="1931" actId="1038"/>
          <ac:picMkLst>
            <pc:docMk/>
            <pc:sldMk cId="3262840975" sldId="834"/>
            <ac:picMk id="65" creationId="{F110FE6A-80AA-D8DE-6940-19BE646BC69C}"/>
          </ac:picMkLst>
        </pc:picChg>
        <pc:inkChg chg="add mod">
          <ac:chgData name="Paula Vázquez-Valero" userId="3a0e46d7-2099-40af-a155-aa45b68bfff3" providerId="ADAL" clId="{5A036639-AB19-479B-98BD-F853B6231290}" dt="2023-05-08T18:01:44.277" v="2076" actId="1036"/>
          <ac:inkMkLst>
            <pc:docMk/>
            <pc:sldMk cId="3262840975" sldId="834"/>
            <ac:inkMk id="5" creationId="{86AA8837-4EE9-457F-B4B1-1BEB20564AE9}"/>
          </ac:inkMkLst>
        </pc:inkChg>
        <pc:inkChg chg="add mod">
          <ac:chgData name="Paula Vázquez-Valero" userId="3a0e46d7-2099-40af-a155-aa45b68bfff3" providerId="ADAL" clId="{5A036639-AB19-479B-98BD-F853B6231290}" dt="2023-05-08T18:01:44.277" v="2076" actId="1036"/>
          <ac:inkMkLst>
            <pc:docMk/>
            <pc:sldMk cId="3262840975" sldId="834"/>
            <ac:inkMk id="6" creationId="{400CDCBC-9495-0DAC-BEC8-3490E5EF7A88}"/>
          </ac:inkMkLst>
        </pc:inkChg>
        <pc:inkChg chg="mod">
          <ac:chgData name="Paula Vázquez-Valero" userId="3a0e46d7-2099-40af-a155-aa45b68bfff3" providerId="ADAL" clId="{5A036639-AB19-479B-98BD-F853B6231290}" dt="2023-05-08T18:01:39.814" v="2073" actId="1038"/>
          <ac:inkMkLst>
            <pc:docMk/>
            <pc:sldMk cId="3262840975" sldId="834"/>
            <ac:inkMk id="9" creationId="{BCB33B84-DC6F-12EA-F726-B6C37A260787}"/>
          </ac:inkMkLst>
        </pc:inkChg>
        <pc:inkChg chg="mod">
          <ac:chgData name="Paula Vázquez-Valero" userId="3a0e46d7-2099-40af-a155-aa45b68bfff3" providerId="ADAL" clId="{5A036639-AB19-479B-98BD-F853B6231290}" dt="2023-05-08T18:01:39.814" v="2073" actId="1038"/>
          <ac:inkMkLst>
            <pc:docMk/>
            <pc:sldMk cId="3262840975" sldId="834"/>
            <ac:inkMk id="10" creationId="{28135F1C-F626-B825-5812-4D6745F80BF5}"/>
          </ac:inkMkLst>
        </pc:inkChg>
      </pc:sldChg>
      <pc:sldChg chg="del">
        <pc:chgData name="Paula Vázquez-Valero" userId="3a0e46d7-2099-40af-a155-aa45b68bfff3" providerId="ADAL" clId="{5A036639-AB19-479B-98BD-F853B6231290}" dt="2023-05-05T23:58:28.621" v="0" actId="47"/>
        <pc:sldMkLst>
          <pc:docMk/>
          <pc:sldMk cId="815247996" sldId="847"/>
        </pc:sldMkLst>
      </pc:sldChg>
      <pc:sldChg chg="del">
        <pc:chgData name="Paula Vázquez-Valero" userId="3a0e46d7-2099-40af-a155-aa45b68bfff3" providerId="ADAL" clId="{5A036639-AB19-479B-98BD-F853B6231290}" dt="2023-05-05T23:58:28.621" v="0" actId="47"/>
        <pc:sldMkLst>
          <pc:docMk/>
          <pc:sldMk cId="3673061303" sldId="942"/>
        </pc:sldMkLst>
      </pc:sldChg>
      <pc:sldChg chg="modSp add mod modAnim">
        <pc:chgData name="Paula Vázquez-Valero" userId="3a0e46d7-2099-40af-a155-aa45b68bfff3" providerId="ADAL" clId="{5A036639-AB19-479B-98BD-F853B6231290}" dt="2023-05-08T18:12:42.731" v="2801" actId="20577"/>
        <pc:sldMkLst>
          <pc:docMk/>
          <pc:sldMk cId="4134755157" sldId="948"/>
        </pc:sldMkLst>
        <pc:spChg chg="mod">
          <ac:chgData name="Paula Vázquez-Valero" userId="3a0e46d7-2099-40af-a155-aa45b68bfff3" providerId="ADAL" clId="{5A036639-AB19-479B-98BD-F853B6231290}" dt="2023-05-08T18:04:08.689" v="2134" actId="20577"/>
          <ac:spMkLst>
            <pc:docMk/>
            <pc:sldMk cId="4134755157" sldId="948"/>
            <ac:spMk id="2" creationId="{9E5D7D67-0354-4144-9687-63666CDEA2E4}"/>
          </ac:spMkLst>
        </pc:spChg>
        <pc:spChg chg="mod">
          <ac:chgData name="Paula Vázquez-Valero" userId="3a0e46d7-2099-40af-a155-aa45b68bfff3" providerId="ADAL" clId="{5A036639-AB19-479B-98BD-F853B6231290}" dt="2023-05-08T18:11:50.539" v="2699" actId="20577"/>
          <ac:spMkLst>
            <pc:docMk/>
            <pc:sldMk cId="4134755157" sldId="948"/>
            <ac:spMk id="4" creationId="{6D7AD28A-08EB-EE45-F17D-8881862C87AA}"/>
          </ac:spMkLst>
        </pc:spChg>
        <pc:spChg chg="mod">
          <ac:chgData name="Paula Vázquez-Valero" userId="3a0e46d7-2099-40af-a155-aa45b68bfff3" providerId="ADAL" clId="{5A036639-AB19-479B-98BD-F853B6231290}" dt="2023-05-08T18:11:45.313" v="2692" actId="20577"/>
          <ac:spMkLst>
            <pc:docMk/>
            <pc:sldMk cId="4134755157" sldId="948"/>
            <ac:spMk id="5" creationId="{B644C7A1-45B5-A1E1-89A9-28C0C0E787A6}"/>
          </ac:spMkLst>
        </pc:spChg>
        <pc:spChg chg="mod">
          <ac:chgData name="Paula Vázquez-Valero" userId="3a0e46d7-2099-40af-a155-aa45b68bfff3" providerId="ADAL" clId="{5A036639-AB19-479B-98BD-F853B6231290}" dt="2023-05-08T18:11:40.630" v="2687" actId="20577"/>
          <ac:spMkLst>
            <pc:docMk/>
            <pc:sldMk cId="4134755157" sldId="948"/>
            <ac:spMk id="23" creationId="{CA723759-F379-AAE7-9F32-D791375346A4}"/>
          </ac:spMkLst>
        </pc:spChg>
        <pc:spChg chg="mod">
          <ac:chgData name="Paula Vázquez-Valero" userId="3a0e46d7-2099-40af-a155-aa45b68bfff3" providerId="ADAL" clId="{5A036639-AB19-479B-98BD-F853B6231290}" dt="2023-05-08T18:11:55.172" v="2711" actId="20577"/>
          <ac:spMkLst>
            <pc:docMk/>
            <pc:sldMk cId="4134755157" sldId="948"/>
            <ac:spMk id="24" creationId="{978B6B04-BF40-7807-F3FA-F689C078D402}"/>
          </ac:spMkLst>
        </pc:spChg>
        <pc:spChg chg="mod">
          <ac:chgData name="Paula Vázquez-Valero" userId="3a0e46d7-2099-40af-a155-aa45b68bfff3" providerId="ADAL" clId="{5A036639-AB19-479B-98BD-F853B6231290}" dt="2023-05-08T18:11:59.156" v="2716" actId="20577"/>
          <ac:spMkLst>
            <pc:docMk/>
            <pc:sldMk cId="4134755157" sldId="948"/>
            <ac:spMk id="26" creationId="{7C88977E-8504-C5F2-F7B3-4038E9F14E67}"/>
          </ac:spMkLst>
        </pc:spChg>
        <pc:spChg chg="mod">
          <ac:chgData name="Paula Vázquez-Valero" userId="3a0e46d7-2099-40af-a155-aa45b68bfff3" providerId="ADAL" clId="{5A036639-AB19-479B-98BD-F853B6231290}" dt="2023-05-08T18:12:01.495" v="2721" actId="20577"/>
          <ac:spMkLst>
            <pc:docMk/>
            <pc:sldMk cId="4134755157" sldId="948"/>
            <ac:spMk id="27" creationId="{B0B20876-24BB-42FB-B1AE-6D7D6752A707}"/>
          </ac:spMkLst>
        </pc:spChg>
        <pc:spChg chg="mod">
          <ac:chgData name="Paula Vázquez-Valero" userId="3a0e46d7-2099-40af-a155-aa45b68bfff3" providerId="ADAL" clId="{5A036639-AB19-479B-98BD-F853B6231290}" dt="2023-05-08T18:12:04.397" v="2730" actId="20577"/>
          <ac:spMkLst>
            <pc:docMk/>
            <pc:sldMk cId="4134755157" sldId="948"/>
            <ac:spMk id="28" creationId="{B69EAF54-D8E7-50CE-C087-DE6BCB1E1424}"/>
          </ac:spMkLst>
        </pc:spChg>
        <pc:spChg chg="mod">
          <ac:chgData name="Paula Vázquez-Valero" userId="3a0e46d7-2099-40af-a155-aa45b68bfff3" providerId="ADAL" clId="{5A036639-AB19-479B-98BD-F853B6231290}" dt="2023-05-08T18:12:12.991" v="2746" actId="20577"/>
          <ac:spMkLst>
            <pc:docMk/>
            <pc:sldMk cId="4134755157" sldId="948"/>
            <ac:spMk id="29" creationId="{249EAB0B-E963-C12E-921E-E33029810D7E}"/>
          </ac:spMkLst>
        </pc:spChg>
        <pc:spChg chg="mod">
          <ac:chgData name="Paula Vázquez-Valero" userId="3a0e46d7-2099-40af-a155-aa45b68bfff3" providerId="ADAL" clId="{5A036639-AB19-479B-98BD-F853B6231290}" dt="2023-05-08T18:12:18.142" v="2758" actId="20577"/>
          <ac:spMkLst>
            <pc:docMk/>
            <pc:sldMk cId="4134755157" sldId="948"/>
            <ac:spMk id="30" creationId="{30E454FA-2F61-19C0-890B-77104CA1C83A}"/>
          </ac:spMkLst>
        </pc:spChg>
        <pc:spChg chg="mod">
          <ac:chgData name="Paula Vázquez-Valero" userId="3a0e46d7-2099-40af-a155-aa45b68bfff3" providerId="ADAL" clId="{5A036639-AB19-479B-98BD-F853B6231290}" dt="2023-05-08T18:12:21.459" v="2765" actId="20577"/>
          <ac:spMkLst>
            <pc:docMk/>
            <pc:sldMk cId="4134755157" sldId="948"/>
            <ac:spMk id="37" creationId="{AA4CBD90-1DCA-78C8-CD1D-1E59C9D1E678}"/>
          </ac:spMkLst>
        </pc:spChg>
        <pc:spChg chg="mod">
          <ac:chgData name="Paula Vázquez-Valero" userId="3a0e46d7-2099-40af-a155-aa45b68bfff3" providerId="ADAL" clId="{5A036639-AB19-479B-98BD-F853B6231290}" dt="2023-05-08T18:12:25.742" v="2769" actId="20577"/>
          <ac:spMkLst>
            <pc:docMk/>
            <pc:sldMk cId="4134755157" sldId="948"/>
            <ac:spMk id="38" creationId="{8B40F497-B4DD-B0AB-FD20-B7D5496D4E90}"/>
          </ac:spMkLst>
        </pc:spChg>
        <pc:spChg chg="mod">
          <ac:chgData name="Paula Vázquez-Valero" userId="3a0e46d7-2099-40af-a155-aa45b68bfff3" providerId="ADAL" clId="{5A036639-AB19-479B-98BD-F853B6231290}" dt="2023-05-08T18:12:31.005" v="2779" actId="20577"/>
          <ac:spMkLst>
            <pc:docMk/>
            <pc:sldMk cId="4134755157" sldId="948"/>
            <ac:spMk id="39" creationId="{508E7474-ED46-56A4-7B73-B450AE2561FC}"/>
          </ac:spMkLst>
        </pc:spChg>
        <pc:spChg chg="mod">
          <ac:chgData name="Paula Vázquez-Valero" userId="3a0e46d7-2099-40af-a155-aa45b68bfff3" providerId="ADAL" clId="{5A036639-AB19-479B-98BD-F853B6231290}" dt="2023-05-08T18:12:36.807" v="2788" actId="20577"/>
          <ac:spMkLst>
            <pc:docMk/>
            <pc:sldMk cId="4134755157" sldId="948"/>
            <ac:spMk id="41" creationId="{94E6A690-4F5F-DE20-8B7E-6196B8E0CA69}"/>
          </ac:spMkLst>
        </pc:spChg>
        <pc:spChg chg="mod">
          <ac:chgData name="Paula Vázquez-Valero" userId="3a0e46d7-2099-40af-a155-aa45b68bfff3" providerId="ADAL" clId="{5A036639-AB19-479B-98BD-F853B6231290}" dt="2023-05-08T18:12:42.731" v="2801" actId="20577"/>
          <ac:spMkLst>
            <pc:docMk/>
            <pc:sldMk cId="4134755157" sldId="948"/>
            <ac:spMk id="42" creationId="{CEA05612-E1AF-DE5F-9E39-604625E53245}"/>
          </ac:spMkLst>
        </pc:spChg>
        <pc:spChg chg="mod">
          <ac:chgData name="Paula Vázquez-Valero" userId="3a0e46d7-2099-40af-a155-aa45b68bfff3" providerId="ADAL" clId="{5A036639-AB19-479B-98BD-F853B6231290}" dt="2023-05-08T18:11:29.426" v="2671" actId="20577"/>
          <ac:spMkLst>
            <pc:docMk/>
            <pc:sldMk cId="4134755157" sldId="948"/>
            <ac:spMk id="54" creationId="{13D71F2A-16AF-4A07-9E21-E2C0CC74C153}"/>
          </ac:spMkLst>
        </pc:spChg>
        <pc:spChg chg="mod">
          <ac:chgData name="Paula Vázquez-Valero" userId="3a0e46d7-2099-40af-a155-aa45b68bfff3" providerId="ADAL" clId="{5A036639-AB19-479B-98BD-F853B6231290}" dt="2023-05-08T18:11:33.903" v="2680" actId="20577"/>
          <ac:spMkLst>
            <pc:docMk/>
            <pc:sldMk cId="4134755157" sldId="948"/>
            <ac:spMk id="55" creationId="{8E7E88DD-FBC5-468A-AD40-981AD2499DFB}"/>
          </ac:spMkLst>
        </pc:spChg>
        <pc:spChg chg="mod">
          <ac:chgData name="Paula Vázquez-Valero" userId="3a0e46d7-2099-40af-a155-aa45b68bfff3" providerId="ADAL" clId="{5A036639-AB19-479B-98BD-F853B6231290}" dt="2023-05-08T18:11:37.314" v="2685" actId="20577"/>
          <ac:spMkLst>
            <pc:docMk/>
            <pc:sldMk cId="4134755157" sldId="948"/>
            <ac:spMk id="56" creationId="{79D09302-A4AF-421C-ABA6-0D37DEF7A1B8}"/>
          </ac:spMkLst>
        </pc:spChg>
        <pc:graphicFrameChg chg="mod modGraphic">
          <ac:chgData name="Paula Vázquez-Valero" userId="3a0e46d7-2099-40af-a155-aa45b68bfff3" providerId="ADAL" clId="{5A036639-AB19-479B-98BD-F853B6231290}" dt="2023-05-08T18:11:09.519" v="2656" actId="20577"/>
          <ac:graphicFrameMkLst>
            <pc:docMk/>
            <pc:sldMk cId="4134755157" sldId="948"/>
            <ac:graphicFrameMk id="72" creationId="{01CDDC8D-F56F-46FB-A324-83F96C7BFAE3}"/>
          </ac:graphicFrameMkLst>
        </pc:graphicFrameChg>
      </pc:sldChg>
      <pc:sldChg chg="addSp delSp modSp add mod modAnim">
        <pc:chgData name="Paula Vázquez-Valero" userId="3a0e46d7-2099-40af-a155-aa45b68bfff3" providerId="ADAL" clId="{5A036639-AB19-479B-98BD-F853B6231290}" dt="2023-05-08T18:09:41.214" v="2529" actId="14100"/>
        <pc:sldMkLst>
          <pc:docMk/>
          <pc:sldMk cId="1614989165" sldId="949"/>
        </pc:sldMkLst>
        <pc:spChg chg="mod">
          <ac:chgData name="Paula Vázquez-Valero" userId="3a0e46d7-2099-40af-a155-aa45b68bfff3" providerId="ADAL" clId="{5A036639-AB19-479B-98BD-F853B6231290}" dt="2023-05-08T18:04:06.022" v="2133" actId="20577"/>
          <ac:spMkLst>
            <pc:docMk/>
            <pc:sldMk cId="1614989165" sldId="949"/>
            <ac:spMk id="2" creationId="{9E5D7D67-0354-4144-9687-63666CDEA2E4}"/>
          </ac:spMkLst>
        </pc:spChg>
        <pc:spChg chg="add del mod">
          <ac:chgData name="Paula Vázquez-Valero" userId="3a0e46d7-2099-40af-a155-aa45b68bfff3" providerId="ADAL" clId="{5A036639-AB19-479B-98BD-F853B6231290}" dt="2023-05-08T18:07:45.649" v="2419" actId="478"/>
          <ac:spMkLst>
            <pc:docMk/>
            <pc:sldMk cId="1614989165" sldId="949"/>
            <ac:spMk id="6" creationId="{D9C4C7A1-2309-F897-79B4-95CCA3027B01}"/>
          </ac:spMkLst>
        </pc:spChg>
        <pc:spChg chg="mod">
          <ac:chgData name="Paula Vázquez-Valero" userId="3a0e46d7-2099-40af-a155-aa45b68bfff3" providerId="ADAL" clId="{5A036639-AB19-479B-98BD-F853B6231290}" dt="2023-05-08T18:04:54.612" v="2177" actId="1036"/>
          <ac:spMkLst>
            <pc:docMk/>
            <pc:sldMk cId="1614989165" sldId="949"/>
            <ac:spMk id="7" creationId="{0C1428CD-C363-BE64-7049-6E33AB2E2F59}"/>
          </ac:spMkLst>
        </pc:spChg>
        <pc:spChg chg="mod">
          <ac:chgData name="Paula Vázquez-Valero" userId="3a0e46d7-2099-40af-a155-aa45b68bfff3" providerId="ADAL" clId="{5A036639-AB19-479B-98BD-F853B6231290}" dt="2023-05-08T18:05:03.626" v="2187" actId="20577"/>
          <ac:spMkLst>
            <pc:docMk/>
            <pc:sldMk cId="1614989165" sldId="949"/>
            <ac:spMk id="8" creationId="{3F7724A9-5B2F-15C7-C467-2740FC3C7729}"/>
          </ac:spMkLst>
        </pc:spChg>
        <pc:spChg chg="mod">
          <ac:chgData name="Paula Vázquez-Valero" userId="3a0e46d7-2099-40af-a155-aa45b68bfff3" providerId="ADAL" clId="{5A036639-AB19-479B-98BD-F853B6231290}" dt="2023-05-08T18:05:13.360" v="2202" actId="20577"/>
          <ac:spMkLst>
            <pc:docMk/>
            <pc:sldMk cId="1614989165" sldId="949"/>
            <ac:spMk id="9" creationId="{0CD2788F-20B7-E20A-D229-316B41142D97}"/>
          </ac:spMkLst>
        </pc:spChg>
        <pc:spChg chg="mod">
          <ac:chgData name="Paula Vázquez-Valero" userId="3a0e46d7-2099-40af-a155-aa45b68bfff3" providerId="ADAL" clId="{5A036639-AB19-479B-98BD-F853B6231290}" dt="2023-05-08T18:06:52.189" v="2343" actId="20577"/>
          <ac:spMkLst>
            <pc:docMk/>
            <pc:sldMk cId="1614989165" sldId="949"/>
            <ac:spMk id="13" creationId="{C144174C-6656-5F64-DE42-8ABC2251A0ED}"/>
          </ac:spMkLst>
        </pc:spChg>
        <pc:spChg chg="mod">
          <ac:chgData name="Paula Vázquez-Valero" userId="3a0e46d7-2099-40af-a155-aa45b68bfff3" providerId="ADAL" clId="{5A036639-AB19-479B-98BD-F853B6231290}" dt="2023-05-08T18:06:28.436" v="2315" actId="20577"/>
          <ac:spMkLst>
            <pc:docMk/>
            <pc:sldMk cId="1614989165" sldId="949"/>
            <ac:spMk id="14" creationId="{1A42EEF5-86E3-41EA-B89C-8A9D7DD53C7B}"/>
          </ac:spMkLst>
        </pc:spChg>
        <pc:spChg chg="mod">
          <ac:chgData name="Paula Vázquez-Valero" userId="3a0e46d7-2099-40af-a155-aa45b68bfff3" providerId="ADAL" clId="{5A036639-AB19-479B-98BD-F853B6231290}" dt="2023-05-08T18:06:11.223" v="2299" actId="20577"/>
          <ac:spMkLst>
            <pc:docMk/>
            <pc:sldMk cId="1614989165" sldId="949"/>
            <ac:spMk id="15" creationId="{51A74817-E708-F7C7-DA4C-E6F64F1F1A57}"/>
          </ac:spMkLst>
        </pc:spChg>
        <pc:spChg chg="mod">
          <ac:chgData name="Paula Vázquez-Valero" userId="3a0e46d7-2099-40af-a155-aa45b68bfff3" providerId="ADAL" clId="{5A036639-AB19-479B-98BD-F853B6231290}" dt="2023-05-08T18:05:50.386" v="2264" actId="20577"/>
          <ac:spMkLst>
            <pc:docMk/>
            <pc:sldMk cId="1614989165" sldId="949"/>
            <ac:spMk id="16" creationId="{960CB444-5A3A-C5E1-CCE3-A6A04C9B4C73}"/>
          </ac:spMkLst>
        </pc:spChg>
        <pc:spChg chg="mod">
          <ac:chgData name="Paula Vázquez-Valero" userId="3a0e46d7-2099-40af-a155-aa45b68bfff3" providerId="ADAL" clId="{5A036639-AB19-479B-98BD-F853B6231290}" dt="2023-05-08T18:06:02.306" v="2285" actId="20577"/>
          <ac:spMkLst>
            <pc:docMk/>
            <pc:sldMk cId="1614989165" sldId="949"/>
            <ac:spMk id="17" creationId="{40B4A993-324F-FA00-FF2C-15E704EB00C3}"/>
          </ac:spMkLst>
        </pc:spChg>
        <pc:spChg chg="mod">
          <ac:chgData name="Paula Vázquez-Valero" userId="3a0e46d7-2099-40af-a155-aa45b68bfff3" providerId="ADAL" clId="{5A036639-AB19-479B-98BD-F853B6231290}" dt="2023-05-08T18:09:41.214" v="2529" actId="14100"/>
          <ac:spMkLst>
            <pc:docMk/>
            <pc:sldMk cId="1614989165" sldId="949"/>
            <ac:spMk id="18" creationId="{F85FB5CF-0BF1-F5B0-5AE9-B4EA2AFBD538}"/>
          </ac:spMkLst>
        </pc:spChg>
        <pc:spChg chg="mod">
          <ac:chgData name="Paula Vázquez-Valero" userId="3a0e46d7-2099-40af-a155-aa45b68bfff3" providerId="ADAL" clId="{5A036639-AB19-479B-98BD-F853B6231290}" dt="2023-05-08T18:07:42.237" v="2418" actId="20577"/>
          <ac:spMkLst>
            <pc:docMk/>
            <pc:sldMk cId="1614989165" sldId="949"/>
            <ac:spMk id="22" creationId="{078024E7-25EF-8FDF-80A4-C90DB46C617D}"/>
          </ac:spMkLst>
        </pc:spChg>
        <pc:spChg chg="mod">
          <ac:chgData name="Paula Vázquez-Valero" userId="3a0e46d7-2099-40af-a155-aa45b68bfff3" providerId="ADAL" clId="{5A036639-AB19-479B-98BD-F853B6231290}" dt="2023-05-08T18:07:31.096" v="2398" actId="20577"/>
          <ac:spMkLst>
            <pc:docMk/>
            <pc:sldMk cId="1614989165" sldId="949"/>
            <ac:spMk id="23" creationId="{AD7F0387-DE21-CEB0-98A6-6A6F066AEE91}"/>
          </ac:spMkLst>
        </pc:spChg>
        <pc:spChg chg="mod">
          <ac:chgData name="Paula Vázquez-Valero" userId="3a0e46d7-2099-40af-a155-aa45b68bfff3" providerId="ADAL" clId="{5A036639-AB19-479B-98BD-F853B6231290}" dt="2023-05-08T18:07:00.765" v="2358" actId="20577"/>
          <ac:spMkLst>
            <pc:docMk/>
            <pc:sldMk cId="1614989165" sldId="949"/>
            <ac:spMk id="24" creationId="{EB0903DC-4E57-E509-560D-51F7B2E41CBA}"/>
          </ac:spMkLst>
        </pc:spChg>
        <pc:spChg chg="mod">
          <ac:chgData name="Paula Vázquez-Valero" userId="3a0e46d7-2099-40af-a155-aa45b68bfff3" providerId="ADAL" clId="{5A036639-AB19-479B-98BD-F853B6231290}" dt="2023-05-08T18:07:22.682" v="2385" actId="20577"/>
          <ac:spMkLst>
            <pc:docMk/>
            <pc:sldMk cId="1614989165" sldId="949"/>
            <ac:spMk id="27" creationId="{BD5616A7-EF9F-F848-09BE-B59AB1A8C1AB}"/>
          </ac:spMkLst>
        </pc:spChg>
        <pc:spChg chg="mod">
          <ac:chgData name="Paula Vázquez-Valero" userId="3a0e46d7-2099-40af-a155-aa45b68bfff3" providerId="ADAL" clId="{5A036639-AB19-479B-98BD-F853B6231290}" dt="2023-05-08T18:05:20.258" v="2210" actId="20577"/>
          <ac:spMkLst>
            <pc:docMk/>
            <pc:sldMk cId="1614989165" sldId="949"/>
            <ac:spMk id="54" creationId="{61FD9AC4-A821-4C02-A2B0-9B0C124FD38B}"/>
          </ac:spMkLst>
        </pc:spChg>
        <pc:spChg chg="mod">
          <ac:chgData name="Paula Vázquez-Valero" userId="3a0e46d7-2099-40af-a155-aa45b68bfff3" providerId="ADAL" clId="{5A036639-AB19-479B-98BD-F853B6231290}" dt="2023-05-08T18:05:26.422" v="2224" actId="20577"/>
          <ac:spMkLst>
            <pc:docMk/>
            <pc:sldMk cId="1614989165" sldId="949"/>
            <ac:spMk id="55" creationId="{01FDF8A7-13C4-4EDB-8458-850B90356D28}"/>
          </ac:spMkLst>
        </pc:spChg>
        <pc:spChg chg="mod">
          <ac:chgData name="Paula Vázquez-Valero" userId="3a0e46d7-2099-40af-a155-aa45b68bfff3" providerId="ADAL" clId="{5A036639-AB19-479B-98BD-F853B6231290}" dt="2023-05-08T18:05:41.369" v="2250" actId="1035"/>
          <ac:spMkLst>
            <pc:docMk/>
            <pc:sldMk cId="1614989165" sldId="949"/>
            <ac:spMk id="56" creationId="{1759C833-0C6D-48EC-B259-4591D680362A}"/>
          </ac:spMkLst>
        </pc:spChg>
        <pc:graphicFrameChg chg="modGraphic">
          <ac:chgData name="Paula Vázquez-Valero" userId="3a0e46d7-2099-40af-a155-aa45b68bfff3" providerId="ADAL" clId="{5A036639-AB19-479B-98BD-F853B6231290}" dt="2023-05-08T18:09:29.844" v="2504" actId="20577"/>
          <ac:graphicFrameMkLst>
            <pc:docMk/>
            <pc:sldMk cId="1614989165" sldId="949"/>
            <ac:graphicFrameMk id="47" creationId="{86081372-E33F-4537-B8BF-87646FD7CBFF}"/>
          </ac:graphicFrameMkLst>
        </pc:graphicFrameChg>
      </pc:sldChg>
      <pc:sldChg chg="del">
        <pc:chgData name="Paula Vázquez-Valero" userId="3a0e46d7-2099-40af-a155-aa45b68bfff3" providerId="ADAL" clId="{5A036639-AB19-479B-98BD-F853B6231290}" dt="2023-05-05T23:58:28.621" v="0" actId="47"/>
        <pc:sldMkLst>
          <pc:docMk/>
          <pc:sldMk cId="3510239877" sldId="977"/>
        </pc:sldMkLst>
      </pc:sldChg>
      <pc:sldChg chg="add del">
        <pc:chgData name="Paula Vázquez-Valero" userId="3a0e46d7-2099-40af-a155-aa45b68bfff3" providerId="ADAL" clId="{5A036639-AB19-479B-98BD-F853B6231290}" dt="2023-05-08T16:24:20.545" v="27" actId="47"/>
        <pc:sldMkLst>
          <pc:docMk/>
          <pc:sldMk cId="1831333003" sldId="981"/>
        </pc:sldMkLst>
      </pc:sldChg>
      <pc:sldChg chg="addSp delSp modSp add mod delAnim modAnim modNotesTx">
        <pc:chgData name="Paula Vázquez-Valero" userId="3a0e46d7-2099-40af-a155-aa45b68bfff3" providerId="ADAL" clId="{5A036639-AB19-479B-98BD-F853B6231290}" dt="2023-05-08T18:33:06.088" v="3912" actId="20577"/>
        <pc:sldMkLst>
          <pc:docMk/>
          <pc:sldMk cId="3332958756" sldId="982"/>
        </pc:sldMkLst>
        <pc:spChg chg="mod">
          <ac:chgData name="Paula Vázquez-Valero" userId="3a0e46d7-2099-40af-a155-aa45b68bfff3" providerId="ADAL" clId="{5A036639-AB19-479B-98BD-F853B6231290}" dt="2023-05-08T18:22:44.681" v="3452" actId="1076"/>
          <ac:spMkLst>
            <pc:docMk/>
            <pc:sldMk cId="3332958756" sldId="982"/>
            <ac:spMk id="2" creationId="{3F9B81CA-49CF-4113-B92C-AF8FEDD23E30}"/>
          </ac:spMkLst>
        </pc:spChg>
        <pc:spChg chg="del">
          <ac:chgData name="Paula Vázquez-Valero" userId="3a0e46d7-2099-40af-a155-aa45b68bfff3" providerId="ADAL" clId="{5A036639-AB19-479B-98BD-F853B6231290}" dt="2023-05-08T16:25:07.483" v="29" actId="478"/>
          <ac:spMkLst>
            <pc:docMk/>
            <pc:sldMk cId="3332958756" sldId="982"/>
            <ac:spMk id="3" creationId="{924FE9C2-CAD7-DC40-3162-E47146D66A2D}"/>
          </ac:spMkLst>
        </pc:spChg>
        <pc:spChg chg="del">
          <ac:chgData name="Paula Vázquez-Valero" userId="3a0e46d7-2099-40af-a155-aa45b68bfff3" providerId="ADAL" clId="{5A036639-AB19-479B-98BD-F853B6231290}" dt="2023-05-08T18:14:43.096" v="2808" actId="478"/>
          <ac:spMkLst>
            <pc:docMk/>
            <pc:sldMk cId="3332958756" sldId="982"/>
            <ac:spMk id="6" creationId="{14AA5007-EBFB-4E3A-A973-7408D64C084A}"/>
          </ac:spMkLst>
        </pc:spChg>
        <pc:spChg chg="add mod">
          <ac:chgData name="Paula Vázquez-Valero" userId="3a0e46d7-2099-40af-a155-aa45b68bfff3" providerId="ADAL" clId="{5A036639-AB19-479B-98BD-F853B6231290}" dt="2023-05-08T16:25:07.802" v="30"/>
          <ac:spMkLst>
            <pc:docMk/>
            <pc:sldMk cId="3332958756" sldId="982"/>
            <ac:spMk id="7" creationId="{73346DFF-7225-F17B-7032-58916694D167}"/>
          </ac:spMkLst>
        </pc:spChg>
        <pc:spChg chg="del">
          <ac:chgData name="Paula Vázquez-Valero" userId="3a0e46d7-2099-40af-a155-aa45b68bfff3" providerId="ADAL" clId="{5A036639-AB19-479B-98BD-F853B6231290}" dt="2023-05-08T18:14:43.096" v="2808" actId="478"/>
          <ac:spMkLst>
            <pc:docMk/>
            <pc:sldMk cId="3332958756" sldId="982"/>
            <ac:spMk id="8" creationId="{D1FE6618-8481-A747-F359-2F87890FD2B4}"/>
          </ac:spMkLst>
        </pc:spChg>
        <pc:spChg chg="add mod">
          <ac:chgData name="Paula Vázquez-Valero" userId="3a0e46d7-2099-40af-a155-aa45b68bfff3" providerId="ADAL" clId="{5A036639-AB19-479B-98BD-F853B6231290}" dt="2023-05-08T18:31:12.920" v="3849" actId="1076"/>
          <ac:spMkLst>
            <pc:docMk/>
            <pc:sldMk cId="3332958756" sldId="982"/>
            <ac:spMk id="10" creationId="{E2263124-B1D4-9446-0476-1475EDBC928A}"/>
          </ac:spMkLst>
        </pc:spChg>
        <pc:spChg chg="add mod">
          <ac:chgData name="Paula Vázquez-Valero" userId="3a0e46d7-2099-40af-a155-aa45b68bfff3" providerId="ADAL" clId="{5A036639-AB19-479B-98BD-F853B6231290}" dt="2023-05-08T18:31:30.398" v="3854" actId="1076"/>
          <ac:spMkLst>
            <pc:docMk/>
            <pc:sldMk cId="3332958756" sldId="982"/>
            <ac:spMk id="12" creationId="{D82B3BE5-328C-B0AE-73E0-2FC945E02692}"/>
          </ac:spMkLst>
        </pc:spChg>
        <pc:spChg chg="del">
          <ac:chgData name="Paula Vázquez-Valero" userId="3a0e46d7-2099-40af-a155-aa45b68bfff3" providerId="ADAL" clId="{5A036639-AB19-479B-98BD-F853B6231290}" dt="2023-05-08T18:14:43.096" v="2808" actId="478"/>
          <ac:spMkLst>
            <pc:docMk/>
            <pc:sldMk cId="3332958756" sldId="982"/>
            <ac:spMk id="13" creationId="{343E8036-0334-8A64-DF95-0CE280B3EBEF}"/>
          </ac:spMkLst>
        </pc:spChg>
        <pc:spChg chg="del mod">
          <ac:chgData name="Paula Vázquez-Valero" userId="3a0e46d7-2099-40af-a155-aa45b68bfff3" providerId="ADAL" clId="{5A036639-AB19-479B-98BD-F853B6231290}" dt="2023-05-08T18:31:24.765" v="3852" actId="478"/>
          <ac:spMkLst>
            <pc:docMk/>
            <pc:sldMk cId="3332958756" sldId="982"/>
            <ac:spMk id="14" creationId="{7ECA173D-ACA8-052E-5379-CD3610017AF3}"/>
          </ac:spMkLst>
        </pc:spChg>
        <pc:spChg chg="mod">
          <ac:chgData name="Paula Vázquez-Valero" userId="3a0e46d7-2099-40af-a155-aa45b68bfff3" providerId="ADAL" clId="{5A036639-AB19-479B-98BD-F853B6231290}" dt="2023-05-08T18:31:27.299" v="3853" actId="1076"/>
          <ac:spMkLst>
            <pc:docMk/>
            <pc:sldMk cId="3332958756" sldId="982"/>
            <ac:spMk id="15" creationId="{C552C07E-5AA9-0689-839A-889E4C7241C2}"/>
          </ac:spMkLst>
        </pc:spChg>
        <pc:spChg chg="add mod">
          <ac:chgData name="Paula Vázquez-Valero" userId="3a0e46d7-2099-40af-a155-aa45b68bfff3" providerId="ADAL" clId="{5A036639-AB19-479B-98BD-F853B6231290}" dt="2023-05-08T18:31:03.394" v="3843" actId="1038"/>
          <ac:spMkLst>
            <pc:docMk/>
            <pc:sldMk cId="3332958756" sldId="982"/>
            <ac:spMk id="16" creationId="{C4489604-F058-943B-CB54-A44EF9A29F54}"/>
          </ac:spMkLst>
        </pc:spChg>
        <pc:spChg chg="del">
          <ac:chgData name="Paula Vázquez-Valero" userId="3a0e46d7-2099-40af-a155-aa45b68bfff3" providerId="ADAL" clId="{5A036639-AB19-479B-98BD-F853B6231290}" dt="2023-05-08T18:14:43.096" v="2808" actId="478"/>
          <ac:spMkLst>
            <pc:docMk/>
            <pc:sldMk cId="3332958756" sldId="982"/>
            <ac:spMk id="17" creationId="{374F970A-49B8-959C-2E3C-0D05400CCAE3}"/>
          </ac:spMkLst>
        </pc:spChg>
        <pc:spChg chg="del">
          <ac:chgData name="Paula Vázquez-Valero" userId="3a0e46d7-2099-40af-a155-aa45b68bfff3" providerId="ADAL" clId="{5A036639-AB19-479B-98BD-F853B6231290}" dt="2023-05-08T18:17:30.163" v="3058" actId="478"/>
          <ac:spMkLst>
            <pc:docMk/>
            <pc:sldMk cId="3332958756" sldId="982"/>
            <ac:spMk id="18" creationId="{9C90B2B1-CC07-5881-5343-C850D065F626}"/>
          </ac:spMkLst>
        </pc:spChg>
        <pc:spChg chg="del">
          <ac:chgData name="Paula Vázquez-Valero" userId="3a0e46d7-2099-40af-a155-aa45b68bfff3" providerId="ADAL" clId="{5A036639-AB19-479B-98BD-F853B6231290}" dt="2023-05-08T18:14:57.149" v="2809" actId="478"/>
          <ac:spMkLst>
            <pc:docMk/>
            <pc:sldMk cId="3332958756" sldId="982"/>
            <ac:spMk id="19" creationId="{877A0A78-1322-C99F-CAEA-0205B2661DDD}"/>
          </ac:spMkLst>
        </pc:spChg>
        <pc:spChg chg="del">
          <ac:chgData name="Paula Vázquez-Valero" userId="3a0e46d7-2099-40af-a155-aa45b68bfff3" providerId="ADAL" clId="{5A036639-AB19-479B-98BD-F853B6231290}" dt="2023-05-08T18:14:57.149" v="2809" actId="478"/>
          <ac:spMkLst>
            <pc:docMk/>
            <pc:sldMk cId="3332958756" sldId="982"/>
            <ac:spMk id="20" creationId="{7ED5110A-724E-A293-8ED0-8BF30ECC1CF8}"/>
          </ac:spMkLst>
        </pc:spChg>
        <pc:spChg chg="del">
          <ac:chgData name="Paula Vázquez-Valero" userId="3a0e46d7-2099-40af-a155-aa45b68bfff3" providerId="ADAL" clId="{5A036639-AB19-479B-98BD-F853B6231290}" dt="2023-05-08T18:14:43.096" v="2808" actId="478"/>
          <ac:spMkLst>
            <pc:docMk/>
            <pc:sldMk cId="3332958756" sldId="982"/>
            <ac:spMk id="21" creationId="{ED509882-E07A-F700-3A4F-03132EA00911}"/>
          </ac:spMkLst>
        </pc:spChg>
        <pc:spChg chg="add del mod">
          <ac:chgData name="Paula Vázquez-Valero" userId="3a0e46d7-2099-40af-a155-aa45b68bfff3" providerId="ADAL" clId="{5A036639-AB19-479B-98BD-F853B6231290}" dt="2023-05-08T18:28:19.659" v="3648" actId="478"/>
          <ac:spMkLst>
            <pc:docMk/>
            <pc:sldMk cId="3332958756" sldId="982"/>
            <ac:spMk id="23" creationId="{56C44814-5FA0-5BF9-4E8C-B71865443D02}"/>
          </ac:spMkLst>
        </pc:spChg>
        <pc:spChg chg="add mod">
          <ac:chgData name="Paula Vázquez-Valero" userId="3a0e46d7-2099-40af-a155-aa45b68bfff3" providerId="ADAL" clId="{5A036639-AB19-479B-98BD-F853B6231290}" dt="2023-05-08T18:31:05.572" v="3847" actId="1038"/>
          <ac:spMkLst>
            <pc:docMk/>
            <pc:sldMk cId="3332958756" sldId="982"/>
            <ac:spMk id="24" creationId="{90A405D4-313C-A395-28E4-EFEFC30E3F20}"/>
          </ac:spMkLst>
        </pc:spChg>
        <pc:spChg chg="del">
          <ac:chgData name="Paula Vázquez-Valero" userId="3a0e46d7-2099-40af-a155-aa45b68bfff3" providerId="ADAL" clId="{5A036639-AB19-479B-98BD-F853B6231290}" dt="2023-05-08T18:14:43.096" v="2808" actId="478"/>
          <ac:spMkLst>
            <pc:docMk/>
            <pc:sldMk cId="3332958756" sldId="982"/>
            <ac:spMk id="27" creationId="{70B15BFD-BA4B-31F4-748C-709F9B9ED825}"/>
          </ac:spMkLst>
        </pc:spChg>
        <pc:spChg chg="del">
          <ac:chgData name="Paula Vázquez-Valero" userId="3a0e46d7-2099-40af-a155-aa45b68bfff3" providerId="ADAL" clId="{5A036639-AB19-479B-98BD-F853B6231290}" dt="2023-05-08T18:14:43.096" v="2808" actId="478"/>
          <ac:spMkLst>
            <pc:docMk/>
            <pc:sldMk cId="3332958756" sldId="982"/>
            <ac:spMk id="29" creationId="{D592492D-6D62-F572-7FB8-EFAAE72ED388}"/>
          </ac:spMkLst>
        </pc:spChg>
        <pc:spChg chg="del">
          <ac:chgData name="Paula Vázquez-Valero" userId="3a0e46d7-2099-40af-a155-aa45b68bfff3" providerId="ADAL" clId="{5A036639-AB19-479B-98BD-F853B6231290}" dt="2023-05-08T18:14:43.096" v="2808" actId="478"/>
          <ac:spMkLst>
            <pc:docMk/>
            <pc:sldMk cId="3332958756" sldId="982"/>
            <ac:spMk id="30" creationId="{B6087D7F-185A-F428-BC27-5831C7200D47}"/>
          </ac:spMkLst>
        </pc:spChg>
        <pc:spChg chg="del">
          <ac:chgData name="Paula Vázquez-Valero" userId="3a0e46d7-2099-40af-a155-aa45b68bfff3" providerId="ADAL" clId="{5A036639-AB19-479B-98BD-F853B6231290}" dt="2023-05-08T18:14:43.096" v="2808" actId="478"/>
          <ac:spMkLst>
            <pc:docMk/>
            <pc:sldMk cId="3332958756" sldId="982"/>
            <ac:spMk id="31" creationId="{EDE9B469-DE4C-33C9-F15E-F3BBB3C310DE}"/>
          </ac:spMkLst>
        </pc:spChg>
        <pc:spChg chg="del">
          <ac:chgData name="Paula Vázquez-Valero" userId="3a0e46d7-2099-40af-a155-aa45b68bfff3" providerId="ADAL" clId="{5A036639-AB19-479B-98BD-F853B6231290}" dt="2023-05-08T18:14:43.096" v="2808" actId="478"/>
          <ac:spMkLst>
            <pc:docMk/>
            <pc:sldMk cId="3332958756" sldId="982"/>
            <ac:spMk id="41" creationId="{BB8592DE-4462-D785-CB15-87B69626AE5B}"/>
          </ac:spMkLst>
        </pc:spChg>
        <pc:spChg chg="del">
          <ac:chgData name="Paula Vázquez-Valero" userId="3a0e46d7-2099-40af-a155-aa45b68bfff3" providerId="ADAL" clId="{5A036639-AB19-479B-98BD-F853B6231290}" dt="2023-05-08T18:14:43.096" v="2808" actId="478"/>
          <ac:spMkLst>
            <pc:docMk/>
            <pc:sldMk cId="3332958756" sldId="982"/>
            <ac:spMk id="42" creationId="{CB1FF6F5-FA5E-1F0A-33FF-9091222D9AC0}"/>
          </ac:spMkLst>
        </pc:spChg>
        <pc:spChg chg="del">
          <ac:chgData name="Paula Vázquez-Valero" userId="3a0e46d7-2099-40af-a155-aa45b68bfff3" providerId="ADAL" clId="{5A036639-AB19-479B-98BD-F853B6231290}" dt="2023-05-08T18:14:57.149" v="2809" actId="478"/>
          <ac:spMkLst>
            <pc:docMk/>
            <pc:sldMk cId="3332958756" sldId="982"/>
            <ac:spMk id="43" creationId="{D1762693-13E4-1809-78B0-C0D53944270C}"/>
          </ac:spMkLst>
        </pc:spChg>
        <pc:spChg chg="del">
          <ac:chgData name="Paula Vázquez-Valero" userId="3a0e46d7-2099-40af-a155-aa45b68bfff3" providerId="ADAL" clId="{5A036639-AB19-479B-98BD-F853B6231290}" dt="2023-05-08T18:14:43.096" v="2808" actId="478"/>
          <ac:spMkLst>
            <pc:docMk/>
            <pc:sldMk cId="3332958756" sldId="982"/>
            <ac:spMk id="44" creationId="{93922E5C-C94E-4109-ED71-05D6840CC8CC}"/>
          </ac:spMkLst>
        </pc:spChg>
        <pc:spChg chg="del">
          <ac:chgData name="Paula Vázquez-Valero" userId="3a0e46d7-2099-40af-a155-aa45b68bfff3" providerId="ADAL" clId="{5A036639-AB19-479B-98BD-F853B6231290}" dt="2023-05-08T18:14:43.096" v="2808" actId="478"/>
          <ac:spMkLst>
            <pc:docMk/>
            <pc:sldMk cId="3332958756" sldId="982"/>
            <ac:spMk id="45" creationId="{EBB66754-FF0A-9292-75C4-2E94C73F9E4B}"/>
          </ac:spMkLst>
        </pc:spChg>
        <pc:spChg chg="del">
          <ac:chgData name="Paula Vázquez-Valero" userId="3a0e46d7-2099-40af-a155-aa45b68bfff3" providerId="ADAL" clId="{5A036639-AB19-479B-98BD-F853B6231290}" dt="2023-05-08T18:14:57.149" v="2809" actId="478"/>
          <ac:spMkLst>
            <pc:docMk/>
            <pc:sldMk cId="3332958756" sldId="982"/>
            <ac:spMk id="46" creationId="{BF577998-9761-709A-0347-A3C6F725742E}"/>
          </ac:spMkLst>
        </pc:spChg>
        <pc:spChg chg="del">
          <ac:chgData name="Paula Vázquez-Valero" userId="3a0e46d7-2099-40af-a155-aa45b68bfff3" providerId="ADAL" clId="{5A036639-AB19-479B-98BD-F853B6231290}" dt="2023-05-08T18:14:43.096" v="2808" actId="478"/>
          <ac:spMkLst>
            <pc:docMk/>
            <pc:sldMk cId="3332958756" sldId="982"/>
            <ac:spMk id="47" creationId="{D554F493-CCCF-458A-2295-A6FFB214F519}"/>
          </ac:spMkLst>
        </pc:spChg>
        <pc:spChg chg="del">
          <ac:chgData name="Paula Vázquez-Valero" userId="3a0e46d7-2099-40af-a155-aa45b68bfff3" providerId="ADAL" clId="{5A036639-AB19-479B-98BD-F853B6231290}" dt="2023-05-08T18:14:43.096" v="2808" actId="478"/>
          <ac:spMkLst>
            <pc:docMk/>
            <pc:sldMk cId="3332958756" sldId="982"/>
            <ac:spMk id="48" creationId="{C7ED96FA-7406-BD0A-E863-E1D0884DAC04}"/>
          </ac:spMkLst>
        </pc:spChg>
        <pc:spChg chg="del">
          <ac:chgData name="Paula Vázquez-Valero" userId="3a0e46d7-2099-40af-a155-aa45b68bfff3" providerId="ADAL" clId="{5A036639-AB19-479B-98BD-F853B6231290}" dt="2023-05-08T18:14:43.096" v="2808" actId="478"/>
          <ac:spMkLst>
            <pc:docMk/>
            <pc:sldMk cId="3332958756" sldId="982"/>
            <ac:spMk id="49" creationId="{C87CA17B-DA9E-35A7-3D74-9BCA3FBCD6BC}"/>
          </ac:spMkLst>
        </pc:spChg>
        <pc:spChg chg="del">
          <ac:chgData name="Paula Vázquez-Valero" userId="3a0e46d7-2099-40af-a155-aa45b68bfff3" providerId="ADAL" clId="{5A036639-AB19-479B-98BD-F853B6231290}" dt="2023-05-08T18:14:43.096" v="2808" actId="478"/>
          <ac:spMkLst>
            <pc:docMk/>
            <pc:sldMk cId="3332958756" sldId="982"/>
            <ac:spMk id="50" creationId="{ED338A49-63F5-D961-9F3D-CDF91802F0E9}"/>
          </ac:spMkLst>
        </pc:spChg>
        <pc:spChg chg="del">
          <ac:chgData name="Paula Vázquez-Valero" userId="3a0e46d7-2099-40af-a155-aa45b68bfff3" providerId="ADAL" clId="{5A036639-AB19-479B-98BD-F853B6231290}" dt="2023-05-08T18:14:43.096" v="2808" actId="478"/>
          <ac:spMkLst>
            <pc:docMk/>
            <pc:sldMk cId="3332958756" sldId="982"/>
            <ac:spMk id="51" creationId="{6A598C35-FB08-3754-F65E-EB7549EA31B2}"/>
          </ac:spMkLst>
        </pc:spChg>
        <pc:spChg chg="del">
          <ac:chgData name="Paula Vázquez-Valero" userId="3a0e46d7-2099-40af-a155-aa45b68bfff3" providerId="ADAL" clId="{5A036639-AB19-479B-98BD-F853B6231290}" dt="2023-05-08T18:14:43.096" v="2808" actId="478"/>
          <ac:spMkLst>
            <pc:docMk/>
            <pc:sldMk cId="3332958756" sldId="982"/>
            <ac:spMk id="52" creationId="{D0CCA47B-D794-FAE0-5F3A-C5C9D5631961}"/>
          </ac:spMkLst>
        </pc:spChg>
        <pc:spChg chg="del">
          <ac:chgData name="Paula Vázquez-Valero" userId="3a0e46d7-2099-40af-a155-aa45b68bfff3" providerId="ADAL" clId="{5A036639-AB19-479B-98BD-F853B6231290}" dt="2023-05-08T18:14:57.149" v="2809" actId="478"/>
          <ac:spMkLst>
            <pc:docMk/>
            <pc:sldMk cId="3332958756" sldId="982"/>
            <ac:spMk id="57" creationId="{D9E701A0-D1D5-B9CF-39B1-7EEF43EB1823}"/>
          </ac:spMkLst>
        </pc:spChg>
        <pc:spChg chg="mod">
          <ac:chgData name="Paula Vázquez-Valero" userId="3a0e46d7-2099-40af-a155-aa45b68bfff3" providerId="ADAL" clId="{5A036639-AB19-479B-98BD-F853B6231290}" dt="2023-05-08T18:22:47.763" v="3453" actId="1076"/>
          <ac:spMkLst>
            <pc:docMk/>
            <pc:sldMk cId="3332958756" sldId="982"/>
            <ac:spMk id="91" creationId="{A1EA55A1-0658-4B83-8A02-99A9D695DC16}"/>
          </ac:spMkLst>
        </pc:spChg>
        <pc:picChg chg="del">
          <ac:chgData name="Paula Vázquez-Valero" userId="3a0e46d7-2099-40af-a155-aa45b68bfff3" providerId="ADAL" clId="{5A036639-AB19-479B-98BD-F853B6231290}" dt="2023-05-08T13:31:37.547" v="14" actId="478"/>
          <ac:picMkLst>
            <pc:docMk/>
            <pc:sldMk cId="3332958756" sldId="982"/>
            <ac:picMk id="4" creationId="{41E30E2B-4F09-B436-A079-8B2DA168B5D6}"/>
          </ac:picMkLst>
        </pc:picChg>
        <pc:picChg chg="add mod">
          <ac:chgData name="Paula Vázquez-Valero" userId="3a0e46d7-2099-40af-a155-aa45b68bfff3" providerId="ADAL" clId="{5A036639-AB19-479B-98BD-F853B6231290}" dt="2023-05-08T18:30:50.084" v="3819" actId="1076"/>
          <ac:picMkLst>
            <pc:docMk/>
            <pc:sldMk cId="3332958756" sldId="982"/>
            <ac:picMk id="5" creationId="{FF8596B3-C328-98AC-B924-D48F1A8AF7BE}"/>
          </ac:picMkLst>
        </pc:picChg>
        <pc:picChg chg="del">
          <ac:chgData name="Paula Vázquez-Valero" userId="3a0e46d7-2099-40af-a155-aa45b68bfff3" providerId="ADAL" clId="{5A036639-AB19-479B-98BD-F853B6231290}" dt="2023-05-08T18:14:43.096" v="2808" actId="478"/>
          <ac:picMkLst>
            <pc:docMk/>
            <pc:sldMk cId="3332958756" sldId="982"/>
            <ac:picMk id="53" creationId="{7D363DE5-DBE0-FC76-2AF1-2C8D5D737B76}"/>
          </ac:picMkLst>
        </pc:picChg>
        <pc:picChg chg="del">
          <ac:chgData name="Paula Vázquez-Valero" userId="3a0e46d7-2099-40af-a155-aa45b68bfff3" providerId="ADAL" clId="{5A036639-AB19-479B-98BD-F853B6231290}" dt="2023-05-08T18:14:57.149" v="2809" actId="478"/>
          <ac:picMkLst>
            <pc:docMk/>
            <pc:sldMk cId="3332958756" sldId="982"/>
            <ac:picMk id="56" creationId="{BA2B8087-B327-E763-2BCF-590DA13EB9C2}"/>
          </ac:picMkLst>
        </pc:picChg>
        <pc:picChg chg="mod">
          <ac:chgData name="Paula Vázquez-Valero" userId="3a0e46d7-2099-40af-a155-aa45b68bfff3" providerId="ADAL" clId="{5A036639-AB19-479B-98BD-F853B6231290}" dt="2023-05-08T18:22:47.763" v="3453" actId="1076"/>
          <ac:picMkLst>
            <pc:docMk/>
            <pc:sldMk cId="3332958756" sldId="982"/>
            <ac:picMk id="90" creationId="{DB1F08DE-9446-4F67-8F0D-9071A5316E6D}"/>
          </ac:picMkLst>
        </pc:picChg>
        <pc:picChg chg="del">
          <ac:chgData name="Paula Vázquez-Valero" userId="3a0e46d7-2099-40af-a155-aa45b68bfff3" providerId="ADAL" clId="{5A036639-AB19-479B-98BD-F853B6231290}" dt="2023-05-08T18:14:43.096" v="2808" actId="478"/>
          <ac:picMkLst>
            <pc:docMk/>
            <pc:sldMk cId="3332958756" sldId="982"/>
            <ac:picMk id="1028" creationId="{75295BB6-14DC-18D3-A43B-A0780D336AF9}"/>
          </ac:picMkLst>
        </pc:picChg>
        <pc:picChg chg="del">
          <ac:chgData name="Paula Vázquez-Valero" userId="3a0e46d7-2099-40af-a155-aa45b68bfff3" providerId="ADAL" clId="{5A036639-AB19-479B-98BD-F853B6231290}" dt="2023-05-08T18:14:43.096" v="2808" actId="478"/>
          <ac:picMkLst>
            <pc:docMk/>
            <pc:sldMk cId="3332958756" sldId="982"/>
            <ac:picMk id="1032" creationId="{4C6388F4-7163-3100-2987-53EEBC759524}"/>
          </ac:picMkLst>
        </pc:picChg>
        <pc:picChg chg="del">
          <ac:chgData name="Paula Vázquez-Valero" userId="3a0e46d7-2099-40af-a155-aa45b68bfff3" providerId="ADAL" clId="{5A036639-AB19-479B-98BD-F853B6231290}" dt="2023-05-08T18:14:57.149" v="2809" actId="478"/>
          <ac:picMkLst>
            <pc:docMk/>
            <pc:sldMk cId="3332958756" sldId="982"/>
            <ac:picMk id="1034" creationId="{0FF72A94-DD01-A3D9-4884-EEEFC0BD1D09}"/>
          </ac:picMkLst>
        </pc:picChg>
        <pc:picChg chg="del">
          <ac:chgData name="Paula Vázquez-Valero" userId="3a0e46d7-2099-40af-a155-aa45b68bfff3" providerId="ADAL" clId="{5A036639-AB19-479B-98BD-F853B6231290}" dt="2023-05-08T18:14:43.096" v="2808" actId="478"/>
          <ac:picMkLst>
            <pc:docMk/>
            <pc:sldMk cId="3332958756" sldId="982"/>
            <ac:picMk id="1036" creationId="{F483102E-BD1C-42FD-7632-F4604DE0AD73}"/>
          </ac:picMkLst>
        </pc:picChg>
      </pc:sldChg>
      <pc:sldChg chg="add del">
        <pc:chgData name="Paula Vázquez-Valero" userId="3a0e46d7-2099-40af-a155-aa45b68bfff3" providerId="ADAL" clId="{5A036639-AB19-479B-98BD-F853B6231290}" dt="2023-05-08T17:33:04.611" v="1232" actId="47"/>
        <pc:sldMkLst>
          <pc:docMk/>
          <pc:sldMk cId="2775217289" sldId="989"/>
        </pc:sldMkLst>
      </pc:sldChg>
      <pc:sldChg chg="addSp delSp add del mod modNotesTx">
        <pc:chgData name="Paula Vázquez-Valero" userId="3a0e46d7-2099-40af-a155-aa45b68bfff3" providerId="ADAL" clId="{5A036639-AB19-479B-98BD-F853B6231290}" dt="2023-05-08T17:36:38.419" v="1303" actId="47"/>
        <pc:sldMkLst>
          <pc:docMk/>
          <pc:sldMk cId="151236275" sldId="990"/>
        </pc:sldMkLst>
        <pc:spChg chg="add del">
          <ac:chgData name="Paula Vázquez-Valero" userId="3a0e46d7-2099-40af-a155-aa45b68bfff3" providerId="ADAL" clId="{5A036639-AB19-479B-98BD-F853B6231290}" dt="2023-05-08T17:34:49.668" v="1251" actId="21"/>
          <ac:spMkLst>
            <pc:docMk/>
            <pc:sldMk cId="151236275" sldId="990"/>
            <ac:spMk id="65" creationId="{51150F82-D4F5-A624-50E3-0C224016C49F}"/>
          </ac:spMkLst>
        </pc:spChg>
        <pc:spChg chg="add del">
          <ac:chgData name="Paula Vázquez-Valero" userId="3a0e46d7-2099-40af-a155-aa45b68bfff3" providerId="ADAL" clId="{5A036639-AB19-479B-98BD-F853B6231290}" dt="2023-05-08T17:34:49.668" v="1251" actId="21"/>
          <ac:spMkLst>
            <pc:docMk/>
            <pc:sldMk cId="151236275" sldId="990"/>
            <ac:spMk id="66" creationId="{DB7A0E2B-2C5A-F272-6584-5F3F84E3D853}"/>
          </ac:spMkLst>
        </pc:spChg>
        <pc:spChg chg="add del">
          <ac:chgData name="Paula Vázquez-Valero" userId="3a0e46d7-2099-40af-a155-aa45b68bfff3" providerId="ADAL" clId="{5A036639-AB19-479B-98BD-F853B6231290}" dt="2023-05-08T17:34:49.668" v="1251" actId="21"/>
          <ac:spMkLst>
            <pc:docMk/>
            <pc:sldMk cId="151236275" sldId="990"/>
            <ac:spMk id="72" creationId="{6B1420BC-3FAA-26CF-C424-01B61DCA6426}"/>
          </ac:spMkLst>
        </pc:spChg>
        <pc:spChg chg="add del">
          <ac:chgData name="Paula Vázquez-Valero" userId="3a0e46d7-2099-40af-a155-aa45b68bfff3" providerId="ADAL" clId="{5A036639-AB19-479B-98BD-F853B6231290}" dt="2023-05-08T17:34:49.668" v="1251" actId="21"/>
          <ac:spMkLst>
            <pc:docMk/>
            <pc:sldMk cId="151236275" sldId="990"/>
            <ac:spMk id="73" creationId="{7055AAC7-C759-6BE7-1A4B-494180D7F4DB}"/>
          </ac:spMkLst>
        </pc:spChg>
        <pc:spChg chg="add del">
          <ac:chgData name="Paula Vázquez-Valero" userId="3a0e46d7-2099-40af-a155-aa45b68bfff3" providerId="ADAL" clId="{5A036639-AB19-479B-98BD-F853B6231290}" dt="2023-05-08T17:34:49.668" v="1251" actId="21"/>
          <ac:spMkLst>
            <pc:docMk/>
            <pc:sldMk cId="151236275" sldId="990"/>
            <ac:spMk id="74" creationId="{FE527AC4-49BD-885A-36CC-90927A4FC002}"/>
          </ac:spMkLst>
        </pc:spChg>
        <pc:spChg chg="add del">
          <ac:chgData name="Paula Vázquez-Valero" userId="3a0e46d7-2099-40af-a155-aa45b68bfff3" providerId="ADAL" clId="{5A036639-AB19-479B-98BD-F853B6231290}" dt="2023-05-08T17:34:49.668" v="1251" actId="21"/>
          <ac:spMkLst>
            <pc:docMk/>
            <pc:sldMk cId="151236275" sldId="990"/>
            <ac:spMk id="75" creationId="{2E442564-27AB-F63B-3D11-83BE19B60809}"/>
          </ac:spMkLst>
        </pc:spChg>
        <pc:spChg chg="del">
          <ac:chgData name="Paula Vázquez-Valero" userId="3a0e46d7-2099-40af-a155-aa45b68bfff3" providerId="ADAL" clId="{5A036639-AB19-479B-98BD-F853B6231290}" dt="2023-05-08T17:34:49.668" v="1251" actId="21"/>
          <ac:spMkLst>
            <pc:docMk/>
            <pc:sldMk cId="151236275" sldId="990"/>
            <ac:spMk id="99" creationId="{325A2543-1A2F-77A4-9856-EC37972891FD}"/>
          </ac:spMkLst>
        </pc:spChg>
      </pc:sldChg>
      <pc:sldChg chg="del">
        <pc:chgData name="Paula Vázquez-Valero" userId="3a0e46d7-2099-40af-a155-aa45b68bfff3" providerId="ADAL" clId="{5A036639-AB19-479B-98BD-F853B6231290}" dt="2023-05-05T23:58:28.621" v="0" actId="47"/>
        <pc:sldMkLst>
          <pc:docMk/>
          <pc:sldMk cId="2655666664" sldId="990"/>
        </pc:sldMkLst>
      </pc:sldChg>
      <pc:sldChg chg="modSp add del mod">
        <pc:chgData name="Paula Vázquez-Valero" userId="3a0e46d7-2099-40af-a155-aa45b68bfff3" providerId="ADAL" clId="{5A036639-AB19-479B-98BD-F853B6231290}" dt="2023-05-08T17:38:24.549" v="1347" actId="47"/>
        <pc:sldMkLst>
          <pc:docMk/>
          <pc:sldMk cId="2522356612" sldId="991"/>
        </pc:sldMkLst>
        <pc:spChg chg="mod">
          <ac:chgData name="Paula Vázquez-Valero" userId="3a0e46d7-2099-40af-a155-aa45b68bfff3" providerId="ADAL" clId="{5A036639-AB19-479B-98BD-F853B6231290}" dt="2023-05-08T17:38:21.975" v="1346" actId="20577"/>
          <ac:spMkLst>
            <pc:docMk/>
            <pc:sldMk cId="2522356612" sldId="991"/>
            <ac:spMk id="7" creationId="{128FE9E4-B5C0-3CA3-6B55-438027464A3B}"/>
          </ac:spMkLst>
        </pc:spChg>
      </pc:sldChg>
      <pc:sldChg chg="add del">
        <pc:chgData name="Paula Vázquez-Valero" userId="3a0e46d7-2099-40af-a155-aa45b68bfff3" providerId="ADAL" clId="{5A036639-AB19-479B-98BD-F853B6231290}" dt="2023-05-08T17:39:23.556" v="1354" actId="47"/>
        <pc:sldMkLst>
          <pc:docMk/>
          <pc:sldMk cId="2789641620" sldId="992"/>
        </pc:sldMkLst>
      </pc:sldChg>
      <pc:sldChg chg="add del">
        <pc:chgData name="Paula Vázquez-Valero" userId="3a0e46d7-2099-40af-a155-aa45b68bfff3" providerId="ADAL" clId="{5A036639-AB19-479B-98BD-F853B6231290}" dt="2023-05-08T17:39:23.556" v="1354" actId="47"/>
        <pc:sldMkLst>
          <pc:docMk/>
          <pc:sldMk cId="2949604215" sldId="993"/>
        </pc:sldMkLst>
      </pc:sldChg>
      <pc:sldChg chg="add del">
        <pc:chgData name="Paula Vázquez-Valero" userId="3a0e46d7-2099-40af-a155-aa45b68bfff3" providerId="ADAL" clId="{5A036639-AB19-479B-98BD-F853B6231290}" dt="2023-05-08T17:39:23.556" v="1354" actId="47"/>
        <pc:sldMkLst>
          <pc:docMk/>
          <pc:sldMk cId="1485988152" sldId="994"/>
        </pc:sldMkLst>
      </pc:sldChg>
      <pc:sldChg chg="addSp delSp modSp add del mod ord">
        <pc:chgData name="Paula Vázquez-Valero" userId="3a0e46d7-2099-40af-a155-aa45b68bfff3" providerId="ADAL" clId="{5A036639-AB19-479B-98BD-F853B6231290}" dt="2023-05-08T18:03:55.940" v="2132" actId="47"/>
        <pc:sldMkLst>
          <pc:docMk/>
          <pc:sldMk cId="2907958100" sldId="995"/>
        </pc:sldMkLst>
        <pc:spChg chg="mod">
          <ac:chgData name="Paula Vázquez-Valero" userId="3a0e46d7-2099-40af-a155-aa45b68bfff3" providerId="ADAL" clId="{5A036639-AB19-479B-98BD-F853B6231290}" dt="2023-05-08T17:38:50.112" v="1353" actId="20577"/>
          <ac:spMkLst>
            <pc:docMk/>
            <pc:sldMk cId="2907958100" sldId="995"/>
            <ac:spMk id="2" creationId="{9E5D7D67-0354-4144-9687-63666CDEA2E4}"/>
          </ac:spMkLst>
        </pc:spChg>
        <pc:spChg chg="add mod">
          <ac:chgData name="Paula Vázquez-Valero" userId="3a0e46d7-2099-40af-a155-aa45b68bfff3" providerId="ADAL" clId="{5A036639-AB19-479B-98BD-F853B6231290}" dt="2023-05-08T17:38:43.415" v="1352"/>
          <ac:spMkLst>
            <pc:docMk/>
            <pc:sldMk cId="2907958100" sldId="995"/>
            <ac:spMk id="3" creationId="{3C4B1E17-6F4F-C494-6FC1-555169262932}"/>
          </ac:spMkLst>
        </pc:spChg>
        <pc:spChg chg="del">
          <ac:chgData name="Paula Vázquez-Valero" userId="3a0e46d7-2099-40af-a155-aa45b68bfff3" providerId="ADAL" clId="{5A036639-AB19-479B-98BD-F853B6231290}" dt="2023-05-08T17:38:42.681" v="1351" actId="478"/>
          <ac:spMkLst>
            <pc:docMk/>
            <pc:sldMk cId="2907958100" sldId="995"/>
            <ac:spMk id="33" creationId="{F6EBF477-5B38-42D2-8306-ABF1F35CD572}"/>
          </ac:spMkLst>
        </pc:spChg>
        <pc:spChg chg="mod">
          <ac:chgData name="Paula Vázquez-Valero" userId="3a0e46d7-2099-40af-a155-aa45b68bfff3" providerId="ADAL" clId="{5A036639-AB19-479B-98BD-F853B6231290}" dt="2023-05-08T18:03:35.765" v="2129" actId="1076"/>
          <ac:spMkLst>
            <pc:docMk/>
            <pc:sldMk cId="2907958100" sldId="995"/>
            <ac:spMk id="77" creationId="{9EACD40D-6321-E186-5F04-CF7FBFBD1121}"/>
          </ac:spMkLst>
        </pc:spChg>
        <pc:spChg chg="mod">
          <ac:chgData name="Paula Vázquez-Valero" userId="3a0e46d7-2099-40af-a155-aa45b68bfff3" providerId="ADAL" clId="{5A036639-AB19-479B-98BD-F853B6231290}" dt="2023-05-08T18:03:35.765" v="2129" actId="1076"/>
          <ac:spMkLst>
            <pc:docMk/>
            <pc:sldMk cId="2907958100" sldId="995"/>
            <ac:spMk id="86" creationId="{84CB0841-FBC6-7E41-2060-8486C990CFC1}"/>
          </ac:spMkLst>
        </pc:spChg>
        <pc:spChg chg="mod">
          <ac:chgData name="Paula Vázquez-Valero" userId="3a0e46d7-2099-40af-a155-aa45b68bfff3" providerId="ADAL" clId="{5A036639-AB19-479B-98BD-F853B6231290}" dt="2023-05-08T18:03:35.765" v="2129" actId="1076"/>
          <ac:spMkLst>
            <pc:docMk/>
            <pc:sldMk cId="2907958100" sldId="995"/>
            <ac:spMk id="91" creationId="{0553FD2F-274D-9E6C-2D43-90A09D949315}"/>
          </ac:spMkLst>
        </pc:spChg>
        <pc:spChg chg="mod">
          <ac:chgData name="Paula Vázquez-Valero" userId="3a0e46d7-2099-40af-a155-aa45b68bfff3" providerId="ADAL" clId="{5A036639-AB19-479B-98BD-F853B6231290}" dt="2023-05-08T18:03:35.765" v="2129" actId="1076"/>
          <ac:spMkLst>
            <pc:docMk/>
            <pc:sldMk cId="2907958100" sldId="995"/>
            <ac:spMk id="96" creationId="{CA2BA3E8-1D59-CBE5-544E-2A35CEFCD15F}"/>
          </ac:spMkLst>
        </pc:spChg>
        <pc:spChg chg="mod">
          <ac:chgData name="Paula Vázquez-Valero" userId="3a0e46d7-2099-40af-a155-aa45b68bfff3" providerId="ADAL" clId="{5A036639-AB19-479B-98BD-F853B6231290}" dt="2023-05-08T18:03:35.765" v="2129" actId="1076"/>
          <ac:spMkLst>
            <pc:docMk/>
            <pc:sldMk cId="2907958100" sldId="995"/>
            <ac:spMk id="106" creationId="{412A36D7-4439-DB2F-7248-72A22785D032}"/>
          </ac:spMkLst>
        </pc:spChg>
        <pc:graphicFrameChg chg="mod">
          <ac:chgData name="Paula Vázquez-Valero" userId="3a0e46d7-2099-40af-a155-aa45b68bfff3" providerId="ADAL" clId="{5A036639-AB19-479B-98BD-F853B6231290}" dt="2023-05-08T18:03:40.135" v="2131" actId="1076"/>
          <ac:graphicFrameMkLst>
            <pc:docMk/>
            <pc:sldMk cId="2907958100" sldId="995"/>
            <ac:graphicFrameMk id="40" creationId="{5758891C-FE71-2C0F-BA12-9BF5738D71E3}"/>
          </ac:graphicFrameMkLst>
        </pc:graphicFrameChg>
      </pc:sldChg>
      <pc:sldChg chg="del">
        <pc:chgData name="Paula Vázquez-Valero" userId="3a0e46d7-2099-40af-a155-aa45b68bfff3" providerId="ADAL" clId="{5A036639-AB19-479B-98BD-F853B6231290}" dt="2023-05-05T23:58:28.621" v="0" actId="47"/>
        <pc:sldMkLst>
          <pc:docMk/>
          <pc:sldMk cId="1717489110" sldId="997"/>
        </pc:sldMkLst>
      </pc:sldChg>
      <pc:sldChg chg="del">
        <pc:chgData name="Paula Vázquez-Valero" userId="3a0e46d7-2099-40af-a155-aa45b68bfff3" providerId="ADAL" clId="{5A036639-AB19-479B-98BD-F853B6231290}" dt="2023-05-05T23:58:28.621" v="0" actId="47"/>
        <pc:sldMkLst>
          <pc:docMk/>
          <pc:sldMk cId="1802415150" sldId="998"/>
        </pc:sldMkLst>
      </pc:sldChg>
      <pc:sldChg chg="del">
        <pc:chgData name="Paula Vázquez-Valero" userId="3a0e46d7-2099-40af-a155-aa45b68bfff3" providerId="ADAL" clId="{5A036639-AB19-479B-98BD-F853B6231290}" dt="2023-05-05T23:58:28.621" v="0" actId="47"/>
        <pc:sldMkLst>
          <pc:docMk/>
          <pc:sldMk cId="6659631" sldId="1001"/>
        </pc:sldMkLst>
      </pc:sldChg>
      <pc:sldChg chg="del">
        <pc:chgData name="Paula Vázquez-Valero" userId="3a0e46d7-2099-40af-a155-aa45b68bfff3" providerId="ADAL" clId="{5A036639-AB19-479B-98BD-F853B6231290}" dt="2023-05-05T23:58:28.621" v="0" actId="47"/>
        <pc:sldMkLst>
          <pc:docMk/>
          <pc:sldMk cId="3988899603" sldId="1002"/>
        </pc:sldMkLst>
      </pc:sldChg>
      <pc:sldChg chg="del">
        <pc:chgData name="Paula Vázquez-Valero" userId="3a0e46d7-2099-40af-a155-aa45b68bfff3" providerId="ADAL" clId="{5A036639-AB19-479B-98BD-F853B6231290}" dt="2023-05-05T23:58:28.621" v="0" actId="47"/>
        <pc:sldMkLst>
          <pc:docMk/>
          <pc:sldMk cId="213908471" sldId="1003"/>
        </pc:sldMkLst>
      </pc:sldChg>
      <pc:sldChg chg="addSp delSp modSp add mod delAnim modAnim">
        <pc:chgData name="Paula Vázquez-Valero" userId="3a0e46d7-2099-40af-a155-aa45b68bfff3" providerId="ADAL" clId="{5A036639-AB19-479B-98BD-F853B6231290}" dt="2023-05-08T17:45:10.649" v="1447"/>
        <pc:sldMkLst>
          <pc:docMk/>
          <pc:sldMk cId="2005862229" sldId="1004"/>
        </pc:sldMkLst>
        <pc:spChg chg="add del mod">
          <ac:chgData name="Paula Vázquez-Valero" userId="3a0e46d7-2099-40af-a155-aa45b68bfff3" providerId="ADAL" clId="{5A036639-AB19-479B-98BD-F853B6231290}" dt="2023-05-08T17:44:22.638" v="1405"/>
          <ac:spMkLst>
            <pc:docMk/>
            <pc:sldMk cId="2005862229" sldId="1004"/>
            <ac:spMk id="4" creationId="{E4168E6C-7680-5CAF-721B-DF2BD1C26C54}"/>
          </ac:spMkLst>
        </pc:spChg>
        <pc:spChg chg="add mod">
          <ac:chgData name="Paula Vázquez-Valero" userId="3a0e46d7-2099-40af-a155-aa45b68bfff3" providerId="ADAL" clId="{5A036639-AB19-479B-98BD-F853B6231290}" dt="2023-05-08T17:45:04.286" v="1446" actId="1076"/>
          <ac:spMkLst>
            <pc:docMk/>
            <pc:sldMk cId="2005862229" sldId="1004"/>
            <ac:spMk id="6" creationId="{FFDA4960-0CBE-356B-1F4C-623F9888314C}"/>
          </ac:spMkLst>
        </pc:spChg>
        <pc:spChg chg="add mod">
          <ac:chgData name="Paula Vázquez-Valero" userId="3a0e46d7-2099-40af-a155-aa45b68bfff3" providerId="ADAL" clId="{5A036639-AB19-479B-98BD-F853B6231290}" dt="2023-05-08T17:45:04.286" v="1446" actId="1076"/>
          <ac:spMkLst>
            <pc:docMk/>
            <pc:sldMk cId="2005862229" sldId="1004"/>
            <ac:spMk id="8" creationId="{B13FEA49-5B26-1CDD-1E5D-C709CEF42C4B}"/>
          </ac:spMkLst>
        </pc:spChg>
        <pc:spChg chg="mod">
          <ac:chgData name="Paula Vázquez-Valero" userId="3a0e46d7-2099-40af-a155-aa45b68bfff3" providerId="ADAL" clId="{5A036639-AB19-479B-98BD-F853B6231290}" dt="2023-05-08T17:44:58.456" v="1445" actId="14100"/>
          <ac:spMkLst>
            <pc:docMk/>
            <pc:sldMk cId="2005862229" sldId="1004"/>
            <ac:spMk id="37" creationId="{D4888CD5-399C-F6F6-04A8-319FE6209D7B}"/>
          </ac:spMkLst>
        </pc:spChg>
        <pc:spChg chg="del">
          <ac:chgData name="Paula Vázquez-Valero" userId="3a0e46d7-2099-40af-a155-aa45b68bfff3" providerId="ADAL" clId="{5A036639-AB19-479B-98BD-F853B6231290}" dt="2023-05-08T17:43:37.471" v="1360" actId="478"/>
          <ac:spMkLst>
            <pc:docMk/>
            <pc:sldMk cId="2005862229" sldId="1004"/>
            <ac:spMk id="40" creationId="{7143B99B-AEE7-0CFE-43D6-2F2367D9011A}"/>
          </ac:spMkLst>
        </pc:spChg>
        <pc:spChg chg="mod">
          <ac:chgData name="Paula Vázquez-Valero" userId="3a0e46d7-2099-40af-a155-aa45b68bfff3" providerId="ADAL" clId="{5A036639-AB19-479B-98BD-F853B6231290}" dt="2023-05-08T17:44:07.041" v="1384" actId="20577"/>
          <ac:spMkLst>
            <pc:docMk/>
            <pc:sldMk cId="2005862229" sldId="1004"/>
            <ac:spMk id="43" creationId="{BAB0992C-C0B1-BD71-5A52-50C02D1E804B}"/>
          </ac:spMkLst>
        </pc:spChg>
        <pc:spChg chg="mod">
          <ac:chgData name="Paula Vázquez-Valero" userId="3a0e46d7-2099-40af-a155-aa45b68bfff3" providerId="ADAL" clId="{5A036639-AB19-479B-98BD-F853B6231290}" dt="2023-05-08T17:44:18.427" v="1403" actId="20577"/>
          <ac:spMkLst>
            <pc:docMk/>
            <pc:sldMk cId="2005862229" sldId="1004"/>
            <ac:spMk id="44" creationId="{A43DB47A-EC47-DA00-7B8B-63990864C16F}"/>
          </ac:spMkLst>
        </pc:spChg>
        <pc:spChg chg="del">
          <ac:chgData name="Paula Vázquez-Valero" userId="3a0e46d7-2099-40af-a155-aa45b68bfff3" providerId="ADAL" clId="{5A036639-AB19-479B-98BD-F853B6231290}" dt="2023-05-08T17:43:41.337" v="1361" actId="478"/>
          <ac:spMkLst>
            <pc:docMk/>
            <pc:sldMk cId="2005862229" sldId="1004"/>
            <ac:spMk id="58" creationId="{A629B1DE-36BA-2D46-97FD-ECBF22F0A4D5}"/>
          </ac:spMkLst>
        </pc:spChg>
        <pc:spChg chg="del">
          <ac:chgData name="Paula Vázquez-Valero" userId="3a0e46d7-2099-40af-a155-aa45b68bfff3" providerId="ADAL" clId="{5A036639-AB19-479B-98BD-F853B6231290}" dt="2023-05-08T17:43:41.337" v="1361" actId="478"/>
          <ac:spMkLst>
            <pc:docMk/>
            <pc:sldMk cId="2005862229" sldId="1004"/>
            <ac:spMk id="59" creationId="{CC73F002-0A66-8106-5117-898A43C4718F}"/>
          </ac:spMkLst>
        </pc:spChg>
        <pc:picChg chg="add del mod">
          <ac:chgData name="Paula Vázquez-Valero" userId="3a0e46d7-2099-40af-a155-aa45b68bfff3" providerId="ADAL" clId="{5A036639-AB19-479B-98BD-F853B6231290}" dt="2023-05-08T17:44:22.638" v="1405"/>
          <ac:picMkLst>
            <pc:docMk/>
            <pc:sldMk cId="2005862229" sldId="1004"/>
            <ac:picMk id="3" creationId="{6AF1DF36-4F08-03A6-56D0-6FDD7078CCAC}"/>
          </ac:picMkLst>
        </pc:picChg>
        <pc:picChg chg="add mod">
          <ac:chgData name="Paula Vázquez-Valero" userId="3a0e46d7-2099-40af-a155-aa45b68bfff3" providerId="ADAL" clId="{5A036639-AB19-479B-98BD-F853B6231290}" dt="2023-05-08T17:45:04.286" v="1446" actId="1076"/>
          <ac:picMkLst>
            <pc:docMk/>
            <pc:sldMk cId="2005862229" sldId="1004"/>
            <ac:picMk id="5" creationId="{ECD7A0AB-F72C-E0A5-F4A3-2555CD86B71A}"/>
          </ac:picMkLst>
        </pc:picChg>
        <pc:picChg chg="del">
          <ac:chgData name="Paula Vázquez-Valero" userId="3a0e46d7-2099-40af-a155-aa45b68bfff3" providerId="ADAL" clId="{5A036639-AB19-479B-98BD-F853B6231290}" dt="2023-05-08T17:43:41.337" v="1361" actId="478"/>
          <ac:picMkLst>
            <pc:docMk/>
            <pc:sldMk cId="2005862229" sldId="1004"/>
            <ac:picMk id="45" creationId="{5112F6F3-C122-2EB0-7866-3529BA829F4E}"/>
          </ac:picMkLst>
        </pc:picChg>
      </pc:sldChg>
      <pc:sldChg chg="del">
        <pc:chgData name="Paula Vázquez-Valero" userId="3a0e46d7-2099-40af-a155-aa45b68bfff3" providerId="ADAL" clId="{5A036639-AB19-479B-98BD-F853B6231290}" dt="2023-05-05T23:58:28.621" v="0" actId="47"/>
        <pc:sldMkLst>
          <pc:docMk/>
          <pc:sldMk cId="3234848579" sldId="1004"/>
        </pc:sldMkLst>
      </pc:sldChg>
      <pc:sldChg chg="del">
        <pc:chgData name="Paula Vázquez-Valero" userId="3a0e46d7-2099-40af-a155-aa45b68bfff3" providerId="ADAL" clId="{5A036639-AB19-479B-98BD-F853B6231290}" dt="2023-05-05T23:58:28.621" v="0" actId="47"/>
        <pc:sldMkLst>
          <pc:docMk/>
          <pc:sldMk cId="1964841660" sldId="1005"/>
        </pc:sldMkLst>
      </pc:sldChg>
      <pc:sldChg chg="del">
        <pc:chgData name="Paula Vázquez-Valero" userId="3a0e46d7-2099-40af-a155-aa45b68bfff3" providerId="ADAL" clId="{5A036639-AB19-479B-98BD-F853B6231290}" dt="2023-05-05T23:58:28.621" v="0" actId="47"/>
        <pc:sldMkLst>
          <pc:docMk/>
          <pc:sldMk cId="4101050569" sldId="1006"/>
        </pc:sldMkLst>
      </pc:sldChg>
      <pc:sldChg chg="del">
        <pc:chgData name="Paula Vázquez-Valero" userId="3a0e46d7-2099-40af-a155-aa45b68bfff3" providerId="ADAL" clId="{5A036639-AB19-479B-98BD-F853B6231290}" dt="2023-05-05T23:58:28.621" v="0" actId="47"/>
        <pc:sldMkLst>
          <pc:docMk/>
          <pc:sldMk cId="163946147" sldId="1007"/>
        </pc:sldMkLst>
      </pc:sldChg>
      <pc:sldChg chg="del">
        <pc:chgData name="Paula Vázquez-Valero" userId="3a0e46d7-2099-40af-a155-aa45b68bfff3" providerId="ADAL" clId="{5A036639-AB19-479B-98BD-F853B6231290}" dt="2023-05-05T23:58:28.621" v="0" actId="47"/>
        <pc:sldMkLst>
          <pc:docMk/>
          <pc:sldMk cId="2562522629" sldId="1008"/>
        </pc:sldMkLst>
      </pc:sldChg>
      <pc:sldChg chg="modSp add mod">
        <pc:chgData name="Paula Vázquez-Valero" userId="3a0e46d7-2099-40af-a155-aa45b68bfff3" providerId="ADAL" clId="{5A036639-AB19-479B-98BD-F853B6231290}" dt="2023-05-08T18:09:45.592" v="2534" actId="20577"/>
        <pc:sldMkLst>
          <pc:docMk/>
          <pc:sldMk cId="596162885" sldId="1009"/>
        </pc:sldMkLst>
        <pc:graphicFrameChg chg="mod modGraphic">
          <ac:chgData name="Paula Vázquez-Valero" userId="3a0e46d7-2099-40af-a155-aa45b68bfff3" providerId="ADAL" clId="{5A036639-AB19-479B-98BD-F853B6231290}" dt="2023-05-08T18:09:45.592" v="2534" actId="20577"/>
          <ac:graphicFrameMkLst>
            <pc:docMk/>
            <pc:sldMk cId="596162885" sldId="1009"/>
            <ac:graphicFrameMk id="15" creationId="{4DB7913D-724A-4B00-BB96-ADDC7286CFA1}"/>
          </ac:graphicFrameMkLst>
        </pc:graphicFrameChg>
      </pc:sldChg>
      <pc:sldChg chg="del">
        <pc:chgData name="Paula Vázquez-Valero" userId="3a0e46d7-2099-40af-a155-aa45b68bfff3" providerId="ADAL" clId="{5A036639-AB19-479B-98BD-F853B6231290}" dt="2023-05-05T23:58:28.621" v="0" actId="47"/>
        <pc:sldMkLst>
          <pc:docMk/>
          <pc:sldMk cId="4018490028" sldId="1009"/>
        </pc:sldMkLst>
      </pc:sldChg>
      <pc:sldChg chg="modSp add mod">
        <pc:chgData name="Paula Vázquez-Valero" userId="3a0e46d7-2099-40af-a155-aa45b68bfff3" providerId="ADAL" clId="{5A036639-AB19-479B-98BD-F853B6231290}" dt="2023-05-08T18:11:17.674" v="2659" actId="207"/>
        <pc:sldMkLst>
          <pc:docMk/>
          <pc:sldMk cId="1939320239" sldId="1010"/>
        </pc:sldMkLst>
        <pc:graphicFrameChg chg="mod modGraphic">
          <ac:chgData name="Paula Vázquez-Valero" userId="3a0e46d7-2099-40af-a155-aa45b68bfff3" providerId="ADAL" clId="{5A036639-AB19-479B-98BD-F853B6231290}" dt="2023-05-08T18:11:17.674" v="2659" actId="207"/>
          <ac:graphicFrameMkLst>
            <pc:docMk/>
            <pc:sldMk cId="1939320239" sldId="1010"/>
            <ac:graphicFrameMk id="15" creationId="{4DB7913D-724A-4B00-BB96-ADDC7286CFA1}"/>
          </ac:graphicFrameMkLst>
        </pc:graphicFrameChg>
      </pc:sldChg>
      <pc:sldChg chg="del">
        <pc:chgData name="Paula Vázquez-Valero" userId="3a0e46d7-2099-40af-a155-aa45b68bfff3" providerId="ADAL" clId="{5A036639-AB19-479B-98BD-F853B6231290}" dt="2023-05-05T23:58:28.621" v="0" actId="47"/>
        <pc:sldMkLst>
          <pc:docMk/>
          <pc:sldMk cId="2965035291" sldId="1010"/>
        </pc:sldMkLst>
      </pc:sldChg>
      <pc:sldChg chg="del">
        <pc:chgData name="Paula Vázquez-Valero" userId="3a0e46d7-2099-40af-a155-aa45b68bfff3" providerId="ADAL" clId="{5A036639-AB19-479B-98BD-F853B6231290}" dt="2023-05-05T23:58:28.621" v="0" actId="47"/>
        <pc:sldMkLst>
          <pc:docMk/>
          <pc:sldMk cId="2263181512" sldId="1011"/>
        </pc:sldMkLst>
      </pc:sldChg>
      <pc:sldChg chg="del">
        <pc:chgData name="Paula Vázquez-Valero" userId="3a0e46d7-2099-40af-a155-aa45b68bfff3" providerId="ADAL" clId="{5A036639-AB19-479B-98BD-F853B6231290}" dt="2023-05-05T23:58:28.621" v="0" actId="47"/>
        <pc:sldMkLst>
          <pc:docMk/>
          <pc:sldMk cId="4220003723" sldId="1012"/>
        </pc:sldMkLst>
      </pc:sldChg>
      <pc:sldChg chg="del">
        <pc:chgData name="Paula Vázquez-Valero" userId="3a0e46d7-2099-40af-a155-aa45b68bfff3" providerId="ADAL" clId="{5A036639-AB19-479B-98BD-F853B6231290}" dt="2023-05-05T23:58:28.621" v="0" actId="47"/>
        <pc:sldMkLst>
          <pc:docMk/>
          <pc:sldMk cId="2944684790" sldId="1013"/>
        </pc:sldMkLst>
      </pc:sldChg>
      <pc:sldChg chg="del">
        <pc:chgData name="Paula Vázquez-Valero" userId="3a0e46d7-2099-40af-a155-aa45b68bfff3" providerId="ADAL" clId="{5A036639-AB19-479B-98BD-F853B6231290}" dt="2023-05-05T23:58:28.621" v="0" actId="47"/>
        <pc:sldMkLst>
          <pc:docMk/>
          <pc:sldMk cId="1491746205" sldId="1014"/>
        </pc:sldMkLst>
      </pc:sldChg>
      <pc:sldChg chg="del">
        <pc:chgData name="Paula Vázquez-Valero" userId="3a0e46d7-2099-40af-a155-aa45b68bfff3" providerId="ADAL" clId="{5A036639-AB19-479B-98BD-F853B6231290}" dt="2023-05-05T23:58:28.621" v="0" actId="47"/>
        <pc:sldMkLst>
          <pc:docMk/>
          <pc:sldMk cId="1479516282" sldId="1015"/>
        </pc:sldMkLst>
      </pc:sldChg>
      <pc:sldChg chg="del">
        <pc:chgData name="Paula Vázquez-Valero" userId="3a0e46d7-2099-40af-a155-aa45b68bfff3" providerId="ADAL" clId="{5A036639-AB19-479B-98BD-F853B6231290}" dt="2023-05-05T23:58:28.621" v="0" actId="47"/>
        <pc:sldMkLst>
          <pc:docMk/>
          <pc:sldMk cId="1223021939" sldId="1016"/>
        </pc:sldMkLst>
      </pc:sldChg>
      <pc:sldChg chg="del">
        <pc:chgData name="Paula Vázquez-Valero" userId="3a0e46d7-2099-40af-a155-aa45b68bfff3" providerId="ADAL" clId="{5A036639-AB19-479B-98BD-F853B6231290}" dt="2023-05-05T23:58:28.621" v="0" actId="47"/>
        <pc:sldMkLst>
          <pc:docMk/>
          <pc:sldMk cId="3668418451" sldId="1017"/>
        </pc:sldMkLst>
      </pc:sldChg>
      <pc:sldChg chg="add del">
        <pc:chgData name="Paula Vázquez-Valero" userId="3a0e46d7-2099-40af-a155-aa45b68bfff3" providerId="ADAL" clId="{5A036639-AB19-479B-98BD-F853B6231290}" dt="2023-05-08T16:25:44.652" v="51" actId="47"/>
        <pc:sldMkLst>
          <pc:docMk/>
          <pc:sldMk cId="2373574817" sldId="1018"/>
        </pc:sldMkLst>
      </pc:sldChg>
      <pc:sldChg chg="addSp delSp modSp new del mod">
        <pc:chgData name="Paula Vázquez-Valero" userId="3a0e46d7-2099-40af-a155-aa45b68bfff3" providerId="ADAL" clId="{5A036639-AB19-479B-98BD-F853B6231290}" dt="2023-05-08T16:23:44.785" v="24" actId="47"/>
        <pc:sldMkLst>
          <pc:docMk/>
          <pc:sldMk cId="2198513415" sldId="1019"/>
        </pc:sldMkLst>
        <pc:spChg chg="add del mod">
          <ac:chgData name="Paula Vázquez-Valero" userId="3a0e46d7-2099-40af-a155-aa45b68bfff3" providerId="ADAL" clId="{5A036639-AB19-479B-98BD-F853B6231290}" dt="2023-05-08T13:31:33.625" v="13"/>
          <ac:spMkLst>
            <pc:docMk/>
            <pc:sldMk cId="2198513415" sldId="1019"/>
            <ac:spMk id="4" creationId="{750E2E00-8532-BC58-E3CB-F8DE11A05BF5}"/>
          </ac:spMkLst>
        </pc:spChg>
      </pc:sldChg>
      <pc:sldChg chg="addSp delSp modSp add del mod delAnim">
        <pc:chgData name="Paula Vázquez-Valero" userId="3a0e46d7-2099-40af-a155-aa45b68bfff3" providerId="ADAL" clId="{5A036639-AB19-479B-98BD-F853B6231290}" dt="2023-05-08T17:32:39.355" v="1200" actId="47"/>
        <pc:sldMkLst>
          <pc:docMk/>
          <pc:sldMk cId="1405009121" sldId="1020"/>
        </pc:sldMkLst>
        <pc:spChg chg="del">
          <ac:chgData name="Paula Vázquez-Valero" userId="3a0e46d7-2099-40af-a155-aa45b68bfff3" providerId="ADAL" clId="{5A036639-AB19-479B-98BD-F853B6231290}" dt="2023-05-08T17:32:16.953" v="1193" actId="21"/>
          <ac:spMkLst>
            <pc:docMk/>
            <pc:sldMk cId="1405009121" sldId="1020"/>
            <ac:spMk id="3" creationId="{AD7BED64-1D59-5A8E-C536-52F8D728BC56}"/>
          </ac:spMkLst>
        </pc:spChg>
        <pc:spChg chg="add mod">
          <ac:chgData name="Paula Vázquez-Valero" userId="3a0e46d7-2099-40af-a155-aa45b68bfff3" providerId="ADAL" clId="{5A036639-AB19-479B-98BD-F853B6231290}" dt="2023-05-08T17:32:16.953" v="1193" actId="21"/>
          <ac:spMkLst>
            <pc:docMk/>
            <pc:sldMk cId="1405009121" sldId="1020"/>
            <ac:spMk id="4" creationId="{1079B9B1-5A21-2274-51C1-705A1AAEE46D}"/>
          </ac:spMkLst>
        </pc:spChg>
        <pc:spChg chg="del">
          <ac:chgData name="Paula Vázquez-Valero" userId="3a0e46d7-2099-40af-a155-aa45b68bfff3" providerId="ADAL" clId="{5A036639-AB19-479B-98BD-F853B6231290}" dt="2023-05-08T17:32:16.953" v="1193" actId="21"/>
          <ac:spMkLst>
            <pc:docMk/>
            <pc:sldMk cId="1405009121" sldId="1020"/>
            <ac:spMk id="11" creationId="{0249059F-224C-4D56-870F-7E72075091DA}"/>
          </ac:spMkLst>
        </pc:spChg>
        <pc:spChg chg="del">
          <ac:chgData name="Paula Vázquez-Valero" userId="3a0e46d7-2099-40af-a155-aa45b68bfff3" providerId="ADAL" clId="{5A036639-AB19-479B-98BD-F853B6231290}" dt="2023-05-08T16:26:01.632" v="54" actId="21"/>
          <ac:spMkLst>
            <pc:docMk/>
            <pc:sldMk cId="1405009121" sldId="1020"/>
            <ac:spMk id="144" creationId="{95B0AB61-8E9E-3EF7-C915-5C624E56A940}"/>
          </ac:spMkLst>
        </pc:spChg>
        <pc:spChg chg="del">
          <ac:chgData name="Paula Vázquez-Valero" userId="3a0e46d7-2099-40af-a155-aa45b68bfff3" providerId="ADAL" clId="{5A036639-AB19-479B-98BD-F853B6231290}" dt="2023-05-08T16:26:01.632" v="54" actId="21"/>
          <ac:spMkLst>
            <pc:docMk/>
            <pc:sldMk cId="1405009121" sldId="1020"/>
            <ac:spMk id="145" creationId="{F9C3907F-DCE6-C670-93CF-FD699C2D40B8}"/>
          </ac:spMkLst>
        </pc:spChg>
        <pc:spChg chg="del">
          <ac:chgData name="Paula Vázquez-Valero" userId="3a0e46d7-2099-40af-a155-aa45b68bfff3" providerId="ADAL" clId="{5A036639-AB19-479B-98BD-F853B6231290}" dt="2023-05-08T16:26:01.632" v="54" actId="21"/>
          <ac:spMkLst>
            <pc:docMk/>
            <pc:sldMk cId="1405009121" sldId="1020"/>
            <ac:spMk id="146" creationId="{B7AF5B67-7181-E7A2-04BE-CCD56CFEEA43}"/>
          </ac:spMkLst>
        </pc:spChg>
        <pc:spChg chg="del">
          <ac:chgData name="Paula Vázquez-Valero" userId="3a0e46d7-2099-40af-a155-aa45b68bfff3" providerId="ADAL" clId="{5A036639-AB19-479B-98BD-F853B6231290}" dt="2023-05-08T16:26:01.632" v="54" actId="21"/>
          <ac:spMkLst>
            <pc:docMk/>
            <pc:sldMk cId="1405009121" sldId="1020"/>
            <ac:spMk id="147" creationId="{B872D4C5-0E4B-EF0F-F678-28F9B3C242B2}"/>
          </ac:spMkLst>
        </pc:spChg>
        <pc:spChg chg="del">
          <ac:chgData name="Paula Vázquez-Valero" userId="3a0e46d7-2099-40af-a155-aa45b68bfff3" providerId="ADAL" clId="{5A036639-AB19-479B-98BD-F853B6231290}" dt="2023-05-08T16:26:01.632" v="54" actId="21"/>
          <ac:spMkLst>
            <pc:docMk/>
            <pc:sldMk cId="1405009121" sldId="1020"/>
            <ac:spMk id="148" creationId="{60003BF2-F8F2-B238-7B1E-E0CEAAB4E2D9}"/>
          </ac:spMkLst>
        </pc:spChg>
        <pc:spChg chg="del">
          <ac:chgData name="Paula Vázquez-Valero" userId="3a0e46d7-2099-40af-a155-aa45b68bfff3" providerId="ADAL" clId="{5A036639-AB19-479B-98BD-F853B6231290}" dt="2023-05-08T16:26:01.632" v="54" actId="21"/>
          <ac:spMkLst>
            <pc:docMk/>
            <pc:sldMk cId="1405009121" sldId="1020"/>
            <ac:spMk id="149" creationId="{AAFECC48-E0B6-AC0E-905D-2A9076FAB1F0}"/>
          </ac:spMkLst>
        </pc:spChg>
        <pc:spChg chg="del">
          <ac:chgData name="Paula Vázquez-Valero" userId="3a0e46d7-2099-40af-a155-aa45b68bfff3" providerId="ADAL" clId="{5A036639-AB19-479B-98BD-F853B6231290}" dt="2023-05-08T16:26:01.632" v="54" actId="21"/>
          <ac:spMkLst>
            <pc:docMk/>
            <pc:sldMk cId="1405009121" sldId="1020"/>
            <ac:spMk id="150" creationId="{87160578-78BB-1B26-9F42-1C9393E13FA2}"/>
          </ac:spMkLst>
        </pc:spChg>
        <pc:spChg chg="del">
          <ac:chgData name="Paula Vázquez-Valero" userId="3a0e46d7-2099-40af-a155-aa45b68bfff3" providerId="ADAL" clId="{5A036639-AB19-479B-98BD-F853B6231290}" dt="2023-05-08T16:26:01.632" v="54" actId="21"/>
          <ac:spMkLst>
            <pc:docMk/>
            <pc:sldMk cId="1405009121" sldId="1020"/>
            <ac:spMk id="151" creationId="{6B780611-71F2-DE27-19D0-BD692ED595AF}"/>
          </ac:spMkLst>
        </pc:spChg>
        <pc:spChg chg="del">
          <ac:chgData name="Paula Vázquez-Valero" userId="3a0e46d7-2099-40af-a155-aa45b68bfff3" providerId="ADAL" clId="{5A036639-AB19-479B-98BD-F853B6231290}" dt="2023-05-08T16:26:01.632" v="54" actId="21"/>
          <ac:spMkLst>
            <pc:docMk/>
            <pc:sldMk cId="1405009121" sldId="1020"/>
            <ac:spMk id="152" creationId="{E75F88CE-8964-DD03-64F5-E23EE4373E76}"/>
          </ac:spMkLst>
        </pc:spChg>
        <pc:spChg chg="del">
          <ac:chgData name="Paula Vázquez-Valero" userId="3a0e46d7-2099-40af-a155-aa45b68bfff3" providerId="ADAL" clId="{5A036639-AB19-479B-98BD-F853B6231290}" dt="2023-05-08T16:26:01.632" v="54" actId="21"/>
          <ac:spMkLst>
            <pc:docMk/>
            <pc:sldMk cId="1405009121" sldId="1020"/>
            <ac:spMk id="153" creationId="{7F5CE85F-C4E1-482B-B47C-8E54F5C99D85}"/>
          </ac:spMkLst>
        </pc:spChg>
        <pc:spChg chg="del">
          <ac:chgData name="Paula Vázquez-Valero" userId="3a0e46d7-2099-40af-a155-aa45b68bfff3" providerId="ADAL" clId="{5A036639-AB19-479B-98BD-F853B6231290}" dt="2023-05-08T16:26:01.632" v="54" actId="21"/>
          <ac:spMkLst>
            <pc:docMk/>
            <pc:sldMk cId="1405009121" sldId="1020"/>
            <ac:spMk id="154" creationId="{FDF0F469-5060-E110-D690-00D6B949C98B}"/>
          </ac:spMkLst>
        </pc:spChg>
        <pc:spChg chg="del">
          <ac:chgData name="Paula Vázquez-Valero" userId="3a0e46d7-2099-40af-a155-aa45b68bfff3" providerId="ADAL" clId="{5A036639-AB19-479B-98BD-F853B6231290}" dt="2023-05-08T16:26:01.632" v="54" actId="21"/>
          <ac:spMkLst>
            <pc:docMk/>
            <pc:sldMk cId="1405009121" sldId="1020"/>
            <ac:spMk id="155" creationId="{6A4C7B4D-77CC-3B49-648B-1230F67CD117}"/>
          </ac:spMkLst>
        </pc:spChg>
        <pc:spChg chg="del">
          <ac:chgData name="Paula Vázquez-Valero" userId="3a0e46d7-2099-40af-a155-aa45b68bfff3" providerId="ADAL" clId="{5A036639-AB19-479B-98BD-F853B6231290}" dt="2023-05-08T16:26:01.632" v="54" actId="21"/>
          <ac:spMkLst>
            <pc:docMk/>
            <pc:sldMk cId="1405009121" sldId="1020"/>
            <ac:spMk id="156" creationId="{4D943119-0D5A-A8AD-6E65-BA98CC2F4FCD}"/>
          </ac:spMkLst>
        </pc:spChg>
        <pc:spChg chg="del">
          <ac:chgData name="Paula Vázquez-Valero" userId="3a0e46d7-2099-40af-a155-aa45b68bfff3" providerId="ADAL" clId="{5A036639-AB19-479B-98BD-F853B6231290}" dt="2023-05-08T16:26:01.632" v="54" actId="21"/>
          <ac:spMkLst>
            <pc:docMk/>
            <pc:sldMk cId="1405009121" sldId="1020"/>
            <ac:spMk id="157" creationId="{17E9577C-506E-AABC-724C-FA56CCEE509C}"/>
          </ac:spMkLst>
        </pc:spChg>
        <pc:spChg chg="del">
          <ac:chgData name="Paula Vázquez-Valero" userId="3a0e46d7-2099-40af-a155-aa45b68bfff3" providerId="ADAL" clId="{5A036639-AB19-479B-98BD-F853B6231290}" dt="2023-05-08T16:26:01.632" v="54" actId="21"/>
          <ac:spMkLst>
            <pc:docMk/>
            <pc:sldMk cId="1405009121" sldId="1020"/>
            <ac:spMk id="158" creationId="{7C034634-28FB-51A8-0840-37C503B867D7}"/>
          </ac:spMkLst>
        </pc:spChg>
        <pc:spChg chg="del">
          <ac:chgData name="Paula Vázquez-Valero" userId="3a0e46d7-2099-40af-a155-aa45b68bfff3" providerId="ADAL" clId="{5A036639-AB19-479B-98BD-F853B6231290}" dt="2023-05-08T16:26:01.632" v="54" actId="21"/>
          <ac:spMkLst>
            <pc:docMk/>
            <pc:sldMk cId="1405009121" sldId="1020"/>
            <ac:spMk id="159" creationId="{93EECCDA-4CFB-5CBC-3106-222F85023836}"/>
          </ac:spMkLst>
        </pc:spChg>
        <pc:spChg chg="del">
          <ac:chgData name="Paula Vázquez-Valero" userId="3a0e46d7-2099-40af-a155-aa45b68bfff3" providerId="ADAL" clId="{5A036639-AB19-479B-98BD-F853B6231290}" dt="2023-05-08T16:26:01.632" v="54" actId="21"/>
          <ac:spMkLst>
            <pc:docMk/>
            <pc:sldMk cId="1405009121" sldId="1020"/>
            <ac:spMk id="160" creationId="{0A604D39-10E3-1AE6-0447-DFA0495FCB46}"/>
          </ac:spMkLst>
        </pc:spChg>
        <pc:spChg chg="del">
          <ac:chgData name="Paula Vázquez-Valero" userId="3a0e46d7-2099-40af-a155-aa45b68bfff3" providerId="ADAL" clId="{5A036639-AB19-479B-98BD-F853B6231290}" dt="2023-05-08T16:26:01.632" v="54" actId="21"/>
          <ac:spMkLst>
            <pc:docMk/>
            <pc:sldMk cId="1405009121" sldId="1020"/>
            <ac:spMk id="161" creationId="{88E09352-92EE-C6C5-78FE-2C0FBF600BA1}"/>
          </ac:spMkLst>
        </pc:spChg>
        <pc:spChg chg="del">
          <ac:chgData name="Paula Vázquez-Valero" userId="3a0e46d7-2099-40af-a155-aa45b68bfff3" providerId="ADAL" clId="{5A036639-AB19-479B-98BD-F853B6231290}" dt="2023-05-08T16:26:01.632" v="54" actId="21"/>
          <ac:spMkLst>
            <pc:docMk/>
            <pc:sldMk cId="1405009121" sldId="1020"/>
            <ac:spMk id="162" creationId="{C531F02A-8B03-1338-295F-9769B061CD3B}"/>
          </ac:spMkLst>
        </pc:spChg>
        <pc:spChg chg="del">
          <ac:chgData name="Paula Vázquez-Valero" userId="3a0e46d7-2099-40af-a155-aa45b68bfff3" providerId="ADAL" clId="{5A036639-AB19-479B-98BD-F853B6231290}" dt="2023-05-08T16:26:01.632" v="54" actId="21"/>
          <ac:spMkLst>
            <pc:docMk/>
            <pc:sldMk cId="1405009121" sldId="1020"/>
            <ac:spMk id="163" creationId="{9D548498-4809-6957-0052-0033033425B4}"/>
          </ac:spMkLst>
        </pc:spChg>
        <pc:spChg chg="del">
          <ac:chgData name="Paula Vázquez-Valero" userId="3a0e46d7-2099-40af-a155-aa45b68bfff3" providerId="ADAL" clId="{5A036639-AB19-479B-98BD-F853B6231290}" dt="2023-05-08T16:26:01.632" v="54" actId="21"/>
          <ac:spMkLst>
            <pc:docMk/>
            <pc:sldMk cId="1405009121" sldId="1020"/>
            <ac:spMk id="164" creationId="{3FFEACCB-8884-1688-CEA4-0D42E262F142}"/>
          </ac:spMkLst>
        </pc:spChg>
        <pc:spChg chg="del">
          <ac:chgData name="Paula Vázquez-Valero" userId="3a0e46d7-2099-40af-a155-aa45b68bfff3" providerId="ADAL" clId="{5A036639-AB19-479B-98BD-F853B6231290}" dt="2023-05-08T16:26:01.632" v="54" actId="21"/>
          <ac:spMkLst>
            <pc:docMk/>
            <pc:sldMk cId="1405009121" sldId="1020"/>
            <ac:spMk id="166" creationId="{03FE1437-DFF3-C86C-DA6E-B278C1C36765}"/>
          </ac:spMkLst>
        </pc:spChg>
        <pc:spChg chg="del">
          <ac:chgData name="Paula Vázquez-Valero" userId="3a0e46d7-2099-40af-a155-aa45b68bfff3" providerId="ADAL" clId="{5A036639-AB19-479B-98BD-F853B6231290}" dt="2023-05-08T16:26:01.632" v="54" actId="21"/>
          <ac:spMkLst>
            <pc:docMk/>
            <pc:sldMk cId="1405009121" sldId="1020"/>
            <ac:spMk id="167" creationId="{7A129AAA-7ADC-3F65-E194-B96A83F205D4}"/>
          </ac:spMkLst>
        </pc:spChg>
        <pc:spChg chg="del">
          <ac:chgData name="Paula Vázquez-Valero" userId="3a0e46d7-2099-40af-a155-aa45b68bfff3" providerId="ADAL" clId="{5A036639-AB19-479B-98BD-F853B6231290}" dt="2023-05-08T16:26:01.632" v="54" actId="21"/>
          <ac:spMkLst>
            <pc:docMk/>
            <pc:sldMk cId="1405009121" sldId="1020"/>
            <ac:spMk id="168" creationId="{DB294E74-4570-AD02-5B43-89C8CA2BD601}"/>
          </ac:spMkLst>
        </pc:spChg>
        <pc:spChg chg="del">
          <ac:chgData name="Paula Vázquez-Valero" userId="3a0e46d7-2099-40af-a155-aa45b68bfff3" providerId="ADAL" clId="{5A036639-AB19-479B-98BD-F853B6231290}" dt="2023-05-08T16:26:01.632" v="54" actId="21"/>
          <ac:spMkLst>
            <pc:docMk/>
            <pc:sldMk cId="1405009121" sldId="1020"/>
            <ac:spMk id="169" creationId="{ABE37860-A095-D775-3364-0284B63D5ABF}"/>
          </ac:spMkLst>
        </pc:spChg>
        <pc:spChg chg="del">
          <ac:chgData name="Paula Vázquez-Valero" userId="3a0e46d7-2099-40af-a155-aa45b68bfff3" providerId="ADAL" clId="{5A036639-AB19-479B-98BD-F853B6231290}" dt="2023-05-08T16:26:01.632" v="54" actId="21"/>
          <ac:spMkLst>
            <pc:docMk/>
            <pc:sldMk cId="1405009121" sldId="1020"/>
            <ac:spMk id="170" creationId="{60EB3818-3894-9515-A8B7-00BC940065BA}"/>
          </ac:spMkLst>
        </pc:spChg>
        <pc:spChg chg="del">
          <ac:chgData name="Paula Vázquez-Valero" userId="3a0e46d7-2099-40af-a155-aa45b68bfff3" providerId="ADAL" clId="{5A036639-AB19-479B-98BD-F853B6231290}" dt="2023-05-08T16:26:01.632" v="54" actId="21"/>
          <ac:spMkLst>
            <pc:docMk/>
            <pc:sldMk cId="1405009121" sldId="1020"/>
            <ac:spMk id="171" creationId="{499BF1BA-E884-43B9-65A3-95E67021ACF9}"/>
          </ac:spMkLst>
        </pc:spChg>
        <pc:spChg chg="del">
          <ac:chgData name="Paula Vázquez-Valero" userId="3a0e46d7-2099-40af-a155-aa45b68bfff3" providerId="ADAL" clId="{5A036639-AB19-479B-98BD-F853B6231290}" dt="2023-05-08T16:26:01.632" v="54" actId="21"/>
          <ac:spMkLst>
            <pc:docMk/>
            <pc:sldMk cId="1405009121" sldId="1020"/>
            <ac:spMk id="172" creationId="{49B62F86-E499-8E10-21E3-D477C073CA2D}"/>
          </ac:spMkLst>
        </pc:spChg>
        <pc:spChg chg="del">
          <ac:chgData name="Paula Vázquez-Valero" userId="3a0e46d7-2099-40af-a155-aa45b68bfff3" providerId="ADAL" clId="{5A036639-AB19-479B-98BD-F853B6231290}" dt="2023-05-08T16:26:01.632" v="54" actId="21"/>
          <ac:spMkLst>
            <pc:docMk/>
            <pc:sldMk cId="1405009121" sldId="1020"/>
            <ac:spMk id="173" creationId="{5110812E-D17D-80B8-E182-77608A501EC0}"/>
          </ac:spMkLst>
        </pc:spChg>
        <pc:spChg chg="del">
          <ac:chgData name="Paula Vázquez-Valero" userId="3a0e46d7-2099-40af-a155-aa45b68bfff3" providerId="ADAL" clId="{5A036639-AB19-479B-98BD-F853B6231290}" dt="2023-05-08T16:26:01.632" v="54" actId="21"/>
          <ac:spMkLst>
            <pc:docMk/>
            <pc:sldMk cId="1405009121" sldId="1020"/>
            <ac:spMk id="174" creationId="{A359DDBF-F23C-839A-FFBC-8FE6EF553CD1}"/>
          </ac:spMkLst>
        </pc:spChg>
        <pc:spChg chg="del">
          <ac:chgData name="Paula Vázquez-Valero" userId="3a0e46d7-2099-40af-a155-aa45b68bfff3" providerId="ADAL" clId="{5A036639-AB19-479B-98BD-F853B6231290}" dt="2023-05-08T16:26:01.632" v="54" actId="21"/>
          <ac:spMkLst>
            <pc:docMk/>
            <pc:sldMk cId="1405009121" sldId="1020"/>
            <ac:spMk id="175" creationId="{FE061F93-29BB-EFF0-6D7D-E85270585F72}"/>
          </ac:spMkLst>
        </pc:spChg>
        <pc:spChg chg="del">
          <ac:chgData name="Paula Vázquez-Valero" userId="3a0e46d7-2099-40af-a155-aa45b68bfff3" providerId="ADAL" clId="{5A036639-AB19-479B-98BD-F853B6231290}" dt="2023-05-08T16:26:01.632" v="54" actId="21"/>
          <ac:spMkLst>
            <pc:docMk/>
            <pc:sldMk cId="1405009121" sldId="1020"/>
            <ac:spMk id="177" creationId="{95D45DD2-8DEF-C2A6-6C8C-9A7C410AFEB3}"/>
          </ac:spMkLst>
        </pc:spChg>
        <pc:spChg chg="del">
          <ac:chgData name="Paula Vázquez-Valero" userId="3a0e46d7-2099-40af-a155-aa45b68bfff3" providerId="ADAL" clId="{5A036639-AB19-479B-98BD-F853B6231290}" dt="2023-05-08T16:26:01.632" v="54" actId="21"/>
          <ac:spMkLst>
            <pc:docMk/>
            <pc:sldMk cId="1405009121" sldId="1020"/>
            <ac:spMk id="178" creationId="{0C88404B-E9E9-1A8F-18B8-CAB8D024F5BF}"/>
          </ac:spMkLst>
        </pc:spChg>
        <pc:spChg chg="del">
          <ac:chgData name="Paula Vázquez-Valero" userId="3a0e46d7-2099-40af-a155-aa45b68bfff3" providerId="ADAL" clId="{5A036639-AB19-479B-98BD-F853B6231290}" dt="2023-05-08T16:26:01.632" v="54" actId="21"/>
          <ac:spMkLst>
            <pc:docMk/>
            <pc:sldMk cId="1405009121" sldId="1020"/>
            <ac:spMk id="179" creationId="{13D8BCFF-887C-4373-1196-7A2290C21914}"/>
          </ac:spMkLst>
        </pc:spChg>
        <pc:spChg chg="del">
          <ac:chgData name="Paula Vázquez-Valero" userId="3a0e46d7-2099-40af-a155-aa45b68bfff3" providerId="ADAL" clId="{5A036639-AB19-479B-98BD-F853B6231290}" dt="2023-05-08T16:26:01.632" v="54" actId="21"/>
          <ac:spMkLst>
            <pc:docMk/>
            <pc:sldMk cId="1405009121" sldId="1020"/>
            <ac:spMk id="180" creationId="{926996B8-563A-5BC0-47B2-BE9EF760FB02}"/>
          </ac:spMkLst>
        </pc:spChg>
        <pc:spChg chg="del">
          <ac:chgData name="Paula Vázquez-Valero" userId="3a0e46d7-2099-40af-a155-aa45b68bfff3" providerId="ADAL" clId="{5A036639-AB19-479B-98BD-F853B6231290}" dt="2023-05-08T16:26:01.632" v="54" actId="21"/>
          <ac:spMkLst>
            <pc:docMk/>
            <pc:sldMk cId="1405009121" sldId="1020"/>
            <ac:spMk id="181" creationId="{85D71F8B-FE0E-22BE-02CF-660C6C9AF211}"/>
          </ac:spMkLst>
        </pc:spChg>
        <pc:spChg chg="del">
          <ac:chgData name="Paula Vázquez-Valero" userId="3a0e46d7-2099-40af-a155-aa45b68bfff3" providerId="ADAL" clId="{5A036639-AB19-479B-98BD-F853B6231290}" dt="2023-05-08T16:26:01.632" v="54" actId="21"/>
          <ac:spMkLst>
            <pc:docMk/>
            <pc:sldMk cId="1405009121" sldId="1020"/>
            <ac:spMk id="182" creationId="{F4334E56-1B7B-0511-9BD8-11C42AFDF799}"/>
          </ac:spMkLst>
        </pc:spChg>
        <pc:spChg chg="del">
          <ac:chgData name="Paula Vázquez-Valero" userId="3a0e46d7-2099-40af-a155-aa45b68bfff3" providerId="ADAL" clId="{5A036639-AB19-479B-98BD-F853B6231290}" dt="2023-05-08T16:26:01.632" v="54" actId="21"/>
          <ac:spMkLst>
            <pc:docMk/>
            <pc:sldMk cId="1405009121" sldId="1020"/>
            <ac:spMk id="183" creationId="{653173C1-7539-6FFF-8E02-A052CD1517F4}"/>
          </ac:spMkLst>
        </pc:spChg>
        <pc:spChg chg="del">
          <ac:chgData name="Paula Vázquez-Valero" userId="3a0e46d7-2099-40af-a155-aa45b68bfff3" providerId="ADAL" clId="{5A036639-AB19-479B-98BD-F853B6231290}" dt="2023-05-08T16:26:01.632" v="54" actId="21"/>
          <ac:spMkLst>
            <pc:docMk/>
            <pc:sldMk cId="1405009121" sldId="1020"/>
            <ac:spMk id="184" creationId="{D7E095DC-2846-9205-9D22-B45D5B4E000A}"/>
          </ac:spMkLst>
        </pc:spChg>
        <pc:spChg chg="del">
          <ac:chgData name="Paula Vázquez-Valero" userId="3a0e46d7-2099-40af-a155-aa45b68bfff3" providerId="ADAL" clId="{5A036639-AB19-479B-98BD-F853B6231290}" dt="2023-05-08T16:26:01.632" v="54" actId="21"/>
          <ac:spMkLst>
            <pc:docMk/>
            <pc:sldMk cId="1405009121" sldId="1020"/>
            <ac:spMk id="185" creationId="{9CACFF09-89BB-6114-8BCE-98555B0D45D8}"/>
          </ac:spMkLst>
        </pc:spChg>
        <pc:grpChg chg="del">
          <ac:chgData name="Paula Vázquez-Valero" userId="3a0e46d7-2099-40af-a155-aa45b68bfff3" providerId="ADAL" clId="{5A036639-AB19-479B-98BD-F853B6231290}" dt="2023-05-08T16:26:01.632" v="54" actId="21"/>
          <ac:grpSpMkLst>
            <pc:docMk/>
            <pc:sldMk cId="1405009121" sldId="1020"/>
            <ac:grpSpMk id="5" creationId="{D2002BA8-3EF3-F012-FDED-AE431B740484}"/>
          </ac:grpSpMkLst>
        </pc:grpChg>
        <pc:grpChg chg="del">
          <ac:chgData name="Paula Vázquez-Valero" userId="3a0e46d7-2099-40af-a155-aa45b68bfff3" providerId="ADAL" clId="{5A036639-AB19-479B-98BD-F853B6231290}" dt="2023-05-08T16:26:01.632" v="54" actId="21"/>
          <ac:grpSpMkLst>
            <pc:docMk/>
            <pc:sldMk cId="1405009121" sldId="1020"/>
            <ac:grpSpMk id="8" creationId="{A627083B-1BA6-E602-5887-85AF541B1F50}"/>
          </ac:grpSpMkLst>
        </pc:grpChg>
        <pc:grpChg chg="del">
          <ac:chgData name="Paula Vázquez-Valero" userId="3a0e46d7-2099-40af-a155-aa45b68bfff3" providerId="ADAL" clId="{5A036639-AB19-479B-98BD-F853B6231290}" dt="2023-05-08T16:26:01.632" v="54" actId="21"/>
          <ac:grpSpMkLst>
            <pc:docMk/>
            <pc:sldMk cId="1405009121" sldId="1020"/>
            <ac:grpSpMk id="12" creationId="{C3E56249-FCDD-91F0-01DB-2ABCAD52FB8C}"/>
          </ac:grpSpMkLst>
        </pc:grpChg>
        <pc:grpChg chg="del">
          <ac:chgData name="Paula Vázquez-Valero" userId="3a0e46d7-2099-40af-a155-aa45b68bfff3" providerId="ADAL" clId="{5A036639-AB19-479B-98BD-F853B6231290}" dt="2023-05-08T16:26:01.632" v="54" actId="21"/>
          <ac:grpSpMkLst>
            <pc:docMk/>
            <pc:sldMk cId="1405009121" sldId="1020"/>
            <ac:grpSpMk id="15" creationId="{0B1A1AB3-FB07-3A20-A6F9-42D4AEE7BAA8}"/>
          </ac:grpSpMkLst>
        </pc:grpChg>
        <pc:grpChg chg="del">
          <ac:chgData name="Paula Vázquez-Valero" userId="3a0e46d7-2099-40af-a155-aa45b68bfff3" providerId="ADAL" clId="{5A036639-AB19-479B-98BD-F853B6231290}" dt="2023-05-08T16:26:01.632" v="54" actId="21"/>
          <ac:grpSpMkLst>
            <pc:docMk/>
            <pc:sldMk cId="1405009121" sldId="1020"/>
            <ac:grpSpMk id="18" creationId="{DAC6E07C-69C3-2844-32EC-FBAB74420857}"/>
          </ac:grpSpMkLst>
        </pc:grpChg>
        <pc:grpChg chg="del">
          <ac:chgData name="Paula Vázquez-Valero" userId="3a0e46d7-2099-40af-a155-aa45b68bfff3" providerId="ADAL" clId="{5A036639-AB19-479B-98BD-F853B6231290}" dt="2023-05-08T16:26:01.632" v="54" actId="21"/>
          <ac:grpSpMkLst>
            <pc:docMk/>
            <pc:sldMk cId="1405009121" sldId="1020"/>
            <ac:grpSpMk id="21" creationId="{B231FAFA-98D3-6EEC-32AF-77C55941930D}"/>
          </ac:grpSpMkLst>
        </pc:grpChg>
        <pc:grpChg chg="del">
          <ac:chgData name="Paula Vázquez-Valero" userId="3a0e46d7-2099-40af-a155-aa45b68bfff3" providerId="ADAL" clId="{5A036639-AB19-479B-98BD-F853B6231290}" dt="2023-05-08T16:26:01.632" v="54" actId="21"/>
          <ac:grpSpMkLst>
            <pc:docMk/>
            <pc:sldMk cId="1405009121" sldId="1020"/>
            <ac:grpSpMk id="24" creationId="{11F778D7-3887-1532-9299-FCDD75F0C7DE}"/>
          </ac:grpSpMkLst>
        </pc:grpChg>
        <pc:grpChg chg="del">
          <ac:chgData name="Paula Vázquez-Valero" userId="3a0e46d7-2099-40af-a155-aa45b68bfff3" providerId="ADAL" clId="{5A036639-AB19-479B-98BD-F853B6231290}" dt="2023-05-08T16:26:01.632" v="54" actId="21"/>
          <ac:grpSpMkLst>
            <pc:docMk/>
            <pc:sldMk cId="1405009121" sldId="1020"/>
            <ac:grpSpMk id="32" creationId="{6949CA0B-F124-B020-891F-B0FE2E06639F}"/>
          </ac:grpSpMkLst>
        </pc:grpChg>
        <pc:grpChg chg="del">
          <ac:chgData name="Paula Vázquez-Valero" userId="3a0e46d7-2099-40af-a155-aa45b68bfff3" providerId="ADAL" clId="{5A036639-AB19-479B-98BD-F853B6231290}" dt="2023-05-08T16:26:01.632" v="54" actId="21"/>
          <ac:grpSpMkLst>
            <pc:docMk/>
            <pc:sldMk cId="1405009121" sldId="1020"/>
            <ac:grpSpMk id="45" creationId="{DA5348F8-BCCA-29D8-624C-4A302F18B837}"/>
          </ac:grpSpMkLst>
        </pc:grpChg>
        <pc:grpChg chg="del">
          <ac:chgData name="Paula Vázquez-Valero" userId="3a0e46d7-2099-40af-a155-aa45b68bfff3" providerId="ADAL" clId="{5A036639-AB19-479B-98BD-F853B6231290}" dt="2023-05-08T16:26:01.632" v="54" actId="21"/>
          <ac:grpSpMkLst>
            <pc:docMk/>
            <pc:sldMk cId="1405009121" sldId="1020"/>
            <ac:grpSpMk id="48" creationId="{73530EE2-6E5C-8A93-5438-E43382F4E3E9}"/>
          </ac:grpSpMkLst>
        </pc:grpChg>
        <pc:grpChg chg="del">
          <ac:chgData name="Paula Vázquez-Valero" userId="3a0e46d7-2099-40af-a155-aa45b68bfff3" providerId="ADAL" clId="{5A036639-AB19-479B-98BD-F853B6231290}" dt="2023-05-08T16:26:01.632" v="54" actId="21"/>
          <ac:grpSpMkLst>
            <pc:docMk/>
            <pc:sldMk cId="1405009121" sldId="1020"/>
            <ac:grpSpMk id="51" creationId="{AC41D99C-82B3-9CDD-D553-6812E8FD387B}"/>
          </ac:grpSpMkLst>
        </pc:grpChg>
        <pc:grpChg chg="del">
          <ac:chgData name="Paula Vázquez-Valero" userId="3a0e46d7-2099-40af-a155-aa45b68bfff3" providerId="ADAL" clId="{5A036639-AB19-479B-98BD-F853B6231290}" dt="2023-05-08T16:26:01.632" v="54" actId="21"/>
          <ac:grpSpMkLst>
            <pc:docMk/>
            <pc:sldMk cId="1405009121" sldId="1020"/>
            <ac:grpSpMk id="54" creationId="{AC1AC445-C619-E3B0-A759-15906F6F0EAC}"/>
          </ac:grpSpMkLst>
        </pc:grpChg>
        <pc:grpChg chg="del">
          <ac:chgData name="Paula Vázquez-Valero" userId="3a0e46d7-2099-40af-a155-aa45b68bfff3" providerId="ADAL" clId="{5A036639-AB19-479B-98BD-F853B6231290}" dt="2023-05-08T16:26:01.632" v="54" actId="21"/>
          <ac:grpSpMkLst>
            <pc:docMk/>
            <pc:sldMk cId="1405009121" sldId="1020"/>
            <ac:grpSpMk id="61" creationId="{08306D84-604C-0071-EAE1-647CA4E01C94}"/>
          </ac:grpSpMkLst>
        </pc:grpChg>
        <pc:grpChg chg="del">
          <ac:chgData name="Paula Vázquez-Valero" userId="3a0e46d7-2099-40af-a155-aa45b68bfff3" providerId="ADAL" clId="{5A036639-AB19-479B-98BD-F853B6231290}" dt="2023-05-08T16:26:01.632" v="54" actId="21"/>
          <ac:grpSpMkLst>
            <pc:docMk/>
            <pc:sldMk cId="1405009121" sldId="1020"/>
            <ac:grpSpMk id="65" creationId="{85DBBA7C-DA10-489A-CE26-2DD63CCD6160}"/>
          </ac:grpSpMkLst>
        </pc:grpChg>
        <pc:grpChg chg="del">
          <ac:chgData name="Paula Vázquez-Valero" userId="3a0e46d7-2099-40af-a155-aa45b68bfff3" providerId="ADAL" clId="{5A036639-AB19-479B-98BD-F853B6231290}" dt="2023-05-08T16:26:01.632" v="54" actId="21"/>
          <ac:grpSpMkLst>
            <pc:docMk/>
            <pc:sldMk cId="1405009121" sldId="1020"/>
            <ac:grpSpMk id="69" creationId="{305D617E-EDF6-9718-2453-28B73054EF2C}"/>
          </ac:grpSpMkLst>
        </pc:grpChg>
        <pc:grpChg chg="del">
          <ac:chgData name="Paula Vázquez-Valero" userId="3a0e46d7-2099-40af-a155-aa45b68bfff3" providerId="ADAL" clId="{5A036639-AB19-479B-98BD-F853B6231290}" dt="2023-05-08T16:26:01.632" v="54" actId="21"/>
          <ac:grpSpMkLst>
            <pc:docMk/>
            <pc:sldMk cId="1405009121" sldId="1020"/>
            <ac:grpSpMk id="72" creationId="{37A63AAA-8F3C-B1E5-34D0-F950F44444FF}"/>
          </ac:grpSpMkLst>
        </pc:grpChg>
        <pc:grpChg chg="del">
          <ac:chgData name="Paula Vázquez-Valero" userId="3a0e46d7-2099-40af-a155-aa45b68bfff3" providerId="ADAL" clId="{5A036639-AB19-479B-98BD-F853B6231290}" dt="2023-05-08T16:26:01.632" v="54" actId="21"/>
          <ac:grpSpMkLst>
            <pc:docMk/>
            <pc:sldMk cId="1405009121" sldId="1020"/>
            <ac:grpSpMk id="75" creationId="{7A3DBA7C-21A9-9687-4584-26E58B13C030}"/>
          </ac:grpSpMkLst>
        </pc:grpChg>
        <pc:grpChg chg="del">
          <ac:chgData name="Paula Vázquez-Valero" userId="3a0e46d7-2099-40af-a155-aa45b68bfff3" providerId="ADAL" clId="{5A036639-AB19-479B-98BD-F853B6231290}" dt="2023-05-08T16:26:01.632" v="54" actId="21"/>
          <ac:grpSpMkLst>
            <pc:docMk/>
            <pc:sldMk cId="1405009121" sldId="1020"/>
            <ac:grpSpMk id="78" creationId="{D5DF6A87-7B8F-05BC-7295-5D3C0A1E0B69}"/>
          </ac:grpSpMkLst>
        </pc:grpChg>
        <pc:grpChg chg="del">
          <ac:chgData name="Paula Vázquez-Valero" userId="3a0e46d7-2099-40af-a155-aa45b68bfff3" providerId="ADAL" clId="{5A036639-AB19-479B-98BD-F853B6231290}" dt="2023-05-08T16:26:01.632" v="54" actId="21"/>
          <ac:grpSpMkLst>
            <pc:docMk/>
            <pc:sldMk cId="1405009121" sldId="1020"/>
            <ac:grpSpMk id="81" creationId="{56F536AA-8B27-2740-FF5C-E289CFC00952}"/>
          </ac:grpSpMkLst>
        </pc:grpChg>
        <pc:grpChg chg="del">
          <ac:chgData name="Paula Vázquez-Valero" userId="3a0e46d7-2099-40af-a155-aa45b68bfff3" providerId="ADAL" clId="{5A036639-AB19-479B-98BD-F853B6231290}" dt="2023-05-08T16:26:01.632" v="54" actId="21"/>
          <ac:grpSpMkLst>
            <pc:docMk/>
            <pc:sldMk cId="1405009121" sldId="1020"/>
            <ac:grpSpMk id="84" creationId="{3B71BF15-4628-CB12-9297-14C85E27AC5A}"/>
          </ac:grpSpMkLst>
        </pc:grpChg>
        <pc:grpChg chg="del">
          <ac:chgData name="Paula Vázquez-Valero" userId="3a0e46d7-2099-40af-a155-aa45b68bfff3" providerId="ADAL" clId="{5A036639-AB19-479B-98BD-F853B6231290}" dt="2023-05-08T16:26:01.632" v="54" actId="21"/>
          <ac:grpSpMkLst>
            <pc:docMk/>
            <pc:sldMk cId="1405009121" sldId="1020"/>
            <ac:grpSpMk id="87" creationId="{158826DB-E4A3-FC44-6FFD-F5EA9CBBC370}"/>
          </ac:grpSpMkLst>
        </pc:grpChg>
        <pc:grpChg chg="del">
          <ac:chgData name="Paula Vázquez-Valero" userId="3a0e46d7-2099-40af-a155-aa45b68bfff3" providerId="ADAL" clId="{5A036639-AB19-479B-98BD-F853B6231290}" dt="2023-05-08T16:26:01.632" v="54" actId="21"/>
          <ac:grpSpMkLst>
            <pc:docMk/>
            <pc:sldMk cId="1405009121" sldId="1020"/>
            <ac:grpSpMk id="90" creationId="{B6383A4D-BEA5-7984-CA78-A9691BA43C02}"/>
          </ac:grpSpMkLst>
        </pc:grpChg>
        <pc:grpChg chg="del">
          <ac:chgData name="Paula Vázquez-Valero" userId="3a0e46d7-2099-40af-a155-aa45b68bfff3" providerId="ADAL" clId="{5A036639-AB19-479B-98BD-F853B6231290}" dt="2023-05-08T16:26:01.632" v="54" actId="21"/>
          <ac:grpSpMkLst>
            <pc:docMk/>
            <pc:sldMk cId="1405009121" sldId="1020"/>
            <ac:grpSpMk id="93" creationId="{E4950A44-A480-6ECB-B056-767677752010}"/>
          </ac:grpSpMkLst>
        </pc:grpChg>
        <pc:grpChg chg="del">
          <ac:chgData name="Paula Vázquez-Valero" userId="3a0e46d7-2099-40af-a155-aa45b68bfff3" providerId="ADAL" clId="{5A036639-AB19-479B-98BD-F853B6231290}" dt="2023-05-08T16:26:01.632" v="54" actId="21"/>
          <ac:grpSpMkLst>
            <pc:docMk/>
            <pc:sldMk cId="1405009121" sldId="1020"/>
            <ac:grpSpMk id="96" creationId="{2D7ADA49-16DF-3287-DC28-2C5CEF9D0717}"/>
          </ac:grpSpMkLst>
        </pc:grpChg>
        <pc:grpChg chg="del">
          <ac:chgData name="Paula Vázquez-Valero" userId="3a0e46d7-2099-40af-a155-aa45b68bfff3" providerId="ADAL" clId="{5A036639-AB19-479B-98BD-F853B6231290}" dt="2023-05-08T16:26:01.632" v="54" actId="21"/>
          <ac:grpSpMkLst>
            <pc:docMk/>
            <pc:sldMk cId="1405009121" sldId="1020"/>
            <ac:grpSpMk id="99" creationId="{13401719-52AE-F77A-0287-031761AF68EF}"/>
          </ac:grpSpMkLst>
        </pc:grpChg>
        <pc:grpChg chg="del">
          <ac:chgData name="Paula Vázquez-Valero" userId="3a0e46d7-2099-40af-a155-aa45b68bfff3" providerId="ADAL" clId="{5A036639-AB19-479B-98BD-F853B6231290}" dt="2023-05-08T16:26:01.632" v="54" actId="21"/>
          <ac:grpSpMkLst>
            <pc:docMk/>
            <pc:sldMk cId="1405009121" sldId="1020"/>
            <ac:grpSpMk id="102" creationId="{6ABA2E3E-5591-2730-62F6-D7C0D22F80C8}"/>
          </ac:grpSpMkLst>
        </pc:grpChg>
        <pc:grpChg chg="del">
          <ac:chgData name="Paula Vázquez-Valero" userId="3a0e46d7-2099-40af-a155-aa45b68bfff3" providerId="ADAL" clId="{5A036639-AB19-479B-98BD-F853B6231290}" dt="2023-05-08T16:26:01.632" v="54" actId="21"/>
          <ac:grpSpMkLst>
            <pc:docMk/>
            <pc:sldMk cId="1405009121" sldId="1020"/>
            <ac:grpSpMk id="105" creationId="{B3363436-B5CC-F36D-C9DA-A0CEA976B7FA}"/>
          </ac:grpSpMkLst>
        </pc:grpChg>
        <pc:grpChg chg="del">
          <ac:chgData name="Paula Vázquez-Valero" userId="3a0e46d7-2099-40af-a155-aa45b68bfff3" providerId="ADAL" clId="{5A036639-AB19-479B-98BD-F853B6231290}" dt="2023-05-08T16:26:01.632" v="54" actId="21"/>
          <ac:grpSpMkLst>
            <pc:docMk/>
            <pc:sldMk cId="1405009121" sldId="1020"/>
            <ac:grpSpMk id="108" creationId="{4E170642-D80D-44D5-D4F3-32AFDCDA423E}"/>
          </ac:grpSpMkLst>
        </pc:grpChg>
        <pc:grpChg chg="del">
          <ac:chgData name="Paula Vázquez-Valero" userId="3a0e46d7-2099-40af-a155-aa45b68bfff3" providerId="ADAL" clId="{5A036639-AB19-479B-98BD-F853B6231290}" dt="2023-05-08T16:26:01.632" v="54" actId="21"/>
          <ac:grpSpMkLst>
            <pc:docMk/>
            <pc:sldMk cId="1405009121" sldId="1020"/>
            <ac:grpSpMk id="111" creationId="{3E96F2DD-B4F3-D684-FAE5-4B7280C9B7A8}"/>
          </ac:grpSpMkLst>
        </pc:grpChg>
        <pc:grpChg chg="del">
          <ac:chgData name="Paula Vázquez-Valero" userId="3a0e46d7-2099-40af-a155-aa45b68bfff3" providerId="ADAL" clId="{5A036639-AB19-479B-98BD-F853B6231290}" dt="2023-05-08T16:26:01.632" v="54" actId="21"/>
          <ac:grpSpMkLst>
            <pc:docMk/>
            <pc:sldMk cId="1405009121" sldId="1020"/>
            <ac:grpSpMk id="114" creationId="{6B466C94-AE49-0965-8540-45C1C030B6B3}"/>
          </ac:grpSpMkLst>
        </pc:grpChg>
        <pc:grpChg chg="del">
          <ac:chgData name="Paula Vázquez-Valero" userId="3a0e46d7-2099-40af-a155-aa45b68bfff3" providerId="ADAL" clId="{5A036639-AB19-479B-98BD-F853B6231290}" dt="2023-05-08T16:26:01.632" v="54" actId="21"/>
          <ac:grpSpMkLst>
            <pc:docMk/>
            <pc:sldMk cId="1405009121" sldId="1020"/>
            <ac:grpSpMk id="117" creationId="{15348264-C391-C579-260E-D772365ADA75}"/>
          </ac:grpSpMkLst>
        </pc:grpChg>
        <pc:grpChg chg="del">
          <ac:chgData name="Paula Vázquez-Valero" userId="3a0e46d7-2099-40af-a155-aa45b68bfff3" providerId="ADAL" clId="{5A036639-AB19-479B-98BD-F853B6231290}" dt="2023-05-08T16:26:01.632" v="54" actId="21"/>
          <ac:grpSpMkLst>
            <pc:docMk/>
            <pc:sldMk cId="1405009121" sldId="1020"/>
            <ac:grpSpMk id="120" creationId="{2C3797C2-FA93-9C73-D8B9-45ABFF217D4A}"/>
          </ac:grpSpMkLst>
        </pc:grpChg>
        <pc:grpChg chg="del">
          <ac:chgData name="Paula Vázquez-Valero" userId="3a0e46d7-2099-40af-a155-aa45b68bfff3" providerId="ADAL" clId="{5A036639-AB19-479B-98BD-F853B6231290}" dt="2023-05-08T16:26:01.632" v="54" actId="21"/>
          <ac:grpSpMkLst>
            <pc:docMk/>
            <pc:sldMk cId="1405009121" sldId="1020"/>
            <ac:grpSpMk id="123" creationId="{3475754D-D295-6B31-6FC0-24D4FA450B48}"/>
          </ac:grpSpMkLst>
        </pc:grpChg>
        <pc:grpChg chg="del">
          <ac:chgData name="Paula Vázquez-Valero" userId="3a0e46d7-2099-40af-a155-aa45b68bfff3" providerId="ADAL" clId="{5A036639-AB19-479B-98BD-F853B6231290}" dt="2023-05-08T16:26:01.632" v="54" actId="21"/>
          <ac:grpSpMkLst>
            <pc:docMk/>
            <pc:sldMk cId="1405009121" sldId="1020"/>
            <ac:grpSpMk id="126" creationId="{2EE705EB-67CE-E469-6E8F-60FA3226B683}"/>
          </ac:grpSpMkLst>
        </pc:grpChg>
        <pc:grpChg chg="del">
          <ac:chgData name="Paula Vázquez-Valero" userId="3a0e46d7-2099-40af-a155-aa45b68bfff3" providerId="ADAL" clId="{5A036639-AB19-479B-98BD-F853B6231290}" dt="2023-05-08T16:26:01.632" v="54" actId="21"/>
          <ac:grpSpMkLst>
            <pc:docMk/>
            <pc:sldMk cId="1405009121" sldId="1020"/>
            <ac:grpSpMk id="129" creationId="{9171A6E8-D02B-B3A4-DFD7-82EAF6F16AB7}"/>
          </ac:grpSpMkLst>
        </pc:grpChg>
        <pc:grpChg chg="del">
          <ac:chgData name="Paula Vázquez-Valero" userId="3a0e46d7-2099-40af-a155-aa45b68bfff3" providerId="ADAL" clId="{5A036639-AB19-479B-98BD-F853B6231290}" dt="2023-05-08T16:26:01.632" v="54" actId="21"/>
          <ac:grpSpMkLst>
            <pc:docMk/>
            <pc:sldMk cId="1405009121" sldId="1020"/>
            <ac:grpSpMk id="132" creationId="{AFB0F041-1E22-1ADA-13DF-97B68D7ABFF4}"/>
          </ac:grpSpMkLst>
        </pc:grpChg>
        <pc:grpChg chg="del">
          <ac:chgData name="Paula Vázquez-Valero" userId="3a0e46d7-2099-40af-a155-aa45b68bfff3" providerId="ADAL" clId="{5A036639-AB19-479B-98BD-F853B6231290}" dt="2023-05-08T16:26:01.632" v="54" actId="21"/>
          <ac:grpSpMkLst>
            <pc:docMk/>
            <pc:sldMk cId="1405009121" sldId="1020"/>
            <ac:grpSpMk id="135" creationId="{CB1CF80A-6EEE-AFDA-4EED-80759AC2B6BD}"/>
          </ac:grpSpMkLst>
        </pc:grpChg>
        <pc:grpChg chg="del">
          <ac:chgData name="Paula Vázquez-Valero" userId="3a0e46d7-2099-40af-a155-aa45b68bfff3" providerId="ADAL" clId="{5A036639-AB19-479B-98BD-F853B6231290}" dt="2023-05-08T16:26:01.632" v="54" actId="21"/>
          <ac:grpSpMkLst>
            <pc:docMk/>
            <pc:sldMk cId="1405009121" sldId="1020"/>
            <ac:grpSpMk id="138" creationId="{66BC0929-4E7D-F9D1-84E6-762CF3191181}"/>
          </ac:grpSpMkLst>
        </pc:grpChg>
        <pc:grpChg chg="del">
          <ac:chgData name="Paula Vázquez-Valero" userId="3a0e46d7-2099-40af-a155-aa45b68bfff3" providerId="ADAL" clId="{5A036639-AB19-479B-98BD-F853B6231290}" dt="2023-05-08T16:26:01.632" v="54" actId="21"/>
          <ac:grpSpMkLst>
            <pc:docMk/>
            <pc:sldMk cId="1405009121" sldId="1020"/>
            <ac:grpSpMk id="141" creationId="{D385295C-46E6-E624-10F5-9938A9CF4037}"/>
          </ac:grpSpMkLst>
        </pc:grpChg>
        <pc:picChg chg="del">
          <ac:chgData name="Paula Vázquez-Valero" userId="3a0e46d7-2099-40af-a155-aa45b68bfff3" providerId="ADAL" clId="{5A036639-AB19-479B-98BD-F853B6231290}" dt="2023-05-08T17:32:16.953" v="1193" actId="21"/>
          <ac:picMkLst>
            <pc:docMk/>
            <pc:sldMk cId="1405009121" sldId="1020"/>
            <ac:picMk id="2" creationId="{46BD5BBD-6615-415B-10F7-457DB127D3D1}"/>
          </ac:picMkLst>
        </pc:picChg>
        <pc:picChg chg="del">
          <ac:chgData name="Paula Vázquez-Valero" userId="3a0e46d7-2099-40af-a155-aa45b68bfff3" providerId="ADAL" clId="{5A036639-AB19-479B-98BD-F853B6231290}" dt="2023-05-08T17:32:16.953" v="1193" actId="21"/>
          <ac:picMkLst>
            <pc:docMk/>
            <pc:sldMk cId="1405009121" sldId="1020"/>
            <ac:picMk id="30" creationId="{D88CCA73-7624-4855-B3DB-EFBA41ABDDFA}"/>
          </ac:picMkLst>
        </pc:picChg>
      </pc:sldChg>
      <pc:sldChg chg="addSp delSp modSp add mod addAnim delAnim modAnim modNotesTx">
        <pc:chgData name="Paula Vázquez-Valero" userId="3a0e46d7-2099-40af-a155-aa45b68bfff3" providerId="ADAL" clId="{5A036639-AB19-479B-98BD-F853B6231290}" dt="2023-05-08T17:37:59.018" v="1340" actId="113"/>
        <pc:sldMkLst>
          <pc:docMk/>
          <pc:sldMk cId="1554453709" sldId="1021"/>
        </pc:sldMkLst>
        <pc:spChg chg="mod">
          <ac:chgData name="Paula Vázquez-Valero" userId="3a0e46d7-2099-40af-a155-aa45b68bfff3" providerId="ADAL" clId="{5A036639-AB19-479B-98BD-F853B6231290}" dt="2023-05-08T17:37:21.268" v="1314" actId="27636"/>
          <ac:spMkLst>
            <pc:docMk/>
            <pc:sldMk cId="1554453709" sldId="1021"/>
            <ac:spMk id="2" creationId="{3F9B81CA-49CF-4113-B92C-AF8FEDD23E30}"/>
          </ac:spMkLst>
        </pc:spChg>
        <pc:spChg chg="mod">
          <ac:chgData name="Paula Vázquez-Valero" userId="3a0e46d7-2099-40af-a155-aa45b68bfff3" providerId="ADAL" clId="{5A036639-AB19-479B-98BD-F853B6231290}" dt="2023-05-08T16:26:12.976" v="57"/>
          <ac:spMkLst>
            <pc:docMk/>
            <pc:sldMk cId="1554453709" sldId="1021"/>
            <ac:spMk id="4" creationId="{96EE833B-0614-2B65-D265-7E7ABE315470}"/>
          </ac:spMkLst>
        </pc:spChg>
        <pc:spChg chg="del">
          <ac:chgData name="Paula Vázquez-Valero" userId="3a0e46d7-2099-40af-a155-aa45b68bfff3" providerId="ADAL" clId="{5A036639-AB19-479B-98BD-F853B6231290}" dt="2023-05-08T16:25:51.748" v="53" actId="478"/>
          <ac:spMkLst>
            <pc:docMk/>
            <pc:sldMk cId="1554453709" sldId="1021"/>
            <ac:spMk id="6" creationId="{14AA5007-EBFB-4E3A-A973-7408D64C084A}"/>
          </ac:spMkLst>
        </pc:spChg>
        <pc:spChg chg="del">
          <ac:chgData name="Paula Vázquez-Valero" userId="3a0e46d7-2099-40af-a155-aa45b68bfff3" providerId="ADAL" clId="{5A036639-AB19-479B-98BD-F853B6231290}" dt="2023-05-08T16:25:51.748" v="53" actId="478"/>
          <ac:spMkLst>
            <pc:docMk/>
            <pc:sldMk cId="1554453709" sldId="1021"/>
            <ac:spMk id="8" creationId="{D1FE6618-8481-A747-F359-2F87890FD2B4}"/>
          </ac:spMkLst>
        </pc:spChg>
        <pc:spChg chg="mod">
          <ac:chgData name="Paula Vázquez-Valero" userId="3a0e46d7-2099-40af-a155-aa45b68bfff3" providerId="ADAL" clId="{5A036639-AB19-479B-98BD-F853B6231290}" dt="2023-05-08T16:33:54.182" v="130" actId="1035"/>
          <ac:spMkLst>
            <pc:docMk/>
            <pc:sldMk cId="1554453709" sldId="1021"/>
            <ac:spMk id="9" creationId="{F7619AA3-5F0C-2812-9E1B-51691A27E9BD}"/>
          </ac:spMkLst>
        </pc:spChg>
        <pc:spChg chg="mod">
          <ac:chgData name="Paula Vázquez-Valero" userId="3a0e46d7-2099-40af-a155-aa45b68bfff3" providerId="ADAL" clId="{5A036639-AB19-479B-98BD-F853B6231290}" dt="2023-05-08T16:26:12.976" v="57"/>
          <ac:spMkLst>
            <pc:docMk/>
            <pc:sldMk cId="1554453709" sldId="1021"/>
            <ac:spMk id="11" creationId="{773FFCD9-9734-FAD2-E367-09FB73B0BC5B}"/>
          </ac:spMkLst>
        </pc:spChg>
        <pc:spChg chg="mod">
          <ac:chgData name="Paula Vázquez-Valero" userId="3a0e46d7-2099-40af-a155-aa45b68bfff3" providerId="ADAL" clId="{5A036639-AB19-479B-98BD-F853B6231290}" dt="2023-05-08T16:39:38.772" v="329" actId="20577"/>
          <ac:spMkLst>
            <pc:docMk/>
            <pc:sldMk cId="1554453709" sldId="1021"/>
            <ac:spMk id="12" creationId="{CEF8EE3C-A511-270D-22D7-1DFECFCC1B2A}"/>
          </ac:spMkLst>
        </pc:spChg>
        <pc:spChg chg="del">
          <ac:chgData name="Paula Vázquez-Valero" userId="3a0e46d7-2099-40af-a155-aa45b68bfff3" providerId="ADAL" clId="{5A036639-AB19-479B-98BD-F853B6231290}" dt="2023-05-08T16:25:51.748" v="53" actId="478"/>
          <ac:spMkLst>
            <pc:docMk/>
            <pc:sldMk cId="1554453709" sldId="1021"/>
            <ac:spMk id="13" creationId="{343E8036-0334-8A64-DF95-0CE280B3EBEF}"/>
          </ac:spMkLst>
        </pc:spChg>
        <pc:spChg chg="del">
          <ac:chgData name="Paula Vázquez-Valero" userId="3a0e46d7-2099-40af-a155-aa45b68bfff3" providerId="ADAL" clId="{5A036639-AB19-479B-98BD-F853B6231290}" dt="2023-05-08T16:25:51.748" v="53" actId="478"/>
          <ac:spMkLst>
            <pc:docMk/>
            <pc:sldMk cId="1554453709" sldId="1021"/>
            <ac:spMk id="14" creationId="{7ECA173D-ACA8-052E-5379-CD3610017AF3}"/>
          </ac:spMkLst>
        </pc:spChg>
        <pc:spChg chg="del">
          <ac:chgData name="Paula Vázquez-Valero" userId="3a0e46d7-2099-40af-a155-aa45b68bfff3" providerId="ADAL" clId="{5A036639-AB19-479B-98BD-F853B6231290}" dt="2023-05-08T16:25:51.748" v="53" actId="478"/>
          <ac:spMkLst>
            <pc:docMk/>
            <pc:sldMk cId="1554453709" sldId="1021"/>
            <ac:spMk id="15" creationId="{C552C07E-5AA9-0689-839A-889E4C7241C2}"/>
          </ac:spMkLst>
        </pc:spChg>
        <pc:spChg chg="del">
          <ac:chgData name="Paula Vázquez-Valero" userId="3a0e46d7-2099-40af-a155-aa45b68bfff3" providerId="ADAL" clId="{5A036639-AB19-479B-98BD-F853B6231290}" dt="2023-05-08T16:25:51.748" v="53" actId="478"/>
          <ac:spMkLst>
            <pc:docMk/>
            <pc:sldMk cId="1554453709" sldId="1021"/>
            <ac:spMk id="17" creationId="{374F970A-49B8-959C-2E3C-0D05400CCAE3}"/>
          </ac:spMkLst>
        </pc:spChg>
        <pc:spChg chg="del">
          <ac:chgData name="Paula Vázquez-Valero" userId="3a0e46d7-2099-40af-a155-aa45b68bfff3" providerId="ADAL" clId="{5A036639-AB19-479B-98BD-F853B6231290}" dt="2023-05-08T16:26:04.592" v="55" actId="478"/>
          <ac:spMkLst>
            <pc:docMk/>
            <pc:sldMk cId="1554453709" sldId="1021"/>
            <ac:spMk id="18" creationId="{9C90B2B1-CC07-5881-5343-C850D065F626}"/>
          </ac:spMkLst>
        </pc:spChg>
        <pc:spChg chg="del">
          <ac:chgData name="Paula Vázquez-Valero" userId="3a0e46d7-2099-40af-a155-aa45b68bfff3" providerId="ADAL" clId="{5A036639-AB19-479B-98BD-F853B6231290}" dt="2023-05-08T16:25:51.748" v="53" actId="478"/>
          <ac:spMkLst>
            <pc:docMk/>
            <pc:sldMk cId="1554453709" sldId="1021"/>
            <ac:spMk id="19" creationId="{877A0A78-1322-C99F-CAEA-0205B2661DDD}"/>
          </ac:spMkLst>
        </pc:spChg>
        <pc:spChg chg="del">
          <ac:chgData name="Paula Vázquez-Valero" userId="3a0e46d7-2099-40af-a155-aa45b68bfff3" providerId="ADAL" clId="{5A036639-AB19-479B-98BD-F853B6231290}" dt="2023-05-08T16:25:51.748" v="53" actId="478"/>
          <ac:spMkLst>
            <pc:docMk/>
            <pc:sldMk cId="1554453709" sldId="1021"/>
            <ac:spMk id="20" creationId="{7ED5110A-724E-A293-8ED0-8BF30ECC1CF8}"/>
          </ac:spMkLst>
        </pc:spChg>
        <pc:spChg chg="del">
          <ac:chgData name="Paula Vázquez-Valero" userId="3a0e46d7-2099-40af-a155-aa45b68bfff3" providerId="ADAL" clId="{5A036639-AB19-479B-98BD-F853B6231290}" dt="2023-05-08T16:25:51.748" v="53" actId="478"/>
          <ac:spMkLst>
            <pc:docMk/>
            <pc:sldMk cId="1554453709" sldId="1021"/>
            <ac:spMk id="21" creationId="{ED509882-E07A-F700-3A4F-03132EA00911}"/>
          </ac:spMkLst>
        </pc:spChg>
        <pc:spChg chg="mod">
          <ac:chgData name="Paula Vázquez-Valero" userId="3a0e46d7-2099-40af-a155-aa45b68bfff3" providerId="ADAL" clId="{5A036639-AB19-479B-98BD-F853B6231290}" dt="2023-05-08T16:38:04.086" v="281" actId="14100"/>
          <ac:spMkLst>
            <pc:docMk/>
            <pc:sldMk cId="1554453709" sldId="1021"/>
            <ac:spMk id="22" creationId="{BA30414A-7EB6-2EF6-30FA-844CE6A4D6EB}"/>
          </ac:spMkLst>
        </pc:spChg>
        <pc:spChg chg="mod">
          <ac:chgData name="Paula Vázquez-Valero" userId="3a0e46d7-2099-40af-a155-aa45b68bfff3" providerId="ADAL" clId="{5A036639-AB19-479B-98BD-F853B6231290}" dt="2023-05-08T16:39:28.996" v="328" actId="1038"/>
          <ac:spMkLst>
            <pc:docMk/>
            <pc:sldMk cId="1554453709" sldId="1021"/>
            <ac:spMk id="23" creationId="{AAD81B4C-1072-A583-65AC-2A23CB8A9276}"/>
          </ac:spMkLst>
        </pc:spChg>
        <pc:spChg chg="mod">
          <ac:chgData name="Paula Vázquez-Valero" userId="3a0e46d7-2099-40af-a155-aa45b68bfff3" providerId="ADAL" clId="{5A036639-AB19-479B-98BD-F853B6231290}" dt="2023-05-08T16:26:12.976" v="57"/>
          <ac:spMkLst>
            <pc:docMk/>
            <pc:sldMk cId="1554453709" sldId="1021"/>
            <ac:spMk id="25" creationId="{3BD0E4F3-12EF-36FD-7B28-26CC2AD433E9}"/>
          </ac:spMkLst>
        </pc:spChg>
        <pc:spChg chg="mod">
          <ac:chgData name="Paula Vázquez-Valero" userId="3a0e46d7-2099-40af-a155-aa45b68bfff3" providerId="ADAL" clId="{5A036639-AB19-479B-98BD-F853B6231290}" dt="2023-05-08T16:39:50.699" v="331" actId="404"/>
          <ac:spMkLst>
            <pc:docMk/>
            <pc:sldMk cId="1554453709" sldId="1021"/>
            <ac:spMk id="26" creationId="{8593439F-9C97-353C-2386-184C44A228D3}"/>
          </ac:spMkLst>
        </pc:spChg>
        <pc:spChg chg="del">
          <ac:chgData name="Paula Vázquez-Valero" userId="3a0e46d7-2099-40af-a155-aa45b68bfff3" providerId="ADAL" clId="{5A036639-AB19-479B-98BD-F853B6231290}" dt="2023-05-08T16:25:51.748" v="53" actId="478"/>
          <ac:spMkLst>
            <pc:docMk/>
            <pc:sldMk cId="1554453709" sldId="1021"/>
            <ac:spMk id="27" creationId="{70B15BFD-BA4B-31F4-748C-709F9B9ED825}"/>
          </ac:spMkLst>
        </pc:spChg>
        <pc:spChg chg="del">
          <ac:chgData name="Paula Vázquez-Valero" userId="3a0e46d7-2099-40af-a155-aa45b68bfff3" providerId="ADAL" clId="{5A036639-AB19-479B-98BD-F853B6231290}" dt="2023-05-08T16:25:51.748" v="53" actId="478"/>
          <ac:spMkLst>
            <pc:docMk/>
            <pc:sldMk cId="1554453709" sldId="1021"/>
            <ac:spMk id="29" creationId="{D592492D-6D62-F572-7FB8-EFAAE72ED388}"/>
          </ac:spMkLst>
        </pc:spChg>
        <pc:spChg chg="del">
          <ac:chgData name="Paula Vázquez-Valero" userId="3a0e46d7-2099-40af-a155-aa45b68bfff3" providerId="ADAL" clId="{5A036639-AB19-479B-98BD-F853B6231290}" dt="2023-05-08T16:25:51.748" v="53" actId="478"/>
          <ac:spMkLst>
            <pc:docMk/>
            <pc:sldMk cId="1554453709" sldId="1021"/>
            <ac:spMk id="30" creationId="{B6087D7F-185A-F428-BC27-5831C7200D47}"/>
          </ac:spMkLst>
        </pc:spChg>
        <pc:spChg chg="del">
          <ac:chgData name="Paula Vázquez-Valero" userId="3a0e46d7-2099-40af-a155-aa45b68bfff3" providerId="ADAL" clId="{5A036639-AB19-479B-98BD-F853B6231290}" dt="2023-05-08T16:25:51.748" v="53" actId="478"/>
          <ac:spMkLst>
            <pc:docMk/>
            <pc:sldMk cId="1554453709" sldId="1021"/>
            <ac:spMk id="31" creationId="{EDE9B469-DE4C-33C9-F15E-F3BBB3C310DE}"/>
          </ac:spMkLst>
        </pc:spChg>
        <pc:spChg chg="del mod">
          <ac:chgData name="Paula Vázquez-Valero" userId="3a0e46d7-2099-40af-a155-aa45b68bfff3" providerId="ADAL" clId="{5A036639-AB19-479B-98BD-F853B6231290}" dt="2023-05-08T17:31:50.649" v="1155" actId="478"/>
          <ac:spMkLst>
            <pc:docMk/>
            <pc:sldMk cId="1554453709" sldId="1021"/>
            <ac:spMk id="32" creationId="{7784B0AF-7FA6-3122-CDF8-C0502B068A8C}"/>
          </ac:spMkLst>
        </pc:spChg>
        <pc:spChg chg="del mod">
          <ac:chgData name="Paula Vázquez-Valero" userId="3a0e46d7-2099-40af-a155-aa45b68bfff3" providerId="ADAL" clId="{5A036639-AB19-479B-98BD-F853B6231290}" dt="2023-05-08T17:31:50.649" v="1155" actId="478"/>
          <ac:spMkLst>
            <pc:docMk/>
            <pc:sldMk cId="1554453709" sldId="1021"/>
            <ac:spMk id="34" creationId="{BDF668FD-7494-F968-80AD-E657E294A9F7}"/>
          </ac:spMkLst>
        </pc:spChg>
        <pc:spChg chg="mod">
          <ac:chgData name="Paula Vázquez-Valero" userId="3a0e46d7-2099-40af-a155-aa45b68bfff3" providerId="ADAL" clId="{5A036639-AB19-479B-98BD-F853B6231290}" dt="2023-05-08T16:26:12.976" v="57"/>
          <ac:spMkLst>
            <pc:docMk/>
            <pc:sldMk cId="1554453709" sldId="1021"/>
            <ac:spMk id="36" creationId="{94A59727-9809-8878-39F5-1480CAC7070E}"/>
          </ac:spMkLst>
        </pc:spChg>
        <pc:spChg chg="mod">
          <ac:chgData name="Paula Vázquez-Valero" userId="3a0e46d7-2099-40af-a155-aa45b68bfff3" providerId="ADAL" clId="{5A036639-AB19-479B-98BD-F853B6231290}" dt="2023-05-08T16:34:53.793" v="178" actId="1037"/>
          <ac:spMkLst>
            <pc:docMk/>
            <pc:sldMk cId="1554453709" sldId="1021"/>
            <ac:spMk id="37" creationId="{78EF9F4B-3B42-2AC0-1ED7-0F59BEF5432E}"/>
          </ac:spMkLst>
        </pc:spChg>
        <pc:spChg chg="mod">
          <ac:chgData name="Paula Vázquez-Valero" userId="3a0e46d7-2099-40af-a155-aa45b68bfff3" providerId="ADAL" clId="{5A036639-AB19-479B-98BD-F853B6231290}" dt="2023-05-08T16:26:12.976" v="57"/>
          <ac:spMkLst>
            <pc:docMk/>
            <pc:sldMk cId="1554453709" sldId="1021"/>
            <ac:spMk id="39" creationId="{21488E61-366A-D443-AF14-8082C1B1AE2E}"/>
          </ac:spMkLst>
        </pc:spChg>
        <pc:spChg chg="mod">
          <ac:chgData name="Paula Vázquez-Valero" userId="3a0e46d7-2099-40af-a155-aa45b68bfff3" providerId="ADAL" clId="{5A036639-AB19-479B-98BD-F853B6231290}" dt="2023-05-08T16:31:50.521" v="87" actId="20577"/>
          <ac:spMkLst>
            <pc:docMk/>
            <pc:sldMk cId="1554453709" sldId="1021"/>
            <ac:spMk id="40" creationId="{F8F5A400-A2F6-09D7-22B4-D670DA223923}"/>
          </ac:spMkLst>
        </pc:spChg>
        <pc:spChg chg="del">
          <ac:chgData name="Paula Vázquez-Valero" userId="3a0e46d7-2099-40af-a155-aa45b68bfff3" providerId="ADAL" clId="{5A036639-AB19-479B-98BD-F853B6231290}" dt="2023-05-08T16:25:51.748" v="53" actId="478"/>
          <ac:spMkLst>
            <pc:docMk/>
            <pc:sldMk cId="1554453709" sldId="1021"/>
            <ac:spMk id="41" creationId="{BB8592DE-4462-D785-CB15-87B69626AE5B}"/>
          </ac:spMkLst>
        </pc:spChg>
        <pc:spChg chg="del">
          <ac:chgData name="Paula Vázquez-Valero" userId="3a0e46d7-2099-40af-a155-aa45b68bfff3" providerId="ADAL" clId="{5A036639-AB19-479B-98BD-F853B6231290}" dt="2023-05-08T16:25:51.748" v="53" actId="478"/>
          <ac:spMkLst>
            <pc:docMk/>
            <pc:sldMk cId="1554453709" sldId="1021"/>
            <ac:spMk id="42" creationId="{CB1FF6F5-FA5E-1F0A-33FF-9091222D9AC0}"/>
          </ac:spMkLst>
        </pc:spChg>
        <pc:spChg chg="del">
          <ac:chgData name="Paula Vázquez-Valero" userId="3a0e46d7-2099-40af-a155-aa45b68bfff3" providerId="ADAL" clId="{5A036639-AB19-479B-98BD-F853B6231290}" dt="2023-05-08T16:25:51.748" v="53" actId="478"/>
          <ac:spMkLst>
            <pc:docMk/>
            <pc:sldMk cId="1554453709" sldId="1021"/>
            <ac:spMk id="43" creationId="{D1762693-13E4-1809-78B0-C0D53944270C}"/>
          </ac:spMkLst>
        </pc:spChg>
        <pc:spChg chg="del">
          <ac:chgData name="Paula Vázquez-Valero" userId="3a0e46d7-2099-40af-a155-aa45b68bfff3" providerId="ADAL" clId="{5A036639-AB19-479B-98BD-F853B6231290}" dt="2023-05-08T16:25:51.748" v="53" actId="478"/>
          <ac:spMkLst>
            <pc:docMk/>
            <pc:sldMk cId="1554453709" sldId="1021"/>
            <ac:spMk id="44" creationId="{93922E5C-C94E-4109-ED71-05D6840CC8CC}"/>
          </ac:spMkLst>
        </pc:spChg>
        <pc:spChg chg="del">
          <ac:chgData name="Paula Vázquez-Valero" userId="3a0e46d7-2099-40af-a155-aa45b68bfff3" providerId="ADAL" clId="{5A036639-AB19-479B-98BD-F853B6231290}" dt="2023-05-08T16:25:51.748" v="53" actId="478"/>
          <ac:spMkLst>
            <pc:docMk/>
            <pc:sldMk cId="1554453709" sldId="1021"/>
            <ac:spMk id="45" creationId="{EBB66754-FF0A-9292-75C4-2E94C73F9E4B}"/>
          </ac:spMkLst>
        </pc:spChg>
        <pc:spChg chg="del">
          <ac:chgData name="Paula Vázquez-Valero" userId="3a0e46d7-2099-40af-a155-aa45b68bfff3" providerId="ADAL" clId="{5A036639-AB19-479B-98BD-F853B6231290}" dt="2023-05-08T16:25:51.748" v="53" actId="478"/>
          <ac:spMkLst>
            <pc:docMk/>
            <pc:sldMk cId="1554453709" sldId="1021"/>
            <ac:spMk id="46" creationId="{BF577998-9761-709A-0347-A3C6F725742E}"/>
          </ac:spMkLst>
        </pc:spChg>
        <pc:spChg chg="del">
          <ac:chgData name="Paula Vázquez-Valero" userId="3a0e46d7-2099-40af-a155-aa45b68bfff3" providerId="ADAL" clId="{5A036639-AB19-479B-98BD-F853B6231290}" dt="2023-05-08T16:25:51.748" v="53" actId="478"/>
          <ac:spMkLst>
            <pc:docMk/>
            <pc:sldMk cId="1554453709" sldId="1021"/>
            <ac:spMk id="47" creationId="{D554F493-CCCF-458A-2295-A6FFB214F519}"/>
          </ac:spMkLst>
        </pc:spChg>
        <pc:spChg chg="del">
          <ac:chgData name="Paula Vázquez-Valero" userId="3a0e46d7-2099-40af-a155-aa45b68bfff3" providerId="ADAL" clId="{5A036639-AB19-479B-98BD-F853B6231290}" dt="2023-05-08T16:25:51.748" v="53" actId="478"/>
          <ac:spMkLst>
            <pc:docMk/>
            <pc:sldMk cId="1554453709" sldId="1021"/>
            <ac:spMk id="48" creationId="{C7ED96FA-7406-BD0A-E863-E1D0884DAC04}"/>
          </ac:spMkLst>
        </pc:spChg>
        <pc:spChg chg="del">
          <ac:chgData name="Paula Vázquez-Valero" userId="3a0e46d7-2099-40af-a155-aa45b68bfff3" providerId="ADAL" clId="{5A036639-AB19-479B-98BD-F853B6231290}" dt="2023-05-08T16:25:51.748" v="53" actId="478"/>
          <ac:spMkLst>
            <pc:docMk/>
            <pc:sldMk cId="1554453709" sldId="1021"/>
            <ac:spMk id="49" creationId="{C87CA17B-DA9E-35A7-3D74-9BCA3FBCD6BC}"/>
          </ac:spMkLst>
        </pc:spChg>
        <pc:spChg chg="del">
          <ac:chgData name="Paula Vázquez-Valero" userId="3a0e46d7-2099-40af-a155-aa45b68bfff3" providerId="ADAL" clId="{5A036639-AB19-479B-98BD-F853B6231290}" dt="2023-05-08T16:25:51.748" v="53" actId="478"/>
          <ac:spMkLst>
            <pc:docMk/>
            <pc:sldMk cId="1554453709" sldId="1021"/>
            <ac:spMk id="50" creationId="{ED338A49-63F5-D961-9F3D-CDF91802F0E9}"/>
          </ac:spMkLst>
        </pc:spChg>
        <pc:spChg chg="del">
          <ac:chgData name="Paula Vázquez-Valero" userId="3a0e46d7-2099-40af-a155-aa45b68bfff3" providerId="ADAL" clId="{5A036639-AB19-479B-98BD-F853B6231290}" dt="2023-05-08T16:25:51.748" v="53" actId="478"/>
          <ac:spMkLst>
            <pc:docMk/>
            <pc:sldMk cId="1554453709" sldId="1021"/>
            <ac:spMk id="51" creationId="{6A598C35-FB08-3754-F65E-EB7549EA31B2}"/>
          </ac:spMkLst>
        </pc:spChg>
        <pc:spChg chg="del">
          <ac:chgData name="Paula Vázquez-Valero" userId="3a0e46d7-2099-40af-a155-aa45b68bfff3" providerId="ADAL" clId="{5A036639-AB19-479B-98BD-F853B6231290}" dt="2023-05-08T16:25:51.748" v="53" actId="478"/>
          <ac:spMkLst>
            <pc:docMk/>
            <pc:sldMk cId="1554453709" sldId="1021"/>
            <ac:spMk id="52" creationId="{D0CCA47B-D794-FAE0-5F3A-C5C9D5631961}"/>
          </ac:spMkLst>
        </pc:spChg>
        <pc:spChg chg="mod">
          <ac:chgData name="Paula Vázquez-Valero" userId="3a0e46d7-2099-40af-a155-aa45b68bfff3" providerId="ADAL" clId="{5A036639-AB19-479B-98BD-F853B6231290}" dt="2023-05-08T16:35:21.253" v="199" actId="14100"/>
          <ac:spMkLst>
            <pc:docMk/>
            <pc:sldMk cId="1554453709" sldId="1021"/>
            <ac:spMk id="55" creationId="{090EDD41-2B0F-208E-256E-092D82F9ECE4}"/>
          </ac:spMkLst>
        </pc:spChg>
        <pc:spChg chg="del">
          <ac:chgData name="Paula Vázquez-Valero" userId="3a0e46d7-2099-40af-a155-aa45b68bfff3" providerId="ADAL" clId="{5A036639-AB19-479B-98BD-F853B6231290}" dt="2023-05-08T16:25:51.748" v="53" actId="478"/>
          <ac:spMkLst>
            <pc:docMk/>
            <pc:sldMk cId="1554453709" sldId="1021"/>
            <ac:spMk id="57" creationId="{D9E701A0-D1D5-B9CF-39B1-7EEF43EB1823}"/>
          </ac:spMkLst>
        </pc:spChg>
        <pc:spChg chg="mod">
          <ac:chgData name="Paula Vázquez-Valero" userId="3a0e46d7-2099-40af-a155-aa45b68bfff3" providerId="ADAL" clId="{5A036639-AB19-479B-98BD-F853B6231290}" dt="2023-05-08T16:35:28.580" v="204" actId="1037"/>
          <ac:spMkLst>
            <pc:docMk/>
            <pc:sldMk cId="1554453709" sldId="1021"/>
            <ac:spMk id="58" creationId="{2FCF24EE-0A8F-3137-42E1-AA6EF50EF5B2}"/>
          </ac:spMkLst>
        </pc:spChg>
        <pc:spChg chg="mod">
          <ac:chgData name="Paula Vázquez-Valero" userId="3a0e46d7-2099-40af-a155-aa45b68bfff3" providerId="ADAL" clId="{5A036639-AB19-479B-98BD-F853B6231290}" dt="2023-05-08T16:35:41.908" v="214" actId="14100"/>
          <ac:spMkLst>
            <pc:docMk/>
            <pc:sldMk cId="1554453709" sldId="1021"/>
            <ac:spMk id="60" creationId="{A4E489A1-BF99-E46D-7552-E8D983B66AA7}"/>
          </ac:spMkLst>
        </pc:spChg>
        <pc:spChg chg="mod">
          <ac:chgData name="Paula Vázquez-Valero" userId="3a0e46d7-2099-40af-a155-aa45b68bfff3" providerId="ADAL" clId="{5A036639-AB19-479B-98BD-F853B6231290}" dt="2023-05-08T16:35:44.440" v="219" actId="1035"/>
          <ac:spMkLst>
            <pc:docMk/>
            <pc:sldMk cId="1554453709" sldId="1021"/>
            <ac:spMk id="61" creationId="{7EF7B882-BE8C-7608-5F90-76614FFA24A0}"/>
          </ac:spMkLst>
        </pc:spChg>
        <pc:spChg chg="mod">
          <ac:chgData name="Paula Vázquez-Valero" userId="3a0e46d7-2099-40af-a155-aa45b68bfff3" providerId="ADAL" clId="{5A036639-AB19-479B-98BD-F853B6231290}" dt="2023-05-08T16:26:12.976" v="57"/>
          <ac:spMkLst>
            <pc:docMk/>
            <pc:sldMk cId="1554453709" sldId="1021"/>
            <ac:spMk id="63" creationId="{EF378677-BDCB-AF51-DD13-3973725E4174}"/>
          </ac:spMkLst>
        </pc:spChg>
        <pc:spChg chg="mod">
          <ac:chgData name="Paula Vázquez-Valero" userId="3a0e46d7-2099-40af-a155-aa45b68bfff3" providerId="ADAL" clId="{5A036639-AB19-479B-98BD-F853B6231290}" dt="2023-05-08T16:26:12.976" v="57"/>
          <ac:spMkLst>
            <pc:docMk/>
            <pc:sldMk cId="1554453709" sldId="1021"/>
            <ac:spMk id="64" creationId="{2C2CCBDD-DD87-D864-B733-C4BC4885EA82}"/>
          </ac:spMkLst>
        </pc:spChg>
        <pc:spChg chg="mod">
          <ac:chgData name="Paula Vázquez-Valero" userId="3a0e46d7-2099-40af-a155-aa45b68bfff3" providerId="ADAL" clId="{5A036639-AB19-479B-98BD-F853B6231290}" dt="2023-05-08T16:26:12.976" v="57"/>
          <ac:spMkLst>
            <pc:docMk/>
            <pc:sldMk cId="1554453709" sldId="1021"/>
            <ac:spMk id="66" creationId="{C05A6C7A-C4BA-A848-9B98-AB8A7A0DF7B1}"/>
          </ac:spMkLst>
        </pc:spChg>
        <pc:spChg chg="mod">
          <ac:chgData name="Paula Vázquez-Valero" userId="3a0e46d7-2099-40af-a155-aa45b68bfff3" providerId="ADAL" clId="{5A036639-AB19-479B-98BD-F853B6231290}" dt="2023-05-08T16:26:12.976" v="57"/>
          <ac:spMkLst>
            <pc:docMk/>
            <pc:sldMk cId="1554453709" sldId="1021"/>
            <ac:spMk id="67" creationId="{1BCF141F-2675-357F-F04A-C70570B5A50A}"/>
          </ac:spMkLst>
        </pc:spChg>
        <pc:spChg chg="mod">
          <ac:chgData name="Paula Vázquez-Valero" userId="3a0e46d7-2099-40af-a155-aa45b68bfff3" providerId="ADAL" clId="{5A036639-AB19-479B-98BD-F853B6231290}" dt="2023-05-08T16:26:12.976" v="57"/>
          <ac:spMkLst>
            <pc:docMk/>
            <pc:sldMk cId="1554453709" sldId="1021"/>
            <ac:spMk id="69" creationId="{E9249054-79AF-54B2-2B99-DBF4E39BB29F}"/>
          </ac:spMkLst>
        </pc:spChg>
        <pc:spChg chg="mod">
          <ac:chgData name="Paula Vázquez-Valero" userId="3a0e46d7-2099-40af-a155-aa45b68bfff3" providerId="ADAL" clId="{5A036639-AB19-479B-98BD-F853B6231290}" dt="2023-05-08T16:26:12.976" v="57"/>
          <ac:spMkLst>
            <pc:docMk/>
            <pc:sldMk cId="1554453709" sldId="1021"/>
            <ac:spMk id="70" creationId="{CAE530C7-C1AD-BCFF-48AF-82498A3CBE40}"/>
          </ac:spMkLst>
        </pc:spChg>
        <pc:spChg chg="mod">
          <ac:chgData name="Paula Vázquez-Valero" userId="3a0e46d7-2099-40af-a155-aa45b68bfff3" providerId="ADAL" clId="{5A036639-AB19-479B-98BD-F853B6231290}" dt="2023-05-08T16:26:12.976" v="57"/>
          <ac:spMkLst>
            <pc:docMk/>
            <pc:sldMk cId="1554453709" sldId="1021"/>
            <ac:spMk id="72" creationId="{6772EC4C-C906-2F97-5236-E333809FA013}"/>
          </ac:spMkLst>
        </pc:spChg>
        <pc:spChg chg="mod">
          <ac:chgData name="Paula Vázquez-Valero" userId="3a0e46d7-2099-40af-a155-aa45b68bfff3" providerId="ADAL" clId="{5A036639-AB19-479B-98BD-F853B6231290}" dt="2023-05-08T16:26:12.976" v="57"/>
          <ac:spMkLst>
            <pc:docMk/>
            <pc:sldMk cId="1554453709" sldId="1021"/>
            <ac:spMk id="73" creationId="{B975829C-D4F4-B942-0814-664D3BEAEF2A}"/>
          </ac:spMkLst>
        </pc:spChg>
        <pc:spChg chg="mod">
          <ac:chgData name="Paula Vázquez-Valero" userId="3a0e46d7-2099-40af-a155-aa45b68bfff3" providerId="ADAL" clId="{5A036639-AB19-479B-98BD-F853B6231290}" dt="2023-05-08T16:26:12.976" v="57"/>
          <ac:spMkLst>
            <pc:docMk/>
            <pc:sldMk cId="1554453709" sldId="1021"/>
            <ac:spMk id="75" creationId="{1E6CC19F-EFA0-EE94-8A64-64D5C21D9EC3}"/>
          </ac:spMkLst>
        </pc:spChg>
        <pc:spChg chg="mod">
          <ac:chgData name="Paula Vázquez-Valero" userId="3a0e46d7-2099-40af-a155-aa45b68bfff3" providerId="ADAL" clId="{5A036639-AB19-479B-98BD-F853B6231290}" dt="2023-05-08T16:26:12.976" v="57"/>
          <ac:spMkLst>
            <pc:docMk/>
            <pc:sldMk cId="1554453709" sldId="1021"/>
            <ac:spMk id="76" creationId="{873DDCEC-B475-E4D9-61E0-A7C209B8CBA0}"/>
          </ac:spMkLst>
        </pc:spChg>
        <pc:spChg chg="mod">
          <ac:chgData name="Paula Vázquez-Valero" userId="3a0e46d7-2099-40af-a155-aa45b68bfff3" providerId="ADAL" clId="{5A036639-AB19-479B-98BD-F853B6231290}" dt="2023-05-08T16:26:12.976" v="57"/>
          <ac:spMkLst>
            <pc:docMk/>
            <pc:sldMk cId="1554453709" sldId="1021"/>
            <ac:spMk id="78" creationId="{019E8DB6-49A6-6FAD-B6D1-60685C225F52}"/>
          </ac:spMkLst>
        </pc:spChg>
        <pc:spChg chg="mod">
          <ac:chgData name="Paula Vázquez-Valero" userId="3a0e46d7-2099-40af-a155-aa45b68bfff3" providerId="ADAL" clId="{5A036639-AB19-479B-98BD-F853B6231290}" dt="2023-05-08T16:26:12.976" v="57"/>
          <ac:spMkLst>
            <pc:docMk/>
            <pc:sldMk cId="1554453709" sldId="1021"/>
            <ac:spMk id="79" creationId="{14670BC2-6273-6E2E-FEA5-E3FF4DFDDB62}"/>
          </ac:spMkLst>
        </pc:spChg>
        <pc:spChg chg="mod">
          <ac:chgData name="Paula Vázquez-Valero" userId="3a0e46d7-2099-40af-a155-aa45b68bfff3" providerId="ADAL" clId="{5A036639-AB19-479B-98BD-F853B6231290}" dt="2023-05-08T16:26:12.976" v="57"/>
          <ac:spMkLst>
            <pc:docMk/>
            <pc:sldMk cId="1554453709" sldId="1021"/>
            <ac:spMk id="81" creationId="{B04737F6-5C64-F8D9-0FEB-D3B9C4C81881}"/>
          </ac:spMkLst>
        </pc:spChg>
        <pc:spChg chg="mod">
          <ac:chgData name="Paula Vázquez-Valero" userId="3a0e46d7-2099-40af-a155-aa45b68bfff3" providerId="ADAL" clId="{5A036639-AB19-479B-98BD-F853B6231290}" dt="2023-05-08T16:26:12.976" v="57"/>
          <ac:spMkLst>
            <pc:docMk/>
            <pc:sldMk cId="1554453709" sldId="1021"/>
            <ac:spMk id="82" creationId="{80878C8B-7199-9F49-72BB-938274CC9E6B}"/>
          </ac:spMkLst>
        </pc:spChg>
        <pc:spChg chg="mod">
          <ac:chgData name="Paula Vázquez-Valero" userId="3a0e46d7-2099-40af-a155-aa45b68bfff3" providerId="ADAL" clId="{5A036639-AB19-479B-98BD-F853B6231290}" dt="2023-05-08T16:26:12.976" v="57"/>
          <ac:spMkLst>
            <pc:docMk/>
            <pc:sldMk cId="1554453709" sldId="1021"/>
            <ac:spMk id="84" creationId="{70444968-2D53-2969-996D-08D81B6A4FF7}"/>
          </ac:spMkLst>
        </pc:spChg>
        <pc:spChg chg="mod">
          <ac:chgData name="Paula Vázquez-Valero" userId="3a0e46d7-2099-40af-a155-aa45b68bfff3" providerId="ADAL" clId="{5A036639-AB19-479B-98BD-F853B6231290}" dt="2023-05-08T16:26:12.976" v="57"/>
          <ac:spMkLst>
            <pc:docMk/>
            <pc:sldMk cId="1554453709" sldId="1021"/>
            <ac:spMk id="85" creationId="{E13F9E62-F9F2-EAC0-53DF-D306DF258560}"/>
          </ac:spMkLst>
        </pc:spChg>
        <pc:spChg chg="mod">
          <ac:chgData name="Paula Vázquez-Valero" userId="3a0e46d7-2099-40af-a155-aa45b68bfff3" providerId="ADAL" clId="{5A036639-AB19-479B-98BD-F853B6231290}" dt="2023-05-08T16:26:12.976" v="57"/>
          <ac:spMkLst>
            <pc:docMk/>
            <pc:sldMk cId="1554453709" sldId="1021"/>
            <ac:spMk id="87" creationId="{96C77968-D976-081A-D64D-4518000A63E8}"/>
          </ac:spMkLst>
        </pc:spChg>
        <pc:spChg chg="mod">
          <ac:chgData name="Paula Vázquez-Valero" userId="3a0e46d7-2099-40af-a155-aa45b68bfff3" providerId="ADAL" clId="{5A036639-AB19-479B-98BD-F853B6231290}" dt="2023-05-08T16:26:12.976" v="57"/>
          <ac:spMkLst>
            <pc:docMk/>
            <pc:sldMk cId="1554453709" sldId="1021"/>
            <ac:spMk id="88" creationId="{55D4DEAD-59B4-1B3E-283A-798B1EBAFB94}"/>
          </ac:spMkLst>
        </pc:spChg>
        <pc:spChg chg="del mod">
          <ac:chgData name="Paula Vázquez-Valero" userId="3a0e46d7-2099-40af-a155-aa45b68bfff3" providerId="ADAL" clId="{5A036639-AB19-479B-98BD-F853B6231290}" dt="2023-05-08T17:32:32.890" v="1198" actId="478"/>
          <ac:spMkLst>
            <pc:docMk/>
            <pc:sldMk cId="1554453709" sldId="1021"/>
            <ac:spMk id="91" creationId="{A1EA55A1-0658-4B83-8A02-99A9D695DC16}"/>
          </ac:spMkLst>
        </pc:spChg>
        <pc:spChg chg="mod">
          <ac:chgData name="Paula Vázquez-Valero" userId="3a0e46d7-2099-40af-a155-aa45b68bfff3" providerId="ADAL" clId="{5A036639-AB19-479B-98BD-F853B6231290}" dt="2023-05-08T16:26:12.976" v="57"/>
          <ac:spMkLst>
            <pc:docMk/>
            <pc:sldMk cId="1554453709" sldId="1021"/>
            <ac:spMk id="92" creationId="{76FAAE09-B268-DCBD-D779-47D006356D68}"/>
          </ac:spMkLst>
        </pc:spChg>
        <pc:spChg chg="mod">
          <ac:chgData name="Paula Vázquez-Valero" userId="3a0e46d7-2099-40af-a155-aa45b68bfff3" providerId="ADAL" clId="{5A036639-AB19-479B-98BD-F853B6231290}" dt="2023-05-08T16:26:12.976" v="57"/>
          <ac:spMkLst>
            <pc:docMk/>
            <pc:sldMk cId="1554453709" sldId="1021"/>
            <ac:spMk id="93" creationId="{976FD684-1588-2BAB-B54F-D8F411DD8FD1}"/>
          </ac:spMkLst>
        </pc:spChg>
        <pc:spChg chg="mod">
          <ac:chgData name="Paula Vázquez-Valero" userId="3a0e46d7-2099-40af-a155-aa45b68bfff3" providerId="ADAL" clId="{5A036639-AB19-479B-98BD-F853B6231290}" dt="2023-05-08T16:26:12.976" v="57"/>
          <ac:spMkLst>
            <pc:docMk/>
            <pc:sldMk cId="1554453709" sldId="1021"/>
            <ac:spMk id="95" creationId="{9F39C5AA-8E33-627D-D0B9-77533CDF7714}"/>
          </ac:spMkLst>
        </pc:spChg>
        <pc:spChg chg="mod">
          <ac:chgData name="Paula Vázquez-Valero" userId="3a0e46d7-2099-40af-a155-aa45b68bfff3" providerId="ADAL" clId="{5A036639-AB19-479B-98BD-F853B6231290}" dt="2023-05-08T16:26:12.976" v="57"/>
          <ac:spMkLst>
            <pc:docMk/>
            <pc:sldMk cId="1554453709" sldId="1021"/>
            <ac:spMk id="96" creationId="{B27C4899-574B-ED07-147C-90371DD32327}"/>
          </ac:spMkLst>
        </pc:spChg>
        <pc:spChg chg="mod">
          <ac:chgData name="Paula Vázquez-Valero" userId="3a0e46d7-2099-40af-a155-aa45b68bfff3" providerId="ADAL" clId="{5A036639-AB19-479B-98BD-F853B6231290}" dt="2023-05-08T16:26:12.976" v="57"/>
          <ac:spMkLst>
            <pc:docMk/>
            <pc:sldMk cId="1554453709" sldId="1021"/>
            <ac:spMk id="98" creationId="{76DC6D1C-2F45-C794-2158-74EFA76CAD14}"/>
          </ac:spMkLst>
        </pc:spChg>
        <pc:spChg chg="mod">
          <ac:chgData name="Paula Vázquez-Valero" userId="3a0e46d7-2099-40af-a155-aa45b68bfff3" providerId="ADAL" clId="{5A036639-AB19-479B-98BD-F853B6231290}" dt="2023-05-08T16:26:12.976" v="57"/>
          <ac:spMkLst>
            <pc:docMk/>
            <pc:sldMk cId="1554453709" sldId="1021"/>
            <ac:spMk id="99" creationId="{DB06A6FB-5FE8-ECD5-E44A-7436B3759BB0}"/>
          </ac:spMkLst>
        </pc:spChg>
        <pc:spChg chg="mod">
          <ac:chgData name="Paula Vázquez-Valero" userId="3a0e46d7-2099-40af-a155-aa45b68bfff3" providerId="ADAL" clId="{5A036639-AB19-479B-98BD-F853B6231290}" dt="2023-05-08T16:26:12.976" v="57"/>
          <ac:spMkLst>
            <pc:docMk/>
            <pc:sldMk cId="1554453709" sldId="1021"/>
            <ac:spMk id="101" creationId="{E8D52358-040D-8D7D-525B-FC4901E0C01F}"/>
          </ac:spMkLst>
        </pc:spChg>
        <pc:spChg chg="mod">
          <ac:chgData name="Paula Vázquez-Valero" userId="3a0e46d7-2099-40af-a155-aa45b68bfff3" providerId="ADAL" clId="{5A036639-AB19-479B-98BD-F853B6231290}" dt="2023-05-08T16:26:12.976" v="57"/>
          <ac:spMkLst>
            <pc:docMk/>
            <pc:sldMk cId="1554453709" sldId="1021"/>
            <ac:spMk id="102" creationId="{BEE07832-A0EF-4FDA-EAA3-4E6DFD21449C}"/>
          </ac:spMkLst>
        </pc:spChg>
        <pc:spChg chg="mod">
          <ac:chgData name="Paula Vázquez-Valero" userId="3a0e46d7-2099-40af-a155-aa45b68bfff3" providerId="ADAL" clId="{5A036639-AB19-479B-98BD-F853B6231290}" dt="2023-05-08T16:26:12.976" v="57"/>
          <ac:spMkLst>
            <pc:docMk/>
            <pc:sldMk cId="1554453709" sldId="1021"/>
            <ac:spMk id="104" creationId="{50376363-0718-EA1E-B78B-7A36323318F9}"/>
          </ac:spMkLst>
        </pc:spChg>
        <pc:spChg chg="mod">
          <ac:chgData name="Paula Vázquez-Valero" userId="3a0e46d7-2099-40af-a155-aa45b68bfff3" providerId="ADAL" clId="{5A036639-AB19-479B-98BD-F853B6231290}" dt="2023-05-08T16:26:12.976" v="57"/>
          <ac:spMkLst>
            <pc:docMk/>
            <pc:sldMk cId="1554453709" sldId="1021"/>
            <ac:spMk id="105" creationId="{4A04EC6A-5E88-DD19-160E-BE4668626B43}"/>
          </ac:spMkLst>
        </pc:spChg>
        <pc:spChg chg="mod">
          <ac:chgData name="Paula Vázquez-Valero" userId="3a0e46d7-2099-40af-a155-aa45b68bfff3" providerId="ADAL" clId="{5A036639-AB19-479B-98BD-F853B6231290}" dt="2023-05-08T16:26:12.976" v="57"/>
          <ac:spMkLst>
            <pc:docMk/>
            <pc:sldMk cId="1554453709" sldId="1021"/>
            <ac:spMk id="107" creationId="{1FAD4DD9-380D-1709-E86C-EC6B0C7B9CC3}"/>
          </ac:spMkLst>
        </pc:spChg>
        <pc:spChg chg="mod">
          <ac:chgData name="Paula Vázquez-Valero" userId="3a0e46d7-2099-40af-a155-aa45b68bfff3" providerId="ADAL" clId="{5A036639-AB19-479B-98BD-F853B6231290}" dt="2023-05-08T16:26:12.976" v="57"/>
          <ac:spMkLst>
            <pc:docMk/>
            <pc:sldMk cId="1554453709" sldId="1021"/>
            <ac:spMk id="108" creationId="{718321CD-9A3B-D57B-48F1-2365DDA610AF}"/>
          </ac:spMkLst>
        </pc:spChg>
        <pc:spChg chg="mod">
          <ac:chgData name="Paula Vázquez-Valero" userId="3a0e46d7-2099-40af-a155-aa45b68bfff3" providerId="ADAL" clId="{5A036639-AB19-479B-98BD-F853B6231290}" dt="2023-05-08T16:26:12.976" v="57"/>
          <ac:spMkLst>
            <pc:docMk/>
            <pc:sldMk cId="1554453709" sldId="1021"/>
            <ac:spMk id="110" creationId="{1E75BA48-6BDD-804A-9844-FEC12F1C8319}"/>
          </ac:spMkLst>
        </pc:spChg>
        <pc:spChg chg="mod">
          <ac:chgData name="Paula Vázquez-Valero" userId="3a0e46d7-2099-40af-a155-aa45b68bfff3" providerId="ADAL" clId="{5A036639-AB19-479B-98BD-F853B6231290}" dt="2023-05-08T16:26:12.976" v="57"/>
          <ac:spMkLst>
            <pc:docMk/>
            <pc:sldMk cId="1554453709" sldId="1021"/>
            <ac:spMk id="111" creationId="{194164FC-F578-0C16-4F47-613B679D58FB}"/>
          </ac:spMkLst>
        </pc:spChg>
        <pc:spChg chg="mod">
          <ac:chgData name="Paula Vázquez-Valero" userId="3a0e46d7-2099-40af-a155-aa45b68bfff3" providerId="ADAL" clId="{5A036639-AB19-479B-98BD-F853B6231290}" dt="2023-05-08T16:26:12.976" v="57"/>
          <ac:spMkLst>
            <pc:docMk/>
            <pc:sldMk cId="1554453709" sldId="1021"/>
            <ac:spMk id="113" creationId="{2E9F9F1A-AE8D-2FF8-DE0B-32FFC4830EEE}"/>
          </ac:spMkLst>
        </pc:spChg>
        <pc:spChg chg="mod">
          <ac:chgData name="Paula Vázquez-Valero" userId="3a0e46d7-2099-40af-a155-aa45b68bfff3" providerId="ADAL" clId="{5A036639-AB19-479B-98BD-F853B6231290}" dt="2023-05-08T16:26:12.976" v="57"/>
          <ac:spMkLst>
            <pc:docMk/>
            <pc:sldMk cId="1554453709" sldId="1021"/>
            <ac:spMk id="114" creationId="{B14035A9-0B89-7FCE-2251-2AC9F45F7BF9}"/>
          </ac:spMkLst>
        </pc:spChg>
        <pc:spChg chg="mod">
          <ac:chgData name="Paula Vázquez-Valero" userId="3a0e46d7-2099-40af-a155-aa45b68bfff3" providerId="ADAL" clId="{5A036639-AB19-479B-98BD-F853B6231290}" dt="2023-05-08T16:26:12.976" v="57"/>
          <ac:spMkLst>
            <pc:docMk/>
            <pc:sldMk cId="1554453709" sldId="1021"/>
            <ac:spMk id="116" creationId="{4E06F4B3-8CA5-AF93-A176-52517818D558}"/>
          </ac:spMkLst>
        </pc:spChg>
        <pc:spChg chg="mod">
          <ac:chgData name="Paula Vázquez-Valero" userId="3a0e46d7-2099-40af-a155-aa45b68bfff3" providerId="ADAL" clId="{5A036639-AB19-479B-98BD-F853B6231290}" dt="2023-05-08T16:26:12.976" v="57"/>
          <ac:spMkLst>
            <pc:docMk/>
            <pc:sldMk cId="1554453709" sldId="1021"/>
            <ac:spMk id="117" creationId="{69FC1CD7-CAC8-8B21-A139-1F9EFDB3B7D2}"/>
          </ac:spMkLst>
        </pc:spChg>
        <pc:spChg chg="mod">
          <ac:chgData name="Paula Vázquez-Valero" userId="3a0e46d7-2099-40af-a155-aa45b68bfff3" providerId="ADAL" clId="{5A036639-AB19-479B-98BD-F853B6231290}" dt="2023-05-08T16:26:12.976" v="57"/>
          <ac:spMkLst>
            <pc:docMk/>
            <pc:sldMk cId="1554453709" sldId="1021"/>
            <ac:spMk id="119" creationId="{E5190111-01D5-ED70-8ECB-269D7E6717FB}"/>
          </ac:spMkLst>
        </pc:spChg>
        <pc:spChg chg="mod">
          <ac:chgData name="Paula Vázquez-Valero" userId="3a0e46d7-2099-40af-a155-aa45b68bfff3" providerId="ADAL" clId="{5A036639-AB19-479B-98BD-F853B6231290}" dt="2023-05-08T16:26:12.976" v="57"/>
          <ac:spMkLst>
            <pc:docMk/>
            <pc:sldMk cId="1554453709" sldId="1021"/>
            <ac:spMk id="120" creationId="{E93CDAB7-9732-77CC-AC96-161797293756}"/>
          </ac:spMkLst>
        </pc:spChg>
        <pc:spChg chg="mod">
          <ac:chgData name="Paula Vázquez-Valero" userId="3a0e46d7-2099-40af-a155-aa45b68bfff3" providerId="ADAL" clId="{5A036639-AB19-479B-98BD-F853B6231290}" dt="2023-05-08T16:26:12.976" v="57"/>
          <ac:spMkLst>
            <pc:docMk/>
            <pc:sldMk cId="1554453709" sldId="1021"/>
            <ac:spMk id="122" creationId="{48389C8C-786B-5E85-52B8-BD7D3E302C4C}"/>
          </ac:spMkLst>
        </pc:spChg>
        <pc:spChg chg="mod">
          <ac:chgData name="Paula Vázquez-Valero" userId="3a0e46d7-2099-40af-a155-aa45b68bfff3" providerId="ADAL" clId="{5A036639-AB19-479B-98BD-F853B6231290}" dt="2023-05-08T16:26:12.976" v="57"/>
          <ac:spMkLst>
            <pc:docMk/>
            <pc:sldMk cId="1554453709" sldId="1021"/>
            <ac:spMk id="123" creationId="{6686837B-176D-D3D4-8DE7-3FF8D5165E77}"/>
          </ac:spMkLst>
        </pc:spChg>
        <pc:spChg chg="mod">
          <ac:chgData name="Paula Vázquez-Valero" userId="3a0e46d7-2099-40af-a155-aa45b68bfff3" providerId="ADAL" clId="{5A036639-AB19-479B-98BD-F853B6231290}" dt="2023-05-08T16:26:12.976" v="57"/>
          <ac:spMkLst>
            <pc:docMk/>
            <pc:sldMk cId="1554453709" sldId="1021"/>
            <ac:spMk id="125" creationId="{CBE1EB1C-D208-05CE-2409-E4AB51AE044C}"/>
          </ac:spMkLst>
        </pc:spChg>
        <pc:spChg chg="mod">
          <ac:chgData name="Paula Vázquez-Valero" userId="3a0e46d7-2099-40af-a155-aa45b68bfff3" providerId="ADAL" clId="{5A036639-AB19-479B-98BD-F853B6231290}" dt="2023-05-08T16:26:12.976" v="57"/>
          <ac:spMkLst>
            <pc:docMk/>
            <pc:sldMk cId="1554453709" sldId="1021"/>
            <ac:spMk id="126" creationId="{7592CE09-91B0-8D0B-CBC0-BD5B6B954060}"/>
          </ac:spMkLst>
        </pc:spChg>
        <pc:spChg chg="mod">
          <ac:chgData name="Paula Vázquez-Valero" userId="3a0e46d7-2099-40af-a155-aa45b68bfff3" providerId="ADAL" clId="{5A036639-AB19-479B-98BD-F853B6231290}" dt="2023-05-08T16:26:12.976" v="57"/>
          <ac:spMkLst>
            <pc:docMk/>
            <pc:sldMk cId="1554453709" sldId="1021"/>
            <ac:spMk id="1024" creationId="{A546739E-2119-2CA7-CD6E-AA1A405825C0}"/>
          </ac:spMkLst>
        </pc:spChg>
        <pc:spChg chg="mod">
          <ac:chgData name="Paula Vázquez-Valero" userId="3a0e46d7-2099-40af-a155-aa45b68bfff3" providerId="ADAL" clId="{5A036639-AB19-479B-98BD-F853B6231290}" dt="2023-05-08T16:26:12.976" v="57"/>
          <ac:spMkLst>
            <pc:docMk/>
            <pc:sldMk cId="1554453709" sldId="1021"/>
            <ac:spMk id="1025" creationId="{286EEEFA-E70D-2390-4D42-060081F1903F}"/>
          </ac:spMkLst>
        </pc:spChg>
        <pc:spChg chg="mod">
          <ac:chgData name="Paula Vázquez-Valero" userId="3a0e46d7-2099-40af-a155-aa45b68bfff3" providerId="ADAL" clId="{5A036639-AB19-479B-98BD-F853B6231290}" dt="2023-05-08T16:26:12.976" v="57"/>
          <ac:spMkLst>
            <pc:docMk/>
            <pc:sldMk cId="1554453709" sldId="1021"/>
            <ac:spMk id="1027" creationId="{9CAABB7E-508A-27B3-EB09-052C1DE87E15}"/>
          </ac:spMkLst>
        </pc:spChg>
        <pc:spChg chg="mod">
          <ac:chgData name="Paula Vázquez-Valero" userId="3a0e46d7-2099-40af-a155-aa45b68bfff3" providerId="ADAL" clId="{5A036639-AB19-479B-98BD-F853B6231290}" dt="2023-05-08T16:26:12.976" v="57"/>
          <ac:spMkLst>
            <pc:docMk/>
            <pc:sldMk cId="1554453709" sldId="1021"/>
            <ac:spMk id="1029" creationId="{529AEE02-3071-C52D-87D7-A99C015070A3}"/>
          </ac:spMkLst>
        </pc:spChg>
        <pc:spChg chg="mod">
          <ac:chgData name="Paula Vázquez-Valero" userId="3a0e46d7-2099-40af-a155-aa45b68bfff3" providerId="ADAL" clId="{5A036639-AB19-479B-98BD-F853B6231290}" dt="2023-05-08T16:26:12.976" v="57"/>
          <ac:spMkLst>
            <pc:docMk/>
            <pc:sldMk cId="1554453709" sldId="1021"/>
            <ac:spMk id="1031" creationId="{13F3EC06-24E1-42D6-7F4A-47F22032D015}"/>
          </ac:spMkLst>
        </pc:spChg>
        <pc:spChg chg="mod">
          <ac:chgData name="Paula Vázquez-Valero" userId="3a0e46d7-2099-40af-a155-aa45b68bfff3" providerId="ADAL" clId="{5A036639-AB19-479B-98BD-F853B6231290}" dt="2023-05-08T16:26:12.976" v="57"/>
          <ac:spMkLst>
            <pc:docMk/>
            <pc:sldMk cId="1554453709" sldId="1021"/>
            <ac:spMk id="1033" creationId="{5AA4E270-3A3A-0337-8948-BC022A909F5B}"/>
          </ac:spMkLst>
        </pc:spChg>
        <pc:spChg chg="mod">
          <ac:chgData name="Paula Vázquez-Valero" userId="3a0e46d7-2099-40af-a155-aa45b68bfff3" providerId="ADAL" clId="{5A036639-AB19-479B-98BD-F853B6231290}" dt="2023-05-08T16:26:12.976" v="57"/>
          <ac:spMkLst>
            <pc:docMk/>
            <pc:sldMk cId="1554453709" sldId="1021"/>
            <ac:spMk id="1037" creationId="{F9A6B8D7-46BE-43DF-0670-018D6B0967C1}"/>
          </ac:spMkLst>
        </pc:spChg>
        <pc:spChg chg="mod">
          <ac:chgData name="Paula Vázquez-Valero" userId="3a0e46d7-2099-40af-a155-aa45b68bfff3" providerId="ADAL" clId="{5A036639-AB19-479B-98BD-F853B6231290}" dt="2023-05-08T16:26:12.976" v="57"/>
          <ac:spMkLst>
            <pc:docMk/>
            <pc:sldMk cId="1554453709" sldId="1021"/>
            <ac:spMk id="1038" creationId="{28B1B3D1-B2CA-0B47-341E-3D5C484EB228}"/>
          </ac:spMkLst>
        </pc:spChg>
        <pc:spChg chg="mod">
          <ac:chgData name="Paula Vázquez-Valero" userId="3a0e46d7-2099-40af-a155-aa45b68bfff3" providerId="ADAL" clId="{5A036639-AB19-479B-98BD-F853B6231290}" dt="2023-05-08T16:26:12.976" v="57"/>
          <ac:spMkLst>
            <pc:docMk/>
            <pc:sldMk cId="1554453709" sldId="1021"/>
            <ac:spMk id="1040" creationId="{1B9E0D68-B660-7BB2-2261-0745B1DB838B}"/>
          </ac:spMkLst>
        </pc:spChg>
        <pc:spChg chg="mod">
          <ac:chgData name="Paula Vázquez-Valero" userId="3a0e46d7-2099-40af-a155-aa45b68bfff3" providerId="ADAL" clId="{5A036639-AB19-479B-98BD-F853B6231290}" dt="2023-05-08T16:26:12.976" v="57"/>
          <ac:spMkLst>
            <pc:docMk/>
            <pc:sldMk cId="1554453709" sldId="1021"/>
            <ac:spMk id="1041" creationId="{23FD23FC-D4D2-0926-C2C9-24DFF4C04AFC}"/>
          </ac:spMkLst>
        </pc:spChg>
        <pc:spChg chg="mod">
          <ac:chgData name="Paula Vázquez-Valero" userId="3a0e46d7-2099-40af-a155-aa45b68bfff3" providerId="ADAL" clId="{5A036639-AB19-479B-98BD-F853B6231290}" dt="2023-05-08T16:26:12.976" v="57"/>
          <ac:spMkLst>
            <pc:docMk/>
            <pc:sldMk cId="1554453709" sldId="1021"/>
            <ac:spMk id="1043" creationId="{583221BF-9741-5F35-2C84-54FE26883085}"/>
          </ac:spMkLst>
        </pc:spChg>
        <pc:spChg chg="mod">
          <ac:chgData name="Paula Vázquez-Valero" userId="3a0e46d7-2099-40af-a155-aa45b68bfff3" providerId="ADAL" clId="{5A036639-AB19-479B-98BD-F853B6231290}" dt="2023-05-08T16:26:12.976" v="57"/>
          <ac:spMkLst>
            <pc:docMk/>
            <pc:sldMk cId="1554453709" sldId="1021"/>
            <ac:spMk id="1044" creationId="{DB4B6D6D-E609-816B-7542-D38B2CCB0086}"/>
          </ac:spMkLst>
        </pc:spChg>
        <pc:spChg chg="mod">
          <ac:chgData name="Paula Vázquez-Valero" userId="3a0e46d7-2099-40af-a155-aa45b68bfff3" providerId="ADAL" clId="{5A036639-AB19-479B-98BD-F853B6231290}" dt="2023-05-08T16:26:12.976" v="57"/>
          <ac:spMkLst>
            <pc:docMk/>
            <pc:sldMk cId="1554453709" sldId="1021"/>
            <ac:spMk id="1046" creationId="{B99FCC9C-1E61-35C2-A7D5-F193767848F2}"/>
          </ac:spMkLst>
        </pc:spChg>
        <pc:spChg chg="mod">
          <ac:chgData name="Paula Vázquez-Valero" userId="3a0e46d7-2099-40af-a155-aa45b68bfff3" providerId="ADAL" clId="{5A036639-AB19-479B-98BD-F853B6231290}" dt="2023-05-08T16:26:12.976" v="57"/>
          <ac:spMkLst>
            <pc:docMk/>
            <pc:sldMk cId="1554453709" sldId="1021"/>
            <ac:spMk id="1047" creationId="{3766B165-3F38-9FF7-6286-3CA4D893AF75}"/>
          </ac:spMkLst>
        </pc:spChg>
        <pc:spChg chg="mod">
          <ac:chgData name="Paula Vázquez-Valero" userId="3a0e46d7-2099-40af-a155-aa45b68bfff3" providerId="ADAL" clId="{5A036639-AB19-479B-98BD-F853B6231290}" dt="2023-05-08T16:26:12.976" v="57"/>
          <ac:spMkLst>
            <pc:docMk/>
            <pc:sldMk cId="1554453709" sldId="1021"/>
            <ac:spMk id="1049" creationId="{E26C49E9-9EB6-0F38-91A5-5AA6DCF69605}"/>
          </ac:spMkLst>
        </pc:spChg>
        <pc:spChg chg="mod">
          <ac:chgData name="Paula Vázquez-Valero" userId="3a0e46d7-2099-40af-a155-aa45b68bfff3" providerId="ADAL" clId="{5A036639-AB19-479B-98BD-F853B6231290}" dt="2023-05-08T16:26:12.976" v="57"/>
          <ac:spMkLst>
            <pc:docMk/>
            <pc:sldMk cId="1554453709" sldId="1021"/>
            <ac:spMk id="1050" creationId="{C67BB5F0-B70B-3C8B-7C4F-68BD8FA400D0}"/>
          </ac:spMkLst>
        </pc:spChg>
        <pc:spChg chg="mod">
          <ac:chgData name="Paula Vázquez-Valero" userId="3a0e46d7-2099-40af-a155-aa45b68bfff3" providerId="ADAL" clId="{5A036639-AB19-479B-98BD-F853B6231290}" dt="2023-05-08T16:26:12.976" v="57"/>
          <ac:spMkLst>
            <pc:docMk/>
            <pc:sldMk cId="1554453709" sldId="1021"/>
            <ac:spMk id="1052" creationId="{C9C273FD-C36F-A80F-71BF-F32FFC4CABCE}"/>
          </ac:spMkLst>
        </pc:spChg>
        <pc:spChg chg="mod">
          <ac:chgData name="Paula Vázquez-Valero" userId="3a0e46d7-2099-40af-a155-aa45b68bfff3" providerId="ADAL" clId="{5A036639-AB19-479B-98BD-F853B6231290}" dt="2023-05-08T16:26:12.976" v="57"/>
          <ac:spMkLst>
            <pc:docMk/>
            <pc:sldMk cId="1554453709" sldId="1021"/>
            <ac:spMk id="1053" creationId="{21835943-1428-01E4-DF39-996F6DAACDEA}"/>
          </ac:spMkLst>
        </pc:spChg>
        <pc:spChg chg="mod">
          <ac:chgData name="Paula Vázquez-Valero" userId="3a0e46d7-2099-40af-a155-aa45b68bfff3" providerId="ADAL" clId="{5A036639-AB19-479B-98BD-F853B6231290}" dt="2023-05-08T16:26:12.976" v="57"/>
          <ac:spMkLst>
            <pc:docMk/>
            <pc:sldMk cId="1554453709" sldId="1021"/>
            <ac:spMk id="1055" creationId="{0CCA9E72-B711-97C9-3620-E2ABDDA292E0}"/>
          </ac:spMkLst>
        </pc:spChg>
        <pc:spChg chg="mod">
          <ac:chgData name="Paula Vázquez-Valero" userId="3a0e46d7-2099-40af-a155-aa45b68bfff3" providerId="ADAL" clId="{5A036639-AB19-479B-98BD-F853B6231290}" dt="2023-05-08T16:26:12.976" v="57"/>
          <ac:spMkLst>
            <pc:docMk/>
            <pc:sldMk cId="1554453709" sldId="1021"/>
            <ac:spMk id="1056" creationId="{A22EADF2-287C-7160-2B93-E7C1671B4374}"/>
          </ac:spMkLst>
        </pc:spChg>
        <pc:spChg chg="add del mod">
          <ac:chgData name="Paula Vázquez-Valero" userId="3a0e46d7-2099-40af-a155-aa45b68bfff3" providerId="ADAL" clId="{5A036639-AB19-479B-98BD-F853B6231290}" dt="2023-05-08T16:37:02.683" v="262" actId="478"/>
          <ac:spMkLst>
            <pc:docMk/>
            <pc:sldMk cId="1554453709" sldId="1021"/>
            <ac:spMk id="1057" creationId="{49978ACE-7247-A3D8-BAD2-A38E66F45725}"/>
          </ac:spMkLst>
        </pc:spChg>
        <pc:spChg chg="add del mod">
          <ac:chgData name="Paula Vázquez-Valero" userId="3a0e46d7-2099-40af-a155-aa45b68bfff3" providerId="ADAL" clId="{5A036639-AB19-479B-98BD-F853B6231290}" dt="2023-05-08T16:37:02.683" v="262" actId="478"/>
          <ac:spMkLst>
            <pc:docMk/>
            <pc:sldMk cId="1554453709" sldId="1021"/>
            <ac:spMk id="1058" creationId="{055CC763-24E6-4A02-C784-393D33BF87D7}"/>
          </ac:spMkLst>
        </pc:spChg>
        <pc:spChg chg="add mod">
          <ac:chgData name="Paula Vázquez-Valero" userId="3a0e46d7-2099-40af-a155-aa45b68bfff3" providerId="ADAL" clId="{5A036639-AB19-479B-98BD-F853B6231290}" dt="2023-05-08T17:32:00.533" v="1183" actId="1038"/>
          <ac:spMkLst>
            <pc:docMk/>
            <pc:sldMk cId="1554453709" sldId="1021"/>
            <ac:spMk id="1059" creationId="{9697A82B-CA7B-7C4F-BE3D-8A00536912C3}"/>
          </ac:spMkLst>
        </pc:spChg>
        <pc:spChg chg="add del mod">
          <ac:chgData name="Paula Vázquez-Valero" userId="3a0e46d7-2099-40af-a155-aa45b68bfff3" providerId="ADAL" clId="{5A036639-AB19-479B-98BD-F853B6231290}" dt="2023-05-08T16:36:54.342" v="259" actId="478"/>
          <ac:spMkLst>
            <pc:docMk/>
            <pc:sldMk cId="1554453709" sldId="1021"/>
            <ac:spMk id="1060" creationId="{C2231859-13FC-0AE1-285A-D357359EFADC}"/>
          </ac:spMkLst>
        </pc:spChg>
        <pc:spChg chg="add del mod">
          <ac:chgData name="Paula Vázquez-Valero" userId="3a0e46d7-2099-40af-a155-aa45b68bfff3" providerId="ADAL" clId="{5A036639-AB19-479B-98BD-F853B6231290}" dt="2023-05-08T16:37:02.683" v="262" actId="478"/>
          <ac:spMkLst>
            <pc:docMk/>
            <pc:sldMk cId="1554453709" sldId="1021"/>
            <ac:spMk id="1061" creationId="{C4C58680-DD88-2FD5-51ED-3EF51835CE55}"/>
          </ac:spMkLst>
        </pc:spChg>
        <pc:spChg chg="add mod ord">
          <ac:chgData name="Paula Vázquez-Valero" userId="3a0e46d7-2099-40af-a155-aa45b68bfff3" providerId="ADAL" clId="{5A036639-AB19-479B-98BD-F853B6231290}" dt="2023-05-08T17:32:00.533" v="1183" actId="1038"/>
          <ac:spMkLst>
            <pc:docMk/>
            <pc:sldMk cId="1554453709" sldId="1021"/>
            <ac:spMk id="1062" creationId="{D2803AD4-8E90-8572-3187-851418DB6B58}"/>
          </ac:spMkLst>
        </pc:spChg>
        <pc:spChg chg="add del mod">
          <ac:chgData name="Paula Vázquez-Valero" userId="3a0e46d7-2099-40af-a155-aa45b68bfff3" providerId="ADAL" clId="{5A036639-AB19-479B-98BD-F853B6231290}" dt="2023-05-08T16:36:57.825" v="260" actId="478"/>
          <ac:spMkLst>
            <pc:docMk/>
            <pc:sldMk cId="1554453709" sldId="1021"/>
            <ac:spMk id="1063" creationId="{37F91443-CC08-DFC8-1B06-5D461FB7F575}"/>
          </ac:spMkLst>
        </pc:spChg>
        <pc:spChg chg="add del mod">
          <ac:chgData name="Paula Vázquez-Valero" userId="3a0e46d7-2099-40af-a155-aa45b68bfff3" providerId="ADAL" clId="{5A036639-AB19-479B-98BD-F853B6231290}" dt="2023-05-08T16:36:54.342" v="259" actId="478"/>
          <ac:spMkLst>
            <pc:docMk/>
            <pc:sldMk cId="1554453709" sldId="1021"/>
            <ac:spMk id="1064" creationId="{D7300937-067B-0B98-23D5-2AB7AD0D1C27}"/>
          </ac:spMkLst>
        </pc:spChg>
        <pc:spChg chg="add del mod">
          <ac:chgData name="Paula Vázquez-Valero" userId="3a0e46d7-2099-40af-a155-aa45b68bfff3" providerId="ADAL" clId="{5A036639-AB19-479B-98BD-F853B6231290}" dt="2023-05-08T16:36:54.342" v="259" actId="478"/>
          <ac:spMkLst>
            <pc:docMk/>
            <pc:sldMk cId="1554453709" sldId="1021"/>
            <ac:spMk id="1065" creationId="{ADA658E6-5F90-73BA-3F84-8D5DFEAE159A}"/>
          </ac:spMkLst>
        </pc:spChg>
        <pc:spChg chg="add del mod">
          <ac:chgData name="Paula Vázquez-Valero" userId="3a0e46d7-2099-40af-a155-aa45b68bfff3" providerId="ADAL" clId="{5A036639-AB19-479B-98BD-F853B6231290}" dt="2023-05-08T16:37:02.683" v="262" actId="478"/>
          <ac:spMkLst>
            <pc:docMk/>
            <pc:sldMk cId="1554453709" sldId="1021"/>
            <ac:spMk id="1066" creationId="{17DD3D0C-EEED-AEB4-0765-25C939B6C165}"/>
          </ac:spMkLst>
        </pc:spChg>
        <pc:spChg chg="add mod">
          <ac:chgData name="Paula Vázquez-Valero" userId="3a0e46d7-2099-40af-a155-aa45b68bfff3" providerId="ADAL" clId="{5A036639-AB19-479B-98BD-F853B6231290}" dt="2023-05-08T17:32:58.428" v="1222" actId="1036"/>
          <ac:spMkLst>
            <pc:docMk/>
            <pc:sldMk cId="1554453709" sldId="1021"/>
            <ac:spMk id="1067" creationId="{F583CB31-7292-DE3A-1A9F-9B6C892CFEB9}"/>
          </ac:spMkLst>
        </pc:spChg>
        <pc:spChg chg="add del mod">
          <ac:chgData name="Paula Vázquez-Valero" userId="3a0e46d7-2099-40af-a155-aa45b68bfff3" providerId="ADAL" clId="{5A036639-AB19-479B-98BD-F853B6231290}" dt="2023-05-08T16:33:45.934" v="119" actId="478"/>
          <ac:spMkLst>
            <pc:docMk/>
            <pc:sldMk cId="1554453709" sldId="1021"/>
            <ac:spMk id="1068" creationId="{49671F86-D82C-5373-684D-9B60E2AD7977}"/>
          </ac:spMkLst>
        </pc:spChg>
        <pc:spChg chg="add del mod">
          <ac:chgData name="Paula Vázquez-Valero" userId="3a0e46d7-2099-40af-a155-aa45b68bfff3" providerId="ADAL" clId="{5A036639-AB19-479B-98BD-F853B6231290}" dt="2023-05-08T16:34:48.122" v="174" actId="478"/>
          <ac:spMkLst>
            <pc:docMk/>
            <pc:sldMk cId="1554453709" sldId="1021"/>
            <ac:spMk id="1069" creationId="{EA153BC7-70D8-29F7-644D-37DEECAC4D7E}"/>
          </ac:spMkLst>
        </pc:spChg>
        <pc:spChg chg="add del mod">
          <ac:chgData name="Paula Vázquez-Valero" userId="3a0e46d7-2099-40af-a155-aa45b68bfff3" providerId="ADAL" clId="{5A036639-AB19-479B-98BD-F853B6231290}" dt="2023-05-08T16:38:23.930" v="302" actId="478"/>
          <ac:spMkLst>
            <pc:docMk/>
            <pc:sldMk cId="1554453709" sldId="1021"/>
            <ac:spMk id="1070" creationId="{8C40C311-E393-5187-4CEB-F3827819E018}"/>
          </ac:spMkLst>
        </pc:spChg>
        <pc:spChg chg="add del mod">
          <ac:chgData name="Paula Vázquez-Valero" userId="3a0e46d7-2099-40af-a155-aa45b68bfff3" providerId="ADAL" clId="{5A036639-AB19-479B-98BD-F853B6231290}" dt="2023-05-08T16:36:54.342" v="259" actId="478"/>
          <ac:spMkLst>
            <pc:docMk/>
            <pc:sldMk cId="1554453709" sldId="1021"/>
            <ac:spMk id="1071" creationId="{CFBCE14E-ECBE-4066-586F-685B39A51C4E}"/>
          </ac:spMkLst>
        </pc:spChg>
        <pc:spChg chg="add del mod">
          <ac:chgData name="Paula Vázquez-Valero" userId="3a0e46d7-2099-40af-a155-aa45b68bfff3" providerId="ADAL" clId="{5A036639-AB19-479B-98BD-F853B6231290}" dt="2023-05-08T16:36:54.342" v="259" actId="478"/>
          <ac:spMkLst>
            <pc:docMk/>
            <pc:sldMk cId="1554453709" sldId="1021"/>
            <ac:spMk id="1072" creationId="{73EB2D22-D4C5-B776-9373-E9674387EF6A}"/>
          </ac:spMkLst>
        </pc:spChg>
        <pc:spChg chg="add del mod">
          <ac:chgData name="Paula Vázquez-Valero" userId="3a0e46d7-2099-40af-a155-aa45b68bfff3" providerId="ADAL" clId="{5A036639-AB19-479B-98BD-F853B6231290}" dt="2023-05-08T16:36:57.825" v="260" actId="478"/>
          <ac:spMkLst>
            <pc:docMk/>
            <pc:sldMk cId="1554453709" sldId="1021"/>
            <ac:spMk id="1073" creationId="{3C200D8B-D664-42EE-DD7D-71169A0F61BC}"/>
          </ac:spMkLst>
        </pc:spChg>
        <pc:spChg chg="add mod">
          <ac:chgData name="Paula Vázquez-Valero" userId="3a0e46d7-2099-40af-a155-aa45b68bfff3" providerId="ADAL" clId="{5A036639-AB19-479B-98BD-F853B6231290}" dt="2023-05-08T17:32:00.533" v="1183" actId="1038"/>
          <ac:spMkLst>
            <pc:docMk/>
            <pc:sldMk cId="1554453709" sldId="1021"/>
            <ac:spMk id="1074" creationId="{C0E555B5-AD9F-EACC-167C-A06B1E4818C5}"/>
          </ac:spMkLst>
        </pc:spChg>
        <pc:spChg chg="add mod ord">
          <ac:chgData name="Paula Vázquez-Valero" userId="3a0e46d7-2099-40af-a155-aa45b68bfff3" providerId="ADAL" clId="{5A036639-AB19-479B-98BD-F853B6231290}" dt="2023-05-08T17:32:00.533" v="1183" actId="1038"/>
          <ac:spMkLst>
            <pc:docMk/>
            <pc:sldMk cId="1554453709" sldId="1021"/>
            <ac:spMk id="1075" creationId="{AC47750F-7EBB-BDE2-6723-79595DB034BE}"/>
          </ac:spMkLst>
        </pc:spChg>
        <pc:spChg chg="add del mod">
          <ac:chgData name="Paula Vázquez-Valero" userId="3a0e46d7-2099-40af-a155-aa45b68bfff3" providerId="ADAL" clId="{5A036639-AB19-479B-98BD-F853B6231290}" dt="2023-05-08T16:44:38.640" v="409" actId="478"/>
          <ac:spMkLst>
            <pc:docMk/>
            <pc:sldMk cId="1554453709" sldId="1021"/>
            <ac:spMk id="1076" creationId="{1C5A3CF3-5163-E537-C399-A8932EEB6FE9}"/>
          </ac:spMkLst>
        </pc:spChg>
        <pc:spChg chg="add del mod">
          <ac:chgData name="Paula Vázquez-Valero" userId="3a0e46d7-2099-40af-a155-aa45b68bfff3" providerId="ADAL" clId="{5A036639-AB19-479B-98BD-F853B6231290}" dt="2023-05-08T16:36:57.825" v="260" actId="478"/>
          <ac:spMkLst>
            <pc:docMk/>
            <pc:sldMk cId="1554453709" sldId="1021"/>
            <ac:spMk id="1077" creationId="{170D5A55-E1C6-8531-B95E-0FA41B48B4CF}"/>
          </ac:spMkLst>
        </pc:spChg>
        <pc:spChg chg="add del mod">
          <ac:chgData name="Paula Vázquez-Valero" userId="3a0e46d7-2099-40af-a155-aa45b68bfff3" providerId="ADAL" clId="{5A036639-AB19-479B-98BD-F853B6231290}" dt="2023-05-08T16:36:57.825" v="260" actId="478"/>
          <ac:spMkLst>
            <pc:docMk/>
            <pc:sldMk cId="1554453709" sldId="1021"/>
            <ac:spMk id="1078" creationId="{13522A88-6E26-11F9-A666-8AFE68CEB9DF}"/>
          </ac:spMkLst>
        </pc:spChg>
        <pc:spChg chg="add del mod">
          <ac:chgData name="Paula Vázquez-Valero" userId="3a0e46d7-2099-40af-a155-aa45b68bfff3" providerId="ADAL" clId="{5A036639-AB19-479B-98BD-F853B6231290}" dt="2023-05-08T16:36:54.342" v="259" actId="478"/>
          <ac:spMkLst>
            <pc:docMk/>
            <pc:sldMk cId="1554453709" sldId="1021"/>
            <ac:spMk id="1079" creationId="{0D6A4416-4CD1-6898-50EA-30893A7C4658}"/>
          </ac:spMkLst>
        </pc:spChg>
        <pc:spChg chg="add del mod">
          <ac:chgData name="Paula Vázquez-Valero" userId="3a0e46d7-2099-40af-a155-aa45b68bfff3" providerId="ADAL" clId="{5A036639-AB19-479B-98BD-F853B6231290}" dt="2023-05-08T16:36:54.342" v="259" actId="478"/>
          <ac:spMkLst>
            <pc:docMk/>
            <pc:sldMk cId="1554453709" sldId="1021"/>
            <ac:spMk id="1080" creationId="{189B948E-0184-F219-0DF5-CCA052FCA1DB}"/>
          </ac:spMkLst>
        </pc:spChg>
        <pc:spChg chg="add del mod">
          <ac:chgData name="Paula Vázquez-Valero" userId="3a0e46d7-2099-40af-a155-aa45b68bfff3" providerId="ADAL" clId="{5A036639-AB19-479B-98BD-F853B6231290}" dt="2023-05-08T16:37:05.453" v="264" actId="478"/>
          <ac:spMkLst>
            <pc:docMk/>
            <pc:sldMk cId="1554453709" sldId="1021"/>
            <ac:spMk id="1081" creationId="{673B9CEC-FE47-731F-9A64-1EA58801ABAD}"/>
          </ac:spMkLst>
        </pc:spChg>
        <pc:spChg chg="add del mod">
          <ac:chgData name="Paula Vázquez-Valero" userId="3a0e46d7-2099-40af-a155-aa45b68bfff3" providerId="ADAL" clId="{5A036639-AB19-479B-98BD-F853B6231290}" dt="2023-05-08T16:37:10.095" v="267" actId="478"/>
          <ac:spMkLst>
            <pc:docMk/>
            <pc:sldMk cId="1554453709" sldId="1021"/>
            <ac:spMk id="1082" creationId="{B2B37D83-E3C2-1D7E-EDE3-4C6389AC803B}"/>
          </ac:spMkLst>
        </pc:spChg>
        <pc:spChg chg="add del mod">
          <ac:chgData name="Paula Vázquez-Valero" userId="3a0e46d7-2099-40af-a155-aa45b68bfff3" providerId="ADAL" clId="{5A036639-AB19-479B-98BD-F853B6231290}" dt="2023-05-08T16:37:10.095" v="267" actId="478"/>
          <ac:spMkLst>
            <pc:docMk/>
            <pc:sldMk cId="1554453709" sldId="1021"/>
            <ac:spMk id="1083" creationId="{EBD2213D-3C76-58D8-A0CD-8E68B44615C9}"/>
          </ac:spMkLst>
        </pc:spChg>
        <pc:spChg chg="add del mod">
          <ac:chgData name="Paula Vázquez-Valero" userId="3a0e46d7-2099-40af-a155-aa45b68bfff3" providerId="ADAL" clId="{5A036639-AB19-479B-98BD-F853B6231290}" dt="2023-05-08T16:37:02.683" v="262" actId="478"/>
          <ac:spMkLst>
            <pc:docMk/>
            <pc:sldMk cId="1554453709" sldId="1021"/>
            <ac:spMk id="1084" creationId="{D262A9BC-2319-D2E4-1046-28C85C11F25A}"/>
          </ac:spMkLst>
        </pc:spChg>
        <pc:spChg chg="add del mod">
          <ac:chgData name="Paula Vázquez-Valero" userId="3a0e46d7-2099-40af-a155-aa45b68bfff3" providerId="ADAL" clId="{5A036639-AB19-479B-98BD-F853B6231290}" dt="2023-05-08T16:37:02.683" v="262" actId="478"/>
          <ac:spMkLst>
            <pc:docMk/>
            <pc:sldMk cId="1554453709" sldId="1021"/>
            <ac:spMk id="1085" creationId="{B8DF2420-5E45-02C7-5732-DAB842175168}"/>
          </ac:spMkLst>
        </pc:spChg>
        <pc:spChg chg="add del mod">
          <ac:chgData name="Paula Vázquez-Valero" userId="3a0e46d7-2099-40af-a155-aa45b68bfff3" providerId="ADAL" clId="{5A036639-AB19-479B-98BD-F853B6231290}" dt="2023-05-08T16:37:02.683" v="262" actId="478"/>
          <ac:spMkLst>
            <pc:docMk/>
            <pc:sldMk cId="1554453709" sldId="1021"/>
            <ac:spMk id="1086" creationId="{75C21046-5CDB-EFAD-AEBC-E5DBD7FD5C3F}"/>
          </ac:spMkLst>
        </pc:spChg>
        <pc:spChg chg="add del mod">
          <ac:chgData name="Paula Vázquez-Valero" userId="3a0e46d7-2099-40af-a155-aa45b68bfff3" providerId="ADAL" clId="{5A036639-AB19-479B-98BD-F853B6231290}" dt="2023-05-08T16:37:02.683" v="262" actId="478"/>
          <ac:spMkLst>
            <pc:docMk/>
            <pc:sldMk cId="1554453709" sldId="1021"/>
            <ac:spMk id="1087" creationId="{E6597DC3-5B75-8C8C-3A9B-9B1A49F805C3}"/>
          </ac:spMkLst>
        </pc:spChg>
        <pc:spChg chg="add del mod">
          <ac:chgData name="Paula Vázquez-Valero" userId="3a0e46d7-2099-40af-a155-aa45b68bfff3" providerId="ADAL" clId="{5A036639-AB19-479B-98BD-F853B6231290}" dt="2023-05-08T16:37:02.683" v="262" actId="478"/>
          <ac:spMkLst>
            <pc:docMk/>
            <pc:sldMk cId="1554453709" sldId="1021"/>
            <ac:spMk id="1088" creationId="{19C2A865-3B71-ECD5-E37F-9CA17D722BC4}"/>
          </ac:spMkLst>
        </pc:spChg>
        <pc:spChg chg="add del mod">
          <ac:chgData name="Paula Vázquez-Valero" userId="3a0e46d7-2099-40af-a155-aa45b68bfff3" providerId="ADAL" clId="{5A036639-AB19-479B-98BD-F853B6231290}" dt="2023-05-08T16:37:02.683" v="262" actId="478"/>
          <ac:spMkLst>
            <pc:docMk/>
            <pc:sldMk cId="1554453709" sldId="1021"/>
            <ac:spMk id="1089" creationId="{66E5415C-F272-D8CD-DA71-206FD6FD376E}"/>
          </ac:spMkLst>
        </pc:spChg>
        <pc:spChg chg="add del mod">
          <ac:chgData name="Paula Vázquez-Valero" userId="3a0e46d7-2099-40af-a155-aa45b68bfff3" providerId="ADAL" clId="{5A036639-AB19-479B-98BD-F853B6231290}" dt="2023-05-08T16:37:02.683" v="262" actId="478"/>
          <ac:spMkLst>
            <pc:docMk/>
            <pc:sldMk cId="1554453709" sldId="1021"/>
            <ac:spMk id="1090" creationId="{193A0891-C038-9806-8A12-AB44BB872348}"/>
          </ac:spMkLst>
        </pc:spChg>
        <pc:spChg chg="add del mod">
          <ac:chgData name="Paula Vázquez-Valero" userId="3a0e46d7-2099-40af-a155-aa45b68bfff3" providerId="ADAL" clId="{5A036639-AB19-479B-98BD-F853B6231290}" dt="2023-05-08T16:37:02.683" v="262" actId="478"/>
          <ac:spMkLst>
            <pc:docMk/>
            <pc:sldMk cId="1554453709" sldId="1021"/>
            <ac:spMk id="1091" creationId="{1D3756EF-3540-FBCD-AC59-183A54A92898}"/>
          </ac:spMkLst>
        </pc:spChg>
        <pc:spChg chg="add del mod">
          <ac:chgData name="Paula Vázquez-Valero" userId="3a0e46d7-2099-40af-a155-aa45b68bfff3" providerId="ADAL" clId="{5A036639-AB19-479B-98BD-F853B6231290}" dt="2023-05-08T16:37:02.683" v="262" actId="478"/>
          <ac:spMkLst>
            <pc:docMk/>
            <pc:sldMk cId="1554453709" sldId="1021"/>
            <ac:spMk id="1092" creationId="{FBC9B5AD-63C4-87FE-A413-427ED3E144A9}"/>
          </ac:spMkLst>
        </pc:spChg>
        <pc:spChg chg="add del mod">
          <ac:chgData name="Paula Vázquez-Valero" userId="3a0e46d7-2099-40af-a155-aa45b68bfff3" providerId="ADAL" clId="{5A036639-AB19-479B-98BD-F853B6231290}" dt="2023-05-08T16:37:02.683" v="262" actId="478"/>
          <ac:spMkLst>
            <pc:docMk/>
            <pc:sldMk cId="1554453709" sldId="1021"/>
            <ac:spMk id="1093" creationId="{887F7852-ECC0-F406-5077-1EF61581F555}"/>
          </ac:spMkLst>
        </pc:spChg>
        <pc:spChg chg="add del mod">
          <ac:chgData name="Paula Vázquez-Valero" userId="3a0e46d7-2099-40af-a155-aa45b68bfff3" providerId="ADAL" clId="{5A036639-AB19-479B-98BD-F853B6231290}" dt="2023-05-08T16:37:04.314" v="263" actId="478"/>
          <ac:spMkLst>
            <pc:docMk/>
            <pc:sldMk cId="1554453709" sldId="1021"/>
            <ac:spMk id="1094" creationId="{32725974-4EF4-CA83-8387-5DFC88654A4D}"/>
          </ac:spMkLst>
        </pc:spChg>
        <pc:spChg chg="add del mod">
          <ac:chgData name="Paula Vázquez-Valero" userId="3a0e46d7-2099-40af-a155-aa45b68bfff3" providerId="ADAL" clId="{5A036639-AB19-479B-98BD-F853B6231290}" dt="2023-05-08T16:37:02.683" v="262" actId="478"/>
          <ac:spMkLst>
            <pc:docMk/>
            <pc:sldMk cId="1554453709" sldId="1021"/>
            <ac:spMk id="1095" creationId="{4F02DABF-CBB1-1AA6-5AD5-2994F74393B4}"/>
          </ac:spMkLst>
        </pc:spChg>
        <pc:spChg chg="add del mod">
          <ac:chgData name="Paula Vázquez-Valero" userId="3a0e46d7-2099-40af-a155-aa45b68bfff3" providerId="ADAL" clId="{5A036639-AB19-479B-98BD-F853B6231290}" dt="2023-05-08T16:37:02.683" v="262" actId="478"/>
          <ac:spMkLst>
            <pc:docMk/>
            <pc:sldMk cId="1554453709" sldId="1021"/>
            <ac:spMk id="1096" creationId="{F3C2BF4E-3660-9DB8-9A07-6928F6B7E970}"/>
          </ac:spMkLst>
        </pc:spChg>
        <pc:spChg chg="mod">
          <ac:chgData name="Paula Vázquez-Valero" userId="3a0e46d7-2099-40af-a155-aa45b68bfff3" providerId="ADAL" clId="{5A036639-AB19-479B-98BD-F853B6231290}" dt="2023-05-08T16:26:21.175" v="59"/>
          <ac:spMkLst>
            <pc:docMk/>
            <pc:sldMk cId="1554453709" sldId="1021"/>
            <ac:spMk id="1098" creationId="{8BE7A869-E024-E1A9-28AF-A95826DA87A9}"/>
          </ac:spMkLst>
        </pc:spChg>
        <pc:spChg chg="mod">
          <ac:chgData name="Paula Vázquez-Valero" userId="3a0e46d7-2099-40af-a155-aa45b68bfff3" providerId="ADAL" clId="{5A036639-AB19-479B-98BD-F853B6231290}" dt="2023-05-08T16:26:21.175" v="59"/>
          <ac:spMkLst>
            <pc:docMk/>
            <pc:sldMk cId="1554453709" sldId="1021"/>
            <ac:spMk id="1099" creationId="{1FD96C80-82C7-F2AA-6566-F047BA9C37C2}"/>
          </ac:spMkLst>
        </pc:spChg>
        <pc:spChg chg="mod">
          <ac:chgData name="Paula Vázquez-Valero" userId="3a0e46d7-2099-40af-a155-aa45b68bfff3" providerId="ADAL" clId="{5A036639-AB19-479B-98BD-F853B6231290}" dt="2023-05-08T16:26:21.175" v="59"/>
          <ac:spMkLst>
            <pc:docMk/>
            <pc:sldMk cId="1554453709" sldId="1021"/>
            <ac:spMk id="1101" creationId="{C2BD971C-CB57-CECC-8CE2-D30567B7311A}"/>
          </ac:spMkLst>
        </pc:spChg>
        <pc:spChg chg="mod">
          <ac:chgData name="Paula Vázquez-Valero" userId="3a0e46d7-2099-40af-a155-aa45b68bfff3" providerId="ADAL" clId="{5A036639-AB19-479B-98BD-F853B6231290}" dt="2023-05-08T16:26:21.175" v="59"/>
          <ac:spMkLst>
            <pc:docMk/>
            <pc:sldMk cId="1554453709" sldId="1021"/>
            <ac:spMk id="1102" creationId="{FC15BAF3-6A8E-C4B7-385D-4BFF15E2A6BA}"/>
          </ac:spMkLst>
        </pc:spChg>
        <pc:spChg chg="mod">
          <ac:chgData name="Paula Vázquez-Valero" userId="3a0e46d7-2099-40af-a155-aa45b68bfff3" providerId="ADAL" clId="{5A036639-AB19-479B-98BD-F853B6231290}" dt="2023-05-08T16:26:21.175" v="59"/>
          <ac:spMkLst>
            <pc:docMk/>
            <pc:sldMk cId="1554453709" sldId="1021"/>
            <ac:spMk id="1104" creationId="{4B183216-9599-400E-14A6-032BC371FA91}"/>
          </ac:spMkLst>
        </pc:spChg>
        <pc:spChg chg="mod">
          <ac:chgData name="Paula Vázquez-Valero" userId="3a0e46d7-2099-40af-a155-aa45b68bfff3" providerId="ADAL" clId="{5A036639-AB19-479B-98BD-F853B6231290}" dt="2023-05-08T16:26:21.175" v="59"/>
          <ac:spMkLst>
            <pc:docMk/>
            <pc:sldMk cId="1554453709" sldId="1021"/>
            <ac:spMk id="1105" creationId="{88F10E70-F518-7323-E1CF-B4E4E102134E}"/>
          </ac:spMkLst>
        </pc:spChg>
        <pc:spChg chg="mod">
          <ac:chgData name="Paula Vázquez-Valero" userId="3a0e46d7-2099-40af-a155-aa45b68bfff3" providerId="ADAL" clId="{5A036639-AB19-479B-98BD-F853B6231290}" dt="2023-05-08T16:26:21.175" v="59"/>
          <ac:spMkLst>
            <pc:docMk/>
            <pc:sldMk cId="1554453709" sldId="1021"/>
            <ac:spMk id="1107" creationId="{6131E252-2F99-0A13-7D9F-5EA0DBED4741}"/>
          </ac:spMkLst>
        </pc:spChg>
        <pc:spChg chg="mod">
          <ac:chgData name="Paula Vázquez-Valero" userId="3a0e46d7-2099-40af-a155-aa45b68bfff3" providerId="ADAL" clId="{5A036639-AB19-479B-98BD-F853B6231290}" dt="2023-05-08T16:26:21.175" v="59"/>
          <ac:spMkLst>
            <pc:docMk/>
            <pc:sldMk cId="1554453709" sldId="1021"/>
            <ac:spMk id="1108" creationId="{FCE87502-558F-926C-7209-59C632BE5B60}"/>
          </ac:spMkLst>
        </pc:spChg>
        <pc:spChg chg="mod">
          <ac:chgData name="Paula Vázquez-Valero" userId="3a0e46d7-2099-40af-a155-aa45b68bfff3" providerId="ADAL" clId="{5A036639-AB19-479B-98BD-F853B6231290}" dt="2023-05-08T16:26:21.175" v="59"/>
          <ac:spMkLst>
            <pc:docMk/>
            <pc:sldMk cId="1554453709" sldId="1021"/>
            <ac:spMk id="1110" creationId="{C9CC7D6B-04FB-D26A-521D-35056F43A368}"/>
          </ac:spMkLst>
        </pc:spChg>
        <pc:spChg chg="mod">
          <ac:chgData name="Paula Vázquez-Valero" userId="3a0e46d7-2099-40af-a155-aa45b68bfff3" providerId="ADAL" clId="{5A036639-AB19-479B-98BD-F853B6231290}" dt="2023-05-08T16:26:21.175" v="59"/>
          <ac:spMkLst>
            <pc:docMk/>
            <pc:sldMk cId="1554453709" sldId="1021"/>
            <ac:spMk id="1111" creationId="{660DF9A6-50B5-0CC5-F7A8-625661610F2E}"/>
          </ac:spMkLst>
        </pc:spChg>
        <pc:spChg chg="mod">
          <ac:chgData name="Paula Vázquez-Valero" userId="3a0e46d7-2099-40af-a155-aa45b68bfff3" providerId="ADAL" clId="{5A036639-AB19-479B-98BD-F853B6231290}" dt="2023-05-08T16:26:21.175" v="59"/>
          <ac:spMkLst>
            <pc:docMk/>
            <pc:sldMk cId="1554453709" sldId="1021"/>
            <ac:spMk id="1113" creationId="{3CF745B2-01CB-2039-5A36-DC8199AEADA6}"/>
          </ac:spMkLst>
        </pc:spChg>
        <pc:spChg chg="mod">
          <ac:chgData name="Paula Vázquez-Valero" userId="3a0e46d7-2099-40af-a155-aa45b68bfff3" providerId="ADAL" clId="{5A036639-AB19-479B-98BD-F853B6231290}" dt="2023-05-08T16:26:21.175" v="59"/>
          <ac:spMkLst>
            <pc:docMk/>
            <pc:sldMk cId="1554453709" sldId="1021"/>
            <ac:spMk id="1114" creationId="{B4446C73-2867-F8C5-84C5-394CAF104479}"/>
          </ac:spMkLst>
        </pc:spChg>
        <pc:spChg chg="mod">
          <ac:chgData name="Paula Vázquez-Valero" userId="3a0e46d7-2099-40af-a155-aa45b68bfff3" providerId="ADAL" clId="{5A036639-AB19-479B-98BD-F853B6231290}" dt="2023-05-08T16:26:21.175" v="59"/>
          <ac:spMkLst>
            <pc:docMk/>
            <pc:sldMk cId="1554453709" sldId="1021"/>
            <ac:spMk id="1116" creationId="{67A7466A-62AF-2D13-C6DA-CC77BA5D72C6}"/>
          </ac:spMkLst>
        </pc:spChg>
        <pc:spChg chg="mod">
          <ac:chgData name="Paula Vázquez-Valero" userId="3a0e46d7-2099-40af-a155-aa45b68bfff3" providerId="ADAL" clId="{5A036639-AB19-479B-98BD-F853B6231290}" dt="2023-05-08T16:26:21.175" v="59"/>
          <ac:spMkLst>
            <pc:docMk/>
            <pc:sldMk cId="1554453709" sldId="1021"/>
            <ac:spMk id="1117" creationId="{9E2835E5-2ED8-7F36-CCE0-C9CB26C80F8F}"/>
          </ac:spMkLst>
        </pc:spChg>
        <pc:spChg chg="mod">
          <ac:chgData name="Paula Vázquez-Valero" userId="3a0e46d7-2099-40af-a155-aa45b68bfff3" providerId="ADAL" clId="{5A036639-AB19-479B-98BD-F853B6231290}" dt="2023-05-08T16:26:21.175" v="59"/>
          <ac:spMkLst>
            <pc:docMk/>
            <pc:sldMk cId="1554453709" sldId="1021"/>
            <ac:spMk id="1119" creationId="{B5AA0B3C-CC1A-B60C-7F24-AE6044D4DBAD}"/>
          </ac:spMkLst>
        </pc:spChg>
        <pc:spChg chg="mod">
          <ac:chgData name="Paula Vázquez-Valero" userId="3a0e46d7-2099-40af-a155-aa45b68bfff3" providerId="ADAL" clId="{5A036639-AB19-479B-98BD-F853B6231290}" dt="2023-05-08T16:26:21.175" v="59"/>
          <ac:spMkLst>
            <pc:docMk/>
            <pc:sldMk cId="1554453709" sldId="1021"/>
            <ac:spMk id="1120" creationId="{3D3C086D-C83A-F4E6-3521-24C2182A5649}"/>
          </ac:spMkLst>
        </pc:spChg>
        <pc:spChg chg="mod">
          <ac:chgData name="Paula Vázquez-Valero" userId="3a0e46d7-2099-40af-a155-aa45b68bfff3" providerId="ADAL" clId="{5A036639-AB19-479B-98BD-F853B6231290}" dt="2023-05-08T16:26:21.175" v="59"/>
          <ac:spMkLst>
            <pc:docMk/>
            <pc:sldMk cId="1554453709" sldId="1021"/>
            <ac:spMk id="1122" creationId="{2A814BB0-75F4-6804-0EE6-E6BC71463650}"/>
          </ac:spMkLst>
        </pc:spChg>
        <pc:spChg chg="mod">
          <ac:chgData name="Paula Vázquez-Valero" userId="3a0e46d7-2099-40af-a155-aa45b68bfff3" providerId="ADAL" clId="{5A036639-AB19-479B-98BD-F853B6231290}" dt="2023-05-08T16:26:21.175" v="59"/>
          <ac:spMkLst>
            <pc:docMk/>
            <pc:sldMk cId="1554453709" sldId="1021"/>
            <ac:spMk id="1123" creationId="{B5DC9B26-9FBB-F8F4-519A-CD497447ADFF}"/>
          </ac:spMkLst>
        </pc:spChg>
        <pc:spChg chg="mod">
          <ac:chgData name="Paula Vázquez-Valero" userId="3a0e46d7-2099-40af-a155-aa45b68bfff3" providerId="ADAL" clId="{5A036639-AB19-479B-98BD-F853B6231290}" dt="2023-05-08T16:26:21.175" v="59"/>
          <ac:spMkLst>
            <pc:docMk/>
            <pc:sldMk cId="1554453709" sldId="1021"/>
            <ac:spMk id="1125" creationId="{333C4553-F825-7024-1F95-84C4E3B04A20}"/>
          </ac:spMkLst>
        </pc:spChg>
        <pc:spChg chg="mod">
          <ac:chgData name="Paula Vázquez-Valero" userId="3a0e46d7-2099-40af-a155-aa45b68bfff3" providerId="ADAL" clId="{5A036639-AB19-479B-98BD-F853B6231290}" dt="2023-05-08T16:26:21.175" v="59"/>
          <ac:spMkLst>
            <pc:docMk/>
            <pc:sldMk cId="1554453709" sldId="1021"/>
            <ac:spMk id="1126" creationId="{0C072F05-2C76-7487-CFDD-836AE36EB265}"/>
          </ac:spMkLst>
        </pc:spChg>
        <pc:spChg chg="mod">
          <ac:chgData name="Paula Vázquez-Valero" userId="3a0e46d7-2099-40af-a155-aa45b68bfff3" providerId="ADAL" clId="{5A036639-AB19-479B-98BD-F853B6231290}" dt="2023-05-08T16:26:21.175" v="59"/>
          <ac:spMkLst>
            <pc:docMk/>
            <pc:sldMk cId="1554453709" sldId="1021"/>
            <ac:spMk id="1128" creationId="{48E849B5-9438-1D33-72C4-2F5C1B6A86BF}"/>
          </ac:spMkLst>
        </pc:spChg>
        <pc:spChg chg="mod">
          <ac:chgData name="Paula Vázquez-Valero" userId="3a0e46d7-2099-40af-a155-aa45b68bfff3" providerId="ADAL" clId="{5A036639-AB19-479B-98BD-F853B6231290}" dt="2023-05-08T16:26:21.175" v="59"/>
          <ac:spMkLst>
            <pc:docMk/>
            <pc:sldMk cId="1554453709" sldId="1021"/>
            <ac:spMk id="1129" creationId="{CE2C06EE-38F6-0631-E240-8B3E76565EE0}"/>
          </ac:spMkLst>
        </pc:spChg>
        <pc:spChg chg="mod">
          <ac:chgData name="Paula Vázquez-Valero" userId="3a0e46d7-2099-40af-a155-aa45b68bfff3" providerId="ADAL" clId="{5A036639-AB19-479B-98BD-F853B6231290}" dt="2023-05-08T16:26:21.175" v="59"/>
          <ac:spMkLst>
            <pc:docMk/>
            <pc:sldMk cId="1554453709" sldId="1021"/>
            <ac:spMk id="1131" creationId="{1ABC1625-6814-C118-E7E8-A2CC154E9B18}"/>
          </ac:spMkLst>
        </pc:spChg>
        <pc:spChg chg="mod">
          <ac:chgData name="Paula Vázquez-Valero" userId="3a0e46d7-2099-40af-a155-aa45b68bfff3" providerId="ADAL" clId="{5A036639-AB19-479B-98BD-F853B6231290}" dt="2023-05-08T16:26:21.175" v="59"/>
          <ac:spMkLst>
            <pc:docMk/>
            <pc:sldMk cId="1554453709" sldId="1021"/>
            <ac:spMk id="1132" creationId="{4EF933E4-5A2F-4600-43EC-CB9B0A688AA7}"/>
          </ac:spMkLst>
        </pc:spChg>
        <pc:spChg chg="mod">
          <ac:chgData name="Paula Vázquez-Valero" userId="3a0e46d7-2099-40af-a155-aa45b68bfff3" providerId="ADAL" clId="{5A036639-AB19-479B-98BD-F853B6231290}" dt="2023-05-08T16:26:21.175" v="59"/>
          <ac:spMkLst>
            <pc:docMk/>
            <pc:sldMk cId="1554453709" sldId="1021"/>
            <ac:spMk id="1134" creationId="{44DDFF2C-6FE1-9210-ABCC-C059E783AE94}"/>
          </ac:spMkLst>
        </pc:spChg>
        <pc:spChg chg="mod">
          <ac:chgData name="Paula Vázquez-Valero" userId="3a0e46d7-2099-40af-a155-aa45b68bfff3" providerId="ADAL" clId="{5A036639-AB19-479B-98BD-F853B6231290}" dt="2023-05-08T16:26:21.175" v="59"/>
          <ac:spMkLst>
            <pc:docMk/>
            <pc:sldMk cId="1554453709" sldId="1021"/>
            <ac:spMk id="1135" creationId="{75A10C4F-769E-956A-5C34-588B8FE0C558}"/>
          </ac:spMkLst>
        </pc:spChg>
        <pc:spChg chg="mod">
          <ac:chgData name="Paula Vázquez-Valero" userId="3a0e46d7-2099-40af-a155-aa45b68bfff3" providerId="ADAL" clId="{5A036639-AB19-479B-98BD-F853B6231290}" dt="2023-05-08T16:26:21.175" v="59"/>
          <ac:spMkLst>
            <pc:docMk/>
            <pc:sldMk cId="1554453709" sldId="1021"/>
            <ac:spMk id="1137" creationId="{90938C43-E552-9D90-A3D8-E21553FF134E}"/>
          </ac:spMkLst>
        </pc:spChg>
        <pc:spChg chg="mod">
          <ac:chgData name="Paula Vázquez-Valero" userId="3a0e46d7-2099-40af-a155-aa45b68bfff3" providerId="ADAL" clId="{5A036639-AB19-479B-98BD-F853B6231290}" dt="2023-05-08T16:26:21.175" v="59"/>
          <ac:spMkLst>
            <pc:docMk/>
            <pc:sldMk cId="1554453709" sldId="1021"/>
            <ac:spMk id="1138" creationId="{5B5D8F10-5899-8E10-6A2A-3EADCFE48C76}"/>
          </ac:spMkLst>
        </pc:spChg>
        <pc:spChg chg="mod">
          <ac:chgData name="Paula Vázquez-Valero" userId="3a0e46d7-2099-40af-a155-aa45b68bfff3" providerId="ADAL" clId="{5A036639-AB19-479B-98BD-F853B6231290}" dt="2023-05-08T16:26:21.175" v="59"/>
          <ac:spMkLst>
            <pc:docMk/>
            <pc:sldMk cId="1554453709" sldId="1021"/>
            <ac:spMk id="1140" creationId="{9BA167DF-293E-3466-278A-D5538CCD9EF6}"/>
          </ac:spMkLst>
        </pc:spChg>
        <pc:spChg chg="mod">
          <ac:chgData name="Paula Vázquez-Valero" userId="3a0e46d7-2099-40af-a155-aa45b68bfff3" providerId="ADAL" clId="{5A036639-AB19-479B-98BD-F853B6231290}" dt="2023-05-08T16:26:21.175" v="59"/>
          <ac:spMkLst>
            <pc:docMk/>
            <pc:sldMk cId="1554453709" sldId="1021"/>
            <ac:spMk id="1141" creationId="{B6C1FC4B-FB14-192A-DBDB-C20FAC43CBD3}"/>
          </ac:spMkLst>
        </pc:spChg>
        <pc:spChg chg="mod">
          <ac:chgData name="Paula Vázquez-Valero" userId="3a0e46d7-2099-40af-a155-aa45b68bfff3" providerId="ADAL" clId="{5A036639-AB19-479B-98BD-F853B6231290}" dt="2023-05-08T16:26:21.175" v="59"/>
          <ac:spMkLst>
            <pc:docMk/>
            <pc:sldMk cId="1554453709" sldId="1021"/>
            <ac:spMk id="1143" creationId="{4F5390F5-5F8E-4718-C392-ADA77690E4ED}"/>
          </ac:spMkLst>
        </pc:spChg>
        <pc:spChg chg="mod">
          <ac:chgData name="Paula Vázquez-Valero" userId="3a0e46d7-2099-40af-a155-aa45b68bfff3" providerId="ADAL" clId="{5A036639-AB19-479B-98BD-F853B6231290}" dt="2023-05-08T16:26:21.175" v="59"/>
          <ac:spMkLst>
            <pc:docMk/>
            <pc:sldMk cId="1554453709" sldId="1021"/>
            <ac:spMk id="1144" creationId="{AE674A68-0DC1-2D10-5C09-9948FFBA877F}"/>
          </ac:spMkLst>
        </pc:spChg>
        <pc:spChg chg="mod">
          <ac:chgData name="Paula Vázquez-Valero" userId="3a0e46d7-2099-40af-a155-aa45b68bfff3" providerId="ADAL" clId="{5A036639-AB19-479B-98BD-F853B6231290}" dt="2023-05-08T16:26:21.175" v="59"/>
          <ac:spMkLst>
            <pc:docMk/>
            <pc:sldMk cId="1554453709" sldId="1021"/>
            <ac:spMk id="1146" creationId="{FBCF67AB-6C97-E8DE-B193-5DDA08E67E54}"/>
          </ac:spMkLst>
        </pc:spChg>
        <pc:spChg chg="mod">
          <ac:chgData name="Paula Vázquez-Valero" userId="3a0e46d7-2099-40af-a155-aa45b68bfff3" providerId="ADAL" clId="{5A036639-AB19-479B-98BD-F853B6231290}" dt="2023-05-08T16:26:21.175" v="59"/>
          <ac:spMkLst>
            <pc:docMk/>
            <pc:sldMk cId="1554453709" sldId="1021"/>
            <ac:spMk id="1147" creationId="{61427FA6-E5BD-383A-5A0B-E6305C12ECBD}"/>
          </ac:spMkLst>
        </pc:spChg>
        <pc:spChg chg="mod">
          <ac:chgData name="Paula Vázquez-Valero" userId="3a0e46d7-2099-40af-a155-aa45b68bfff3" providerId="ADAL" clId="{5A036639-AB19-479B-98BD-F853B6231290}" dt="2023-05-08T16:26:21.175" v="59"/>
          <ac:spMkLst>
            <pc:docMk/>
            <pc:sldMk cId="1554453709" sldId="1021"/>
            <ac:spMk id="1149" creationId="{E4A05797-29FE-CBBD-B5BA-1D052F1A96CF}"/>
          </ac:spMkLst>
        </pc:spChg>
        <pc:spChg chg="mod">
          <ac:chgData name="Paula Vázquez-Valero" userId="3a0e46d7-2099-40af-a155-aa45b68bfff3" providerId="ADAL" clId="{5A036639-AB19-479B-98BD-F853B6231290}" dt="2023-05-08T16:26:21.175" v="59"/>
          <ac:spMkLst>
            <pc:docMk/>
            <pc:sldMk cId="1554453709" sldId="1021"/>
            <ac:spMk id="1150" creationId="{F5017DD5-59DC-53DE-A391-452459D0C756}"/>
          </ac:spMkLst>
        </pc:spChg>
        <pc:spChg chg="mod">
          <ac:chgData name="Paula Vázquez-Valero" userId="3a0e46d7-2099-40af-a155-aa45b68bfff3" providerId="ADAL" clId="{5A036639-AB19-479B-98BD-F853B6231290}" dt="2023-05-08T16:26:21.175" v="59"/>
          <ac:spMkLst>
            <pc:docMk/>
            <pc:sldMk cId="1554453709" sldId="1021"/>
            <ac:spMk id="1152" creationId="{9FF8A77A-0D7A-9277-5BEE-D7866A81EE08}"/>
          </ac:spMkLst>
        </pc:spChg>
        <pc:spChg chg="mod">
          <ac:chgData name="Paula Vázquez-Valero" userId="3a0e46d7-2099-40af-a155-aa45b68bfff3" providerId="ADAL" clId="{5A036639-AB19-479B-98BD-F853B6231290}" dt="2023-05-08T16:26:21.175" v="59"/>
          <ac:spMkLst>
            <pc:docMk/>
            <pc:sldMk cId="1554453709" sldId="1021"/>
            <ac:spMk id="1153" creationId="{96C0567C-F734-7E73-7FDE-C17B0BCBA6F8}"/>
          </ac:spMkLst>
        </pc:spChg>
        <pc:spChg chg="mod">
          <ac:chgData name="Paula Vázquez-Valero" userId="3a0e46d7-2099-40af-a155-aa45b68bfff3" providerId="ADAL" clId="{5A036639-AB19-479B-98BD-F853B6231290}" dt="2023-05-08T16:26:21.175" v="59"/>
          <ac:spMkLst>
            <pc:docMk/>
            <pc:sldMk cId="1554453709" sldId="1021"/>
            <ac:spMk id="1155" creationId="{3A304432-16A0-9C7C-DAD4-46D81496A3DC}"/>
          </ac:spMkLst>
        </pc:spChg>
        <pc:spChg chg="mod">
          <ac:chgData name="Paula Vázquez-Valero" userId="3a0e46d7-2099-40af-a155-aa45b68bfff3" providerId="ADAL" clId="{5A036639-AB19-479B-98BD-F853B6231290}" dt="2023-05-08T16:26:21.175" v="59"/>
          <ac:spMkLst>
            <pc:docMk/>
            <pc:sldMk cId="1554453709" sldId="1021"/>
            <ac:spMk id="1156" creationId="{AF5E1188-7C5F-B70C-0085-D9A7AAF71A39}"/>
          </ac:spMkLst>
        </pc:spChg>
        <pc:spChg chg="mod">
          <ac:chgData name="Paula Vázquez-Valero" userId="3a0e46d7-2099-40af-a155-aa45b68bfff3" providerId="ADAL" clId="{5A036639-AB19-479B-98BD-F853B6231290}" dt="2023-05-08T16:26:21.175" v="59"/>
          <ac:spMkLst>
            <pc:docMk/>
            <pc:sldMk cId="1554453709" sldId="1021"/>
            <ac:spMk id="1158" creationId="{B61547F3-84BF-0DBA-823D-784D8D5EBF19}"/>
          </ac:spMkLst>
        </pc:spChg>
        <pc:spChg chg="mod">
          <ac:chgData name="Paula Vázquez-Valero" userId="3a0e46d7-2099-40af-a155-aa45b68bfff3" providerId="ADAL" clId="{5A036639-AB19-479B-98BD-F853B6231290}" dt="2023-05-08T16:26:21.175" v="59"/>
          <ac:spMkLst>
            <pc:docMk/>
            <pc:sldMk cId="1554453709" sldId="1021"/>
            <ac:spMk id="1159" creationId="{BCF60D6C-ACD8-8B56-A0B1-B474421BF6DE}"/>
          </ac:spMkLst>
        </pc:spChg>
        <pc:spChg chg="mod">
          <ac:chgData name="Paula Vázquez-Valero" userId="3a0e46d7-2099-40af-a155-aa45b68bfff3" providerId="ADAL" clId="{5A036639-AB19-479B-98BD-F853B6231290}" dt="2023-05-08T16:26:21.175" v="59"/>
          <ac:spMkLst>
            <pc:docMk/>
            <pc:sldMk cId="1554453709" sldId="1021"/>
            <ac:spMk id="1161" creationId="{C2CF8952-4186-D9C2-98A4-280EE26E6B4E}"/>
          </ac:spMkLst>
        </pc:spChg>
        <pc:spChg chg="mod">
          <ac:chgData name="Paula Vázquez-Valero" userId="3a0e46d7-2099-40af-a155-aa45b68bfff3" providerId="ADAL" clId="{5A036639-AB19-479B-98BD-F853B6231290}" dt="2023-05-08T16:26:21.175" v="59"/>
          <ac:spMkLst>
            <pc:docMk/>
            <pc:sldMk cId="1554453709" sldId="1021"/>
            <ac:spMk id="1162" creationId="{AA2D5E56-F6C2-9CE1-98FF-22BA0F2764DD}"/>
          </ac:spMkLst>
        </pc:spChg>
        <pc:spChg chg="mod">
          <ac:chgData name="Paula Vázquez-Valero" userId="3a0e46d7-2099-40af-a155-aa45b68bfff3" providerId="ADAL" clId="{5A036639-AB19-479B-98BD-F853B6231290}" dt="2023-05-08T16:26:21.175" v="59"/>
          <ac:spMkLst>
            <pc:docMk/>
            <pc:sldMk cId="1554453709" sldId="1021"/>
            <ac:spMk id="1164" creationId="{3A6834E6-9FA8-8846-5686-DD3E9BDA67D6}"/>
          </ac:spMkLst>
        </pc:spChg>
        <pc:spChg chg="mod">
          <ac:chgData name="Paula Vázquez-Valero" userId="3a0e46d7-2099-40af-a155-aa45b68bfff3" providerId="ADAL" clId="{5A036639-AB19-479B-98BD-F853B6231290}" dt="2023-05-08T16:26:21.175" v="59"/>
          <ac:spMkLst>
            <pc:docMk/>
            <pc:sldMk cId="1554453709" sldId="1021"/>
            <ac:spMk id="1165" creationId="{24AF9B93-37AE-09D7-78D1-DCE4E9FC95F6}"/>
          </ac:spMkLst>
        </pc:spChg>
        <pc:spChg chg="mod">
          <ac:chgData name="Paula Vázquez-Valero" userId="3a0e46d7-2099-40af-a155-aa45b68bfff3" providerId="ADAL" clId="{5A036639-AB19-479B-98BD-F853B6231290}" dt="2023-05-08T16:26:21.175" v="59"/>
          <ac:spMkLst>
            <pc:docMk/>
            <pc:sldMk cId="1554453709" sldId="1021"/>
            <ac:spMk id="1167" creationId="{85A5F57F-8408-D85A-3DCB-D2690EF33F0C}"/>
          </ac:spMkLst>
        </pc:spChg>
        <pc:spChg chg="mod">
          <ac:chgData name="Paula Vázquez-Valero" userId="3a0e46d7-2099-40af-a155-aa45b68bfff3" providerId="ADAL" clId="{5A036639-AB19-479B-98BD-F853B6231290}" dt="2023-05-08T16:26:21.175" v="59"/>
          <ac:spMkLst>
            <pc:docMk/>
            <pc:sldMk cId="1554453709" sldId="1021"/>
            <ac:spMk id="1168" creationId="{2B06F385-B0F3-A528-58D0-90F755C20E12}"/>
          </ac:spMkLst>
        </pc:spChg>
        <pc:spChg chg="mod">
          <ac:chgData name="Paula Vázquez-Valero" userId="3a0e46d7-2099-40af-a155-aa45b68bfff3" providerId="ADAL" clId="{5A036639-AB19-479B-98BD-F853B6231290}" dt="2023-05-08T16:26:21.175" v="59"/>
          <ac:spMkLst>
            <pc:docMk/>
            <pc:sldMk cId="1554453709" sldId="1021"/>
            <ac:spMk id="1170" creationId="{1C7E7712-B7C4-2B7B-21AA-7AF4881303CD}"/>
          </ac:spMkLst>
        </pc:spChg>
        <pc:spChg chg="mod">
          <ac:chgData name="Paula Vázquez-Valero" userId="3a0e46d7-2099-40af-a155-aa45b68bfff3" providerId="ADAL" clId="{5A036639-AB19-479B-98BD-F853B6231290}" dt="2023-05-08T16:26:21.175" v="59"/>
          <ac:spMkLst>
            <pc:docMk/>
            <pc:sldMk cId="1554453709" sldId="1021"/>
            <ac:spMk id="1171" creationId="{3A09DFAF-4671-8E54-E592-F0C4F6905234}"/>
          </ac:spMkLst>
        </pc:spChg>
        <pc:spChg chg="mod">
          <ac:chgData name="Paula Vázquez-Valero" userId="3a0e46d7-2099-40af-a155-aa45b68bfff3" providerId="ADAL" clId="{5A036639-AB19-479B-98BD-F853B6231290}" dt="2023-05-08T16:26:21.175" v="59"/>
          <ac:spMkLst>
            <pc:docMk/>
            <pc:sldMk cId="1554453709" sldId="1021"/>
            <ac:spMk id="1173" creationId="{C2D3B5CB-7E7B-3106-9875-6ED719F51F84}"/>
          </ac:spMkLst>
        </pc:spChg>
        <pc:spChg chg="mod">
          <ac:chgData name="Paula Vázquez-Valero" userId="3a0e46d7-2099-40af-a155-aa45b68bfff3" providerId="ADAL" clId="{5A036639-AB19-479B-98BD-F853B6231290}" dt="2023-05-08T16:26:21.175" v="59"/>
          <ac:spMkLst>
            <pc:docMk/>
            <pc:sldMk cId="1554453709" sldId="1021"/>
            <ac:spMk id="1174" creationId="{6559A4FE-D1A3-B7A5-AD6B-D0AA43AAB9A1}"/>
          </ac:spMkLst>
        </pc:spChg>
        <pc:spChg chg="mod">
          <ac:chgData name="Paula Vázquez-Valero" userId="3a0e46d7-2099-40af-a155-aa45b68bfff3" providerId="ADAL" clId="{5A036639-AB19-479B-98BD-F853B6231290}" dt="2023-05-08T16:26:21.175" v="59"/>
          <ac:spMkLst>
            <pc:docMk/>
            <pc:sldMk cId="1554453709" sldId="1021"/>
            <ac:spMk id="1176" creationId="{65761DAC-C23B-BBAC-2D22-7475F94AD6F6}"/>
          </ac:spMkLst>
        </pc:spChg>
        <pc:spChg chg="mod">
          <ac:chgData name="Paula Vázquez-Valero" userId="3a0e46d7-2099-40af-a155-aa45b68bfff3" providerId="ADAL" clId="{5A036639-AB19-479B-98BD-F853B6231290}" dt="2023-05-08T16:26:21.175" v="59"/>
          <ac:spMkLst>
            <pc:docMk/>
            <pc:sldMk cId="1554453709" sldId="1021"/>
            <ac:spMk id="1177" creationId="{FF1199AF-0804-DF82-CC25-7BB9A49B9481}"/>
          </ac:spMkLst>
        </pc:spChg>
        <pc:spChg chg="mod">
          <ac:chgData name="Paula Vázquez-Valero" userId="3a0e46d7-2099-40af-a155-aa45b68bfff3" providerId="ADAL" clId="{5A036639-AB19-479B-98BD-F853B6231290}" dt="2023-05-08T16:26:21.175" v="59"/>
          <ac:spMkLst>
            <pc:docMk/>
            <pc:sldMk cId="1554453709" sldId="1021"/>
            <ac:spMk id="1179" creationId="{E7E2AE10-2780-90A1-CE5D-5F536AF8AD87}"/>
          </ac:spMkLst>
        </pc:spChg>
        <pc:spChg chg="mod">
          <ac:chgData name="Paula Vázquez-Valero" userId="3a0e46d7-2099-40af-a155-aa45b68bfff3" providerId="ADAL" clId="{5A036639-AB19-479B-98BD-F853B6231290}" dt="2023-05-08T16:26:21.175" v="59"/>
          <ac:spMkLst>
            <pc:docMk/>
            <pc:sldMk cId="1554453709" sldId="1021"/>
            <ac:spMk id="1180" creationId="{770A3E08-ADBD-E473-CDC5-6A7E07B159DB}"/>
          </ac:spMkLst>
        </pc:spChg>
        <pc:spChg chg="mod">
          <ac:chgData name="Paula Vázquez-Valero" userId="3a0e46d7-2099-40af-a155-aa45b68bfff3" providerId="ADAL" clId="{5A036639-AB19-479B-98BD-F853B6231290}" dt="2023-05-08T16:26:21.175" v="59"/>
          <ac:spMkLst>
            <pc:docMk/>
            <pc:sldMk cId="1554453709" sldId="1021"/>
            <ac:spMk id="1182" creationId="{66D5F243-614A-8F55-97EB-8AB9823C98A6}"/>
          </ac:spMkLst>
        </pc:spChg>
        <pc:spChg chg="mod">
          <ac:chgData name="Paula Vázquez-Valero" userId="3a0e46d7-2099-40af-a155-aa45b68bfff3" providerId="ADAL" clId="{5A036639-AB19-479B-98BD-F853B6231290}" dt="2023-05-08T16:26:21.175" v="59"/>
          <ac:spMkLst>
            <pc:docMk/>
            <pc:sldMk cId="1554453709" sldId="1021"/>
            <ac:spMk id="1183" creationId="{E9CAC321-21F4-BFCB-BFA8-1D7E1B57D7CA}"/>
          </ac:spMkLst>
        </pc:spChg>
        <pc:spChg chg="mod">
          <ac:chgData name="Paula Vázquez-Valero" userId="3a0e46d7-2099-40af-a155-aa45b68bfff3" providerId="ADAL" clId="{5A036639-AB19-479B-98BD-F853B6231290}" dt="2023-05-08T16:26:21.175" v="59"/>
          <ac:spMkLst>
            <pc:docMk/>
            <pc:sldMk cId="1554453709" sldId="1021"/>
            <ac:spMk id="1185" creationId="{DD009E76-8EEA-EFAB-EA06-9D1D5A29C098}"/>
          </ac:spMkLst>
        </pc:spChg>
        <pc:spChg chg="mod">
          <ac:chgData name="Paula Vázquez-Valero" userId="3a0e46d7-2099-40af-a155-aa45b68bfff3" providerId="ADAL" clId="{5A036639-AB19-479B-98BD-F853B6231290}" dt="2023-05-08T16:26:21.175" v="59"/>
          <ac:spMkLst>
            <pc:docMk/>
            <pc:sldMk cId="1554453709" sldId="1021"/>
            <ac:spMk id="1186" creationId="{84DA425D-716D-DE50-4E22-B5B44976668C}"/>
          </ac:spMkLst>
        </pc:spChg>
        <pc:spChg chg="mod">
          <ac:chgData name="Paula Vázquez-Valero" userId="3a0e46d7-2099-40af-a155-aa45b68bfff3" providerId="ADAL" clId="{5A036639-AB19-479B-98BD-F853B6231290}" dt="2023-05-08T16:26:21.175" v="59"/>
          <ac:spMkLst>
            <pc:docMk/>
            <pc:sldMk cId="1554453709" sldId="1021"/>
            <ac:spMk id="1188" creationId="{48A909C3-665A-2BE9-8E18-1CC032784A14}"/>
          </ac:spMkLst>
        </pc:spChg>
        <pc:spChg chg="mod">
          <ac:chgData name="Paula Vázquez-Valero" userId="3a0e46d7-2099-40af-a155-aa45b68bfff3" providerId="ADAL" clId="{5A036639-AB19-479B-98BD-F853B6231290}" dt="2023-05-08T16:26:21.175" v="59"/>
          <ac:spMkLst>
            <pc:docMk/>
            <pc:sldMk cId="1554453709" sldId="1021"/>
            <ac:spMk id="1189" creationId="{80AE432C-3229-D2F5-D9D8-9678B0E7C33C}"/>
          </ac:spMkLst>
        </pc:spChg>
        <pc:spChg chg="mod">
          <ac:chgData name="Paula Vázquez-Valero" userId="3a0e46d7-2099-40af-a155-aa45b68bfff3" providerId="ADAL" clId="{5A036639-AB19-479B-98BD-F853B6231290}" dt="2023-05-08T16:26:21.175" v="59"/>
          <ac:spMkLst>
            <pc:docMk/>
            <pc:sldMk cId="1554453709" sldId="1021"/>
            <ac:spMk id="1191" creationId="{E2A1741C-BB2C-4937-1F78-963ACDCCB6D5}"/>
          </ac:spMkLst>
        </pc:spChg>
        <pc:spChg chg="mod">
          <ac:chgData name="Paula Vázquez-Valero" userId="3a0e46d7-2099-40af-a155-aa45b68bfff3" providerId="ADAL" clId="{5A036639-AB19-479B-98BD-F853B6231290}" dt="2023-05-08T16:26:21.175" v="59"/>
          <ac:spMkLst>
            <pc:docMk/>
            <pc:sldMk cId="1554453709" sldId="1021"/>
            <ac:spMk id="1192" creationId="{14C5396B-9A13-25D2-AB68-024E6EEE47F4}"/>
          </ac:spMkLst>
        </pc:spChg>
        <pc:spChg chg="mod">
          <ac:chgData name="Paula Vázquez-Valero" userId="3a0e46d7-2099-40af-a155-aa45b68bfff3" providerId="ADAL" clId="{5A036639-AB19-479B-98BD-F853B6231290}" dt="2023-05-08T16:26:21.175" v="59"/>
          <ac:spMkLst>
            <pc:docMk/>
            <pc:sldMk cId="1554453709" sldId="1021"/>
            <ac:spMk id="1194" creationId="{C5884DE2-9223-4846-C1E7-07A0DE7EA32B}"/>
          </ac:spMkLst>
        </pc:spChg>
        <pc:spChg chg="mod">
          <ac:chgData name="Paula Vázquez-Valero" userId="3a0e46d7-2099-40af-a155-aa45b68bfff3" providerId="ADAL" clId="{5A036639-AB19-479B-98BD-F853B6231290}" dt="2023-05-08T16:26:21.175" v="59"/>
          <ac:spMkLst>
            <pc:docMk/>
            <pc:sldMk cId="1554453709" sldId="1021"/>
            <ac:spMk id="1195" creationId="{E3DFBBE7-E4B8-CB61-5640-5F39B400B92A}"/>
          </ac:spMkLst>
        </pc:spChg>
        <pc:spChg chg="mod">
          <ac:chgData name="Paula Vázquez-Valero" userId="3a0e46d7-2099-40af-a155-aa45b68bfff3" providerId="ADAL" clId="{5A036639-AB19-479B-98BD-F853B6231290}" dt="2023-05-08T16:26:21.175" v="59"/>
          <ac:spMkLst>
            <pc:docMk/>
            <pc:sldMk cId="1554453709" sldId="1021"/>
            <ac:spMk id="1197" creationId="{6E9107CD-BA87-FE95-632B-630A244A88E2}"/>
          </ac:spMkLst>
        </pc:spChg>
        <pc:spChg chg="mod">
          <ac:chgData name="Paula Vázquez-Valero" userId="3a0e46d7-2099-40af-a155-aa45b68bfff3" providerId="ADAL" clId="{5A036639-AB19-479B-98BD-F853B6231290}" dt="2023-05-08T16:26:21.175" v="59"/>
          <ac:spMkLst>
            <pc:docMk/>
            <pc:sldMk cId="1554453709" sldId="1021"/>
            <ac:spMk id="1198" creationId="{3DF45ED4-E9EE-ACE5-3060-049BAF843BD2}"/>
          </ac:spMkLst>
        </pc:spChg>
        <pc:spChg chg="mod">
          <ac:chgData name="Paula Vázquez-Valero" userId="3a0e46d7-2099-40af-a155-aa45b68bfff3" providerId="ADAL" clId="{5A036639-AB19-479B-98BD-F853B6231290}" dt="2023-05-08T16:26:21.175" v="59"/>
          <ac:spMkLst>
            <pc:docMk/>
            <pc:sldMk cId="1554453709" sldId="1021"/>
            <ac:spMk id="1200" creationId="{A109998C-DB73-99FB-0C34-688D1B299E58}"/>
          </ac:spMkLst>
        </pc:spChg>
        <pc:spChg chg="mod">
          <ac:chgData name="Paula Vázquez-Valero" userId="3a0e46d7-2099-40af-a155-aa45b68bfff3" providerId="ADAL" clId="{5A036639-AB19-479B-98BD-F853B6231290}" dt="2023-05-08T16:26:21.175" v="59"/>
          <ac:spMkLst>
            <pc:docMk/>
            <pc:sldMk cId="1554453709" sldId="1021"/>
            <ac:spMk id="1201" creationId="{926050D6-4ECE-92DA-ADB4-C1FDAA68242C}"/>
          </ac:spMkLst>
        </pc:spChg>
        <pc:spChg chg="mod">
          <ac:chgData name="Paula Vázquez-Valero" userId="3a0e46d7-2099-40af-a155-aa45b68bfff3" providerId="ADAL" clId="{5A036639-AB19-479B-98BD-F853B6231290}" dt="2023-05-08T16:26:21.175" v="59"/>
          <ac:spMkLst>
            <pc:docMk/>
            <pc:sldMk cId="1554453709" sldId="1021"/>
            <ac:spMk id="1203" creationId="{C074302D-32B1-98EF-ACBE-B9912E0EED2B}"/>
          </ac:spMkLst>
        </pc:spChg>
        <pc:spChg chg="mod">
          <ac:chgData name="Paula Vázquez-Valero" userId="3a0e46d7-2099-40af-a155-aa45b68bfff3" providerId="ADAL" clId="{5A036639-AB19-479B-98BD-F853B6231290}" dt="2023-05-08T16:26:21.175" v="59"/>
          <ac:spMkLst>
            <pc:docMk/>
            <pc:sldMk cId="1554453709" sldId="1021"/>
            <ac:spMk id="1204" creationId="{BF323B3A-FE38-579D-E82E-8D969CF33CB6}"/>
          </ac:spMkLst>
        </pc:spChg>
        <pc:spChg chg="mod">
          <ac:chgData name="Paula Vázquez-Valero" userId="3a0e46d7-2099-40af-a155-aa45b68bfff3" providerId="ADAL" clId="{5A036639-AB19-479B-98BD-F853B6231290}" dt="2023-05-08T16:26:21.175" v="59"/>
          <ac:spMkLst>
            <pc:docMk/>
            <pc:sldMk cId="1554453709" sldId="1021"/>
            <ac:spMk id="1206" creationId="{D5733086-D58B-56DA-2269-FA21E042420F}"/>
          </ac:spMkLst>
        </pc:spChg>
        <pc:spChg chg="mod">
          <ac:chgData name="Paula Vázquez-Valero" userId="3a0e46d7-2099-40af-a155-aa45b68bfff3" providerId="ADAL" clId="{5A036639-AB19-479B-98BD-F853B6231290}" dt="2023-05-08T16:26:21.175" v="59"/>
          <ac:spMkLst>
            <pc:docMk/>
            <pc:sldMk cId="1554453709" sldId="1021"/>
            <ac:spMk id="1207" creationId="{2073DB14-DCC4-EBB3-F9E4-4C6E4E0CAECE}"/>
          </ac:spMkLst>
        </pc:spChg>
        <pc:spChg chg="mod">
          <ac:chgData name="Paula Vázquez-Valero" userId="3a0e46d7-2099-40af-a155-aa45b68bfff3" providerId="ADAL" clId="{5A036639-AB19-479B-98BD-F853B6231290}" dt="2023-05-08T16:26:21.175" v="59"/>
          <ac:spMkLst>
            <pc:docMk/>
            <pc:sldMk cId="1554453709" sldId="1021"/>
            <ac:spMk id="1209" creationId="{81D1FF84-8734-8C10-6089-2CA944FA573E}"/>
          </ac:spMkLst>
        </pc:spChg>
        <pc:spChg chg="mod">
          <ac:chgData name="Paula Vázquez-Valero" userId="3a0e46d7-2099-40af-a155-aa45b68bfff3" providerId="ADAL" clId="{5A036639-AB19-479B-98BD-F853B6231290}" dt="2023-05-08T16:26:21.175" v="59"/>
          <ac:spMkLst>
            <pc:docMk/>
            <pc:sldMk cId="1554453709" sldId="1021"/>
            <ac:spMk id="1210" creationId="{1165A299-588D-5EE9-B97A-E2F9E69C77D3}"/>
          </ac:spMkLst>
        </pc:spChg>
        <pc:spChg chg="mod">
          <ac:chgData name="Paula Vázquez-Valero" userId="3a0e46d7-2099-40af-a155-aa45b68bfff3" providerId="ADAL" clId="{5A036639-AB19-479B-98BD-F853B6231290}" dt="2023-05-08T16:26:21.175" v="59"/>
          <ac:spMkLst>
            <pc:docMk/>
            <pc:sldMk cId="1554453709" sldId="1021"/>
            <ac:spMk id="1212" creationId="{B21B2EA9-F77C-7221-C14D-69A07E5202C8}"/>
          </ac:spMkLst>
        </pc:spChg>
        <pc:spChg chg="mod">
          <ac:chgData name="Paula Vázquez-Valero" userId="3a0e46d7-2099-40af-a155-aa45b68bfff3" providerId="ADAL" clId="{5A036639-AB19-479B-98BD-F853B6231290}" dt="2023-05-08T16:26:21.175" v="59"/>
          <ac:spMkLst>
            <pc:docMk/>
            <pc:sldMk cId="1554453709" sldId="1021"/>
            <ac:spMk id="1213" creationId="{D4A0ED58-D624-0510-AE36-876F6D6EA113}"/>
          </ac:spMkLst>
        </pc:spChg>
        <pc:spChg chg="add del mod">
          <ac:chgData name="Paula Vázquez-Valero" userId="3a0e46d7-2099-40af-a155-aa45b68bfff3" providerId="ADAL" clId="{5A036639-AB19-479B-98BD-F853B6231290}" dt="2023-05-08T16:26:22.014" v="60"/>
          <ac:spMkLst>
            <pc:docMk/>
            <pc:sldMk cId="1554453709" sldId="1021"/>
            <ac:spMk id="1214" creationId="{3754A701-387F-43BD-3AE5-E8B5D7D58454}"/>
          </ac:spMkLst>
        </pc:spChg>
        <pc:spChg chg="add del mod">
          <ac:chgData name="Paula Vázquez-Valero" userId="3a0e46d7-2099-40af-a155-aa45b68bfff3" providerId="ADAL" clId="{5A036639-AB19-479B-98BD-F853B6231290}" dt="2023-05-08T16:26:22.014" v="60"/>
          <ac:spMkLst>
            <pc:docMk/>
            <pc:sldMk cId="1554453709" sldId="1021"/>
            <ac:spMk id="1215" creationId="{042C6B79-A043-A435-9C21-A6B54D436F43}"/>
          </ac:spMkLst>
        </pc:spChg>
        <pc:spChg chg="add del mod">
          <ac:chgData name="Paula Vázquez-Valero" userId="3a0e46d7-2099-40af-a155-aa45b68bfff3" providerId="ADAL" clId="{5A036639-AB19-479B-98BD-F853B6231290}" dt="2023-05-08T16:26:22.014" v="60"/>
          <ac:spMkLst>
            <pc:docMk/>
            <pc:sldMk cId="1554453709" sldId="1021"/>
            <ac:spMk id="1216" creationId="{94549FDA-3677-F6DE-8E9F-4B6A8AB9E073}"/>
          </ac:spMkLst>
        </pc:spChg>
        <pc:spChg chg="add del mod">
          <ac:chgData name="Paula Vázquez-Valero" userId="3a0e46d7-2099-40af-a155-aa45b68bfff3" providerId="ADAL" clId="{5A036639-AB19-479B-98BD-F853B6231290}" dt="2023-05-08T16:26:22.014" v="60"/>
          <ac:spMkLst>
            <pc:docMk/>
            <pc:sldMk cId="1554453709" sldId="1021"/>
            <ac:spMk id="1217" creationId="{604769FD-42BF-3049-25A6-62AC8AC71442}"/>
          </ac:spMkLst>
        </pc:spChg>
        <pc:spChg chg="add del mod">
          <ac:chgData name="Paula Vázquez-Valero" userId="3a0e46d7-2099-40af-a155-aa45b68bfff3" providerId="ADAL" clId="{5A036639-AB19-479B-98BD-F853B6231290}" dt="2023-05-08T16:26:22.014" v="60"/>
          <ac:spMkLst>
            <pc:docMk/>
            <pc:sldMk cId="1554453709" sldId="1021"/>
            <ac:spMk id="1218" creationId="{F3084511-50D1-7FE7-9C32-A886DC7C7FD3}"/>
          </ac:spMkLst>
        </pc:spChg>
        <pc:spChg chg="add del mod">
          <ac:chgData name="Paula Vázquez-Valero" userId="3a0e46d7-2099-40af-a155-aa45b68bfff3" providerId="ADAL" clId="{5A036639-AB19-479B-98BD-F853B6231290}" dt="2023-05-08T16:26:22.014" v="60"/>
          <ac:spMkLst>
            <pc:docMk/>
            <pc:sldMk cId="1554453709" sldId="1021"/>
            <ac:spMk id="1219" creationId="{C0ED5353-9A38-8E05-5CBA-C6690F968C72}"/>
          </ac:spMkLst>
        </pc:spChg>
        <pc:spChg chg="add del mod">
          <ac:chgData name="Paula Vázquez-Valero" userId="3a0e46d7-2099-40af-a155-aa45b68bfff3" providerId="ADAL" clId="{5A036639-AB19-479B-98BD-F853B6231290}" dt="2023-05-08T16:26:22.014" v="60"/>
          <ac:spMkLst>
            <pc:docMk/>
            <pc:sldMk cId="1554453709" sldId="1021"/>
            <ac:spMk id="1220" creationId="{476C7533-C976-DDF2-D408-5FF951E4C35D}"/>
          </ac:spMkLst>
        </pc:spChg>
        <pc:spChg chg="add del mod">
          <ac:chgData name="Paula Vázquez-Valero" userId="3a0e46d7-2099-40af-a155-aa45b68bfff3" providerId="ADAL" clId="{5A036639-AB19-479B-98BD-F853B6231290}" dt="2023-05-08T16:26:22.014" v="60"/>
          <ac:spMkLst>
            <pc:docMk/>
            <pc:sldMk cId="1554453709" sldId="1021"/>
            <ac:spMk id="1221" creationId="{609A8A9C-17F3-C3DF-B752-B2B42D4262EF}"/>
          </ac:spMkLst>
        </pc:spChg>
        <pc:spChg chg="add del mod">
          <ac:chgData name="Paula Vázquez-Valero" userId="3a0e46d7-2099-40af-a155-aa45b68bfff3" providerId="ADAL" clId="{5A036639-AB19-479B-98BD-F853B6231290}" dt="2023-05-08T16:26:22.014" v="60"/>
          <ac:spMkLst>
            <pc:docMk/>
            <pc:sldMk cId="1554453709" sldId="1021"/>
            <ac:spMk id="1222" creationId="{D74E57EA-A8C2-7A75-AD4E-85B43655EFC0}"/>
          </ac:spMkLst>
        </pc:spChg>
        <pc:spChg chg="add del mod">
          <ac:chgData name="Paula Vázquez-Valero" userId="3a0e46d7-2099-40af-a155-aa45b68bfff3" providerId="ADAL" clId="{5A036639-AB19-479B-98BD-F853B6231290}" dt="2023-05-08T16:26:22.014" v="60"/>
          <ac:spMkLst>
            <pc:docMk/>
            <pc:sldMk cId="1554453709" sldId="1021"/>
            <ac:spMk id="1223" creationId="{178E4936-E153-2919-863F-5AE4C2617138}"/>
          </ac:spMkLst>
        </pc:spChg>
        <pc:spChg chg="add del mod">
          <ac:chgData name="Paula Vázquez-Valero" userId="3a0e46d7-2099-40af-a155-aa45b68bfff3" providerId="ADAL" clId="{5A036639-AB19-479B-98BD-F853B6231290}" dt="2023-05-08T16:26:22.014" v="60"/>
          <ac:spMkLst>
            <pc:docMk/>
            <pc:sldMk cId="1554453709" sldId="1021"/>
            <ac:spMk id="1224" creationId="{1F7BE304-E11E-BF56-9523-A1F13C0F7A69}"/>
          </ac:spMkLst>
        </pc:spChg>
        <pc:spChg chg="add del mod">
          <ac:chgData name="Paula Vázquez-Valero" userId="3a0e46d7-2099-40af-a155-aa45b68bfff3" providerId="ADAL" clId="{5A036639-AB19-479B-98BD-F853B6231290}" dt="2023-05-08T16:26:22.014" v="60"/>
          <ac:spMkLst>
            <pc:docMk/>
            <pc:sldMk cId="1554453709" sldId="1021"/>
            <ac:spMk id="1225" creationId="{63CEA896-6D16-0F5A-FC66-2D7FBC19C157}"/>
          </ac:spMkLst>
        </pc:spChg>
        <pc:spChg chg="add del mod">
          <ac:chgData name="Paula Vázquez-Valero" userId="3a0e46d7-2099-40af-a155-aa45b68bfff3" providerId="ADAL" clId="{5A036639-AB19-479B-98BD-F853B6231290}" dt="2023-05-08T16:26:22.014" v="60"/>
          <ac:spMkLst>
            <pc:docMk/>
            <pc:sldMk cId="1554453709" sldId="1021"/>
            <ac:spMk id="1226" creationId="{0DF6545F-5D53-7FED-36A9-1D3C0E3058F0}"/>
          </ac:spMkLst>
        </pc:spChg>
        <pc:spChg chg="add del mod">
          <ac:chgData name="Paula Vázquez-Valero" userId="3a0e46d7-2099-40af-a155-aa45b68bfff3" providerId="ADAL" clId="{5A036639-AB19-479B-98BD-F853B6231290}" dt="2023-05-08T16:26:22.014" v="60"/>
          <ac:spMkLst>
            <pc:docMk/>
            <pc:sldMk cId="1554453709" sldId="1021"/>
            <ac:spMk id="1227" creationId="{D7F2D5FA-F643-9837-E2DA-82C6078AB1F6}"/>
          </ac:spMkLst>
        </pc:spChg>
        <pc:spChg chg="add del mod">
          <ac:chgData name="Paula Vázquez-Valero" userId="3a0e46d7-2099-40af-a155-aa45b68bfff3" providerId="ADAL" clId="{5A036639-AB19-479B-98BD-F853B6231290}" dt="2023-05-08T16:26:22.014" v="60"/>
          <ac:spMkLst>
            <pc:docMk/>
            <pc:sldMk cId="1554453709" sldId="1021"/>
            <ac:spMk id="1228" creationId="{6AFE5D34-D04B-7C7C-2743-5D7A1D8E71B9}"/>
          </ac:spMkLst>
        </pc:spChg>
        <pc:spChg chg="add del mod">
          <ac:chgData name="Paula Vázquez-Valero" userId="3a0e46d7-2099-40af-a155-aa45b68bfff3" providerId="ADAL" clId="{5A036639-AB19-479B-98BD-F853B6231290}" dt="2023-05-08T16:26:22.014" v="60"/>
          <ac:spMkLst>
            <pc:docMk/>
            <pc:sldMk cId="1554453709" sldId="1021"/>
            <ac:spMk id="1229" creationId="{6851F668-0EA7-2B22-7126-778C56FBF1C1}"/>
          </ac:spMkLst>
        </pc:spChg>
        <pc:spChg chg="add del mod">
          <ac:chgData name="Paula Vázquez-Valero" userId="3a0e46d7-2099-40af-a155-aa45b68bfff3" providerId="ADAL" clId="{5A036639-AB19-479B-98BD-F853B6231290}" dt="2023-05-08T16:26:22.014" v="60"/>
          <ac:spMkLst>
            <pc:docMk/>
            <pc:sldMk cId="1554453709" sldId="1021"/>
            <ac:spMk id="1230" creationId="{56D2CEC2-6BC7-E341-AD70-8E0A82436416}"/>
          </ac:spMkLst>
        </pc:spChg>
        <pc:spChg chg="add del mod">
          <ac:chgData name="Paula Vázquez-Valero" userId="3a0e46d7-2099-40af-a155-aa45b68bfff3" providerId="ADAL" clId="{5A036639-AB19-479B-98BD-F853B6231290}" dt="2023-05-08T16:26:22.014" v="60"/>
          <ac:spMkLst>
            <pc:docMk/>
            <pc:sldMk cId="1554453709" sldId="1021"/>
            <ac:spMk id="1231" creationId="{1D1E4ECC-5643-9E88-D22A-38252A7280D1}"/>
          </ac:spMkLst>
        </pc:spChg>
        <pc:spChg chg="add del mod">
          <ac:chgData name="Paula Vázquez-Valero" userId="3a0e46d7-2099-40af-a155-aa45b68bfff3" providerId="ADAL" clId="{5A036639-AB19-479B-98BD-F853B6231290}" dt="2023-05-08T16:26:22.014" v="60"/>
          <ac:spMkLst>
            <pc:docMk/>
            <pc:sldMk cId="1554453709" sldId="1021"/>
            <ac:spMk id="1232" creationId="{0C5637F5-E98F-D5D7-3C97-D951985852F4}"/>
          </ac:spMkLst>
        </pc:spChg>
        <pc:spChg chg="add del mod">
          <ac:chgData name="Paula Vázquez-Valero" userId="3a0e46d7-2099-40af-a155-aa45b68bfff3" providerId="ADAL" clId="{5A036639-AB19-479B-98BD-F853B6231290}" dt="2023-05-08T16:26:22.014" v="60"/>
          <ac:spMkLst>
            <pc:docMk/>
            <pc:sldMk cId="1554453709" sldId="1021"/>
            <ac:spMk id="1233" creationId="{0E50BE53-392C-01C3-916A-F752163DAEB9}"/>
          </ac:spMkLst>
        </pc:spChg>
        <pc:spChg chg="add del mod">
          <ac:chgData name="Paula Vázquez-Valero" userId="3a0e46d7-2099-40af-a155-aa45b68bfff3" providerId="ADAL" clId="{5A036639-AB19-479B-98BD-F853B6231290}" dt="2023-05-08T16:26:22.014" v="60"/>
          <ac:spMkLst>
            <pc:docMk/>
            <pc:sldMk cId="1554453709" sldId="1021"/>
            <ac:spMk id="1234" creationId="{92E81FD9-07A6-4E6E-EC40-B09142EFE3DC}"/>
          </ac:spMkLst>
        </pc:spChg>
        <pc:spChg chg="add del mod">
          <ac:chgData name="Paula Vázquez-Valero" userId="3a0e46d7-2099-40af-a155-aa45b68bfff3" providerId="ADAL" clId="{5A036639-AB19-479B-98BD-F853B6231290}" dt="2023-05-08T16:26:22.014" v="60"/>
          <ac:spMkLst>
            <pc:docMk/>
            <pc:sldMk cId="1554453709" sldId="1021"/>
            <ac:spMk id="1235" creationId="{AD7A220C-91A9-D4A8-7559-3E16A4A49488}"/>
          </ac:spMkLst>
        </pc:spChg>
        <pc:spChg chg="add del mod">
          <ac:chgData name="Paula Vázquez-Valero" userId="3a0e46d7-2099-40af-a155-aa45b68bfff3" providerId="ADAL" clId="{5A036639-AB19-479B-98BD-F853B6231290}" dt="2023-05-08T16:26:22.014" v="60"/>
          <ac:spMkLst>
            <pc:docMk/>
            <pc:sldMk cId="1554453709" sldId="1021"/>
            <ac:spMk id="1236" creationId="{249866BD-AE39-E13F-E85A-74A979DA51FC}"/>
          </ac:spMkLst>
        </pc:spChg>
        <pc:spChg chg="add del mod">
          <ac:chgData name="Paula Vázquez-Valero" userId="3a0e46d7-2099-40af-a155-aa45b68bfff3" providerId="ADAL" clId="{5A036639-AB19-479B-98BD-F853B6231290}" dt="2023-05-08T16:26:22.014" v="60"/>
          <ac:spMkLst>
            <pc:docMk/>
            <pc:sldMk cId="1554453709" sldId="1021"/>
            <ac:spMk id="1237" creationId="{CE01C39E-DAB3-67A3-AC81-76FAEBD66379}"/>
          </ac:spMkLst>
        </pc:spChg>
        <pc:spChg chg="add del mod">
          <ac:chgData name="Paula Vázquez-Valero" userId="3a0e46d7-2099-40af-a155-aa45b68bfff3" providerId="ADAL" clId="{5A036639-AB19-479B-98BD-F853B6231290}" dt="2023-05-08T16:26:22.014" v="60"/>
          <ac:spMkLst>
            <pc:docMk/>
            <pc:sldMk cId="1554453709" sldId="1021"/>
            <ac:spMk id="1238" creationId="{51A03DFB-1A35-3E17-336E-E0F8F7379FA9}"/>
          </ac:spMkLst>
        </pc:spChg>
        <pc:spChg chg="add del mod">
          <ac:chgData name="Paula Vázquez-Valero" userId="3a0e46d7-2099-40af-a155-aa45b68bfff3" providerId="ADAL" clId="{5A036639-AB19-479B-98BD-F853B6231290}" dt="2023-05-08T16:26:22.014" v="60"/>
          <ac:spMkLst>
            <pc:docMk/>
            <pc:sldMk cId="1554453709" sldId="1021"/>
            <ac:spMk id="1239" creationId="{C8ACD432-6EB9-BD9E-7B78-E74F4432F7E9}"/>
          </ac:spMkLst>
        </pc:spChg>
        <pc:spChg chg="add del mod">
          <ac:chgData name="Paula Vázquez-Valero" userId="3a0e46d7-2099-40af-a155-aa45b68bfff3" providerId="ADAL" clId="{5A036639-AB19-479B-98BD-F853B6231290}" dt="2023-05-08T16:26:22.014" v="60"/>
          <ac:spMkLst>
            <pc:docMk/>
            <pc:sldMk cId="1554453709" sldId="1021"/>
            <ac:spMk id="1240" creationId="{9292D07E-F5FF-B0FC-63B3-08CD9F2236EB}"/>
          </ac:spMkLst>
        </pc:spChg>
        <pc:spChg chg="add del mod">
          <ac:chgData name="Paula Vázquez-Valero" userId="3a0e46d7-2099-40af-a155-aa45b68bfff3" providerId="ADAL" clId="{5A036639-AB19-479B-98BD-F853B6231290}" dt="2023-05-08T16:26:22.014" v="60"/>
          <ac:spMkLst>
            <pc:docMk/>
            <pc:sldMk cId="1554453709" sldId="1021"/>
            <ac:spMk id="1241" creationId="{0C2C47AB-6FAC-ACAE-D1C6-F8CA0C758037}"/>
          </ac:spMkLst>
        </pc:spChg>
        <pc:spChg chg="add del mod">
          <ac:chgData name="Paula Vázquez-Valero" userId="3a0e46d7-2099-40af-a155-aa45b68bfff3" providerId="ADAL" clId="{5A036639-AB19-479B-98BD-F853B6231290}" dt="2023-05-08T16:26:22.014" v="60"/>
          <ac:spMkLst>
            <pc:docMk/>
            <pc:sldMk cId="1554453709" sldId="1021"/>
            <ac:spMk id="1242" creationId="{CE0B1F36-ACF9-8DEC-4981-F50D53A0F613}"/>
          </ac:spMkLst>
        </pc:spChg>
        <pc:spChg chg="add del mod">
          <ac:chgData name="Paula Vázquez-Valero" userId="3a0e46d7-2099-40af-a155-aa45b68bfff3" providerId="ADAL" clId="{5A036639-AB19-479B-98BD-F853B6231290}" dt="2023-05-08T16:26:22.014" v="60"/>
          <ac:spMkLst>
            <pc:docMk/>
            <pc:sldMk cId="1554453709" sldId="1021"/>
            <ac:spMk id="1243" creationId="{B067BBD0-9967-AF47-49F2-BE7353069DE5}"/>
          </ac:spMkLst>
        </pc:spChg>
        <pc:spChg chg="add del mod">
          <ac:chgData name="Paula Vázquez-Valero" userId="3a0e46d7-2099-40af-a155-aa45b68bfff3" providerId="ADAL" clId="{5A036639-AB19-479B-98BD-F853B6231290}" dt="2023-05-08T16:26:22.014" v="60"/>
          <ac:spMkLst>
            <pc:docMk/>
            <pc:sldMk cId="1554453709" sldId="1021"/>
            <ac:spMk id="1244" creationId="{1633DB60-DBC9-E0CA-A76B-4F2E6277DB1C}"/>
          </ac:spMkLst>
        </pc:spChg>
        <pc:spChg chg="add del mod">
          <ac:chgData name="Paula Vázquez-Valero" userId="3a0e46d7-2099-40af-a155-aa45b68bfff3" providerId="ADAL" clId="{5A036639-AB19-479B-98BD-F853B6231290}" dt="2023-05-08T16:26:22.014" v="60"/>
          <ac:spMkLst>
            <pc:docMk/>
            <pc:sldMk cId="1554453709" sldId="1021"/>
            <ac:spMk id="1245" creationId="{0275475F-3B44-6331-616B-CABED113201A}"/>
          </ac:spMkLst>
        </pc:spChg>
        <pc:spChg chg="add del mod">
          <ac:chgData name="Paula Vázquez-Valero" userId="3a0e46d7-2099-40af-a155-aa45b68bfff3" providerId="ADAL" clId="{5A036639-AB19-479B-98BD-F853B6231290}" dt="2023-05-08T16:26:22.014" v="60"/>
          <ac:spMkLst>
            <pc:docMk/>
            <pc:sldMk cId="1554453709" sldId="1021"/>
            <ac:spMk id="1246" creationId="{7BE0D66A-95AD-465B-FBC1-019CED02DB2A}"/>
          </ac:spMkLst>
        </pc:spChg>
        <pc:spChg chg="add del mod">
          <ac:chgData name="Paula Vázquez-Valero" userId="3a0e46d7-2099-40af-a155-aa45b68bfff3" providerId="ADAL" clId="{5A036639-AB19-479B-98BD-F853B6231290}" dt="2023-05-08T16:26:22.014" v="60"/>
          <ac:spMkLst>
            <pc:docMk/>
            <pc:sldMk cId="1554453709" sldId="1021"/>
            <ac:spMk id="1247" creationId="{C7F03369-CA77-B5C5-3B0B-BEAD59DA1DD4}"/>
          </ac:spMkLst>
        </pc:spChg>
        <pc:spChg chg="add del mod">
          <ac:chgData name="Paula Vázquez-Valero" userId="3a0e46d7-2099-40af-a155-aa45b68bfff3" providerId="ADAL" clId="{5A036639-AB19-479B-98BD-F853B6231290}" dt="2023-05-08T16:26:22.014" v="60"/>
          <ac:spMkLst>
            <pc:docMk/>
            <pc:sldMk cId="1554453709" sldId="1021"/>
            <ac:spMk id="1248" creationId="{A25A74E4-1890-B27B-BA4F-4C8BE80FB3BF}"/>
          </ac:spMkLst>
        </pc:spChg>
        <pc:spChg chg="add del mod">
          <ac:chgData name="Paula Vázquez-Valero" userId="3a0e46d7-2099-40af-a155-aa45b68bfff3" providerId="ADAL" clId="{5A036639-AB19-479B-98BD-F853B6231290}" dt="2023-05-08T16:26:22.014" v="60"/>
          <ac:spMkLst>
            <pc:docMk/>
            <pc:sldMk cId="1554453709" sldId="1021"/>
            <ac:spMk id="1249" creationId="{3D844DD6-4657-EC97-6754-23AC315E5600}"/>
          </ac:spMkLst>
        </pc:spChg>
        <pc:spChg chg="add del mod">
          <ac:chgData name="Paula Vázquez-Valero" userId="3a0e46d7-2099-40af-a155-aa45b68bfff3" providerId="ADAL" clId="{5A036639-AB19-479B-98BD-F853B6231290}" dt="2023-05-08T16:26:22.014" v="60"/>
          <ac:spMkLst>
            <pc:docMk/>
            <pc:sldMk cId="1554453709" sldId="1021"/>
            <ac:spMk id="1250" creationId="{79726B74-E287-1820-72CB-812B5F931C3E}"/>
          </ac:spMkLst>
        </pc:spChg>
        <pc:spChg chg="add del mod">
          <ac:chgData name="Paula Vázquez-Valero" userId="3a0e46d7-2099-40af-a155-aa45b68bfff3" providerId="ADAL" clId="{5A036639-AB19-479B-98BD-F853B6231290}" dt="2023-05-08T16:26:22.014" v="60"/>
          <ac:spMkLst>
            <pc:docMk/>
            <pc:sldMk cId="1554453709" sldId="1021"/>
            <ac:spMk id="1251" creationId="{BC5F9921-D979-5816-16A2-748BC92C882A}"/>
          </ac:spMkLst>
        </pc:spChg>
        <pc:spChg chg="add del mod">
          <ac:chgData name="Paula Vázquez-Valero" userId="3a0e46d7-2099-40af-a155-aa45b68bfff3" providerId="ADAL" clId="{5A036639-AB19-479B-98BD-F853B6231290}" dt="2023-05-08T16:26:22.014" v="60"/>
          <ac:spMkLst>
            <pc:docMk/>
            <pc:sldMk cId="1554453709" sldId="1021"/>
            <ac:spMk id="1252" creationId="{07F40AF1-C1CE-8F4E-7736-F23F7D69E165}"/>
          </ac:spMkLst>
        </pc:spChg>
        <pc:spChg chg="add del mod">
          <ac:chgData name="Paula Vázquez-Valero" userId="3a0e46d7-2099-40af-a155-aa45b68bfff3" providerId="ADAL" clId="{5A036639-AB19-479B-98BD-F853B6231290}" dt="2023-05-08T16:26:22.014" v="60"/>
          <ac:spMkLst>
            <pc:docMk/>
            <pc:sldMk cId="1554453709" sldId="1021"/>
            <ac:spMk id="1253" creationId="{D1C366C6-6636-22CC-0012-934A54F3BBBA}"/>
          </ac:spMkLst>
        </pc:spChg>
        <pc:spChg chg="add del mod">
          <ac:chgData name="Paula Vázquez-Valero" userId="3a0e46d7-2099-40af-a155-aa45b68bfff3" providerId="ADAL" clId="{5A036639-AB19-479B-98BD-F853B6231290}" dt="2023-05-08T16:32:07.365" v="95" actId="478"/>
          <ac:spMkLst>
            <pc:docMk/>
            <pc:sldMk cId="1554453709" sldId="1021"/>
            <ac:spMk id="1256" creationId="{CF9B361E-1764-D4C1-E9A5-E33E76A7C86D}"/>
          </ac:spMkLst>
        </pc:spChg>
        <pc:spChg chg="add del mod">
          <ac:chgData name="Paula Vázquez-Valero" userId="3a0e46d7-2099-40af-a155-aa45b68bfff3" providerId="ADAL" clId="{5A036639-AB19-479B-98BD-F853B6231290}" dt="2023-05-08T16:32:13.111" v="97"/>
          <ac:spMkLst>
            <pc:docMk/>
            <pc:sldMk cId="1554453709" sldId="1021"/>
            <ac:spMk id="1257" creationId="{61DC6C51-6853-75C8-EFA7-F21C5E5FE1A3}"/>
          </ac:spMkLst>
        </pc:spChg>
        <pc:spChg chg="mod">
          <ac:chgData name="Paula Vázquez-Valero" userId="3a0e46d7-2099-40af-a155-aa45b68bfff3" providerId="ADAL" clId="{5A036639-AB19-479B-98BD-F853B6231290}" dt="2023-05-08T16:32:31.160" v="98"/>
          <ac:spMkLst>
            <pc:docMk/>
            <pc:sldMk cId="1554453709" sldId="1021"/>
            <ac:spMk id="1259" creationId="{32A59D9F-292B-A35F-CB8E-D346CDD3004E}"/>
          </ac:spMkLst>
        </pc:spChg>
        <pc:spChg chg="mod">
          <ac:chgData name="Paula Vázquez-Valero" userId="3a0e46d7-2099-40af-a155-aa45b68bfff3" providerId="ADAL" clId="{5A036639-AB19-479B-98BD-F853B6231290}" dt="2023-05-08T16:35:58.380" v="223" actId="1035"/>
          <ac:spMkLst>
            <pc:docMk/>
            <pc:sldMk cId="1554453709" sldId="1021"/>
            <ac:spMk id="1260" creationId="{FD27B1C2-36F9-DE5A-C928-4632A039176E}"/>
          </ac:spMkLst>
        </pc:spChg>
        <pc:spChg chg="add del mod">
          <ac:chgData name="Paula Vázquez-Valero" userId="3a0e46d7-2099-40af-a155-aa45b68bfff3" providerId="ADAL" clId="{5A036639-AB19-479B-98BD-F853B6231290}" dt="2023-05-08T16:38:23.930" v="302" actId="478"/>
          <ac:spMkLst>
            <pc:docMk/>
            <pc:sldMk cId="1554453709" sldId="1021"/>
            <ac:spMk id="1261" creationId="{5BEAA8BD-FC72-6484-534A-19C8D773B836}"/>
          </ac:spMkLst>
        </pc:spChg>
        <pc:spChg chg="mod">
          <ac:chgData name="Paula Vázquez-Valero" userId="3a0e46d7-2099-40af-a155-aa45b68bfff3" providerId="ADAL" clId="{5A036639-AB19-479B-98BD-F853B6231290}" dt="2023-05-08T16:33:18.314" v="107"/>
          <ac:spMkLst>
            <pc:docMk/>
            <pc:sldMk cId="1554453709" sldId="1021"/>
            <ac:spMk id="1263" creationId="{433FD38A-668B-94F9-CC33-9B38C74E1B5B}"/>
          </ac:spMkLst>
        </pc:spChg>
        <pc:spChg chg="mod">
          <ac:chgData name="Paula Vázquez-Valero" userId="3a0e46d7-2099-40af-a155-aa45b68bfff3" providerId="ADAL" clId="{5A036639-AB19-479B-98BD-F853B6231290}" dt="2023-05-08T16:36:33.597" v="256" actId="1035"/>
          <ac:spMkLst>
            <pc:docMk/>
            <pc:sldMk cId="1554453709" sldId="1021"/>
            <ac:spMk id="1264" creationId="{04308385-667C-4EB5-7498-480AE27F2F95}"/>
          </ac:spMkLst>
        </pc:spChg>
        <pc:spChg chg="add del mod">
          <ac:chgData name="Paula Vázquez-Valero" userId="3a0e46d7-2099-40af-a155-aa45b68bfff3" providerId="ADAL" clId="{5A036639-AB19-479B-98BD-F853B6231290}" dt="2023-05-08T16:36:29.846" v="250" actId="478"/>
          <ac:spMkLst>
            <pc:docMk/>
            <pc:sldMk cId="1554453709" sldId="1021"/>
            <ac:spMk id="1265" creationId="{9E30C7CB-BCF7-6572-A173-B63A2DB2E576}"/>
          </ac:spMkLst>
        </pc:spChg>
        <pc:spChg chg="mod">
          <ac:chgData name="Paula Vázquez-Valero" userId="3a0e46d7-2099-40af-a155-aa45b68bfff3" providerId="ADAL" clId="{5A036639-AB19-479B-98BD-F853B6231290}" dt="2023-05-08T16:38:44.969" v="310"/>
          <ac:spMkLst>
            <pc:docMk/>
            <pc:sldMk cId="1554453709" sldId="1021"/>
            <ac:spMk id="1267" creationId="{B3C32474-7456-12F2-DE26-1FE05DE56C8A}"/>
          </ac:spMkLst>
        </pc:spChg>
        <pc:spChg chg="mod">
          <ac:chgData name="Paula Vázquez-Valero" userId="3a0e46d7-2099-40af-a155-aa45b68bfff3" providerId="ADAL" clId="{5A036639-AB19-479B-98BD-F853B6231290}" dt="2023-05-08T16:39:56.127" v="332" actId="20577"/>
          <ac:spMkLst>
            <pc:docMk/>
            <pc:sldMk cId="1554453709" sldId="1021"/>
            <ac:spMk id="1268" creationId="{B33FB05C-DA61-0A09-80FC-BAA24FC9A4FD}"/>
          </ac:spMkLst>
        </pc:spChg>
        <pc:spChg chg="mod">
          <ac:chgData name="Paula Vázquez-Valero" userId="3a0e46d7-2099-40af-a155-aa45b68bfff3" providerId="ADAL" clId="{5A036639-AB19-479B-98BD-F853B6231290}" dt="2023-05-08T16:38:44.969" v="310"/>
          <ac:spMkLst>
            <pc:docMk/>
            <pc:sldMk cId="1554453709" sldId="1021"/>
            <ac:spMk id="1270" creationId="{136EDBCB-27D7-601E-A97B-DC4D06E51C0C}"/>
          </ac:spMkLst>
        </pc:spChg>
        <pc:spChg chg="mod">
          <ac:chgData name="Paula Vázquez-Valero" userId="3a0e46d7-2099-40af-a155-aa45b68bfff3" providerId="ADAL" clId="{5A036639-AB19-479B-98BD-F853B6231290}" dt="2023-05-08T16:39:58.804" v="333" actId="20577"/>
          <ac:spMkLst>
            <pc:docMk/>
            <pc:sldMk cId="1554453709" sldId="1021"/>
            <ac:spMk id="1271" creationId="{A22ED621-E597-A4F2-4A44-8A0011D6293E}"/>
          </ac:spMkLst>
        </pc:spChg>
        <pc:spChg chg="mod">
          <ac:chgData name="Paula Vázquez-Valero" userId="3a0e46d7-2099-40af-a155-aa45b68bfff3" providerId="ADAL" clId="{5A036639-AB19-479B-98BD-F853B6231290}" dt="2023-05-08T16:38:44.969" v="310"/>
          <ac:spMkLst>
            <pc:docMk/>
            <pc:sldMk cId="1554453709" sldId="1021"/>
            <ac:spMk id="1273" creationId="{12D380FA-9E33-FFE9-E517-D48053476023}"/>
          </ac:spMkLst>
        </pc:spChg>
        <pc:spChg chg="mod">
          <ac:chgData name="Paula Vázquez-Valero" userId="3a0e46d7-2099-40af-a155-aa45b68bfff3" providerId="ADAL" clId="{5A036639-AB19-479B-98BD-F853B6231290}" dt="2023-05-08T16:40:08.553" v="339" actId="1038"/>
          <ac:spMkLst>
            <pc:docMk/>
            <pc:sldMk cId="1554453709" sldId="1021"/>
            <ac:spMk id="1274" creationId="{782BA746-538E-DE7F-4923-70D3EFBE0C86}"/>
          </ac:spMkLst>
        </pc:spChg>
        <pc:spChg chg="mod">
          <ac:chgData name="Paula Vázquez-Valero" userId="3a0e46d7-2099-40af-a155-aa45b68bfff3" providerId="ADAL" clId="{5A036639-AB19-479B-98BD-F853B6231290}" dt="2023-05-08T16:38:44.969" v="310"/>
          <ac:spMkLst>
            <pc:docMk/>
            <pc:sldMk cId="1554453709" sldId="1021"/>
            <ac:spMk id="1276" creationId="{034BB8CA-8246-777D-7C6D-9D0D358F6D10}"/>
          </ac:spMkLst>
        </pc:spChg>
        <pc:spChg chg="mod">
          <ac:chgData name="Paula Vázquez-Valero" userId="3a0e46d7-2099-40af-a155-aa45b68bfff3" providerId="ADAL" clId="{5A036639-AB19-479B-98BD-F853B6231290}" dt="2023-05-08T16:40:11.685" v="340" actId="20577"/>
          <ac:spMkLst>
            <pc:docMk/>
            <pc:sldMk cId="1554453709" sldId="1021"/>
            <ac:spMk id="1277" creationId="{C6608A0C-9724-9AE2-8A2F-7CBE56D29E89}"/>
          </ac:spMkLst>
        </pc:spChg>
        <pc:spChg chg="mod">
          <ac:chgData name="Paula Vázquez-Valero" userId="3a0e46d7-2099-40af-a155-aa45b68bfff3" providerId="ADAL" clId="{5A036639-AB19-479B-98BD-F853B6231290}" dt="2023-05-08T16:38:54.992" v="312"/>
          <ac:spMkLst>
            <pc:docMk/>
            <pc:sldMk cId="1554453709" sldId="1021"/>
            <ac:spMk id="1279" creationId="{FDFEAAF8-CE2C-80A9-FC4A-B29530184374}"/>
          </ac:spMkLst>
        </pc:spChg>
        <pc:spChg chg="mod">
          <ac:chgData name="Paula Vázquez-Valero" userId="3a0e46d7-2099-40af-a155-aa45b68bfff3" providerId="ADAL" clId="{5A036639-AB19-479B-98BD-F853B6231290}" dt="2023-05-08T16:40:22.113" v="353" actId="1037"/>
          <ac:spMkLst>
            <pc:docMk/>
            <pc:sldMk cId="1554453709" sldId="1021"/>
            <ac:spMk id="1280" creationId="{BB43CB7D-2E79-FF4F-833B-129A66F0A53E}"/>
          </ac:spMkLst>
        </pc:spChg>
        <pc:spChg chg="mod">
          <ac:chgData name="Paula Vázquez-Valero" userId="3a0e46d7-2099-40af-a155-aa45b68bfff3" providerId="ADAL" clId="{5A036639-AB19-479B-98BD-F853B6231290}" dt="2023-05-08T16:38:54.992" v="312"/>
          <ac:spMkLst>
            <pc:docMk/>
            <pc:sldMk cId="1554453709" sldId="1021"/>
            <ac:spMk id="1282" creationId="{522E3F3D-01A7-AF05-4B15-E53F06F53ED3}"/>
          </ac:spMkLst>
        </pc:spChg>
        <pc:spChg chg="mod">
          <ac:chgData name="Paula Vázquez-Valero" userId="3a0e46d7-2099-40af-a155-aa45b68bfff3" providerId="ADAL" clId="{5A036639-AB19-479B-98BD-F853B6231290}" dt="2023-05-08T16:40:26.024" v="355" actId="1076"/>
          <ac:spMkLst>
            <pc:docMk/>
            <pc:sldMk cId="1554453709" sldId="1021"/>
            <ac:spMk id="1283" creationId="{F8BD9F2C-2F45-7D25-25D7-E8265B283C54}"/>
          </ac:spMkLst>
        </pc:spChg>
        <pc:spChg chg="add mod">
          <ac:chgData name="Paula Vázquez-Valero" userId="3a0e46d7-2099-40af-a155-aa45b68bfff3" providerId="ADAL" clId="{5A036639-AB19-479B-98BD-F853B6231290}" dt="2023-05-08T17:32:00.533" v="1183" actId="1038"/>
          <ac:spMkLst>
            <pc:docMk/>
            <pc:sldMk cId="1554453709" sldId="1021"/>
            <ac:spMk id="1284" creationId="{381F11BC-CDBA-CD37-BD3B-7610D0535CCE}"/>
          </ac:spMkLst>
        </pc:spChg>
        <pc:spChg chg="add mod">
          <ac:chgData name="Paula Vázquez-Valero" userId="3a0e46d7-2099-40af-a155-aa45b68bfff3" providerId="ADAL" clId="{5A036639-AB19-479B-98BD-F853B6231290}" dt="2023-05-08T17:32:00.533" v="1183" actId="1038"/>
          <ac:spMkLst>
            <pc:docMk/>
            <pc:sldMk cId="1554453709" sldId="1021"/>
            <ac:spMk id="1285" creationId="{5922CA13-6C8F-52A4-8918-32AE5FC2BAF6}"/>
          </ac:spMkLst>
        </pc:spChg>
        <pc:spChg chg="add mod">
          <ac:chgData name="Paula Vázquez-Valero" userId="3a0e46d7-2099-40af-a155-aa45b68bfff3" providerId="ADAL" clId="{5A036639-AB19-479B-98BD-F853B6231290}" dt="2023-05-08T17:32:00.533" v="1183" actId="1038"/>
          <ac:spMkLst>
            <pc:docMk/>
            <pc:sldMk cId="1554453709" sldId="1021"/>
            <ac:spMk id="1286" creationId="{339415D1-A640-7B6E-3BD9-B37E71A2D3BE}"/>
          </ac:spMkLst>
        </pc:spChg>
        <pc:spChg chg="add mod">
          <ac:chgData name="Paula Vázquez-Valero" userId="3a0e46d7-2099-40af-a155-aa45b68bfff3" providerId="ADAL" clId="{5A036639-AB19-479B-98BD-F853B6231290}" dt="2023-05-08T17:32:00.533" v="1183" actId="1038"/>
          <ac:spMkLst>
            <pc:docMk/>
            <pc:sldMk cId="1554453709" sldId="1021"/>
            <ac:spMk id="1287" creationId="{E5F36079-40B6-5A07-57A0-4D176CC2982D}"/>
          </ac:spMkLst>
        </pc:spChg>
        <pc:spChg chg="add mod">
          <ac:chgData name="Paula Vázquez-Valero" userId="3a0e46d7-2099-40af-a155-aa45b68bfff3" providerId="ADAL" clId="{5A036639-AB19-479B-98BD-F853B6231290}" dt="2023-05-08T17:32:00.533" v="1183" actId="1038"/>
          <ac:spMkLst>
            <pc:docMk/>
            <pc:sldMk cId="1554453709" sldId="1021"/>
            <ac:spMk id="1288" creationId="{DAA8BD88-E5E3-0D1B-A3CD-C823B3161CB8}"/>
          </ac:spMkLst>
        </pc:spChg>
        <pc:spChg chg="mod">
          <ac:chgData name="Paula Vázquez-Valero" userId="3a0e46d7-2099-40af-a155-aa45b68bfff3" providerId="ADAL" clId="{5A036639-AB19-479B-98BD-F853B6231290}" dt="2023-05-08T16:44:44.080" v="411"/>
          <ac:spMkLst>
            <pc:docMk/>
            <pc:sldMk cId="1554453709" sldId="1021"/>
            <ac:spMk id="1290" creationId="{24C9262F-6492-506C-8530-D36C4BCF8B2F}"/>
          </ac:spMkLst>
        </pc:spChg>
        <pc:spChg chg="mod">
          <ac:chgData name="Paula Vázquez-Valero" userId="3a0e46d7-2099-40af-a155-aa45b68bfff3" providerId="ADAL" clId="{5A036639-AB19-479B-98BD-F853B6231290}" dt="2023-05-08T16:46:05.196" v="436" actId="20577"/>
          <ac:spMkLst>
            <pc:docMk/>
            <pc:sldMk cId="1554453709" sldId="1021"/>
            <ac:spMk id="1291" creationId="{2CEEDCA1-D0C9-B3B4-C94A-5CC0D13FA362}"/>
          </ac:spMkLst>
        </pc:spChg>
        <pc:spChg chg="add del mod">
          <ac:chgData name="Paula Vázquez-Valero" userId="3a0e46d7-2099-40af-a155-aa45b68bfff3" providerId="ADAL" clId="{5A036639-AB19-479B-98BD-F853B6231290}" dt="2023-05-08T16:44:57.576" v="417"/>
          <ac:spMkLst>
            <pc:docMk/>
            <pc:sldMk cId="1554453709" sldId="1021"/>
            <ac:spMk id="1292" creationId="{8F4C6B84-CDA9-F557-E4AD-0DC5C04544D5}"/>
          </ac:spMkLst>
        </pc:spChg>
        <pc:spChg chg="add del mod">
          <ac:chgData name="Paula Vázquez-Valero" userId="3a0e46d7-2099-40af-a155-aa45b68bfff3" providerId="ADAL" clId="{5A036639-AB19-479B-98BD-F853B6231290}" dt="2023-05-08T16:45:02.221" v="419"/>
          <ac:spMkLst>
            <pc:docMk/>
            <pc:sldMk cId="1554453709" sldId="1021"/>
            <ac:spMk id="1293" creationId="{E93CF359-0A74-2E0C-C8EC-75B3639E2D90}"/>
          </ac:spMkLst>
        </pc:spChg>
        <pc:spChg chg="mod">
          <ac:chgData name="Paula Vázquez-Valero" userId="3a0e46d7-2099-40af-a155-aa45b68bfff3" providerId="ADAL" clId="{5A036639-AB19-479B-98BD-F853B6231290}" dt="2023-05-08T16:45:25.217" v="424"/>
          <ac:spMkLst>
            <pc:docMk/>
            <pc:sldMk cId="1554453709" sldId="1021"/>
            <ac:spMk id="1295" creationId="{D59E5294-7ACD-6B15-C643-27ADE2E77525}"/>
          </ac:spMkLst>
        </pc:spChg>
        <pc:spChg chg="mod">
          <ac:chgData name="Paula Vázquez-Valero" userId="3a0e46d7-2099-40af-a155-aa45b68bfff3" providerId="ADAL" clId="{5A036639-AB19-479B-98BD-F853B6231290}" dt="2023-05-08T16:50:00.180" v="522" actId="1036"/>
          <ac:spMkLst>
            <pc:docMk/>
            <pc:sldMk cId="1554453709" sldId="1021"/>
            <ac:spMk id="1296" creationId="{0EFFCEF7-E582-6FFA-3A4D-0196621D9D28}"/>
          </ac:spMkLst>
        </pc:spChg>
        <pc:spChg chg="mod">
          <ac:chgData name="Paula Vázquez-Valero" userId="3a0e46d7-2099-40af-a155-aa45b68bfff3" providerId="ADAL" clId="{5A036639-AB19-479B-98BD-F853B6231290}" dt="2023-05-08T16:45:33.623" v="426"/>
          <ac:spMkLst>
            <pc:docMk/>
            <pc:sldMk cId="1554453709" sldId="1021"/>
            <ac:spMk id="1298" creationId="{C8FEB1AB-C386-649E-BAD4-5AC4144637ED}"/>
          </ac:spMkLst>
        </pc:spChg>
        <pc:spChg chg="mod">
          <ac:chgData name="Paula Vázquez-Valero" userId="3a0e46d7-2099-40af-a155-aa45b68bfff3" providerId="ADAL" clId="{5A036639-AB19-479B-98BD-F853B6231290}" dt="2023-05-08T16:45:33.623" v="426"/>
          <ac:spMkLst>
            <pc:docMk/>
            <pc:sldMk cId="1554453709" sldId="1021"/>
            <ac:spMk id="1299" creationId="{028CF1CB-A34F-CB38-2F74-066F51F4CD8A}"/>
          </ac:spMkLst>
        </pc:spChg>
        <pc:spChg chg="mod">
          <ac:chgData name="Paula Vázquez-Valero" userId="3a0e46d7-2099-40af-a155-aa45b68bfff3" providerId="ADAL" clId="{5A036639-AB19-479B-98BD-F853B6231290}" dt="2023-05-08T16:45:38.286" v="428"/>
          <ac:spMkLst>
            <pc:docMk/>
            <pc:sldMk cId="1554453709" sldId="1021"/>
            <ac:spMk id="1301" creationId="{8E009ED0-3651-0F96-032B-AF1087142202}"/>
          </ac:spMkLst>
        </pc:spChg>
        <pc:spChg chg="mod">
          <ac:chgData name="Paula Vázquez-Valero" userId="3a0e46d7-2099-40af-a155-aa45b68bfff3" providerId="ADAL" clId="{5A036639-AB19-479B-98BD-F853B6231290}" dt="2023-05-08T16:45:38.286" v="428"/>
          <ac:spMkLst>
            <pc:docMk/>
            <pc:sldMk cId="1554453709" sldId="1021"/>
            <ac:spMk id="1302" creationId="{A12F7525-6B48-4F03-1A3D-4C8836B59F83}"/>
          </ac:spMkLst>
        </pc:spChg>
        <pc:spChg chg="mod">
          <ac:chgData name="Paula Vázquez-Valero" userId="3a0e46d7-2099-40af-a155-aa45b68bfff3" providerId="ADAL" clId="{5A036639-AB19-479B-98BD-F853B6231290}" dt="2023-05-08T16:46:08.320" v="437"/>
          <ac:spMkLst>
            <pc:docMk/>
            <pc:sldMk cId="1554453709" sldId="1021"/>
            <ac:spMk id="1304" creationId="{F562F5B4-9625-567A-781F-F782A3041BD2}"/>
          </ac:spMkLst>
        </pc:spChg>
        <pc:spChg chg="mod">
          <ac:chgData name="Paula Vázquez-Valero" userId="3a0e46d7-2099-40af-a155-aa45b68bfff3" providerId="ADAL" clId="{5A036639-AB19-479B-98BD-F853B6231290}" dt="2023-05-08T16:46:08.320" v="437"/>
          <ac:spMkLst>
            <pc:docMk/>
            <pc:sldMk cId="1554453709" sldId="1021"/>
            <ac:spMk id="1305" creationId="{44F5C5AC-36F2-313C-C7D5-E0511674180B}"/>
          </ac:spMkLst>
        </pc:spChg>
        <pc:spChg chg="mod">
          <ac:chgData name="Paula Vázquez-Valero" userId="3a0e46d7-2099-40af-a155-aa45b68bfff3" providerId="ADAL" clId="{5A036639-AB19-479B-98BD-F853B6231290}" dt="2023-05-08T16:46:32.727" v="451" actId="1036"/>
          <ac:spMkLst>
            <pc:docMk/>
            <pc:sldMk cId="1554453709" sldId="1021"/>
            <ac:spMk id="1307" creationId="{C9D155FF-162C-9D31-ED2E-3A94DC7EBC92}"/>
          </ac:spMkLst>
        </pc:spChg>
        <pc:spChg chg="mod">
          <ac:chgData name="Paula Vázquez-Valero" userId="3a0e46d7-2099-40af-a155-aa45b68bfff3" providerId="ADAL" clId="{5A036639-AB19-479B-98BD-F853B6231290}" dt="2023-05-08T16:46:41.062" v="469" actId="1037"/>
          <ac:spMkLst>
            <pc:docMk/>
            <pc:sldMk cId="1554453709" sldId="1021"/>
            <ac:spMk id="1308" creationId="{7CC29012-7794-4A64-5B38-879F18DEF904}"/>
          </ac:spMkLst>
        </pc:spChg>
        <pc:spChg chg="add mod">
          <ac:chgData name="Paula Vázquez-Valero" userId="3a0e46d7-2099-40af-a155-aa45b68bfff3" providerId="ADAL" clId="{5A036639-AB19-479B-98BD-F853B6231290}" dt="2023-05-08T17:32:00.533" v="1183" actId="1038"/>
          <ac:spMkLst>
            <pc:docMk/>
            <pc:sldMk cId="1554453709" sldId="1021"/>
            <ac:spMk id="1309" creationId="{94BFA1A5-F72C-1F74-B9FF-B599218017B2}"/>
          </ac:spMkLst>
        </pc:spChg>
        <pc:spChg chg="add mod ord">
          <ac:chgData name="Paula Vázquez-Valero" userId="3a0e46d7-2099-40af-a155-aa45b68bfff3" providerId="ADAL" clId="{5A036639-AB19-479B-98BD-F853B6231290}" dt="2023-05-08T17:32:00.533" v="1183" actId="1038"/>
          <ac:spMkLst>
            <pc:docMk/>
            <pc:sldMk cId="1554453709" sldId="1021"/>
            <ac:spMk id="1310" creationId="{8C72DB14-269F-55DA-D5E5-FDB0EE894258}"/>
          </ac:spMkLst>
        </pc:spChg>
        <pc:spChg chg="add mod ord">
          <ac:chgData name="Paula Vázquez-Valero" userId="3a0e46d7-2099-40af-a155-aa45b68bfff3" providerId="ADAL" clId="{5A036639-AB19-479B-98BD-F853B6231290}" dt="2023-05-08T17:32:00.533" v="1183" actId="1038"/>
          <ac:spMkLst>
            <pc:docMk/>
            <pc:sldMk cId="1554453709" sldId="1021"/>
            <ac:spMk id="1311" creationId="{0B64D95F-1F44-87D4-92F1-6F6F9D806B99}"/>
          </ac:spMkLst>
        </pc:spChg>
        <pc:spChg chg="mod">
          <ac:chgData name="Paula Vázquez-Valero" userId="3a0e46d7-2099-40af-a155-aa45b68bfff3" providerId="ADAL" clId="{5A036639-AB19-479B-98BD-F853B6231290}" dt="2023-05-08T16:50:36.842" v="523"/>
          <ac:spMkLst>
            <pc:docMk/>
            <pc:sldMk cId="1554453709" sldId="1021"/>
            <ac:spMk id="1313" creationId="{E4EC9327-E67D-5CE6-63AE-1D4326F69C4E}"/>
          </ac:spMkLst>
        </pc:spChg>
        <pc:spChg chg="mod">
          <ac:chgData name="Paula Vázquez-Valero" userId="3a0e46d7-2099-40af-a155-aa45b68bfff3" providerId="ADAL" clId="{5A036639-AB19-479B-98BD-F853B6231290}" dt="2023-05-08T16:52:38.828" v="568" actId="404"/>
          <ac:spMkLst>
            <pc:docMk/>
            <pc:sldMk cId="1554453709" sldId="1021"/>
            <ac:spMk id="1314" creationId="{F6444BF9-9F63-5766-261F-70F4661F189B}"/>
          </ac:spMkLst>
        </pc:spChg>
        <pc:spChg chg="mod">
          <ac:chgData name="Paula Vázquez-Valero" userId="3a0e46d7-2099-40af-a155-aa45b68bfff3" providerId="ADAL" clId="{5A036639-AB19-479B-98BD-F853B6231290}" dt="2023-05-08T16:50:36.842" v="523"/>
          <ac:spMkLst>
            <pc:docMk/>
            <pc:sldMk cId="1554453709" sldId="1021"/>
            <ac:spMk id="1316" creationId="{384082F0-6F7E-BBAB-726E-AA34982243BB}"/>
          </ac:spMkLst>
        </pc:spChg>
        <pc:spChg chg="mod">
          <ac:chgData name="Paula Vázquez-Valero" userId="3a0e46d7-2099-40af-a155-aa45b68bfff3" providerId="ADAL" clId="{5A036639-AB19-479B-98BD-F853B6231290}" dt="2023-05-08T16:50:36.842" v="523"/>
          <ac:spMkLst>
            <pc:docMk/>
            <pc:sldMk cId="1554453709" sldId="1021"/>
            <ac:spMk id="1317" creationId="{9042C788-369A-02AA-1B65-42F4A81C0AB8}"/>
          </ac:spMkLst>
        </pc:spChg>
        <pc:spChg chg="mod">
          <ac:chgData name="Paula Vázquez-Valero" userId="3a0e46d7-2099-40af-a155-aa45b68bfff3" providerId="ADAL" clId="{5A036639-AB19-479B-98BD-F853B6231290}" dt="2023-05-08T16:50:36.842" v="523"/>
          <ac:spMkLst>
            <pc:docMk/>
            <pc:sldMk cId="1554453709" sldId="1021"/>
            <ac:spMk id="1319" creationId="{EF093E88-3ED4-1BDC-6452-DD3331C6987A}"/>
          </ac:spMkLst>
        </pc:spChg>
        <pc:spChg chg="mod">
          <ac:chgData name="Paula Vázquez-Valero" userId="3a0e46d7-2099-40af-a155-aa45b68bfff3" providerId="ADAL" clId="{5A036639-AB19-479B-98BD-F853B6231290}" dt="2023-05-08T16:51:17.032" v="540" actId="1038"/>
          <ac:spMkLst>
            <pc:docMk/>
            <pc:sldMk cId="1554453709" sldId="1021"/>
            <ac:spMk id="1320" creationId="{04523A27-87AF-89D9-510D-1A806784EAC6}"/>
          </ac:spMkLst>
        </pc:spChg>
        <pc:spChg chg="add del mod">
          <ac:chgData name="Paula Vázquez-Valero" userId="3a0e46d7-2099-40af-a155-aa45b68bfff3" providerId="ADAL" clId="{5A036639-AB19-479B-98BD-F853B6231290}" dt="2023-05-08T16:50:56.036" v="528" actId="478"/>
          <ac:spMkLst>
            <pc:docMk/>
            <pc:sldMk cId="1554453709" sldId="1021"/>
            <ac:spMk id="1321" creationId="{30EF0072-8F3A-A996-F254-CB31BF44F080}"/>
          </ac:spMkLst>
        </pc:spChg>
        <pc:spChg chg="add mod">
          <ac:chgData name="Paula Vázquez-Valero" userId="3a0e46d7-2099-40af-a155-aa45b68bfff3" providerId="ADAL" clId="{5A036639-AB19-479B-98BD-F853B6231290}" dt="2023-05-08T17:32:00.533" v="1183" actId="1038"/>
          <ac:spMkLst>
            <pc:docMk/>
            <pc:sldMk cId="1554453709" sldId="1021"/>
            <ac:spMk id="1322" creationId="{0900D890-2E44-E852-25CF-256BDBA88281}"/>
          </ac:spMkLst>
        </pc:spChg>
        <pc:spChg chg="mod">
          <ac:chgData name="Paula Vázquez-Valero" userId="3a0e46d7-2099-40af-a155-aa45b68bfff3" providerId="ADAL" clId="{5A036639-AB19-479B-98BD-F853B6231290}" dt="2023-05-08T16:51:32.571" v="543"/>
          <ac:spMkLst>
            <pc:docMk/>
            <pc:sldMk cId="1554453709" sldId="1021"/>
            <ac:spMk id="1324" creationId="{F374D0D5-1E2C-C6F2-8A96-5400DA8CC18C}"/>
          </ac:spMkLst>
        </pc:spChg>
        <pc:spChg chg="mod">
          <ac:chgData name="Paula Vázquez-Valero" userId="3a0e46d7-2099-40af-a155-aa45b68bfff3" providerId="ADAL" clId="{5A036639-AB19-479B-98BD-F853B6231290}" dt="2023-05-08T16:52:43.905" v="570" actId="20577"/>
          <ac:spMkLst>
            <pc:docMk/>
            <pc:sldMk cId="1554453709" sldId="1021"/>
            <ac:spMk id="1325" creationId="{2D6D5634-510C-92B5-880E-2BD8954CEB5B}"/>
          </ac:spMkLst>
        </pc:spChg>
        <pc:spChg chg="mod">
          <ac:chgData name="Paula Vázquez-Valero" userId="3a0e46d7-2099-40af-a155-aa45b68bfff3" providerId="ADAL" clId="{5A036639-AB19-479B-98BD-F853B6231290}" dt="2023-05-08T16:51:51.424" v="548"/>
          <ac:spMkLst>
            <pc:docMk/>
            <pc:sldMk cId="1554453709" sldId="1021"/>
            <ac:spMk id="1327" creationId="{CAAAA43D-C2FF-7649-9DBB-CBF6D953A10B}"/>
          </ac:spMkLst>
        </pc:spChg>
        <pc:spChg chg="mod">
          <ac:chgData name="Paula Vázquez-Valero" userId="3a0e46d7-2099-40af-a155-aa45b68bfff3" providerId="ADAL" clId="{5A036639-AB19-479B-98BD-F853B6231290}" dt="2023-05-08T16:51:51.424" v="548"/>
          <ac:spMkLst>
            <pc:docMk/>
            <pc:sldMk cId="1554453709" sldId="1021"/>
            <ac:spMk id="1328" creationId="{FB0F39B5-5A6E-1343-AA51-C10761F220A3}"/>
          </ac:spMkLst>
        </pc:spChg>
        <pc:spChg chg="mod">
          <ac:chgData name="Paula Vázquez-Valero" userId="3a0e46d7-2099-40af-a155-aa45b68bfff3" providerId="ADAL" clId="{5A036639-AB19-479B-98BD-F853B6231290}" dt="2023-05-08T16:51:55.770" v="550"/>
          <ac:spMkLst>
            <pc:docMk/>
            <pc:sldMk cId="1554453709" sldId="1021"/>
            <ac:spMk id="1330" creationId="{CB12CE46-C5EC-18AD-7F25-9237D418E68D}"/>
          </ac:spMkLst>
        </pc:spChg>
        <pc:spChg chg="mod">
          <ac:chgData name="Paula Vázquez-Valero" userId="3a0e46d7-2099-40af-a155-aa45b68bfff3" providerId="ADAL" clId="{5A036639-AB19-479B-98BD-F853B6231290}" dt="2023-05-08T16:55:05.074" v="618" actId="1036"/>
          <ac:spMkLst>
            <pc:docMk/>
            <pc:sldMk cId="1554453709" sldId="1021"/>
            <ac:spMk id="1331" creationId="{65E3823C-1623-EB22-5F99-B13BBF688631}"/>
          </ac:spMkLst>
        </pc:spChg>
        <pc:spChg chg="add mod">
          <ac:chgData name="Paula Vázquez-Valero" userId="3a0e46d7-2099-40af-a155-aa45b68bfff3" providerId="ADAL" clId="{5A036639-AB19-479B-98BD-F853B6231290}" dt="2023-05-08T17:32:00.533" v="1183" actId="1038"/>
          <ac:spMkLst>
            <pc:docMk/>
            <pc:sldMk cId="1554453709" sldId="1021"/>
            <ac:spMk id="1332" creationId="{A587AC0E-FAE2-8CB6-8D80-0A29E91F5D80}"/>
          </ac:spMkLst>
        </pc:spChg>
        <pc:spChg chg="add mod">
          <ac:chgData name="Paula Vázquez-Valero" userId="3a0e46d7-2099-40af-a155-aa45b68bfff3" providerId="ADAL" clId="{5A036639-AB19-479B-98BD-F853B6231290}" dt="2023-05-08T17:32:00.533" v="1183" actId="1038"/>
          <ac:spMkLst>
            <pc:docMk/>
            <pc:sldMk cId="1554453709" sldId="1021"/>
            <ac:spMk id="1333" creationId="{FE87907E-41BC-D483-4B1A-2CC1BDE08EDB}"/>
          </ac:spMkLst>
        </pc:spChg>
        <pc:spChg chg="add mod">
          <ac:chgData name="Paula Vázquez-Valero" userId="3a0e46d7-2099-40af-a155-aa45b68bfff3" providerId="ADAL" clId="{5A036639-AB19-479B-98BD-F853B6231290}" dt="2023-05-08T17:32:00.533" v="1183" actId="1038"/>
          <ac:spMkLst>
            <pc:docMk/>
            <pc:sldMk cId="1554453709" sldId="1021"/>
            <ac:spMk id="1334" creationId="{E5A44A91-E59D-419A-3253-7B423E4B6278}"/>
          </ac:spMkLst>
        </pc:spChg>
        <pc:spChg chg="add mod ord">
          <ac:chgData name="Paula Vázquez-Valero" userId="3a0e46d7-2099-40af-a155-aa45b68bfff3" providerId="ADAL" clId="{5A036639-AB19-479B-98BD-F853B6231290}" dt="2023-05-08T17:32:00.533" v="1183" actId="1038"/>
          <ac:spMkLst>
            <pc:docMk/>
            <pc:sldMk cId="1554453709" sldId="1021"/>
            <ac:spMk id="1335" creationId="{558F9B56-7288-BE38-0B6D-2C873DBCF1E7}"/>
          </ac:spMkLst>
        </pc:spChg>
        <pc:spChg chg="mod">
          <ac:chgData name="Paula Vázquez-Valero" userId="3a0e46d7-2099-40af-a155-aa45b68bfff3" providerId="ADAL" clId="{5A036639-AB19-479B-98BD-F853B6231290}" dt="2023-05-08T16:55:43.989" v="621"/>
          <ac:spMkLst>
            <pc:docMk/>
            <pc:sldMk cId="1554453709" sldId="1021"/>
            <ac:spMk id="1337" creationId="{21370018-BA49-0625-C1BC-7A41BEE51AF1}"/>
          </ac:spMkLst>
        </pc:spChg>
        <pc:spChg chg="mod">
          <ac:chgData name="Paula Vázquez-Valero" userId="3a0e46d7-2099-40af-a155-aa45b68bfff3" providerId="ADAL" clId="{5A036639-AB19-479B-98BD-F853B6231290}" dt="2023-05-08T16:55:43.989" v="621"/>
          <ac:spMkLst>
            <pc:docMk/>
            <pc:sldMk cId="1554453709" sldId="1021"/>
            <ac:spMk id="1338" creationId="{2ECD20E3-6E47-57A1-F057-C0BB88631723}"/>
          </ac:spMkLst>
        </pc:spChg>
        <pc:spChg chg="add mod ord">
          <ac:chgData name="Paula Vázquez-Valero" userId="3a0e46d7-2099-40af-a155-aa45b68bfff3" providerId="ADAL" clId="{5A036639-AB19-479B-98BD-F853B6231290}" dt="2023-05-08T17:32:00.533" v="1183" actId="1038"/>
          <ac:spMkLst>
            <pc:docMk/>
            <pc:sldMk cId="1554453709" sldId="1021"/>
            <ac:spMk id="1339" creationId="{35A732CF-7EF3-09A5-1318-FC42C7384B41}"/>
          </ac:spMkLst>
        </pc:spChg>
        <pc:spChg chg="add del mod">
          <ac:chgData name="Paula Vázquez-Valero" userId="3a0e46d7-2099-40af-a155-aa45b68bfff3" providerId="ADAL" clId="{5A036639-AB19-479B-98BD-F853B6231290}" dt="2023-05-08T16:55:50.571" v="624" actId="478"/>
          <ac:spMkLst>
            <pc:docMk/>
            <pc:sldMk cId="1554453709" sldId="1021"/>
            <ac:spMk id="1340" creationId="{BFD9A639-3C72-7929-C914-D5B0D0CAC2EC}"/>
          </ac:spMkLst>
        </pc:spChg>
        <pc:spChg chg="add mod">
          <ac:chgData name="Paula Vázquez-Valero" userId="3a0e46d7-2099-40af-a155-aa45b68bfff3" providerId="ADAL" clId="{5A036639-AB19-479B-98BD-F853B6231290}" dt="2023-05-08T17:32:00.533" v="1183" actId="1038"/>
          <ac:spMkLst>
            <pc:docMk/>
            <pc:sldMk cId="1554453709" sldId="1021"/>
            <ac:spMk id="1341" creationId="{B438FFEE-2511-DB6B-4597-D6920E6656B4}"/>
          </ac:spMkLst>
        </pc:spChg>
        <pc:spChg chg="mod">
          <ac:chgData name="Paula Vázquez-Valero" userId="3a0e46d7-2099-40af-a155-aa45b68bfff3" providerId="ADAL" clId="{5A036639-AB19-479B-98BD-F853B6231290}" dt="2023-05-08T16:57:13.935" v="635"/>
          <ac:spMkLst>
            <pc:docMk/>
            <pc:sldMk cId="1554453709" sldId="1021"/>
            <ac:spMk id="1343" creationId="{7015EB55-1FAC-F9BA-C79A-BE9AA9AA6762}"/>
          </ac:spMkLst>
        </pc:spChg>
        <pc:spChg chg="mod">
          <ac:chgData name="Paula Vázquez-Valero" userId="3a0e46d7-2099-40af-a155-aa45b68bfff3" providerId="ADAL" clId="{5A036639-AB19-479B-98BD-F853B6231290}" dt="2023-05-08T16:57:13.935" v="635"/>
          <ac:spMkLst>
            <pc:docMk/>
            <pc:sldMk cId="1554453709" sldId="1021"/>
            <ac:spMk id="1344" creationId="{BFAE805F-BD45-C777-D617-81CA71FA1E7A}"/>
          </ac:spMkLst>
        </pc:spChg>
        <pc:spChg chg="add del mod">
          <ac:chgData name="Paula Vázquez-Valero" userId="3a0e46d7-2099-40af-a155-aa45b68bfff3" providerId="ADAL" clId="{5A036639-AB19-479B-98BD-F853B6231290}" dt="2023-05-08T17:06:04.727" v="706" actId="478"/>
          <ac:spMkLst>
            <pc:docMk/>
            <pc:sldMk cId="1554453709" sldId="1021"/>
            <ac:spMk id="1345" creationId="{1E065B5C-6643-A55F-F50C-473E68E5FCCA}"/>
          </ac:spMkLst>
        </pc:spChg>
        <pc:spChg chg="add del mod">
          <ac:chgData name="Paula Vázquez-Valero" userId="3a0e46d7-2099-40af-a155-aa45b68bfff3" providerId="ADAL" clId="{5A036639-AB19-479B-98BD-F853B6231290}" dt="2023-05-08T17:32:00.533" v="1183" actId="1038"/>
          <ac:spMkLst>
            <pc:docMk/>
            <pc:sldMk cId="1554453709" sldId="1021"/>
            <ac:spMk id="1346" creationId="{BB506C86-55DD-5AAA-E558-B0C9DD67D61A}"/>
          </ac:spMkLst>
        </pc:spChg>
        <pc:spChg chg="mod">
          <ac:chgData name="Paula Vázquez-Valero" userId="3a0e46d7-2099-40af-a155-aa45b68bfff3" providerId="ADAL" clId="{5A036639-AB19-479B-98BD-F853B6231290}" dt="2023-05-08T16:58:08.213" v="651"/>
          <ac:spMkLst>
            <pc:docMk/>
            <pc:sldMk cId="1554453709" sldId="1021"/>
            <ac:spMk id="1348" creationId="{EA4B8E88-4578-2E5F-9429-934E1532D2EE}"/>
          </ac:spMkLst>
        </pc:spChg>
        <pc:spChg chg="mod">
          <ac:chgData name="Paula Vázquez-Valero" userId="3a0e46d7-2099-40af-a155-aa45b68bfff3" providerId="ADAL" clId="{5A036639-AB19-479B-98BD-F853B6231290}" dt="2023-05-08T16:58:08.213" v="651"/>
          <ac:spMkLst>
            <pc:docMk/>
            <pc:sldMk cId="1554453709" sldId="1021"/>
            <ac:spMk id="1349" creationId="{0CEFE54D-64CD-C51E-72C7-72E4CD063693}"/>
          </ac:spMkLst>
        </pc:spChg>
        <pc:spChg chg="mod">
          <ac:chgData name="Paula Vázquez-Valero" userId="3a0e46d7-2099-40af-a155-aa45b68bfff3" providerId="ADAL" clId="{5A036639-AB19-479B-98BD-F853B6231290}" dt="2023-05-08T16:58:14.147" v="653"/>
          <ac:spMkLst>
            <pc:docMk/>
            <pc:sldMk cId="1554453709" sldId="1021"/>
            <ac:spMk id="1351" creationId="{B38D6194-B2E7-3615-61BE-E4513357F033}"/>
          </ac:spMkLst>
        </pc:spChg>
        <pc:spChg chg="mod">
          <ac:chgData name="Paula Vázquez-Valero" userId="3a0e46d7-2099-40af-a155-aa45b68bfff3" providerId="ADAL" clId="{5A036639-AB19-479B-98BD-F853B6231290}" dt="2023-05-08T17:09:53.782" v="779" actId="20577"/>
          <ac:spMkLst>
            <pc:docMk/>
            <pc:sldMk cId="1554453709" sldId="1021"/>
            <ac:spMk id="1352" creationId="{2A1BA64F-8D7D-AC08-2C9E-905349648B1F}"/>
          </ac:spMkLst>
        </pc:spChg>
        <pc:spChg chg="add mod">
          <ac:chgData name="Paula Vázquez-Valero" userId="3a0e46d7-2099-40af-a155-aa45b68bfff3" providerId="ADAL" clId="{5A036639-AB19-479B-98BD-F853B6231290}" dt="2023-05-08T17:32:00.533" v="1183" actId="1038"/>
          <ac:spMkLst>
            <pc:docMk/>
            <pc:sldMk cId="1554453709" sldId="1021"/>
            <ac:spMk id="1353" creationId="{88FB97EA-70B9-ADF2-1534-6D8953F6B993}"/>
          </ac:spMkLst>
        </pc:spChg>
        <pc:spChg chg="add del mod">
          <ac:chgData name="Paula Vázquez-Valero" userId="3a0e46d7-2099-40af-a155-aa45b68bfff3" providerId="ADAL" clId="{5A036639-AB19-479B-98BD-F853B6231290}" dt="2023-05-08T17:09:50.582" v="776" actId="478"/>
          <ac:spMkLst>
            <pc:docMk/>
            <pc:sldMk cId="1554453709" sldId="1021"/>
            <ac:spMk id="1354" creationId="{D3691C36-2294-7CB0-DE4E-264710D1E933}"/>
          </ac:spMkLst>
        </pc:spChg>
        <pc:spChg chg="mod">
          <ac:chgData name="Paula Vázquez-Valero" userId="3a0e46d7-2099-40af-a155-aa45b68bfff3" providerId="ADAL" clId="{5A036639-AB19-479B-98BD-F853B6231290}" dt="2023-05-08T17:00:04.814" v="671"/>
          <ac:spMkLst>
            <pc:docMk/>
            <pc:sldMk cId="1554453709" sldId="1021"/>
            <ac:spMk id="1356" creationId="{47A2E627-0198-86CA-591E-D1676B8786D6}"/>
          </ac:spMkLst>
        </pc:spChg>
        <pc:spChg chg="mod">
          <ac:chgData name="Paula Vázquez-Valero" userId="3a0e46d7-2099-40af-a155-aa45b68bfff3" providerId="ADAL" clId="{5A036639-AB19-479B-98BD-F853B6231290}" dt="2023-05-08T17:14:15.216" v="849" actId="1036"/>
          <ac:spMkLst>
            <pc:docMk/>
            <pc:sldMk cId="1554453709" sldId="1021"/>
            <ac:spMk id="1357" creationId="{7E2A0D23-5D3F-476E-6D28-50221C147845}"/>
          </ac:spMkLst>
        </pc:spChg>
        <pc:spChg chg="add mod ord">
          <ac:chgData name="Paula Vázquez-Valero" userId="3a0e46d7-2099-40af-a155-aa45b68bfff3" providerId="ADAL" clId="{5A036639-AB19-479B-98BD-F853B6231290}" dt="2023-05-08T17:32:00.533" v="1183" actId="1038"/>
          <ac:spMkLst>
            <pc:docMk/>
            <pc:sldMk cId="1554453709" sldId="1021"/>
            <ac:spMk id="1358" creationId="{D653D121-52E1-79AA-32F6-AB8E457C4B82}"/>
          </ac:spMkLst>
        </pc:spChg>
        <pc:spChg chg="mod">
          <ac:chgData name="Paula Vázquez-Valero" userId="3a0e46d7-2099-40af-a155-aa45b68bfff3" providerId="ADAL" clId="{5A036639-AB19-479B-98BD-F853B6231290}" dt="2023-05-08T17:00:27.070" v="677"/>
          <ac:spMkLst>
            <pc:docMk/>
            <pc:sldMk cId="1554453709" sldId="1021"/>
            <ac:spMk id="1360" creationId="{F7B2B329-3561-B2C9-EC88-4F55C3B08D3B}"/>
          </ac:spMkLst>
        </pc:spChg>
        <pc:spChg chg="mod">
          <ac:chgData name="Paula Vázquez-Valero" userId="3a0e46d7-2099-40af-a155-aa45b68bfff3" providerId="ADAL" clId="{5A036639-AB19-479B-98BD-F853B6231290}" dt="2023-05-08T17:00:38.224" v="684" actId="1036"/>
          <ac:spMkLst>
            <pc:docMk/>
            <pc:sldMk cId="1554453709" sldId="1021"/>
            <ac:spMk id="1361" creationId="{19C32A5D-6E27-D8AC-2853-FAFDADCEC0A8}"/>
          </ac:spMkLst>
        </pc:spChg>
        <pc:spChg chg="mod">
          <ac:chgData name="Paula Vázquez-Valero" userId="3a0e46d7-2099-40af-a155-aa45b68bfff3" providerId="ADAL" clId="{5A036639-AB19-479B-98BD-F853B6231290}" dt="2023-05-08T17:00:44.758" v="686"/>
          <ac:spMkLst>
            <pc:docMk/>
            <pc:sldMk cId="1554453709" sldId="1021"/>
            <ac:spMk id="1363" creationId="{E877BF57-E0F7-E913-7183-64E7664B5DF4}"/>
          </ac:spMkLst>
        </pc:spChg>
        <pc:spChg chg="mod">
          <ac:chgData name="Paula Vázquez-Valero" userId="3a0e46d7-2099-40af-a155-aa45b68bfff3" providerId="ADAL" clId="{5A036639-AB19-479B-98BD-F853B6231290}" dt="2023-05-08T17:01:02.100" v="691" actId="1038"/>
          <ac:spMkLst>
            <pc:docMk/>
            <pc:sldMk cId="1554453709" sldId="1021"/>
            <ac:spMk id="1364" creationId="{588B6F50-225C-3320-655F-1F7A32BD29AC}"/>
          </ac:spMkLst>
        </pc:spChg>
        <pc:spChg chg="mod">
          <ac:chgData name="Paula Vázquez-Valero" userId="3a0e46d7-2099-40af-a155-aa45b68bfff3" providerId="ADAL" clId="{5A036639-AB19-479B-98BD-F853B6231290}" dt="2023-05-08T17:01:06.967" v="693"/>
          <ac:spMkLst>
            <pc:docMk/>
            <pc:sldMk cId="1554453709" sldId="1021"/>
            <ac:spMk id="1366" creationId="{0FEAA8B6-17FC-A979-9E20-43628C36D9E8}"/>
          </ac:spMkLst>
        </pc:spChg>
        <pc:spChg chg="mod">
          <ac:chgData name="Paula Vázquez-Valero" userId="3a0e46d7-2099-40af-a155-aa45b68bfff3" providerId="ADAL" clId="{5A036639-AB19-479B-98BD-F853B6231290}" dt="2023-05-08T17:01:06.967" v="693"/>
          <ac:spMkLst>
            <pc:docMk/>
            <pc:sldMk cId="1554453709" sldId="1021"/>
            <ac:spMk id="1367" creationId="{A3F0C3D2-8CB7-F722-509D-2EF3490B4D23}"/>
          </ac:spMkLst>
        </pc:spChg>
        <pc:spChg chg="mod">
          <ac:chgData name="Paula Vázquez-Valero" userId="3a0e46d7-2099-40af-a155-aa45b68bfff3" providerId="ADAL" clId="{5A036639-AB19-479B-98BD-F853B6231290}" dt="2023-05-08T17:01:13.627" v="695"/>
          <ac:spMkLst>
            <pc:docMk/>
            <pc:sldMk cId="1554453709" sldId="1021"/>
            <ac:spMk id="1369" creationId="{C8EAB22F-4755-B8F5-FD4A-A7C2606245D0}"/>
          </ac:spMkLst>
        </pc:spChg>
        <pc:spChg chg="mod">
          <ac:chgData name="Paula Vázquez-Valero" userId="3a0e46d7-2099-40af-a155-aa45b68bfff3" providerId="ADAL" clId="{5A036639-AB19-479B-98BD-F853B6231290}" dt="2023-05-08T17:01:13.627" v="695"/>
          <ac:spMkLst>
            <pc:docMk/>
            <pc:sldMk cId="1554453709" sldId="1021"/>
            <ac:spMk id="1370" creationId="{C7252326-D684-8A2F-835C-5CF39C8B32CD}"/>
          </ac:spMkLst>
        </pc:spChg>
        <pc:spChg chg="mod">
          <ac:chgData name="Paula Vázquez-Valero" userId="3a0e46d7-2099-40af-a155-aa45b68bfff3" providerId="ADAL" clId="{5A036639-AB19-479B-98BD-F853B6231290}" dt="2023-05-08T17:01:23.015" v="698"/>
          <ac:spMkLst>
            <pc:docMk/>
            <pc:sldMk cId="1554453709" sldId="1021"/>
            <ac:spMk id="1372" creationId="{10B81E08-D3DB-ED46-A85C-9D258582CC7D}"/>
          </ac:spMkLst>
        </pc:spChg>
        <pc:spChg chg="mod">
          <ac:chgData name="Paula Vázquez-Valero" userId="3a0e46d7-2099-40af-a155-aa45b68bfff3" providerId="ADAL" clId="{5A036639-AB19-479B-98BD-F853B6231290}" dt="2023-05-08T17:06:59.163" v="724" actId="20577"/>
          <ac:spMkLst>
            <pc:docMk/>
            <pc:sldMk cId="1554453709" sldId="1021"/>
            <ac:spMk id="1373" creationId="{6E6D1E84-0098-E220-8739-72832F60B7D0}"/>
          </ac:spMkLst>
        </pc:spChg>
        <pc:spChg chg="mod">
          <ac:chgData name="Paula Vázquez-Valero" userId="3a0e46d7-2099-40af-a155-aa45b68bfff3" providerId="ADAL" clId="{5A036639-AB19-479B-98BD-F853B6231290}" dt="2023-05-08T17:01:23.015" v="698"/>
          <ac:spMkLst>
            <pc:docMk/>
            <pc:sldMk cId="1554453709" sldId="1021"/>
            <ac:spMk id="1375" creationId="{CD0ADB45-5ABB-E9C8-1EC8-EF5E19B5F27E}"/>
          </ac:spMkLst>
        </pc:spChg>
        <pc:spChg chg="mod">
          <ac:chgData name="Paula Vázquez-Valero" userId="3a0e46d7-2099-40af-a155-aa45b68bfff3" providerId="ADAL" clId="{5A036639-AB19-479B-98BD-F853B6231290}" dt="2023-05-08T17:09:58.089" v="781" actId="20577"/>
          <ac:spMkLst>
            <pc:docMk/>
            <pc:sldMk cId="1554453709" sldId="1021"/>
            <ac:spMk id="1376" creationId="{8F93C80E-908C-B10F-670A-A6EDBBEA2C86}"/>
          </ac:spMkLst>
        </pc:spChg>
        <pc:spChg chg="mod">
          <ac:chgData name="Paula Vázquez-Valero" userId="3a0e46d7-2099-40af-a155-aa45b68bfff3" providerId="ADAL" clId="{5A036639-AB19-479B-98BD-F853B6231290}" dt="2023-05-08T17:10:03.327" v="783"/>
          <ac:spMkLst>
            <pc:docMk/>
            <pc:sldMk cId="1554453709" sldId="1021"/>
            <ac:spMk id="1378" creationId="{D9F7EE97-3C39-DCFA-F273-7A964BF63947}"/>
          </ac:spMkLst>
        </pc:spChg>
        <pc:spChg chg="mod">
          <ac:chgData name="Paula Vázquez-Valero" userId="3a0e46d7-2099-40af-a155-aa45b68bfff3" providerId="ADAL" clId="{5A036639-AB19-479B-98BD-F853B6231290}" dt="2023-05-08T17:10:03.327" v="783"/>
          <ac:spMkLst>
            <pc:docMk/>
            <pc:sldMk cId="1554453709" sldId="1021"/>
            <ac:spMk id="1379" creationId="{09D843CD-D02F-DB3F-912C-2170876E6E4B}"/>
          </ac:spMkLst>
        </pc:spChg>
        <pc:spChg chg="mod">
          <ac:chgData name="Paula Vázquez-Valero" userId="3a0e46d7-2099-40af-a155-aa45b68bfff3" providerId="ADAL" clId="{5A036639-AB19-479B-98BD-F853B6231290}" dt="2023-05-08T17:10:03.327" v="783"/>
          <ac:spMkLst>
            <pc:docMk/>
            <pc:sldMk cId="1554453709" sldId="1021"/>
            <ac:spMk id="1381" creationId="{A8BEE7AC-4128-1550-3D23-4E130FF49936}"/>
          </ac:spMkLst>
        </pc:spChg>
        <pc:spChg chg="mod">
          <ac:chgData name="Paula Vázquez-Valero" userId="3a0e46d7-2099-40af-a155-aa45b68bfff3" providerId="ADAL" clId="{5A036639-AB19-479B-98BD-F853B6231290}" dt="2023-05-08T17:10:03.327" v="783"/>
          <ac:spMkLst>
            <pc:docMk/>
            <pc:sldMk cId="1554453709" sldId="1021"/>
            <ac:spMk id="1382" creationId="{25953F5E-F155-B201-E08B-9D0912A2A85F}"/>
          </ac:spMkLst>
        </pc:spChg>
        <pc:spChg chg="add mod ord">
          <ac:chgData name="Paula Vázquez-Valero" userId="3a0e46d7-2099-40af-a155-aa45b68bfff3" providerId="ADAL" clId="{5A036639-AB19-479B-98BD-F853B6231290}" dt="2023-05-08T17:32:00.533" v="1183" actId="1038"/>
          <ac:spMkLst>
            <pc:docMk/>
            <pc:sldMk cId="1554453709" sldId="1021"/>
            <ac:spMk id="1383" creationId="{F97DED17-EAAF-72C1-F084-8664ADD82733}"/>
          </ac:spMkLst>
        </pc:spChg>
        <pc:spChg chg="add mod ord">
          <ac:chgData name="Paula Vázquez-Valero" userId="3a0e46d7-2099-40af-a155-aa45b68bfff3" providerId="ADAL" clId="{5A036639-AB19-479B-98BD-F853B6231290}" dt="2023-05-08T17:32:00.533" v="1183" actId="1038"/>
          <ac:spMkLst>
            <pc:docMk/>
            <pc:sldMk cId="1554453709" sldId="1021"/>
            <ac:spMk id="1384" creationId="{6E4D26F4-A0AE-B4F7-A7C3-C8C0973A37CC}"/>
          </ac:spMkLst>
        </pc:spChg>
        <pc:spChg chg="add mod ord">
          <ac:chgData name="Paula Vázquez-Valero" userId="3a0e46d7-2099-40af-a155-aa45b68bfff3" providerId="ADAL" clId="{5A036639-AB19-479B-98BD-F853B6231290}" dt="2023-05-08T17:32:00.533" v="1183" actId="1038"/>
          <ac:spMkLst>
            <pc:docMk/>
            <pc:sldMk cId="1554453709" sldId="1021"/>
            <ac:spMk id="1385" creationId="{AC645BB6-37D2-B333-1F4A-F10F47F2EC61}"/>
          </ac:spMkLst>
        </pc:spChg>
        <pc:spChg chg="add mod ord">
          <ac:chgData name="Paula Vázquez-Valero" userId="3a0e46d7-2099-40af-a155-aa45b68bfff3" providerId="ADAL" clId="{5A036639-AB19-479B-98BD-F853B6231290}" dt="2023-05-08T17:32:00.533" v="1183" actId="1038"/>
          <ac:spMkLst>
            <pc:docMk/>
            <pc:sldMk cId="1554453709" sldId="1021"/>
            <ac:spMk id="1386" creationId="{FE8B47B0-B7AA-6238-0CAC-9C0FCF53ED37}"/>
          </ac:spMkLst>
        </pc:spChg>
        <pc:spChg chg="add mod ord">
          <ac:chgData name="Paula Vázquez-Valero" userId="3a0e46d7-2099-40af-a155-aa45b68bfff3" providerId="ADAL" clId="{5A036639-AB19-479B-98BD-F853B6231290}" dt="2023-05-08T17:32:10.002" v="1192" actId="1038"/>
          <ac:spMkLst>
            <pc:docMk/>
            <pc:sldMk cId="1554453709" sldId="1021"/>
            <ac:spMk id="1387" creationId="{25D3AB4F-3C69-CBEC-4050-600049380A95}"/>
          </ac:spMkLst>
        </pc:spChg>
        <pc:spChg chg="add mod">
          <ac:chgData name="Paula Vázquez-Valero" userId="3a0e46d7-2099-40af-a155-aa45b68bfff3" providerId="ADAL" clId="{5A036639-AB19-479B-98BD-F853B6231290}" dt="2023-05-08T17:32:00.533" v="1183" actId="1038"/>
          <ac:spMkLst>
            <pc:docMk/>
            <pc:sldMk cId="1554453709" sldId="1021"/>
            <ac:spMk id="1388" creationId="{67610198-5D02-DB1A-A7AA-99880B0FD7A8}"/>
          </ac:spMkLst>
        </pc:spChg>
        <pc:spChg chg="add mod">
          <ac:chgData name="Paula Vázquez-Valero" userId="3a0e46d7-2099-40af-a155-aa45b68bfff3" providerId="ADAL" clId="{5A036639-AB19-479B-98BD-F853B6231290}" dt="2023-05-08T17:32:00.533" v="1183" actId="1038"/>
          <ac:spMkLst>
            <pc:docMk/>
            <pc:sldMk cId="1554453709" sldId="1021"/>
            <ac:spMk id="1389" creationId="{60F95633-AE43-1B0A-F65A-1AE375675F37}"/>
          </ac:spMkLst>
        </pc:spChg>
        <pc:spChg chg="add mod ord">
          <ac:chgData name="Paula Vázquez-Valero" userId="3a0e46d7-2099-40af-a155-aa45b68bfff3" providerId="ADAL" clId="{5A036639-AB19-479B-98BD-F853B6231290}" dt="2023-05-08T17:32:00.533" v="1183" actId="1038"/>
          <ac:spMkLst>
            <pc:docMk/>
            <pc:sldMk cId="1554453709" sldId="1021"/>
            <ac:spMk id="1390" creationId="{23CFCC86-E5E8-5C20-3E79-C2EBED21B848}"/>
          </ac:spMkLst>
        </pc:spChg>
        <pc:spChg chg="mod">
          <ac:chgData name="Paula Vázquez-Valero" userId="3a0e46d7-2099-40af-a155-aa45b68bfff3" providerId="ADAL" clId="{5A036639-AB19-479B-98BD-F853B6231290}" dt="2023-05-08T17:19:14.449" v="880"/>
          <ac:spMkLst>
            <pc:docMk/>
            <pc:sldMk cId="1554453709" sldId="1021"/>
            <ac:spMk id="1392" creationId="{EF208C4E-9F94-5FD2-2853-E058A2421B0A}"/>
          </ac:spMkLst>
        </pc:spChg>
        <pc:spChg chg="mod">
          <ac:chgData name="Paula Vázquez-Valero" userId="3a0e46d7-2099-40af-a155-aa45b68bfff3" providerId="ADAL" clId="{5A036639-AB19-479B-98BD-F853B6231290}" dt="2023-05-08T17:19:14.449" v="880"/>
          <ac:spMkLst>
            <pc:docMk/>
            <pc:sldMk cId="1554453709" sldId="1021"/>
            <ac:spMk id="1393" creationId="{A043EC41-CFB4-3CD7-1561-93FA49A819E1}"/>
          </ac:spMkLst>
        </pc:spChg>
        <pc:spChg chg="mod">
          <ac:chgData name="Paula Vázquez-Valero" userId="3a0e46d7-2099-40af-a155-aa45b68bfff3" providerId="ADAL" clId="{5A036639-AB19-479B-98BD-F853B6231290}" dt="2023-05-08T17:19:24.527" v="883"/>
          <ac:spMkLst>
            <pc:docMk/>
            <pc:sldMk cId="1554453709" sldId="1021"/>
            <ac:spMk id="1395" creationId="{6F5A29FD-DF6E-80AD-A70A-0E9FFDE22D34}"/>
          </ac:spMkLst>
        </pc:spChg>
        <pc:spChg chg="mod">
          <ac:chgData name="Paula Vázquez-Valero" userId="3a0e46d7-2099-40af-a155-aa45b68bfff3" providerId="ADAL" clId="{5A036639-AB19-479B-98BD-F853B6231290}" dt="2023-05-08T17:19:24.527" v="883"/>
          <ac:spMkLst>
            <pc:docMk/>
            <pc:sldMk cId="1554453709" sldId="1021"/>
            <ac:spMk id="1396" creationId="{CC5E9A25-2BB4-C78C-4021-438DE19E2225}"/>
          </ac:spMkLst>
        </pc:spChg>
        <pc:spChg chg="mod">
          <ac:chgData name="Paula Vázquez-Valero" userId="3a0e46d7-2099-40af-a155-aa45b68bfff3" providerId="ADAL" clId="{5A036639-AB19-479B-98BD-F853B6231290}" dt="2023-05-08T17:19:46.580" v="887"/>
          <ac:spMkLst>
            <pc:docMk/>
            <pc:sldMk cId="1554453709" sldId="1021"/>
            <ac:spMk id="1398" creationId="{B7EABFB7-AEC7-77A0-340B-160B042EF3E5}"/>
          </ac:spMkLst>
        </pc:spChg>
        <pc:spChg chg="mod">
          <ac:chgData name="Paula Vázquez-Valero" userId="3a0e46d7-2099-40af-a155-aa45b68bfff3" providerId="ADAL" clId="{5A036639-AB19-479B-98BD-F853B6231290}" dt="2023-05-08T17:20:10.304" v="892" actId="20577"/>
          <ac:spMkLst>
            <pc:docMk/>
            <pc:sldMk cId="1554453709" sldId="1021"/>
            <ac:spMk id="1399" creationId="{78459D78-D589-B0C3-5BDD-A7152D43C23B}"/>
          </ac:spMkLst>
        </pc:spChg>
        <pc:spChg chg="mod">
          <ac:chgData name="Paula Vázquez-Valero" userId="3a0e46d7-2099-40af-a155-aa45b68bfff3" providerId="ADAL" clId="{5A036639-AB19-479B-98BD-F853B6231290}" dt="2023-05-08T17:19:46.580" v="887"/>
          <ac:spMkLst>
            <pc:docMk/>
            <pc:sldMk cId="1554453709" sldId="1021"/>
            <ac:spMk id="1401" creationId="{EAB65566-DA67-1756-51E4-81A2654E2317}"/>
          </ac:spMkLst>
        </pc:spChg>
        <pc:spChg chg="mod">
          <ac:chgData name="Paula Vázquez-Valero" userId="3a0e46d7-2099-40af-a155-aa45b68bfff3" providerId="ADAL" clId="{5A036639-AB19-479B-98BD-F853B6231290}" dt="2023-05-08T17:19:46.580" v="887"/>
          <ac:spMkLst>
            <pc:docMk/>
            <pc:sldMk cId="1554453709" sldId="1021"/>
            <ac:spMk id="1402" creationId="{384F66A3-8F65-2708-3CC0-3F1A1DC92E73}"/>
          </ac:spMkLst>
        </pc:spChg>
        <pc:spChg chg="mod">
          <ac:chgData name="Paula Vázquez-Valero" userId="3a0e46d7-2099-40af-a155-aa45b68bfff3" providerId="ADAL" clId="{5A036639-AB19-479B-98BD-F853B6231290}" dt="2023-05-08T17:19:57.085" v="889"/>
          <ac:spMkLst>
            <pc:docMk/>
            <pc:sldMk cId="1554453709" sldId="1021"/>
            <ac:spMk id="1404" creationId="{447A263B-4D64-6254-BAB3-3163C3F538F3}"/>
          </ac:spMkLst>
        </pc:spChg>
        <pc:spChg chg="mod">
          <ac:chgData name="Paula Vázquez-Valero" userId="3a0e46d7-2099-40af-a155-aa45b68bfff3" providerId="ADAL" clId="{5A036639-AB19-479B-98BD-F853B6231290}" dt="2023-05-08T17:20:06.392" v="891" actId="20577"/>
          <ac:spMkLst>
            <pc:docMk/>
            <pc:sldMk cId="1554453709" sldId="1021"/>
            <ac:spMk id="1405" creationId="{97687E0B-45EF-D3DB-8FE1-2880C039BB74}"/>
          </ac:spMkLst>
        </pc:spChg>
        <pc:spChg chg="add mod">
          <ac:chgData name="Paula Vázquez-Valero" userId="3a0e46d7-2099-40af-a155-aa45b68bfff3" providerId="ADAL" clId="{5A036639-AB19-479B-98BD-F853B6231290}" dt="2023-05-08T17:32:00.533" v="1183" actId="1038"/>
          <ac:spMkLst>
            <pc:docMk/>
            <pc:sldMk cId="1554453709" sldId="1021"/>
            <ac:spMk id="1406" creationId="{9F0070E4-46AB-D3A8-E0F7-265D0C172C76}"/>
          </ac:spMkLst>
        </pc:spChg>
        <pc:spChg chg="add mod">
          <ac:chgData name="Paula Vázquez-Valero" userId="3a0e46d7-2099-40af-a155-aa45b68bfff3" providerId="ADAL" clId="{5A036639-AB19-479B-98BD-F853B6231290}" dt="2023-05-08T17:32:00.533" v="1183" actId="1038"/>
          <ac:spMkLst>
            <pc:docMk/>
            <pc:sldMk cId="1554453709" sldId="1021"/>
            <ac:spMk id="1407" creationId="{59A2EF4D-95CB-53F9-8104-60F553FC090C}"/>
          </ac:spMkLst>
        </pc:spChg>
        <pc:spChg chg="mod topLvl">
          <ac:chgData name="Paula Vázquez-Valero" userId="3a0e46d7-2099-40af-a155-aa45b68bfff3" providerId="ADAL" clId="{5A036639-AB19-479B-98BD-F853B6231290}" dt="2023-05-08T17:24:00.777" v="952" actId="478"/>
          <ac:spMkLst>
            <pc:docMk/>
            <pc:sldMk cId="1554453709" sldId="1021"/>
            <ac:spMk id="1409" creationId="{50DB2E5D-FACA-DC13-F1EB-175277A02A89}"/>
          </ac:spMkLst>
        </pc:spChg>
        <pc:spChg chg="add del mod topLvl">
          <ac:chgData name="Paula Vázquez-Valero" userId="3a0e46d7-2099-40af-a155-aa45b68bfff3" providerId="ADAL" clId="{5A036639-AB19-479B-98BD-F853B6231290}" dt="2023-05-08T17:24:11.703" v="954" actId="20577"/>
          <ac:spMkLst>
            <pc:docMk/>
            <pc:sldMk cId="1554453709" sldId="1021"/>
            <ac:spMk id="1410" creationId="{770A069A-A620-7F6B-05A7-2BF74323C8F0}"/>
          </ac:spMkLst>
        </pc:spChg>
        <pc:spChg chg="mod">
          <ac:chgData name="Paula Vázquez-Valero" userId="3a0e46d7-2099-40af-a155-aa45b68bfff3" providerId="ADAL" clId="{5A036639-AB19-479B-98BD-F853B6231290}" dt="2023-05-08T17:22:50.614" v="936"/>
          <ac:spMkLst>
            <pc:docMk/>
            <pc:sldMk cId="1554453709" sldId="1021"/>
            <ac:spMk id="1412" creationId="{24207553-F5E5-EDC8-1BF1-8A81157DE42E}"/>
          </ac:spMkLst>
        </pc:spChg>
        <pc:spChg chg="mod">
          <ac:chgData name="Paula Vázquez-Valero" userId="3a0e46d7-2099-40af-a155-aa45b68bfff3" providerId="ADAL" clId="{5A036639-AB19-479B-98BD-F853B6231290}" dt="2023-05-08T17:22:50.614" v="936"/>
          <ac:spMkLst>
            <pc:docMk/>
            <pc:sldMk cId="1554453709" sldId="1021"/>
            <ac:spMk id="1413" creationId="{FD088129-8FA1-3482-06E8-2AB8A80F81C4}"/>
          </ac:spMkLst>
        </pc:spChg>
        <pc:spChg chg="mod">
          <ac:chgData name="Paula Vázquez-Valero" userId="3a0e46d7-2099-40af-a155-aa45b68bfff3" providerId="ADAL" clId="{5A036639-AB19-479B-98BD-F853B6231290}" dt="2023-05-08T17:22:50.614" v="936"/>
          <ac:spMkLst>
            <pc:docMk/>
            <pc:sldMk cId="1554453709" sldId="1021"/>
            <ac:spMk id="1415" creationId="{7C6C9C8E-64A2-B7C6-D98F-E93AEAD294AE}"/>
          </ac:spMkLst>
        </pc:spChg>
        <pc:spChg chg="mod">
          <ac:chgData name="Paula Vázquez-Valero" userId="3a0e46d7-2099-40af-a155-aa45b68bfff3" providerId="ADAL" clId="{5A036639-AB19-479B-98BD-F853B6231290}" dt="2023-05-08T17:22:50.614" v="936"/>
          <ac:spMkLst>
            <pc:docMk/>
            <pc:sldMk cId="1554453709" sldId="1021"/>
            <ac:spMk id="1416" creationId="{0DB8521A-35B3-3869-43AF-927232CE62C7}"/>
          </ac:spMkLst>
        </pc:spChg>
        <pc:spChg chg="mod">
          <ac:chgData name="Paula Vázquez-Valero" userId="3a0e46d7-2099-40af-a155-aa45b68bfff3" providerId="ADAL" clId="{5A036639-AB19-479B-98BD-F853B6231290}" dt="2023-05-08T17:22:50.614" v="936"/>
          <ac:spMkLst>
            <pc:docMk/>
            <pc:sldMk cId="1554453709" sldId="1021"/>
            <ac:spMk id="1418" creationId="{75E36CF9-9BD3-186D-F935-6CCB41D690FD}"/>
          </ac:spMkLst>
        </pc:spChg>
        <pc:spChg chg="mod">
          <ac:chgData name="Paula Vázquez-Valero" userId="3a0e46d7-2099-40af-a155-aa45b68bfff3" providerId="ADAL" clId="{5A036639-AB19-479B-98BD-F853B6231290}" dt="2023-05-08T17:22:50.614" v="936"/>
          <ac:spMkLst>
            <pc:docMk/>
            <pc:sldMk cId="1554453709" sldId="1021"/>
            <ac:spMk id="1419" creationId="{FB27F3E6-C0FE-F87B-6E50-3FB3427F81E2}"/>
          </ac:spMkLst>
        </pc:spChg>
        <pc:spChg chg="mod">
          <ac:chgData name="Paula Vázquez-Valero" userId="3a0e46d7-2099-40af-a155-aa45b68bfff3" providerId="ADAL" clId="{5A036639-AB19-479B-98BD-F853B6231290}" dt="2023-05-08T17:22:50.614" v="936"/>
          <ac:spMkLst>
            <pc:docMk/>
            <pc:sldMk cId="1554453709" sldId="1021"/>
            <ac:spMk id="1421" creationId="{B0765EE9-86CA-96CF-A752-326FFCF7FDEB}"/>
          </ac:spMkLst>
        </pc:spChg>
        <pc:spChg chg="mod">
          <ac:chgData name="Paula Vázquez-Valero" userId="3a0e46d7-2099-40af-a155-aa45b68bfff3" providerId="ADAL" clId="{5A036639-AB19-479B-98BD-F853B6231290}" dt="2023-05-08T17:22:50.614" v="936"/>
          <ac:spMkLst>
            <pc:docMk/>
            <pc:sldMk cId="1554453709" sldId="1021"/>
            <ac:spMk id="1422" creationId="{57D72C8A-ECEF-DC15-69BA-530D6B032159}"/>
          </ac:spMkLst>
        </pc:spChg>
        <pc:spChg chg="add del mod">
          <ac:chgData name="Paula Vázquez-Valero" userId="3a0e46d7-2099-40af-a155-aa45b68bfff3" providerId="ADAL" clId="{5A036639-AB19-479B-98BD-F853B6231290}" dt="2023-05-08T17:23:28.179" v="944" actId="478"/>
          <ac:spMkLst>
            <pc:docMk/>
            <pc:sldMk cId="1554453709" sldId="1021"/>
            <ac:spMk id="1423" creationId="{FA7EF89D-7261-7C83-BC2B-F5C6B9AE0E5A}"/>
          </ac:spMkLst>
        </pc:spChg>
        <pc:spChg chg="add del mod">
          <ac:chgData name="Paula Vázquez-Valero" userId="3a0e46d7-2099-40af-a155-aa45b68bfff3" providerId="ADAL" clId="{5A036639-AB19-479B-98BD-F853B6231290}" dt="2023-05-08T17:23:37.479" v="946" actId="478"/>
          <ac:spMkLst>
            <pc:docMk/>
            <pc:sldMk cId="1554453709" sldId="1021"/>
            <ac:spMk id="1424" creationId="{8D2425E5-9E48-8D5F-D0EB-CBB45CE9D8B7}"/>
          </ac:spMkLst>
        </pc:spChg>
        <pc:spChg chg="add del mod">
          <ac:chgData name="Paula Vázquez-Valero" userId="3a0e46d7-2099-40af-a155-aa45b68bfff3" providerId="ADAL" clId="{5A036639-AB19-479B-98BD-F853B6231290}" dt="2023-05-08T17:25:54.639" v="985" actId="478"/>
          <ac:spMkLst>
            <pc:docMk/>
            <pc:sldMk cId="1554453709" sldId="1021"/>
            <ac:spMk id="1425" creationId="{7FB859F6-90D7-0D17-A716-1B5E2CB17662}"/>
          </ac:spMkLst>
        </pc:spChg>
        <pc:spChg chg="add del mod ord">
          <ac:chgData name="Paula Vázquez-Valero" userId="3a0e46d7-2099-40af-a155-aa45b68bfff3" providerId="ADAL" clId="{5A036639-AB19-479B-98BD-F853B6231290}" dt="2023-05-08T17:28:41.080" v="1017" actId="478"/>
          <ac:spMkLst>
            <pc:docMk/>
            <pc:sldMk cId="1554453709" sldId="1021"/>
            <ac:spMk id="1426" creationId="{9D84E8B5-EEC1-D454-3E6F-B30744CD4F39}"/>
          </ac:spMkLst>
        </pc:spChg>
        <pc:spChg chg="mod">
          <ac:chgData name="Paula Vázquez-Valero" userId="3a0e46d7-2099-40af-a155-aa45b68bfff3" providerId="ADAL" clId="{5A036639-AB19-479B-98BD-F853B6231290}" dt="2023-05-08T17:24:23.240" v="956"/>
          <ac:spMkLst>
            <pc:docMk/>
            <pc:sldMk cId="1554453709" sldId="1021"/>
            <ac:spMk id="1428" creationId="{523B7A96-9C37-A182-E360-932C072789EA}"/>
          </ac:spMkLst>
        </pc:spChg>
        <pc:spChg chg="mod">
          <ac:chgData name="Paula Vázquez-Valero" userId="3a0e46d7-2099-40af-a155-aa45b68bfff3" providerId="ADAL" clId="{5A036639-AB19-479B-98BD-F853B6231290}" dt="2023-05-08T17:25:29.807" v="980" actId="1036"/>
          <ac:spMkLst>
            <pc:docMk/>
            <pc:sldMk cId="1554453709" sldId="1021"/>
            <ac:spMk id="1429" creationId="{CB1828DB-2571-897F-1B29-E5BD8CA5DE7D}"/>
          </ac:spMkLst>
        </pc:spChg>
        <pc:spChg chg="mod">
          <ac:chgData name="Paula Vázquez-Valero" userId="3a0e46d7-2099-40af-a155-aa45b68bfff3" providerId="ADAL" clId="{5A036639-AB19-479B-98BD-F853B6231290}" dt="2023-05-08T17:24:29.873" v="958"/>
          <ac:spMkLst>
            <pc:docMk/>
            <pc:sldMk cId="1554453709" sldId="1021"/>
            <ac:spMk id="1431" creationId="{506F1B59-682A-73AB-AB77-FC95AB668D50}"/>
          </ac:spMkLst>
        </pc:spChg>
        <pc:spChg chg="mod">
          <ac:chgData name="Paula Vázquez-Valero" userId="3a0e46d7-2099-40af-a155-aa45b68bfff3" providerId="ADAL" clId="{5A036639-AB19-479B-98BD-F853B6231290}" dt="2023-05-08T17:25:08.420" v="973" actId="1035"/>
          <ac:spMkLst>
            <pc:docMk/>
            <pc:sldMk cId="1554453709" sldId="1021"/>
            <ac:spMk id="1432" creationId="{50D8B5DD-C5D4-BB9C-8CE3-BD152B580E9E}"/>
          </ac:spMkLst>
        </pc:spChg>
        <pc:spChg chg="mod">
          <ac:chgData name="Paula Vázquez-Valero" userId="3a0e46d7-2099-40af-a155-aa45b68bfff3" providerId="ADAL" clId="{5A036639-AB19-479B-98BD-F853B6231290}" dt="2023-05-08T17:24:38.900" v="960"/>
          <ac:spMkLst>
            <pc:docMk/>
            <pc:sldMk cId="1554453709" sldId="1021"/>
            <ac:spMk id="1434" creationId="{F7B130E0-5539-8920-DE6D-668D04FC8EA0}"/>
          </ac:spMkLst>
        </pc:spChg>
        <pc:spChg chg="mod">
          <ac:chgData name="Paula Vázquez-Valero" userId="3a0e46d7-2099-40af-a155-aa45b68bfff3" providerId="ADAL" clId="{5A036639-AB19-479B-98BD-F853B6231290}" dt="2023-05-08T17:24:38.900" v="960"/>
          <ac:spMkLst>
            <pc:docMk/>
            <pc:sldMk cId="1554453709" sldId="1021"/>
            <ac:spMk id="1435" creationId="{E355AE9E-AC80-6D9E-689D-79FE5375123E}"/>
          </ac:spMkLst>
        </pc:spChg>
        <pc:spChg chg="add mod ord">
          <ac:chgData name="Paula Vázquez-Valero" userId="3a0e46d7-2099-40af-a155-aa45b68bfff3" providerId="ADAL" clId="{5A036639-AB19-479B-98BD-F853B6231290}" dt="2023-05-08T17:32:00.533" v="1183" actId="1038"/>
          <ac:spMkLst>
            <pc:docMk/>
            <pc:sldMk cId="1554453709" sldId="1021"/>
            <ac:spMk id="1436" creationId="{955DE574-1065-2416-BD32-88793B89B3FC}"/>
          </ac:spMkLst>
        </pc:spChg>
        <pc:spChg chg="add mod ord">
          <ac:chgData name="Paula Vázquez-Valero" userId="3a0e46d7-2099-40af-a155-aa45b68bfff3" providerId="ADAL" clId="{5A036639-AB19-479B-98BD-F853B6231290}" dt="2023-05-08T17:32:00.533" v="1183" actId="1038"/>
          <ac:spMkLst>
            <pc:docMk/>
            <pc:sldMk cId="1554453709" sldId="1021"/>
            <ac:spMk id="1437" creationId="{9EF2A33A-23DF-40BD-2F90-9207FF4886B0}"/>
          </ac:spMkLst>
        </pc:spChg>
        <pc:spChg chg="add mod ord">
          <ac:chgData name="Paula Vázquez-Valero" userId="3a0e46d7-2099-40af-a155-aa45b68bfff3" providerId="ADAL" clId="{5A036639-AB19-479B-98BD-F853B6231290}" dt="2023-05-08T17:32:00.533" v="1183" actId="1038"/>
          <ac:spMkLst>
            <pc:docMk/>
            <pc:sldMk cId="1554453709" sldId="1021"/>
            <ac:spMk id="1438" creationId="{209EBECA-254D-52A8-B819-C6D0E5723175}"/>
          </ac:spMkLst>
        </pc:spChg>
        <pc:spChg chg="add mod ord">
          <ac:chgData name="Paula Vázquez-Valero" userId="3a0e46d7-2099-40af-a155-aa45b68bfff3" providerId="ADAL" clId="{5A036639-AB19-479B-98BD-F853B6231290}" dt="2023-05-08T17:32:00.533" v="1183" actId="1038"/>
          <ac:spMkLst>
            <pc:docMk/>
            <pc:sldMk cId="1554453709" sldId="1021"/>
            <ac:spMk id="1439" creationId="{E16156C0-69DE-F022-EBB5-ACD60220B418}"/>
          </ac:spMkLst>
        </pc:spChg>
        <pc:spChg chg="add mod">
          <ac:chgData name="Paula Vázquez-Valero" userId="3a0e46d7-2099-40af-a155-aa45b68bfff3" providerId="ADAL" clId="{5A036639-AB19-479B-98BD-F853B6231290}" dt="2023-05-08T17:32:18.335" v="1194"/>
          <ac:spMkLst>
            <pc:docMk/>
            <pc:sldMk cId="1554453709" sldId="1021"/>
            <ac:spMk id="1440" creationId="{E4F14699-018D-A933-DC61-631D78E7E6DF}"/>
          </ac:spMkLst>
        </pc:spChg>
        <pc:spChg chg="add mod">
          <ac:chgData name="Paula Vázquez-Valero" userId="3a0e46d7-2099-40af-a155-aa45b68bfff3" providerId="ADAL" clId="{5A036639-AB19-479B-98BD-F853B6231290}" dt="2023-05-08T17:33:01.377" v="1231" actId="1036"/>
          <ac:spMkLst>
            <pc:docMk/>
            <pc:sldMk cId="1554453709" sldId="1021"/>
            <ac:spMk id="1443" creationId="{4C59D576-DCF8-922E-161F-31E4B8AD612C}"/>
          </ac:spMkLst>
        </pc:spChg>
        <pc:grpChg chg="add mod">
          <ac:chgData name="Paula Vázquez-Valero" userId="3a0e46d7-2099-40af-a155-aa45b68bfff3" providerId="ADAL" clId="{5A036639-AB19-479B-98BD-F853B6231290}" dt="2023-05-08T17:32:00.533" v="1183" actId="1038"/>
          <ac:grpSpMkLst>
            <pc:docMk/>
            <pc:sldMk cId="1554453709" sldId="1021"/>
            <ac:grpSpMk id="3" creationId="{E5E33C70-B52E-3ACB-2D1E-FA0AAB9CD880}"/>
          </ac:grpSpMkLst>
        </pc:grpChg>
        <pc:grpChg chg="add mod">
          <ac:chgData name="Paula Vázquez-Valero" userId="3a0e46d7-2099-40af-a155-aa45b68bfff3" providerId="ADAL" clId="{5A036639-AB19-479B-98BD-F853B6231290}" dt="2023-05-08T17:32:00.533" v="1183" actId="1038"/>
          <ac:grpSpMkLst>
            <pc:docMk/>
            <pc:sldMk cId="1554453709" sldId="1021"/>
            <ac:grpSpMk id="10" creationId="{274E75B3-AD80-460D-AAA2-1E4244832A6A}"/>
          </ac:grpSpMkLst>
        </pc:grpChg>
        <pc:grpChg chg="add mod">
          <ac:chgData name="Paula Vázquez-Valero" userId="3a0e46d7-2099-40af-a155-aa45b68bfff3" providerId="ADAL" clId="{5A036639-AB19-479B-98BD-F853B6231290}" dt="2023-05-08T17:32:00.533" v="1183" actId="1038"/>
          <ac:grpSpMkLst>
            <pc:docMk/>
            <pc:sldMk cId="1554453709" sldId="1021"/>
            <ac:grpSpMk id="16" creationId="{D312CB6B-A2A9-E773-2077-147AF65E272E}"/>
          </ac:grpSpMkLst>
        </pc:grpChg>
        <pc:grpChg chg="add mod">
          <ac:chgData name="Paula Vázquez-Valero" userId="3a0e46d7-2099-40af-a155-aa45b68bfff3" providerId="ADAL" clId="{5A036639-AB19-479B-98BD-F853B6231290}" dt="2023-05-08T17:32:00.533" v="1183" actId="1038"/>
          <ac:grpSpMkLst>
            <pc:docMk/>
            <pc:sldMk cId="1554453709" sldId="1021"/>
            <ac:grpSpMk id="24" creationId="{2A89699F-8D19-A7CA-9D73-80986D24CC50}"/>
          </ac:grpSpMkLst>
        </pc:grpChg>
        <pc:grpChg chg="add del mod">
          <ac:chgData name="Paula Vázquez-Valero" userId="3a0e46d7-2099-40af-a155-aa45b68bfff3" providerId="ADAL" clId="{5A036639-AB19-479B-98BD-F853B6231290}" dt="2023-05-08T16:38:23.930" v="302" actId="478"/>
          <ac:grpSpMkLst>
            <pc:docMk/>
            <pc:sldMk cId="1554453709" sldId="1021"/>
            <ac:grpSpMk id="35" creationId="{9FDB5D47-8E92-063D-B48D-F109736F60CE}"/>
          </ac:grpSpMkLst>
        </pc:grpChg>
        <pc:grpChg chg="add del mod">
          <ac:chgData name="Paula Vázquez-Valero" userId="3a0e46d7-2099-40af-a155-aa45b68bfff3" providerId="ADAL" clId="{5A036639-AB19-479B-98BD-F853B6231290}" dt="2023-05-08T16:38:23.930" v="302" actId="478"/>
          <ac:grpSpMkLst>
            <pc:docMk/>
            <pc:sldMk cId="1554453709" sldId="1021"/>
            <ac:grpSpMk id="38" creationId="{F6FC4FA6-77E1-3F7E-326B-92DA7A4158FF}"/>
          </ac:grpSpMkLst>
        </pc:grpChg>
        <pc:grpChg chg="add del mod">
          <ac:chgData name="Paula Vázquez-Valero" userId="3a0e46d7-2099-40af-a155-aa45b68bfff3" providerId="ADAL" clId="{5A036639-AB19-479B-98BD-F853B6231290}" dt="2023-05-08T16:38:23.930" v="302" actId="478"/>
          <ac:grpSpMkLst>
            <pc:docMk/>
            <pc:sldMk cId="1554453709" sldId="1021"/>
            <ac:grpSpMk id="54" creationId="{E4444730-85D9-EC23-FC62-6ECDCA77D029}"/>
          </ac:grpSpMkLst>
        </pc:grpChg>
        <pc:grpChg chg="add del mod">
          <ac:chgData name="Paula Vázquez-Valero" userId="3a0e46d7-2099-40af-a155-aa45b68bfff3" providerId="ADAL" clId="{5A036639-AB19-479B-98BD-F853B6231290}" dt="2023-05-08T16:38:23.930" v="302" actId="478"/>
          <ac:grpSpMkLst>
            <pc:docMk/>
            <pc:sldMk cId="1554453709" sldId="1021"/>
            <ac:grpSpMk id="59" creationId="{E234DCFF-211E-99DC-7BCC-DC09866A9FBF}"/>
          </ac:grpSpMkLst>
        </pc:grpChg>
        <pc:grpChg chg="add del mod">
          <ac:chgData name="Paula Vázquez-Valero" userId="3a0e46d7-2099-40af-a155-aa45b68bfff3" providerId="ADAL" clId="{5A036639-AB19-479B-98BD-F853B6231290}" dt="2023-05-08T16:44:38.640" v="409" actId="478"/>
          <ac:grpSpMkLst>
            <pc:docMk/>
            <pc:sldMk cId="1554453709" sldId="1021"/>
            <ac:grpSpMk id="62" creationId="{1A370843-69BD-9EE5-655C-2D7203B62F0B}"/>
          </ac:grpSpMkLst>
        </pc:grpChg>
        <pc:grpChg chg="add del mod">
          <ac:chgData name="Paula Vázquez-Valero" userId="3a0e46d7-2099-40af-a155-aa45b68bfff3" providerId="ADAL" clId="{5A036639-AB19-479B-98BD-F853B6231290}" dt="2023-05-08T16:44:38.640" v="409" actId="478"/>
          <ac:grpSpMkLst>
            <pc:docMk/>
            <pc:sldMk cId="1554453709" sldId="1021"/>
            <ac:grpSpMk id="65" creationId="{148B1D8C-9706-7BDC-466C-98343CF472BE}"/>
          </ac:grpSpMkLst>
        </pc:grpChg>
        <pc:grpChg chg="add del mod">
          <ac:chgData name="Paula Vázquez-Valero" userId="3a0e46d7-2099-40af-a155-aa45b68bfff3" providerId="ADAL" clId="{5A036639-AB19-479B-98BD-F853B6231290}" dt="2023-05-08T16:45:21.490" v="423" actId="478"/>
          <ac:grpSpMkLst>
            <pc:docMk/>
            <pc:sldMk cId="1554453709" sldId="1021"/>
            <ac:grpSpMk id="68" creationId="{B891AED8-875C-4A21-9292-FF1D6289C0AB}"/>
          </ac:grpSpMkLst>
        </pc:grpChg>
        <pc:grpChg chg="add del mod">
          <ac:chgData name="Paula Vázquez-Valero" userId="3a0e46d7-2099-40af-a155-aa45b68bfff3" providerId="ADAL" clId="{5A036639-AB19-479B-98BD-F853B6231290}" dt="2023-05-08T16:44:42.250" v="410" actId="478"/>
          <ac:grpSpMkLst>
            <pc:docMk/>
            <pc:sldMk cId="1554453709" sldId="1021"/>
            <ac:grpSpMk id="71" creationId="{E527FA12-016E-F1F4-8FC2-EDE79C42137E}"/>
          </ac:grpSpMkLst>
        </pc:grpChg>
        <pc:grpChg chg="add del mod">
          <ac:chgData name="Paula Vázquez-Valero" userId="3a0e46d7-2099-40af-a155-aa45b68bfff3" providerId="ADAL" clId="{5A036639-AB19-479B-98BD-F853B6231290}" dt="2023-05-08T16:37:07.881" v="266" actId="478"/>
          <ac:grpSpMkLst>
            <pc:docMk/>
            <pc:sldMk cId="1554453709" sldId="1021"/>
            <ac:grpSpMk id="74" creationId="{4BB346C4-5F43-ADAE-C04D-A8384844EE9F}"/>
          </ac:grpSpMkLst>
        </pc:grpChg>
        <pc:grpChg chg="add del mod">
          <ac:chgData name="Paula Vázquez-Valero" userId="3a0e46d7-2099-40af-a155-aa45b68bfff3" providerId="ADAL" clId="{5A036639-AB19-479B-98BD-F853B6231290}" dt="2023-05-08T16:37:10.095" v="267" actId="478"/>
          <ac:grpSpMkLst>
            <pc:docMk/>
            <pc:sldMk cId="1554453709" sldId="1021"/>
            <ac:grpSpMk id="77" creationId="{D7A76105-88E0-68DE-0EAB-81F994082B46}"/>
          </ac:grpSpMkLst>
        </pc:grpChg>
        <pc:grpChg chg="add del mod">
          <ac:chgData name="Paula Vázquez-Valero" userId="3a0e46d7-2099-40af-a155-aa45b68bfff3" providerId="ADAL" clId="{5A036639-AB19-479B-98BD-F853B6231290}" dt="2023-05-08T16:37:02.683" v="262" actId="478"/>
          <ac:grpSpMkLst>
            <pc:docMk/>
            <pc:sldMk cId="1554453709" sldId="1021"/>
            <ac:grpSpMk id="80" creationId="{7F31971D-20D8-E046-D29B-2039201509FC}"/>
          </ac:grpSpMkLst>
        </pc:grpChg>
        <pc:grpChg chg="add del mod">
          <ac:chgData name="Paula Vázquez-Valero" userId="3a0e46d7-2099-40af-a155-aa45b68bfff3" providerId="ADAL" clId="{5A036639-AB19-479B-98BD-F853B6231290}" dt="2023-05-08T16:37:02.683" v="262" actId="478"/>
          <ac:grpSpMkLst>
            <pc:docMk/>
            <pc:sldMk cId="1554453709" sldId="1021"/>
            <ac:grpSpMk id="83" creationId="{598B6953-0E04-E2ED-438F-2A82ABB9C9BC}"/>
          </ac:grpSpMkLst>
        </pc:grpChg>
        <pc:grpChg chg="add del mod">
          <ac:chgData name="Paula Vázquez-Valero" userId="3a0e46d7-2099-40af-a155-aa45b68bfff3" providerId="ADAL" clId="{5A036639-AB19-479B-98BD-F853B6231290}" dt="2023-05-08T16:37:02.683" v="262" actId="478"/>
          <ac:grpSpMkLst>
            <pc:docMk/>
            <pc:sldMk cId="1554453709" sldId="1021"/>
            <ac:grpSpMk id="86" creationId="{A8388E2B-7679-B7A6-B4A2-9AA95BCA0645}"/>
          </ac:grpSpMkLst>
        </pc:grpChg>
        <pc:grpChg chg="add del mod">
          <ac:chgData name="Paula Vázquez-Valero" userId="3a0e46d7-2099-40af-a155-aa45b68bfff3" providerId="ADAL" clId="{5A036639-AB19-479B-98BD-F853B6231290}" dt="2023-05-08T16:37:02.683" v="262" actId="478"/>
          <ac:grpSpMkLst>
            <pc:docMk/>
            <pc:sldMk cId="1554453709" sldId="1021"/>
            <ac:grpSpMk id="89" creationId="{0AC59DA1-206B-3211-6F90-068E89595369}"/>
          </ac:grpSpMkLst>
        </pc:grpChg>
        <pc:grpChg chg="add del mod">
          <ac:chgData name="Paula Vázquez-Valero" userId="3a0e46d7-2099-40af-a155-aa45b68bfff3" providerId="ADAL" clId="{5A036639-AB19-479B-98BD-F853B6231290}" dt="2023-05-08T16:37:02.683" v="262" actId="478"/>
          <ac:grpSpMkLst>
            <pc:docMk/>
            <pc:sldMk cId="1554453709" sldId="1021"/>
            <ac:grpSpMk id="94" creationId="{3B22D2BB-B5C8-80AD-F454-171A176CF57F}"/>
          </ac:grpSpMkLst>
        </pc:grpChg>
        <pc:grpChg chg="add del mod">
          <ac:chgData name="Paula Vázquez-Valero" userId="3a0e46d7-2099-40af-a155-aa45b68bfff3" providerId="ADAL" clId="{5A036639-AB19-479B-98BD-F853B6231290}" dt="2023-05-08T16:37:02.683" v="262" actId="478"/>
          <ac:grpSpMkLst>
            <pc:docMk/>
            <pc:sldMk cId="1554453709" sldId="1021"/>
            <ac:grpSpMk id="97" creationId="{CD9C8E50-D1CA-7A51-C169-FA4A9ADAE356}"/>
          </ac:grpSpMkLst>
        </pc:grpChg>
        <pc:grpChg chg="add del mod">
          <ac:chgData name="Paula Vázquez-Valero" userId="3a0e46d7-2099-40af-a155-aa45b68bfff3" providerId="ADAL" clId="{5A036639-AB19-479B-98BD-F853B6231290}" dt="2023-05-08T16:37:02.683" v="262" actId="478"/>
          <ac:grpSpMkLst>
            <pc:docMk/>
            <pc:sldMk cId="1554453709" sldId="1021"/>
            <ac:grpSpMk id="100" creationId="{32C7D376-E07D-37C5-EA3B-DF0880112592}"/>
          </ac:grpSpMkLst>
        </pc:grpChg>
        <pc:grpChg chg="add del mod">
          <ac:chgData name="Paula Vázquez-Valero" userId="3a0e46d7-2099-40af-a155-aa45b68bfff3" providerId="ADAL" clId="{5A036639-AB19-479B-98BD-F853B6231290}" dt="2023-05-08T16:37:02.683" v="262" actId="478"/>
          <ac:grpSpMkLst>
            <pc:docMk/>
            <pc:sldMk cId="1554453709" sldId="1021"/>
            <ac:grpSpMk id="103" creationId="{CE3E2CE8-955D-6AEB-1A0A-D71FDF5452B2}"/>
          </ac:grpSpMkLst>
        </pc:grpChg>
        <pc:grpChg chg="add del mod">
          <ac:chgData name="Paula Vázquez-Valero" userId="3a0e46d7-2099-40af-a155-aa45b68bfff3" providerId="ADAL" clId="{5A036639-AB19-479B-98BD-F853B6231290}" dt="2023-05-08T16:36:59.813" v="261" actId="478"/>
          <ac:grpSpMkLst>
            <pc:docMk/>
            <pc:sldMk cId="1554453709" sldId="1021"/>
            <ac:grpSpMk id="106" creationId="{B777F850-41FB-12E8-08C4-E72224BD3C7D}"/>
          </ac:grpSpMkLst>
        </pc:grpChg>
        <pc:grpChg chg="add del mod">
          <ac:chgData name="Paula Vázquez-Valero" userId="3a0e46d7-2099-40af-a155-aa45b68bfff3" providerId="ADAL" clId="{5A036639-AB19-479B-98BD-F853B6231290}" dt="2023-05-08T16:36:57.825" v="260" actId="478"/>
          <ac:grpSpMkLst>
            <pc:docMk/>
            <pc:sldMk cId="1554453709" sldId="1021"/>
            <ac:grpSpMk id="109" creationId="{C34D148F-5535-4324-592D-CF48C1E795EE}"/>
          </ac:grpSpMkLst>
        </pc:grpChg>
        <pc:grpChg chg="add del mod">
          <ac:chgData name="Paula Vázquez-Valero" userId="3a0e46d7-2099-40af-a155-aa45b68bfff3" providerId="ADAL" clId="{5A036639-AB19-479B-98BD-F853B6231290}" dt="2023-05-08T16:36:57.825" v="260" actId="478"/>
          <ac:grpSpMkLst>
            <pc:docMk/>
            <pc:sldMk cId="1554453709" sldId="1021"/>
            <ac:grpSpMk id="112" creationId="{F69663B2-9EC7-D79E-4E80-A784039FD240}"/>
          </ac:grpSpMkLst>
        </pc:grpChg>
        <pc:grpChg chg="add del mod">
          <ac:chgData name="Paula Vázquez-Valero" userId="3a0e46d7-2099-40af-a155-aa45b68bfff3" providerId="ADAL" clId="{5A036639-AB19-479B-98BD-F853B6231290}" dt="2023-05-08T16:36:59.813" v="261" actId="478"/>
          <ac:grpSpMkLst>
            <pc:docMk/>
            <pc:sldMk cId="1554453709" sldId="1021"/>
            <ac:grpSpMk id="115" creationId="{F811CA24-3AD6-7396-B025-E2694CC727BC}"/>
          </ac:grpSpMkLst>
        </pc:grpChg>
        <pc:grpChg chg="add del mod">
          <ac:chgData name="Paula Vázquez-Valero" userId="3a0e46d7-2099-40af-a155-aa45b68bfff3" providerId="ADAL" clId="{5A036639-AB19-479B-98BD-F853B6231290}" dt="2023-05-08T16:36:54.342" v="259" actId="478"/>
          <ac:grpSpMkLst>
            <pc:docMk/>
            <pc:sldMk cId="1554453709" sldId="1021"/>
            <ac:grpSpMk id="118" creationId="{936C01CD-4227-A745-CAED-D4CCD9DAB5C4}"/>
          </ac:grpSpMkLst>
        </pc:grpChg>
        <pc:grpChg chg="add del mod">
          <ac:chgData name="Paula Vázquez-Valero" userId="3a0e46d7-2099-40af-a155-aa45b68bfff3" providerId="ADAL" clId="{5A036639-AB19-479B-98BD-F853B6231290}" dt="2023-05-08T16:36:54.342" v="259" actId="478"/>
          <ac:grpSpMkLst>
            <pc:docMk/>
            <pc:sldMk cId="1554453709" sldId="1021"/>
            <ac:grpSpMk id="121" creationId="{F399643B-0D4B-7B30-BBAA-55599D748200}"/>
          </ac:grpSpMkLst>
        </pc:grpChg>
        <pc:grpChg chg="add del mod">
          <ac:chgData name="Paula Vázquez-Valero" userId="3a0e46d7-2099-40af-a155-aa45b68bfff3" providerId="ADAL" clId="{5A036639-AB19-479B-98BD-F853B6231290}" dt="2023-05-08T16:37:06.642" v="265" actId="478"/>
          <ac:grpSpMkLst>
            <pc:docMk/>
            <pc:sldMk cId="1554453709" sldId="1021"/>
            <ac:grpSpMk id="124" creationId="{DAB14B8F-1932-EDAE-A9FF-6FC5503E763E}"/>
          </ac:grpSpMkLst>
        </pc:grpChg>
        <pc:grpChg chg="add del mod">
          <ac:chgData name="Paula Vázquez-Valero" userId="3a0e46d7-2099-40af-a155-aa45b68bfff3" providerId="ADAL" clId="{5A036639-AB19-479B-98BD-F853B6231290}" dt="2023-05-08T16:36:54.342" v="259" actId="478"/>
          <ac:grpSpMkLst>
            <pc:docMk/>
            <pc:sldMk cId="1554453709" sldId="1021"/>
            <ac:grpSpMk id="127" creationId="{A3078B55-D3C0-CEC7-548D-F54210F014A5}"/>
          </ac:grpSpMkLst>
        </pc:grpChg>
        <pc:grpChg chg="add del mod">
          <ac:chgData name="Paula Vázquez-Valero" userId="3a0e46d7-2099-40af-a155-aa45b68bfff3" providerId="ADAL" clId="{5A036639-AB19-479B-98BD-F853B6231290}" dt="2023-05-08T16:36:54.342" v="259" actId="478"/>
          <ac:grpSpMkLst>
            <pc:docMk/>
            <pc:sldMk cId="1554453709" sldId="1021"/>
            <ac:grpSpMk id="1026" creationId="{9A95130D-05B4-9943-3740-CEBCE150E9E9}"/>
          </ac:grpSpMkLst>
        </pc:grpChg>
        <pc:grpChg chg="add del mod">
          <ac:chgData name="Paula Vázquez-Valero" userId="3a0e46d7-2099-40af-a155-aa45b68bfff3" providerId="ADAL" clId="{5A036639-AB19-479B-98BD-F853B6231290}" dt="2023-05-08T16:36:54.342" v="259" actId="478"/>
          <ac:grpSpMkLst>
            <pc:docMk/>
            <pc:sldMk cId="1554453709" sldId="1021"/>
            <ac:grpSpMk id="1030" creationId="{437CA91E-1D75-C09B-4674-30F370D69135}"/>
          </ac:grpSpMkLst>
        </pc:grpChg>
        <pc:grpChg chg="add del mod">
          <ac:chgData name="Paula Vázquez-Valero" userId="3a0e46d7-2099-40af-a155-aa45b68bfff3" providerId="ADAL" clId="{5A036639-AB19-479B-98BD-F853B6231290}" dt="2023-05-08T16:36:54.342" v="259" actId="478"/>
          <ac:grpSpMkLst>
            <pc:docMk/>
            <pc:sldMk cId="1554453709" sldId="1021"/>
            <ac:grpSpMk id="1035" creationId="{275BAC77-CE56-BDAE-ECD4-782C627984C2}"/>
          </ac:grpSpMkLst>
        </pc:grpChg>
        <pc:grpChg chg="add del mod">
          <ac:chgData name="Paula Vázquez-Valero" userId="3a0e46d7-2099-40af-a155-aa45b68bfff3" providerId="ADAL" clId="{5A036639-AB19-479B-98BD-F853B6231290}" dt="2023-05-08T16:36:54.342" v="259" actId="478"/>
          <ac:grpSpMkLst>
            <pc:docMk/>
            <pc:sldMk cId="1554453709" sldId="1021"/>
            <ac:grpSpMk id="1039" creationId="{15BE77B4-1BF0-A51F-7EE6-59920EE83127}"/>
          </ac:grpSpMkLst>
        </pc:grpChg>
        <pc:grpChg chg="add del mod">
          <ac:chgData name="Paula Vázquez-Valero" userId="3a0e46d7-2099-40af-a155-aa45b68bfff3" providerId="ADAL" clId="{5A036639-AB19-479B-98BD-F853B6231290}" dt="2023-05-08T16:37:02.683" v="262" actId="478"/>
          <ac:grpSpMkLst>
            <pc:docMk/>
            <pc:sldMk cId="1554453709" sldId="1021"/>
            <ac:grpSpMk id="1042" creationId="{7013F94B-DE99-7F68-C9DF-E722A6813056}"/>
          </ac:grpSpMkLst>
        </pc:grpChg>
        <pc:grpChg chg="add del mod">
          <ac:chgData name="Paula Vázquez-Valero" userId="3a0e46d7-2099-40af-a155-aa45b68bfff3" providerId="ADAL" clId="{5A036639-AB19-479B-98BD-F853B6231290}" dt="2023-05-08T16:37:02.683" v="262" actId="478"/>
          <ac:grpSpMkLst>
            <pc:docMk/>
            <pc:sldMk cId="1554453709" sldId="1021"/>
            <ac:grpSpMk id="1045" creationId="{678FE39F-8B70-B9C0-A1EB-FC7C9F5EC38B}"/>
          </ac:grpSpMkLst>
        </pc:grpChg>
        <pc:grpChg chg="add del mod">
          <ac:chgData name="Paula Vázquez-Valero" userId="3a0e46d7-2099-40af-a155-aa45b68bfff3" providerId="ADAL" clId="{5A036639-AB19-479B-98BD-F853B6231290}" dt="2023-05-08T16:37:02.683" v="262" actId="478"/>
          <ac:grpSpMkLst>
            <pc:docMk/>
            <pc:sldMk cId="1554453709" sldId="1021"/>
            <ac:grpSpMk id="1048" creationId="{5E14F3C7-3E01-13ED-3570-82681656A243}"/>
          </ac:grpSpMkLst>
        </pc:grpChg>
        <pc:grpChg chg="add del mod">
          <ac:chgData name="Paula Vázquez-Valero" userId="3a0e46d7-2099-40af-a155-aa45b68bfff3" providerId="ADAL" clId="{5A036639-AB19-479B-98BD-F853B6231290}" dt="2023-05-08T16:37:02.683" v="262" actId="478"/>
          <ac:grpSpMkLst>
            <pc:docMk/>
            <pc:sldMk cId="1554453709" sldId="1021"/>
            <ac:grpSpMk id="1051" creationId="{B94E77DE-7BE3-5C88-DD8F-8DF7A1E78B1C}"/>
          </ac:grpSpMkLst>
        </pc:grpChg>
        <pc:grpChg chg="add del mod">
          <ac:chgData name="Paula Vázquez-Valero" userId="3a0e46d7-2099-40af-a155-aa45b68bfff3" providerId="ADAL" clId="{5A036639-AB19-479B-98BD-F853B6231290}" dt="2023-05-08T16:37:02.683" v="262" actId="478"/>
          <ac:grpSpMkLst>
            <pc:docMk/>
            <pc:sldMk cId="1554453709" sldId="1021"/>
            <ac:grpSpMk id="1054" creationId="{B7532B12-7358-DE2D-71FD-9BF2989CA36D}"/>
          </ac:grpSpMkLst>
        </pc:grpChg>
        <pc:grpChg chg="add del mod">
          <ac:chgData name="Paula Vázquez-Valero" userId="3a0e46d7-2099-40af-a155-aa45b68bfff3" providerId="ADAL" clId="{5A036639-AB19-479B-98BD-F853B6231290}" dt="2023-05-08T16:26:22.014" v="60"/>
          <ac:grpSpMkLst>
            <pc:docMk/>
            <pc:sldMk cId="1554453709" sldId="1021"/>
            <ac:grpSpMk id="1097" creationId="{019AC540-4D0F-6457-CCE8-4817D1CEE024}"/>
          </ac:grpSpMkLst>
        </pc:grpChg>
        <pc:grpChg chg="add del mod">
          <ac:chgData name="Paula Vázquez-Valero" userId="3a0e46d7-2099-40af-a155-aa45b68bfff3" providerId="ADAL" clId="{5A036639-AB19-479B-98BD-F853B6231290}" dt="2023-05-08T16:26:22.014" v="60"/>
          <ac:grpSpMkLst>
            <pc:docMk/>
            <pc:sldMk cId="1554453709" sldId="1021"/>
            <ac:grpSpMk id="1100" creationId="{0D21C142-42F9-56B5-9A7B-7B1A7A4BA4C5}"/>
          </ac:grpSpMkLst>
        </pc:grpChg>
        <pc:grpChg chg="add del mod">
          <ac:chgData name="Paula Vázquez-Valero" userId="3a0e46d7-2099-40af-a155-aa45b68bfff3" providerId="ADAL" clId="{5A036639-AB19-479B-98BD-F853B6231290}" dt="2023-05-08T16:26:22.014" v="60"/>
          <ac:grpSpMkLst>
            <pc:docMk/>
            <pc:sldMk cId="1554453709" sldId="1021"/>
            <ac:grpSpMk id="1103" creationId="{A7E92D66-4AC5-8D63-6E6D-12AD6BB8BC56}"/>
          </ac:grpSpMkLst>
        </pc:grpChg>
        <pc:grpChg chg="add del mod">
          <ac:chgData name="Paula Vázquez-Valero" userId="3a0e46d7-2099-40af-a155-aa45b68bfff3" providerId="ADAL" clId="{5A036639-AB19-479B-98BD-F853B6231290}" dt="2023-05-08T16:26:22.014" v="60"/>
          <ac:grpSpMkLst>
            <pc:docMk/>
            <pc:sldMk cId="1554453709" sldId="1021"/>
            <ac:grpSpMk id="1106" creationId="{C3831871-2A04-0FFE-1A68-AA0C87836980}"/>
          </ac:grpSpMkLst>
        </pc:grpChg>
        <pc:grpChg chg="add del mod">
          <ac:chgData name="Paula Vázquez-Valero" userId="3a0e46d7-2099-40af-a155-aa45b68bfff3" providerId="ADAL" clId="{5A036639-AB19-479B-98BD-F853B6231290}" dt="2023-05-08T16:26:22.014" v="60"/>
          <ac:grpSpMkLst>
            <pc:docMk/>
            <pc:sldMk cId="1554453709" sldId="1021"/>
            <ac:grpSpMk id="1109" creationId="{96B7A73E-760F-4AAF-ADCD-92E6C54A7308}"/>
          </ac:grpSpMkLst>
        </pc:grpChg>
        <pc:grpChg chg="add del mod">
          <ac:chgData name="Paula Vázquez-Valero" userId="3a0e46d7-2099-40af-a155-aa45b68bfff3" providerId="ADAL" clId="{5A036639-AB19-479B-98BD-F853B6231290}" dt="2023-05-08T16:26:22.014" v="60"/>
          <ac:grpSpMkLst>
            <pc:docMk/>
            <pc:sldMk cId="1554453709" sldId="1021"/>
            <ac:grpSpMk id="1112" creationId="{383678A7-320D-A4E1-6277-4C0E6AF6C3F5}"/>
          </ac:grpSpMkLst>
        </pc:grpChg>
        <pc:grpChg chg="add del mod">
          <ac:chgData name="Paula Vázquez-Valero" userId="3a0e46d7-2099-40af-a155-aa45b68bfff3" providerId="ADAL" clId="{5A036639-AB19-479B-98BD-F853B6231290}" dt="2023-05-08T16:26:22.014" v="60"/>
          <ac:grpSpMkLst>
            <pc:docMk/>
            <pc:sldMk cId="1554453709" sldId="1021"/>
            <ac:grpSpMk id="1115" creationId="{AB430243-7DC9-9F84-D6CB-4C605412045A}"/>
          </ac:grpSpMkLst>
        </pc:grpChg>
        <pc:grpChg chg="add del mod">
          <ac:chgData name="Paula Vázquez-Valero" userId="3a0e46d7-2099-40af-a155-aa45b68bfff3" providerId="ADAL" clId="{5A036639-AB19-479B-98BD-F853B6231290}" dt="2023-05-08T16:26:22.014" v="60"/>
          <ac:grpSpMkLst>
            <pc:docMk/>
            <pc:sldMk cId="1554453709" sldId="1021"/>
            <ac:grpSpMk id="1118" creationId="{9C68208F-323F-32B0-E3DD-4C7482D87EEE}"/>
          </ac:grpSpMkLst>
        </pc:grpChg>
        <pc:grpChg chg="add del mod">
          <ac:chgData name="Paula Vázquez-Valero" userId="3a0e46d7-2099-40af-a155-aa45b68bfff3" providerId="ADAL" clId="{5A036639-AB19-479B-98BD-F853B6231290}" dt="2023-05-08T16:26:22.014" v="60"/>
          <ac:grpSpMkLst>
            <pc:docMk/>
            <pc:sldMk cId="1554453709" sldId="1021"/>
            <ac:grpSpMk id="1121" creationId="{1B5859AC-37CD-78EA-7255-DFC379F0D836}"/>
          </ac:grpSpMkLst>
        </pc:grpChg>
        <pc:grpChg chg="add del mod">
          <ac:chgData name="Paula Vázquez-Valero" userId="3a0e46d7-2099-40af-a155-aa45b68bfff3" providerId="ADAL" clId="{5A036639-AB19-479B-98BD-F853B6231290}" dt="2023-05-08T16:26:22.014" v="60"/>
          <ac:grpSpMkLst>
            <pc:docMk/>
            <pc:sldMk cId="1554453709" sldId="1021"/>
            <ac:grpSpMk id="1124" creationId="{301A79FE-2A3B-7129-2719-0FC8968B8B75}"/>
          </ac:grpSpMkLst>
        </pc:grpChg>
        <pc:grpChg chg="add del mod">
          <ac:chgData name="Paula Vázquez-Valero" userId="3a0e46d7-2099-40af-a155-aa45b68bfff3" providerId="ADAL" clId="{5A036639-AB19-479B-98BD-F853B6231290}" dt="2023-05-08T16:26:22.014" v="60"/>
          <ac:grpSpMkLst>
            <pc:docMk/>
            <pc:sldMk cId="1554453709" sldId="1021"/>
            <ac:grpSpMk id="1127" creationId="{3573BE9E-A27E-7672-F67B-746CF0220905}"/>
          </ac:grpSpMkLst>
        </pc:grpChg>
        <pc:grpChg chg="add del mod">
          <ac:chgData name="Paula Vázquez-Valero" userId="3a0e46d7-2099-40af-a155-aa45b68bfff3" providerId="ADAL" clId="{5A036639-AB19-479B-98BD-F853B6231290}" dt="2023-05-08T16:26:22.014" v="60"/>
          <ac:grpSpMkLst>
            <pc:docMk/>
            <pc:sldMk cId="1554453709" sldId="1021"/>
            <ac:grpSpMk id="1130" creationId="{E188A1A2-B767-3FF8-2D86-E6F1DEC63539}"/>
          </ac:grpSpMkLst>
        </pc:grpChg>
        <pc:grpChg chg="add del mod">
          <ac:chgData name="Paula Vázquez-Valero" userId="3a0e46d7-2099-40af-a155-aa45b68bfff3" providerId="ADAL" clId="{5A036639-AB19-479B-98BD-F853B6231290}" dt="2023-05-08T16:26:22.014" v="60"/>
          <ac:grpSpMkLst>
            <pc:docMk/>
            <pc:sldMk cId="1554453709" sldId="1021"/>
            <ac:grpSpMk id="1133" creationId="{435EBC80-511D-9DC7-A0C4-E45C5DBB2E39}"/>
          </ac:grpSpMkLst>
        </pc:grpChg>
        <pc:grpChg chg="add del mod">
          <ac:chgData name="Paula Vázquez-Valero" userId="3a0e46d7-2099-40af-a155-aa45b68bfff3" providerId="ADAL" clId="{5A036639-AB19-479B-98BD-F853B6231290}" dt="2023-05-08T16:26:22.014" v="60"/>
          <ac:grpSpMkLst>
            <pc:docMk/>
            <pc:sldMk cId="1554453709" sldId="1021"/>
            <ac:grpSpMk id="1136" creationId="{F8256EF1-4C7C-587D-391D-1C2B2E8025D5}"/>
          </ac:grpSpMkLst>
        </pc:grpChg>
        <pc:grpChg chg="add del mod">
          <ac:chgData name="Paula Vázquez-Valero" userId="3a0e46d7-2099-40af-a155-aa45b68bfff3" providerId="ADAL" clId="{5A036639-AB19-479B-98BD-F853B6231290}" dt="2023-05-08T16:26:22.014" v="60"/>
          <ac:grpSpMkLst>
            <pc:docMk/>
            <pc:sldMk cId="1554453709" sldId="1021"/>
            <ac:grpSpMk id="1139" creationId="{B676DB79-C7E9-7D1B-EE74-A13F76ACE80F}"/>
          </ac:grpSpMkLst>
        </pc:grpChg>
        <pc:grpChg chg="add del mod">
          <ac:chgData name="Paula Vázquez-Valero" userId="3a0e46d7-2099-40af-a155-aa45b68bfff3" providerId="ADAL" clId="{5A036639-AB19-479B-98BD-F853B6231290}" dt="2023-05-08T16:26:22.014" v="60"/>
          <ac:grpSpMkLst>
            <pc:docMk/>
            <pc:sldMk cId="1554453709" sldId="1021"/>
            <ac:grpSpMk id="1142" creationId="{6F5475C9-FCE9-F527-D600-B388088684BC}"/>
          </ac:grpSpMkLst>
        </pc:grpChg>
        <pc:grpChg chg="add del mod">
          <ac:chgData name="Paula Vázquez-Valero" userId="3a0e46d7-2099-40af-a155-aa45b68bfff3" providerId="ADAL" clId="{5A036639-AB19-479B-98BD-F853B6231290}" dt="2023-05-08T16:26:22.014" v="60"/>
          <ac:grpSpMkLst>
            <pc:docMk/>
            <pc:sldMk cId="1554453709" sldId="1021"/>
            <ac:grpSpMk id="1145" creationId="{DCBC1198-4545-2D0E-07BE-3EDB1F880C53}"/>
          </ac:grpSpMkLst>
        </pc:grpChg>
        <pc:grpChg chg="add del mod">
          <ac:chgData name="Paula Vázquez-Valero" userId="3a0e46d7-2099-40af-a155-aa45b68bfff3" providerId="ADAL" clId="{5A036639-AB19-479B-98BD-F853B6231290}" dt="2023-05-08T16:26:22.014" v="60"/>
          <ac:grpSpMkLst>
            <pc:docMk/>
            <pc:sldMk cId="1554453709" sldId="1021"/>
            <ac:grpSpMk id="1148" creationId="{8CBA7C8A-3695-07E5-8F09-56F4A20EBDD5}"/>
          </ac:grpSpMkLst>
        </pc:grpChg>
        <pc:grpChg chg="add del mod">
          <ac:chgData name="Paula Vázquez-Valero" userId="3a0e46d7-2099-40af-a155-aa45b68bfff3" providerId="ADAL" clId="{5A036639-AB19-479B-98BD-F853B6231290}" dt="2023-05-08T16:26:22.014" v="60"/>
          <ac:grpSpMkLst>
            <pc:docMk/>
            <pc:sldMk cId="1554453709" sldId="1021"/>
            <ac:grpSpMk id="1151" creationId="{6921CABB-E771-A6E7-A9EF-2F8B43FC70A5}"/>
          </ac:grpSpMkLst>
        </pc:grpChg>
        <pc:grpChg chg="add del mod">
          <ac:chgData name="Paula Vázquez-Valero" userId="3a0e46d7-2099-40af-a155-aa45b68bfff3" providerId="ADAL" clId="{5A036639-AB19-479B-98BD-F853B6231290}" dt="2023-05-08T16:26:22.014" v="60"/>
          <ac:grpSpMkLst>
            <pc:docMk/>
            <pc:sldMk cId="1554453709" sldId="1021"/>
            <ac:grpSpMk id="1154" creationId="{2129E5C1-C57C-88DC-1E01-5C1F474763BC}"/>
          </ac:grpSpMkLst>
        </pc:grpChg>
        <pc:grpChg chg="add del mod">
          <ac:chgData name="Paula Vázquez-Valero" userId="3a0e46d7-2099-40af-a155-aa45b68bfff3" providerId="ADAL" clId="{5A036639-AB19-479B-98BD-F853B6231290}" dt="2023-05-08T16:26:22.014" v="60"/>
          <ac:grpSpMkLst>
            <pc:docMk/>
            <pc:sldMk cId="1554453709" sldId="1021"/>
            <ac:grpSpMk id="1157" creationId="{1BAF7782-4637-1F6B-D14F-35BB94512C77}"/>
          </ac:grpSpMkLst>
        </pc:grpChg>
        <pc:grpChg chg="add del mod">
          <ac:chgData name="Paula Vázquez-Valero" userId="3a0e46d7-2099-40af-a155-aa45b68bfff3" providerId="ADAL" clId="{5A036639-AB19-479B-98BD-F853B6231290}" dt="2023-05-08T16:26:22.014" v="60"/>
          <ac:grpSpMkLst>
            <pc:docMk/>
            <pc:sldMk cId="1554453709" sldId="1021"/>
            <ac:grpSpMk id="1160" creationId="{9155D4CA-E9E2-0C7E-3377-4080758B2230}"/>
          </ac:grpSpMkLst>
        </pc:grpChg>
        <pc:grpChg chg="add del mod">
          <ac:chgData name="Paula Vázquez-Valero" userId="3a0e46d7-2099-40af-a155-aa45b68bfff3" providerId="ADAL" clId="{5A036639-AB19-479B-98BD-F853B6231290}" dt="2023-05-08T16:26:22.014" v="60"/>
          <ac:grpSpMkLst>
            <pc:docMk/>
            <pc:sldMk cId="1554453709" sldId="1021"/>
            <ac:grpSpMk id="1163" creationId="{C0EE142E-EAFE-0C04-2D30-58191A0E1A10}"/>
          </ac:grpSpMkLst>
        </pc:grpChg>
        <pc:grpChg chg="add del mod">
          <ac:chgData name="Paula Vázquez-Valero" userId="3a0e46d7-2099-40af-a155-aa45b68bfff3" providerId="ADAL" clId="{5A036639-AB19-479B-98BD-F853B6231290}" dt="2023-05-08T16:26:22.014" v="60"/>
          <ac:grpSpMkLst>
            <pc:docMk/>
            <pc:sldMk cId="1554453709" sldId="1021"/>
            <ac:grpSpMk id="1166" creationId="{DF422CE9-BED4-CA8E-0482-6A831950960C}"/>
          </ac:grpSpMkLst>
        </pc:grpChg>
        <pc:grpChg chg="add del mod">
          <ac:chgData name="Paula Vázquez-Valero" userId="3a0e46d7-2099-40af-a155-aa45b68bfff3" providerId="ADAL" clId="{5A036639-AB19-479B-98BD-F853B6231290}" dt="2023-05-08T16:26:22.014" v="60"/>
          <ac:grpSpMkLst>
            <pc:docMk/>
            <pc:sldMk cId="1554453709" sldId="1021"/>
            <ac:grpSpMk id="1169" creationId="{E1A7B33C-414F-126D-B455-B72EC9ED7794}"/>
          </ac:grpSpMkLst>
        </pc:grpChg>
        <pc:grpChg chg="add del mod">
          <ac:chgData name="Paula Vázquez-Valero" userId="3a0e46d7-2099-40af-a155-aa45b68bfff3" providerId="ADAL" clId="{5A036639-AB19-479B-98BD-F853B6231290}" dt="2023-05-08T16:26:22.014" v="60"/>
          <ac:grpSpMkLst>
            <pc:docMk/>
            <pc:sldMk cId="1554453709" sldId="1021"/>
            <ac:grpSpMk id="1172" creationId="{8B246B54-D43B-565F-E315-F30B6CA6E49A}"/>
          </ac:grpSpMkLst>
        </pc:grpChg>
        <pc:grpChg chg="add del mod">
          <ac:chgData name="Paula Vázquez-Valero" userId="3a0e46d7-2099-40af-a155-aa45b68bfff3" providerId="ADAL" clId="{5A036639-AB19-479B-98BD-F853B6231290}" dt="2023-05-08T16:26:22.014" v="60"/>
          <ac:grpSpMkLst>
            <pc:docMk/>
            <pc:sldMk cId="1554453709" sldId="1021"/>
            <ac:grpSpMk id="1175" creationId="{C595B607-522F-9EF1-B8DC-B4B57FECD6A3}"/>
          </ac:grpSpMkLst>
        </pc:grpChg>
        <pc:grpChg chg="add del mod">
          <ac:chgData name="Paula Vázquez-Valero" userId="3a0e46d7-2099-40af-a155-aa45b68bfff3" providerId="ADAL" clId="{5A036639-AB19-479B-98BD-F853B6231290}" dt="2023-05-08T16:26:22.014" v="60"/>
          <ac:grpSpMkLst>
            <pc:docMk/>
            <pc:sldMk cId="1554453709" sldId="1021"/>
            <ac:grpSpMk id="1178" creationId="{E741F86B-F17A-C68F-A233-7C7F658D585D}"/>
          </ac:grpSpMkLst>
        </pc:grpChg>
        <pc:grpChg chg="add del mod">
          <ac:chgData name="Paula Vázquez-Valero" userId="3a0e46d7-2099-40af-a155-aa45b68bfff3" providerId="ADAL" clId="{5A036639-AB19-479B-98BD-F853B6231290}" dt="2023-05-08T16:26:22.014" v="60"/>
          <ac:grpSpMkLst>
            <pc:docMk/>
            <pc:sldMk cId="1554453709" sldId="1021"/>
            <ac:grpSpMk id="1181" creationId="{C7370AFE-A02C-EB7D-6329-6DEAF4682B37}"/>
          </ac:grpSpMkLst>
        </pc:grpChg>
        <pc:grpChg chg="add del mod">
          <ac:chgData name="Paula Vázquez-Valero" userId="3a0e46d7-2099-40af-a155-aa45b68bfff3" providerId="ADAL" clId="{5A036639-AB19-479B-98BD-F853B6231290}" dt="2023-05-08T16:26:22.014" v="60"/>
          <ac:grpSpMkLst>
            <pc:docMk/>
            <pc:sldMk cId="1554453709" sldId="1021"/>
            <ac:grpSpMk id="1184" creationId="{78952B02-8D1F-F1BD-E5CB-D6CB89B2840A}"/>
          </ac:grpSpMkLst>
        </pc:grpChg>
        <pc:grpChg chg="add del mod">
          <ac:chgData name="Paula Vázquez-Valero" userId="3a0e46d7-2099-40af-a155-aa45b68bfff3" providerId="ADAL" clId="{5A036639-AB19-479B-98BD-F853B6231290}" dt="2023-05-08T16:26:22.014" v="60"/>
          <ac:grpSpMkLst>
            <pc:docMk/>
            <pc:sldMk cId="1554453709" sldId="1021"/>
            <ac:grpSpMk id="1187" creationId="{008FCDB4-FB61-D940-0E9D-22CF5788D756}"/>
          </ac:grpSpMkLst>
        </pc:grpChg>
        <pc:grpChg chg="add del mod">
          <ac:chgData name="Paula Vázquez-Valero" userId="3a0e46d7-2099-40af-a155-aa45b68bfff3" providerId="ADAL" clId="{5A036639-AB19-479B-98BD-F853B6231290}" dt="2023-05-08T16:26:22.014" v="60"/>
          <ac:grpSpMkLst>
            <pc:docMk/>
            <pc:sldMk cId="1554453709" sldId="1021"/>
            <ac:grpSpMk id="1190" creationId="{2744D6F6-BFE7-52F6-F6FA-CEF3E84609DB}"/>
          </ac:grpSpMkLst>
        </pc:grpChg>
        <pc:grpChg chg="add del mod">
          <ac:chgData name="Paula Vázquez-Valero" userId="3a0e46d7-2099-40af-a155-aa45b68bfff3" providerId="ADAL" clId="{5A036639-AB19-479B-98BD-F853B6231290}" dt="2023-05-08T16:26:22.014" v="60"/>
          <ac:grpSpMkLst>
            <pc:docMk/>
            <pc:sldMk cId="1554453709" sldId="1021"/>
            <ac:grpSpMk id="1193" creationId="{92CC2E19-D537-B147-B0CA-15F290764D30}"/>
          </ac:grpSpMkLst>
        </pc:grpChg>
        <pc:grpChg chg="add del mod">
          <ac:chgData name="Paula Vázquez-Valero" userId="3a0e46d7-2099-40af-a155-aa45b68bfff3" providerId="ADAL" clId="{5A036639-AB19-479B-98BD-F853B6231290}" dt="2023-05-08T16:26:22.014" v="60"/>
          <ac:grpSpMkLst>
            <pc:docMk/>
            <pc:sldMk cId="1554453709" sldId="1021"/>
            <ac:grpSpMk id="1196" creationId="{5CF0F36F-B69A-D756-012F-06EF3B96844B}"/>
          </ac:grpSpMkLst>
        </pc:grpChg>
        <pc:grpChg chg="add del mod">
          <ac:chgData name="Paula Vázquez-Valero" userId="3a0e46d7-2099-40af-a155-aa45b68bfff3" providerId="ADAL" clId="{5A036639-AB19-479B-98BD-F853B6231290}" dt="2023-05-08T16:26:22.014" v="60"/>
          <ac:grpSpMkLst>
            <pc:docMk/>
            <pc:sldMk cId="1554453709" sldId="1021"/>
            <ac:grpSpMk id="1199" creationId="{ADAF7DA2-C9B3-1D05-839B-DFDEBE21C9A8}"/>
          </ac:grpSpMkLst>
        </pc:grpChg>
        <pc:grpChg chg="add del mod">
          <ac:chgData name="Paula Vázquez-Valero" userId="3a0e46d7-2099-40af-a155-aa45b68bfff3" providerId="ADAL" clId="{5A036639-AB19-479B-98BD-F853B6231290}" dt="2023-05-08T16:26:22.014" v="60"/>
          <ac:grpSpMkLst>
            <pc:docMk/>
            <pc:sldMk cId="1554453709" sldId="1021"/>
            <ac:grpSpMk id="1202" creationId="{A6AD7365-2A75-E80F-5A9B-BD87581DB60C}"/>
          </ac:grpSpMkLst>
        </pc:grpChg>
        <pc:grpChg chg="add del mod">
          <ac:chgData name="Paula Vázquez-Valero" userId="3a0e46d7-2099-40af-a155-aa45b68bfff3" providerId="ADAL" clId="{5A036639-AB19-479B-98BD-F853B6231290}" dt="2023-05-08T16:26:22.014" v="60"/>
          <ac:grpSpMkLst>
            <pc:docMk/>
            <pc:sldMk cId="1554453709" sldId="1021"/>
            <ac:grpSpMk id="1205" creationId="{2C7FD598-D79A-5258-4AA9-FBC31FB0783D}"/>
          </ac:grpSpMkLst>
        </pc:grpChg>
        <pc:grpChg chg="add del mod">
          <ac:chgData name="Paula Vázquez-Valero" userId="3a0e46d7-2099-40af-a155-aa45b68bfff3" providerId="ADAL" clId="{5A036639-AB19-479B-98BD-F853B6231290}" dt="2023-05-08T16:26:22.014" v="60"/>
          <ac:grpSpMkLst>
            <pc:docMk/>
            <pc:sldMk cId="1554453709" sldId="1021"/>
            <ac:grpSpMk id="1208" creationId="{704C8CAD-BC11-8557-1DF2-AE8919376A7C}"/>
          </ac:grpSpMkLst>
        </pc:grpChg>
        <pc:grpChg chg="add del mod">
          <ac:chgData name="Paula Vázquez-Valero" userId="3a0e46d7-2099-40af-a155-aa45b68bfff3" providerId="ADAL" clId="{5A036639-AB19-479B-98BD-F853B6231290}" dt="2023-05-08T16:26:22.014" v="60"/>
          <ac:grpSpMkLst>
            <pc:docMk/>
            <pc:sldMk cId="1554453709" sldId="1021"/>
            <ac:grpSpMk id="1211" creationId="{C9CAF447-4B2C-8F06-A52E-C24DD5F7BA8F}"/>
          </ac:grpSpMkLst>
        </pc:grpChg>
        <pc:grpChg chg="add del mod">
          <ac:chgData name="Paula Vázquez-Valero" userId="3a0e46d7-2099-40af-a155-aa45b68bfff3" providerId="ADAL" clId="{5A036639-AB19-479B-98BD-F853B6231290}" dt="2023-05-08T16:38:23.930" v="302" actId="478"/>
          <ac:grpSpMkLst>
            <pc:docMk/>
            <pc:sldMk cId="1554453709" sldId="1021"/>
            <ac:grpSpMk id="1258" creationId="{5D326A48-99F1-C7A9-B35F-9B485EDC5D98}"/>
          </ac:grpSpMkLst>
        </pc:grpChg>
        <pc:grpChg chg="add del mod">
          <ac:chgData name="Paula Vázquez-Valero" userId="3a0e46d7-2099-40af-a155-aa45b68bfff3" providerId="ADAL" clId="{5A036639-AB19-479B-98BD-F853B6231290}" dt="2023-05-08T16:39:06.802" v="316" actId="478"/>
          <ac:grpSpMkLst>
            <pc:docMk/>
            <pc:sldMk cId="1554453709" sldId="1021"/>
            <ac:grpSpMk id="1262" creationId="{632317CA-7470-F828-4E13-42C67C50BFAB}"/>
          </ac:grpSpMkLst>
        </pc:grpChg>
        <pc:grpChg chg="add mod">
          <ac:chgData name="Paula Vázquez-Valero" userId="3a0e46d7-2099-40af-a155-aa45b68bfff3" providerId="ADAL" clId="{5A036639-AB19-479B-98BD-F853B6231290}" dt="2023-05-08T17:32:00.533" v="1183" actId="1038"/>
          <ac:grpSpMkLst>
            <pc:docMk/>
            <pc:sldMk cId="1554453709" sldId="1021"/>
            <ac:grpSpMk id="1266" creationId="{2AED5EC2-BB4B-C40C-49BE-E04DE30BB215}"/>
          </ac:grpSpMkLst>
        </pc:grpChg>
        <pc:grpChg chg="add mod">
          <ac:chgData name="Paula Vázquez-Valero" userId="3a0e46d7-2099-40af-a155-aa45b68bfff3" providerId="ADAL" clId="{5A036639-AB19-479B-98BD-F853B6231290}" dt="2023-05-08T17:32:00.533" v="1183" actId="1038"/>
          <ac:grpSpMkLst>
            <pc:docMk/>
            <pc:sldMk cId="1554453709" sldId="1021"/>
            <ac:grpSpMk id="1269" creationId="{05BE6516-3FB6-2622-9268-F976ADA899C8}"/>
          </ac:grpSpMkLst>
        </pc:grpChg>
        <pc:grpChg chg="add mod">
          <ac:chgData name="Paula Vázquez-Valero" userId="3a0e46d7-2099-40af-a155-aa45b68bfff3" providerId="ADAL" clId="{5A036639-AB19-479B-98BD-F853B6231290}" dt="2023-05-08T17:32:00.533" v="1183" actId="1038"/>
          <ac:grpSpMkLst>
            <pc:docMk/>
            <pc:sldMk cId="1554453709" sldId="1021"/>
            <ac:grpSpMk id="1272" creationId="{E24F84BB-C99A-8549-C779-3FEAD025F5CB}"/>
          </ac:grpSpMkLst>
        </pc:grpChg>
        <pc:grpChg chg="add mod">
          <ac:chgData name="Paula Vázquez-Valero" userId="3a0e46d7-2099-40af-a155-aa45b68bfff3" providerId="ADAL" clId="{5A036639-AB19-479B-98BD-F853B6231290}" dt="2023-05-08T17:32:00.533" v="1183" actId="1038"/>
          <ac:grpSpMkLst>
            <pc:docMk/>
            <pc:sldMk cId="1554453709" sldId="1021"/>
            <ac:grpSpMk id="1275" creationId="{2E5C76E5-1109-DD67-297E-4AF4290C996B}"/>
          </ac:grpSpMkLst>
        </pc:grpChg>
        <pc:grpChg chg="add mod">
          <ac:chgData name="Paula Vázquez-Valero" userId="3a0e46d7-2099-40af-a155-aa45b68bfff3" providerId="ADAL" clId="{5A036639-AB19-479B-98BD-F853B6231290}" dt="2023-05-08T17:32:00.533" v="1183" actId="1038"/>
          <ac:grpSpMkLst>
            <pc:docMk/>
            <pc:sldMk cId="1554453709" sldId="1021"/>
            <ac:grpSpMk id="1278" creationId="{B662A2EC-2B74-162C-46D5-4030F060E1AC}"/>
          </ac:grpSpMkLst>
        </pc:grpChg>
        <pc:grpChg chg="add mod">
          <ac:chgData name="Paula Vázquez-Valero" userId="3a0e46d7-2099-40af-a155-aa45b68bfff3" providerId="ADAL" clId="{5A036639-AB19-479B-98BD-F853B6231290}" dt="2023-05-08T17:32:00.533" v="1183" actId="1038"/>
          <ac:grpSpMkLst>
            <pc:docMk/>
            <pc:sldMk cId="1554453709" sldId="1021"/>
            <ac:grpSpMk id="1281" creationId="{D7E566FD-FF31-A6BB-BEAB-CB96F7EFCFC5}"/>
          </ac:grpSpMkLst>
        </pc:grpChg>
        <pc:grpChg chg="add mod">
          <ac:chgData name="Paula Vázquez-Valero" userId="3a0e46d7-2099-40af-a155-aa45b68bfff3" providerId="ADAL" clId="{5A036639-AB19-479B-98BD-F853B6231290}" dt="2023-05-08T17:32:00.533" v="1183" actId="1038"/>
          <ac:grpSpMkLst>
            <pc:docMk/>
            <pc:sldMk cId="1554453709" sldId="1021"/>
            <ac:grpSpMk id="1289" creationId="{425019BB-4F52-D3F1-DA4A-F6993E5B5C38}"/>
          </ac:grpSpMkLst>
        </pc:grpChg>
        <pc:grpChg chg="add mod">
          <ac:chgData name="Paula Vázquez-Valero" userId="3a0e46d7-2099-40af-a155-aa45b68bfff3" providerId="ADAL" clId="{5A036639-AB19-479B-98BD-F853B6231290}" dt="2023-05-08T17:32:00.533" v="1183" actId="1038"/>
          <ac:grpSpMkLst>
            <pc:docMk/>
            <pc:sldMk cId="1554453709" sldId="1021"/>
            <ac:grpSpMk id="1294" creationId="{D34B5F3C-532E-E2FB-8790-A237A61A1BD0}"/>
          </ac:grpSpMkLst>
        </pc:grpChg>
        <pc:grpChg chg="add mod">
          <ac:chgData name="Paula Vázquez-Valero" userId="3a0e46d7-2099-40af-a155-aa45b68bfff3" providerId="ADAL" clId="{5A036639-AB19-479B-98BD-F853B6231290}" dt="2023-05-08T17:32:00.533" v="1183" actId="1038"/>
          <ac:grpSpMkLst>
            <pc:docMk/>
            <pc:sldMk cId="1554453709" sldId="1021"/>
            <ac:grpSpMk id="1297" creationId="{01EE4CBF-1BFD-C519-BCD9-B2EA3CD64C40}"/>
          </ac:grpSpMkLst>
        </pc:grpChg>
        <pc:grpChg chg="add mod">
          <ac:chgData name="Paula Vázquez-Valero" userId="3a0e46d7-2099-40af-a155-aa45b68bfff3" providerId="ADAL" clId="{5A036639-AB19-479B-98BD-F853B6231290}" dt="2023-05-08T17:32:00.533" v="1183" actId="1038"/>
          <ac:grpSpMkLst>
            <pc:docMk/>
            <pc:sldMk cId="1554453709" sldId="1021"/>
            <ac:grpSpMk id="1300" creationId="{F80F1F92-C692-FF37-ECF4-311776C9A149}"/>
          </ac:grpSpMkLst>
        </pc:grpChg>
        <pc:grpChg chg="add mod">
          <ac:chgData name="Paula Vázquez-Valero" userId="3a0e46d7-2099-40af-a155-aa45b68bfff3" providerId="ADAL" clId="{5A036639-AB19-479B-98BD-F853B6231290}" dt="2023-05-08T17:32:00.533" v="1183" actId="1038"/>
          <ac:grpSpMkLst>
            <pc:docMk/>
            <pc:sldMk cId="1554453709" sldId="1021"/>
            <ac:grpSpMk id="1303" creationId="{A2C60B9C-B52E-94B8-188B-D1811AEAEA0D}"/>
          </ac:grpSpMkLst>
        </pc:grpChg>
        <pc:grpChg chg="add mod">
          <ac:chgData name="Paula Vázquez-Valero" userId="3a0e46d7-2099-40af-a155-aa45b68bfff3" providerId="ADAL" clId="{5A036639-AB19-479B-98BD-F853B6231290}" dt="2023-05-08T17:32:00.533" v="1183" actId="1038"/>
          <ac:grpSpMkLst>
            <pc:docMk/>
            <pc:sldMk cId="1554453709" sldId="1021"/>
            <ac:grpSpMk id="1306" creationId="{69CC9F08-16E5-4CF1-1039-A9EE0336278B}"/>
          </ac:grpSpMkLst>
        </pc:grpChg>
        <pc:grpChg chg="add mod">
          <ac:chgData name="Paula Vázquez-Valero" userId="3a0e46d7-2099-40af-a155-aa45b68bfff3" providerId="ADAL" clId="{5A036639-AB19-479B-98BD-F853B6231290}" dt="2023-05-08T17:32:00.533" v="1183" actId="1038"/>
          <ac:grpSpMkLst>
            <pc:docMk/>
            <pc:sldMk cId="1554453709" sldId="1021"/>
            <ac:grpSpMk id="1312" creationId="{FF17CD37-702F-5825-46DA-EADE8F18B73D}"/>
          </ac:grpSpMkLst>
        </pc:grpChg>
        <pc:grpChg chg="add del mod">
          <ac:chgData name="Paula Vázquez-Valero" userId="3a0e46d7-2099-40af-a155-aa45b68bfff3" providerId="ADAL" clId="{5A036639-AB19-479B-98BD-F853B6231290}" dt="2023-05-08T16:51:01.009" v="529" actId="478"/>
          <ac:grpSpMkLst>
            <pc:docMk/>
            <pc:sldMk cId="1554453709" sldId="1021"/>
            <ac:grpSpMk id="1315" creationId="{CB6E0787-033F-D9CE-3BAD-CCA9C64E540D}"/>
          </ac:grpSpMkLst>
        </pc:grpChg>
        <pc:grpChg chg="add mod">
          <ac:chgData name="Paula Vázquez-Valero" userId="3a0e46d7-2099-40af-a155-aa45b68bfff3" providerId="ADAL" clId="{5A036639-AB19-479B-98BD-F853B6231290}" dt="2023-05-08T17:32:00.533" v="1183" actId="1038"/>
          <ac:grpSpMkLst>
            <pc:docMk/>
            <pc:sldMk cId="1554453709" sldId="1021"/>
            <ac:grpSpMk id="1318" creationId="{7D54038F-3869-1C24-8A09-8DC048C93F6D}"/>
          </ac:grpSpMkLst>
        </pc:grpChg>
        <pc:grpChg chg="add mod">
          <ac:chgData name="Paula Vázquez-Valero" userId="3a0e46d7-2099-40af-a155-aa45b68bfff3" providerId="ADAL" clId="{5A036639-AB19-479B-98BD-F853B6231290}" dt="2023-05-08T17:32:00.533" v="1183" actId="1038"/>
          <ac:grpSpMkLst>
            <pc:docMk/>
            <pc:sldMk cId="1554453709" sldId="1021"/>
            <ac:grpSpMk id="1323" creationId="{D22565B6-4CE3-9A4D-EEA7-09AD15DAF064}"/>
          </ac:grpSpMkLst>
        </pc:grpChg>
        <pc:grpChg chg="add mod">
          <ac:chgData name="Paula Vázquez-Valero" userId="3a0e46d7-2099-40af-a155-aa45b68bfff3" providerId="ADAL" clId="{5A036639-AB19-479B-98BD-F853B6231290}" dt="2023-05-08T17:32:00.533" v="1183" actId="1038"/>
          <ac:grpSpMkLst>
            <pc:docMk/>
            <pc:sldMk cId="1554453709" sldId="1021"/>
            <ac:grpSpMk id="1326" creationId="{0BB423AB-5623-4971-660F-442F780066CB}"/>
          </ac:grpSpMkLst>
        </pc:grpChg>
        <pc:grpChg chg="add mod">
          <ac:chgData name="Paula Vázquez-Valero" userId="3a0e46d7-2099-40af-a155-aa45b68bfff3" providerId="ADAL" clId="{5A036639-AB19-479B-98BD-F853B6231290}" dt="2023-05-08T17:32:00.533" v="1183" actId="1038"/>
          <ac:grpSpMkLst>
            <pc:docMk/>
            <pc:sldMk cId="1554453709" sldId="1021"/>
            <ac:grpSpMk id="1329" creationId="{8A1E154C-6A33-CA0B-6F23-4C5B8F288921}"/>
          </ac:grpSpMkLst>
        </pc:grpChg>
        <pc:grpChg chg="add mod">
          <ac:chgData name="Paula Vázquez-Valero" userId="3a0e46d7-2099-40af-a155-aa45b68bfff3" providerId="ADAL" clId="{5A036639-AB19-479B-98BD-F853B6231290}" dt="2023-05-08T17:32:00.533" v="1183" actId="1038"/>
          <ac:grpSpMkLst>
            <pc:docMk/>
            <pc:sldMk cId="1554453709" sldId="1021"/>
            <ac:grpSpMk id="1336" creationId="{8008CF55-D6A8-99AD-3C05-8C0A80E8B678}"/>
          </ac:grpSpMkLst>
        </pc:grpChg>
        <pc:grpChg chg="add del mod">
          <ac:chgData name="Paula Vázquez-Valero" userId="3a0e46d7-2099-40af-a155-aa45b68bfff3" providerId="ADAL" clId="{5A036639-AB19-479B-98BD-F853B6231290}" dt="2023-05-08T17:06:00.560" v="703" actId="478"/>
          <ac:grpSpMkLst>
            <pc:docMk/>
            <pc:sldMk cId="1554453709" sldId="1021"/>
            <ac:grpSpMk id="1342" creationId="{04B7E5E7-303C-503D-39E1-98E62743EEAD}"/>
          </ac:grpSpMkLst>
        </pc:grpChg>
        <pc:grpChg chg="add mod">
          <ac:chgData name="Paula Vázquez-Valero" userId="3a0e46d7-2099-40af-a155-aa45b68bfff3" providerId="ADAL" clId="{5A036639-AB19-479B-98BD-F853B6231290}" dt="2023-05-08T17:32:00.533" v="1183" actId="1038"/>
          <ac:grpSpMkLst>
            <pc:docMk/>
            <pc:sldMk cId="1554453709" sldId="1021"/>
            <ac:grpSpMk id="1347" creationId="{10DD2CB7-316B-FCDC-89CD-2AA7A41337FA}"/>
          </ac:grpSpMkLst>
        </pc:grpChg>
        <pc:grpChg chg="add mod">
          <ac:chgData name="Paula Vázquez-Valero" userId="3a0e46d7-2099-40af-a155-aa45b68bfff3" providerId="ADAL" clId="{5A036639-AB19-479B-98BD-F853B6231290}" dt="2023-05-08T17:32:00.533" v="1183" actId="1038"/>
          <ac:grpSpMkLst>
            <pc:docMk/>
            <pc:sldMk cId="1554453709" sldId="1021"/>
            <ac:grpSpMk id="1350" creationId="{8F4E4DA2-C92D-D222-AC03-C46E4E44B7A5}"/>
          </ac:grpSpMkLst>
        </pc:grpChg>
        <pc:grpChg chg="add mod">
          <ac:chgData name="Paula Vázquez-Valero" userId="3a0e46d7-2099-40af-a155-aa45b68bfff3" providerId="ADAL" clId="{5A036639-AB19-479B-98BD-F853B6231290}" dt="2023-05-08T17:32:00.533" v="1183" actId="1038"/>
          <ac:grpSpMkLst>
            <pc:docMk/>
            <pc:sldMk cId="1554453709" sldId="1021"/>
            <ac:grpSpMk id="1355" creationId="{5DF7F942-69A5-30C4-5AE5-849B63D9D667}"/>
          </ac:grpSpMkLst>
        </pc:grpChg>
        <pc:grpChg chg="add mod">
          <ac:chgData name="Paula Vázquez-Valero" userId="3a0e46d7-2099-40af-a155-aa45b68bfff3" providerId="ADAL" clId="{5A036639-AB19-479B-98BD-F853B6231290}" dt="2023-05-08T17:32:00.533" v="1183" actId="1038"/>
          <ac:grpSpMkLst>
            <pc:docMk/>
            <pc:sldMk cId="1554453709" sldId="1021"/>
            <ac:grpSpMk id="1359" creationId="{8D893E43-22D3-8FFB-8985-0FC346CE8968}"/>
          </ac:grpSpMkLst>
        </pc:grpChg>
        <pc:grpChg chg="add del mod">
          <ac:chgData name="Paula Vázquez-Valero" userId="3a0e46d7-2099-40af-a155-aa45b68bfff3" providerId="ADAL" clId="{5A036639-AB19-479B-98BD-F853B6231290}" dt="2023-05-08T17:13:26.090" v="820" actId="478"/>
          <ac:grpSpMkLst>
            <pc:docMk/>
            <pc:sldMk cId="1554453709" sldId="1021"/>
            <ac:grpSpMk id="1362" creationId="{F6F70F85-2927-E936-B235-1AC7C8459288}"/>
          </ac:grpSpMkLst>
        </pc:grpChg>
        <pc:grpChg chg="add mod">
          <ac:chgData name="Paula Vázquez-Valero" userId="3a0e46d7-2099-40af-a155-aa45b68bfff3" providerId="ADAL" clId="{5A036639-AB19-479B-98BD-F853B6231290}" dt="2023-05-08T17:32:04.387" v="1186" actId="1037"/>
          <ac:grpSpMkLst>
            <pc:docMk/>
            <pc:sldMk cId="1554453709" sldId="1021"/>
            <ac:grpSpMk id="1365" creationId="{FF3F4D4C-E034-92F3-5317-801DA1048E27}"/>
          </ac:grpSpMkLst>
        </pc:grpChg>
        <pc:grpChg chg="add mod">
          <ac:chgData name="Paula Vázquez-Valero" userId="3a0e46d7-2099-40af-a155-aa45b68bfff3" providerId="ADAL" clId="{5A036639-AB19-479B-98BD-F853B6231290}" dt="2023-05-08T17:32:00.533" v="1183" actId="1038"/>
          <ac:grpSpMkLst>
            <pc:docMk/>
            <pc:sldMk cId="1554453709" sldId="1021"/>
            <ac:grpSpMk id="1368" creationId="{2D023325-5566-62A0-B664-36D8D0162A1A}"/>
          </ac:grpSpMkLst>
        </pc:grpChg>
        <pc:grpChg chg="add mod">
          <ac:chgData name="Paula Vázquez-Valero" userId="3a0e46d7-2099-40af-a155-aa45b68bfff3" providerId="ADAL" clId="{5A036639-AB19-479B-98BD-F853B6231290}" dt="2023-05-08T17:32:00.533" v="1183" actId="1038"/>
          <ac:grpSpMkLst>
            <pc:docMk/>
            <pc:sldMk cId="1554453709" sldId="1021"/>
            <ac:grpSpMk id="1371" creationId="{BC96B06F-7D40-7393-743F-05CB27714CF1}"/>
          </ac:grpSpMkLst>
        </pc:grpChg>
        <pc:grpChg chg="add mod">
          <ac:chgData name="Paula Vázquez-Valero" userId="3a0e46d7-2099-40af-a155-aa45b68bfff3" providerId="ADAL" clId="{5A036639-AB19-479B-98BD-F853B6231290}" dt="2023-05-08T17:32:00.533" v="1183" actId="1038"/>
          <ac:grpSpMkLst>
            <pc:docMk/>
            <pc:sldMk cId="1554453709" sldId="1021"/>
            <ac:grpSpMk id="1374" creationId="{87F97CEE-B656-9CDA-521D-E0AD68F93FC3}"/>
          </ac:grpSpMkLst>
        </pc:grpChg>
        <pc:grpChg chg="add mod">
          <ac:chgData name="Paula Vázquez-Valero" userId="3a0e46d7-2099-40af-a155-aa45b68bfff3" providerId="ADAL" clId="{5A036639-AB19-479B-98BD-F853B6231290}" dt="2023-05-08T17:32:00.533" v="1183" actId="1038"/>
          <ac:grpSpMkLst>
            <pc:docMk/>
            <pc:sldMk cId="1554453709" sldId="1021"/>
            <ac:grpSpMk id="1377" creationId="{754097A6-5B25-E95E-037C-91E13D12AD8F}"/>
          </ac:grpSpMkLst>
        </pc:grpChg>
        <pc:grpChg chg="add del mod">
          <ac:chgData name="Paula Vázquez-Valero" userId="3a0e46d7-2099-40af-a155-aa45b68bfff3" providerId="ADAL" clId="{5A036639-AB19-479B-98BD-F853B6231290}" dt="2023-05-08T17:32:45.635" v="1203" actId="478"/>
          <ac:grpSpMkLst>
            <pc:docMk/>
            <pc:sldMk cId="1554453709" sldId="1021"/>
            <ac:grpSpMk id="1380" creationId="{581A9782-CC48-0D60-0AAE-8AB57C7FC9EA}"/>
          </ac:grpSpMkLst>
        </pc:grpChg>
        <pc:grpChg chg="add mod">
          <ac:chgData name="Paula Vázquez-Valero" userId="3a0e46d7-2099-40af-a155-aa45b68bfff3" providerId="ADAL" clId="{5A036639-AB19-479B-98BD-F853B6231290}" dt="2023-05-08T17:32:00.533" v="1183" actId="1038"/>
          <ac:grpSpMkLst>
            <pc:docMk/>
            <pc:sldMk cId="1554453709" sldId="1021"/>
            <ac:grpSpMk id="1391" creationId="{374F02FA-546D-0402-C931-0CF9FA96A252}"/>
          </ac:grpSpMkLst>
        </pc:grpChg>
        <pc:grpChg chg="add mod">
          <ac:chgData name="Paula Vázquez-Valero" userId="3a0e46d7-2099-40af-a155-aa45b68bfff3" providerId="ADAL" clId="{5A036639-AB19-479B-98BD-F853B6231290}" dt="2023-05-08T17:32:00.533" v="1183" actId="1038"/>
          <ac:grpSpMkLst>
            <pc:docMk/>
            <pc:sldMk cId="1554453709" sldId="1021"/>
            <ac:grpSpMk id="1394" creationId="{3D6D1137-44BF-9D65-E5E3-23A66DA9D7F3}"/>
          </ac:grpSpMkLst>
        </pc:grpChg>
        <pc:grpChg chg="add mod">
          <ac:chgData name="Paula Vázquez-Valero" userId="3a0e46d7-2099-40af-a155-aa45b68bfff3" providerId="ADAL" clId="{5A036639-AB19-479B-98BD-F853B6231290}" dt="2023-05-08T17:32:00.533" v="1183" actId="1038"/>
          <ac:grpSpMkLst>
            <pc:docMk/>
            <pc:sldMk cId="1554453709" sldId="1021"/>
            <ac:grpSpMk id="1397" creationId="{A2E2C848-C3DD-10BC-A134-D100572D3C98}"/>
          </ac:grpSpMkLst>
        </pc:grpChg>
        <pc:grpChg chg="add mod">
          <ac:chgData name="Paula Vázquez-Valero" userId="3a0e46d7-2099-40af-a155-aa45b68bfff3" providerId="ADAL" clId="{5A036639-AB19-479B-98BD-F853B6231290}" dt="2023-05-08T17:32:00.533" v="1183" actId="1038"/>
          <ac:grpSpMkLst>
            <pc:docMk/>
            <pc:sldMk cId="1554453709" sldId="1021"/>
            <ac:grpSpMk id="1400" creationId="{1D50F1E6-EE85-323D-E818-01AA70424EF8}"/>
          </ac:grpSpMkLst>
        </pc:grpChg>
        <pc:grpChg chg="add mod">
          <ac:chgData name="Paula Vázquez-Valero" userId="3a0e46d7-2099-40af-a155-aa45b68bfff3" providerId="ADAL" clId="{5A036639-AB19-479B-98BD-F853B6231290}" dt="2023-05-08T17:32:00.533" v="1183" actId="1038"/>
          <ac:grpSpMkLst>
            <pc:docMk/>
            <pc:sldMk cId="1554453709" sldId="1021"/>
            <ac:grpSpMk id="1403" creationId="{E172E9BD-B8D8-9C23-ED92-112E4D01E1A2}"/>
          </ac:grpSpMkLst>
        </pc:grpChg>
        <pc:grpChg chg="add del mod">
          <ac:chgData name="Paula Vázquez-Valero" userId="3a0e46d7-2099-40af-a155-aa45b68bfff3" providerId="ADAL" clId="{5A036639-AB19-479B-98BD-F853B6231290}" dt="2023-05-08T17:32:00.533" v="1183" actId="1038"/>
          <ac:grpSpMkLst>
            <pc:docMk/>
            <pc:sldMk cId="1554453709" sldId="1021"/>
            <ac:grpSpMk id="1408" creationId="{70AD362B-16AE-2B94-75F6-21C0838BA7B0}"/>
          </ac:grpSpMkLst>
        </pc:grpChg>
        <pc:grpChg chg="add mod">
          <ac:chgData name="Paula Vázquez-Valero" userId="3a0e46d7-2099-40af-a155-aa45b68bfff3" providerId="ADAL" clId="{5A036639-AB19-479B-98BD-F853B6231290}" dt="2023-05-08T17:32:00.533" v="1183" actId="1038"/>
          <ac:grpSpMkLst>
            <pc:docMk/>
            <pc:sldMk cId="1554453709" sldId="1021"/>
            <ac:grpSpMk id="1411" creationId="{532D05C4-FAD8-6527-8681-ED37E094115A}"/>
          </ac:grpSpMkLst>
        </pc:grpChg>
        <pc:grpChg chg="add del mod">
          <ac:chgData name="Paula Vázquez-Valero" userId="3a0e46d7-2099-40af-a155-aa45b68bfff3" providerId="ADAL" clId="{5A036639-AB19-479B-98BD-F853B6231290}" dt="2023-05-08T17:25:54.639" v="985" actId="478"/>
          <ac:grpSpMkLst>
            <pc:docMk/>
            <pc:sldMk cId="1554453709" sldId="1021"/>
            <ac:grpSpMk id="1414" creationId="{67DDF412-4958-03DF-6A34-A314A1F8701B}"/>
          </ac:grpSpMkLst>
        </pc:grpChg>
        <pc:grpChg chg="add mod">
          <ac:chgData name="Paula Vázquez-Valero" userId="3a0e46d7-2099-40af-a155-aa45b68bfff3" providerId="ADAL" clId="{5A036639-AB19-479B-98BD-F853B6231290}" dt="2023-05-08T17:32:00.533" v="1183" actId="1038"/>
          <ac:grpSpMkLst>
            <pc:docMk/>
            <pc:sldMk cId="1554453709" sldId="1021"/>
            <ac:grpSpMk id="1417" creationId="{2AC708DA-85EE-B3C3-9436-A357FF19545A}"/>
          </ac:grpSpMkLst>
        </pc:grpChg>
        <pc:grpChg chg="add mod">
          <ac:chgData name="Paula Vázquez-Valero" userId="3a0e46d7-2099-40af-a155-aa45b68bfff3" providerId="ADAL" clId="{5A036639-AB19-479B-98BD-F853B6231290}" dt="2023-05-08T17:32:00.533" v="1183" actId="1038"/>
          <ac:grpSpMkLst>
            <pc:docMk/>
            <pc:sldMk cId="1554453709" sldId="1021"/>
            <ac:grpSpMk id="1420" creationId="{3AEAF8C3-0D89-7244-B6B4-F892AB2D3F5D}"/>
          </ac:grpSpMkLst>
        </pc:grpChg>
        <pc:grpChg chg="add mod">
          <ac:chgData name="Paula Vázquez-Valero" userId="3a0e46d7-2099-40af-a155-aa45b68bfff3" providerId="ADAL" clId="{5A036639-AB19-479B-98BD-F853B6231290}" dt="2023-05-08T17:32:00.533" v="1183" actId="1038"/>
          <ac:grpSpMkLst>
            <pc:docMk/>
            <pc:sldMk cId="1554453709" sldId="1021"/>
            <ac:grpSpMk id="1427" creationId="{B18F65F9-5654-C430-DE41-F2350AAFD167}"/>
          </ac:grpSpMkLst>
        </pc:grpChg>
        <pc:grpChg chg="add mod">
          <ac:chgData name="Paula Vázquez-Valero" userId="3a0e46d7-2099-40af-a155-aa45b68bfff3" providerId="ADAL" clId="{5A036639-AB19-479B-98BD-F853B6231290}" dt="2023-05-08T17:32:00.533" v="1183" actId="1038"/>
          <ac:grpSpMkLst>
            <pc:docMk/>
            <pc:sldMk cId="1554453709" sldId="1021"/>
            <ac:grpSpMk id="1430" creationId="{C8365EEE-29E2-56C3-A484-8BC8246B56C2}"/>
          </ac:grpSpMkLst>
        </pc:grpChg>
        <pc:grpChg chg="add mod">
          <ac:chgData name="Paula Vázquez-Valero" userId="3a0e46d7-2099-40af-a155-aa45b68bfff3" providerId="ADAL" clId="{5A036639-AB19-479B-98BD-F853B6231290}" dt="2023-05-08T17:32:00.533" v="1183" actId="1038"/>
          <ac:grpSpMkLst>
            <pc:docMk/>
            <pc:sldMk cId="1554453709" sldId="1021"/>
            <ac:grpSpMk id="1433" creationId="{770F5C4F-6486-5F34-EA79-D975903DC68A}"/>
          </ac:grpSpMkLst>
        </pc:grpChg>
        <pc:picChg chg="del">
          <ac:chgData name="Paula Vázquez-Valero" userId="3a0e46d7-2099-40af-a155-aa45b68bfff3" providerId="ADAL" clId="{5A036639-AB19-479B-98BD-F853B6231290}" dt="2023-05-08T16:25:51.748" v="53" actId="478"/>
          <ac:picMkLst>
            <pc:docMk/>
            <pc:sldMk cId="1554453709" sldId="1021"/>
            <ac:picMk id="5" creationId="{FF8596B3-C328-98AC-B924-D48F1A8AF7BE}"/>
          </ac:picMkLst>
        </pc:picChg>
        <pc:picChg chg="del mod">
          <ac:chgData name="Paula Vázquez-Valero" userId="3a0e46d7-2099-40af-a155-aa45b68bfff3" providerId="ADAL" clId="{5A036639-AB19-479B-98BD-F853B6231290}" dt="2023-05-08T17:31:50.649" v="1155" actId="478"/>
          <ac:picMkLst>
            <pc:docMk/>
            <pc:sldMk cId="1554453709" sldId="1021"/>
            <ac:picMk id="28" creationId="{196674AA-AB38-D4E1-D204-AD29D61C97C6}"/>
          </ac:picMkLst>
        </pc:picChg>
        <pc:picChg chg="del mod">
          <ac:chgData name="Paula Vázquez-Valero" userId="3a0e46d7-2099-40af-a155-aa45b68bfff3" providerId="ADAL" clId="{5A036639-AB19-479B-98BD-F853B6231290}" dt="2023-05-08T17:31:50.649" v="1155" actId="478"/>
          <ac:picMkLst>
            <pc:docMk/>
            <pc:sldMk cId="1554453709" sldId="1021"/>
            <ac:picMk id="33" creationId="{4A9CC4A9-4839-D850-992B-B47A53BD83B3}"/>
          </ac:picMkLst>
        </pc:picChg>
        <pc:picChg chg="del">
          <ac:chgData name="Paula Vázquez-Valero" userId="3a0e46d7-2099-40af-a155-aa45b68bfff3" providerId="ADAL" clId="{5A036639-AB19-479B-98BD-F853B6231290}" dt="2023-05-08T16:25:51.748" v="53" actId="478"/>
          <ac:picMkLst>
            <pc:docMk/>
            <pc:sldMk cId="1554453709" sldId="1021"/>
            <ac:picMk id="53" creationId="{7D363DE5-DBE0-FC76-2AF1-2C8D5D737B76}"/>
          </ac:picMkLst>
        </pc:picChg>
        <pc:picChg chg="del">
          <ac:chgData name="Paula Vázquez-Valero" userId="3a0e46d7-2099-40af-a155-aa45b68bfff3" providerId="ADAL" clId="{5A036639-AB19-479B-98BD-F853B6231290}" dt="2023-05-08T16:25:51.748" v="53" actId="478"/>
          <ac:picMkLst>
            <pc:docMk/>
            <pc:sldMk cId="1554453709" sldId="1021"/>
            <ac:picMk id="56" creationId="{BA2B8087-B327-E763-2BCF-590DA13EB9C2}"/>
          </ac:picMkLst>
        </pc:picChg>
        <pc:picChg chg="del mod">
          <ac:chgData name="Paula Vázquez-Valero" userId="3a0e46d7-2099-40af-a155-aa45b68bfff3" providerId="ADAL" clId="{5A036639-AB19-479B-98BD-F853B6231290}" dt="2023-05-08T17:32:32.890" v="1198" actId="478"/>
          <ac:picMkLst>
            <pc:docMk/>
            <pc:sldMk cId="1554453709" sldId="1021"/>
            <ac:picMk id="90" creationId="{DB1F08DE-9446-4F67-8F0D-9071A5316E6D}"/>
          </ac:picMkLst>
        </pc:picChg>
        <pc:picChg chg="del">
          <ac:chgData name="Paula Vázquez-Valero" userId="3a0e46d7-2099-40af-a155-aa45b68bfff3" providerId="ADAL" clId="{5A036639-AB19-479B-98BD-F853B6231290}" dt="2023-05-08T16:25:51.748" v="53" actId="478"/>
          <ac:picMkLst>
            <pc:docMk/>
            <pc:sldMk cId="1554453709" sldId="1021"/>
            <ac:picMk id="1028" creationId="{75295BB6-14DC-18D3-A43B-A0780D336AF9}"/>
          </ac:picMkLst>
        </pc:picChg>
        <pc:picChg chg="del">
          <ac:chgData name="Paula Vázquez-Valero" userId="3a0e46d7-2099-40af-a155-aa45b68bfff3" providerId="ADAL" clId="{5A036639-AB19-479B-98BD-F853B6231290}" dt="2023-05-08T16:25:51.748" v="53" actId="478"/>
          <ac:picMkLst>
            <pc:docMk/>
            <pc:sldMk cId="1554453709" sldId="1021"/>
            <ac:picMk id="1032" creationId="{4C6388F4-7163-3100-2987-53EEBC759524}"/>
          </ac:picMkLst>
        </pc:picChg>
        <pc:picChg chg="del">
          <ac:chgData name="Paula Vázquez-Valero" userId="3a0e46d7-2099-40af-a155-aa45b68bfff3" providerId="ADAL" clId="{5A036639-AB19-479B-98BD-F853B6231290}" dt="2023-05-08T16:25:51.748" v="53" actId="478"/>
          <ac:picMkLst>
            <pc:docMk/>
            <pc:sldMk cId="1554453709" sldId="1021"/>
            <ac:picMk id="1034" creationId="{0FF72A94-DD01-A3D9-4884-EEEFC0BD1D09}"/>
          </ac:picMkLst>
        </pc:picChg>
        <pc:picChg chg="del">
          <ac:chgData name="Paula Vázquez-Valero" userId="3a0e46d7-2099-40af-a155-aa45b68bfff3" providerId="ADAL" clId="{5A036639-AB19-479B-98BD-F853B6231290}" dt="2023-05-08T16:25:51.748" v="53" actId="478"/>
          <ac:picMkLst>
            <pc:docMk/>
            <pc:sldMk cId="1554453709" sldId="1021"/>
            <ac:picMk id="1036" creationId="{F483102E-BD1C-42FD-7632-F4604DE0AD73}"/>
          </ac:picMkLst>
        </pc:picChg>
        <pc:picChg chg="add del mod">
          <ac:chgData name="Paula Vázquez-Valero" userId="3a0e46d7-2099-40af-a155-aa45b68bfff3" providerId="ADAL" clId="{5A036639-AB19-479B-98BD-F853B6231290}" dt="2023-05-08T17:29:23.824" v="1020" actId="478"/>
          <ac:picMkLst>
            <pc:docMk/>
            <pc:sldMk cId="1554453709" sldId="1021"/>
            <ac:picMk id="1255" creationId="{F950F91B-C00F-707A-2FFB-51023FA0309F}"/>
          </ac:picMkLst>
        </pc:picChg>
        <pc:picChg chg="add mod">
          <ac:chgData name="Paula Vázquez-Valero" userId="3a0e46d7-2099-40af-a155-aa45b68bfff3" providerId="ADAL" clId="{5A036639-AB19-479B-98BD-F853B6231290}" dt="2023-05-08T17:32:18.335" v="1194"/>
          <ac:picMkLst>
            <pc:docMk/>
            <pc:sldMk cId="1554453709" sldId="1021"/>
            <ac:picMk id="1441" creationId="{C7882E50-2C89-2DD1-B541-FFA02ECF2FB2}"/>
          </ac:picMkLst>
        </pc:picChg>
        <pc:picChg chg="add mod">
          <ac:chgData name="Paula Vázquez-Valero" userId="3a0e46d7-2099-40af-a155-aa45b68bfff3" providerId="ADAL" clId="{5A036639-AB19-479B-98BD-F853B6231290}" dt="2023-05-08T17:33:01.377" v="1231" actId="1036"/>
          <ac:picMkLst>
            <pc:docMk/>
            <pc:sldMk cId="1554453709" sldId="1021"/>
            <ac:picMk id="1442" creationId="{114CB7CF-366E-BF19-AB10-0E82CDA33473}"/>
          </ac:picMkLst>
        </pc:picChg>
      </pc:sldChg>
      <pc:sldChg chg="add del">
        <pc:chgData name="Paula Vázquez-Valero" userId="3a0e46d7-2099-40af-a155-aa45b68bfff3" providerId="ADAL" clId="{5A036639-AB19-479B-98BD-F853B6231290}" dt="2023-05-08T16:25:42.406" v="50" actId="47"/>
        <pc:sldMkLst>
          <pc:docMk/>
          <pc:sldMk cId="2399918619" sldId="1021"/>
        </pc:sldMkLst>
      </pc:sldChg>
      <pc:sldChg chg="addSp delSp modSp add mod addAnim delAnim modNotesTx">
        <pc:chgData name="Paula Vázquez-Valero" userId="3a0e46d7-2099-40af-a155-aa45b68bfff3" providerId="ADAL" clId="{5A036639-AB19-479B-98BD-F853B6231290}" dt="2023-05-08T17:43:29.204" v="1359" actId="20577"/>
        <pc:sldMkLst>
          <pc:docMk/>
          <pc:sldMk cId="1626597378" sldId="1022"/>
        </pc:sldMkLst>
        <pc:spChg chg="mod">
          <ac:chgData name="Paula Vázquez-Valero" userId="3a0e46d7-2099-40af-a155-aa45b68bfff3" providerId="ADAL" clId="{5A036639-AB19-479B-98BD-F853B6231290}" dt="2023-05-08T17:37:41.286" v="1330" actId="14100"/>
          <ac:spMkLst>
            <pc:docMk/>
            <pc:sldMk cId="1626597378" sldId="1022"/>
            <ac:spMk id="2" creationId="{3F9B81CA-49CF-4113-B92C-AF8FEDD23E30}"/>
          </ac:spMkLst>
        </pc:spChg>
        <pc:spChg chg="add mod">
          <ac:chgData name="Paula Vázquez-Valero" userId="3a0e46d7-2099-40af-a155-aa45b68bfff3" providerId="ADAL" clId="{5A036639-AB19-479B-98BD-F853B6231290}" dt="2023-05-08T17:36:21.652" v="1299" actId="1076"/>
          <ac:spMkLst>
            <pc:docMk/>
            <pc:sldMk cId="1626597378" sldId="1022"/>
            <ac:spMk id="6" creationId="{89EC0FF2-A888-55E9-1C02-661259B2A0C2}"/>
          </ac:spMkLst>
        </pc:spChg>
        <pc:spChg chg="add mod">
          <ac:chgData name="Paula Vázquez-Valero" userId="3a0e46d7-2099-40af-a155-aa45b68bfff3" providerId="ADAL" clId="{5A036639-AB19-479B-98BD-F853B6231290}" dt="2023-05-08T17:36:09.113" v="1293" actId="1076"/>
          <ac:spMkLst>
            <pc:docMk/>
            <pc:sldMk cId="1626597378" sldId="1022"/>
            <ac:spMk id="8" creationId="{5A095D60-4424-5EC0-21FF-24CA7F8196F8}"/>
          </ac:spMkLst>
        </pc:spChg>
        <pc:spChg chg="add mod">
          <ac:chgData name="Paula Vázquez-Valero" userId="3a0e46d7-2099-40af-a155-aa45b68bfff3" providerId="ADAL" clId="{5A036639-AB19-479B-98BD-F853B6231290}" dt="2023-05-08T17:36:25.778" v="1301" actId="1076"/>
          <ac:spMkLst>
            <pc:docMk/>
            <pc:sldMk cId="1626597378" sldId="1022"/>
            <ac:spMk id="13" creationId="{2B81506F-8120-0880-A07E-68AAB9C82324}"/>
          </ac:spMkLst>
        </pc:spChg>
        <pc:spChg chg="add mod">
          <ac:chgData name="Paula Vázquez-Valero" userId="3a0e46d7-2099-40af-a155-aa45b68bfff3" providerId="ADAL" clId="{5A036639-AB19-479B-98BD-F853B6231290}" dt="2023-05-08T17:36:11.537" v="1294" actId="1076"/>
          <ac:spMkLst>
            <pc:docMk/>
            <pc:sldMk cId="1626597378" sldId="1022"/>
            <ac:spMk id="14" creationId="{6B5DA111-07E9-2C34-B4E7-5CEFAB26DFD6}"/>
          </ac:spMkLst>
        </pc:spChg>
        <pc:spChg chg="add mod">
          <ac:chgData name="Paula Vázquez-Valero" userId="3a0e46d7-2099-40af-a155-aa45b68bfff3" providerId="ADAL" clId="{5A036639-AB19-479B-98BD-F853B6231290}" dt="2023-05-08T17:36:23.736" v="1300" actId="1076"/>
          <ac:spMkLst>
            <pc:docMk/>
            <pc:sldMk cId="1626597378" sldId="1022"/>
            <ac:spMk id="15" creationId="{A0584C7B-3384-A997-CDAA-205DF7F2C2E7}"/>
          </ac:spMkLst>
        </pc:spChg>
        <pc:spChg chg="add mod">
          <ac:chgData name="Paula Vázquez-Valero" userId="3a0e46d7-2099-40af-a155-aa45b68bfff3" providerId="ADAL" clId="{5A036639-AB19-479B-98BD-F853B6231290}" dt="2023-05-08T17:36:19.550" v="1298" actId="1076"/>
          <ac:spMkLst>
            <pc:docMk/>
            <pc:sldMk cId="1626597378" sldId="1022"/>
            <ac:spMk id="17" creationId="{79DF2400-B016-392F-A12B-71C3F8466D0B}"/>
          </ac:spMkLst>
        </pc:spChg>
        <pc:spChg chg="add mod">
          <ac:chgData name="Paula Vázquez-Valero" userId="3a0e46d7-2099-40af-a155-aa45b68bfff3" providerId="ADAL" clId="{5A036639-AB19-479B-98BD-F853B6231290}" dt="2023-05-08T17:34:50.485" v="1252"/>
          <ac:spMkLst>
            <pc:docMk/>
            <pc:sldMk cId="1626597378" sldId="1022"/>
            <ac:spMk id="18" creationId="{4174C042-7BBA-0436-6075-AC45B37E091D}"/>
          </ac:spMkLst>
        </pc:spChg>
        <pc:spChg chg="add mod">
          <ac:chgData name="Paula Vázquez-Valero" userId="3a0e46d7-2099-40af-a155-aa45b68bfff3" providerId="ADAL" clId="{5A036639-AB19-479B-98BD-F853B6231290}" dt="2023-05-08T17:36:17.142" v="1297" actId="14100"/>
          <ac:spMkLst>
            <pc:docMk/>
            <pc:sldMk cId="1626597378" sldId="1022"/>
            <ac:spMk id="19" creationId="{E8140127-B84E-477D-7214-62938BD989AB}"/>
          </ac:spMkLst>
        </pc:spChg>
        <pc:spChg chg="add del">
          <ac:chgData name="Paula Vázquez-Valero" userId="3a0e46d7-2099-40af-a155-aa45b68bfff3" providerId="ADAL" clId="{5A036639-AB19-479B-98BD-F853B6231290}" dt="2023-05-08T17:34:38.111" v="1245" actId="21"/>
          <ac:spMkLst>
            <pc:docMk/>
            <pc:sldMk cId="1626597378" sldId="1022"/>
            <ac:spMk id="1059" creationId="{9697A82B-CA7B-7C4F-BE3D-8A00536912C3}"/>
          </ac:spMkLst>
        </pc:spChg>
        <pc:spChg chg="add del">
          <ac:chgData name="Paula Vázquez-Valero" userId="3a0e46d7-2099-40af-a155-aa45b68bfff3" providerId="ADAL" clId="{5A036639-AB19-479B-98BD-F853B6231290}" dt="2023-05-08T17:34:38.111" v="1245" actId="21"/>
          <ac:spMkLst>
            <pc:docMk/>
            <pc:sldMk cId="1626597378" sldId="1022"/>
            <ac:spMk id="1062" creationId="{D2803AD4-8E90-8572-3187-851418DB6B58}"/>
          </ac:spMkLst>
        </pc:spChg>
        <pc:spChg chg="del">
          <ac:chgData name="Paula Vázquez-Valero" userId="3a0e46d7-2099-40af-a155-aa45b68bfff3" providerId="ADAL" clId="{5A036639-AB19-479B-98BD-F853B6231290}" dt="2023-05-08T17:33:22.213" v="1234" actId="478"/>
          <ac:spMkLst>
            <pc:docMk/>
            <pc:sldMk cId="1626597378" sldId="1022"/>
            <ac:spMk id="1067" creationId="{F583CB31-7292-DE3A-1A9F-9B6C892CFEB9}"/>
          </ac:spMkLst>
        </pc:spChg>
        <pc:spChg chg="del">
          <ac:chgData name="Paula Vázquez-Valero" userId="3a0e46d7-2099-40af-a155-aa45b68bfff3" providerId="ADAL" clId="{5A036639-AB19-479B-98BD-F853B6231290}" dt="2023-05-08T17:34:08.528" v="1239" actId="478"/>
          <ac:spMkLst>
            <pc:docMk/>
            <pc:sldMk cId="1626597378" sldId="1022"/>
            <ac:spMk id="1074" creationId="{C0E555B5-AD9F-EACC-167C-A06B1E4818C5}"/>
          </ac:spMkLst>
        </pc:spChg>
        <pc:spChg chg="del">
          <ac:chgData name="Paula Vázquez-Valero" userId="3a0e46d7-2099-40af-a155-aa45b68bfff3" providerId="ADAL" clId="{5A036639-AB19-479B-98BD-F853B6231290}" dt="2023-05-08T17:34:05.129" v="1238" actId="478"/>
          <ac:spMkLst>
            <pc:docMk/>
            <pc:sldMk cId="1626597378" sldId="1022"/>
            <ac:spMk id="1075" creationId="{AC47750F-7EBB-BDE2-6723-79595DB034BE}"/>
          </ac:spMkLst>
        </pc:spChg>
        <pc:spChg chg="del">
          <ac:chgData name="Paula Vázquez-Valero" userId="3a0e46d7-2099-40af-a155-aa45b68bfff3" providerId="ADAL" clId="{5A036639-AB19-479B-98BD-F853B6231290}" dt="2023-05-08T17:34:05.129" v="1238" actId="478"/>
          <ac:spMkLst>
            <pc:docMk/>
            <pc:sldMk cId="1626597378" sldId="1022"/>
            <ac:spMk id="1284" creationId="{381F11BC-CDBA-CD37-BD3B-7610D0535CCE}"/>
          </ac:spMkLst>
        </pc:spChg>
        <pc:spChg chg="del">
          <ac:chgData name="Paula Vázquez-Valero" userId="3a0e46d7-2099-40af-a155-aa45b68bfff3" providerId="ADAL" clId="{5A036639-AB19-479B-98BD-F853B6231290}" dt="2023-05-08T17:34:05.129" v="1238" actId="478"/>
          <ac:spMkLst>
            <pc:docMk/>
            <pc:sldMk cId="1626597378" sldId="1022"/>
            <ac:spMk id="1285" creationId="{5922CA13-6C8F-52A4-8918-32AE5FC2BAF6}"/>
          </ac:spMkLst>
        </pc:spChg>
        <pc:spChg chg="del">
          <ac:chgData name="Paula Vázquez-Valero" userId="3a0e46d7-2099-40af-a155-aa45b68bfff3" providerId="ADAL" clId="{5A036639-AB19-479B-98BD-F853B6231290}" dt="2023-05-08T17:33:51.729" v="1237" actId="478"/>
          <ac:spMkLst>
            <pc:docMk/>
            <pc:sldMk cId="1626597378" sldId="1022"/>
            <ac:spMk id="1286" creationId="{339415D1-A640-7B6E-3BD9-B37E71A2D3BE}"/>
          </ac:spMkLst>
        </pc:spChg>
        <pc:spChg chg="add del">
          <ac:chgData name="Paula Vázquez-Valero" userId="3a0e46d7-2099-40af-a155-aa45b68bfff3" providerId="ADAL" clId="{5A036639-AB19-479B-98BD-F853B6231290}" dt="2023-05-08T17:34:38.111" v="1245" actId="21"/>
          <ac:spMkLst>
            <pc:docMk/>
            <pc:sldMk cId="1626597378" sldId="1022"/>
            <ac:spMk id="1287" creationId="{E5F36079-40B6-5A07-57A0-4D176CC2982D}"/>
          </ac:spMkLst>
        </pc:spChg>
        <pc:spChg chg="del">
          <ac:chgData name="Paula Vázquez-Valero" userId="3a0e46d7-2099-40af-a155-aa45b68bfff3" providerId="ADAL" clId="{5A036639-AB19-479B-98BD-F853B6231290}" dt="2023-05-08T17:33:51.729" v="1237" actId="478"/>
          <ac:spMkLst>
            <pc:docMk/>
            <pc:sldMk cId="1626597378" sldId="1022"/>
            <ac:spMk id="1288" creationId="{DAA8BD88-E5E3-0D1B-A3CD-C823B3161CB8}"/>
          </ac:spMkLst>
        </pc:spChg>
        <pc:spChg chg="del">
          <ac:chgData name="Paula Vázquez-Valero" userId="3a0e46d7-2099-40af-a155-aa45b68bfff3" providerId="ADAL" clId="{5A036639-AB19-479B-98BD-F853B6231290}" dt="2023-05-08T17:34:05.129" v="1238" actId="478"/>
          <ac:spMkLst>
            <pc:docMk/>
            <pc:sldMk cId="1626597378" sldId="1022"/>
            <ac:spMk id="1309" creationId="{94BFA1A5-F72C-1F74-B9FF-B599218017B2}"/>
          </ac:spMkLst>
        </pc:spChg>
        <pc:spChg chg="del">
          <ac:chgData name="Paula Vázquez-Valero" userId="3a0e46d7-2099-40af-a155-aa45b68bfff3" providerId="ADAL" clId="{5A036639-AB19-479B-98BD-F853B6231290}" dt="2023-05-08T17:34:05.129" v="1238" actId="478"/>
          <ac:spMkLst>
            <pc:docMk/>
            <pc:sldMk cId="1626597378" sldId="1022"/>
            <ac:spMk id="1310" creationId="{8C72DB14-269F-55DA-D5E5-FDB0EE894258}"/>
          </ac:spMkLst>
        </pc:spChg>
        <pc:spChg chg="del">
          <ac:chgData name="Paula Vázquez-Valero" userId="3a0e46d7-2099-40af-a155-aa45b68bfff3" providerId="ADAL" clId="{5A036639-AB19-479B-98BD-F853B6231290}" dt="2023-05-08T17:33:38.626" v="1236" actId="478"/>
          <ac:spMkLst>
            <pc:docMk/>
            <pc:sldMk cId="1626597378" sldId="1022"/>
            <ac:spMk id="1311" creationId="{0B64D95F-1F44-87D4-92F1-6F6F9D806B99}"/>
          </ac:spMkLst>
        </pc:spChg>
        <pc:spChg chg="add del">
          <ac:chgData name="Paula Vázquez-Valero" userId="3a0e46d7-2099-40af-a155-aa45b68bfff3" providerId="ADAL" clId="{5A036639-AB19-479B-98BD-F853B6231290}" dt="2023-05-08T17:34:38.111" v="1245" actId="21"/>
          <ac:spMkLst>
            <pc:docMk/>
            <pc:sldMk cId="1626597378" sldId="1022"/>
            <ac:spMk id="1322" creationId="{0900D890-2E44-E852-25CF-256BDBA88281}"/>
          </ac:spMkLst>
        </pc:spChg>
        <pc:spChg chg="del">
          <ac:chgData name="Paula Vázquez-Valero" userId="3a0e46d7-2099-40af-a155-aa45b68bfff3" providerId="ADAL" clId="{5A036639-AB19-479B-98BD-F853B6231290}" dt="2023-05-08T17:33:51.729" v="1237" actId="478"/>
          <ac:spMkLst>
            <pc:docMk/>
            <pc:sldMk cId="1626597378" sldId="1022"/>
            <ac:spMk id="1332" creationId="{A587AC0E-FAE2-8CB6-8D80-0A29E91F5D80}"/>
          </ac:spMkLst>
        </pc:spChg>
        <pc:spChg chg="del">
          <ac:chgData name="Paula Vázquez-Valero" userId="3a0e46d7-2099-40af-a155-aa45b68bfff3" providerId="ADAL" clId="{5A036639-AB19-479B-98BD-F853B6231290}" dt="2023-05-08T17:33:51.729" v="1237" actId="478"/>
          <ac:spMkLst>
            <pc:docMk/>
            <pc:sldMk cId="1626597378" sldId="1022"/>
            <ac:spMk id="1333" creationId="{FE87907E-41BC-D483-4B1A-2CC1BDE08EDB}"/>
          </ac:spMkLst>
        </pc:spChg>
        <pc:spChg chg="add del">
          <ac:chgData name="Paula Vázquez-Valero" userId="3a0e46d7-2099-40af-a155-aa45b68bfff3" providerId="ADAL" clId="{5A036639-AB19-479B-98BD-F853B6231290}" dt="2023-05-08T17:34:38.111" v="1245" actId="21"/>
          <ac:spMkLst>
            <pc:docMk/>
            <pc:sldMk cId="1626597378" sldId="1022"/>
            <ac:spMk id="1334" creationId="{E5A44A91-E59D-419A-3253-7B423E4B6278}"/>
          </ac:spMkLst>
        </pc:spChg>
        <pc:spChg chg="del">
          <ac:chgData name="Paula Vázquez-Valero" userId="3a0e46d7-2099-40af-a155-aa45b68bfff3" providerId="ADAL" clId="{5A036639-AB19-479B-98BD-F853B6231290}" dt="2023-05-08T17:34:26.151" v="1241" actId="478"/>
          <ac:spMkLst>
            <pc:docMk/>
            <pc:sldMk cId="1626597378" sldId="1022"/>
            <ac:spMk id="1335" creationId="{558F9B56-7288-BE38-0B6D-2C873DBCF1E7}"/>
          </ac:spMkLst>
        </pc:spChg>
        <pc:spChg chg="add del">
          <ac:chgData name="Paula Vázquez-Valero" userId="3a0e46d7-2099-40af-a155-aa45b68bfff3" providerId="ADAL" clId="{5A036639-AB19-479B-98BD-F853B6231290}" dt="2023-05-08T17:34:38.111" v="1245" actId="21"/>
          <ac:spMkLst>
            <pc:docMk/>
            <pc:sldMk cId="1626597378" sldId="1022"/>
            <ac:spMk id="1339" creationId="{35A732CF-7EF3-09A5-1318-FC42C7384B41}"/>
          </ac:spMkLst>
        </pc:spChg>
        <pc:spChg chg="del">
          <ac:chgData name="Paula Vázquez-Valero" userId="3a0e46d7-2099-40af-a155-aa45b68bfff3" providerId="ADAL" clId="{5A036639-AB19-479B-98BD-F853B6231290}" dt="2023-05-08T17:33:51.729" v="1237" actId="478"/>
          <ac:spMkLst>
            <pc:docMk/>
            <pc:sldMk cId="1626597378" sldId="1022"/>
            <ac:spMk id="1341" creationId="{B438FFEE-2511-DB6B-4597-D6920E6656B4}"/>
          </ac:spMkLst>
        </pc:spChg>
        <pc:spChg chg="add del">
          <ac:chgData name="Paula Vázquez-Valero" userId="3a0e46d7-2099-40af-a155-aa45b68bfff3" providerId="ADAL" clId="{5A036639-AB19-479B-98BD-F853B6231290}" dt="2023-05-08T17:34:38.111" v="1245" actId="21"/>
          <ac:spMkLst>
            <pc:docMk/>
            <pc:sldMk cId="1626597378" sldId="1022"/>
            <ac:spMk id="1346" creationId="{BB506C86-55DD-5AAA-E558-B0C9DD67D61A}"/>
          </ac:spMkLst>
        </pc:spChg>
        <pc:spChg chg="add del">
          <ac:chgData name="Paula Vázquez-Valero" userId="3a0e46d7-2099-40af-a155-aa45b68bfff3" providerId="ADAL" clId="{5A036639-AB19-479B-98BD-F853B6231290}" dt="2023-05-08T17:34:38.111" v="1245" actId="21"/>
          <ac:spMkLst>
            <pc:docMk/>
            <pc:sldMk cId="1626597378" sldId="1022"/>
            <ac:spMk id="1353" creationId="{88FB97EA-70B9-ADF2-1534-6D8953F6B993}"/>
          </ac:spMkLst>
        </pc:spChg>
        <pc:spChg chg="add del">
          <ac:chgData name="Paula Vázquez-Valero" userId="3a0e46d7-2099-40af-a155-aa45b68bfff3" providerId="ADAL" clId="{5A036639-AB19-479B-98BD-F853B6231290}" dt="2023-05-08T17:34:38.111" v="1245" actId="21"/>
          <ac:spMkLst>
            <pc:docMk/>
            <pc:sldMk cId="1626597378" sldId="1022"/>
            <ac:spMk id="1358" creationId="{D653D121-52E1-79AA-32F6-AB8E457C4B82}"/>
          </ac:spMkLst>
        </pc:spChg>
        <pc:spChg chg="del">
          <ac:chgData name="Paula Vázquez-Valero" userId="3a0e46d7-2099-40af-a155-aa45b68bfff3" providerId="ADAL" clId="{5A036639-AB19-479B-98BD-F853B6231290}" dt="2023-05-08T17:34:26.151" v="1241" actId="478"/>
          <ac:spMkLst>
            <pc:docMk/>
            <pc:sldMk cId="1626597378" sldId="1022"/>
            <ac:spMk id="1383" creationId="{F97DED17-EAAF-72C1-F084-8664ADD82733}"/>
          </ac:spMkLst>
        </pc:spChg>
        <pc:spChg chg="add del">
          <ac:chgData name="Paula Vázquez-Valero" userId="3a0e46d7-2099-40af-a155-aa45b68bfff3" providerId="ADAL" clId="{5A036639-AB19-479B-98BD-F853B6231290}" dt="2023-05-08T17:34:38.111" v="1245" actId="21"/>
          <ac:spMkLst>
            <pc:docMk/>
            <pc:sldMk cId="1626597378" sldId="1022"/>
            <ac:spMk id="1384" creationId="{6E4D26F4-A0AE-B4F7-A7C3-C8C0973A37CC}"/>
          </ac:spMkLst>
        </pc:spChg>
        <pc:spChg chg="add del">
          <ac:chgData name="Paula Vázquez-Valero" userId="3a0e46d7-2099-40af-a155-aa45b68bfff3" providerId="ADAL" clId="{5A036639-AB19-479B-98BD-F853B6231290}" dt="2023-05-08T17:34:38.111" v="1245" actId="21"/>
          <ac:spMkLst>
            <pc:docMk/>
            <pc:sldMk cId="1626597378" sldId="1022"/>
            <ac:spMk id="1385" creationId="{AC645BB6-37D2-B333-1F4A-F10F47F2EC61}"/>
          </ac:spMkLst>
        </pc:spChg>
        <pc:spChg chg="del">
          <ac:chgData name="Paula Vázquez-Valero" userId="3a0e46d7-2099-40af-a155-aa45b68bfff3" providerId="ADAL" clId="{5A036639-AB19-479B-98BD-F853B6231290}" dt="2023-05-08T17:34:29.781" v="1242" actId="478"/>
          <ac:spMkLst>
            <pc:docMk/>
            <pc:sldMk cId="1626597378" sldId="1022"/>
            <ac:spMk id="1386" creationId="{FE8B47B0-B7AA-6238-0CAC-9C0FCF53ED37}"/>
          </ac:spMkLst>
        </pc:spChg>
        <pc:spChg chg="add del">
          <ac:chgData name="Paula Vázquez-Valero" userId="3a0e46d7-2099-40af-a155-aa45b68bfff3" providerId="ADAL" clId="{5A036639-AB19-479B-98BD-F853B6231290}" dt="2023-05-08T17:34:38.111" v="1245" actId="21"/>
          <ac:spMkLst>
            <pc:docMk/>
            <pc:sldMk cId="1626597378" sldId="1022"/>
            <ac:spMk id="1387" creationId="{25D3AB4F-3C69-CBEC-4050-600049380A95}"/>
          </ac:spMkLst>
        </pc:spChg>
        <pc:spChg chg="del">
          <ac:chgData name="Paula Vázquez-Valero" userId="3a0e46d7-2099-40af-a155-aa45b68bfff3" providerId="ADAL" clId="{5A036639-AB19-479B-98BD-F853B6231290}" dt="2023-05-08T17:33:31.125" v="1235" actId="478"/>
          <ac:spMkLst>
            <pc:docMk/>
            <pc:sldMk cId="1626597378" sldId="1022"/>
            <ac:spMk id="1388" creationId="{67610198-5D02-DB1A-A7AA-99880B0FD7A8}"/>
          </ac:spMkLst>
        </pc:spChg>
        <pc:spChg chg="del">
          <ac:chgData name="Paula Vázquez-Valero" userId="3a0e46d7-2099-40af-a155-aa45b68bfff3" providerId="ADAL" clId="{5A036639-AB19-479B-98BD-F853B6231290}" dt="2023-05-08T17:33:31.125" v="1235" actId="478"/>
          <ac:spMkLst>
            <pc:docMk/>
            <pc:sldMk cId="1626597378" sldId="1022"/>
            <ac:spMk id="1389" creationId="{60F95633-AE43-1B0A-F65A-1AE375675F37}"/>
          </ac:spMkLst>
        </pc:spChg>
        <pc:spChg chg="add del">
          <ac:chgData name="Paula Vázquez-Valero" userId="3a0e46d7-2099-40af-a155-aa45b68bfff3" providerId="ADAL" clId="{5A036639-AB19-479B-98BD-F853B6231290}" dt="2023-05-08T17:34:38.111" v="1245" actId="21"/>
          <ac:spMkLst>
            <pc:docMk/>
            <pc:sldMk cId="1626597378" sldId="1022"/>
            <ac:spMk id="1390" creationId="{23CFCC86-E5E8-5C20-3E79-C2EBED21B848}"/>
          </ac:spMkLst>
        </pc:spChg>
        <pc:spChg chg="del">
          <ac:chgData name="Paula Vázquez-Valero" userId="3a0e46d7-2099-40af-a155-aa45b68bfff3" providerId="ADAL" clId="{5A036639-AB19-479B-98BD-F853B6231290}" dt="2023-05-08T17:34:14.130" v="1240" actId="478"/>
          <ac:spMkLst>
            <pc:docMk/>
            <pc:sldMk cId="1626597378" sldId="1022"/>
            <ac:spMk id="1406" creationId="{9F0070E4-46AB-D3A8-E0F7-265D0C172C76}"/>
          </ac:spMkLst>
        </pc:spChg>
        <pc:spChg chg="del">
          <ac:chgData name="Paula Vázquez-Valero" userId="3a0e46d7-2099-40af-a155-aa45b68bfff3" providerId="ADAL" clId="{5A036639-AB19-479B-98BD-F853B6231290}" dt="2023-05-08T17:34:14.130" v="1240" actId="478"/>
          <ac:spMkLst>
            <pc:docMk/>
            <pc:sldMk cId="1626597378" sldId="1022"/>
            <ac:spMk id="1407" creationId="{59A2EF4D-95CB-53F9-8104-60F553FC090C}"/>
          </ac:spMkLst>
        </pc:spChg>
        <pc:spChg chg="add del">
          <ac:chgData name="Paula Vázquez-Valero" userId="3a0e46d7-2099-40af-a155-aa45b68bfff3" providerId="ADAL" clId="{5A036639-AB19-479B-98BD-F853B6231290}" dt="2023-05-08T17:34:38.111" v="1245" actId="21"/>
          <ac:spMkLst>
            <pc:docMk/>
            <pc:sldMk cId="1626597378" sldId="1022"/>
            <ac:spMk id="1436" creationId="{955DE574-1065-2416-BD32-88793B89B3FC}"/>
          </ac:spMkLst>
        </pc:spChg>
        <pc:spChg chg="del">
          <ac:chgData name="Paula Vázquez-Valero" userId="3a0e46d7-2099-40af-a155-aa45b68bfff3" providerId="ADAL" clId="{5A036639-AB19-479B-98BD-F853B6231290}" dt="2023-05-08T17:33:38.626" v="1236" actId="478"/>
          <ac:spMkLst>
            <pc:docMk/>
            <pc:sldMk cId="1626597378" sldId="1022"/>
            <ac:spMk id="1437" creationId="{9EF2A33A-23DF-40BD-2F90-9207FF4886B0}"/>
          </ac:spMkLst>
        </pc:spChg>
        <pc:spChg chg="del">
          <ac:chgData name="Paula Vázquez-Valero" userId="3a0e46d7-2099-40af-a155-aa45b68bfff3" providerId="ADAL" clId="{5A036639-AB19-479B-98BD-F853B6231290}" dt="2023-05-08T17:33:51.729" v="1237" actId="478"/>
          <ac:spMkLst>
            <pc:docMk/>
            <pc:sldMk cId="1626597378" sldId="1022"/>
            <ac:spMk id="1438" creationId="{209EBECA-254D-52A8-B819-C6D0E5723175}"/>
          </ac:spMkLst>
        </pc:spChg>
        <pc:spChg chg="add del">
          <ac:chgData name="Paula Vázquez-Valero" userId="3a0e46d7-2099-40af-a155-aa45b68bfff3" providerId="ADAL" clId="{5A036639-AB19-479B-98BD-F853B6231290}" dt="2023-05-08T17:34:38.111" v="1245" actId="21"/>
          <ac:spMkLst>
            <pc:docMk/>
            <pc:sldMk cId="1626597378" sldId="1022"/>
            <ac:spMk id="1439" creationId="{E16156C0-69DE-F022-EBB5-ACD60220B418}"/>
          </ac:spMkLst>
        </pc:spChg>
        <pc:spChg chg="del">
          <ac:chgData name="Paula Vázquez-Valero" userId="3a0e46d7-2099-40af-a155-aa45b68bfff3" providerId="ADAL" clId="{5A036639-AB19-479B-98BD-F853B6231290}" dt="2023-05-08T17:33:22.213" v="1234" actId="478"/>
          <ac:spMkLst>
            <pc:docMk/>
            <pc:sldMk cId="1626597378" sldId="1022"/>
            <ac:spMk id="1443" creationId="{4C59D576-DCF8-922E-161F-31E4B8AD612C}"/>
          </ac:spMkLst>
        </pc:spChg>
        <pc:grpChg chg="del">
          <ac:chgData name="Paula Vázquez-Valero" userId="3a0e46d7-2099-40af-a155-aa45b68bfff3" providerId="ADAL" clId="{5A036639-AB19-479B-98BD-F853B6231290}" dt="2023-05-08T17:34:38.111" v="1245" actId="21"/>
          <ac:grpSpMkLst>
            <pc:docMk/>
            <pc:sldMk cId="1626597378" sldId="1022"/>
            <ac:grpSpMk id="3" creationId="{E5E33C70-B52E-3ACB-2D1E-FA0AAB9CD880}"/>
          </ac:grpSpMkLst>
        </pc:grpChg>
        <pc:grpChg chg="add del">
          <ac:chgData name="Paula Vázquez-Valero" userId="3a0e46d7-2099-40af-a155-aa45b68bfff3" providerId="ADAL" clId="{5A036639-AB19-479B-98BD-F853B6231290}" dt="2023-05-08T17:34:38.111" v="1245" actId="21"/>
          <ac:grpSpMkLst>
            <pc:docMk/>
            <pc:sldMk cId="1626597378" sldId="1022"/>
            <ac:grpSpMk id="10" creationId="{274E75B3-AD80-460D-AAA2-1E4244832A6A}"/>
          </ac:grpSpMkLst>
        </pc:grpChg>
        <pc:grpChg chg="add del">
          <ac:chgData name="Paula Vázquez-Valero" userId="3a0e46d7-2099-40af-a155-aa45b68bfff3" providerId="ADAL" clId="{5A036639-AB19-479B-98BD-F853B6231290}" dt="2023-05-08T17:34:38.111" v="1245" actId="21"/>
          <ac:grpSpMkLst>
            <pc:docMk/>
            <pc:sldMk cId="1626597378" sldId="1022"/>
            <ac:grpSpMk id="16" creationId="{D312CB6B-A2A9-E773-2077-147AF65E272E}"/>
          </ac:grpSpMkLst>
        </pc:grpChg>
        <pc:grpChg chg="add del">
          <ac:chgData name="Paula Vázquez-Valero" userId="3a0e46d7-2099-40af-a155-aa45b68bfff3" providerId="ADAL" clId="{5A036639-AB19-479B-98BD-F853B6231290}" dt="2023-05-08T17:34:38.111" v="1245" actId="21"/>
          <ac:grpSpMkLst>
            <pc:docMk/>
            <pc:sldMk cId="1626597378" sldId="1022"/>
            <ac:grpSpMk id="24" creationId="{2A89699F-8D19-A7CA-9D73-80986D24CC50}"/>
          </ac:grpSpMkLst>
        </pc:grpChg>
        <pc:grpChg chg="add del">
          <ac:chgData name="Paula Vázquez-Valero" userId="3a0e46d7-2099-40af-a155-aa45b68bfff3" providerId="ADAL" clId="{5A036639-AB19-479B-98BD-F853B6231290}" dt="2023-05-08T17:34:38.111" v="1245" actId="21"/>
          <ac:grpSpMkLst>
            <pc:docMk/>
            <pc:sldMk cId="1626597378" sldId="1022"/>
            <ac:grpSpMk id="1266" creationId="{2AED5EC2-BB4B-C40C-49BE-E04DE30BB215}"/>
          </ac:grpSpMkLst>
        </pc:grpChg>
        <pc:grpChg chg="add del">
          <ac:chgData name="Paula Vázquez-Valero" userId="3a0e46d7-2099-40af-a155-aa45b68bfff3" providerId="ADAL" clId="{5A036639-AB19-479B-98BD-F853B6231290}" dt="2023-05-08T17:34:38.111" v="1245" actId="21"/>
          <ac:grpSpMkLst>
            <pc:docMk/>
            <pc:sldMk cId="1626597378" sldId="1022"/>
            <ac:grpSpMk id="1269" creationId="{05BE6516-3FB6-2622-9268-F976ADA899C8}"/>
          </ac:grpSpMkLst>
        </pc:grpChg>
        <pc:grpChg chg="add del">
          <ac:chgData name="Paula Vázquez-Valero" userId="3a0e46d7-2099-40af-a155-aa45b68bfff3" providerId="ADAL" clId="{5A036639-AB19-479B-98BD-F853B6231290}" dt="2023-05-08T17:34:38.111" v="1245" actId="21"/>
          <ac:grpSpMkLst>
            <pc:docMk/>
            <pc:sldMk cId="1626597378" sldId="1022"/>
            <ac:grpSpMk id="1272" creationId="{E24F84BB-C99A-8549-C779-3FEAD025F5CB}"/>
          </ac:grpSpMkLst>
        </pc:grpChg>
        <pc:grpChg chg="add del">
          <ac:chgData name="Paula Vázquez-Valero" userId="3a0e46d7-2099-40af-a155-aa45b68bfff3" providerId="ADAL" clId="{5A036639-AB19-479B-98BD-F853B6231290}" dt="2023-05-08T17:34:38.111" v="1245" actId="21"/>
          <ac:grpSpMkLst>
            <pc:docMk/>
            <pc:sldMk cId="1626597378" sldId="1022"/>
            <ac:grpSpMk id="1275" creationId="{2E5C76E5-1109-DD67-297E-4AF4290C996B}"/>
          </ac:grpSpMkLst>
        </pc:grpChg>
        <pc:grpChg chg="add del">
          <ac:chgData name="Paula Vázquez-Valero" userId="3a0e46d7-2099-40af-a155-aa45b68bfff3" providerId="ADAL" clId="{5A036639-AB19-479B-98BD-F853B6231290}" dt="2023-05-08T17:34:38.111" v="1245" actId="21"/>
          <ac:grpSpMkLst>
            <pc:docMk/>
            <pc:sldMk cId="1626597378" sldId="1022"/>
            <ac:grpSpMk id="1278" creationId="{B662A2EC-2B74-162C-46D5-4030F060E1AC}"/>
          </ac:grpSpMkLst>
        </pc:grpChg>
        <pc:grpChg chg="add del">
          <ac:chgData name="Paula Vázquez-Valero" userId="3a0e46d7-2099-40af-a155-aa45b68bfff3" providerId="ADAL" clId="{5A036639-AB19-479B-98BD-F853B6231290}" dt="2023-05-08T17:34:38.111" v="1245" actId="21"/>
          <ac:grpSpMkLst>
            <pc:docMk/>
            <pc:sldMk cId="1626597378" sldId="1022"/>
            <ac:grpSpMk id="1281" creationId="{D7E566FD-FF31-A6BB-BEAB-CB96F7EFCFC5}"/>
          </ac:grpSpMkLst>
        </pc:grpChg>
        <pc:grpChg chg="add del">
          <ac:chgData name="Paula Vázquez-Valero" userId="3a0e46d7-2099-40af-a155-aa45b68bfff3" providerId="ADAL" clId="{5A036639-AB19-479B-98BD-F853B6231290}" dt="2023-05-08T17:34:38.111" v="1245" actId="21"/>
          <ac:grpSpMkLst>
            <pc:docMk/>
            <pc:sldMk cId="1626597378" sldId="1022"/>
            <ac:grpSpMk id="1289" creationId="{425019BB-4F52-D3F1-DA4A-F6993E5B5C38}"/>
          </ac:grpSpMkLst>
        </pc:grpChg>
        <pc:grpChg chg="add del">
          <ac:chgData name="Paula Vázquez-Valero" userId="3a0e46d7-2099-40af-a155-aa45b68bfff3" providerId="ADAL" clId="{5A036639-AB19-479B-98BD-F853B6231290}" dt="2023-05-08T17:34:38.111" v="1245" actId="21"/>
          <ac:grpSpMkLst>
            <pc:docMk/>
            <pc:sldMk cId="1626597378" sldId="1022"/>
            <ac:grpSpMk id="1294" creationId="{D34B5F3C-532E-E2FB-8790-A237A61A1BD0}"/>
          </ac:grpSpMkLst>
        </pc:grpChg>
        <pc:grpChg chg="add del">
          <ac:chgData name="Paula Vázquez-Valero" userId="3a0e46d7-2099-40af-a155-aa45b68bfff3" providerId="ADAL" clId="{5A036639-AB19-479B-98BD-F853B6231290}" dt="2023-05-08T17:34:38.111" v="1245" actId="21"/>
          <ac:grpSpMkLst>
            <pc:docMk/>
            <pc:sldMk cId="1626597378" sldId="1022"/>
            <ac:grpSpMk id="1297" creationId="{01EE4CBF-1BFD-C519-BCD9-B2EA3CD64C40}"/>
          </ac:grpSpMkLst>
        </pc:grpChg>
        <pc:grpChg chg="add del">
          <ac:chgData name="Paula Vázquez-Valero" userId="3a0e46d7-2099-40af-a155-aa45b68bfff3" providerId="ADAL" clId="{5A036639-AB19-479B-98BD-F853B6231290}" dt="2023-05-08T17:34:38.111" v="1245" actId="21"/>
          <ac:grpSpMkLst>
            <pc:docMk/>
            <pc:sldMk cId="1626597378" sldId="1022"/>
            <ac:grpSpMk id="1300" creationId="{F80F1F92-C692-FF37-ECF4-311776C9A149}"/>
          </ac:grpSpMkLst>
        </pc:grpChg>
        <pc:grpChg chg="add del">
          <ac:chgData name="Paula Vázquez-Valero" userId="3a0e46d7-2099-40af-a155-aa45b68bfff3" providerId="ADAL" clId="{5A036639-AB19-479B-98BD-F853B6231290}" dt="2023-05-08T17:34:38.111" v="1245" actId="21"/>
          <ac:grpSpMkLst>
            <pc:docMk/>
            <pc:sldMk cId="1626597378" sldId="1022"/>
            <ac:grpSpMk id="1303" creationId="{A2C60B9C-B52E-94B8-188B-D1811AEAEA0D}"/>
          </ac:grpSpMkLst>
        </pc:grpChg>
        <pc:grpChg chg="add del">
          <ac:chgData name="Paula Vázquez-Valero" userId="3a0e46d7-2099-40af-a155-aa45b68bfff3" providerId="ADAL" clId="{5A036639-AB19-479B-98BD-F853B6231290}" dt="2023-05-08T17:34:38.111" v="1245" actId="21"/>
          <ac:grpSpMkLst>
            <pc:docMk/>
            <pc:sldMk cId="1626597378" sldId="1022"/>
            <ac:grpSpMk id="1306" creationId="{69CC9F08-16E5-4CF1-1039-A9EE0336278B}"/>
          </ac:grpSpMkLst>
        </pc:grpChg>
        <pc:grpChg chg="add del">
          <ac:chgData name="Paula Vázquez-Valero" userId="3a0e46d7-2099-40af-a155-aa45b68bfff3" providerId="ADAL" clId="{5A036639-AB19-479B-98BD-F853B6231290}" dt="2023-05-08T17:34:38.111" v="1245" actId="21"/>
          <ac:grpSpMkLst>
            <pc:docMk/>
            <pc:sldMk cId="1626597378" sldId="1022"/>
            <ac:grpSpMk id="1312" creationId="{FF17CD37-702F-5825-46DA-EADE8F18B73D}"/>
          </ac:grpSpMkLst>
        </pc:grpChg>
        <pc:grpChg chg="add del">
          <ac:chgData name="Paula Vázquez-Valero" userId="3a0e46d7-2099-40af-a155-aa45b68bfff3" providerId="ADAL" clId="{5A036639-AB19-479B-98BD-F853B6231290}" dt="2023-05-08T17:34:38.111" v="1245" actId="21"/>
          <ac:grpSpMkLst>
            <pc:docMk/>
            <pc:sldMk cId="1626597378" sldId="1022"/>
            <ac:grpSpMk id="1318" creationId="{7D54038F-3869-1C24-8A09-8DC048C93F6D}"/>
          </ac:grpSpMkLst>
        </pc:grpChg>
        <pc:grpChg chg="add del">
          <ac:chgData name="Paula Vázquez-Valero" userId="3a0e46d7-2099-40af-a155-aa45b68bfff3" providerId="ADAL" clId="{5A036639-AB19-479B-98BD-F853B6231290}" dt="2023-05-08T17:34:38.111" v="1245" actId="21"/>
          <ac:grpSpMkLst>
            <pc:docMk/>
            <pc:sldMk cId="1626597378" sldId="1022"/>
            <ac:grpSpMk id="1323" creationId="{D22565B6-4CE3-9A4D-EEA7-09AD15DAF064}"/>
          </ac:grpSpMkLst>
        </pc:grpChg>
        <pc:grpChg chg="add del">
          <ac:chgData name="Paula Vázquez-Valero" userId="3a0e46d7-2099-40af-a155-aa45b68bfff3" providerId="ADAL" clId="{5A036639-AB19-479B-98BD-F853B6231290}" dt="2023-05-08T17:34:38.111" v="1245" actId="21"/>
          <ac:grpSpMkLst>
            <pc:docMk/>
            <pc:sldMk cId="1626597378" sldId="1022"/>
            <ac:grpSpMk id="1326" creationId="{0BB423AB-5623-4971-660F-442F780066CB}"/>
          </ac:grpSpMkLst>
        </pc:grpChg>
        <pc:grpChg chg="add del">
          <ac:chgData name="Paula Vázquez-Valero" userId="3a0e46d7-2099-40af-a155-aa45b68bfff3" providerId="ADAL" clId="{5A036639-AB19-479B-98BD-F853B6231290}" dt="2023-05-08T17:34:38.111" v="1245" actId="21"/>
          <ac:grpSpMkLst>
            <pc:docMk/>
            <pc:sldMk cId="1626597378" sldId="1022"/>
            <ac:grpSpMk id="1329" creationId="{8A1E154C-6A33-CA0B-6F23-4C5B8F288921}"/>
          </ac:grpSpMkLst>
        </pc:grpChg>
        <pc:grpChg chg="add del">
          <ac:chgData name="Paula Vázquez-Valero" userId="3a0e46d7-2099-40af-a155-aa45b68bfff3" providerId="ADAL" clId="{5A036639-AB19-479B-98BD-F853B6231290}" dt="2023-05-08T17:34:38.111" v="1245" actId="21"/>
          <ac:grpSpMkLst>
            <pc:docMk/>
            <pc:sldMk cId="1626597378" sldId="1022"/>
            <ac:grpSpMk id="1336" creationId="{8008CF55-D6A8-99AD-3C05-8C0A80E8B678}"/>
          </ac:grpSpMkLst>
        </pc:grpChg>
        <pc:grpChg chg="add del">
          <ac:chgData name="Paula Vázquez-Valero" userId="3a0e46d7-2099-40af-a155-aa45b68bfff3" providerId="ADAL" clId="{5A036639-AB19-479B-98BD-F853B6231290}" dt="2023-05-08T17:34:38.111" v="1245" actId="21"/>
          <ac:grpSpMkLst>
            <pc:docMk/>
            <pc:sldMk cId="1626597378" sldId="1022"/>
            <ac:grpSpMk id="1347" creationId="{10DD2CB7-316B-FCDC-89CD-2AA7A41337FA}"/>
          </ac:grpSpMkLst>
        </pc:grpChg>
        <pc:grpChg chg="add del">
          <ac:chgData name="Paula Vázquez-Valero" userId="3a0e46d7-2099-40af-a155-aa45b68bfff3" providerId="ADAL" clId="{5A036639-AB19-479B-98BD-F853B6231290}" dt="2023-05-08T17:34:38.111" v="1245" actId="21"/>
          <ac:grpSpMkLst>
            <pc:docMk/>
            <pc:sldMk cId="1626597378" sldId="1022"/>
            <ac:grpSpMk id="1350" creationId="{8F4E4DA2-C92D-D222-AC03-C46E4E44B7A5}"/>
          </ac:grpSpMkLst>
        </pc:grpChg>
        <pc:grpChg chg="add del">
          <ac:chgData name="Paula Vázquez-Valero" userId="3a0e46d7-2099-40af-a155-aa45b68bfff3" providerId="ADAL" clId="{5A036639-AB19-479B-98BD-F853B6231290}" dt="2023-05-08T17:34:38.111" v="1245" actId="21"/>
          <ac:grpSpMkLst>
            <pc:docMk/>
            <pc:sldMk cId="1626597378" sldId="1022"/>
            <ac:grpSpMk id="1355" creationId="{5DF7F942-69A5-30C4-5AE5-849B63D9D667}"/>
          </ac:grpSpMkLst>
        </pc:grpChg>
        <pc:grpChg chg="add del">
          <ac:chgData name="Paula Vázquez-Valero" userId="3a0e46d7-2099-40af-a155-aa45b68bfff3" providerId="ADAL" clId="{5A036639-AB19-479B-98BD-F853B6231290}" dt="2023-05-08T17:34:38.111" v="1245" actId="21"/>
          <ac:grpSpMkLst>
            <pc:docMk/>
            <pc:sldMk cId="1626597378" sldId="1022"/>
            <ac:grpSpMk id="1359" creationId="{8D893E43-22D3-8FFB-8985-0FC346CE8968}"/>
          </ac:grpSpMkLst>
        </pc:grpChg>
        <pc:grpChg chg="add del">
          <ac:chgData name="Paula Vázquez-Valero" userId="3a0e46d7-2099-40af-a155-aa45b68bfff3" providerId="ADAL" clId="{5A036639-AB19-479B-98BD-F853B6231290}" dt="2023-05-08T17:34:38.111" v="1245" actId="21"/>
          <ac:grpSpMkLst>
            <pc:docMk/>
            <pc:sldMk cId="1626597378" sldId="1022"/>
            <ac:grpSpMk id="1365" creationId="{FF3F4D4C-E034-92F3-5317-801DA1048E27}"/>
          </ac:grpSpMkLst>
        </pc:grpChg>
        <pc:grpChg chg="add del">
          <ac:chgData name="Paula Vázquez-Valero" userId="3a0e46d7-2099-40af-a155-aa45b68bfff3" providerId="ADAL" clId="{5A036639-AB19-479B-98BD-F853B6231290}" dt="2023-05-08T17:34:38.111" v="1245" actId="21"/>
          <ac:grpSpMkLst>
            <pc:docMk/>
            <pc:sldMk cId="1626597378" sldId="1022"/>
            <ac:grpSpMk id="1368" creationId="{2D023325-5566-62A0-B664-36D8D0162A1A}"/>
          </ac:grpSpMkLst>
        </pc:grpChg>
        <pc:grpChg chg="add del">
          <ac:chgData name="Paula Vázquez-Valero" userId="3a0e46d7-2099-40af-a155-aa45b68bfff3" providerId="ADAL" clId="{5A036639-AB19-479B-98BD-F853B6231290}" dt="2023-05-08T17:34:38.111" v="1245" actId="21"/>
          <ac:grpSpMkLst>
            <pc:docMk/>
            <pc:sldMk cId="1626597378" sldId="1022"/>
            <ac:grpSpMk id="1371" creationId="{BC96B06F-7D40-7393-743F-05CB27714CF1}"/>
          </ac:grpSpMkLst>
        </pc:grpChg>
        <pc:grpChg chg="add del">
          <ac:chgData name="Paula Vázquez-Valero" userId="3a0e46d7-2099-40af-a155-aa45b68bfff3" providerId="ADAL" clId="{5A036639-AB19-479B-98BD-F853B6231290}" dt="2023-05-08T17:34:38.111" v="1245" actId="21"/>
          <ac:grpSpMkLst>
            <pc:docMk/>
            <pc:sldMk cId="1626597378" sldId="1022"/>
            <ac:grpSpMk id="1374" creationId="{87F97CEE-B656-9CDA-521D-E0AD68F93FC3}"/>
          </ac:grpSpMkLst>
        </pc:grpChg>
        <pc:grpChg chg="add del">
          <ac:chgData name="Paula Vázquez-Valero" userId="3a0e46d7-2099-40af-a155-aa45b68bfff3" providerId="ADAL" clId="{5A036639-AB19-479B-98BD-F853B6231290}" dt="2023-05-08T17:34:38.111" v="1245" actId="21"/>
          <ac:grpSpMkLst>
            <pc:docMk/>
            <pc:sldMk cId="1626597378" sldId="1022"/>
            <ac:grpSpMk id="1377" creationId="{754097A6-5B25-E95E-037C-91E13D12AD8F}"/>
          </ac:grpSpMkLst>
        </pc:grpChg>
        <pc:grpChg chg="del">
          <ac:chgData name="Paula Vázquez-Valero" userId="3a0e46d7-2099-40af-a155-aa45b68bfff3" providerId="ADAL" clId="{5A036639-AB19-479B-98BD-F853B6231290}" dt="2023-05-08T17:34:14.130" v="1240" actId="478"/>
          <ac:grpSpMkLst>
            <pc:docMk/>
            <pc:sldMk cId="1626597378" sldId="1022"/>
            <ac:grpSpMk id="1391" creationId="{374F02FA-546D-0402-C931-0CF9FA96A252}"/>
          </ac:grpSpMkLst>
        </pc:grpChg>
        <pc:grpChg chg="add del">
          <ac:chgData name="Paula Vázquez-Valero" userId="3a0e46d7-2099-40af-a155-aa45b68bfff3" providerId="ADAL" clId="{5A036639-AB19-479B-98BD-F853B6231290}" dt="2023-05-08T17:34:38.111" v="1245" actId="21"/>
          <ac:grpSpMkLst>
            <pc:docMk/>
            <pc:sldMk cId="1626597378" sldId="1022"/>
            <ac:grpSpMk id="1394" creationId="{3D6D1137-44BF-9D65-E5E3-23A66DA9D7F3}"/>
          </ac:grpSpMkLst>
        </pc:grpChg>
        <pc:grpChg chg="add del">
          <ac:chgData name="Paula Vázquez-Valero" userId="3a0e46d7-2099-40af-a155-aa45b68bfff3" providerId="ADAL" clId="{5A036639-AB19-479B-98BD-F853B6231290}" dt="2023-05-08T17:34:38.111" v="1245" actId="21"/>
          <ac:grpSpMkLst>
            <pc:docMk/>
            <pc:sldMk cId="1626597378" sldId="1022"/>
            <ac:grpSpMk id="1397" creationId="{A2E2C848-C3DD-10BC-A134-D100572D3C98}"/>
          </ac:grpSpMkLst>
        </pc:grpChg>
        <pc:grpChg chg="add del">
          <ac:chgData name="Paula Vázquez-Valero" userId="3a0e46d7-2099-40af-a155-aa45b68bfff3" providerId="ADAL" clId="{5A036639-AB19-479B-98BD-F853B6231290}" dt="2023-05-08T17:34:38.111" v="1245" actId="21"/>
          <ac:grpSpMkLst>
            <pc:docMk/>
            <pc:sldMk cId="1626597378" sldId="1022"/>
            <ac:grpSpMk id="1400" creationId="{1D50F1E6-EE85-323D-E818-01AA70424EF8}"/>
          </ac:grpSpMkLst>
        </pc:grpChg>
        <pc:grpChg chg="add del">
          <ac:chgData name="Paula Vázquez-Valero" userId="3a0e46d7-2099-40af-a155-aa45b68bfff3" providerId="ADAL" clId="{5A036639-AB19-479B-98BD-F853B6231290}" dt="2023-05-08T17:34:38.111" v="1245" actId="21"/>
          <ac:grpSpMkLst>
            <pc:docMk/>
            <pc:sldMk cId="1626597378" sldId="1022"/>
            <ac:grpSpMk id="1403" creationId="{E172E9BD-B8D8-9C23-ED92-112E4D01E1A2}"/>
          </ac:grpSpMkLst>
        </pc:grpChg>
        <pc:grpChg chg="add del">
          <ac:chgData name="Paula Vázquez-Valero" userId="3a0e46d7-2099-40af-a155-aa45b68bfff3" providerId="ADAL" clId="{5A036639-AB19-479B-98BD-F853B6231290}" dt="2023-05-08T17:34:38.111" v="1245" actId="21"/>
          <ac:grpSpMkLst>
            <pc:docMk/>
            <pc:sldMk cId="1626597378" sldId="1022"/>
            <ac:grpSpMk id="1408" creationId="{70AD362B-16AE-2B94-75F6-21C0838BA7B0}"/>
          </ac:grpSpMkLst>
        </pc:grpChg>
        <pc:grpChg chg="add del">
          <ac:chgData name="Paula Vázquez-Valero" userId="3a0e46d7-2099-40af-a155-aa45b68bfff3" providerId="ADAL" clId="{5A036639-AB19-479B-98BD-F853B6231290}" dt="2023-05-08T17:34:38.111" v="1245" actId="21"/>
          <ac:grpSpMkLst>
            <pc:docMk/>
            <pc:sldMk cId="1626597378" sldId="1022"/>
            <ac:grpSpMk id="1411" creationId="{532D05C4-FAD8-6527-8681-ED37E094115A}"/>
          </ac:grpSpMkLst>
        </pc:grpChg>
        <pc:grpChg chg="add del">
          <ac:chgData name="Paula Vázquez-Valero" userId="3a0e46d7-2099-40af-a155-aa45b68bfff3" providerId="ADAL" clId="{5A036639-AB19-479B-98BD-F853B6231290}" dt="2023-05-08T17:34:38.111" v="1245" actId="21"/>
          <ac:grpSpMkLst>
            <pc:docMk/>
            <pc:sldMk cId="1626597378" sldId="1022"/>
            <ac:grpSpMk id="1417" creationId="{2AC708DA-85EE-B3C3-9436-A357FF19545A}"/>
          </ac:grpSpMkLst>
        </pc:grpChg>
        <pc:grpChg chg="add del">
          <ac:chgData name="Paula Vázquez-Valero" userId="3a0e46d7-2099-40af-a155-aa45b68bfff3" providerId="ADAL" clId="{5A036639-AB19-479B-98BD-F853B6231290}" dt="2023-05-08T17:34:38.111" v="1245" actId="21"/>
          <ac:grpSpMkLst>
            <pc:docMk/>
            <pc:sldMk cId="1626597378" sldId="1022"/>
            <ac:grpSpMk id="1420" creationId="{3AEAF8C3-0D89-7244-B6B4-F892AB2D3F5D}"/>
          </ac:grpSpMkLst>
        </pc:grpChg>
        <pc:grpChg chg="add del">
          <ac:chgData name="Paula Vázquez-Valero" userId="3a0e46d7-2099-40af-a155-aa45b68bfff3" providerId="ADAL" clId="{5A036639-AB19-479B-98BD-F853B6231290}" dt="2023-05-08T17:34:38.111" v="1245" actId="21"/>
          <ac:grpSpMkLst>
            <pc:docMk/>
            <pc:sldMk cId="1626597378" sldId="1022"/>
            <ac:grpSpMk id="1427" creationId="{B18F65F9-5654-C430-DE41-F2350AAFD167}"/>
          </ac:grpSpMkLst>
        </pc:grpChg>
        <pc:grpChg chg="add del">
          <ac:chgData name="Paula Vázquez-Valero" userId="3a0e46d7-2099-40af-a155-aa45b68bfff3" providerId="ADAL" clId="{5A036639-AB19-479B-98BD-F853B6231290}" dt="2023-05-08T17:34:38.111" v="1245" actId="21"/>
          <ac:grpSpMkLst>
            <pc:docMk/>
            <pc:sldMk cId="1626597378" sldId="1022"/>
            <ac:grpSpMk id="1430" creationId="{C8365EEE-29E2-56C3-A484-8BC8246B56C2}"/>
          </ac:grpSpMkLst>
        </pc:grpChg>
        <pc:grpChg chg="add del">
          <ac:chgData name="Paula Vázquez-Valero" userId="3a0e46d7-2099-40af-a155-aa45b68bfff3" providerId="ADAL" clId="{5A036639-AB19-479B-98BD-F853B6231290}" dt="2023-05-08T17:34:38.111" v="1245" actId="21"/>
          <ac:grpSpMkLst>
            <pc:docMk/>
            <pc:sldMk cId="1626597378" sldId="1022"/>
            <ac:grpSpMk id="1433" creationId="{770F5C4F-6486-5F34-EA79-D975903DC68A}"/>
          </ac:grpSpMkLst>
        </pc:grpChg>
        <pc:picChg chg="add mod">
          <ac:chgData name="Paula Vázquez-Valero" userId="3a0e46d7-2099-40af-a155-aa45b68bfff3" providerId="ADAL" clId="{5A036639-AB19-479B-98BD-F853B6231290}" dt="2023-05-08T17:36:14.761" v="1296" actId="1076"/>
          <ac:picMkLst>
            <pc:docMk/>
            <pc:sldMk cId="1626597378" sldId="1022"/>
            <ac:picMk id="5" creationId="{A97EDFE8-74BD-CB28-E5ED-5D7CA56A61DD}"/>
          </ac:picMkLst>
        </pc:picChg>
        <pc:picChg chg="del">
          <ac:chgData name="Paula Vázquez-Valero" userId="3a0e46d7-2099-40af-a155-aa45b68bfff3" providerId="ADAL" clId="{5A036639-AB19-479B-98BD-F853B6231290}" dt="2023-05-08T17:33:22.213" v="1234" actId="478"/>
          <ac:picMkLst>
            <pc:docMk/>
            <pc:sldMk cId="1626597378" sldId="1022"/>
            <ac:picMk id="1442" creationId="{114CB7CF-366E-BF19-AB10-0E82CDA33473}"/>
          </ac:picMkLst>
        </pc:picChg>
      </pc:sldChg>
      <pc:sldChg chg="new del">
        <pc:chgData name="Paula Vázquez-Valero" userId="3a0e46d7-2099-40af-a155-aa45b68bfff3" providerId="ADAL" clId="{5A036639-AB19-479B-98BD-F853B6231290}" dt="2023-05-08T17:52:30.263" v="1760" actId="47"/>
        <pc:sldMkLst>
          <pc:docMk/>
          <pc:sldMk cId="393790910" sldId="102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00:28:04.465"/>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00:28:14.195"/>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108 128,'268'-13,"-112"3,74-11,-32 1,-43 0,-103 11,-1 2,55 1,776 7,-849 0,43 8,32 2,-72-9,49 9,-21-2,-51-7,1 0,-1 1,0 0,16 6,-29-9,1 0,-1 1,0-1,0 0,1 0,-1 0,0 0,1 0,-1 0,0 0,0 1,1-1,-1 0,0 0,0 0,0 1,1-1,-1 0,0 0,0 0,0 1,0-1,1 0,-1 1,0-1,0 0,0 0,0 1,0-1,0 0,0 1,0-1,0 0,0 0,0 1,0-1,0 0,0 1,-11 8,-27 6,33-14,-376 97,201-57,12-5,-177 14,-175-14,-123-32,379-6,998 44,-602-32,231-12,-179-4,162-12,31-8,-315 24,328 4,-386-1,0 0,0 0,1 0,-1 0,-1 1,1-1,0 1,0 0,0 0,-1 1,6 3,-8-5,0 0,-1 0,1 0,0-1,0 1,-1 0,1 0,0 0,-1 0,1 0,-1 0,1 1,-1-1,0 0,1 0,-1 0,0 0,0 0,0 1,0-1,0 0,0 0,0 0,0 0,0 1,-1-1,1 0,0 0,-1 0,1 0,-1 0,1 0,-1 0,0 0,1 0,-1 0,0 0,0 0,0 0,1-1,-1 1,0 0,0-1,0 1,0 0,0-1,-2 1,-10 6,1 0,-1-1,0-1,-1 0,1 0,-1-2,-14 3,-107 10,93-12,-655 13,449-19,40-14,194 15,-55-7,-7-2,-79 1,119 10,-30 0,0-3,-67-10,58 4,0 3,-107 7,53 1,78-4,-60 2,107 0,0 0,-1 0,1 1,0-1,0 1,0 0,0 0,0 0,1 1,-1-1,0 1,1 0,0 0,0 0,0 1,0-1,-4 7,8-9,-1 0,0 0,1-1,-1 1,1 0,-1 0,1 0,-1-1,1 1,-1 0,1 0,0-1,-1 1,1-1,0 1,0-1,-1 1,1-1,0 1,0-1,0 0,0 1,0-1,-1 0,1 0,0 0,0 1,0-1,0 0,0 0,1-1,37 3,-35-2,80 1,-12-3,0 4,0 4,77 14,-92-11,-1-3,1-2,98-6,-38-1,-15 4,-16 1,168-18,-187 9,1 2,87 6,-33 1,860-2,-979 1,0-1,1 0,-1 0,0 0,0 0,1-1,-1 1,0-1,0 0,0 0,0 0,0 0,0-1,0 1,-1-1,1 0,0 0,-1 0,5-3,-5 0,0 1,0-1,0 1,-1-1,1 1,-1-1,0 0,-1 0,1 0,-1 0,0 1,-1-9,15-188,-11 176,5-19,-7 39,1 1,-1 0,0 0,0-1,0 1,-1 0,0-1,1 1,-1-1,-1 1,1 0,-1-1,0 1,0 0,0-1,0 1,-1 0,0 0,1 0,-2 0,1 0,0 1,-1-1,0 1,-4-5,5 5,0 1,-1-1,0 1,1-1,-1 1,0 0,0 1,0-1,0 0,0 1,-1 0,1-1,0 1,-1 0,1 1,-5-1,1 1,0 1,-1 0,1 1,1 0,-1 0,0 0,-7 4,-13 4,-2-1,1-2,-1-1,0-1,-39 2,-154-8,97-1,-273-15,119-3,74-2,-205 14,228 11,146-4,-43-8,44 4,-48-1,-360 7,438-1,0 0,1 0,-1 0,0-1,1 0,-1 1,1-2,-1 1,1 0,-1-1,-6-3,11 4,0 1,1-1,-1 1,0-1,1 1,-1-1,0 1,1 0,-1-1,1 1,-1 0,0-1,1 1,-1 0,1 0,-1-1,1 1,-1 0,1 0,0 0,-1 0,1 0,-1 0,1 0,-1 0,1 0,-1 0,1 0,-1 0,2 0,20-3,-4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8T18:01:40.454"/>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8T18:01:40.455"/>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108 128,'268'-13,"-112"3,74-11,-32 1,-43 0,-103 11,-1 2,55 1,776 7,-849 0,43 8,32 2,-72-9,49 9,-21-2,-51-7,1 0,-1 1,0 0,16 6,-29-9,1 0,-1 1,0-1,0 0,1 0,-1 0,0 0,1 0,-1 0,0 0,0 1,1-1,-1 0,0 0,0 0,0 1,1-1,-1 0,0 0,0 0,0 1,0-1,1 0,-1 1,0-1,0 0,0 0,0 1,0-1,0 0,0 1,0-1,0 0,0 0,0 1,0-1,0 0,0 1,-11 8,-27 6,33-14,-376 97,201-57,12-5,-177 14,-175-14,-123-32,379-6,998 44,-602-32,231-12,-179-4,162-12,31-8,-315 24,328 4,-386-1,0 0,0 0,1 0,-1 0,-1 1,1-1,0 1,0 0,0 0,-1 1,6 3,-8-5,0 0,-1 0,1 0,0-1,0 1,-1 0,1 0,0 0,-1 0,1 0,-1 0,1 1,-1-1,0 0,1 0,-1 0,0 0,0 0,0 1,0-1,0 0,0 0,0 0,0 0,0 1,-1-1,1 0,0 0,-1 0,1 0,-1 0,1 0,-1 0,0 0,1 0,-1 0,0 0,0 0,0 0,1-1,-1 1,0 0,0-1,0 1,0 0,0-1,-2 1,-10 6,1 0,-1-1,0-1,-1 0,1 0,-1-2,-14 3,-107 10,93-12,-655 13,449-19,40-14,194 15,-55-7,-7-2,-79 1,119 10,-30 0,0-3,-67-10,58 4,0 3,-107 7,53 1,78-4,-60 2,107 0,0 0,-1 0,1 1,0-1,0 1,0 0,0 0,0 0,1 1,-1-1,0 1,1 0,0 0,0 0,0 1,0-1,-4 7,8-9,-1 0,0 0,1-1,-1 1,1 0,-1 0,1 0,-1-1,1 1,-1 0,1 0,0-1,-1 1,1-1,0 1,0-1,-1 1,1-1,0 1,0-1,0 0,0 1,0-1,-1 0,1 0,0 0,0 1,0-1,0 0,0 0,1-1,37 3,-35-2,80 1,-12-3,0 4,0 4,77 14,-92-11,-1-3,1-2,98-6,-38-1,-15 4,-16 1,168-18,-187 9,1 2,87 6,-33 1,860-2,-979 1,0-1,1 0,-1 0,0 0,0 0,1-1,-1 1,0-1,0 0,0 0,0 0,0 0,0-1,0 1,-1-1,1 0,0 0,-1 0,5-3,-5 0,0 1,0-1,0 1,-1-1,1 1,-1-1,0 0,-1 0,1 0,-1 0,0 1,-1-9,15-188,-11 176,5-19,-7 39,1 1,-1 0,0 0,0-1,0 1,-1 0,0-1,1 1,-1-1,-1 1,1 0,-1-1,0 1,0 0,0-1,0 1,-1 0,0 0,1 0,-2 0,1 0,0 1,-1-1,0 1,-4-5,5 5,0 1,-1-1,0 1,1-1,-1 1,0 0,0 1,0-1,0 0,0 1,-1 0,1-1,0 1,-1 0,1 1,-5-1,1 1,0 1,-1 0,1 1,1 0,-1 0,0 0,-7 4,-13 4,-2-1,1-2,-1-1,0-1,-39 2,-154-8,97-1,-273-15,119-3,74-2,-205 14,228 11,146-4,-43-8,44 4,-48-1,-360 7,438-1,0 0,1 0,-1 0,0-1,1 0,-1 1,1-2,-1 1,1 0,-1-1,-6-3,11 4,0 1,1-1,-1 1,0-1,1 1,-1-1,0 1,1 0,-1-1,1 1,-1 0,0-1,1 1,-1 0,1 0,-1-1,1 1,-1 0,1 0,0 0,-1 0,1 0,-1 0,1 0,-1 0,1 0,-1 0,1 0,-1 0,2 0,20-3,-4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Phonics</a:t>
            </a:r>
            <a:r>
              <a:rPr lang="es-ES_tradnl" sz="1200" b="1" kern="1200" dirty="0">
                <a:solidFill>
                  <a:schemeClr val="tx1"/>
                </a:solidFill>
                <a:effectLst/>
                <a:latin typeface="+mn-lt"/>
                <a:ea typeface="+mn-ea"/>
                <a:cs typeface="+mn-cs"/>
              </a:rPr>
              <a:t>: SSC </a:t>
            </a:r>
            <a:r>
              <a:rPr lang="es-ES_tradnl" sz="1200" b="1" kern="1200" dirty="0" err="1">
                <a:solidFill>
                  <a:schemeClr val="tx1"/>
                </a:solidFill>
                <a:effectLst/>
                <a:latin typeface="+mn-lt"/>
                <a:ea typeface="+mn-ea"/>
                <a:cs typeface="+mn-cs"/>
              </a:rPr>
              <a:t>revision</a:t>
            </a:r>
            <a:r>
              <a:rPr lang="es-ES_tradnl" sz="1200" b="1" kern="1200" dirty="0">
                <a:solidFill>
                  <a:schemeClr val="tx1"/>
                </a:solidFill>
                <a:effectLst/>
                <a:latin typeface="+mn-lt"/>
                <a:ea typeface="+mn-ea"/>
                <a:cs typeface="+mn-cs"/>
              </a:rPr>
              <a:t> 2</a:t>
            </a:r>
            <a:endParaRPr lang="es-ES_trad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 </a:t>
            </a:r>
            <a:r>
              <a:rPr lang="es-ES" sz="1200" b="1" i="0" u="none" strike="noStrike" dirty="0">
                <a:solidFill>
                  <a:srgbClr val="002060"/>
                </a:solidFill>
                <a:effectLst/>
                <a:latin typeface="Century Gothic" panose="020B0502020202020204" pitchFamily="34" charset="0"/>
              </a:rPr>
              <a:t>poder, puedo, puedes, puede</a:t>
            </a:r>
            <a:r>
              <a:rPr lang="es-ES" sz="1200" b="0" i="0" u="none" strike="noStrike" dirty="0">
                <a:solidFill>
                  <a:srgbClr val="002060"/>
                </a:solidFill>
                <a:effectLst/>
                <a:latin typeface="Century Gothic" panose="020B0502020202020204" pitchFamily="34" charset="0"/>
              </a:rPr>
              <a:t> [32] </a:t>
            </a:r>
            <a:r>
              <a:rPr lang="es-ES" sz="1200" b="1" i="0" u="none" strike="noStrike" dirty="0">
                <a:solidFill>
                  <a:srgbClr val="002060"/>
                </a:solidFill>
                <a:effectLst/>
                <a:latin typeface="Century Gothic" panose="020B0502020202020204" pitchFamily="34" charset="0"/>
              </a:rPr>
              <a:t>tren</a:t>
            </a:r>
            <a:r>
              <a:rPr lang="es-ES" sz="1200" b="0" i="0" u="none" strike="noStrike" dirty="0">
                <a:solidFill>
                  <a:srgbClr val="002060"/>
                </a:solidFill>
                <a:effectLst/>
                <a:latin typeface="Century Gothic" panose="020B0502020202020204" pitchFamily="34" charset="0"/>
              </a:rPr>
              <a:t> [1488]</a:t>
            </a:r>
            <a:r>
              <a:rPr lang="es-ES" sz="1800" dirty="0"/>
              <a:t> </a:t>
            </a:r>
            <a:endParaRPr lang="es-ES" sz="1200" b="1" i="0" u="none" strike="noStrike" dirty="0">
              <a:solidFill>
                <a:srgbClr val="002060"/>
              </a:solidFill>
              <a:effectLst/>
              <a:latin typeface="Century Gothic" panose="020B0502020202020204" pitchFamily="34" charset="0"/>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persona [108] gente [137] dinero [364] tráfico [&gt;5000]</a:t>
            </a: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800" dirty="0"/>
              <a:t> </a:t>
            </a:r>
            <a:r>
              <a:rPr lang="es-ES" sz="1200" b="0" i="0" u="none" strike="noStrike" dirty="0">
                <a:solidFill>
                  <a:srgbClr val="002060"/>
                </a:solidFill>
                <a:effectLst/>
                <a:latin typeface="Century Gothic" panose="020B0502020202020204" pitchFamily="34" charset="0"/>
              </a:rPr>
              <a:t>primo [1451] voy [ir 33] vas [ir 33] va [ir 33] estoy [estar 21] está [estar 21] estás [estar 21] calle [269] cine [952] estadio [2581] parque [1354] playa [1475] plaza [806] teatro [605] a [8] el [1] la [1]</a:t>
            </a:r>
            <a:r>
              <a:rPr lang="es-ES" sz="1800" dirty="0"/>
              <a:t>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empezar</a:t>
            </a:r>
            <a:r>
              <a:rPr lang="en-GB" b="0" dirty="0"/>
              <a:t> [175] </a:t>
            </a:r>
            <a:r>
              <a:rPr lang="en-GB" b="1" dirty="0" err="1"/>
              <a:t>encuesta</a:t>
            </a:r>
            <a:r>
              <a:rPr lang="en-GB" b="1"/>
              <a:t> </a:t>
            </a:r>
            <a:r>
              <a:rPr lang="en-GB" b="0"/>
              <a:t>[2077] </a:t>
            </a:r>
            <a:r>
              <a:rPr lang="en-GB" b="1"/>
              <a:t>sobre</a:t>
            </a:r>
            <a:r>
              <a:rPr lang="en-GB" b="0"/>
              <a:t> [62]</a:t>
            </a:r>
            <a:br>
              <a:rPr lang="en-GB" b="0" dirty="0"/>
            </a:b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7147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238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06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revisit several SSC .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aseline="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Read and clarify the instruction. </a:t>
            </a:r>
            <a:endParaRPr lang="en-GB" b="0" baseline="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Listen once for pupils to appreciate and become familiar with the rhythm</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Listen one more time and encourage pupils to sing along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0" baseline="0" dirty="0"/>
          </a:p>
          <a:p>
            <a:pPr marL="0" lvl="0" indent="0" algn="l" rtl="0">
              <a:spcBef>
                <a:spcPts val="0"/>
              </a:spcBef>
              <a:spcAft>
                <a:spcPts val="0"/>
              </a:spcAft>
              <a:buNone/>
            </a:pPr>
            <a:r>
              <a:rPr lang="en-GB" b="1" dirty="0"/>
              <a:t>Video source:</a:t>
            </a:r>
            <a:endParaRPr lang="en-GB" b="0" dirty="0"/>
          </a:p>
          <a:p>
            <a:pPr marL="0" lvl="0" indent="0" algn="l" rtl="0">
              <a:spcBef>
                <a:spcPts val="0"/>
              </a:spcBef>
              <a:spcAft>
                <a:spcPts val="0"/>
              </a:spcAft>
              <a:buNone/>
            </a:pPr>
            <a:r>
              <a:rPr lang="en-US" b="0" baseline="0" dirty="0"/>
              <a:t>https://www.youtube.com/watch?v=jHGgI3aI9hI&amp;ab_channel=123Andr%C3%A9s</a:t>
            </a:r>
          </a:p>
          <a:p>
            <a:pPr marL="0" lvl="0" indent="0" algn="l" rtl="0">
              <a:spcBef>
                <a:spcPts val="0"/>
              </a:spcBef>
              <a:spcAft>
                <a:spcPts val="0"/>
              </a:spcAft>
              <a:buNone/>
            </a:pPr>
            <a:endParaRPr lang="en-US" b="0" baseline="0" dirty="0"/>
          </a:p>
          <a:p>
            <a:r>
              <a:rPr lang="en-GB" sz="1200" b="1" dirty="0">
                <a:solidFill>
                  <a:srgbClr val="002060"/>
                </a:solidFill>
                <a:latin typeface="Century Gothic" panose="020B0502020202020204" pitchFamily="34" charset="0"/>
              </a:rPr>
              <a:t>voy a ser </a:t>
            </a:r>
            <a:r>
              <a:rPr lang="en-GB" sz="1200" dirty="0">
                <a:solidFill>
                  <a:srgbClr val="002060"/>
                </a:solidFill>
                <a:latin typeface="Century Gothic" panose="020B0502020202020204" pitchFamily="34" charset="0"/>
              </a:rPr>
              <a:t>= I’m going to be</a:t>
            </a:r>
          </a:p>
          <a:p>
            <a:r>
              <a:rPr lang="en-GB" sz="1200" b="1" dirty="0" err="1">
                <a:solidFill>
                  <a:srgbClr val="002060"/>
                </a:solidFill>
                <a:latin typeface="Century Gothic" panose="020B0502020202020204" pitchFamily="34" charset="0"/>
              </a:rPr>
              <a:t>valiente</a:t>
            </a:r>
            <a:r>
              <a:rPr lang="en-GB" sz="1200" b="1"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 brave</a:t>
            </a:r>
          </a:p>
          <a:p>
            <a:r>
              <a:rPr lang="en-GB" sz="1200" b="1" dirty="0" err="1">
                <a:solidFill>
                  <a:srgbClr val="002060"/>
                </a:solidFill>
                <a:latin typeface="Century Gothic" panose="020B0502020202020204" pitchFamily="34" charset="0"/>
              </a:rPr>
              <a:t>por</a:t>
            </a:r>
            <a:r>
              <a:rPr lang="en-GB" sz="1200" b="1" dirty="0">
                <a:solidFill>
                  <a:srgbClr val="002060"/>
                </a:solidFill>
                <a:latin typeface="Century Gothic" panose="020B0502020202020204" pitchFamily="34" charset="0"/>
              </a:rPr>
              <a:t> </a:t>
            </a:r>
            <a:r>
              <a:rPr lang="en-GB" sz="1200" b="1" dirty="0" err="1">
                <a:solidFill>
                  <a:srgbClr val="002060"/>
                </a:solidFill>
                <a:latin typeface="Century Gothic" panose="020B0502020202020204" pitchFamily="34" charset="0"/>
              </a:rPr>
              <a:t>primera</a:t>
            </a:r>
            <a:r>
              <a:rPr lang="en-GB" sz="1200" b="1" dirty="0">
                <a:solidFill>
                  <a:srgbClr val="002060"/>
                </a:solidFill>
                <a:latin typeface="Century Gothic" panose="020B0502020202020204" pitchFamily="34" charset="0"/>
              </a:rPr>
              <a:t> vez </a:t>
            </a:r>
            <a:r>
              <a:rPr lang="en-GB" sz="1200" dirty="0">
                <a:solidFill>
                  <a:srgbClr val="002060"/>
                </a:solidFill>
                <a:latin typeface="Century Gothic" panose="020B0502020202020204" pitchFamily="34" charset="0"/>
              </a:rPr>
              <a:t>= first time</a:t>
            </a:r>
          </a:p>
          <a:p>
            <a:r>
              <a:rPr lang="en-GB" sz="1200" b="1" dirty="0" err="1">
                <a:solidFill>
                  <a:srgbClr val="002060"/>
                </a:solidFill>
                <a:latin typeface="Century Gothic" panose="020B0502020202020204" pitchFamily="34" charset="0"/>
              </a:rPr>
              <a:t>Suena</a:t>
            </a:r>
            <a:r>
              <a:rPr lang="en-GB" sz="1200" dirty="0">
                <a:solidFill>
                  <a:srgbClr val="002060"/>
                </a:solidFill>
                <a:latin typeface="Century Gothic" panose="020B0502020202020204" pitchFamily="34" charset="0"/>
              </a:rPr>
              <a:t> = it rings / sounds</a:t>
            </a:r>
          </a:p>
          <a:p>
            <a:r>
              <a:rPr lang="en-GB" sz="1200" dirty="0">
                <a:solidFill>
                  <a:srgbClr val="002060"/>
                </a:solidFill>
                <a:latin typeface="Century Gothic" panose="020B0502020202020204" pitchFamily="34" charset="0"/>
              </a:rPr>
              <a:t>(la) </a:t>
            </a:r>
            <a:r>
              <a:rPr lang="en-GB" sz="1200" b="1" dirty="0" err="1">
                <a:solidFill>
                  <a:srgbClr val="002060"/>
                </a:solidFill>
                <a:latin typeface="Century Gothic" panose="020B0502020202020204" pitchFamily="34" charset="0"/>
              </a:rPr>
              <a:t>bocina</a:t>
            </a:r>
            <a:r>
              <a:rPr lang="en-GB" sz="1200" b="1"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 horn</a:t>
            </a:r>
          </a:p>
          <a:p>
            <a:r>
              <a:rPr lang="en-GB" sz="1200" b="1" dirty="0" err="1">
                <a:solidFill>
                  <a:srgbClr val="002060"/>
                </a:solidFill>
                <a:latin typeface="Century Gothic" panose="020B0502020202020204" pitchFamily="34" charset="0"/>
              </a:rPr>
              <a:t>veloz</a:t>
            </a:r>
            <a:r>
              <a:rPr lang="en-GB" sz="1200" dirty="0">
                <a:solidFill>
                  <a:srgbClr val="002060"/>
                </a:solidFill>
                <a:latin typeface="Century Gothic" panose="020B0502020202020204" pitchFamily="34" charset="0"/>
              </a:rPr>
              <a:t> = fast</a:t>
            </a:r>
          </a:p>
          <a:p>
            <a:r>
              <a:rPr lang="en-GB" sz="1200" dirty="0">
                <a:solidFill>
                  <a:srgbClr val="002060"/>
                </a:solidFill>
                <a:latin typeface="Century Gothic" panose="020B0502020202020204" pitchFamily="34" charset="0"/>
              </a:rPr>
              <a:t>(</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a:t>
            </a:r>
            <a:r>
              <a:rPr lang="en-GB" sz="1200" b="1" dirty="0" err="1">
                <a:solidFill>
                  <a:srgbClr val="002060"/>
                </a:solidFill>
                <a:latin typeface="Century Gothic" panose="020B0502020202020204" pitchFamily="34" charset="0"/>
              </a:rPr>
              <a:t>silbato</a:t>
            </a:r>
            <a:r>
              <a:rPr lang="en-GB" sz="1200" dirty="0">
                <a:solidFill>
                  <a:srgbClr val="002060"/>
                </a:solidFill>
                <a:latin typeface="Century Gothic" panose="020B0502020202020204" pitchFamily="34" charset="0"/>
              </a:rPr>
              <a:t> = whistle</a:t>
            </a:r>
          </a:p>
          <a:p>
            <a:r>
              <a:rPr lang="en-GB" sz="1200" b="1" dirty="0" err="1">
                <a:solidFill>
                  <a:srgbClr val="002060"/>
                </a:solidFill>
                <a:latin typeface="Century Gothic" panose="020B0502020202020204" pitchFamily="34" charset="0"/>
              </a:rPr>
              <a:t>Pedaleo</a:t>
            </a:r>
            <a:r>
              <a:rPr lang="en-GB" sz="1200" dirty="0">
                <a:solidFill>
                  <a:srgbClr val="002060"/>
                </a:solidFill>
                <a:latin typeface="Century Gothic" panose="020B0502020202020204" pitchFamily="34" charset="0"/>
              </a:rPr>
              <a:t> = I pedal </a:t>
            </a:r>
          </a:p>
          <a:p>
            <a:r>
              <a:rPr lang="en-GB" sz="1200" b="1" dirty="0" err="1">
                <a:solidFill>
                  <a:srgbClr val="002060"/>
                </a:solidFill>
                <a:latin typeface="Century Gothic" panose="020B0502020202020204" pitchFamily="34" charset="0"/>
              </a:rPr>
              <a:t>fuerte</a:t>
            </a:r>
            <a:r>
              <a:rPr lang="en-GB" sz="1200" dirty="0">
                <a:solidFill>
                  <a:srgbClr val="002060"/>
                </a:solidFill>
                <a:latin typeface="Century Gothic" panose="020B0502020202020204" pitchFamily="34" charset="0"/>
              </a:rPr>
              <a:t> = hard</a:t>
            </a:r>
          </a:p>
          <a:p>
            <a:r>
              <a:rPr lang="en-GB" sz="1200" dirty="0">
                <a:solidFill>
                  <a:srgbClr val="002060"/>
                </a:solidFill>
                <a:latin typeface="Century Gothic" panose="020B0502020202020204" pitchFamily="34" charset="0"/>
              </a:rPr>
              <a:t>(</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motor = </a:t>
            </a:r>
            <a:r>
              <a:rPr lang="en-GB" sz="1200" b="1" dirty="0">
                <a:solidFill>
                  <a:srgbClr val="002060"/>
                </a:solidFill>
                <a:latin typeface="Century Gothic" panose="020B0502020202020204" pitchFamily="34" charset="0"/>
              </a:rPr>
              <a:t>engine</a:t>
            </a:r>
          </a:p>
          <a:p>
            <a:pPr marL="0" lvl="0" indent="0" algn="l" rtl="0">
              <a:spcBef>
                <a:spcPts val="0"/>
              </a:spcBef>
              <a:spcAft>
                <a:spcPts val="0"/>
              </a:spcAft>
              <a:buNone/>
            </a:pPr>
            <a:endParaRPr lang="en-US" b="0" baseline="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8039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revisit vocabulary from previous weeks.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[Part 1]</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1.Teachers model the task by drawing pupils’ attention to the clues on the left-hand side of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All these words have been introduced and practised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Ensure the meaning of ‘</a:t>
            </a:r>
            <a:r>
              <a:rPr lang="en-GB" b="0" baseline="0" dirty="0" err="1"/>
              <a:t>abajo</a:t>
            </a:r>
            <a:r>
              <a:rPr lang="en-GB" b="0" baseline="0" dirty="0"/>
              <a:t>’ and ‘horizontal’ is clear.  </a:t>
            </a:r>
            <a:br>
              <a:rPr lang="en-GB" b="0" baseline="0" dirty="0"/>
            </a:br>
            <a:r>
              <a:rPr lang="en-GB" b="0" baseline="0" dirty="0"/>
              <a:t>3. Pupils can work in pairs and try to translate as many as they can.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Elicit meaning from pupils and click on the numbers to bring up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(‘Cómo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ym typeface="Wingdings" panose="05000000000000000000" pitchFamily="2" charset="2"/>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319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practise key vocabulary (newly introduced this week and from previous weeks).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1" dirty="0"/>
              <a:t>[Part 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Tell students they need to guess the word the teacher is thinking of (s/he might write it down unseen on a mini whiteboard as part of the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Teacher models the game by reading the first (pink) speech bubble and pupils respond (green speech bubble).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Pupils suggest different words in Spanish (from the prompts shown on the left) until they guess the word and the teacher reveals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Do a couple of rounds, then pupils can work in pairs to guess each other’s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b="0" dirty="0"/>
              <a:t>: this is the ‘I spy’ game; the meaning of the spoken routine is as follows:</a:t>
            </a:r>
            <a:br>
              <a:rPr lang="en-GB" b="0" dirty="0"/>
            </a:br>
            <a:br>
              <a:rPr lang="en-GB" b="0" dirty="0"/>
            </a:br>
            <a:r>
              <a:rPr lang="en-GB" b="0" dirty="0"/>
              <a:t>- </a:t>
            </a:r>
            <a:r>
              <a:rPr lang="en-GB" b="0" dirty="0" err="1"/>
              <a:t>Veo</a:t>
            </a:r>
            <a:r>
              <a:rPr lang="en-GB" b="0" dirty="0"/>
              <a:t>, </a:t>
            </a:r>
            <a:r>
              <a:rPr lang="en-GB" b="0" dirty="0" err="1"/>
              <a:t>veo</a:t>
            </a:r>
            <a:r>
              <a:rPr lang="en-GB" b="0" dirty="0"/>
              <a:t>. (I see, I see or I spy, I spy)</a:t>
            </a:r>
            <a:br>
              <a:rPr lang="en-GB" b="0" dirty="0"/>
            </a:br>
            <a:r>
              <a:rPr lang="en-GB" b="0" dirty="0"/>
              <a:t>- </a:t>
            </a:r>
            <a:r>
              <a:rPr lang="en-GB" sz="1200" dirty="0">
                <a:solidFill>
                  <a:srgbClr val="002060"/>
                </a:solidFill>
                <a:latin typeface="Century Gothic" panose="020B0502020202020204" pitchFamily="34" charset="0"/>
              </a:rPr>
              <a:t>¿Qué </a:t>
            </a:r>
            <a:r>
              <a:rPr lang="en-GB" sz="1200" dirty="0" err="1">
                <a:solidFill>
                  <a:srgbClr val="002060"/>
                </a:solidFill>
                <a:latin typeface="Century Gothic" panose="020B0502020202020204" pitchFamily="34" charset="0"/>
              </a:rPr>
              <a:t>ves</a:t>
            </a:r>
            <a:r>
              <a:rPr lang="en-GB" sz="1200" dirty="0">
                <a:solidFill>
                  <a:srgbClr val="002060"/>
                </a:solidFill>
                <a:latin typeface="Century Gothic" panose="020B0502020202020204" pitchFamily="34" charset="0"/>
              </a:rPr>
              <a:t>? (What do you see?)</a:t>
            </a:r>
            <a:br>
              <a:rPr lang="en-GB" sz="1200" dirty="0">
                <a:solidFill>
                  <a:srgbClr val="002060"/>
                </a:solidFill>
                <a:latin typeface="Century Gothic" panose="020B0502020202020204" pitchFamily="34" charset="0"/>
              </a:rPr>
            </a:br>
            <a:r>
              <a:rPr lang="en-GB" sz="1200" dirty="0">
                <a:solidFill>
                  <a:srgbClr val="002060"/>
                </a:solidFill>
                <a:latin typeface="Century Gothic" panose="020B0502020202020204" pitchFamily="34" charset="0"/>
              </a:rPr>
              <a:t>- Una </a:t>
            </a:r>
            <a:r>
              <a:rPr lang="en-GB" sz="1200" dirty="0" err="1">
                <a:solidFill>
                  <a:srgbClr val="002060"/>
                </a:solidFill>
                <a:latin typeface="Century Gothic" panose="020B0502020202020204" pitchFamily="34" charset="0"/>
              </a:rPr>
              <a:t>cosita</a:t>
            </a:r>
            <a:r>
              <a:rPr lang="en-GB" sz="1200" dirty="0">
                <a:solidFill>
                  <a:srgbClr val="002060"/>
                </a:solidFill>
                <a:latin typeface="Century Gothic" panose="020B0502020202020204" pitchFamily="34" charset="0"/>
              </a:rPr>
              <a:t> (a little 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entury Gothic" panose="020B0502020202020204" pitchFamily="34" charset="0"/>
              </a:rPr>
              <a:t>- ¿Qué </a:t>
            </a:r>
            <a:r>
              <a:rPr lang="en-GB" sz="1200" dirty="0" err="1">
                <a:solidFill>
                  <a:srgbClr val="002060"/>
                </a:solidFill>
                <a:latin typeface="Century Gothic" panose="020B0502020202020204" pitchFamily="34" charset="0"/>
              </a:rPr>
              <a:t>cosita</a:t>
            </a:r>
            <a:r>
              <a:rPr lang="en-GB" sz="1200" dirty="0">
                <a:solidFill>
                  <a:srgbClr val="002060"/>
                </a:solidFill>
                <a:latin typeface="Century Gothic" panose="020B0502020202020204" pitchFamily="34" charset="0"/>
              </a:rPr>
              <a:t> es? (what little thing is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Empieza</a:t>
            </a:r>
            <a:r>
              <a:rPr lang="en-GB" sz="1200" dirty="0">
                <a:solidFill>
                  <a:srgbClr val="002060"/>
                </a:solidFill>
                <a:latin typeface="Century Gothic" panose="020B0502020202020204" pitchFamily="34" charset="0"/>
              </a:rPr>
              <a:t> con la letra… (it starts with the letter…)</a:t>
            </a:r>
            <a:endParaRPr lang="en-US" sz="120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Frequency of unknown words</a:t>
            </a:r>
            <a:r>
              <a:rPr lang="en-GB" dirty="0"/>
              <a:t>:</a:t>
            </a:r>
            <a:br>
              <a:rPr lang="en-GB" b="0" dirty="0"/>
            </a:br>
            <a:r>
              <a:rPr lang="en-GB" b="1" dirty="0"/>
              <a:t>empezar</a:t>
            </a:r>
            <a:r>
              <a:rPr lang="en-GB" b="0" dirty="0"/>
              <a:t> [175]</a:t>
            </a:r>
            <a:br>
              <a:rPr lang="en-GB" b="0" dirty="0"/>
            </a:b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2037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a:t>
            </a:r>
            <a:r>
              <a:rPr lang="en-GB" b="1" dirty="0" err="1"/>
              <a:t>poder</a:t>
            </a:r>
            <a:r>
              <a:rPr lang="en-GB" b="0" dirty="0"/>
              <a:t> (2-verb structure) in 1</a:t>
            </a:r>
            <a:r>
              <a:rPr lang="en-GB" b="0" baseline="30000" dirty="0"/>
              <a:t>st</a:t>
            </a:r>
            <a:r>
              <a:rPr lang="en-GB" b="0" dirty="0"/>
              <a:t> and 3</a:t>
            </a:r>
            <a:r>
              <a:rPr lang="en-GB" b="0" baseline="30000" dirty="0"/>
              <a:t>rd</a:t>
            </a:r>
            <a:r>
              <a:rPr lang="en-GB" b="0" dirty="0"/>
              <a:t> person singular; revisit negatives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singular persons singular person of </a:t>
            </a:r>
            <a:r>
              <a:rPr lang="en-GB" b="0" dirty="0" err="1"/>
              <a:t>poder</a:t>
            </a:r>
            <a:r>
              <a:rPr lang="en-GB" b="0" dirty="0"/>
              <a:t>  and vocabulary; Connecting sound with meaning. </a:t>
            </a: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0" marR="0" lvl="0" indent="0" algn="l" rtl="0">
              <a:lnSpc>
                <a:spcPct val="100000"/>
              </a:lnSpc>
              <a:spcBef>
                <a:spcPts val="0"/>
              </a:spcBef>
              <a:spcAft>
                <a:spcPts val="0"/>
              </a:spcAft>
              <a:buClr>
                <a:schemeClr val="dk1"/>
              </a:buClr>
              <a:buSzPts val="1200"/>
              <a:buFont typeface="Calibri"/>
              <a:buNone/>
            </a:pPr>
            <a:r>
              <a:rPr lang="en-GB" dirty="0"/>
              <a:t>(Part A)</a:t>
            </a:r>
          </a:p>
          <a:p>
            <a:pPr marL="0" lvl="0" indent="0" algn="l" rtl="0">
              <a:spcBef>
                <a:spcPts val="0"/>
              </a:spcBef>
              <a:spcAft>
                <a:spcPts val="0"/>
              </a:spcAft>
              <a:buNone/>
            </a:pPr>
            <a:endParaRPr lang="en-GB" dirty="0"/>
          </a:p>
          <a:p>
            <a:pPr marL="228600" lvl="0" indent="-228600" algn="l" rtl="0">
              <a:spcBef>
                <a:spcPts val="0"/>
              </a:spcBef>
              <a:spcAft>
                <a:spcPts val="0"/>
              </a:spcAft>
              <a:buAutoNum type="arabicPeriod"/>
            </a:pPr>
            <a:r>
              <a:rPr lang="en-GB" dirty="0"/>
              <a:t>Read the instruction in Spanish &amp; click to bring further instruction.</a:t>
            </a:r>
          </a:p>
          <a:p>
            <a:pPr marL="228600" lvl="0" indent="-228600" algn="l" rtl="0">
              <a:spcBef>
                <a:spcPts val="0"/>
              </a:spcBef>
              <a:spcAft>
                <a:spcPts val="0"/>
              </a:spcAft>
              <a:buAutoNum type="arabicPeriod"/>
            </a:pPr>
            <a:r>
              <a:rPr lang="en-GB" dirty="0"/>
              <a:t>Do [E] with them. Click to listen. Pupils circle the correct person (I, you, s/he) and write down the infinitive verb. </a:t>
            </a:r>
          </a:p>
          <a:p>
            <a:pPr marL="228600" lvl="0" indent="-228600" algn="l" rtl="0">
              <a:spcBef>
                <a:spcPts val="0"/>
              </a:spcBef>
              <a:spcAft>
                <a:spcPts val="0"/>
              </a:spcAft>
              <a:buAutoNum type="arabicPeriod"/>
            </a:pPr>
            <a:r>
              <a:rPr lang="en-GB" dirty="0"/>
              <a:t>Click for answers</a:t>
            </a: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(Part B)</a:t>
            </a:r>
          </a:p>
          <a:p>
            <a:pPr marL="0" lvl="0" indent="0" algn="l" rtl="0">
              <a:spcBef>
                <a:spcPts val="0"/>
              </a:spcBef>
              <a:spcAft>
                <a:spcPts val="0"/>
              </a:spcAft>
              <a:buNone/>
            </a:pPr>
            <a:r>
              <a:rPr lang="en-GB" b="0" dirty="0"/>
              <a:t>1. Pupils </a:t>
            </a:r>
            <a:r>
              <a:rPr lang="en-GB" dirty="0"/>
              <a:t>listen to 1-5 and write the sentences, selecting from the options given </a:t>
            </a: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For each question, they put a</a:t>
            </a:r>
            <a:r>
              <a:rPr kumimoji="0" lang="en-GB" sz="12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cross (x) </a:t>
            </a: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 the</a:t>
            </a:r>
            <a:r>
              <a:rPr kumimoji="0" lang="en-GB" sz="12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type of word</a:t>
            </a: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you hear.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for answers</a:t>
            </a:r>
            <a:endParaRPr lang="en-GB" b="0" dirty="0"/>
          </a:p>
          <a:p>
            <a:pPr marL="0" lvl="0" indent="0" algn="l" rtl="0">
              <a:spcBef>
                <a:spcPts val="0"/>
              </a:spcBef>
              <a:spcAft>
                <a:spcPts val="0"/>
              </a:spcAft>
              <a:buNone/>
            </a:pPr>
            <a:endParaRPr lang="en-GB" sz="1200" b="1"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1:</a:t>
            </a:r>
            <a:endParaRPr lang="en-GB" sz="1200" b="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endParaRPr lang="en-GB" sz="1200" b="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0" dirty="0">
                <a:solidFill>
                  <a:srgbClr val="002060"/>
                </a:solidFill>
                <a:latin typeface="Century Gothic"/>
                <a:ea typeface="Century Gothic"/>
                <a:cs typeface="Century Gothic"/>
                <a:sym typeface="Century Gothic"/>
              </a:rPr>
              <a:t>E. </a:t>
            </a:r>
            <a:r>
              <a:rPr lang="en-GB" sz="1200" b="0" dirty="0" err="1">
                <a:solidFill>
                  <a:srgbClr val="002060"/>
                </a:solidFill>
                <a:latin typeface="Century Gothic"/>
                <a:ea typeface="Century Gothic"/>
                <a:cs typeface="Century Gothic"/>
                <a:sym typeface="Century Gothic"/>
              </a:rPr>
              <a:t>Puedo</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aprender</a:t>
            </a:r>
            <a:r>
              <a:rPr lang="en-GB" sz="1200" b="0" dirty="0">
                <a:solidFill>
                  <a:srgbClr val="002060"/>
                </a:solidFill>
                <a:latin typeface="Century Gothic"/>
                <a:ea typeface="Century Gothic"/>
                <a:cs typeface="Century Gothic"/>
                <a:sym typeface="Century Gothic"/>
              </a:rPr>
              <a:t> español.</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Puedes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nadar</a:t>
            </a:r>
            <a:r>
              <a:rPr lang="en-GB" sz="1200" b="0" dirty="0">
                <a:solidFill>
                  <a:srgbClr val="002060"/>
                </a:solidFill>
                <a:latin typeface="Century Gothic"/>
                <a:ea typeface="Century Gothic"/>
                <a:cs typeface="Century Gothic"/>
                <a:sym typeface="Century Gothic"/>
              </a:rPr>
              <a:t> en </a:t>
            </a:r>
            <a:r>
              <a:rPr lang="en-GB" sz="1200" b="0" dirty="0" err="1">
                <a:solidFill>
                  <a:srgbClr val="002060"/>
                </a:solidFill>
                <a:latin typeface="Century Gothic"/>
                <a:ea typeface="Century Gothic"/>
                <a:cs typeface="Century Gothic"/>
                <a:sym typeface="Century Gothic"/>
              </a:rPr>
              <a:t>el</a:t>
            </a:r>
            <a:r>
              <a:rPr lang="en-GB" sz="1200" b="0" dirty="0">
                <a:solidFill>
                  <a:srgbClr val="002060"/>
                </a:solidFill>
                <a:latin typeface="Century Gothic"/>
                <a:ea typeface="Century Gothic"/>
                <a:cs typeface="Century Gothic"/>
                <a:sym typeface="Century Gothic"/>
              </a:rPr>
              <a:t> mar.</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Puedes</a:t>
            </a:r>
            <a:r>
              <a:rPr lang="en-GB" sz="1200" b="0" dirty="0">
                <a:solidFill>
                  <a:srgbClr val="002060"/>
                </a:solidFill>
                <a:latin typeface="Century Gothic"/>
                <a:ea typeface="Century Gothic"/>
                <a:cs typeface="Century Gothic"/>
                <a:sym typeface="Century Gothic"/>
              </a:rPr>
              <a:t> comer </a:t>
            </a:r>
            <a:r>
              <a:rPr lang="en-GB" sz="1200" b="0" dirty="0" err="1">
                <a:solidFill>
                  <a:srgbClr val="002060"/>
                </a:solidFill>
                <a:latin typeface="Century Gothic"/>
                <a:ea typeface="Century Gothic"/>
                <a:cs typeface="Century Gothic"/>
                <a:sym typeface="Century Gothic"/>
              </a:rPr>
              <a:t>fruta</a:t>
            </a:r>
            <a:r>
              <a:rPr lang="en-GB" sz="1200" b="0" dirty="0">
                <a:solidFill>
                  <a:srgbClr val="002060"/>
                </a:solidFill>
                <a:latin typeface="Century Gothic"/>
                <a:ea typeface="Century Gothic"/>
                <a:cs typeface="Century Gothic"/>
                <a:sym typeface="Century Gothic"/>
              </a:rPr>
              <a:t>. </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Puede</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beber</a:t>
            </a:r>
            <a:r>
              <a:rPr lang="en-GB" sz="1200" b="0" dirty="0">
                <a:solidFill>
                  <a:srgbClr val="002060"/>
                </a:solidFill>
                <a:latin typeface="Century Gothic"/>
                <a:ea typeface="Century Gothic"/>
                <a:cs typeface="Century Gothic"/>
                <a:sym typeface="Century Gothic"/>
              </a:rPr>
              <a:t> a </a:t>
            </a:r>
            <a:r>
              <a:rPr lang="en-GB" sz="1200" b="0" dirty="0" err="1">
                <a:solidFill>
                  <a:srgbClr val="002060"/>
                </a:solidFill>
                <a:latin typeface="Century Gothic"/>
                <a:ea typeface="Century Gothic"/>
                <a:cs typeface="Century Gothic"/>
                <a:sym typeface="Century Gothic"/>
              </a:rPr>
              <a:t>todos</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los</a:t>
            </a:r>
            <a:r>
              <a:rPr lang="en-GB" sz="1200" b="0" dirty="0">
                <a:solidFill>
                  <a:srgbClr val="002060"/>
                </a:solidFill>
                <a:latin typeface="Century Gothic"/>
                <a:ea typeface="Century Gothic"/>
                <a:cs typeface="Century Gothic"/>
                <a:sym typeface="Century Gothic"/>
              </a:rPr>
              <a:t> días.</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Puedo</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ir</a:t>
            </a:r>
            <a:r>
              <a:rPr lang="en-GB" sz="1200" b="0" dirty="0">
                <a:solidFill>
                  <a:srgbClr val="002060"/>
                </a:solidFill>
                <a:latin typeface="Century Gothic"/>
                <a:ea typeface="Century Gothic"/>
                <a:cs typeface="Century Gothic"/>
                <a:sym typeface="Century Gothic"/>
              </a:rPr>
              <a:t> en </a:t>
            </a:r>
            <a:r>
              <a:rPr lang="en-GB" sz="1200" b="0" dirty="0" err="1">
                <a:solidFill>
                  <a:srgbClr val="002060"/>
                </a:solidFill>
                <a:latin typeface="Century Gothic"/>
                <a:ea typeface="Century Gothic"/>
                <a:cs typeface="Century Gothic"/>
                <a:sym typeface="Century Gothic"/>
              </a:rPr>
              <a:t>tren</a:t>
            </a:r>
            <a:r>
              <a:rPr lang="en-GB" sz="1200" b="0" dirty="0">
                <a:solidFill>
                  <a:srgbClr val="002060"/>
                </a:solidFill>
                <a:latin typeface="Century Gothic"/>
                <a:ea typeface="Century Gothic"/>
                <a:cs typeface="Century Gothic"/>
                <a:sym typeface="Century Gothic"/>
              </a:rPr>
              <a:t>. </a:t>
            </a:r>
          </a:p>
          <a:p>
            <a:pPr marL="228600" lvl="0" indent="-228600" algn="l" rtl="0">
              <a:spcBef>
                <a:spcPts val="0"/>
              </a:spcBef>
              <a:spcAft>
                <a:spcPts val="0"/>
              </a:spcAft>
              <a:buAutoNum type="arabicPeriod"/>
            </a:pPr>
            <a:r>
              <a:rPr lang="en-GB" sz="1200" b="0" dirty="0" err="1">
                <a:solidFill>
                  <a:srgbClr val="002060"/>
                </a:solidFill>
                <a:latin typeface="Century Gothic"/>
                <a:ea typeface="Century Gothic"/>
                <a:cs typeface="Century Gothic"/>
                <a:sym typeface="Century Gothic"/>
              </a:rPr>
              <a:t>Puede</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visitar</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el</a:t>
            </a:r>
            <a:r>
              <a:rPr lang="en-GB" sz="1200" b="0" dirty="0">
                <a:solidFill>
                  <a:srgbClr val="002060"/>
                </a:solidFill>
                <a:latin typeface="Century Gothic"/>
                <a:ea typeface="Century Gothic"/>
                <a:cs typeface="Century Gothic"/>
                <a:sym typeface="Century Gothic"/>
              </a:rPr>
              <a:t> </a:t>
            </a:r>
            <a:r>
              <a:rPr lang="en-GB" sz="1200" b="0" dirty="0" err="1">
                <a:solidFill>
                  <a:srgbClr val="002060"/>
                </a:solidFill>
                <a:latin typeface="Century Gothic"/>
                <a:ea typeface="Century Gothic"/>
                <a:cs typeface="Century Gothic"/>
                <a:sym typeface="Century Gothic"/>
              </a:rPr>
              <a:t>teatro</a:t>
            </a:r>
            <a:r>
              <a:rPr lang="en-GB" sz="1200" b="0" dirty="0">
                <a:solidFill>
                  <a:srgbClr val="002060"/>
                </a:solidFill>
                <a:latin typeface="Century Gothic"/>
                <a:ea typeface="Century Gothic"/>
                <a:cs typeface="Century Gothic"/>
                <a:sym typeface="Century Gothic"/>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Segoe Print" panose="02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lvl="0" indent="0" algn="l" rtl="0">
              <a:spcBef>
                <a:spcPts val="0"/>
              </a:spcBef>
              <a:spcAft>
                <a:spcPts val="0"/>
              </a:spcAft>
              <a:buNone/>
            </a:pPr>
            <a:endParaRPr lang="en-GB"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practise oral production and comprehension of </a:t>
            </a:r>
            <a:r>
              <a:rPr lang="en-GB" b="0" dirty="0" err="1"/>
              <a:t>puedo</a:t>
            </a:r>
            <a:r>
              <a:rPr lang="en-GB" b="0" dirty="0"/>
              <a:t> &amp; </a:t>
            </a:r>
            <a:r>
              <a:rPr lang="en-GB" b="0" dirty="0" err="1"/>
              <a:t>puedes</a:t>
            </a:r>
            <a:r>
              <a:rPr lang="en-GB" b="0" dirty="0"/>
              <a:t> with a range of infinitives.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228600" indent="-228600">
              <a:buAutoNum type="arabicPeriod"/>
            </a:pPr>
            <a:r>
              <a:rPr lang="en-GB" dirty="0"/>
              <a:t>Read the title.</a:t>
            </a:r>
          </a:p>
          <a:p>
            <a:pPr marL="228600" indent="-228600">
              <a:buAutoNum type="arabicPeriod"/>
            </a:pPr>
            <a:r>
              <a:rPr lang="en-GB" dirty="0"/>
              <a:t>Tell students they are going to conduct a survey in the class to figure how the most popular birthday months. </a:t>
            </a:r>
          </a:p>
          <a:p>
            <a:pPr marL="228600" indent="-228600">
              <a:buAutoNum type="arabicPeriod"/>
            </a:pPr>
            <a:r>
              <a:rPr lang="en-GB" dirty="0"/>
              <a:t>Click to bring key speech bubbles to model the dialogue. A ¿</a:t>
            </a:r>
            <a:r>
              <a:rPr lang="en-GB" dirty="0" err="1"/>
              <a:t>Puedes</a:t>
            </a:r>
            <a:r>
              <a:rPr lang="en-GB" dirty="0"/>
              <a:t> hablar español? &amp; click to bring B’s sample answer and follow up question. Click to model how to use the survey sheet.  </a:t>
            </a:r>
          </a:p>
          <a:p>
            <a:pPr marL="228600" indent="-228600">
              <a:buAutoNum type="arabicPeriod"/>
            </a:pPr>
            <a:r>
              <a:rPr lang="en-GB" dirty="0"/>
              <a:t>Tell students they have 5 minutes to ask as many students in the class. Teachers should monitor pupils are answer in full sentences. </a:t>
            </a:r>
            <a:endParaRPr lang="en-GB" b="1"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NB.</a:t>
            </a:r>
            <a:r>
              <a:rPr lang="en-GB" b="0" dirty="0">
                <a:latin typeface="Calibri" panose="020F0502020204030204" pitchFamily="34" charset="0"/>
                <a:cs typeface="Calibri" panose="020F0502020204030204" pitchFamily="34" charset="0"/>
              </a:rPr>
              <a:t> Some pupils might benefit from writing their response beforehand. Techers can give a couple of minutes to do this after modelling the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Frequency of unknown words and cognates</a:t>
            </a:r>
            <a:r>
              <a:rPr lang="en-GB" dirty="0"/>
              <a:t>:</a:t>
            </a:r>
          </a:p>
          <a:p>
            <a:pPr marL="0" marR="0" lvl="0" indent="0" algn="l" rtl="0">
              <a:lnSpc>
                <a:spcPct val="100000"/>
              </a:lnSpc>
              <a:spcBef>
                <a:spcPts val="0"/>
              </a:spcBef>
              <a:spcAft>
                <a:spcPts val="0"/>
              </a:spcAft>
              <a:buClr>
                <a:schemeClr val="dk1"/>
              </a:buClr>
              <a:buSzPts val="1200"/>
              <a:buFont typeface="Calibri"/>
              <a:buNone/>
            </a:pPr>
            <a:r>
              <a:rPr lang="en-GB" b="1" dirty="0" err="1"/>
              <a:t>encuesta</a:t>
            </a:r>
            <a:r>
              <a:rPr lang="en-GB" b="1" dirty="0"/>
              <a:t> </a:t>
            </a:r>
            <a:r>
              <a:rPr lang="en-GB" b="0" dirty="0"/>
              <a:t>[2077] </a:t>
            </a:r>
            <a:r>
              <a:rPr lang="en-GB" b="1" dirty="0"/>
              <a:t>sobre</a:t>
            </a:r>
            <a:r>
              <a:rPr lang="en-GB" b="0" dirty="0"/>
              <a:t> [62]</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403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057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19/06/2023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19/06/2023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https://www.youtube.com/embed/jHGgI3aI9hI?feature=oembed" TargetMode="External"/><Relationship Id="rId6" Type="http://schemas.openxmlformats.org/officeDocument/2006/relationships/audio" Target="../media/audio1.wav"/><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2.wav"/><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11.wav"/><Relationship Id="rId3" Type="http://schemas.openxmlformats.org/officeDocument/2006/relationships/audio" Target="../media/audio3.wav"/><Relationship Id="rId7" Type="http://schemas.openxmlformats.org/officeDocument/2006/relationships/image" Target="../media/image17.png"/><Relationship Id="rId12" Type="http://schemas.openxmlformats.org/officeDocument/2006/relationships/audio" Target="../media/audio10.wav"/><Relationship Id="rId17" Type="http://schemas.openxmlformats.org/officeDocument/2006/relationships/audio" Target="../media/audio12.wav"/><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audio" Target="../media/audio9.wav"/><Relationship Id="rId5" Type="http://schemas.openxmlformats.org/officeDocument/2006/relationships/image" Target="../media/image10.png"/><Relationship Id="rId15" Type="http://schemas.openxmlformats.org/officeDocument/2006/relationships/image" Target="../media/image9.svg"/><Relationship Id="rId10" Type="http://schemas.openxmlformats.org/officeDocument/2006/relationships/audio" Target="../media/audio8.wav"/><Relationship Id="rId4" Type="http://schemas.openxmlformats.org/officeDocument/2006/relationships/audio" Target="../media/audio4.wav"/><Relationship Id="rId9" Type="http://schemas.openxmlformats.org/officeDocument/2006/relationships/audio" Target="../media/audio7.wav"/><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8.png"/><Relationship Id="rId7" Type="http://schemas.openxmlformats.org/officeDocument/2006/relationships/image" Target="../media/image20.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9.png"/><Relationship Id="rId10" Type="http://schemas.openxmlformats.org/officeDocument/2006/relationships/customXml" Target="../ink/ink3.xml"/><Relationship Id="rId4" Type="http://schemas.openxmlformats.org/officeDocument/2006/relationships/image" Target="../media/image9.svg"/><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A72C2644-B593-2A6E-4B4B-A2B1377E8AD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41489" y="181232"/>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0997" y="459781"/>
            <a:ext cx="4350984" cy="1325563"/>
          </a:xfrm>
        </p:spPr>
        <p:txBody>
          <a:bodyPr>
            <a:noAutofit/>
          </a:bodyPr>
          <a:lstStyle/>
          <a:p>
            <a:pPr algn="ctr"/>
            <a:r>
              <a:rPr lang="en-GB" sz="3600" b="1" dirty="0">
                <a:solidFill>
                  <a:schemeClr val="bg1">
                    <a:lumMod val="95000"/>
                  </a:schemeClr>
                </a:solidFill>
                <a:effectLst/>
                <a:latin typeface="Century Gothic" panose="020B0502020202020204" pitchFamily="34" charset="0"/>
              </a:rPr>
              <a:t>Saying what I and others like/dislike, and have to do</a:t>
            </a:r>
            <a:endParaRPr lang="en-GB" sz="3600" dirty="0">
              <a:latin typeface="Century Gothic" panose="020B0502020202020204" pitchFamily="34" charset="0"/>
            </a:endParaRPr>
          </a:p>
        </p:txBody>
      </p:sp>
      <p:sp>
        <p:nvSpPr>
          <p:cNvPr id="5" name="Google Shape;100;p2">
            <a:extLst>
              <a:ext uri="{FF2B5EF4-FFF2-40B4-BE49-F238E27FC236}">
                <a16:creationId xmlns:a16="http://schemas.microsoft.com/office/drawing/2014/main" id="{955868C5-9D0A-C07E-2481-5A96F638047B}"/>
              </a:ext>
            </a:extLst>
          </p:cNvPr>
          <p:cNvSpPr/>
          <p:nvPr/>
        </p:nvSpPr>
        <p:spPr>
          <a:xfrm>
            <a:off x="7848456" y="4765200"/>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pic>
        <p:nvPicPr>
          <p:cNvPr id="6" name="Picture 5" descr="A picture containing text, toy, doll, vector graphics&#10;&#10;Description automatically generated">
            <a:extLst>
              <a:ext uri="{FF2B5EF4-FFF2-40B4-BE49-F238E27FC236}">
                <a16:creationId xmlns:a16="http://schemas.microsoft.com/office/drawing/2014/main" id="{224F363C-C024-EC76-A40A-85C8CDCD8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345747" y="4508844"/>
            <a:ext cx="1239299" cy="2354138"/>
          </a:xfrm>
          <a:prstGeom prst="rect">
            <a:avLst/>
          </a:prstGeom>
        </p:spPr>
      </p:pic>
      <p:pic>
        <p:nvPicPr>
          <p:cNvPr id="7" name="Picture 2" descr="Free vector graphics of Stars">
            <a:extLst>
              <a:ext uri="{FF2B5EF4-FFF2-40B4-BE49-F238E27FC236}">
                <a16:creationId xmlns:a16="http://schemas.microsoft.com/office/drawing/2014/main" id="{059A6A48-FCA2-99CB-9596-3E7DC77E6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771" y="1824426"/>
            <a:ext cx="2490354" cy="12451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6FBBC97-6954-09D5-D815-9A1DB87ECD67}"/>
              </a:ext>
            </a:extLst>
          </p:cNvPr>
          <p:cNvGrpSpPr/>
          <p:nvPr/>
        </p:nvGrpSpPr>
        <p:grpSpPr>
          <a:xfrm>
            <a:off x="5443502" y="4593173"/>
            <a:ext cx="2170687" cy="1092740"/>
            <a:chOff x="9208168" y="5234898"/>
            <a:chExt cx="2170687" cy="1092740"/>
          </a:xfrm>
        </p:grpSpPr>
        <p:pic>
          <p:nvPicPr>
            <p:cNvPr id="9" name="Picture 8" descr="Logo, company name&#10;&#10;Description automatically generated">
              <a:extLst>
                <a:ext uri="{FF2B5EF4-FFF2-40B4-BE49-F238E27FC236}">
                  <a16:creationId xmlns:a16="http://schemas.microsoft.com/office/drawing/2014/main" id="{06ECA40C-02A6-7082-BA6E-7C75D3058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10" name="Picture 9" descr="Logo&#10;&#10;Description automatically generated">
              <a:extLst>
                <a:ext uri="{FF2B5EF4-FFF2-40B4-BE49-F238E27FC236}">
                  <a16:creationId xmlns:a16="http://schemas.microsoft.com/office/drawing/2014/main" id="{297C9598-3E38-547D-804B-9F1367C92D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11" name="Picture 10" descr="A person sitting in front of a computer&#10;&#10;Description automatically generated with low confidence">
            <a:extLst>
              <a:ext uri="{FF2B5EF4-FFF2-40B4-BE49-F238E27FC236}">
                <a16:creationId xmlns:a16="http://schemas.microsoft.com/office/drawing/2014/main" id="{25B2C31C-5785-F562-1176-51A73FB9B9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3502" y="5781968"/>
            <a:ext cx="1772685" cy="1036134"/>
          </a:xfrm>
          <a:prstGeom prst="rect">
            <a:avLst/>
          </a:prstGeom>
        </p:spPr>
      </p:pic>
      <p:sp>
        <p:nvSpPr>
          <p:cNvPr id="12" name="TextBox 11">
            <a:extLst>
              <a:ext uri="{FF2B5EF4-FFF2-40B4-BE49-F238E27FC236}">
                <a16:creationId xmlns:a16="http://schemas.microsoft.com/office/drawing/2014/main" id="{B8DAD187-D48F-9546-AA99-FD3E419DDD26}"/>
              </a:ext>
            </a:extLst>
          </p:cNvPr>
          <p:cNvSpPr txBox="1"/>
          <p:nvPr/>
        </p:nvSpPr>
        <p:spPr>
          <a:xfrm>
            <a:off x="159340" y="2858102"/>
            <a:ext cx="4032303" cy="1446550"/>
          </a:xfrm>
          <a:prstGeom prst="rect">
            <a:avLst/>
          </a:prstGeom>
          <a:noFill/>
        </p:spPr>
        <p:txBody>
          <a:bodyPr wrap="square" rtlCol="0">
            <a:spAutoFit/>
          </a:bodyPr>
          <a:lstStyle/>
          <a:p>
            <a:pPr algn="ctr"/>
            <a:r>
              <a:rPr lang="en-GB" sz="4400" b="1" dirty="0" err="1">
                <a:ln w="6600">
                  <a:solidFill>
                    <a:srgbClr val="D41212"/>
                  </a:solidFill>
                  <a:prstDash val="solid"/>
                </a:ln>
                <a:solidFill>
                  <a:srgbClr val="ED2B2B"/>
                </a:solidFill>
                <a:effectLst>
                  <a:outerShdw dist="38100" dir="2700000" algn="tl" rotWithShape="0">
                    <a:schemeClr val="accent2"/>
                  </a:outerShdw>
                </a:effectLst>
                <a:latin typeface="Baguet Script" panose="00000500000000000000" pitchFamily="2" charset="0"/>
              </a:rPr>
              <a:t>Puedo</a:t>
            </a:r>
            <a:r>
              <a:rPr lang="en-GB" sz="4400" b="1" dirty="0">
                <a:ln w="6600">
                  <a:solidFill>
                    <a:srgbClr val="D41212"/>
                  </a:solidFill>
                  <a:prstDash val="solid"/>
                </a:ln>
                <a:solidFill>
                  <a:srgbClr val="ED2B2B"/>
                </a:solidFill>
                <a:effectLst>
                  <a:outerShdw dist="38100" dir="2700000" algn="tl" rotWithShape="0">
                    <a:schemeClr val="accent2"/>
                  </a:outerShdw>
                </a:effectLst>
                <a:latin typeface="Baguet Script" panose="00000500000000000000" pitchFamily="2" charset="0"/>
              </a:rPr>
              <a:t> hacer </a:t>
            </a:r>
            <a:r>
              <a:rPr lang="en-GB" sz="4400" b="1" dirty="0" err="1">
                <a:ln w="6600">
                  <a:solidFill>
                    <a:srgbClr val="D41212"/>
                  </a:solidFill>
                  <a:prstDash val="solid"/>
                </a:ln>
                <a:solidFill>
                  <a:srgbClr val="ED2B2B"/>
                </a:solidFill>
                <a:effectLst>
                  <a:outerShdw dist="38100" dir="2700000" algn="tl" rotWithShape="0">
                    <a:schemeClr val="accent2"/>
                  </a:outerShdw>
                </a:effectLst>
                <a:latin typeface="Baguet Script" panose="00000500000000000000" pitchFamily="2" charset="0"/>
              </a:rPr>
              <a:t>muchas</a:t>
            </a:r>
            <a:r>
              <a:rPr lang="en-GB" sz="4400" b="1" dirty="0">
                <a:ln w="6600">
                  <a:solidFill>
                    <a:srgbClr val="D41212"/>
                  </a:solidFill>
                  <a:prstDash val="solid"/>
                </a:ln>
                <a:solidFill>
                  <a:srgbClr val="ED2B2B"/>
                </a:solidFill>
                <a:effectLst>
                  <a:outerShdw dist="38100" dir="2700000" algn="tl" rotWithShape="0">
                    <a:schemeClr val="accent2"/>
                  </a:outerShdw>
                </a:effectLst>
                <a:latin typeface="Baguet Script" panose="00000500000000000000" pitchFamily="2" charset="0"/>
              </a:rPr>
              <a:t> </a:t>
            </a:r>
            <a:r>
              <a:rPr lang="en-GB" sz="4400" b="1" dirty="0" err="1">
                <a:ln w="6600">
                  <a:solidFill>
                    <a:srgbClr val="D41212"/>
                  </a:solidFill>
                  <a:prstDash val="solid"/>
                </a:ln>
                <a:solidFill>
                  <a:srgbClr val="ED2B2B"/>
                </a:solidFill>
                <a:effectLst>
                  <a:outerShdw dist="38100" dir="2700000" algn="tl" rotWithShape="0">
                    <a:schemeClr val="accent2"/>
                  </a:outerShdw>
                </a:effectLst>
                <a:latin typeface="Baguet Script" panose="00000500000000000000" pitchFamily="2" charset="0"/>
              </a:rPr>
              <a:t>cosas</a:t>
            </a:r>
            <a:endParaRPr lang="en-GB" sz="4400" b="1" dirty="0">
              <a:ln w="6600">
                <a:solidFill>
                  <a:srgbClr val="D41212"/>
                </a:solidFill>
                <a:prstDash val="solid"/>
              </a:ln>
              <a:solidFill>
                <a:srgbClr val="ED2B2B"/>
              </a:solidFill>
              <a:effectLst>
                <a:outerShdw dist="38100" dir="2700000" algn="tl" rotWithShape="0">
                  <a:schemeClr val="accent2"/>
                </a:outerShdw>
              </a:effectLst>
              <a:latin typeface="Baguet Script" panose="00000500000000000000" pitchFamily="2" charset="0"/>
            </a:endParaRPr>
          </a:p>
        </p:txBody>
      </p:sp>
      <p:pic>
        <p:nvPicPr>
          <p:cNvPr id="13" name="Picture 4" descr="Free vector graphics of Cartoon">
            <a:extLst>
              <a:ext uri="{FF2B5EF4-FFF2-40B4-BE49-F238E27FC236}">
                <a16:creationId xmlns:a16="http://schemas.microsoft.com/office/drawing/2014/main" id="{88FE9008-F6A3-5FC1-1B64-2C5A87C133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5014" y="3018874"/>
            <a:ext cx="1047069" cy="11265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2AA1FEB-8036-A7E0-B1DA-37FED34FD851}"/>
              </a:ext>
            </a:extLst>
          </p:cNvPr>
          <p:cNvSpPr txBox="1"/>
          <p:nvPr/>
        </p:nvSpPr>
        <p:spPr>
          <a:xfrm>
            <a:off x="814491" y="4313629"/>
            <a:ext cx="817853" cy="646331"/>
          </a:xfrm>
          <a:prstGeom prst="rect">
            <a:avLst/>
          </a:prstGeom>
          <a:noFill/>
        </p:spPr>
        <p:txBody>
          <a:bodyPr wrap="none" rtlCol="0">
            <a:spAutoFit/>
          </a:bodyPr>
          <a:lstStyle/>
          <a:p>
            <a:r>
              <a:rPr lang="en-GB" sz="3600" dirty="0"/>
              <a:t>📝</a:t>
            </a:r>
          </a:p>
        </p:txBody>
      </p:sp>
      <p:sp>
        <p:nvSpPr>
          <p:cNvPr id="15" name="TextBox 14">
            <a:extLst>
              <a:ext uri="{FF2B5EF4-FFF2-40B4-BE49-F238E27FC236}">
                <a16:creationId xmlns:a16="http://schemas.microsoft.com/office/drawing/2014/main" id="{67A83776-74A6-7B81-F899-7FB5D193066A}"/>
              </a:ext>
            </a:extLst>
          </p:cNvPr>
          <p:cNvSpPr txBox="1"/>
          <p:nvPr/>
        </p:nvSpPr>
        <p:spPr>
          <a:xfrm>
            <a:off x="1494974" y="4340964"/>
            <a:ext cx="817853" cy="646331"/>
          </a:xfrm>
          <a:prstGeom prst="rect">
            <a:avLst/>
          </a:prstGeom>
          <a:noFill/>
        </p:spPr>
        <p:txBody>
          <a:bodyPr wrap="none" rtlCol="0">
            <a:spAutoFit/>
          </a:bodyPr>
          <a:lstStyle/>
          <a:p>
            <a:r>
              <a:rPr lang="en-GB" sz="3600" dirty="0"/>
              <a:t>🔊</a:t>
            </a:r>
          </a:p>
        </p:txBody>
      </p:sp>
      <p:sp>
        <p:nvSpPr>
          <p:cNvPr id="16" name="TextBox 15">
            <a:extLst>
              <a:ext uri="{FF2B5EF4-FFF2-40B4-BE49-F238E27FC236}">
                <a16:creationId xmlns:a16="http://schemas.microsoft.com/office/drawing/2014/main" id="{3F2118F7-37D0-44F5-8C6B-C8B07DDE5556}"/>
              </a:ext>
            </a:extLst>
          </p:cNvPr>
          <p:cNvSpPr txBox="1"/>
          <p:nvPr/>
        </p:nvSpPr>
        <p:spPr>
          <a:xfrm>
            <a:off x="2149450" y="4368299"/>
            <a:ext cx="817853" cy="646331"/>
          </a:xfrm>
          <a:prstGeom prst="rect">
            <a:avLst/>
          </a:prstGeom>
          <a:noFill/>
        </p:spPr>
        <p:txBody>
          <a:bodyPr wrap="none" rtlCol="0">
            <a:spAutoFit/>
          </a:bodyPr>
          <a:lstStyle/>
          <a:p>
            <a:r>
              <a:rPr lang="en-GB" sz="3600" dirty="0"/>
              <a:t>💬</a:t>
            </a:r>
          </a:p>
        </p:txBody>
      </p:sp>
      <p:sp>
        <p:nvSpPr>
          <p:cNvPr id="17" name="TextBox 16">
            <a:extLst>
              <a:ext uri="{FF2B5EF4-FFF2-40B4-BE49-F238E27FC236}">
                <a16:creationId xmlns:a16="http://schemas.microsoft.com/office/drawing/2014/main" id="{47A0DE97-D80B-56C5-5758-20D414D3203F}"/>
              </a:ext>
            </a:extLst>
          </p:cNvPr>
          <p:cNvSpPr txBox="1"/>
          <p:nvPr/>
        </p:nvSpPr>
        <p:spPr>
          <a:xfrm>
            <a:off x="2800859" y="4354767"/>
            <a:ext cx="817853" cy="646331"/>
          </a:xfrm>
          <a:prstGeom prst="rect">
            <a:avLst/>
          </a:prstGeom>
          <a:noFill/>
        </p:spPr>
        <p:txBody>
          <a:bodyPr wrap="none" rtlCol="0">
            <a:spAutoFit/>
          </a:bodyPr>
          <a:lstStyle/>
          <a:p>
            <a:r>
              <a:rPr lang="en-GB" sz="36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256457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45042767"/>
              </p:ext>
            </p:extLst>
          </p:nvPr>
        </p:nvGraphicFramePr>
        <p:xfrm>
          <a:off x="312451" y="1420602"/>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385060">
                  <a:extLst>
                    <a:ext uri="{9D8B030D-6E8A-4147-A177-3AD203B41FA5}">
                      <a16:colId xmlns:a16="http://schemas.microsoft.com/office/drawing/2014/main" val="1810222861"/>
                    </a:ext>
                  </a:extLst>
                </a:gridCol>
                <a:gridCol w="2987040">
                  <a:extLst>
                    <a:ext uri="{9D8B030D-6E8A-4147-A177-3AD203B41FA5}">
                      <a16:colId xmlns:a16="http://schemas.microsoft.com/office/drawing/2014/main" val="274413866"/>
                    </a:ext>
                  </a:extLst>
                </a:gridCol>
                <a:gridCol w="2795453">
                  <a:extLst>
                    <a:ext uri="{9D8B030D-6E8A-4147-A177-3AD203B41FA5}">
                      <a16:colId xmlns:a16="http://schemas.microsoft.com/office/drawing/2014/main" val="2706468897"/>
                    </a:ext>
                  </a:extLst>
                </a:gridCol>
              </a:tblGrid>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cine</a:t>
                      </a:r>
                    </a:p>
                  </a:txBody>
                  <a:tcPr/>
                </a:tc>
                <a:tc>
                  <a:txBody>
                    <a:bodyPr/>
                    <a:lstStyle/>
                    <a:p>
                      <a:r>
                        <a:rPr lang="en-GB" sz="2800" b="0" dirty="0">
                          <a:solidFill>
                            <a:srgbClr val="002060"/>
                          </a:solidFill>
                          <a:latin typeface="Century Gothic" panose="020B0502020202020204" pitchFamily="34" charset="0"/>
                        </a:rPr>
                        <a:t>vas</a:t>
                      </a:r>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plaza</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va</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el</a:t>
                      </a:r>
                      <a:r>
                        <a:rPr lang="en-GB" sz="2600" b="0" dirty="0">
                          <a:solidFill>
                            <a:srgbClr val="002060"/>
                          </a:solidFill>
                          <a:latin typeface="Century Gothic" panose="020B0502020202020204" pitchFamily="34" charset="0"/>
                        </a:rPr>
                        <a:t> </a:t>
                      </a:r>
                      <a:r>
                        <a:rPr lang="en-GB" sz="2600" b="0" dirty="0" err="1">
                          <a:solidFill>
                            <a:srgbClr val="002060"/>
                          </a:solidFill>
                          <a:latin typeface="Century Gothic" panose="020B0502020202020204" pitchFamily="34" charset="0"/>
                        </a:rPr>
                        <a:t>estadio</a:t>
                      </a:r>
                      <a:endParaRPr lang="en-GB" sz="2600" b="0" dirty="0">
                        <a:solidFill>
                          <a:srgbClr val="002060"/>
                        </a:solidFill>
                        <a:latin typeface="Century Gothic" panose="020B0502020202020204" pitchFamily="34" charset="0"/>
                      </a:endParaRPr>
                    </a:p>
                  </a:txBody>
                  <a:tcPr/>
                </a:tc>
                <a:tc>
                  <a:txBody>
                    <a:bodyPr/>
                    <a:lstStyle/>
                    <a:p>
                      <a:r>
                        <a:rPr lang="en-GB" sz="2600" b="0" dirty="0" err="1">
                          <a:solidFill>
                            <a:srgbClr val="002060"/>
                          </a:solidFill>
                          <a:latin typeface="Century Gothic" panose="020B0502020202020204" pitchFamily="34" charset="0"/>
                        </a:rPr>
                        <a:t>el</a:t>
                      </a:r>
                      <a:r>
                        <a:rPr lang="en-GB" sz="2600" b="0">
                          <a:solidFill>
                            <a:srgbClr val="002060"/>
                          </a:solidFill>
                          <a:latin typeface="Century Gothic" panose="020B0502020202020204" pitchFamily="34" charset="0"/>
                        </a:rPr>
                        <a:t> teatro</a:t>
                      </a:r>
                      <a:endParaRPr lang="en-GB" sz="26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persona</a:t>
                      </a:r>
                    </a:p>
                  </a:txBody>
                  <a:tcPr/>
                </a:tc>
                <a:tc>
                  <a:txBody>
                    <a:bodyPr/>
                    <a:lstStyle/>
                    <a:p>
                      <a:r>
                        <a:rPr lang="en-GB" sz="2800" b="0" dirty="0">
                          <a:solidFill>
                            <a:srgbClr val="002060"/>
                          </a:solidFill>
                          <a:latin typeface="Century Gothic" panose="020B0502020202020204" pitchFamily="34" charset="0"/>
                        </a:rPr>
                        <a:t>la gente</a:t>
                      </a:r>
                    </a:p>
                  </a:txBody>
                  <a:tcPr/>
                </a:tc>
                <a:tc>
                  <a:txBody>
                    <a:bodyPr/>
                    <a:lstStyle/>
                    <a:p>
                      <a:r>
                        <a:rPr lang="en-GB" sz="2800" b="0" dirty="0">
                          <a:solidFill>
                            <a:srgbClr val="002060"/>
                          </a:solidFill>
                          <a:latin typeface="Century Gothic" panose="020B0502020202020204" pitchFamily="34" charset="0"/>
                        </a:rPr>
                        <a:t>estoy</a:t>
                      </a: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primo</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dinero </a:t>
                      </a: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tráfico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rowSpan="2">
                  <a:txBody>
                    <a:bodyPr/>
                    <a:lstStyle/>
                    <a:p>
                      <a:endParaRPr lang="en-GB" b="0" dirty="0">
                        <a:solidFill>
                          <a:srgbClr val="002060"/>
                        </a:solidFill>
                      </a:endParaRPr>
                    </a:p>
                  </a:txBody>
                  <a:tcPr/>
                </a:tc>
                <a:tc>
                  <a:txBody>
                    <a:bodyPr/>
                    <a:lstStyle/>
                    <a:p>
                      <a:r>
                        <a:rPr lang="en-GB" sz="2800" b="0" dirty="0" err="1">
                          <a:solidFill>
                            <a:srgbClr val="002060"/>
                          </a:solidFill>
                          <a:latin typeface="Century Gothic" panose="020B0502020202020204" pitchFamily="34" charset="0"/>
                        </a:rPr>
                        <a:t>poder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puedo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puedes</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puede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ir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tren</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extra [a]</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401408" y="315464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74" y="167355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60649" y="4770006"/>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33109" y="570296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195395" y="4058815"/>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259613" y="2012303"/>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850928"/>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inglés 📝: </a:t>
            </a:r>
            <a:r>
              <a:rPr lang="en-GB" sz="2400" dirty="0">
                <a:solidFill>
                  <a:srgbClr val="002060"/>
                </a:solidFill>
                <a:latin typeface="Century Gothic" panose="020B0502020202020204" pitchFamily="34" charset="0"/>
              </a:rPr>
              <a:t>Can you get at least 15 points?</a:t>
            </a:r>
          </a:p>
        </p:txBody>
      </p:sp>
    </p:spTree>
    <p:extLst>
      <p:ext uri="{BB962C8B-B14F-4D97-AF65-F5344CB8AC3E}">
        <p14:creationId xmlns:p14="http://schemas.microsoft.com/office/powerpoint/2010/main" val="59616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816772826"/>
              </p:ext>
            </p:extLst>
          </p:nvPr>
        </p:nvGraphicFramePr>
        <p:xfrm>
          <a:off x="312451" y="1553952"/>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385060">
                  <a:extLst>
                    <a:ext uri="{9D8B030D-6E8A-4147-A177-3AD203B41FA5}">
                      <a16:colId xmlns:a16="http://schemas.microsoft.com/office/drawing/2014/main" val="1810222861"/>
                    </a:ext>
                  </a:extLst>
                </a:gridCol>
                <a:gridCol w="3123882">
                  <a:extLst>
                    <a:ext uri="{9D8B030D-6E8A-4147-A177-3AD203B41FA5}">
                      <a16:colId xmlns:a16="http://schemas.microsoft.com/office/drawing/2014/main" val="274413866"/>
                    </a:ext>
                  </a:extLst>
                </a:gridCol>
                <a:gridCol w="2658611">
                  <a:extLst>
                    <a:ext uri="{9D8B030D-6E8A-4147-A177-3AD203B41FA5}">
                      <a16:colId xmlns:a16="http://schemas.microsoft.com/office/drawing/2014/main" val="2706468897"/>
                    </a:ext>
                  </a:extLst>
                </a:gridCol>
              </a:tblGrid>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you go</a:t>
                      </a:r>
                    </a:p>
                  </a:txBody>
                  <a:tcPr/>
                </a:tc>
                <a:tc>
                  <a:txBody>
                    <a:bodyPr/>
                    <a:lstStyle/>
                    <a:p>
                      <a:r>
                        <a:rPr lang="en-GB" sz="2800" b="0" dirty="0">
                          <a:solidFill>
                            <a:srgbClr val="002060"/>
                          </a:solidFill>
                          <a:latin typeface="Century Gothic" panose="020B0502020202020204" pitchFamily="34" charset="0"/>
                        </a:rPr>
                        <a:t>(the) cinema</a:t>
                      </a:r>
                      <a:endParaRPr lang="en-GB" sz="24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theatre</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0" dirty="0">
                          <a:solidFill>
                            <a:srgbClr val="002060"/>
                          </a:solidFill>
                          <a:latin typeface="Century Gothic" panose="020B0502020202020204" pitchFamily="34" charset="0"/>
                        </a:rPr>
                        <a:t>(the) stadium</a:t>
                      </a:r>
                    </a:p>
                  </a:txBody>
                  <a:tcPr/>
                </a:tc>
                <a:tc>
                  <a:txBody>
                    <a:bodyPr/>
                    <a:lstStyle/>
                    <a:p>
                      <a:r>
                        <a:rPr lang="en-GB" sz="2600" b="0" dirty="0">
                          <a:solidFill>
                            <a:srgbClr val="002060"/>
                          </a:solidFill>
                          <a:latin typeface="Century Gothic" panose="020B0502020202020204" pitchFamily="34" charset="0"/>
                        </a:rPr>
                        <a:t>s/he goes</a:t>
                      </a:r>
                    </a:p>
                  </a:txBody>
                  <a:tcPr/>
                </a:tc>
                <a:tc>
                  <a:txBody>
                    <a:bodyPr/>
                    <a:lstStyle/>
                    <a:p>
                      <a:r>
                        <a:rPr lang="en-GB" sz="2600" b="0" dirty="0">
                          <a:solidFill>
                            <a:srgbClr val="002060"/>
                          </a:solidFill>
                          <a:latin typeface="Century Gothic" panose="020B0502020202020204" pitchFamily="34" charset="0"/>
                        </a:rPr>
                        <a:t>(the)square</a:t>
                      </a:r>
                    </a:p>
                  </a:txBody>
                  <a:tcPr/>
                </a:tc>
                <a:extLst>
                  <a:ext uri="{0D108BD9-81ED-4DB2-BD59-A6C34878D82A}">
                    <a16:rowId xmlns:a16="http://schemas.microsoft.com/office/drawing/2014/main" val="1256656619"/>
                  </a:ext>
                </a:extLst>
              </a:tr>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people</a:t>
                      </a:r>
                    </a:p>
                  </a:txBody>
                  <a:tcPr/>
                </a:tc>
                <a:tc>
                  <a:txBody>
                    <a:bodyPr/>
                    <a:lstStyle/>
                    <a:p>
                      <a:r>
                        <a:rPr lang="en-GB" sz="2800" b="0" dirty="0">
                          <a:solidFill>
                            <a:srgbClr val="002060"/>
                          </a:solidFill>
                          <a:latin typeface="Century Gothic" panose="020B0502020202020204" pitchFamily="34" charset="0"/>
                        </a:rPr>
                        <a:t>(the) money</a:t>
                      </a:r>
                    </a:p>
                  </a:txBody>
                  <a:tcPr/>
                </a:tc>
                <a:tc>
                  <a:txBody>
                    <a:bodyPr/>
                    <a:lstStyle/>
                    <a:p>
                      <a:r>
                        <a:rPr lang="en-GB" sz="2800" b="0" dirty="0">
                          <a:solidFill>
                            <a:srgbClr val="002060"/>
                          </a:solidFill>
                          <a:latin typeface="Century Gothic" panose="020B0502020202020204" pitchFamily="34" charset="0"/>
                        </a:rPr>
                        <a:t>(the) traffic</a:t>
                      </a: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person</a:t>
                      </a:r>
                    </a:p>
                  </a:txBody>
                  <a:tcPr/>
                </a:tc>
                <a:tc>
                  <a:txBody>
                    <a:bodyPr/>
                    <a:lstStyle/>
                    <a:p>
                      <a:r>
                        <a:rPr lang="en-GB" sz="2800" b="0" dirty="0">
                          <a:solidFill>
                            <a:srgbClr val="002060"/>
                          </a:solidFill>
                          <a:latin typeface="Century Gothic" panose="020B0502020202020204" pitchFamily="34" charset="0"/>
                        </a:rPr>
                        <a:t>(the) cousin (m.)</a:t>
                      </a:r>
                    </a:p>
                  </a:txBody>
                  <a:tcPr/>
                </a:tc>
                <a:tc>
                  <a:txBody>
                    <a:bodyPr/>
                    <a:lstStyle/>
                    <a:p>
                      <a:r>
                        <a:rPr lang="en-GB" sz="2800" b="0" dirty="0">
                          <a:solidFill>
                            <a:srgbClr val="002060"/>
                          </a:solidFill>
                          <a:latin typeface="Century Gothic" panose="020B0502020202020204" pitchFamily="34" charset="0"/>
                        </a:rPr>
                        <a:t>I am </a:t>
                      </a:r>
                      <a:r>
                        <a:rPr lang="en-GB" sz="2000" b="0" dirty="0">
                          <a:solidFill>
                            <a:srgbClr val="002060"/>
                          </a:solidFill>
                          <a:latin typeface="Century Gothic" panose="020B0502020202020204" pitchFamily="34" charset="0"/>
                        </a:rPr>
                        <a:t>(</a:t>
                      </a:r>
                      <a:r>
                        <a:rPr lang="en-GB" sz="1800" b="0" dirty="0">
                          <a:solidFill>
                            <a:srgbClr val="002060"/>
                          </a:solidFill>
                          <a:latin typeface="Century Gothic" panose="020B0502020202020204" pitchFamily="34" charset="0"/>
                        </a:rPr>
                        <a:t>loc.,  state)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rowSpan="2">
                  <a:txBody>
                    <a:bodyPr/>
                    <a:lstStyle/>
                    <a:p>
                      <a:endParaRPr lang="en-GB" b="0" dirty="0">
                        <a:solidFill>
                          <a:srgbClr val="002060"/>
                        </a:solidFill>
                      </a:endParaRPr>
                    </a:p>
                  </a:txBody>
                  <a:tcPr/>
                </a:tc>
                <a:tc>
                  <a:txBody>
                    <a:bodyPr/>
                    <a:lstStyle/>
                    <a:p>
                      <a:r>
                        <a:rPr lang="en-GB" sz="2800" b="0" dirty="0">
                          <a:solidFill>
                            <a:srgbClr val="002060"/>
                          </a:solidFill>
                          <a:latin typeface="Century Gothic" panose="020B0502020202020204" pitchFamily="34" charset="0"/>
                        </a:rPr>
                        <a:t>I can</a:t>
                      </a:r>
                    </a:p>
                  </a:txBody>
                  <a:tcPr/>
                </a:tc>
                <a:tc>
                  <a:txBody>
                    <a:bodyPr/>
                    <a:lstStyle/>
                    <a:p>
                      <a:r>
                        <a:rPr lang="en-GB" sz="2800" b="0" dirty="0">
                          <a:solidFill>
                            <a:srgbClr val="002060"/>
                          </a:solidFill>
                          <a:latin typeface="Century Gothic" panose="020B0502020202020204" pitchFamily="34" charset="0"/>
                        </a:rPr>
                        <a:t>to be able to</a:t>
                      </a:r>
                    </a:p>
                  </a:txBody>
                  <a:tcPr/>
                </a:tc>
                <a:tc>
                  <a:txBody>
                    <a:bodyPr/>
                    <a:lstStyle/>
                    <a:p>
                      <a:r>
                        <a:rPr lang="en-GB" sz="2800" b="0" dirty="0">
                          <a:solidFill>
                            <a:srgbClr val="002060"/>
                          </a:solidFill>
                          <a:latin typeface="Century Gothic" panose="020B0502020202020204" pitchFamily="34" charset="0"/>
                        </a:rPr>
                        <a:t>to go, going</a:t>
                      </a: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you can </a:t>
                      </a:r>
                    </a:p>
                  </a:txBody>
                  <a:tcPr/>
                </a:tc>
                <a:tc>
                  <a:txBody>
                    <a:bodyPr/>
                    <a:lstStyle/>
                    <a:p>
                      <a:r>
                        <a:rPr lang="en-GB" sz="2800" b="0" dirty="0">
                          <a:solidFill>
                            <a:srgbClr val="002060"/>
                          </a:solidFill>
                          <a:latin typeface="Century Gothic" panose="020B0502020202020204" pitchFamily="34" charset="0"/>
                        </a:rPr>
                        <a:t>(the) train</a:t>
                      </a:r>
                    </a:p>
                  </a:txBody>
                  <a:tcPr/>
                </a:tc>
                <a:tc>
                  <a:txBody>
                    <a:bodyPr/>
                    <a:lstStyle/>
                    <a:p>
                      <a:r>
                        <a:rPr lang="en-GB" sz="2800" b="0" dirty="0">
                          <a:solidFill>
                            <a:srgbClr val="002060"/>
                          </a:solidFill>
                          <a:latin typeface="Century Gothic" panose="020B0502020202020204" pitchFamily="34" charset="0"/>
                        </a:rPr>
                        <a:t>s/he can</a:t>
                      </a: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extra [b]</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357481" y="3560309"/>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52" y="168810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09002" y="5063420"/>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65001" y="577768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238820" y="426361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265001" y="2534833"/>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984278"/>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 </a:t>
            </a:r>
            <a:r>
              <a:rPr lang="en-GB" sz="2400" dirty="0">
                <a:solidFill>
                  <a:srgbClr val="002060"/>
                </a:solidFill>
                <a:latin typeface="Century Gothic" panose="020B0502020202020204" pitchFamily="34" charset="0"/>
              </a:rPr>
              <a:t>Can you get at least 15 points?</a:t>
            </a:r>
          </a:p>
        </p:txBody>
      </p:sp>
    </p:spTree>
    <p:extLst>
      <p:ext uri="{BB962C8B-B14F-4D97-AF65-F5344CB8AC3E}">
        <p14:creationId xmlns:p14="http://schemas.microsoft.com/office/powerpoint/2010/main" val="193932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 name="TextBox 14">
            <a:extLst>
              <a:ext uri="{FF2B5EF4-FFF2-40B4-BE49-F238E27FC236}">
                <a16:creationId xmlns:a16="http://schemas.microsoft.com/office/drawing/2014/main" id="{C552C07E-5AA9-0689-839A-889E4C7241C2}"/>
              </a:ext>
            </a:extLst>
          </p:cNvPr>
          <p:cNvSpPr txBox="1"/>
          <p:nvPr/>
        </p:nvSpPr>
        <p:spPr>
          <a:xfrm>
            <a:off x="5874625" y="642478"/>
            <a:ext cx="4591321" cy="4477508"/>
          </a:xfrm>
          <a:prstGeom prst="rect">
            <a:avLst/>
          </a:prstGeom>
          <a:noFill/>
        </p:spPr>
        <p:txBody>
          <a:bodyPr wrap="none" rtlCol="0">
            <a:spAutoFit/>
          </a:bodyPr>
          <a:lstStyle/>
          <a:p>
            <a:pPr>
              <a:lnSpc>
                <a:spcPct val="150000"/>
              </a:lnSpc>
            </a:pPr>
            <a:r>
              <a:rPr lang="en-GB" sz="1600" dirty="0">
                <a:solidFill>
                  <a:srgbClr val="002060"/>
                </a:solidFill>
                <a:latin typeface="Century Gothic" panose="020B0502020202020204" pitchFamily="34" charset="0"/>
              </a:rPr>
              <a:t>Monto en un </a:t>
            </a:r>
            <a:r>
              <a:rPr lang="en-GB" sz="1600" dirty="0" err="1">
                <a:solidFill>
                  <a:srgbClr val="002060"/>
                </a:solidFill>
                <a:latin typeface="Century Gothic" panose="020B0502020202020204" pitchFamily="34" charset="0"/>
              </a:rPr>
              <a:t>tren</a:t>
            </a:r>
            <a:r>
              <a:rPr lang="en-GB" sz="1600" dirty="0">
                <a:solidFill>
                  <a:srgbClr val="002060"/>
                </a:solidFill>
                <a:latin typeface="Century Gothic" panose="020B0502020202020204" pitchFamily="34" charset="0"/>
              </a:rPr>
              <a:t>, </a:t>
            </a:r>
            <a:r>
              <a:rPr lang="en-GB" sz="1600" u="sng" dirty="0" err="1">
                <a:solidFill>
                  <a:srgbClr val="002060"/>
                </a:solidFill>
                <a:latin typeface="Century Gothic" panose="020B0502020202020204" pitchFamily="34" charset="0"/>
              </a:rPr>
              <a:t>por</a:t>
            </a:r>
            <a:r>
              <a:rPr lang="en-GB" sz="1600" u="sng" dirty="0">
                <a:solidFill>
                  <a:srgbClr val="002060"/>
                </a:solidFill>
                <a:latin typeface="Century Gothic" panose="020B0502020202020204" pitchFamily="34" charset="0"/>
              </a:rPr>
              <a:t> </a:t>
            </a:r>
            <a:r>
              <a:rPr lang="en-GB" sz="1600" u="sng" dirty="0" err="1">
                <a:solidFill>
                  <a:srgbClr val="002060"/>
                </a:solidFill>
                <a:latin typeface="Century Gothic" panose="020B0502020202020204" pitchFamily="34" charset="0"/>
              </a:rPr>
              <a:t>primera</a:t>
            </a:r>
            <a:r>
              <a:rPr lang="en-GB" sz="1600" u="sng" dirty="0">
                <a:solidFill>
                  <a:srgbClr val="002060"/>
                </a:solidFill>
                <a:latin typeface="Century Gothic" panose="020B0502020202020204" pitchFamily="34" charset="0"/>
              </a:rPr>
              <a:t> vez</a:t>
            </a:r>
          </a:p>
          <a:p>
            <a:pPr>
              <a:lnSpc>
                <a:spcPct val="150000"/>
              </a:lnSpc>
            </a:pPr>
            <a:r>
              <a:rPr lang="en-GB" sz="1600" dirty="0" err="1">
                <a:solidFill>
                  <a:srgbClr val="002060"/>
                </a:solidFill>
                <a:latin typeface="Century Gothic" panose="020B0502020202020204" pitchFamily="34" charset="0"/>
              </a:rPr>
              <a:t>Va</a:t>
            </a:r>
            <a:r>
              <a:rPr lang="en-GB" sz="1600" dirty="0">
                <a:solidFill>
                  <a:srgbClr val="002060"/>
                </a:solidFill>
                <a:latin typeface="Century Gothic" panose="020B0502020202020204" pitchFamily="34" charset="0"/>
              </a:rPr>
              <a:t> muy </a:t>
            </a:r>
            <a:r>
              <a:rPr lang="en-GB" sz="1600" dirty="0" err="1">
                <a:solidFill>
                  <a:srgbClr val="002060"/>
                </a:solidFill>
                <a:latin typeface="Century Gothic" panose="020B0502020202020204" pitchFamily="34" charset="0"/>
              </a:rPr>
              <a:t>veloz</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Todo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esto</a:t>
            </a:r>
            <a:r>
              <a:rPr lang="en-GB" sz="1600" dirty="0">
                <a:solidFill>
                  <a:srgbClr val="002060"/>
                </a:solidFill>
                <a:latin typeface="Century Gothic" panose="020B0502020202020204" pitchFamily="34" charset="0"/>
              </a:rPr>
              <a:t> en nuevo</a:t>
            </a:r>
          </a:p>
          <a:p>
            <a:pPr>
              <a:lnSpc>
                <a:spcPct val="150000"/>
              </a:lnSpc>
            </a:pPr>
            <a:r>
              <a:rPr lang="en-GB" sz="1600" dirty="0" err="1">
                <a:solidFill>
                  <a:srgbClr val="002060"/>
                </a:solidFill>
                <a:latin typeface="Century Gothic" panose="020B0502020202020204" pitchFamily="34" charset="0"/>
              </a:rPr>
              <a:t>Suena</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silbato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pero</a:t>
            </a:r>
            <a:r>
              <a:rPr lang="en-GB" sz="1600" dirty="0">
                <a:solidFill>
                  <a:srgbClr val="002060"/>
                </a:solidFill>
                <a:latin typeface="Century Gothic" panose="020B0502020202020204" pitchFamily="34" charset="0"/>
              </a:rPr>
              <a:t> no tengo </a:t>
            </a:r>
            <a:r>
              <a:rPr lang="en-GB" sz="1600" dirty="0" err="1">
                <a:solidFill>
                  <a:srgbClr val="002060"/>
                </a:solidFill>
                <a:latin typeface="Century Gothic" panose="020B0502020202020204" pitchFamily="34" charset="0"/>
              </a:rPr>
              <a:t>miedo</a:t>
            </a:r>
            <a:r>
              <a:rPr lang="en-GB" sz="1600" dirty="0">
                <a:solidFill>
                  <a:srgbClr val="002060"/>
                </a:solidFill>
                <a:latin typeface="Century Gothic" panose="020B0502020202020204" pitchFamily="34" charset="0"/>
              </a:rPr>
              <a:t>.</a:t>
            </a:r>
          </a:p>
          <a:p>
            <a:pPr>
              <a:lnSpc>
                <a:spcPct val="150000"/>
              </a:lnSpc>
            </a:pPr>
            <a:r>
              <a:rPr lang="en-GB" sz="1600" dirty="0">
                <a:solidFill>
                  <a:srgbClr val="002060"/>
                </a:solidFill>
                <a:latin typeface="Century Gothic" panose="020B0502020202020204" pitchFamily="34" charset="0"/>
              </a:rPr>
              <a:t>¡</a:t>
            </a:r>
            <a:r>
              <a:rPr lang="en-GB" sz="1600" dirty="0" err="1">
                <a:solidFill>
                  <a:srgbClr val="002060"/>
                </a:solidFill>
                <a:latin typeface="Century Gothic" panose="020B0502020202020204" pitchFamily="34" charset="0"/>
              </a:rPr>
              <a:t>Yo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sí</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puedo</a:t>
            </a:r>
            <a:r>
              <a:rPr lang="en-GB" sz="1600" dirty="0">
                <a:solidFill>
                  <a:srgbClr val="002060"/>
                </a:solidFill>
                <a:latin typeface="Century Gothic" panose="020B0502020202020204" pitchFamily="34" charset="0"/>
              </a:rPr>
              <a:t>!</a:t>
            </a:r>
          </a:p>
          <a:p>
            <a:pPr>
              <a:lnSpc>
                <a:spcPct val="150000"/>
              </a:lnSpc>
            </a:pPr>
            <a:r>
              <a:rPr lang="en-GB" sz="1600" b="1" dirty="0">
                <a:solidFill>
                  <a:srgbClr val="002060"/>
                </a:solidFill>
                <a:latin typeface="Century Gothic" panose="020B0502020202020204" pitchFamily="34" charset="0"/>
              </a:rPr>
              <a:t>[chorus]</a:t>
            </a:r>
          </a:p>
          <a:p>
            <a:pPr>
              <a:lnSpc>
                <a:spcPct val="150000"/>
              </a:lnSpc>
            </a:pPr>
            <a:r>
              <a:rPr lang="en-GB" sz="1600" dirty="0">
                <a:solidFill>
                  <a:srgbClr val="002060"/>
                </a:solidFill>
                <a:latin typeface="Century Gothic" panose="020B0502020202020204" pitchFamily="34" charset="0"/>
              </a:rPr>
              <a:t>Monto en </a:t>
            </a:r>
            <a:r>
              <a:rPr lang="en-GB" sz="1600" dirty="0" err="1">
                <a:solidFill>
                  <a:srgbClr val="002060"/>
                </a:solidFill>
                <a:latin typeface="Century Gothic" panose="020B0502020202020204" pitchFamily="34" charset="0"/>
              </a:rPr>
              <a:t>bicicleta</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por</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primera</a:t>
            </a:r>
            <a:r>
              <a:rPr lang="en-GB" sz="1600" dirty="0">
                <a:solidFill>
                  <a:srgbClr val="002060"/>
                </a:solidFill>
                <a:latin typeface="Century Gothic" panose="020B0502020202020204" pitchFamily="34" charset="0"/>
              </a:rPr>
              <a:t> vez</a:t>
            </a:r>
          </a:p>
          <a:p>
            <a:pPr>
              <a:lnSpc>
                <a:spcPct val="150000"/>
              </a:lnSpc>
            </a:pPr>
            <a:r>
              <a:rPr lang="en-GB" sz="1600" dirty="0" err="1">
                <a:solidFill>
                  <a:srgbClr val="002060"/>
                </a:solidFill>
                <a:latin typeface="Century Gothic" panose="020B0502020202020204" pitchFamily="34" charset="0"/>
              </a:rPr>
              <a:t>Pedaleo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fuerte</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Todo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esto</a:t>
            </a:r>
            <a:r>
              <a:rPr lang="en-GB" sz="1600" dirty="0">
                <a:solidFill>
                  <a:srgbClr val="002060"/>
                </a:solidFill>
                <a:latin typeface="Century Gothic" panose="020B0502020202020204" pitchFamily="34" charset="0"/>
              </a:rPr>
              <a:t> en nuevo</a:t>
            </a:r>
          </a:p>
          <a:p>
            <a:pPr>
              <a:lnSpc>
                <a:spcPct val="150000"/>
              </a:lnSpc>
            </a:pPr>
            <a:r>
              <a:rPr lang="en-GB" sz="1600" dirty="0" err="1">
                <a:solidFill>
                  <a:srgbClr val="002060"/>
                </a:solidFill>
                <a:latin typeface="Century Gothic" panose="020B0502020202020204" pitchFamily="34" charset="0"/>
              </a:rPr>
              <a:t>Viene</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una</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colina</a:t>
            </a:r>
            <a:r>
              <a:rPr lang="en-GB" sz="1600" dirty="0">
                <a:solidFill>
                  <a:srgbClr val="002060"/>
                </a:solidFill>
                <a:latin typeface="Century Gothic" panose="020B0502020202020204" pitchFamily="34" charset="0"/>
              </a:rPr>
              <a:t> 🏔 , </a:t>
            </a:r>
            <a:r>
              <a:rPr lang="en-GB" sz="1600" dirty="0" err="1">
                <a:solidFill>
                  <a:srgbClr val="002060"/>
                </a:solidFill>
                <a:latin typeface="Century Gothic" panose="020B0502020202020204" pitchFamily="34" charset="0"/>
              </a:rPr>
              <a:t>pero</a:t>
            </a:r>
            <a:r>
              <a:rPr lang="en-GB" sz="1600" dirty="0">
                <a:solidFill>
                  <a:srgbClr val="002060"/>
                </a:solidFill>
                <a:latin typeface="Century Gothic" panose="020B0502020202020204" pitchFamily="34" charset="0"/>
              </a:rPr>
              <a:t> no tengo </a:t>
            </a:r>
            <a:r>
              <a:rPr lang="en-GB" sz="1600" dirty="0" err="1">
                <a:solidFill>
                  <a:srgbClr val="002060"/>
                </a:solidFill>
                <a:latin typeface="Century Gothic" panose="020B0502020202020204" pitchFamily="34" charset="0"/>
              </a:rPr>
              <a:t>miedo</a:t>
            </a:r>
            <a:r>
              <a:rPr lang="en-GB" sz="1600" dirty="0">
                <a:solidFill>
                  <a:srgbClr val="002060"/>
                </a:solidFill>
                <a:latin typeface="Century Gothic" panose="020B0502020202020204" pitchFamily="34" charset="0"/>
              </a:rPr>
              <a:t>.</a:t>
            </a:r>
          </a:p>
          <a:p>
            <a:pPr>
              <a:lnSpc>
                <a:spcPct val="150000"/>
              </a:lnSpc>
            </a:pPr>
            <a:r>
              <a:rPr lang="en-GB" sz="1600" dirty="0">
                <a:solidFill>
                  <a:srgbClr val="002060"/>
                </a:solidFill>
                <a:latin typeface="Century Gothic" panose="020B0502020202020204" pitchFamily="34" charset="0"/>
              </a:rPr>
              <a:t>¡</a:t>
            </a:r>
            <a:r>
              <a:rPr lang="en-GB" sz="1600" dirty="0" err="1">
                <a:solidFill>
                  <a:srgbClr val="002060"/>
                </a:solidFill>
                <a:latin typeface="Century Gothic" panose="020B0502020202020204" pitchFamily="34" charset="0"/>
              </a:rPr>
              <a:t>Yo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sí</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puedo</a:t>
            </a:r>
            <a:r>
              <a:rPr lang="en-GB" sz="1600" dirty="0">
                <a:solidFill>
                  <a:srgbClr val="002060"/>
                </a:solidFill>
                <a:latin typeface="Century Gothic" panose="020B0502020202020204" pitchFamily="34" charset="0"/>
              </a:rPr>
              <a:t>!</a:t>
            </a:r>
          </a:p>
          <a:p>
            <a:pPr>
              <a:lnSpc>
                <a:spcPct val="150000"/>
              </a:lnSpc>
            </a:pPr>
            <a:endParaRPr lang="en-GB" sz="1600" dirty="0">
              <a:solidFill>
                <a:srgbClr val="002060"/>
              </a:solidFill>
              <a:latin typeface="Century Gothic" panose="020B0502020202020204" pitchFamily="34" charset="0"/>
            </a:endParaRPr>
          </a:p>
          <a:p>
            <a:pPr>
              <a:lnSpc>
                <a:spcPct val="150000"/>
              </a:lnSpc>
            </a:pPr>
            <a:endParaRPr lang="en-GB" sz="1600" dirty="0">
              <a:solidFill>
                <a:srgbClr val="002060"/>
              </a:solidFill>
              <a:latin typeface="Century Gothic" panose="020B0502020202020204" pitchFamily="34" charset="0"/>
            </a:endParaRPr>
          </a:p>
          <a:p>
            <a:pPr>
              <a:lnSpc>
                <a:spcPct val="150000"/>
              </a:lnSpc>
            </a:pPr>
            <a:endParaRPr lang="en-GB" sz="1600" dirty="0">
              <a:solidFill>
                <a:srgbClr val="002060"/>
              </a:solidFill>
              <a:latin typeface="Century Gothic" panose="020B0502020202020204" pitchFamily="34" charset="0"/>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90" name="Graphic 89" descr="Teacher">
            <a:extLst>
              <a:ext uri="{FF2B5EF4-FFF2-40B4-BE49-F238E27FC236}">
                <a16:creationId xmlns:a16="http://schemas.microsoft.com/office/drawing/2014/main" id="{DB1F08DE-9446-4F67-8F0D-9071A5316E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7134" y="-17385"/>
            <a:ext cx="1043752" cy="1043752"/>
          </a:xfrm>
          <a:prstGeom prst="rect">
            <a:avLst/>
          </a:prstGeom>
        </p:spPr>
      </p:pic>
      <p:sp>
        <p:nvSpPr>
          <p:cNvPr id="91" name="Speech Bubble: Rectangle with Corners Rounded 90">
            <a:hlinkClick r:id="" action="ppaction://noaction">
              <a:snd r:embed="rId6" name="T3_W9F_2.1.wav"/>
            </a:hlinkClick>
            <a:extLst>
              <a:ext uri="{FF2B5EF4-FFF2-40B4-BE49-F238E27FC236}">
                <a16:creationId xmlns:a16="http://schemas.microsoft.com/office/drawing/2014/main" id="{A1EA55A1-0658-4B83-8A02-99A9D695DC16}"/>
              </a:ext>
            </a:extLst>
          </p:cNvPr>
          <p:cNvSpPr/>
          <p:nvPr/>
        </p:nvSpPr>
        <p:spPr>
          <a:xfrm>
            <a:off x="4341483" y="145306"/>
            <a:ext cx="3857756" cy="461665"/>
          </a:xfrm>
          <a:prstGeom prst="wedgeRoundRectCallout">
            <a:avLst>
              <a:gd name="adj1" fmla="val -54733"/>
              <a:gd name="adj2" fmla="val 7986"/>
              <a:gd name="adj3" fmla="val 16667"/>
            </a:avLst>
          </a:prstGeom>
          <a:solidFill>
            <a:srgbClr val="002060"/>
          </a:solidFill>
          <a:ln w="25400" cap="flat" cmpd="sng" algn="ctr">
            <a:solidFill>
              <a:srgbClr val="4472C4">
                <a:shade val="50000"/>
              </a:srgbClr>
            </a:solidFill>
            <a:prstDash val="solid"/>
          </a:ln>
          <a:effectLst/>
        </p:spPr>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2400" b="1" dirty="0">
                <a:solidFill>
                  <a:srgbClr val="FFFFFF"/>
                </a:solidFill>
                <a:latin typeface="Century Gothic" panose="020B0502020202020204" pitchFamily="34" charset="0"/>
                <a:ea typeface="Calibri" panose="020F0502020204030204" pitchFamily="34" charset="0"/>
                <a:cs typeface="Calibri" panose="020F0502020204030204" pitchFamily="34" charset="0"/>
              </a:rPr>
              <a:t>[A] </a:t>
            </a:r>
            <a:r>
              <a:rPr kumimoji="0" lang="fr-FR" sz="2400" b="1" i="0" u="none" strike="noStrike" kern="1200" cap="none" spc="0" normalizeH="0" baseline="0" noProof="0" dirty="0" err="1">
                <a:ln>
                  <a:noFill/>
                </a:ln>
                <a:solidFill>
                  <a:srgbClr val="FFFFFF"/>
                </a:solidFill>
                <a:effectLst/>
                <a:uLnTx/>
                <a:uFillTx/>
                <a:latin typeface="Century Gothic" panose="020B0502020202020204" pitchFamily="34" charset="0"/>
                <a:ea typeface="Calibri" panose="020F0502020204030204" pitchFamily="34" charset="0"/>
                <a:cs typeface="Calibri" panose="020F0502020204030204" pitchFamily="34" charset="0"/>
              </a:rPr>
              <a:t>Escucha</a:t>
            </a:r>
            <a:r>
              <a:rPr kumimoji="0" lang="fr-FR" sz="2400" b="1"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Calibri" panose="020F0502020204030204" pitchFamily="34" charset="0"/>
              </a:rPr>
              <a:t> y </a:t>
            </a:r>
            <a:r>
              <a:rPr kumimoji="0" lang="fr-FR" sz="2400" b="1" i="0" u="none" strike="noStrike" kern="1200" cap="none" spc="0" normalizeH="0" baseline="0" noProof="0" dirty="0" err="1">
                <a:ln>
                  <a:noFill/>
                </a:ln>
                <a:solidFill>
                  <a:srgbClr val="FFFFFF"/>
                </a:solidFill>
                <a:effectLst/>
                <a:uLnTx/>
                <a:uFillTx/>
                <a:latin typeface="Century Gothic" panose="020B0502020202020204" pitchFamily="34" charset="0"/>
                <a:ea typeface="Calibri" panose="020F0502020204030204" pitchFamily="34" charset="0"/>
                <a:cs typeface="Calibri" panose="020F0502020204030204" pitchFamily="34" charset="0"/>
              </a:rPr>
              <a:t>canta</a:t>
            </a:r>
            <a:r>
              <a:rPr kumimoji="0" lang="fr-FR" sz="2400" b="1"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Calibri" panose="020F0502020204030204" pitchFamily="34" charset="0"/>
              </a:rPr>
              <a:t>🎤.</a:t>
            </a:r>
            <a:endParaRPr kumimoji="0" lang="en-GB" sz="24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Calibri" panose="020F0502020204030204" pitchFamily="34" charset="0"/>
            </a:endParaRPr>
          </a:p>
        </p:txBody>
      </p:sp>
      <p:pic>
        <p:nvPicPr>
          <p:cNvPr id="28" name="Google Shape;221;p10">
            <a:extLst>
              <a:ext uri="{FF2B5EF4-FFF2-40B4-BE49-F238E27FC236}">
                <a16:creationId xmlns:a16="http://schemas.microsoft.com/office/drawing/2014/main" id="{196674AA-AB38-D4E1-D204-AD29D61C97C6}"/>
              </a:ext>
            </a:extLst>
          </p:cNvPr>
          <p:cNvPicPr preferRelativeResize="0"/>
          <p:nvPr/>
        </p:nvPicPr>
        <p:blipFill rotWithShape="1">
          <a:blip r:embed="rId7">
            <a:alphaModFix/>
          </a:blip>
          <a:srcRect/>
          <a:stretch/>
        </p:blipFill>
        <p:spPr>
          <a:xfrm>
            <a:off x="11116658" y="-150960"/>
            <a:ext cx="1043752" cy="1183191"/>
          </a:xfrm>
          <a:prstGeom prst="rect">
            <a:avLst/>
          </a:prstGeom>
          <a:noFill/>
          <a:ln>
            <a:noFill/>
          </a:ln>
        </p:spPr>
      </p:pic>
      <p:sp>
        <p:nvSpPr>
          <p:cNvPr id="32" name="Title 1">
            <a:extLst>
              <a:ext uri="{FF2B5EF4-FFF2-40B4-BE49-F238E27FC236}">
                <a16:creationId xmlns:a16="http://schemas.microsoft.com/office/drawing/2014/main" id="{7784B0AF-7FA6-3122-CDF8-C0502B068A8C}"/>
              </a:ext>
            </a:extLst>
          </p:cNvPr>
          <p:cNvSpPr txBox="1">
            <a:spLocks/>
          </p:cNvSpPr>
          <p:nvPr/>
        </p:nvSpPr>
        <p:spPr>
          <a:xfrm>
            <a:off x="10863072" y="790855"/>
            <a:ext cx="1275164"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AR"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escuchar</a:t>
            </a:r>
          </a:p>
        </p:txBody>
      </p:sp>
      <p:pic>
        <p:nvPicPr>
          <p:cNvPr id="33" name="Google Shape;111;p3">
            <a:extLst>
              <a:ext uri="{FF2B5EF4-FFF2-40B4-BE49-F238E27FC236}">
                <a16:creationId xmlns:a16="http://schemas.microsoft.com/office/drawing/2014/main" id="{4A9CC4A9-4839-D850-992B-B47A53BD83B3}"/>
              </a:ext>
            </a:extLst>
          </p:cNvPr>
          <p:cNvPicPr/>
          <p:nvPr/>
        </p:nvPicPr>
        <p:blipFill>
          <a:blip r:embed="rId8"/>
          <a:stretch/>
        </p:blipFill>
        <p:spPr>
          <a:xfrm>
            <a:off x="10059562" y="112351"/>
            <a:ext cx="652272" cy="633852"/>
          </a:xfrm>
          <a:prstGeom prst="rect">
            <a:avLst/>
          </a:prstGeom>
          <a:ln>
            <a:noFill/>
          </a:ln>
        </p:spPr>
      </p:pic>
      <p:sp>
        <p:nvSpPr>
          <p:cNvPr id="34" name="Title 1">
            <a:extLst>
              <a:ext uri="{FF2B5EF4-FFF2-40B4-BE49-F238E27FC236}">
                <a16:creationId xmlns:a16="http://schemas.microsoft.com/office/drawing/2014/main" id="{BDF668FD-7494-F968-80AD-E657E294A9F7}"/>
              </a:ext>
            </a:extLst>
          </p:cNvPr>
          <p:cNvSpPr txBox="1">
            <a:spLocks/>
          </p:cNvSpPr>
          <p:nvPr/>
        </p:nvSpPr>
        <p:spPr>
          <a:xfrm>
            <a:off x="9910933" y="792557"/>
            <a:ext cx="927700" cy="317988"/>
          </a:xfrm>
          <a:prstGeom prst="rect">
            <a:avLst/>
          </a:prstGeom>
          <a:solidFill>
            <a:srgbClr val="22A7CC"/>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ysClr val="window" lastClr="FFFFFF"/>
                </a:solidFill>
                <a:effectLst/>
                <a:uLnTx/>
                <a:uFillTx/>
                <a:latin typeface="Century Gothic"/>
                <a:ea typeface="Century Gothic"/>
                <a:cs typeface="Century Gothic"/>
                <a:sym typeface="Century Gothic"/>
              </a:rPr>
              <a:t>hablar</a:t>
            </a:r>
            <a:endParaRPr kumimoji="0" lang="en-GB" sz="2000" b="0" i="0" u="none" strike="noStrike" kern="1200" cap="none" spc="0" normalizeH="0" baseline="0" noProof="0" dirty="0">
              <a:ln>
                <a:noFill/>
              </a:ln>
              <a:solidFill>
                <a:sysClr val="window" lastClr="FFFFFF"/>
              </a:solidFill>
              <a:effectLst/>
              <a:uLnTx/>
              <a:uFillTx/>
              <a:latin typeface="Calibri Light" panose="020F0302020204030204"/>
              <a:ea typeface="+mj-ea"/>
              <a:cs typeface="+mj-cs"/>
            </a:endParaRPr>
          </a:p>
        </p:txBody>
      </p:sp>
      <p:pic>
        <p:nvPicPr>
          <p:cNvPr id="5" name="Online Media 4" title="MEDIOS DE TRANSPORTE - ¡Yo Sí Puedo! - Yo soy valiente [Preescolar / Infantil]">
            <a:hlinkClick r:id="" action="ppaction://media"/>
            <a:extLst>
              <a:ext uri="{FF2B5EF4-FFF2-40B4-BE49-F238E27FC236}">
                <a16:creationId xmlns:a16="http://schemas.microsoft.com/office/drawing/2014/main" id="{FF8596B3-C328-98AC-B924-D48F1A8AF7BE}"/>
              </a:ext>
            </a:extLst>
          </p:cNvPr>
          <p:cNvPicPr>
            <a:picLocks noRot="1" noChangeAspect="1"/>
          </p:cNvPicPr>
          <p:nvPr>
            <a:videoFile r:link="rId1"/>
          </p:nvPr>
        </p:nvPicPr>
        <p:blipFill>
          <a:blip r:embed="rId9"/>
          <a:stretch>
            <a:fillRect/>
          </a:stretch>
        </p:blipFill>
        <p:spPr>
          <a:xfrm>
            <a:off x="157818" y="756956"/>
            <a:ext cx="5355458" cy="3025834"/>
          </a:xfrm>
          <a:prstGeom prst="rect">
            <a:avLst/>
          </a:prstGeom>
        </p:spPr>
      </p:pic>
      <p:sp>
        <p:nvSpPr>
          <p:cNvPr id="7" name="Google Shape;167;p2">
            <a:extLst>
              <a:ext uri="{FF2B5EF4-FFF2-40B4-BE49-F238E27FC236}">
                <a16:creationId xmlns:a16="http://schemas.microsoft.com/office/drawing/2014/main" id="{73346DFF-7225-F17B-7032-58916694D16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 name="TextBox 9">
            <a:extLst>
              <a:ext uri="{FF2B5EF4-FFF2-40B4-BE49-F238E27FC236}">
                <a16:creationId xmlns:a16="http://schemas.microsoft.com/office/drawing/2014/main" id="{E2263124-B1D4-9446-0476-1475EDBC928A}"/>
              </a:ext>
            </a:extLst>
          </p:cNvPr>
          <p:cNvSpPr txBox="1"/>
          <p:nvPr/>
        </p:nvSpPr>
        <p:spPr>
          <a:xfrm>
            <a:off x="620391" y="3927591"/>
            <a:ext cx="5162216" cy="2630848"/>
          </a:xfrm>
          <a:prstGeom prst="rect">
            <a:avLst/>
          </a:prstGeom>
          <a:noFill/>
        </p:spPr>
        <p:txBody>
          <a:bodyPr wrap="square">
            <a:spAutoFit/>
          </a:bodyPr>
          <a:lstStyle/>
          <a:p>
            <a:pPr>
              <a:lnSpc>
                <a:spcPct val="150000"/>
              </a:lnSpc>
            </a:pPr>
            <a:r>
              <a:rPr lang="en-GB" sz="1600" dirty="0">
                <a:solidFill>
                  <a:srgbClr val="002060"/>
                </a:solidFill>
                <a:latin typeface="Century Gothic" panose="020B0502020202020204" pitchFamily="34" charset="0"/>
              </a:rPr>
              <a:t>Run, run </a:t>
            </a:r>
            <a:r>
              <a:rPr lang="en-GB" sz="1600" dirty="0" err="1">
                <a:solidFill>
                  <a:srgbClr val="002060"/>
                </a:solidFill>
                <a:latin typeface="Century Gothic" panose="020B0502020202020204" pitchFamily="34" charset="0"/>
              </a:rPr>
              <a:t>esto</a:t>
            </a:r>
            <a:r>
              <a:rPr lang="en-GB" sz="1600" dirty="0">
                <a:solidFill>
                  <a:srgbClr val="002060"/>
                </a:solidFill>
                <a:latin typeface="Century Gothic" panose="020B0502020202020204" pitchFamily="34" charset="0"/>
              </a:rPr>
              <a:t> es nuevo y </a:t>
            </a:r>
            <a:r>
              <a:rPr lang="en-GB" sz="1600" dirty="0" err="1">
                <a:solidFill>
                  <a:srgbClr val="002060"/>
                </a:solidFill>
                <a:latin typeface="Century Gothic" panose="020B0502020202020204" pitchFamily="34" charset="0"/>
              </a:rPr>
              <a:t>diferente</a:t>
            </a:r>
            <a:endParaRPr lang="en-GB" sz="1600" dirty="0">
              <a:solidFill>
                <a:srgbClr val="002060"/>
              </a:solidFill>
              <a:latin typeface="Century Gothic" panose="020B0502020202020204" pitchFamily="34" charset="0"/>
            </a:endParaRPr>
          </a:p>
          <a:p>
            <a:pPr>
              <a:lnSpc>
                <a:spcPct val="150000"/>
              </a:lnSpc>
            </a:pPr>
            <a:r>
              <a:rPr lang="en-GB" sz="1600" dirty="0">
                <a:solidFill>
                  <a:srgbClr val="002060"/>
                </a:solidFill>
                <a:latin typeface="Century Gothic" panose="020B0502020202020204" pitchFamily="34" charset="0"/>
              </a:rPr>
              <a:t>Run, run </a:t>
            </a:r>
            <a:r>
              <a:rPr lang="en-GB" sz="1600" dirty="0" err="1">
                <a:solidFill>
                  <a:srgbClr val="002060"/>
                </a:solidFill>
                <a:latin typeface="Century Gothic" panose="020B0502020202020204" pitchFamily="34" charset="0"/>
              </a:rPr>
              <a:t>pero</a:t>
            </a:r>
            <a:r>
              <a:rPr lang="en-GB" sz="1600" dirty="0">
                <a:solidFill>
                  <a:srgbClr val="002060"/>
                </a:solidFill>
                <a:latin typeface="Century Gothic" panose="020B0502020202020204" pitchFamily="34" charset="0"/>
              </a:rPr>
              <a:t> </a:t>
            </a:r>
            <a:r>
              <a:rPr lang="en-GB" sz="1600" u="sng" dirty="0">
                <a:solidFill>
                  <a:srgbClr val="002060"/>
                </a:solidFill>
                <a:latin typeface="Century Gothic" panose="020B0502020202020204" pitchFamily="34" charset="0"/>
              </a:rPr>
              <a:t>voy a ser*</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valiente</a:t>
            </a:r>
            <a:r>
              <a:rPr lang="en-GB" sz="1600" dirty="0">
                <a:solidFill>
                  <a:srgbClr val="002060"/>
                </a:solidFill>
                <a:latin typeface="Century Gothic" panose="020B0502020202020204" pitchFamily="34" charset="0"/>
              </a:rPr>
              <a:t>*</a:t>
            </a:r>
          </a:p>
          <a:p>
            <a:pPr>
              <a:lnSpc>
                <a:spcPct val="150000"/>
              </a:lnSpc>
            </a:pPr>
            <a:r>
              <a:rPr lang="en-GB" sz="1600" dirty="0">
                <a:solidFill>
                  <a:srgbClr val="002060"/>
                </a:solidFill>
                <a:latin typeface="Century Gothic" panose="020B0502020202020204" pitchFamily="34" charset="0"/>
              </a:rPr>
              <a:t>Run, run, </a:t>
            </a:r>
            <a:r>
              <a:rPr lang="en-GB" sz="1600" dirty="0" err="1">
                <a:solidFill>
                  <a:srgbClr val="002060"/>
                </a:solidFill>
                <a:latin typeface="Century Gothic" panose="020B0502020202020204" pitchFamily="34" charset="0"/>
              </a:rPr>
              <a:t>yo</a:t>
            </a:r>
            <a:r>
              <a:rPr lang="en-GB" sz="1600" dirty="0">
                <a:solidFill>
                  <a:srgbClr val="002060"/>
                </a:solidFill>
                <a:latin typeface="Century Gothic" panose="020B0502020202020204" pitchFamily="34" charset="0"/>
              </a:rPr>
              <a:t> no tengo </a:t>
            </a:r>
            <a:r>
              <a:rPr lang="en-GB" sz="1600" dirty="0" err="1">
                <a:solidFill>
                  <a:srgbClr val="002060"/>
                </a:solidFill>
                <a:latin typeface="Century Gothic" panose="020B0502020202020204" pitchFamily="34" charset="0"/>
              </a:rPr>
              <a:t>miedo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yo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sí</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puedo</a:t>
            </a:r>
            <a:r>
              <a:rPr lang="en-GB" sz="1600" dirty="0">
                <a:solidFill>
                  <a:srgbClr val="002060"/>
                </a:solidFill>
                <a:latin typeface="Century Gothic" panose="020B0502020202020204" pitchFamily="34" charset="0"/>
              </a:rPr>
              <a:t>.</a:t>
            </a:r>
          </a:p>
          <a:p>
            <a:pPr>
              <a:lnSpc>
                <a:spcPct val="150000"/>
              </a:lnSpc>
            </a:pPr>
            <a:r>
              <a:rPr lang="en-GB" sz="1600" dirty="0">
                <a:solidFill>
                  <a:srgbClr val="002060"/>
                </a:solidFill>
                <a:latin typeface="Century Gothic" panose="020B0502020202020204" pitchFamily="34" charset="0"/>
              </a:rPr>
              <a:t> Monto en </a:t>
            </a:r>
            <a:r>
              <a:rPr lang="en-GB" sz="1600" dirty="0" err="1">
                <a:solidFill>
                  <a:srgbClr val="002060"/>
                </a:solidFill>
                <a:latin typeface="Century Gothic" panose="020B0502020202020204" pitchFamily="34" charset="0"/>
              </a:rPr>
              <a:t>camión</a:t>
            </a:r>
            <a:r>
              <a:rPr lang="en-GB" sz="1600" dirty="0">
                <a:solidFill>
                  <a:srgbClr val="002060"/>
                </a:solidFill>
                <a:latin typeface="Century Gothic" panose="020B0502020202020204" pitchFamily="34" charset="0"/>
              </a:rPr>
              <a:t>, </a:t>
            </a:r>
            <a:r>
              <a:rPr lang="en-GB" sz="1600" u="sng" dirty="0" err="1">
                <a:solidFill>
                  <a:srgbClr val="002060"/>
                </a:solidFill>
                <a:latin typeface="Century Gothic" panose="020B0502020202020204" pitchFamily="34" charset="0"/>
              </a:rPr>
              <a:t>por</a:t>
            </a:r>
            <a:r>
              <a:rPr lang="en-GB" sz="1600" u="sng" dirty="0">
                <a:solidFill>
                  <a:srgbClr val="002060"/>
                </a:solidFill>
                <a:latin typeface="Century Gothic" panose="020B0502020202020204" pitchFamily="34" charset="0"/>
              </a:rPr>
              <a:t> </a:t>
            </a:r>
            <a:r>
              <a:rPr lang="en-GB" sz="1600" u="sng" dirty="0" err="1">
                <a:solidFill>
                  <a:srgbClr val="002060"/>
                </a:solidFill>
                <a:latin typeface="Century Gothic" panose="020B0502020202020204" pitchFamily="34" charset="0"/>
              </a:rPr>
              <a:t>primera</a:t>
            </a:r>
            <a:r>
              <a:rPr lang="en-GB" sz="1600" u="sng" dirty="0">
                <a:solidFill>
                  <a:srgbClr val="002060"/>
                </a:solidFill>
                <a:latin typeface="Century Gothic" panose="020B0502020202020204" pitchFamily="34" charset="0"/>
              </a:rPr>
              <a:t> vez*</a:t>
            </a:r>
          </a:p>
          <a:p>
            <a:pPr>
              <a:lnSpc>
                <a:spcPct val="150000"/>
              </a:lnSpc>
            </a:pPr>
            <a:r>
              <a:rPr lang="en-GB" sz="1600" dirty="0">
                <a:solidFill>
                  <a:srgbClr val="002060"/>
                </a:solidFill>
                <a:latin typeface="Century Gothic" panose="020B0502020202020204" pitchFamily="34" charset="0"/>
              </a:rPr>
              <a:t>El </a:t>
            </a:r>
            <a:r>
              <a:rPr lang="en-GB" sz="1600" dirty="0" err="1">
                <a:solidFill>
                  <a:srgbClr val="002060"/>
                </a:solidFill>
                <a:latin typeface="Century Gothic" panose="020B0502020202020204" pitchFamily="34" charset="0"/>
              </a:rPr>
              <a:t>camión</a:t>
            </a:r>
            <a:r>
              <a:rPr lang="en-GB" sz="1600" dirty="0">
                <a:solidFill>
                  <a:srgbClr val="002060"/>
                </a:solidFill>
                <a:latin typeface="Century Gothic" panose="020B0502020202020204" pitchFamily="34" charset="0"/>
              </a:rPr>
              <a:t> 🚌 es </a:t>
            </a:r>
            <a:r>
              <a:rPr lang="en-GB" sz="1600" dirty="0" err="1">
                <a:solidFill>
                  <a:srgbClr val="002060"/>
                </a:solidFill>
                <a:latin typeface="Century Gothic" panose="020B0502020202020204" pitchFamily="34" charset="0"/>
              </a:rPr>
              <a:t>grande</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Todo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esto</a:t>
            </a:r>
            <a:r>
              <a:rPr lang="en-GB" sz="1600" dirty="0">
                <a:solidFill>
                  <a:srgbClr val="002060"/>
                </a:solidFill>
                <a:latin typeface="Century Gothic" panose="020B0502020202020204" pitchFamily="34" charset="0"/>
              </a:rPr>
              <a:t> en nuevo</a:t>
            </a:r>
          </a:p>
          <a:p>
            <a:pPr>
              <a:lnSpc>
                <a:spcPct val="150000"/>
              </a:lnSpc>
            </a:pPr>
            <a:r>
              <a:rPr lang="en-GB" sz="1600" dirty="0" err="1">
                <a:solidFill>
                  <a:srgbClr val="002060"/>
                </a:solidFill>
                <a:latin typeface="Century Gothic" panose="020B0502020202020204" pitchFamily="34" charset="0"/>
              </a:rPr>
              <a:t>Suena</a:t>
            </a:r>
            <a:r>
              <a:rPr lang="en-GB" sz="1600" dirty="0">
                <a:solidFill>
                  <a:srgbClr val="002060"/>
                </a:solidFill>
                <a:latin typeface="Century Gothic" panose="020B0502020202020204" pitchFamily="34" charset="0"/>
              </a:rPr>
              <a:t>* la </a:t>
            </a:r>
            <a:r>
              <a:rPr lang="en-GB" sz="1600" dirty="0" err="1">
                <a:solidFill>
                  <a:srgbClr val="002060"/>
                </a:solidFill>
                <a:latin typeface="Century Gothic" panose="020B0502020202020204" pitchFamily="34" charset="0"/>
              </a:rPr>
              <a:t>bocina</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pero</a:t>
            </a:r>
            <a:r>
              <a:rPr lang="en-GB" sz="1600" dirty="0">
                <a:solidFill>
                  <a:srgbClr val="002060"/>
                </a:solidFill>
                <a:latin typeface="Century Gothic" panose="020B0502020202020204" pitchFamily="34" charset="0"/>
              </a:rPr>
              <a:t> no tengo </a:t>
            </a:r>
            <a:r>
              <a:rPr lang="en-GB" sz="1600" dirty="0" err="1">
                <a:solidFill>
                  <a:srgbClr val="002060"/>
                </a:solidFill>
                <a:latin typeface="Century Gothic" panose="020B0502020202020204" pitchFamily="34" charset="0"/>
              </a:rPr>
              <a:t>miedo</a:t>
            </a:r>
            <a:r>
              <a:rPr lang="en-GB" sz="1600" dirty="0">
                <a:solidFill>
                  <a:srgbClr val="002060"/>
                </a:solidFill>
                <a:latin typeface="Century Gothic" panose="020B0502020202020204" pitchFamily="34" charset="0"/>
              </a:rPr>
              <a:t>.</a:t>
            </a:r>
          </a:p>
          <a:p>
            <a:pPr>
              <a:lnSpc>
                <a:spcPct val="150000"/>
              </a:lnSpc>
            </a:pPr>
            <a:r>
              <a:rPr lang="en-GB" sz="1600" dirty="0">
                <a:solidFill>
                  <a:srgbClr val="002060"/>
                </a:solidFill>
                <a:latin typeface="Century Gothic" panose="020B0502020202020204" pitchFamily="34" charset="0"/>
              </a:rPr>
              <a:t>¡</a:t>
            </a:r>
            <a:r>
              <a:rPr lang="en-GB" sz="1600" dirty="0" err="1">
                <a:solidFill>
                  <a:srgbClr val="002060"/>
                </a:solidFill>
                <a:latin typeface="Century Gothic" panose="020B0502020202020204" pitchFamily="34" charset="0"/>
              </a:rPr>
              <a:t>Yo</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sí</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puedo</a:t>
            </a:r>
            <a:r>
              <a:rPr lang="en-GB" sz="1600" dirty="0">
                <a:solidFill>
                  <a:srgbClr val="002060"/>
                </a:solidFill>
                <a:latin typeface="Century Gothic" panose="020B0502020202020204" pitchFamily="34" charset="0"/>
              </a:rPr>
              <a:t>!</a:t>
            </a:r>
          </a:p>
        </p:txBody>
      </p:sp>
      <p:sp>
        <p:nvSpPr>
          <p:cNvPr id="12" name="TextBox 11">
            <a:extLst>
              <a:ext uri="{FF2B5EF4-FFF2-40B4-BE49-F238E27FC236}">
                <a16:creationId xmlns:a16="http://schemas.microsoft.com/office/drawing/2014/main" id="{D82B3BE5-328C-B0AE-73E0-2FC945E02692}"/>
              </a:ext>
            </a:extLst>
          </p:cNvPr>
          <p:cNvSpPr txBox="1"/>
          <p:nvPr/>
        </p:nvSpPr>
        <p:spPr>
          <a:xfrm>
            <a:off x="5874625" y="4027504"/>
            <a:ext cx="6276974" cy="2532681"/>
          </a:xfrm>
          <a:prstGeom prst="rect">
            <a:avLst/>
          </a:prstGeom>
          <a:noFill/>
        </p:spPr>
        <p:txBody>
          <a:bodyPr wrap="square">
            <a:spAutoFit/>
          </a:bodyPr>
          <a:lstStyle/>
          <a:p>
            <a:pPr>
              <a:lnSpc>
                <a:spcPct val="150000"/>
              </a:lnSpc>
            </a:pPr>
            <a:r>
              <a:rPr lang="en-GB" sz="1800" dirty="0">
                <a:solidFill>
                  <a:srgbClr val="002060"/>
                </a:solidFill>
                <a:latin typeface="Century Gothic" panose="020B0502020202020204" pitchFamily="34" charset="0"/>
              </a:rPr>
              <a:t>Monto en </a:t>
            </a:r>
            <a:r>
              <a:rPr lang="en-GB" sz="1800" dirty="0" err="1">
                <a:solidFill>
                  <a:srgbClr val="002060"/>
                </a:solidFill>
                <a:latin typeface="Century Gothic" panose="020B0502020202020204" pitchFamily="34" charset="0"/>
              </a:rPr>
              <a:t>avión</a:t>
            </a:r>
            <a:r>
              <a:rPr lang="en-GB" sz="1800" dirty="0">
                <a:solidFill>
                  <a:srgbClr val="002060"/>
                </a:solidFill>
                <a:latin typeface="Century Gothic" panose="020B0502020202020204" pitchFamily="34" charset="0"/>
              </a:rPr>
              <a:t> 🛫, </a:t>
            </a:r>
            <a:r>
              <a:rPr lang="en-GB" sz="1800" u="sng" dirty="0" err="1">
                <a:solidFill>
                  <a:srgbClr val="002060"/>
                </a:solidFill>
                <a:latin typeface="Century Gothic" panose="020B0502020202020204" pitchFamily="34" charset="0"/>
              </a:rPr>
              <a:t>por</a:t>
            </a:r>
            <a:r>
              <a:rPr lang="en-GB" sz="1800" u="sng" dirty="0">
                <a:solidFill>
                  <a:srgbClr val="002060"/>
                </a:solidFill>
                <a:latin typeface="Century Gothic" panose="020B0502020202020204" pitchFamily="34" charset="0"/>
              </a:rPr>
              <a:t> </a:t>
            </a:r>
            <a:r>
              <a:rPr lang="en-GB" sz="1800" u="sng" dirty="0" err="1">
                <a:solidFill>
                  <a:srgbClr val="002060"/>
                </a:solidFill>
                <a:latin typeface="Century Gothic" panose="020B0502020202020204" pitchFamily="34" charset="0"/>
              </a:rPr>
              <a:t>primera</a:t>
            </a:r>
            <a:r>
              <a:rPr lang="en-GB" sz="1800" u="sng" dirty="0">
                <a:solidFill>
                  <a:srgbClr val="002060"/>
                </a:solidFill>
                <a:latin typeface="Century Gothic" panose="020B0502020202020204" pitchFamily="34" charset="0"/>
              </a:rPr>
              <a:t> vez*</a:t>
            </a:r>
          </a:p>
          <a:p>
            <a:pPr>
              <a:lnSpc>
                <a:spcPct val="150000"/>
              </a:lnSpc>
            </a:pPr>
            <a:r>
              <a:rPr lang="en-GB" sz="1800" dirty="0">
                <a:solidFill>
                  <a:srgbClr val="002060"/>
                </a:solidFill>
                <a:latin typeface="Century Gothic" panose="020B0502020202020204" pitchFamily="34" charset="0"/>
              </a:rPr>
              <a:t>Se </a:t>
            </a:r>
            <a:r>
              <a:rPr lang="en-GB" sz="1800" dirty="0" err="1">
                <a:solidFill>
                  <a:srgbClr val="002060"/>
                </a:solidFill>
                <a:latin typeface="Century Gothic" panose="020B0502020202020204" pitchFamily="34" charset="0"/>
              </a:rPr>
              <a:t>mueve</a:t>
            </a:r>
            <a:r>
              <a:rPr lang="en-GB" sz="1800" dirty="0">
                <a:solidFill>
                  <a:srgbClr val="002060"/>
                </a:solidFill>
                <a:latin typeface="Century Gothic" panose="020B0502020202020204" pitchFamily="34" charset="0"/>
              </a:rPr>
              <a:t>* en </a:t>
            </a:r>
            <a:r>
              <a:rPr lang="en-GB" sz="1800" dirty="0" err="1">
                <a:solidFill>
                  <a:srgbClr val="002060"/>
                </a:solidFill>
                <a:latin typeface="Century Gothic" panose="020B0502020202020204" pitchFamily="34" charset="0"/>
              </a:rPr>
              <a:t>el</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aire</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Todo</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esto</a:t>
            </a:r>
            <a:r>
              <a:rPr lang="en-GB" sz="1800" dirty="0">
                <a:solidFill>
                  <a:srgbClr val="002060"/>
                </a:solidFill>
                <a:latin typeface="Century Gothic" panose="020B0502020202020204" pitchFamily="34" charset="0"/>
              </a:rPr>
              <a:t> en nuevo</a:t>
            </a:r>
          </a:p>
          <a:p>
            <a:pPr>
              <a:lnSpc>
                <a:spcPct val="150000"/>
              </a:lnSpc>
            </a:pPr>
            <a:r>
              <a:rPr lang="en-GB" sz="1800" dirty="0" err="1">
                <a:solidFill>
                  <a:srgbClr val="002060"/>
                </a:solidFill>
                <a:latin typeface="Century Gothic" panose="020B0502020202020204" pitchFamily="34" charset="0"/>
              </a:rPr>
              <a:t>Suena</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el</a:t>
            </a:r>
            <a:r>
              <a:rPr lang="en-GB" sz="1800" dirty="0">
                <a:solidFill>
                  <a:srgbClr val="002060"/>
                </a:solidFill>
                <a:latin typeface="Century Gothic" panose="020B0502020202020204" pitchFamily="34" charset="0"/>
              </a:rPr>
              <a:t> motor*, </a:t>
            </a:r>
            <a:r>
              <a:rPr lang="en-GB" sz="1800" dirty="0" err="1">
                <a:solidFill>
                  <a:srgbClr val="002060"/>
                </a:solidFill>
                <a:latin typeface="Century Gothic" panose="020B0502020202020204" pitchFamily="34" charset="0"/>
              </a:rPr>
              <a:t>pero</a:t>
            </a:r>
            <a:r>
              <a:rPr lang="en-GB" sz="1800" dirty="0">
                <a:solidFill>
                  <a:srgbClr val="002060"/>
                </a:solidFill>
                <a:latin typeface="Century Gothic" panose="020B0502020202020204" pitchFamily="34" charset="0"/>
              </a:rPr>
              <a:t> no tengo </a:t>
            </a:r>
            <a:r>
              <a:rPr lang="en-GB" sz="1800" dirty="0" err="1">
                <a:solidFill>
                  <a:srgbClr val="002060"/>
                </a:solidFill>
                <a:latin typeface="Century Gothic" panose="020B0502020202020204" pitchFamily="34" charset="0"/>
              </a:rPr>
              <a:t>miedo</a:t>
            </a:r>
            <a:r>
              <a:rPr lang="en-GB" sz="1800" dirty="0">
                <a:solidFill>
                  <a:srgbClr val="002060"/>
                </a:solidFill>
                <a:latin typeface="Century Gothic" panose="020B0502020202020204" pitchFamily="34" charset="0"/>
              </a:rPr>
              <a:t>.</a:t>
            </a:r>
          </a:p>
          <a:p>
            <a:pPr>
              <a:lnSpc>
                <a:spcPct val="150000"/>
              </a:lnSpc>
            </a:pPr>
            <a:r>
              <a:rPr lang="en-GB" sz="1800" dirty="0">
                <a:solidFill>
                  <a:srgbClr val="002060"/>
                </a:solidFill>
                <a:latin typeface="Century Gothic" panose="020B0502020202020204" pitchFamily="34" charset="0"/>
              </a:rPr>
              <a:t>¡</a:t>
            </a:r>
            <a:r>
              <a:rPr lang="en-GB" sz="1800" dirty="0" err="1">
                <a:solidFill>
                  <a:srgbClr val="002060"/>
                </a:solidFill>
                <a:latin typeface="Century Gothic" panose="020B0502020202020204" pitchFamily="34" charset="0"/>
              </a:rPr>
              <a:t>Yo</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sí</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puedo</a:t>
            </a:r>
            <a:r>
              <a:rPr lang="en-GB" sz="1800" dirty="0">
                <a:solidFill>
                  <a:srgbClr val="002060"/>
                </a:solidFill>
                <a:latin typeface="Century Gothic" panose="020B0502020202020204" pitchFamily="34" charset="0"/>
              </a:rPr>
              <a:t>!</a:t>
            </a:r>
          </a:p>
          <a:p>
            <a:pPr>
              <a:lnSpc>
                <a:spcPct val="150000"/>
              </a:lnSpc>
            </a:pPr>
            <a:r>
              <a:rPr lang="en-GB" sz="1800" b="1" dirty="0">
                <a:solidFill>
                  <a:srgbClr val="002060"/>
                </a:solidFill>
                <a:latin typeface="Century Gothic" panose="020B0502020202020204" pitchFamily="34" charset="0"/>
              </a:rPr>
              <a:t>[chorus x2]</a:t>
            </a:r>
          </a:p>
          <a:p>
            <a:pPr>
              <a:lnSpc>
                <a:spcPct val="150000"/>
              </a:lnSpc>
            </a:pPr>
            <a:r>
              <a:rPr lang="en-GB" sz="1800" dirty="0">
                <a:solidFill>
                  <a:srgbClr val="002060"/>
                </a:solidFill>
                <a:latin typeface="Century Gothic" panose="020B0502020202020204" pitchFamily="34" charset="0"/>
              </a:rPr>
              <a:t>No hay dada que </a:t>
            </a:r>
            <a:r>
              <a:rPr lang="en-GB" sz="1800" dirty="0" err="1">
                <a:solidFill>
                  <a:srgbClr val="002060"/>
                </a:solidFill>
                <a:latin typeface="Century Gothic" panose="020B0502020202020204" pitchFamily="34" charset="0"/>
              </a:rPr>
              <a:t>temer</a:t>
            </a:r>
            <a:r>
              <a:rPr lang="en-GB" sz="1800" dirty="0">
                <a:solidFill>
                  <a:srgbClr val="002060"/>
                </a:solidFill>
                <a:latin typeface="Century Gothic" panose="020B0502020202020204" pitchFamily="34" charset="0"/>
              </a:rPr>
              <a:t> lo vas a hacer</a:t>
            </a:r>
          </a:p>
        </p:txBody>
      </p:sp>
      <p:sp>
        <p:nvSpPr>
          <p:cNvPr id="16" name="TextBox 15">
            <a:extLst>
              <a:ext uri="{FF2B5EF4-FFF2-40B4-BE49-F238E27FC236}">
                <a16:creationId xmlns:a16="http://schemas.microsoft.com/office/drawing/2014/main" id="{C4489604-F058-943B-CB54-A44EF9A29F54}"/>
              </a:ext>
            </a:extLst>
          </p:cNvPr>
          <p:cNvSpPr txBox="1"/>
          <p:nvPr/>
        </p:nvSpPr>
        <p:spPr>
          <a:xfrm>
            <a:off x="140470" y="3769341"/>
            <a:ext cx="580608" cy="1446550"/>
          </a:xfrm>
          <a:prstGeom prst="rect">
            <a:avLst/>
          </a:prstGeom>
          <a:noFill/>
        </p:spPr>
        <p:txBody>
          <a:bodyPr wrap="none" rtlCol="0">
            <a:spAutoFit/>
          </a:bodyPr>
          <a:lstStyle/>
          <a:p>
            <a:r>
              <a:rPr lang="en-GB" sz="8800" dirty="0">
                <a:solidFill>
                  <a:srgbClr val="002060"/>
                </a:solidFill>
                <a:latin typeface="Century Gothic" panose="020B0502020202020204" pitchFamily="34" charset="0"/>
              </a:rPr>
              <a:t>[</a:t>
            </a:r>
          </a:p>
        </p:txBody>
      </p:sp>
      <p:sp>
        <p:nvSpPr>
          <p:cNvPr id="24" name="TextBox 23">
            <a:extLst>
              <a:ext uri="{FF2B5EF4-FFF2-40B4-BE49-F238E27FC236}">
                <a16:creationId xmlns:a16="http://schemas.microsoft.com/office/drawing/2014/main" id="{90A405D4-313C-A395-28E4-EFEFC30E3F20}"/>
              </a:ext>
            </a:extLst>
          </p:cNvPr>
          <p:cNvSpPr txBox="1"/>
          <p:nvPr/>
        </p:nvSpPr>
        <p:spPr>
          <a:xfrm rot="16200000">
            <a:off x="-400005" y="4340750"/>
            <a:ext cx="1173719"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chorus</a:t>
            </a:r>
          </a:p>
        </p:txBody>
      </p:sp>
    </p:spTree>
    <p:extLst>
      <p:ext uri="{BB962C8B-B14F-4D97-AF65-F5344CB8AC3E}">
        <p14:creationId xmlns:p14="http://schemas.microsoft.com/office/powerpoint/2010/main" val="33329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13491" y="65050"/>
            <a:ext cx="3181746" cy="675762"/>
          </a:xfrm>
        </p:spPr>
        <p:txBody>
          <a:bodyPr>
            <a:normAutofit/>
          </a:bodyPr>
          <a:lstStyle/>
          <a:p>
            <a:r>
              <a:rPr lang="en-GB" sz="3200" b="1" dirty="0">
                <a:solidFill>
                  <a:srgbClr val="002060"/>
                </a:solidFill>
                <a:latin typeface="Century Gothic"/>
                <a:ea typeface="Century Gothic"/>
                <a:cs typeface="Century Gothic"/>
                <a:sym typeface="Century Gothic"/>
              </a:rPr>
              <a:t>Follow up 2 [a]: </a:t>
            </a:r>
            <a:endParaRPr lang="en-GB" sz="3200" dirty="0"/>
          </a:p>
        </p:txBody>
      </p:sp>
      <p:sp>
        <p:nvSpPr>
          <p:cNvPr id="7" name="Google Shape;167;p2">
            <a:extLst>
              <a:ext uri="{FF2B5EF4-FFF2-40B4-BE49-F238E27FC236}">
                <a16:creationId xmlns:a16="http://schemas.microsoft.com/office/drawing/2014/main" id="{73346DFF-7225-F17B-7032-58916694D16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3" name="Group 2">
            <a:extLst>
              <a:ext uri="{FF2B5EF4-FFF2-40B4-BE49-F238E27FC236}">
                <a16:creationId xmlns:a16="http://schemas.microsoft.com/office/drawing/2014/main" id="{E5E33C70-B52E-3ACB-2D1E-FA0AAB9CD880}"/>
              </a:ext>
            </a:extLst>
          </p:cNvPr>
          <p:cNvGrpSpPr/>
          <p:nvPr/>
        </p:nvGrpSpPr>
        <p:grpSpPr>
          <a:xfrm>
            <a:off x="6609785" y="-76289"/>
            <a:ext cx="681843" cy="715782"/>
            <a:chOff x="3581400" y="1895470"/>
            <a:chExt cx="867508" cy="1005992"/>
          </a:xfrm>
        </p:grpSpPr>
        <p:sp>
          <p:nvSpPr>
            <p:cNvPr id="4" name="Rectangle: Rounded Corners 3">
              <a:extLst>
                <a:ext uri="{FF2B5EF4-FFF2-40B4-BE49-F238E27FC236}">
                  <a16:creationId xmlns:a16="http://schemas.microsoft.com/office/drawing/2014/main" id="{96EE833B-0614-2B65-D265-7E7ABE315470}"/>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7619AA3-5F0C-2812-9E1B-51691A27E9BD}"/>
                </a:ext>
              </a:extLst>
            </p:cNvPr>
            <p:cNvSpPr txBox="1"/>
            <p:nvPr/>
          </p:nvSpPr>
          <p:spPr>
            <a:xfrm>
              <a:off x="3725305" y="1895470"/>
              <a:ext cx="618439" cy="829859"/>
            </a:xfrm>
            <a:prstGeom prst="rect">
              <a:avLst/>
            </a:prstGeom>
            <a:noFill/>
          </p:spPr>
          <p:txBody>
            <a:bodyPr wrap="none" rtlCol="0">
              <a:spAutoFit/>
            </a:bodyPr>
            <a:lstStyle/>
            <a:p>
              <a:r>
                <a:rPr lang="en-GB" sz="4000" b="1" dirty="0">
                  <a:latin typeface="Century Gothic" panose="020B0502020202020204" pitchFamily="34" charset="0"/>
                </a:rPr>
                <a:t>c</a:t>
              </a:r>
            </a:p>
          </p:txBody>
        </p:sp>
      </p:grpSp>
      <p:grpSp>
        <p:nvGrpSpPr>
          <p:cNvPr id="10" name="Group 9">
            <a:extLst>
              <a:ext uri="{FF2B5EF4-FFF2-40B4-BE49-F238E27FC236}">
                <a16:creationId xmlns:a16="http://schemas.microsoft.com/office/drawing/2014/main" id="{274E75B3-AD80-460D-AAA2-1E4244832A6A}"/>
              </a:ext>
            </a:extLst>
          </p:cNvPr>
          <p:cNvGrpSpPr/>
          <p:nvPr/>
        </p:nvGrpSpPr>
        <p:grpSpPr>
          <a:xfrm>
            <a:off x="6595269" y="629843"/>
            <a:ext cx="720000" cy="707886"/>
            <a:chOff x="3581400" y="2024442"/>
            <a:chExt cx="867508" cy="891346"/>
          </a:xfrm>
        </p:grpSpPr>
        <p:sp>
          <p:nvSpPr>
            <p:cNvPr id="11" name="Rectangle: Rounded Corners 10">
              <a:extLst>
                <a:ext uri="{FF2B5EF4-FFF2-40B4-BE49-F238E27FC236}">
                  <a16:creationId xmlns:a16="http://schemas.microsoft.com/office/drawing/2014/main" id="{773FFCD9-9734-FAD2-E367-09FB73B0BC5B}"/>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EF8EE3C-A511-270D-22D7-1DFECFCC1B2A}"/>
                </a:ext>
              </a:extLst>
            </p:cNvPr>
            <p:cNvSpPr txBox="1"/>
            <p:nvPr/>
          </p:nvSpPr>
          <p:spPr>
            <a:xfrm>
              <a:off x="3713740" y="2024442"/>
              <a:ext cx="531525"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_</a:t>
              </a:r>
            </a:p>
          </p:txBody>
        </p:sp>
      </p:grpSp>
      <p:grpSp>
        <p:nvGrpSpPr>
          <p:cNvPr id="16" name="Group 15">
            <a:extLst>
              <a:ext uri="{FF2B5EF4-FFF2-40B4-BE49-F238E27FC236}">
                <a16:creationId xmlns:a16="http://schemas.microsoft.com/office/drawing/2014/main" id="{D312CB6B-A2A9-E773-2077-147AF65E272E}"/>
              </a:ext>
            </a:extLst>
          </p:cNvPr>
          <p:cNvGrpSpPr/>
          <p:nvPr/>
        </p:nvGrpSpPr>
        <p:grpSpPr>
          <a:xfrm>
            <a:off x="6589320" y="1324257"/>
            <a:ext cx="720001" cy="669491"/>
            <a:chOff x="3581400" y="2035824"/>
            <a:chExt cx="867508" cy="786964"/>
          </a:xfrm>
        </p:grpSpPr>
        <p:sp>
          <p:nvSpPr>
            <p:cNvPr id="22" name="Rectangle: Rounded Corners 21">
              <a:extLst>
                <a:ext uri="{FF2B5EF4-FFF2-40B4-BE49-F238E27FC236}">
                  <a16:creationId xmlns:a16="http://schemas.microsoft.com/office/drawing/2014/main" id="{BA30414A-7EB6-2EF6-30FA-844CE6A4D6EB}"/>
                </a:ext>
              </a:extLst>
            </p:cNvPr>
            <p:cNvSpPr/>
            <p:nvPr/>
          </p:nvSpPr>
          <p:spPr>
            <a:xfrm>
              <a:off x="3581400" y="2057401"/>
              <a:ext cx="867508" cy="765387"/>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AD81B4C-1072-A583-65AC-2A23CB8A9276}"/>
                </a:ext>
              </a:extLst>
            </p:cNvPr>
            <p:cNvSpPr txBox="1"/>
            <p:nvPr/>
          </p:nvSpPr>
          <p:spPr>
            <a:xfrm>
              <a:off x="3784058" y="2035824"/>
              <a:ext cx="500621" cy="759740"/>
            </a:xfrm>
            <a:prstGeom prst="rect">
              <a:avLst/>
            </a:prstGeom>
            <a:noFill/>
          </p:spPr>
          <p:txBody>
            <a:bodyPr wrap="none" rtlCol="0">
              <a:spAutoFit/>
            </a:bodyPr>
            <a:lstStyle/>
            <a:p>
              <a:r>
                <a:rPr lang="en-GB" sz="3600" dirty="0">
                  <a:latin typeface="Century Gothic" panose="020B0502020202020204" pitchFamily="34" charset="0"/>
                </a:rPr>
                <a:t>_</a:t>
              </a:r>
            </a:p>
          </p:txBody>
        </p:sp>
      </p:grpSp>
      <p:grpSp>
        <p:nvGrpSpPr>
          <p:cNvPr id="24" name="Group 23">
            <a:extLst>
              <a:ext uri="{FF2B5EF4-FFF2-40B4-BE49-F238E27FC236}">
                <a16:creationId xmlns:a16="http://schemas.microsoft.com/office/drawing/2014/main" id="{2A89699F-8D19-A7CA-9D73-80986D24CC50}"/>
              </a:ext>
            </a:extLst>
          </p:cNvPr>
          <p:cNvGrpSpPr/>
          <p:nvPr/>
        </p:nvGrpSpPr>
        <p:grpSpPr>
          <a:xfrm>
            <a:off x="6586868" y="1977559"/>
            <a:ext cx="720000" cy="654321"/>
            <a:chOff x="3581400" y="2007131"/>
            <a:chExt cx="867508" cy="894331"/>
          </a:xfrm>
        </p:grpSpPr>
        <p:sp>
          <p:nvSpPr>
            <p:cNvPr id="25" name="Rectangle: Rounded Corners 24">
              <a:extLst>
                <a:ext uri="{FF2B5EF4-FFF2-40B4-BE49-F238E27FC236}">
                  <a16:creationId xmlns:a16="http://schemas.microsoft.com/office/drawing/2014/main" id="{3BD0E4F3-12EF-36FD-7B28-26CC2AD433E9}"/>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593439F-9C97-353C-2386-184C44A228D3}"/>
                </a:ext>
              </a:extLst>
            </p:cNvPr>
            <p:cNvSpPr txBox="1"/>
            <p:nvPr/>
          </p:nvSpPr>
          <p:spPr>
            <a:xfrm>
              <a:off x="3748999" y="2007131"/>
              <a:ext cx="531525" cy="883410"/>
            </a:xfrm>
            <a:prstGeom prst="rect">
              <a:avLst/>
            </a:prstGeom>
            <a:noFill/>
          </p:spPr>
          <p:txBody>
            <a:bodyPr wrap="square" rtlCol="0">
              <a:spAutoFit/>
            </a:bodyPr>
            <a:lstStyle/>
            <a:p>
              <a:r>
                <a:rPr lang="en-GB" sz="3600" b="1" dirty="0">
                  <a:latin typeface="Century Gothic" panose="020B0502020202020204" pitchFamily="34" charset="0"/>
                </a:rPr>
                <a:t>p</a:t>
              </a:r>
              <a:endParaRPr lang="en-GB" sz="4000" b="1" dirty="0">
                <a:latin typeface="Century Gothic" panose="020B0502020202020204" pitchFamily="34" charset="0"/>
              </a:endParaRPr>
            </a:p>
          </p:txBody>
        </p:sp>
      </p:grpSp>
      <p:sp>
        <p:nvSpPr>
          <p:cNvPr id="1059" name="Rectangle 1058">
            <a:extLst>
              <a:ext uri="{FF2B5EF4-FFF2-40B4-BE49-F238E27FC236}">
                <a16:creationId xmlns:a16="http://schemas.microsoft.com/office/drawing/2014/main" id="{9697A82B-CA7B-7C4F-BE3D-8A00536912C3}"/>
              </a:ext>
            </a:extLst>
          </p:cNvPr>
          <p:cNvSpPr/>
          <p:nvPr/>
        </p:nvSpPr>
        <p:spPr>
          <a:xfrm>
            <a:off x="6470751" y="35158"/>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1</a:t>
            </a:r>
          </a:p>
        </p:txBody>
      </p:sp>
      <p:sp>
        <p:nvSpPr>
          <p:cNvPr id="1067" name="TextBox 1066">
            <a:extLst>
              <a:ext uri="{FF2B5EF4-FFF2-40B4-BE49-F238E27FC236}">
                <a16:creationId xmlns:a16="http://schemas.microsoft.com/office/drawing/2014/main" id="{F583CB31-7292-DE3A-1A9F-9B6C892CFEB9}"/>
              </a:ext>
            </a:extLst>
          </p:cNvPr>
          <p:cNvSpPr txBox="1"/>
          <p:nvPr/>
        </p:nvSpPr>
        <p:spPr>
          <a:xfrm>
            <a:off x="127398" y="2118971"/>
            <a:ext cx="2804930" cy="3785652"/>
          </a:xfrm>
          <a:prstGeom prst="rect">
            <a:avLst/>
          </a:prstGeom>
          <a:noFill/>
        </p:spPr>
        <p:txBody>
          <a:bodyPr wrap="square">
            <a:spAutoFit/>
          </a:bodyPr>
          <a:lstStyle/>
          <a:p>
            <a:pPr algn="l" fontAlgn="base"/>
            <a:r>
              <a:rPr lang="en-GB" sz="2000" b="1" i="0" dirty="0">
                <a:solidFill>
                  <a:srgbClr val="002060"/>
                </a:solidFill>
                <a:effectLst/>
                <a:latin typeface="Century Gothic" panose="020B0502020202020204" pitchFamily="34" charset="0"/>
              </a:rPr>
              <a:t>Abajo ⬇ </a:t>
            </a:r>
          </a:p>
          <a:p>
            <a:pPr algn="l" fontAlgn="base"/>
            <a:r>
              <a:rPr lang="en-GB" sz="2000" b="1" i="0" dirty="0">
                <a:solidFill>
                  <a:srgbClr val="002060"/>
                </a:solidFill>
                <a:effectLst/>
                <a:latin typeface="Century Gothic" panose="020B0502020202020204" pitchFamily="34" charset="0"/>
              </a:rPr>
              <a:t>1.</a:t>
            </a:r>
            <a:r>
              <a:rPr lang="en-GB" sz="2000" b="0" i="0" dirty="0">
                <a:solidFill>
                  <a:srgbClr val="002060"/>
                </a:solidFill>
                <a:effectLst/>
                <a:latin typeface="Century Gothic" panose="020B0502020202020204" pitchFamily="34" charset="0"/>
              </a:rPr>
              <a:t> to understand</a:t>
            </a:r>
          </a:p>
          <a:p>
            <a:pPr algn="l" fontAlgn="base"/>
            <a:r>
              <a:rPr lang="en-GB" sz="2000" b="1" dirty="0">
                <a:solidFill>
                  <a:srgbClr val="002060"/>
                </a:solidFill>
                <a:latin typeface="Century Gothic" panose="020B0502020202020204" pitchFamily="34" charset="0"/>
              </a:rPr>
              <a:t>3. </a:t>
            </a:r>
            <a:r>
              <a:rPr lang="en-GB" sz="2000" dirty="0">
                <a:solidFill>
                  <a:srgbClr val="002060"/>
                </a:solidFill>
                <a:latin typeface="Century Gothic" panose="020B0502020202020204" pitchFamily="34" charset="0"/>
              </a:rPr>
              <a:t>To talk, talking</a:t>
            </a:r>
            <a:endParaRPr lang="en-GB" sz="2000" b="1" i="0" dirty="0">
              <a:solidFill>
                <a:srgbClr val="002060"/>
              </a:solidFill>
              <a:effectLst/>
              <a:latin typeface="Century Gothic" panose="020B0502020202020204" pitchFamily="34" charset="0"/>
            </a:endParaRPr>
          </a:p>
          <a:p>
            <a:pPr algn="l" fontAlgn="base"/>
            <a:r>
              <a:rPr lang="en-GB" sz="2000" b="1" dirty="0">
                <a:solidFill>
                  <a:srgbClr val="002060"/>
                </a:solidFill>
                <a:latin typeface="Century Gothic" panose="020B0502020202020204" pitchFamily="34" charset="0"/>
              </a:rPr>
              <a:t>7. </a:t>
            </a:r>
            <a:r>
              <a:rPr lang="en-GB" sz="2000" b="0" i="0" dirty="0">
                <a:solidFill>
                  <a:srgbClr val="002060"/>
                </a:solidFill>
                <a:effectLst/>
                <a:latin typeface="Century Gothic" panose="020B0502020202020204" pitchFamily="34" charset="0"/>
              </a:rPr>
              <a:t>cinema</a:t>
            </a:r>
          </a:p>
          <a:p>
            <a:pPr algn="l" fontAlgn="base"/>
            <a:r>
              <a:rPr lang="en-GB" sz="2000" b="1" dirty="0">
                <a:solidFill>
                  <a:srgbClr val="002060"/>
                </a:solidFill>
                <a:latin typeface="Century Gothic" panose="020B0502020202020204" pitchFamily="34" charset="0"/>
              </a:rPr>
              <a:t>8</a:t>
            </a:r>
            <a:r>
              <a:rPr lang="en-GB" sz="2000" b="1" i="0" dirty="0">
                <a:solidFill>
                  <a:srgbClr val="002060"/>
                </a:solidFill>
                <a:effectLst/>
                <a:latin typeface="Century Gothic" panose="020B0502020202020204" pitchFamily="34" charset="0"/>
              </a:rPr>
              <a:t>.</a:t>
            </a:r>
            <a:r>
              <a:rPr lang="en-GB" sz="2000" b="0" i="0" dirty="0">
                <a:solidFill>
                  <a:srgbClr val="002060"/>
                </a:solidFill>
                <a:effectLst/>
                <a:latin typeface="Century Gothic" panose="020B0502020202020204" pitchFamily="34" charset="0"/>
              </a:rPr>
              <a:t> </a:t>
            </a:r>
            <a:r>
              <a:rPr lang="en-GB" sz="2000" dirty="0">
                <a:solidFill>
                  <a:srgbClr val="002060"/>
                </a:solidFill>
                <a:latin typeface="Century Gothic" panose="020B0502020202020204" pitchFamily="34" charset="0"/>
              </a:rPr>
              <a:t>theatre</a:t>
            </a:r>
          </a:p>
          <a:p>
            <a:pPr algn="l" fontAlgn="base"/>
            <a:endParaRPr lang="en-GB" sz="2000" b="0" i="0" dirty="0">
              <a:solidFill>
                <a:srgbClr val="002060"/>
              </a:solidFill>
              <a:effectLst/>
              <a:latin typeface="Century Gothic" panose="020B0502020202020204" pitchFamily="34" charset="0"/>
            </a:endParaRPr>
          </a:p>
          <a:p>
            <a:pPr algn="l" fontAlgn="base"/>
            <a:r>
              <a:rPr lang="en-GB" sz="2000" b="1" dirty="0">
                <a:solidFill>
                  <a:srgbClr val="002060"/>
                </a:solidFill>
                <a:latin typeface="Century Gothic" panose="020B0502020202020204" pitchFamily="34" charset="0"/>
              </a:rPr>
              <a:t>Horizontal ➡</a:t>
            </a:r>
          </a:p>
          <a:p>
            <a:pPr algn="l" fontAlgn="base"/>
            <a:r>
              <a:rPr lang="en-GB" sz="2000" b="1" i="0" dirty="0">
                <a:solidFill>
                  <a:srgbClr val="002060"/>
                </a:solidFill>
                <a:effectLst/>
                <a:latin typeface="Century Gothic" panose="020B0502020202020204" pitchFamily="34" charset="0"/>
              </a:rPr>
              <a:t>2. </a:t>
            </a:r>
            <a:r>
              <a:rPr lang="en-GB" sz="2000" i="0" dirty="0">
                <a:solidFill>
                  <a:srgbClr val="002060"/>
                </a:solidFill>
                <a:effectLst/>
                <a:latin typeface="Century Gothic" panose="020B0502020202020204" pitchFamily="34" charset="0"/>
              </a:rPr>
              <a:t>people</a:t>
            </a:r>
            <a:endParaRPr lang="en-GB" sz="2000" dirty="0">
              <a:solidFill>
                <a:srgbClr val="002060"/>
              </a:solidFill>
              <a:latin typeface="Century Gothic" panose="020B0502020202020204" pitchFamily="34" charset="0"/>
            </a:endParaRPr>
          </a:p>
          <a:p>
            <a:pPr algn="l" fontAlgn="base"/>
            <a:r>
              <a:rPr lang="en-GB" sz="2000" b="1" dirty="0">
                <a:solidFill>
                  <a:srgbClr val="002060"/>
                </a:solidFill>
                <a:latin typeface="Century Gothic" panose="020B0502020202020204" pitchFamily="34" charset="0"/>
              </a:rPr>
              <a:t>4. </a:t>
            </a:r>
            <a:r>
              <a:rPr lang="en-GB" sz="2000" dirty="0">
                <a:solidFill>
                  <a:srgbClr val="002060"/>
                </a:solidFill>
                <a:latin typeface="Century Gothic" panose="020B0502020202020204" pitchFamily="34" charset="0"/>
              </a:rPr>
              <a:t>To go, going</a:t>
            </a:r>
          </a:p>
          <a:p>
            <a:pPr algn="l" fontAlgn="base"/>
            <a:r>
              <a:rPr lang="en-GB" sz="2000" b="1" dirty="0">
                <a:solidFill>
                  <a:srgbClr val="002060"/>
                </a:solidFill>
                <a:latin typeface="Century Gothic" panose="020B0502020202020204" pitchFamily="34" charset="0"/>
              </a:rPr>
              <a:t>5</a:t>
            </a:r>
            <a:r>
              <a:rPr lang="en-GB" sz="2000" b="1" i="0" dirty="0">
                <a:solidFill>
                  <a:srgbClr val="002060"/>
                </a:solidFill>
                <a:effectLst/>
                <a:latin typeface="Century Gothic" panose="020B0502020202020204" pitchFamily="34" charset="0"/>
              </a:rPr>
              <a:t>. </a:t>
            </a:r>
            <a:r>
              <a:rPr lang="en-GB" sz="2000" i="0" dirty="0">
                <a:solidFill>
                  <a:srgbClr val="002060"/>
                </a:solidFill>
                <a:effectLst/>
                <a:latin typeface="Century Gothic" panose="020B0502020202020204" pitchFamily="34" charset="0"/>
              </a:rPr>
              <a:t>To write, writing</a:t>
            </a:r>
          </a:p>
          <a:p>
            <a:pPr algn="l" fontAlgn="base"/>
            <a:r>
              <a:rPr lang="en-GB" sz="2000" b="1" i="0" dirty="0">
                <a:solidFill>
                  <a:srgbClr val="002060"/>
                </a:solidFill>
                <a:effectLst/>
                <a:latin typeface="Century Gothic" panose="020B0502020202020204" pitchFamily="34" charset="0"/>
              </a:rPr>
              <a:t>6. </a:t>
            </a:r>
            <a:r>
              <a:rPr lang="en-GB" sz="2000" i="0" dirty="0">
                <a:solidFill>
                  <a:srgbClr val="002060"/>
                </a:solidFill>
                <a:effectLst/>
                <a:latin typeface="Century Gothic" panose="020B0502020202020204" pitchFamily="34" charset="0"/>
              </a:rPr>
              <a:t>I go </a:t>
            </a:r>
          </a:p>
          <a:p>
            <a:pPr algn="l" fontAlgn="base"/>
            <a:endParaRPr lang="en-GB" sz="2000" b="0" i="0" dirty="0">
              <a:solidFill>
                <a:srgbClr val="002060"/>
              </a:solidFill>
              <a:effectLst/>
              <a:latin typeface="Century Gothic" panose="020B0502020202020204" pitchFamily="34" charset="0"/>
            </a:endParaRPr>
          </a:p>
        </p:txBody>
      </p:sp>
      <p:sp>
        <p:nvSpPr>
          <p:cNvPr id="1074" name="TextBox 1073">
            <a:extLst>
              <a:ext uri="{FF2B5EF4-FFF2-40B4-BE49-F238E27FC236}">
                <a16:creationId xmlns:a16="http://schemas.microsoft.com/office/drawing/2014/main" id="{C0E555B5-AD9F-EACC-167C-A06B1E4818C5}"/>
              </a:ext>
            </a:extLst>
          </p:cNvPr>
          <p:cNvSpPr txBox="1"/>
          <p:nvPr/>
        </p:nvSpPr>
        <p:spPr>
          <a:xfrm>
            <a:off x="6745264" y="662319"/>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o</a:t>
            </a:r>
          </a:p>
        </p:txBody>
      </p:sp>
      <p:grpSp>
        <p:nvGrpSpPr>
          <p:cNvPr id="1266" name="Group 1265">
            <a:extLst>
              <a:ext uri="{FF2B5EF4-FFF2-40B4-BE49-F238E27FC236}">
                <a16:creationId xmlns:a16="http://schemas.microsoft.com/office/drawing/2014/main" id="{2AED5EC2-BB4B-C40C-49BE-E04DE30BB215}"/>
              </a:ext>
            </a:extLst>
          </p:cNvPr>
          <p:cNvGrpSpPr/>
          <p:nvPr/>
        </p:nvGrpSpPr>
        <p:grpSpPr>
          <a:xfrm>
            <a:off x="6609785" y="2520439"/>
            <a:ext cx="681843" cy="715782"/>
            <a:chOff x="3581400" y="1895470"/>
            <a:chExt cx="867508" cy="1005992"/>
          </a:xfrm>
        </p:grpSpPr>
        <p:sp>
          <p:nvSpPr>
            <p:cNvPr id="1267" name="Rectangle: Rounded Corners 1266">
              <a:extLst>
                <a:ext uri="{FF2B5EF4-FFF2-40B4-BE49-F238E27FC236}">
                  <a16:creationId xmlns:a16="http://schemas.microsoft.com/office/drawing/2014/main" id="{B3C32474-7456-12F2-DE26-1FE05DE56C8A}"/>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8" name="TextBox 1267">
              <a:extLst>
                <a:ext uri="{FF2B5EF4-FFF2-40B4-BE49-F238E27FC236}">
                  <a16:creationId xmlns:a16="http://schemas.microsoft.com/office/drawing/2014/main" id="{B33FB05C-DA61-0A09-80FC-BAA24FC9A4FD}"/>
                </a:ext>
              </a:extLst>
            </p:cNvPr>
            <p:cNvSpPr txBox="1"/>
            <p:nvPr/>
          </p:nvSpPr>
          <p:spPr>
            <a:xfrm>
              <a:off x="3725305" y="1895470"/>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269" name="Group 1268">
            <a:extLst>
              <a:ext uri="{FF2B5EF4-FFF2-40B4-BE49-F238E27FC236}">
                <a16:creationId xmlns:a16="http://schemas.microsoft.com/office/drawing/2014/main" id="{05BE6516-3FB6-2622-9268-F976ADA899C8}"/>
              </a:ext>
            </a:extLst>
          </p:cNvPr>
          <p:cNvGrpSpPr/>
          <p:nvPr/>
        </p:nvGrpSpPr>
        <p:grpSpPr>
          <a:xfrm>
            <a:off x="6595269" y="3226571"/>
            <a:ext cx="720000" cy="707886"/>
            <a:chOff x="3581400" y="2024442"/>
            <a:chExt cx="867508" cy="891346"/>
          </a:xfrm>
        </p:grpSpPr>
        <p:sp>
          <p:nvSpPr>
            <p:cNvPr id="1270" name="Rectangle: Rounded Corners 1269">
              <a:extLst>
                <a:ext uri="{FF2B5EF4-FFF2-40B4-BE49-F238E27FC236}">
                  <a16:creationId xmlns:a16="http://schemas.microsoft.com/office/drawing/2014/main" id="{136EDBCB-27D7-601E-A97B-DC4D06E51C0C}"/>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1" name="TextBox 1270">
              <a:extLst>
                <a:ext uri="{FF2B5EF4-FFF2-40B4-BE49-F238E27FC236}">
                  <a16:creationId xmlns:a16="http://schemas.microsoft.com/office/drawing/2014/main" id="{A22ED621-E597-A4F2-4A44-8A0011D6293E}"/>
                </a:ext>
              </a:extLst>
            </p:cNvPr>
            <p:cNvSpPr txBox="1"/>
            <p:nvPr/>
          </p:nvSpPr>
          <p:spPr>
            <a:xfrm>
              <a:off x="3713740" y="2024442"/>
              <a:ext cx="618439"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e</a:t>
              </a:r>
            </a:p>
          </p:txBody>
        </p:sp>
      </p:grpSp>
      <p:grpSp>
        <p:nvGrpSpPr>
          <p:cNvPr id="1272" name="Group 1271">
            <a:extLst>
              <a:ext uri="{FF2B5EF4-FFF2-40B4-BE49-F238E27FC236}">
                <a16:creationId xmlns:a16="http://schemas.microsoft.com/office/drawing/2014/main" id="{E24F84BB-C99A-8549-C779-3FEAD025F5CB}"/>
              </a:ext>
            </a:extLst>
          </p:cNvPr>
          <p:cNvGrpSpPr/>
          <p:nvPr/>
        </p:nvGrpSpPr>
        <p:grpSpPr>
          <a:xfrm>
            <a:off x="6589320" y="3920985"/>
            <a:ext cx="720001" cy="669491"/>
            <a:chOff x="3581400" y="2035824"/>
            <a:chExt cx="867508" cy="786964"/>
          </a:xfrm>
        </p:grpSpPr>
        <p:sp>
          <p:nvSpPr>
            <p:cNvPr id="1273" name="Rectangle: Rounded Corners 1272">
              <a:extLst>
                <a:ext uri="{FF2B5EF4-FFF2-40B4-BE49-F238E27FC236}">
                  <a16:creationId xmlns:a16="http://schemas.microsoft.com/office/drawing/2014/main" id="{12D380FA-9E33-FFE9-E517-D48053476023}"/>
                </a:ext>
              </a:extLst>
            </p:cNvPr>
            <p:cNvSpPr/>
            <p:nvPr/>
          </p:nvSpPr>
          <p:spPr>
            <a:xfrm>
              <a:off x="3581400" y="2057401"/>
              <a:ext cx="867508" cy="765387"/>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4" name="TextBox 1273">
              <a:extLst>
                <a:ext uri="{FF2B5EF4-FFF2-40B4-BE49-F238E27FC236}">
                  <a16:creationId xmlns:a16="http://schemas.microsoft.com/office/drawing/2014/main" id="{782BA746-538E-DE7F-4923-70D3EFBE0C86}"/>
                </a:ext>
              </a:extLst>
            </p:cNvPr>
            <p:cNvSpPr txBox="1"/>
            <p:nvPr/>
          </p:nvSpPr>
          <p:spPr>
            <a:xfrm>
              <a:off x="3738152" y="2035824"/>
              <a:ext cx="500621" cy="759740"/>
            </a:xfrm>
            <a:prstGeom prst="rect">
              <a:avLst/>
            </a:prstGeom>
            <a:noFill/>
          </p:spPr>
          <p:txBody>
            <a:bodyPr wrap="none" rtlCol="0">
              <a:spAutoFit/>
            </a:bodyPr>
            <a:lstStyle/>
            <a:p>
              <a:r>
                <a:rPr lang="en-GB" sz="3600" dirty="0">
                  <a:latin typeface="Century Gothic" panose="020B0502020202020204" pitchFamily="34" charset="0"/>
                </a:rPr>
                <a:t>_</a:t>
              </a:r>
            </a:p>
          </p:txBody>
        </p:sp>
      </p:grpSp>
      <p:grpSp>
        <p:nvGrpSpPr>
          <p:cNvPr id="1275" name="Group 1274">
            <a:extLst>
              <a:ext uri="{FF2B5EF4-FFF2-40B4-BE49-F238E27FC236}">
                <a16:creationId xmlns:a16="http://schemas.microsoft.com/office/drawing/2014/main" id="{2E5C76E5-1109-DD67-297E-4AF4290C996B}"/>
              </a:ext>
            </a:extLst>
          </p:cNvPr>
          <p:cNvGrpSpPr/>
          <p:nvPr/>
        </p:nvGrpSpPr>
        <p:grpSpPr>
          <a:xfrm>
            <a:off x="6586868" y="4574287"/>
            <a:ext cx="720000" cy="707886"/>
            <a:chOff x="3581400" y="2007131"/>
            <a:chExt cx="867508" cy="967544"/>
          </a:xfrm>
        </p:grpSpPr>
        <p:sp>
          <p:nvSpPr>
            <p:cNvPr id="1276" name="Rectangle: Rounded Corners 1275">
              <a:extLst>
                <a:ext uri="{FF2B5EF4-FFF2-40B4-BE49-F238E27FC236}">
                  <a16:creationId xmlns:a16="http://schemas.microsoft.com/office/drawing/2014/main" id="{034BB8CA-8246-777D-7C6D-9D0D358F6D10}"/>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7" name="TextBox 1276">
              <a:extLst>
                <a:ext uri="{FF2B5EF4-FFF2-40B4-BE49-F238E27FC236}">
                  <a16:creationId xmlns:a16="http://schemas.microsoft.com/office/drawing/2014/main" id="{C6608A0C-9724-9AE2-8A2F-7CBE56D29E89}"/>
                </a:ext>
              </a:extLst>
            </p:cNvPr>
            <p:cNvSpPr txBox="1"/>
            <p:nvPr/>
          </p:nvSpPr>
          <p:spPr>
            <a:xfrm>
              <a:off x="3748999" y="2007131"/>
              <a:ext cx="531525" cy="967544"/>
            </a:xfrm>
            <a:prstGeom prst="rect">
              <a:avLst/>
            </a:prstGeom>
            <a:noFill/>
          </p:spPr>
          <p:txBody>
            <a:bodyPr wrap="square" rtlCol="0">
              <a:spAutoFit/>
            </a:bodyPr>
            <a:lstStyle/>
            <a:p>
              <a:r>
                <a:rPr lang="en-GB" sz="4000" b="1" dirty="0">
                  <a:latin typeface="Century Gothic" panose="020B0502020202020204" pitchFamily="34" charset="0"/>
                </a:rPr>
                <a:t>d</a:t>
              </a:r>
            </a:p>
          </p:txBody>
        </p:sp>
      </p:grpSp>
      <p:grpSp>
        <p:nvGrpSpPr>
          <p:cNvPr id="1278" name="Group 1277">
            <a:extLst>
              <a:ext uri="{FF2B5EF4-FFF2-40B4-BE49-F238E27FC236}">
                <a16:creationId xmlns:a16="http://schemas.microsoft.com/office/drawing/2014/main" id="{B662A2EC-2B74-162C-46D5-4030F060E1AC}"/>
              </a:ext>
            </a:extLst>
          </p:cNvPr>
          <p:cNvGrpSpPr/>
          <p:nvPr/>
        </p:nvGrpSpPr>
        <p:grpSpPr>
          <a:xfrm>
            <a:off x="6589320" y="5228970"/>
            <a:ext cx="1435851" cy="669493"/>
            <a:chOff x="3581400" y="2035822"/>
            <a:chExt cx="1730015" cy="786966"/>
          </a:xfrm>
        </p:grpSpPr>
        <p:sp>
          <p:nvSpPr>
            <p:cNvPr id="1279" name="Rectangle: Rounded Corners 1278">
              <a:extLst>
                <a:ext uri="{FF2B5EF4-FFF2-40B4-BE49-F238E27FC236}">
                  <a16:creationId xmlns:a16="http://schemas.microsoft.com/office/drawing/2014/main" id="{FDFEAAF8-CE2C-80A9-FC4A-B29530184374}"/>
                </a:ext>
              </a:extLst>
            </p:cNvPr>
            <p:cNvSpPr/>
            <p:nvPr/>
          </p:nvSpPr>
          <p:spPr>
            <a:xfrm>
              <a:off x="3581400" y="2057401"/>
              <a:ext cx="867508" cy="765387"/>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0" name="TextBox 1279">
              <a:extLst>
                <a:ext uri="{FF2B5EF4-FFF2-40B4-BE49-F238E27FC236}">
                  <a16:creationId xmlns:a16="http://schemas.microsoft.com/office/drawing/2014/main" id="{BB43CB7D-2E79-FF4F-833B-129A66F0A53E}"/>
                </a:ext>
              </a:extLst>
            </p:cNvPr>
            <p:cNvSpPr txBox="1"/>
            <p:nvPr/>
          </p:nvSpPr>
          <p:spPr>
            <a:xfrm>
              <a:off x="3784058" y="2035822"/>
              <a:ext cx="1527357" cy="759741"/>
            </a:xfrm>
            <a:prstGeom prst="rect">
              <a:avLst/>
            </a:prstGeom>
            <a:noFill/>
          </p:spPr>
          <p:txBody>
            <a:bodyPr wrap="square" rtlCol="0">
              <a:spAutoFit/>
            </a:bodyPr>
            <a:lstStyle/>
            <a:p>
              <a:r>
                <a:rPr lang="en-GB" sz="3600" dirty="0">
                  <a:latin typeface="Century Gothic" panose="020B0502020202020204" pitchFamily="34" charset="0"/>
                </a:rPr>
                <a:t>_</a:t>
              </a:r>
            </a:p>
          </p:txBody>
        </p:sp>
      </p:grpSp>
      <p:grpSp>
        <p:nvGrpSpPr>
          <p:cNvPr id="1281" name="Group 1280">
            <a:extLst>
              <a:ext uri="{FF2B5EF4-FFF2-40B4-BE49-F238E27FC236}">
                <a16:creationId xmlns:a16="http://schemas.microsoft.com/office/drawing/2014/main" id="{D7E566FD-FF31-A6BB-BEAB-CB96F7EFCFC5}"/>
              </a:ext>
            </a:extLst>
          </p:cNvPr>
          <p:cNvGrpSpPr/>
          <p:nvPr/>
        </p:nvGrpSpPr>
        <p:grpSpPr>
          <a:xfrm>
            <a:off x="6586868" y="5882273"/>
            <a:ext cx="720000" cy="654321"/>
            <a:chOff x="3581400" y="2007131"/>
            <a:chExt cx="867508" cy="894331"/>
          </a:xfrm>
        </p:grpSpPr>
        <p:sp>
          <p:nvSpPr>
            <p:cNvPr id="1282" name="Rectangle: Rounded Corners 1281">
              <a:extLst>
                <a:ext uri="{FF2B5EF4-FFF2-40B4-BE49-F238E27FC236}">
                  <a16:creationId xmlns:a16="http://schemas.microsoft.com/office/drawing/2014/main" id="{522E3F3D-01A7-AF05-4B15-E53F06F53ED3}"/>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3" name="TextBox 1282">
              <a:extLst>
                <a:ext uri="{FF2B5EF4-FFF2-40B4-BE49-F238E27FC236}">
                  <a16:creationId xmlns:a16="http://schemas.microsoft.com/office/drawing/2014/main" id="{F8BD9F2C-2F45-7D25-25D7-E8265B283C54}"/>
                </a:ext>
              </a:extLst>
            </p:cNvPr>
            <p:cNvSpPr txBox="1"/>
            <p:nvPr/>
          </p:nvSpPr>
          <p:spPr>
            <a:xfrm>
              <a:off x="3748999" y="2007131"/>
              <a:ext cx="531525" cy="829860"/>
            </a:xfrm>
            <a:prstGeom prst="rect">
              <a:avLst/>
            </a:prstGeom>
            <a:noFill/>
          </p:spPr>
          <p:txBody>
            <a:bodyPr wrap="square" rtlCol="0">
              <a:spAutoFit/>
            </a:bodyPr>
            <a:lstStyle/>
            <a:p>
              <a:r>
                <a:rPr lang="en-GB" sz="4000" b="1" dirty="0">
                  <a:latin typeface="Century Gothic" panose="020B0502020202020204" pitchFamily="34" charset="0"/>
                </a:rPr>
                <a:t>_</a:t>
              </a:r>
            </a:p>
          </p:txBody>
        </p:sp>
      </p:grpSp>
      <p:sp>
        <p:nvSpPr>
          <p:cNvPr id="1284" name="TextBox 1283">
            <a:extLst>
              <a:ext uri="{FF2B5EF4-FFF2-40B4-BE49-F238E27FC236}">
                <a16:creationId xmlns:a16="http://schemas.microsoft.com/office/drawing/2014/main" id="{381F11BC-CDBA-CD37-BD3B-7610D0535CCE}"/>
              </a:ext>
            </a:extLst>
          </p:cNvPr>
          <p:cNvSpPr txBox="1"/>
          <p:nvPr/>
        </p:nvSpPr>
        <p:spPr>
          <a:xfrm>
            <a:off x="6708443" y="1368093"/>
            <a:ext cx="458196" cy="584775"/>
          </a:xfrm>
          <a:prstGeom prst="rect">
            <a:avLst/>
          </a:prstGeom>
          <a:solidFill>
            <a:srgbClr val="FCF2B6"/>
          </a:solidFill>
        </p:spPr>
        <p:txBody>
          <a:bodyPr wrap="square" rtlCol="0">
            <a:spAutoFit/>
          </a:bodyPr>
          <a:lstStyle/>
          <a:p>
            <a:pPr algn="ctr"/>
            <a:r>
              <a:rPr lang="en-GB" sz="3200" b="1" dirty="0">
                <a:latin typeface="Century Gothic" panose="020B0502020202020204" pitchFamily="34" charset="0"/>
              </a:rPr>
              <a:t>m</a:t>
            </a:r>
          </a:p>
        </p:txBody>
      </p:sp>
      <p:sp>
        <p:nvSpPr>
          <p:cNvPr id="1285" name="TextBox 1284">
            <a:extLst>
              <a:ext uri="{FF2B5EF4-FFF2-40B4-BE49-F238E27FC236}">
                <a16:creationId xmlns:a16="http://schemas.microsoft.com/office/drawing/2014/main" id="{5922CA13-6C8F-52A4-8918-32AE5FC2BAF6}"/>
              </a:ext>
            </a:extLst>
          </p:cNvPr>
          <p:cNvSpPr txBox="1"/>
          <p:nvPr/>
        </p:nvSpPr>
        <p:spPr>
          <a:xfrm>
            <a:off x="6705841" y="2645190"/>
            <a:ext cx="458196" cy="584775"/>
          </a:xfrm>
          <a:prstGeom prst="rect">
            <a:avLst/>
          </a:prstGeom>
          <a:solidFill>
            <a:srgbClr val="FCF2B6"/>
          </a:solidFill>
        </p:spPr>
        <p:txBody>
          <a:bodyPr wrap="square" rtlCol="0">
            <a:spAutoFit/>
          </a:bodyPr>
          <a:lstStyle/>
          <a:p>
            <a:pPr algn="ctr"/>
            <a:r>
              <a:rPr lang="en-GB" sz="3200" b="1" dirty="0">
                <a:latin typeface="Century Gothic" panose="020B0502020202020204" pitchFamily="34" charset="0"/>
              </a:rPr>
              <a:t>r</a:t>
            </a:r>
          </a:p>
        </p:txBody>
      </p:sp>
      <p:sp>
        <p:nvSpPr>
          <p:cNvPr id="1286" name="TextBox 1285">
            <a:extLst>
              <a:ext uri="{FF2B5EF4-FFF2-40B4-BE49-F238E27FC236}">
                <a16:creationId xmlns:a16="http://schemas.microsoft.com/office/drawing/2014/main" id="{339415D1-A640-7B6E-3BD9-B37E71A2D3BE}"/>
              </a:ext>
            </a:extLst>
          </p:cNvPr>
          <p:cNvSpPr txBox="1"/>
          <p:nvPr/>
        </p:nvSpPr>
        <p:spPr>
          <a:xfrm>
            <a:off x="6705106" y="3979217"/>
            <a:ext cx="458196" cy="584775"/>
          </a:xfrm>
          <a:prstGeom prst="rect">
            <a:avLst/>
          </a:prstGeom>
          <a:solidFill>
            <a:srgbClr val="FCF2B6"/>
          </a:solidFill>
        </p:spPr>
        <p:txBody>
          <a:bodyPr wrap="square" rtlCol="0">
            <a:spAutoFit/>
          </a:bodyPr>
          <a:lstStyle/>
          <a:p>
            <a:pPr algn="ctr"/>
            <a:r>
              <a:rPr lang="en-GB" sz="3200" b="1" dirty="0">
                <a:latin typeface="Century Gothic" panose="020B0502020202020204" pitchFamily="34" charset="0"/>
              </a:rPr>
              <a:t>n</a:t>
            </a:r>
          </a:p>
        </p:txBody>
      </p:sp>
      <p:sp>
        <p:nvSpPr>
          <p:cNvPr id="1287" name="TextBox 1286">
            <a:extLst>
              <a:ext uri="{FF2B5EF4-FFF2-40B4-BE49-F238E27FC236}">
                <a16:creationId xmlns:a16="http://schemas.microsoft.com/office/drawing/2014/main" id="{E5F36079-40B6-5A07-57A0-4D176CC2982D}"/>
              </a:ext>
            </a:extLst>
          </p:cNvPr>
          <p:cNvSpPr txBox="1"/>
          <p:nvPr/>
        </p:nvSpPr>
        <p:spPr>
          <a:xfrm>
            <a:off x="6729189" y="5278463"/>
            <a:ext cx="458196" cy="584775"/>
          </a:xfrm>
          <a:prstGeom prst="rect">
            <a:avLst/>
          </a:prstGeom>
          <a:solidFill>
            <a:srgbClr val="FCF2B6"/>
          </a:solidFill>
        </p:spPr>
        <p:txBody>
          <a:bodyPr wrap="square" rtlCol="0">
            <a:spAutoFit/>
          </a:bodyPr>
          <a:lstStyle/>
          <a:p>
            <a:pPr algn="ctr"/>
            <a:r>
              <a:rPr lang="en-GB" sz="3200" b="1" dirty="0">
                <a:latin typeface="Century Gothic" panose="020B0502020202020204" pitchFamily="34" charset="0"/>
              </a:rPr>
              <a:t>e</a:t>
            </a:r>
          </a:p>
        </p:txBody>
      </p:sp>
      <p:sp>
        <p:nvSpPr>
          <p:cNvPr id="1288" name="TextBox 1287">
            <a:extLst>
              <a:ext uri="{FF2B5EF4-FFF2-40B4-BE49-F238E27FC236}">
                <a16:creationId xmlns:a16="http://schemas.microsoft.com/office/drawing/2014/main" id="{DAA8BD88-E5E3-0D1B-A3CD-C823B3161CB8}"/>
              </a:ext>
            </a:extLst>
          </p:cNvPr>
          <p:cNvSpPr txBox="1"/>
          <p:nvPr/>
        </p:nvSpPr>
        <p:spPr>
          <a:xfrm>
            <a:off x="6721608" y="5945446"/>
            <a:ext cx="458196" cy="584775"/>
          </a:xfrm>
          <a:prstGeom prst="rect">
            <a:avLst/>
          </a:prstGeom>
          <a:solidFill>
            <a:srgbClr val="FCF2B6"/>
          </a:solidFill>
        </p:spPr>
        <p:txBody>
          <a:bodyPr wrap="square" rtlCol="0">
            <a:spAutoFit/>
          </a:bodyPr>
          <a:lstStyle/>
          <a:p>
            <a:pPr algn="ctr"/>
            <a:r>
              <a:rPr lang="en-GB" sz="3200" b="1" dirty="0">
                <a:latin typeface="Century Gothic" panose="020B0502020202020204" pitchFamily="34" charset="0"/>
              </a:rPr>
              <a:t>r</a:t>
            </a:r>
          </a:p>
        </p:txBody>
      </p:sp>
      <p:grpSp>
        <p:nvGrpSpPr>
          <p:cNvPr id="1289" name="Group 1288">
            <a:extLst>
              <a:ext uri="{FF2B5EF4-FFF2-40B4-BE49-F238E27FC236}">
                <a16:creationId xmlns:a16="http://schemas.microsoft.com/office/drawing/2014/main" id="{425019BB-4F52-D3F1-DA4A-F6993E5B5C38}"/>
              </a:ext>
            </a:extLst>
          </p:cNvPr>
          <p:cNvGrpSpPr/>
          <p:nvPr/>
        </p:nvGrpSpPr>
        <p:grpSpPr>
          <a:xfrm>
            <a:off x="3685400" y="3226571"/>
            <a:ext cx="720000" cy="707886"/>
            <a:chOff x="3581400" y="2024442"/>
            <a:chExt cx="867508" cy="891346"/>
          </a:xfrm>
        </p:grpSpPr>
        <p:sp>
          <p:nvSpPr>
            <p:cNvPr id="1290" name="Rectangle: Rounded Corners 1289">
              <a:extLst>
                <a:ext uri="{FF2B5EF4-FFF2-40B4-BE49-F238E27FC236}">
                  <a16:creationId xmlns:a16="http://schemas.microsoft.com/office/drawing/2014/main" id="{24C9262F-6492-506C-8530-D36C4BCF8B2F}"/>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1" name="TextBox 1290">
              <a:extLst>
                <a:ext uri="{FF2B5EF4-FFF2-40B4-BE49-F238E27FC236}">
                  <a16:creationId xmlns:a16="http://schemas.microsoft.com/office/drawing/2014/main" id="{2CEEDCA1-D0C9-B3B4-C94A-5CC0D13FA362}"/>
                </a:ext>
              </a:extLst>
            </p:cNvPr>
            <p:cNvSpPr txBox="1"/>
            <p:nvPr/>
          </p:nvSpPr>
          <p:spPr>
            <a:xfrm>
              <a:off x="3713740" y="2024442"/>
              <a:ext cx="630028"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g</a:t>
              </a:r>
            </a:p>
          </p:txBody>
        </p:sp>
      </p:grpSp>
      <p:grpSp>
        <p:nvGrpSpPr>
          <p:cNvPr id="1294" name="Group 1293">
            <a:extLst>
              <a:ext uri="{FF2B5EF4-FFF2-40B4-BE49-F238E27FC236}">
                <a16:creationId xmlns:a16="http://schemas.microsoft.com/office/drawing/2014/main" id="{D34B5F3C-532E-E2FB-8790-A237A61A1BD0}"/>
              </a:ext>
            </a:extLst>
          </p:cNvPr>
          <p:cNvGrpSpPr/>
          <p:nvPr/>
        </p:nvGrpSpPr>
        <p:grpSpPr>
          <a:xfrm>
            <a:off x="5857515" y="3244003"/>
            <a:ext cx="720000" cy="707886"/>
            <a:chOff x="3581400" y="2043317"/>
            <a:chExt cx="867508" cy="891346"/>
          </a:xfrm>
        </p:grpSpPr>
        <p:sp>
          <p:nvSpPr>
            <p:cNvPr id="1295" name="Rectangle: Rounded Corners 1294">
              <a:extLst>
                <a:ext uri="{FF2B5EF4-FFF2-40B4-BE49-F238E27FC236}">
                  <a16:creationId xmlns:a16="http://schemas.microsoft.com/office/drawing/2014/main" id="{D59E5294-7ACD-6B15-C643-27ADE2E77525}"/>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6" name="TextBox 1295">
              <a:extLst>
                <a:ext uri="{FF2B5EF4-FFF2-40B4-BE49-F238E27FC236}">
                  <a16:creationId xmlns:a16="http://schemas.microsoft.com/office/drawing/2014/main" id="{0EFFCEF7-E582-6FFA-3A4D-0196621D9D28}"/>
                </a:ext>
              </a:extLst>
            </p:cNvPr>
            <p:cNvSpPr txBox="1"/>
            <p:nvPr/>
          </p:nvSpPr>
          <p:spPr>
            <a:xfrm>
              <a:off x="3822106" y="2043317"/>
              <a:ext cx="407914"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t</a:t>
              </a:r>
            </a:p>
          </p:txBody>
        </p:sp>
      </p:grpSp>
      <p:grpSp>
        <p:nvGrpSpPr>
          <p:cNvPr id="1297" name="Group 1296">
            <a:extLst>
              <a:ext uri="{FF2B5EF4-FFF2-40B4-BE49-F238E27FC236}">
                <a16:creationId xmlns:a16="http://schemas.microsoft.com/office/drawing/2014/main" id="{01EE4CBF-1BFD-C519-BCD9-B2EA3CD64C40}"/>
              </a:ext>
            </a:extLst>
          </p:cNvPr>
          <p:cNvGrpSpPr/>
          <p:nvPr/>
        </p:nvGrpSpPr>
        <p:grpSpPr>
          <a:xfrm>
            <a:off x="5125016" y="3226571"/>
            <a:ext cx="720000" cy="707886"/>
            <a:chOff x="3581400" y="2024442"/>
            <a:chExt cx="867508" cy="891346"/>
          </a:xfrm>
        </p:grpSpPr>
        <p:sp>
          <p:nvSpPr>
            <p:cNvPr id="1298" name="Rectangle: Rounded Corners 1297">
              <a:extLst>
                <a:ext uri="{FF2B5EF4-FFF2-40B4-BE49-F238E27FC236}">
                  <a16:creationId xmlns:a16="http://schemas.microsoft.com/office/drawing/2014/main" id="{C8FEB1AB-C386-649E-BAD4-5AC4144637ED}"/>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9" name="TextBox 1298">
              <a:extLst>
                <a:ext uri="{FF2B5EF4-FFF2-40B4-BE49-F238E27FC236}">
                  <a16:creationId xmlns:a16="http://schemas.microsoft.com/office/drawing/2014/main" id="{028CF1CB-A34F-CB38-2F74-066F51F4CD8A}"/>
                </a:ext>
              </a:extLst>
            </p:cNvPr>
            <p:cNvSpPr txBox="1"/>
            <p:nvPr/>
          </p:nvSpPr>
          <p:spPr>
            <a:xfrm>
              <a:off x="3713740" y="2024442"/>
              <a:ext cx="531525"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_</a:t>
              </a:r>
            </a:p>
          </p:txBody>
        </p:sp>
      </p:grpSp>
      <p:grpSp>
        <p:nvGrpSpPr>
          <p:cNvPr id="1300" name="Group 1299">
            <a:extLst>
              <a:ext uri="{FF2B5EF4-FFF2-40B4-BE49-F238E27FC236}">
                <a16:creationId xmlns:a16="http://schemas.microsoft.com/office/drawing/2014/main" id="{F80F1F92-C692-FF37-ECF4-311776C9A149}"/>
              </a:ext>
            </a:extLst>
          </p:cNvPr>
          <p:cNvGrpSpPr/>
          <p:nvPr/>
        </p:nvGrpSpPr>
        <p:grpSpPr>
          <a:xfrm>
            <a:off x="4407479" y="3231896"/>
            <a:ext cx="720000" cy="707886"/>
            <a:chOff x="3581400" y="2024442"/>
            <a:chExt cx="867508" cy="891346"/>
          </a:xfrm>
        </p:grpSpPr>
        <p:sp>
          <p:nvSpPr>
            <p:cNvPr id="1301" name="Rectangle: Rounded Corners 1300">
              <a:extLst>
                <a:ext uri="{FF2B5EF4-FFF2-40B4-BE49-F238E27FC236}">
                  <a16:creationId xmlns:a16="http://schemas.microsoft.com/office/drawing/2014/main" id="{8E009ED0-3651-0F96-032B-AF1087142202}"/>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2" name="TextBox 1301">
              <a:extLst>
                <a:ext uri="{FF2B5EF4-FFF2-40B4-BE49-F238E27FC236}">
                  <a16:creationId xmlns:a16="http://schemas.microsoft.com/office/drawing/2014/main" id="{A12F7525-6B48-4F03-1A3D-4C8836B59F83}"/>
                </a:ext>
              </a:extLst>
            </p:cNvPr>
            <p:cNvSpPr txBox="1"/>
            <p:nvPr/>
          </p:nvSpPr>
          <p:spPr>
            <a:xfrm>
              <a:off x="3713740" y="2024442"/>
              <a:ext cx="531525"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_</a:t>
              </a:r>
            </a:p>
          </p:txBody>
        </p:sp>
      </p:grpSp>
      <p:grpSp>
        <p:nvGrpSpPr>
          <p:cNvPr id="1303" name="Group 1302">
            <a:extLst>
              <a:ext uri="{FF2B5EF4-FFF2-40B4-BE49-F238E27FC236}">
                <a16:creationId xmlns:a16="http://schemas.microsoft.com/office/drawing/2014/main" id="{A2C60B9C-B52E-94B8-188B-D1811AEAEA0D}"/>
              </a:ext>
            </a:extLst>
          </p:cNvPr>
          <p:cNvGrpSpPr/>
          <p:nvPr/>
        </p:nvGrpSpPr>
        <p:grpSpPr>
          <a:xfrm>
            <a:off x="2954651" y="3220518"/>
            <a:ext cx="720000" cy="707886"/>
            <a:chOff x="3581400" y="2024442"/>
            <a:chExt cx="867508" cy="891346"/>
          </a:xfrm>
        </p:grpSpPr>
        <p:sp>
          <p:nvSpPr>
            <p:cNvPr id="1304" name="Rectangle: Rounded Corners 1303">
              <a:extLst>
                <a:ext uri="{FF2B5EF4-FFF2-40B4-BE49-F238E27FC236}">
                  <a16:creationId xmlns:a16="http://schemas.microsoft.com/office/drawing/2014/main" id="{F562F5B4-9625-567A-781F-F782A3041BD2}"/>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5" name="TextBox 1304">
              <a:extLst>
                <a:ext uri="{FF2B5EF4-FFF2-40B4-BE49-F238E27FC236}">
                  <a16:creationId xmlns:a16="http://schemas.microsoft.com/office/drawing/2014/main" id="{44F5C5AC-36F2-313C-C7D5-E0511674180B}"/>
                </a:ext>
              </a:extLst>
            </p:cNvPr>
            <p:cNvSpPr txBox="1"/>
            <p:nvPr/>
          </p:nvSpPr>
          <p:spPr>
            <a:xfrm>
              <a:off x="3713740" y="2024442"/>
              <a:ext cx="531525"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_</a:t>
              </a:r>
            </a:p>
          </p:txBody>
        </p:sp>
      </p:grpSp>
      <p:grpSp>
        <p:nvGrpSpPr>
          <p:cNvPr id="1306" name="Group 1305">
            <a:extLst>
              <a:ext uri="{FF2B5EF4-FFF2-40B4-BE49-F238E27FC236}">
                <a16:creationId xmlns:a16="http://schemas.microsoft.com/office/drawing/2014/main" id="{69CC9F08-16E5-4CF1-1039-A9EE0336278B}"/>
              </a:ext>
            </a:extLst>
          </p:cNvPr>
          <p:cNvGrpSpPr/>
          <p:nvPr/>
        </p:nvGrpSpPr>
        <p:grpSpPr>
          <a:xfrm>
            <a:off x="2237114" y="3252017"/>
            <a:ext cx="720000" cy="768798"/>
            <a:chOff x="3581400" y="2057398"/>
            <a:chExt cx="867508" cy="968044"/>
          </a:xfrm>
        </p:grpSpPr>
        <p:sp>
          <p:nvSpPr>
            <p:cNvPr id="1307" name="Rectangle: Rounded Corners 1306">
              <a:extLst>
                <a:ext uri="{FF2B5EF4-FFF2-40B4-BE49-F238E27FC236}">
                  <a16:creationId xmlns:a16="http://schemas.microsoft.com/office/drawing/2014/main" id="{C9D155FF-162C-9D31-ED2E-3A94DC7EBC92}"/>
                </a:ext>
              </a:extLst>
            </p:cNvPr>
            <p:cNvSpPr/>
            <p:nvPr/>
          </p:nvSpPr>
          <p:spPr>
            <a:xfrm>
              <a:off x="3581400" y="2057398"/>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8" name="TextBox 1307">
              <a:extLst>
                <a:ext uri="{FF2B5EF4-FFF2-40B4-BE49-F238E27FC236}">
                  <a16:creationId xmlns:a16="http://schemas.microsoft.com/office/drawing/2014/main" id="{7CC29012-7794-4A64-5B38-879F18DEF904}"/>
                </a:ext>
              </a:extLst>
            </p:cNvPr>
            <p:cNvSpPr txBox="1"/>
            <p:nvPr/>
          </p:nvSpPr>
          <p:spPr>
            <a:xfrm>
              <a:off x="3748715" y="2134096"/>
              <a:ext cx="477445" cy="891346"/>
            </a:xfrm>
            <a:prstGeom prst="rect">
              <a:avLst/>
            </a:prstGeom>
            <a:noFill/>
          </p:spPr>
          <p:txBody>
            <a:bodyPr wrap="none" rtlCol="0">
              <a:spAutoFit/>
            </a:bodyPr>
            <a:lstStyle/>
            <a:p>
              <a:r>
                <a:rPr lang="en-GB" sz="4000" b="1" dirty="0">
                  <a:latin typeface="Dreaming Outloud Script Pro" panose="03050502040304050704" pitchFamily="66" charset="0"/>
                  <a:cs typeface="Dreaming Outloud Script Pro" panose="03050502040304050704" pitchFamily="66" charset="0"/>
                </a:rPr>
                <a:t>l</a:t>
              </a:r>
            </a:p>
          </p:txBody>
        </p:sp>
      </p:grpSp>
      <p:sp>
        <p:nvSpPr>
          <p:cNvPr id="1309" name="TextBox 1308">
            <a:extLst>
              <a:ext uri="{FF2B5EF4-FFF2-40B4-BE49-F238E27FC236}">
                <a16:creationId xmlns:a16="http://schemas.microsoft.com/office/drawing/2014/main" id="{94BFA1A5-F72C-1F74-B9FF-B599218017B2}"/>
              </a:ext>
            </a:extLst>
          </p:cNvPr>
          <p:cNvSpPr txBox="1"/>
          <p:nvPr/>
        </p:nvSpPr>
        <p:spPr>
          <a:xfrm>
            <a:off x="3102939" y="3279190"/>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a</a:t>
            </a:r>
          </a:p>
        </p:txBody>
      </p:sp>
      <p:sp>
        <p:nvSpPr>
          <p:cNvPr id="1062" name="Rectangle 1061">
            <a:extLst>
              <a:ext uri="{FF2B5EF4-FFF2-40B4-BE49-F238E27FC236}">
                <a16:creationId xmlns:a16="http://schemas.microsoft.com/office/drawing/2014/main" id="{D2803AD4-8E90-8572-3187-851418DB6B58}"/>
              </a:ext>
            </a:extLst>
          </p:cNvPr>
          <p:cNvSpPr/>
          <p:nvPr/>
        </p:nvSpPr>
        <p:spPr>
          <a:xfrm>
            <a:off x="2138318" y="3182308"/>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2</a:t>
            </a:r>
          </a:p>
        </p:txBody>
      </p:sp>
      <p:sp>
        <p:nvSpPr>
          <p:cNvPr id="1075" name="TextBox 1074">
            <a:extLst>
              <a:ext uri="{FF2B5EF4-FFF2-40B4-BE49-F238E27FC236}">
                <a16:creationId xmlns:a16="http://schemas.microsoft.com/office/drawing/2014/main" id="{AC47750F-7EBB-BDE2-6723-79595DB034BE}"/>
              </a:ext>
            </a:extLst>
          </p:cNvPr>
          <p:cNvSpPr txBox="1"/>
          <p:nvPr/>
        </p:nvSpPr>
        <p:spPr>
          <a:xfrm>
            <a:off x="4532872" y="3272772"/>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e</a:t>
            </a:r>
          </a:p>
        </p:txBody>
      </p:sp>
      <p:sp>
        <p:nvSpPr>
          <p:cNvPr id="1310" name="TextBox 1309">
            <a:extLst>
              <a:ext uri="{FF2B5EF4-FFF2-40B4-BE49-F238E27FC236}">
                <a16:creationId xmlns:a16="http://schemas.microsoft.com/office/drawing/2014/main" id="{8C72DB14-269F-55DA-D5E5-FDB0EE894258}"/>
              </a:ext>
            </a:extLst>
          </p:cNvPr>
          <p:cNvSpPr txBox="1"/>
          <p:nvPr/>
        </p:nvSpPr>
        <p:spPr>
          <a:xfrm>
            <a:off x="5273835" y="3266868"/>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n</a:t>
            </a:r>
          </a:p>
        </p:txBody>
      </p:sp>
      <p:grpSp>
        <p:nvGrpSpPr>
          <p:cNvPr id="1312" name="Group 1311">
            <a:extLst>
              <a:ext uri="{FF2B5EF4-FFF2-40B4-BE49-F238E27FC236}">
                <a16:creationId xmlns:a16="http://schemas.microsoft.com/office/drawing/2014/main" id="{FF17CD37-702F-5825-46DA-EADE8F18B73D}"/>
              </a:ext>
            </a:extLst>
          </p:cNvPr>
          <p:cNvGrpSpPr/>
          <p:nvPr/>
        </p:nvGrpSpPr>
        <p:grpSpPr>
          <a:xfrm>
            <a:off x="2965715" y="3907644"/>
            <a:ext cx="720000" cy="696509"/>
            <a:chOff x="3581400" y="2024442"/>
            <a:chExt cx="867508" cy="877020"/>
          </a:xfrm>
        </p:grpSpPr>
        <p:sp>
          <p:nvSpPr>
            <p:cNvPr id="1313" name="Rectangle: Rounded Corners 1312">
              <a:extLst>
                <a:ext uri="{FF2B5EF4-FFF2-40B4-BE49-F238E27FC236}">
                  <a16:creationId xmlns:a16="http://schemas.microsoft.com/office/drawing/2014/main" id="{E4EC9327-E67D-5CE6-63AE-1D4326F69C4E}"/>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4" name="TextBox 1313">
              <a:extLst>
                <a:ext uri="{FF2B5EF4-FFF2-40B4-BE49-F238E27FC236}">
                  <a16:creationId xmlns:a16="http://schemas.microsoft.com/office/drawing/2014/main" id="{F6444BF9-9F63-5766-261F-70F4661F189B}"/>
                </a:ext>
              </a:extLst>
            </p:cNvPr>
            <p:cNvSpPr txBox="1"/>
            <p:nvPr/>
          </p:nvSpPr>
          <p:spPr>
            <a:xfrm>
              <a:off x="3713740" y="2024442"/>
              <a:ext cx="589467" cy="813838"/>
            </a:xfrm>
            <a:prstGeom prst="rect">
              <a:avLst/>
            </a:prstGeom>
            <a:noFill/>
          </p:spPr>
          <p:txBody>
            <a:bodyPr wrap="none" rtlCol="0">
              <a:spAutoFit/>
            </a:bodyPr>
            <a:lstStyle/>
            <a:p>
              <a:r>
                <a:rPr lang="en-GB" sz="3600" b="1" dirty="0">
                  <a:latin typeface="Century Gothic" panose="020B0502020202020204" pitchFamily="34" charset="0"/>
                  <a:cs typeface="Dreaming Outloud Script Pro" panose="03050502040304050704" pitchFamily="66" charset="0"/>
                </a:rPr>
                <a:t>b</a:t>
              </a:r>
            </a:p>
          </p:txBody>
        </p:sp>
      </p:grpSp>
      <p:grpSp>
        <p:nvGrpSpPr>
          <p:cNvPr id="1318" name="Group 1317">
            <a:extLst>
              <a:ext uri="{FF2B5EF4-FFF2-40B4-BE49-F238E27FC236}">
                <a16:creationId xmlns:a16="http://schemas.microsoft.com/office/drawing/2014/main" id="{7D54038F-3869-1C24-8A09-8DC048C93F6D}"/>
              </a:ext>
            </a:extLst>
          </p:cNvPr>
          <p:cNvGrpSpPr/>
          <p:nvPr/>
        </p:nvGrpSpPr>
        <p:grpSpPr>
          <a:xfrm>
            <a:off x="2941873" y="2565025"/>
            <a:ext cx="720000" cy="708840"/>
            <a:chOff x="3581400" y="2057398"/>
            <a:chExt cx="867508" cy="892546"/>
          </a:xfrm>
        </p:grpSpPr>
        <p:sp>
          <p:nvSpPr>
            <p:cNvPr id="1319" name="Rectangle: Rounded Corners 1318">
              <a:extLst>
                <a:ext uri="{FF2B5EF4-FFF2-40B4-BE49-F238E27FC236}">
                  <a16:creationId xmlns:a16="http://schemas.microsoft.com/office/drawing/2014/main" id="{EF093E88-3ED4-1BDC-6452-DD3331C6987A}"/>
                </a:ext>
              </a:extLst>
            </p:cNvPr>
            <p:cNvSpPr/>
            <p:nvPr/>
          </p:nvSpPr>
          <p:spPr>
            <a:xfrm>
              <a:off x="3581400" y="2057398"/>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0" name="TextBox 1319">
              <a:extLst>
                <a:ext uri="{FF2B5EF4-FFF2-40B4-BE49-F238E27FC236}">
                  <a16:creationId xmlns:a16="http://schemas.microsoft.com/office/drawing/2014/main" id="{04523A27-87AF-89D9-510D-1A806784EAC6}"/>
                </a:ext>
              </a:extLst>
            </p:cNvPr>
            <p:cNvSpPr txBox="1"/>
            <p:nvPr/>
          </p:nvSpPr>
          <p:spPr>
            <a:xfrm>
              <a:off x="3766776" y="2058597"/>
              <a:ext cx="531525" cy="891347"/>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_</a:t>
              </a:r>
            </a:p>
          </p:txBody>
        </p:sp>
      </p:grpSp>
      <p:sp>
        <p:nvSpPr>
          <p:cNvPr id="1322" name="Rectangle 1321">
            <a:extLst>
              <a:ext uri="{FF2B5EF4-FFF2-40B4-BE49-F238E27FC236}">
                <a16:creationId xmlns:a16="http://schemas.microsoft.com/office/drawing/2014/main" id="{0900D890-2E44-E852-25CF-256BDBA88281}"/>
              </a:ext>
            </a:extLst>
          </p:cNvPr>
          <p:cNvSpPr/>
          <p:nvPr/>
        </p:nvSpPr>
        <p:spPr>
          <a:xfrm>
            <a:off x="2843077" y="2495314"/>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3</a:t>
            </a:r>
          </a:p>
        </p:txBody>
      </p:sp>
      <p:grpSp>
        <p:nvGrpSpPr>
          <p:cNvPr id="1323" name="Group 1322">
            <a:extLst>
              <a:ext uri="{FF2B5EF4-FFF2-40B4-BE49-F238E27FC236}">
                <a16:creationId xmlns:a16="http://schemas.microsoft.com/office/drawing/2014/main" id="{D22565B6-4CE3-9A4D-EEA7-09AD15DAF064}"/>
              </a:ext>
            </a:extLst>
          </p:cNvPr>
          <p:cNvGrpSpPr/>
          <p:nvPr/>
        </p:nvGrpSpPr>
        <p:grpSpPr>
          <a:xfrm>
            <a:off x="2984445" y="4581294"/>
            <a:ext cx="720000" cy="696509"/>
            <a:chOff x="3581400" y="2024442"/>
            <a:chExt cx="867508" cy="877020"/>
          </a:xfrm>
        </p:grpSpPr>
        <p:sp>
          <p:nvSpPr>
            <p:cNvPr id="1324" name="Rectangle: Rounded Corners 1323">
              <a:extLst>
                <a:ext uri="{FF2B5EF4-FFF2-40B4-BE49-F238E27FC236}">
                  <a16:creationId xmlns:a16="http://schemas.microsoft.com/office/drawing/2014/main" id="{F374D0D5-1E2C-C6F2-8A96-5400DA8CC18C}"/>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5" name="TextBox 1324">
              <a:extLst>
                <a:ext uri="{FF2B5EF4-FFF2-40B4-BE49-F238E27FC236}">
                  <a16:creationId xmlns:a16="http://schemas.microsoft.com/office/drawing/2014/main" id="{2D6D5634-510C-92B5-880E-2BD8954CEB5B}"/>
                </a:ext>
              </a:extLst>
            </p:cNvPr>
            <p:cNvSpPr txBox="1"/>
            <p:nvPr/>
          </p:nvSpPr>
          <p:spPr>
            <a:xfrm>
              <a:off x="3713740" y="2024442"/>
              <a:ext cx="500622" cy="813838"/>
            </a:xfrm>
            <a:prstGeom prst="rect">
              <a:avLst/>
            </a:prstGeom>
            <a:noFill/>
          </p:spPr>
          <p:txBody>
            <a:bodyPr wrap="none" rtlCol="0">
              <a:spAutoFit/>
            </a:bodyPr>
            <a:lstStyle/>
            <a:p>
              <a:r>
                <a:rPr lang="en-GB" sz="3600" b="1" dirty="0">
                  <a:latin typeface="Century Gothic" panose="020B0502020202020204" pitchFamily="34" charset="0"/>
                  <a:cs typeface="Dreaming Outloud Script Pro" panose="03050502040304050704" pitchFamily="66" charset="0"/>
                </a:rPr>
                <a:t>_</a:t>
              </a:r>
            </a:p>
          </p:txBody>
        </p:sp>
      </p:grpSp>
      <p:grpSp>
        <p:nvGrpSpPr>
          <p:cNvPr id="1326" name="Group 1325">
            <a:extLst>
              <a:ext uri="{FF2B5EF4-FFF2-40B4-BE49-F238E27FC236}">
                <a16:creationId xmlns:a16="http://schemas.microsoft.com/office/drawing/2014/main" id="{0BB423AB-5623-4971-660F-442F780066CB}"/>
              </a:ext>
            </a:extLst>
          </p:cNvPr>
          <p:cNvGrpSpPr/>
          <p:nvPr/>
        </p:nvGrpSpPr>
        <p:grpSpPr>
          <a:xfrm>
            <a:off x="2982851" y="5256597"/>
            <a:ext cx="720000" cy="707886"/>
            <a:chOff x="3581400" y="2024442"/>
            <a:chExt cx="867508" cy="891346"/>
          </a:xfrm>
        </p:grpSpPr>
        <p:sp>
          <p:nvSpPr>
            <p:cNvPr id="1327" name="Rectangle: Rounded Corners 1326">
              <a:extLst>
                <a:ext uri="{FF2B5EF4-FFF2-40B4-BE49-F238E27FC236}">
                  <a16:creationId xmlns:a16="http://schemas.microsoft.com/office/drawing/2014/main" id="{CAAAA43D-C2FF-7649-9DBB-CBF6D953A10B}"/>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8" name="TextBox 1327">
              <a:extLst>
                <a:ext uri="{FF2B5EF4-FFF2-40B4-BE49-F238E27FC236}">
                  <a16:creationId xmlns:a16="http://schemas.microsoft.com/office/drawing/2014/main" id="{FB0F39B5-5A6E-1343-AA51-C10761F220A3}"/>
                </a:ext>
              </a:extLst>
            </p:cNvPr>
            <p:cNvSpPr txBox="1"/>
            <p:nvPr/>
          </p:nvSpPr>
          <p:spPr>
            <a:xfrm>
              <a:off x="3713740" y="2024442"/>
              <a:ext cx="531525" cy="891346"/>
            </a:xfrm>
            <a:prstGeom prst="rect">
              <a:avLst/>
            </a:prstGeom>
            <a:noFill/>
          </p:spPr>
          <p:txBody>
            <a:bodyPr wrap="none" rtlCol="0">
              <a:spAutoFit/>
            </a:bodyPr>
            <a:lstStyle/>
            <a:p>
              <a:r>
                <a:rPr lang="en-GB" sz="4000" dirty="0">
                  <a:latin typeface="Century Gothic" panose="020B0502020202020204" pitchFamily="34" charset="0"/>
                  <a:cs typeface="Dreaming Outloud Script Pro" panose="03050502040304050704" pitchFamily="66" charset="0"/>
                </a:rPr>
                <a:t>_</a:t>
              </a:r>
            </a:p>
          </p:txBody>
        </p:sp>
      </p:grpSp>
      <p:grpSp>
        <p:nvGrpSpPr>
          <p:cNvPr id="1329" name="Group 1328">
            <a:extLst>
              <a:ext uri="{FF2B5EF4-FFF2-40B4-BE49-F238E27FC236}">
                <a16:creationId xmlns:a16="http://schemas.microsoft.com/office/drawing/2014/main" id="{8A1E154C-6A33-CA0B-6F23-4C5B8F288921}"/>
              </a:ext>
            </a:extLst>
          </p:cNvPr>
          <p:cNvGrpSpPr/>
          <p:nvPr/>
        </p:nvGrpSpPr>
        <p:grpSpPr>
          <a:xfrm>
            <a:off x="2988647" y="5945692"/>
            <a:ext cx="720000" cy="726162"/>
            <a:chOff x="3581400" y="2057401"/>
            <a:chExt cx="867508" cy="914359"/>
          </a:xfrm>
        </p:grpSpPr>
        <p:sp>
          <p:nvSpPr>
            <p:cNvPr id="1330" name="Rectangle: Rounded Corners 1329">
              <a:extLst>
                <a:ext uri="{FF2B5EF4-FFF2-40B4-BE49-F238E27FC236}">
                  <a16:creationId xmlns:a16="http://schemas.microsoft.com/office/drawing/2014/main" id="{CB12CE46-C5EC-18AD-7F25-9237D418E68D}"/>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 name="TextBox 1330">
              <a:extLst>
                <a:ext uri="{FF2B5EF4-FFF2-40B4-BE49-F238E27FC236}">
                  <a16:creationId xmlns:a16="http://schemas.microsoft.com/office/drawing/2014/main" id="{65E3823C-1623-EB22-5F99-B13BBF688631}"/>
                </a:ext>
              </a:extLst>
            </p:cNvPr>
            <p:cNvSpPr txBox="1"/>
            <p:nvPr/>
          </p:nvSpPr>
          <p:spPr>
            <a:xfrm>
              <a:off x="3804045" y="2080414"/>
              <a:ext cx="419503" cy="891346"/>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r</a:t>
              </a:r>
            </a:p>
          </p:txBody>
        </p:sp>
      </p:grpSp>
      <p:sp>
        <p:nvSpPr>
          <p:cNvPr id="1332" name="TextBox 1331">
            <a:extLst>
              <a:ext uri="{FF2B5EF4-FFF2-40B4-BE49-F238E27FC236}">
                <a16:creationId xmlns:a16="http://schemas.microsoft.com/office/drawing/2014/main" id="{A587AC0E-FAE2-8CB6-8D80-0A29E91F5D80}"/>
              </a:ext>
            </a:extLst>
          </p:cNvPr>
          <p:cNvSpPr txBox="1"/>
          <p:nvPr/>
        </p:nvSpPr>
        <p:spPr>
          <a:xfrm>
            <a:off x="3104438" y="5293453"/>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a</a:t>
            </a:r>
          </a:p>
        </p:txBody>
      </p:sp>
      <p:sp>
        <p:nvSpPr>
          <p:cNvPr id="1333" name="TextBox 1332">
            <a:extLst>
              <a:ext uri="{FF2B5EF4-FFF2-40B4-BE49-F238E27FC236}">
                <a16:creationId xmlns:a16="http://schemas.microsoft.com/office/drawing/2014/main" id="{FE87907E-41BC-D483-4B1A-2CC1BDE08EDB}"/>
              </a:ext>
            </a:extLst>
          </p:cNvPr>
          <p:cNvSpPr txBox="1"/>
          <p:nvPr/>
        </p:nvSpPr>
        <p:spPr>
          <a:xfrm>
            <a:off x="3108737" y="4624290"/>
            <a:ext cx="458196" cy="646331"/>
          </a:xfrm>
          <a:prstGeom prst="rect">
            <a:avLst/>
          </a:prstGeom>
          <a:solidFill>
            <a:srgbClr val="FCF2B6"/>
          </a:solidFill>
        </p:spPr>
        <p:txBody>
          <a:bodyPr wrap="square" rtlCol="0">
            <a:spAutoFit/>
          </a:bodyPr>
          <a:lstStyle/>
          <a:p>
            <a:pPr algn="ctr"/>
            <a:r>
              <a:rPr lang="en-GB" sz="3600" b="1" dirty="0">
                <a:latin typeface="Dreaming Outloud Script Pro" panose="03050502040304050704" pitchFamily="66" charset="0"/>
                <a:cs typeface="Dreaming Outloud Script Pro" panose="03050502040304050704" pitchFamily="66" charset="0"/>
              </a:rPr>
              <a:t>l</a:t>
            </a:r>
          </a:p>
        </p:txBody>
      </p:sp>
      <p:sp>
        <p:nvSpPr>
          <p:cNvPr id="1334" name="TextBox 1333">
            <a:extLst>
              <a:ext uri="{FF2B5EF4-FFF2-40B4-BE49-F238E27FC236}">
                <a16:creationId xmlns:a16="http://schemas.microsoft.com/office/drawing/2014/main" id="{E5A44A91-E59D-419A-3253-7B423E4B6278}"/>
              </a:ext>
            </a:extLst>
          </p:cNvPr>
          <p:cNvSpPr txBox="1"/>
          <p:nvPr/>
        </p:nvSpPr>
        <p:spPr>
          <a:xfrm>
            <a:off x="3124044" y="2589153"/>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h</a:t>
            </a:r>
          </a:p>
        </p:txBody>
      </p:sp>
      <p:grpSp>
        <p:nvGrpSpPr>
          <p:cNvPr id="1336" name="Group 1335">
            <a:extLst>
              <a:ext uri="{FF2B5EF4-FFF2-40B4-BE49-F238E27FC236}">
                <a16:creationId xmlns:a16="http://schemas.microsoft.com/office/drawing/2014/main" id="{8008CF55-D6A8-99AD-3C05-8C0A80E8B678}"/>
              </a:ext>
            </a:extLst>
          </p:cNvPr>
          <p:cNvGrpSpPr/>
          <p:nvPr/>
        </p:nvGrpSpPr>
        <p:grpSpPr>
          <a:xfrm>
            <a:off x="2253822" y="5956535"/>
            <a:ext cx="720000" cy="708840"/>
            <a:chOff x="3581400" y="2057398"/>
            <a:chExt cx="867508" cy="892546"/>
          </a:xfrm>
        </p:grpSpPr>
        <p:sp>
          <p:nvSpPr>
            <p:cNvPr id="1337" name="Rectangle: Rounded Corners 1336">
              <a:extLst>
                <a:ext uri="{FF2B5EF4-FFF2-40B4-BE49-F238E27FC236}">
                  <a16:creationId xmlns:a16="http://schemas.microsoft.com/office/drawing/2014/main" id="{21370018-BA49-0625-C1BC-7A41BEE51AF1}"/>
                </a:ext>
              </a:extLst>
            </p:cNvPr>
            <p:cNvSpPr/>
            <p:nvPr/>
          </p:nvSpPr>
          <p:spPr>
            <a:xfrm>
              <a:off x="3581400" y="2057398"/>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8" name="TextBox 1337">
              <a:extLst>
                <a:ext uri="{FF2B5EF4-FFF2-40B4-BE49-F238E27FC236}">
                  <a16:creationId xmlns:a16="http://schemas.microsoft.com/office/drawing/2014/main" id="{2ECD20E3-6E47-57A1-F057-C0BB88631723}"/>
                </a:ext>
              </a:extLst>
            </p:cNvPr>
            <p:cNvSpPr txBox="1"/>
            <p:nvPr/>
          </p:nvSpPr>
          <p:spPr>
            <a:xfrm>
              <a:off x="3766776" y="2058597"/>
              <a:ext cx="531525" cy="891347"/>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_</a:t>
              </a:r>
            </a:p>
          </p:txBody>
        </p:sp>
      </p:grpSp>
      <p:sp>
        <p:nvSpPr>
          <p:cNvPr id="1341" name="TextBox 1340">
            <a:extLst>
              <a:ext uri="{FF2B5EF4-FFF2-40B4-BE49-F238E27FC236}">
                <a16:creationId xmlns:a16="http://schemas.microsoft.com/office/drawing/2014/main" id="{B438FFEE-2511-DB6B-4597-D6920E6656B4}"/>
              </a:ext>
            </a:extLst>
          </p:cNvPr>
          <p:cNvSpPr txBox="1"/>
          <p:nvPr/>
        </p:nvSpPr>
        <p:spPr>
          <a:xfrm>
            <a:off x="2390983" y="5953105"/>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i</a:t>
            </a:r>
          </a:p>
        </p:txBody>
      </p:sp>
      <p:sp>
        <p:nvSpPr>
          <p:cNvPr id="1339" name="Rectangle 1338">
            <a:extLst>
              <a:ext uri="{FF2B5EF4-FFF2-40B4-BE49-F238E27FC236}">
                <a16:creationId xmlns:a16="http://schemas.microsoft.com/office/drawing/2014/main" id="{35A732CF-7EF3-09A5-1318-FC42C7384B41}"/>
              </a:ext>
            </a:extLst>
          </p:cNvPr>
          <p:cNvSpPr/>
          <p:nvPr/>
        </p:nvSpPr>
        <p:spPr>
          <a:xfrm>
            <a:off x="2155026" y="5886824"/>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4</a:t>
            </a:r>
          </a:p>
        </p:txBody>
      </p:sp>
      <p:sp>
        <p:nvSpPr>
          <p:cNvPr id="1346" name="Rectangle 1345">
            <a:extLst>
              <a:ext uri="{FF2B5EF4-FFF2-40B4-BE49-F238E27FC236}">
                <a16:creationId xmlns:a16="http://schemas.microsoft.com/office/drawing/2014/main" id="{BB506C86-55DD-5AAA-E558-B0C9DD67D61A}"/>
              </a:ext>
            </a:extLst>
          </p:cNvPr>
          <p:cNvSpPr/>
          <p:nvPr/>
        </p:nvSpPr>
        <p:spPr>
          <a:xfrm>
            <a:off x="6448357" y="5270621"/>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5</a:t>
            </a:r>
          </a:p>
        </p:txBody>
      </p:sp>
      <p:grpSp>
        <p:nvGrpSpPr>
          <p:cNvPr id="1347" name="Group 1346">
            <a:extLst>
              <a:ext uri="{FF2B5EF4-FFF2-40B4-BE49-F238E27FC236}">
                <a16:creationId xmlns:a16="http://schemas.microsoft.com/office/drawing/2014/main" id="{10DD2CB7-316B-FCDC-89CD-2AA7A41337FA}"/>
              </a:ext>
            </a:extLst>
          </p:cNvPr>
          <p:cNvGrpSpPr/>
          <p:nvPr/>
        </p:nvGrpSpPr>
        <p:grpSpPr>
          <a:xfrm>
            <a:off x="7311229" y="5228608"/>
            <a:ext cx="720000" cy="708840"/>
            <a:chOff x="3581400" y="2057398"/>
            <a:chExt cx="867508" cy="892546"/>
          </a:xfrm>
        </p:grpSpPr>
        <p:sp>
          <p:nvSpPr>
            <p:cNvPr id="1348" name="Rectangle: Rounded Corners 1347">
              <a:extLst>
                <a:ext uri="{FF2B5EF4-FFF2-40B4-BE49-F238E27FC236}">
                  <a16:creationId xmlns:a16="http://schemas.microsoft.com/office/drawing/2014/main" id="{EA4B8E88-4578-2E5F-9429-934E1532D2EE}"/>
                </a:ext>
              </a:extLst>
            </p:cNvPr>
            <p:cNvSpPr/>
            <p:nvPr/>
          </p:nvSpPr>
          <p:spPr>
            <a:xfrm>
              <a:off x="3581400" y="2057398"/>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9" name="TextBox 1348">
              <a:extLst>
                <a:ext uri="{FF2B5EF4-FFF2-40B4-BE49-F238E27FC236}">
                  <a16:creationId xmlns:a16="http://schemas.microsoft.com/office/drawing/2014/main" id="{0CEFE54D-64CD-C51E-72C7-72E4CD063693}"/>
                </a:ext>
              </a:extLst>
            </p:cNvPr>
            <p:cNvSpPr txBox="1"/>
            <p:nvPr/>
          </p:nvSpPr>
          <p:spPr>
            <a:xfrm>
              <a:off x="3766776" y="2058597"/>
              <a:ext cx="531525" cy="891347"/>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_</a:t>
              </a:r>
            </a:p>
          </p:txBody>
        </p:sp>
      </p:grpSp>
      <p:grpSp>
        <p:nvGrpSpPr>
          <p:cNvPr id="1350" name="Group 1349">
            <a:extLst>
              <a:ext uri="{FF2B5EF4-FFF2-40B4-BE49-F238E27FC236}">
                <a16:creationId xmlns:a16="http://schemas.microsoft.com/office/drawing/2014/main" id="{8F4E4DA2-C92D-D222-AC03-C46E4E44B7A5}"/>
              </a:ext>
            </a:extLst>
          </p:cNvPr>
          <p:cNvGrpSpPr/>
          <p:nvPr/>
        </p:nvGrpSpPr>
        <p:grpSpPr>
          <a:xfrm>
            <a:off x="8033865" y="5228607"/>
            <a:ext cx="720000" cy="708838"/>
            <a:chOff x="3581400" y="2057398"/>
            <a:chExt cx="867508" cy="892544"/>
          </a:xfrm>
        </p:grpSpPr>
        <p:sp>
          <p:nvSpPr>
            <p:cNvPr id="1351" name="Rectangle: Rounded Corners 1350">
              <a:extLst>
                <a:ext uri="{FF2B5EF4-FFF2-40B4-BE49-F238E27FC236}">
                  <a16:creationId xmlns:a16="http://schemas.microsoft.com/office/drawing/2014/main" id="{B38D6194-B2E7-3615-61BE-E4513357F033}"/>
                </a:ext>
              </a:extLst>
            </p:cNvPr>
            <p:cNvSpPr/>
            <p:nvPr/>
          </p:nvSpPr>
          <p:spPr>
            <a:xfrm>
              <a:off x="3581400" y="2057398"/>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2" name="TextBox 1351">
              <a:extLst>
                <a:ext uri="{FF2B5EF4-FFF2-40B4-BE49-F238E27FC236}">
                  <a16:creationId xmlns:a16="http://schemas.microsoft.com/office/drawing/2014/main" id="{2A1BA64F-8D7D-AC08-2C9E-905349648B1F}"/>
                </a:ext>
              </a:extLst>
            </p:cNvPr>
            <p:cNvSpPr txBox="1"/>
            <p:nvPr/>
          </p:nvSpPr>
          <p:spPr>
            <a:xfrm>
              <a:off x="3766776" y="2058597"/>
              <a:ext cx="618439" cy="891345"/>
            </a:xfrm>
            <a:prstGeom prst="rect">
              <a:avLst/>
            </a:prstGeom>
            <a:noFill/>
          </p:spPr>
          <p:txBody>
            <a:bodyPr wrap="none" rtlCol="0">
              <a:spAutoFit/>
            </a:bodyPr>
            <a:lstStyle/>
            <a:p>
              <a:r>
                <a:rPr lang="en-GB" sz="4000" b="1" dirty="0">
                  <a:latin typeface="Century Gothic" panose="020B0502020202020204" pitchFamily="34" charset="0"/>
                  <a:cs typeface="Dreaming Outloud Script Pro" panose="03050502040304050704" pitchFamily="66" charset="0"/>
                </a:rPr>
                <a:t>c</a:t>
              </a:r>
            </a:p>
          </p:txBody>
        </p:sp>
      </p:grpSp>
      <p:sp>
        <p:nvSpPr>
          <p:cNvPr id="1353" name="TextBox 1352">
            <a:extLst>
              <a:ext uri="{FF2B5EF4-FFF2-40B4-BE49-F238E27FC236}">
                <a16:creationId xmlns:a16="http://schemas.microsoft.com/office/drawing/2014/main" id="{88FB97EA-70B9-ADF2-1534-6D8953F6B993}"/>
              </a:ext>
            </a:extLst>
          </p:cNvPr>
          <p:cNvSpPr txBox="1"/>
          <p:nvPr/>
        </p:nvSpPr>
        <p:spPr>
          <a:xfrm>
            <a:off x="7430172" y="5244107"/>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cs typeface="Dreaming Outloud Script Pro" panose="03050502040304050704" pitchFamily="66" charset="0"/>
              </a:rPr>
              <a:t>_</a:t>
            </a:r>
          </a:p>
        </p:txBody>
      </p:sp>
      <p:grpSp>
        <p:nvGrpSpPr>
          <p:cNvPr id="1355" name="Group 1354">
            <a:extLst>
              <a:ext uri="{FF2B5EF4-FFF2-40B4-BE49-F238E27FC236}">
                <a16:creationId xmlns:a16="http://schemas.microsoft.com/office/drawing/2014/main" id="{5DF7F942-69A5-30C4-5AE5-849B63D9D667}"/>
              </a:ext>
            </a:extLst>
          </p:cNvPr>
          <p:cNvGrpSpPr/>
          <p:nvPr/>
        </p:nvGrpSpPr>
        <p:grpSpPr>
          <a:xfrm>
            <a:off x="5900492" y="590373"/>
            <a:ext cx="681843" cy="784815"/>
            <a:chOff x="3581400" y="1992070"/>
            <a:chExt cx="867508" cy="994894"/>
          </a:xfrm>
        </p:grpSpPr>
        <p:sp>
          <p:nvSpPr>
            <p:cNvPr id="1356" name="Rectangle: Rounded Corners 1355">
              <a:extLst>
                <a:ext uri="{FF2B5EF4-FFF2-40B4-BE49-F238E27FC236}">
                  <a16:creationId xmlns:a16="http://schemas.microsoft.com/office/drawing/2014/main" id="{47A2E627-0198-86CA-591E-D1676B8786D6}"/>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7" name="TextBox 1356">
              <a:extLst>
                <a:ext uri="{FF2B5EF4-FFF2-40B4-BE49-F238E27FC236}">
                  <a16:creationId xmlns:a16="http://schemas.microsoft.com/office/drawing/2014/main" id="{7E2A0D23-5D3F-476E-6D28-50221C147845}"/>
                </a:ext>
              </a:extLst>
            </p:cNvPr>
            <p:cNvSpPr txBox="1"/>
            <p:nvPr/>
          </p:nvSpPr>
          <p:spPr>
            <a:xfrm>
              <a:off x="3725305" y="1992070"/>
              <a:ext cx="561270" cy="994894"/>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359" name="Group 1358">
            <a:extLst>
              <a:ext uri="{FF2B5EF4-FFF2-40B4-BE49-F238E27FC236}">
                <a16:creationId xmlns:a16="http://schemas.microsoft.com/office/drawing/2014/main" id="{8D893E43-22D3-8FFB-8985-0FC346CE8968}"/>
              </a:ext>
            </a:extLst>
          </p:cNvPr>
          <p:cNvGrpSpPr/>
          <p:nvPr/>
        </p:nvGrpSpPr>
        <p:grpSpPr>
          <a:xfrm>
            <a:off x="10113299" y="5203351"/>
            <a:ext cx="681843" cy="787676"/>
            <a:chOff x="3581400" y="2017865"/>
            <a:chExt cx="867508" cy="994895"/>
          </a:xfrm>
        </p:grpSpPr>
        <p:sp>
          <p:nvSpPr>
            <p:cNvPr id="1360" name="Rectangle: Rounded Corners 1359">
              <a:extLst>
                <a:ext uri="{FF2B5EF4-FFF2-40B4-BE49-F238E27FC236}">
                  <a16:creationId xmlns:a16="http://schemas.microsoft.com/office/drawing/2014/main" id="{F7B2B329-3561-B2C9-EC88-4F55C3B08D3B}"/>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1" name="TextBox 1360">
              <a:extLst>
                <a:ext uri="{FF2B5EF4-FFF2-40B4-BE49-F238E27FC236}">
                  <a16:creationId xmlns:a16="http://schemas.microsoft.com/office/drawing/2014/main" id="{19C32A5D-6E27-D8AC-2853-FAFDADCEC0A8}"/>
                </a:ext>
              </a:extLst>
            </p:cNvPr>
            <p:cNvSpPr txBox="1"/>
            <p:nvPr/>
          </p:nvSpPr>
          <p:spPr>
            <a:xfrm>
              <a:off x="3725305" y="2017865"/>
              <a:ext cx="665285" cy="994895"/>
            </a:xfrm>
            <a:prstGeom prst="rect">
              <a:avLst/>
            </a:prstGeom>
            <a:noFill/>
          </p:spPr>
          <p:txBody>
            <a:bodyPr wrap="none" rtlCol="0">
              <a:spAutoFit/>
            </a:bodyPr>
            <a:lstStyle/>
            <a:p>
              <a:r>
                <a:rPr lang="en-GB" sz="4000" b="1" dirty="0">
                  <a:latin typeface="Century Gothic" panose="020B0502020202020204" pitchFamily="34" charset="0"/>
                </a:rPr>
                <a:t>b</a:t>
              </a:r>
            </a:p>
          </p:txBody>
        </p:sp>
      </p:grpSp>
      <p:grpSp>
        <p:nvGrpSpPr>
          <p:cNvPr id="1365" name="Group 1364">
            <a:extLst>
              <a:ext uri="{FF2B5EF4-FFF2-40B4-BE49-F238E27FC236}">
                <a16:creationId xmlns:a16="http://schemas.microsoft.com/office/drawing/2014/main" id="{FF3F4D4C-E034-92F3-5317-801DA1048E27}"/>
              </a:ext>
            </a:extLst>
          </p:cNvPr>
          <p:cNvGrpSpPr/>
          <p:nvPr/>
        </p:nvGrpSpPr>
        <p:grpSpPr>
          <a:xfrm>
            <a:off x="11444729" y="5177495"/>
            <a:ext cx="681843" cy="787676"/>
            <a:chOff x="3581400" y="1977067"/>
            <a:chExt cx="867508" cy="994895"/>
          </a:xfrm>
        </p:grpSpPr>
        <p:sp>
          <p:nvSpPr>
            <p:cNvPr id="1366" name="Rectangle: Rounded Corners 1365">
              <a:extLst>
                <a:ext uri="{FF2B5EF4-FFF2-40B4-BE49-F238E27FC236}">
                  <a16:creationId xmlns:a16="http://schemas.microsoft.com/office/drawing/2014/main" id="{0FEAA8B6-17FC-A979-9E20-43628C36D9E8}"/>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7" name="TextBox 1366">
              <a:extLst>
                <a:ext uri="{FF2B5EF4-FFF2-40B4-BE49-F238E27FC236}">
                  <a16:creationId xmlns:a16="http://schemas.microsoft.com/office/drawing/2014/main" id="{A3F0C3D2-8CB7-F722-509D-2EF3490B4D23}"/>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368" name="Group 1367">
            <a:extLst>
              <a:ext uri="{FF2B5EF4-FFF2-40B4-BE49-F238E27FC236}">
                <a16:creationId xmlns:a16="http://schemas.microsoft.com/office/drawing/2014/main" id="{2D023325-5566-62A0-B664-36D8D0162A1A}"/>
              </a:ext>
            </a:extLst>
          </p:cNvPr>
          <p:cNvGrpSpPr/>
          <p:nvPr/>
        </p:nvGrpSpPr>
        <p:grpSpPr>
          <a:xfrm>
            <a:off x="10805321" y="5165724"/>
            <a:ext cx="681843" cy="787676"/>
            <a:chOff x="3581400" y="1977067"/>
            <a:chExt cx="867508" cy="994895"/>
          </a:xfrm>
        </p:grpSpPr>
        <p:sp>
          <p:nvSpPr>
            <p:cNvPr id="1369" name="Rectangle: Rounded Corners 1368">
              <a:extLst>
                <a:ext uri="{FF2B5EF4-FFF2-40B4-BE49-F238E27FC236}">
                  <a16:creationId xmlns:a16="http://schemas.microsoft.com/office/drawing/2014/main" id="{C8EAB22F-4755-B8F5-FD4A-A7C2606245D0}"/>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0" name="TextBox 1369">
              <a:extLst>
                <a:ext uri="{FF2B5EF4-FFF2-40B4-BE49-F238E27FC236}">
                  <a16:creationId xmlns:a16="http://schemas.microsoft.com/office/drawing/2014/main" id="{C7252326-D684-8A2F-835C-5CF39C8B32CD}"/>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371" name="Group 1370">
            <a:extLst>
              <a:ext uri="{FF2B5EF4-FFF2-40B4-BE49-F238E27FC236}">
                <a16:creationId xmlns:a16="http://schemas.microsoft.com/office/drawing/2014/main" id="{BC96B06F-7D40-7393-743F-05CB27714CF1}"/>
              </a:ext>
            </a:extLst>
          </p:cNvPr>
          <p:cNvGrpSpPr/>
          <p:nvPr/>
        </p:nvGrpSpPr>
        <p:grpSpPr>
          <a:xfrm>
            <a:off x="9435424" y="5165724"/>
            <a:ext cx="681843" cy="787676"/>
            <a:chOff x="3581400" y="1977067"/>
            <a:chExt cx="867508" cy="994895"/>
          </a:xfrm>
        </p:grpSpPr>
        <p:sp>
          <p:nvSpPr>
            <p:cNvPr id="1372" name="Rectangle: Rounded Corners 1371">
              <a:extLst>
                <a:ext uri="{FF2B5EF4-FFF2-40B4-BE49-F238E27FC236}">
                  <a16:creationId xmlns:a16="http://schemas.microsoft.com/office/drawing/2014/main" id="{10B81E08-D3DB-ED46-A85C-9D258582CC7D}"/>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3" name="TextBox 1372">
              <a:extLst>
                <a:ext uri="{FF2B5EF4-FFF2-40B4-BE49-F238E27FC236}">
                  <a16:creationId xmlns:a16="http://schemas.microsoft.com/office/drawing/2014/main" id="{6E6D1E84-0098-E220-8739-72832F60B7D0}"/>
                </a:ext>
              </a:extLst>
            </p:cNvPr>
            <p:cNvSpPr txBox="1"/>
            <p:nvPr/>
          </p:nvSpPr>
          <p:spPr>
            <a:xfrm>
              <a:off x="3799169"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374" name="Group 1373">
            <a:extLst>
              <a:ext uri="{FF2B5EF4-FFF2-40B4-BE49-F238E27FC236}">
                <a16:creationId xmlns:a16="http://schemas.microsoft.com/office/drawing/2014/main" id="{87F97CEE-B656-9CDA-521D-E0AD68F93FC3}"/>
              </a:ext>
            </a:extLst>
          </p:cNvPr>
          <p:cNvGrpSpPr/>
          <p:nvPr/>
        </p:nvGrpSpPr>
        <p:grpSpPr>
          <a:xfrm>
            <a:off x="8751016" y="5153025"/>
            <a:ext cx="681843" cy="724980"/>
            <a:chOff x="3581400" y="1977067"/>
            <a:chExt cx="867508" cy="924395"/>
          </a:xfrm>
        </p:grpSpPr>
        <p:sp>
          <p:nvSpPr>
            <p:cNvPr id="1375" name="Rectangle: Rounded Corners 1374">
              <a:extLst>
                <a:ext uri="{FF2B5EF4-FFF2-40B4-BE49-F238E27FC236}">
                  <a16:creationId xmlns:a16="http://schemas.microsoft.com/office/drawing/2014/main" id="{CD0ADB45-5ABB-E9C8-1EC8-EF5E19B5F27E}"/>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6" name="TextBox 1375">
              <a:extLst>
                <a:ext uri="{FF2B5EF4-FFF2-40B4-BE49-F238E27FC236}">
                  <a16:creationId xmlns:a16="http://schemas.microsoft.com/office/drawing/2014/main" id="{8F93C80E-908C-B10F-670A-A6EDBBEA2C86}"/>
                </a:ext>
              </a:extLst>
            </p:cNvPr>
            <p:cNvSpPr txBox="1"/>
            <p:nvPr/>
          </p:nvSpPr>
          <p:spPr>
            <a:xfrm>
              <a:off x="3743771" y="1977067"/>
              <a:ext cx="561270" cy="902599"/>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377" name="Group 1376">
            <a:extLst>
              <a:ext uri="{FF2B5EF4-FFF2-40B4-BE49-F238E27FC236}">
                <a16:creationId xmlns:a16="http://schemas.microsoft.com/office/drawing/2014/main" id="{754097A6-5B25-E95E-037C-91E13D12AD8F}"/>
              </a:ext>
            </a:extLst>
          </p:cNvPr>
          <p:cNvGrpSpPr/>
          <p:nvPr/>
        </p:nvGrpSpPr>
        <p:grpSpPr>
          <a:xfrm>
            <a:off x="7321382" y="608245"/>
            <a:ext cx="681843" cy="759847"/>
            <a:chOff x="3581400" y="1977067"/>
            <a:chExt cx="867508" cy="994895"/>
          </a:xfrm>
        </p:grpSpPr>
        <p:sp>
          <p:nvSpPr>
            <p:cNvPr id="1378" name="Rectangle: Rounded Corners 1377">
              <a:extLst>
                <a:ext uri="{FF2B5EF4-FFF2-40B4-BE49-F238E27FC236}">
                  <a16:creationId xmlns:a16="http://schemas.microsoft.com/office/drawing/2014/main" id="{D9F7EE97-3C39-DCFA-F273-7A964BF63947}"/>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9" name="TextBox 1378">
              <a:extLst>
                <a:ext uri="{FF2B5EF4-FFF2-40B4-BE49-F238E27FC236}">
                  <a16:creationId xmlns:a16="http://schemas.microsoft.com/office/drawing/2014/main" id="{09D843CD-D02F-DB3F-912C-2170876E6E4B}"/>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sp>
        <p:nvSpPr>
          <p:cNvPr id="1335" name="TextBox 1334">
            <a:extLst>
              <a:ext uri="{FF2B5EF4-FFF2-40B4-BE49-F238E27FC236}">
                <a16:creationId xmlns:a16="http://schemas.microsoft.com/office/drawing/2014/main" id="{558F9B56-7288-BE38-0B6D-2C873DBCF1E7}"/>
              </a:ext>
            </a:extLst>
          </p:cNvPr>
          <p:cNvSpPr txBox="1"/>
          <p:nvPr/>
        </p:nvSpPr>
        <p:spPr>
          <a:xfrm>
            <a:off x="7435081" y="5235942"/>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s</a:t>
            </a:r>
          </a:p>
        </p:txBody>
      </p:sp>
      <p:sp>
        <p:nvSpPr>
          <p:cNvPr id="1383" name="TextBox 1382">
            <a:extLst>
              <a:ext uri="{FF2B5EF4-FFF2-40B4-BE49-F238E27FC236}">
                <a16:creationId xmlns:a16="http://schemas.microsoft.com/office/drawing/2014/main" id="{F97DED17-EAAF-72C1-F084-8664ADD82733}"/>
              </a:ext>
            </a:extLst>
          </p:cNvPr>
          <p:cNvSpPr txBox="1"/>
          <p:nvPr/>
        </p:nvSpPr>
        <p:spPr>
          <a:xfrm>
            <a:off x="8854492" y="5227259"/>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r</a:t>
            </a:r>
          </a:p>
        </p:txBody>
      </p:sp>
      <p:sp>
        <p:nvSpPr>
          <p:cNvPr id="1384" name="TextBox 1383">
            <a:extLst>
              <a:ext uri="{FF2B5EF4-FFF2-40B4-BE49-F238E27FC236}">
                <a16:creationId xmlns:a16="http://schemas.microsoft.com/office/drawing/2014/main" id="{6E4D26F4-A0AE-B4F7-A7C3-C8C0973A37CC}"/>
              </a:ext>
            </a:extLst>
          </p:cNvPr>
          <p:cNvSpPr txBox="1"/>
          <p:nvPr/>
        </p:nvSpPr>
        <p:spPr>
          <a:xfrm>
            <a:off x="9552054" y="5264695"/>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i</a:t>
            </a:r>
          </a:p>
        </p:txBody>
      </p:sp>
      <p:sp>
        <p:nvSpPr>
          <p:cNvPr id="1386" name="TextBox 1385">
            <a:extLst>
              <a:ext uri="{FF2B5EF4-FFF2-40B4-BE49-F238E27FC236}">
                <a16:creationId xmlns:a16="http://schemas.microsoft.com/office/drawing/2014/main" id="{FE8B47B0-B7AA-6238-0CAC-9C0FCF53ED37}"/>
              </a:ext>
            </a:extLst>
          </p:cNvPr>
          <p:cNvSpPr txBox="1"/>
          <p:nvPr/>
        </p:nvSpPr>
        <p:spPr>
          <a:xfrm>
            <a:off x="10932941" y="5253308"/>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i</a:t>
            </a:r>
          </a:p>
        </p:txBody>
      </p:sp>
      <p:sp>
        <p:nvSpPr>
          <p:cNvPr id="1387" name="TextBox 1386">
            <a:extLst>
              <a:ext uri="{FF2B5EF4-FFF2-40B4-BE49-F238E27FC236}">
                <a16:creationId xmlns:a16="http://schemas.microsoft.com/office/drawing/2014/main" id="{25D3AB4F-3C69-CBEC-4050-600049380A95}"/>
              </a:ext>
            </a:extLst>
          </p:cNvPr>
          <p:cNvSpPr txBox="1"/>
          <p:nvPr/>
        </p:nvSpPr>
        <p:spPr>
          <a:xfrm>
            <a:off x="11570760" y="5227280"/>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r</a:t>
            </a:r>
          </a:p>
        </p:txBody>
      </p:sp>
      <p:sp>
        <p:nvSpPr>
          <p:cNvPr id="1388" name="TextBox 1387">
            <a:extLst>
              <a:ext uri="{FF2B5EF4-FFF2-40B4-BE49-F238E27FC236}">
                <a16:creationId xmlns:a16="http://schemas.microsoft.com/office/drawing/2014/main" id="{67610198-5D02-DB1A-A7AA-99880B0FD7A8}"/>
              </a:ext>
            </a:extLst>
          </p:cNvPr>
          <p:cNvSpPr txBox="1"/>
          <p:nvPr/>
        </p:nvSpPr>
        <p:spPr>
          <a:xfrm>
            <a:off x="7461597" y="677566"/>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y</a:t>
            </a:r>
          </a:p>
        </p:txBody>
      </p:sp>
      <p:sp>
        <p:nvSpPr>
          <p:cNvPr id="1389" name="TextBox 1388">
            <a:extLst>
              <a:ext uri="{FF2B5EF4-FFF2-40B4-BE49-F238E27FC236}">
                <a16:creationId xmlns:a16="http://schemas.microsoft.com/office/drawing/2014/main" id="{60F95633-AE43-1B0A-F65A-1AE375675F37}"/>
              </a:ext>
            </a:extLst>
          </p:cNvPr>
          <p:cNvSpPr txBox="1"/>
          <p:nvPr/>
        </p:nvSpPr>
        <p:spPr>
          <a:xfrm>
            <a:off x="6013535" y="677566"/>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v</a:t>
            </a:r>
          </a:p>
        </p:txBody>
      </p:sp>
      <p:sp>
        <p:nvSpPr>
          <p:cNvPr id="1358" name="Rectangle 1357">
            <a:extLst>
              <a:ext uri="{FF2B5EF4-FFF2-40B4-BE49-F238E27FC236}">
                <a16:creationId xmlns:a16="http://schemas.microsoft.com/office/drawing/2014/main" id="{D653D121-52E1-79AA-32F6-AB8E457C4B82}"/>
              </a:ext>
            </a:extLst>
          </p:cNvPr>
          <p:cNvSpPr/>
          <p:nvPr/>
        </p:nvSpPr>
        <p:spPr>
          <a:xfrm>
            <a:off x="5768363" y="609205"/>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6</a:t>
            </a:r>
          </a:p>
        </p:txBody>
      </p:sp>
      <p:grpSp>
        <p:nvGrpSpPr>
          <p:cNvPr id="1391" name="Group 1390">
            <a:extLst>
              <a:ext uri="{FF2B5EF4-FFF2-40B4-BE49-F238E27FC236}">
                <a16:creationId xmlns:a16="http://schemas.microsoft.com/office/drawing/2014/main" id="{374F02FA-546D-0402-C931-0CF9FA96A252}"/>
              </a:ext>
            </a:extLst>
          </p:cNvPr>
          <p:cNvGrpSpPr/>
          <p:nvPr/>
        </p:nvGrpSpPr>
        <p:grpSpPr>
          <a:xfrm>
            <a:off x="4445636" y="2608297"/>
            <a:ext cx="681843" cy="707886"/>
            <a:chOff x="3581400" y="1977067"/>
            <a:chExt cx="867508" cy="994895"/>
          </a:xfrm>
        </p:grpSpPr>
        <p:sp>
          <p:nvSpPr>
            <p:cNvPr id="1392" name="Rectangle: Rounded Corners 1391">
              <a:extLst>
                <a:ext uri="{FF2B5EF4-FFF2-40B4-BE49-F238E27FC236}">
                  <a16:creationId xmlns:a16="http://schemas.microsoft.com/office/drawing/2014/main" id="{EF208C4E-9F94-5FD2-2853-E058A2421B0A}"/>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3" name="TextBox 1392">
              <a:extLst>
                <a:ext uri="{FF2B5EF4-FFF2-40B4-BE49-F238E27FC236}">
                  <a16:creationId xmlns:a16="http://schemas.microsoft.com/office/drawing/2014/main" id="{A043EC41-CFB4-3CD7-1561-93FA49A819E1}"/>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394" name="Group 1393">
            <a:extLst>
              <a:ext uri="{FF2B5EF4-FFF2-40B4-BE49-F238E27FC236}">
                <a16:creationId xmlns:a16="http://schemas.microsoft.com/office/drawing/2014/main" id="{3D6D1137-44BF-9D65-E5E3-23A66DA9D7F3}"/>
              </a:ext>
            </a:extLst>
          </p:cNvPr>
          <p:cNvGrpSpPr/>
          <p:nvPr/>
        </p:nvGrpSpPr>
        <p:grpSpPr>
          <a:xfrm>
            <a:off x="4464127" y="2020023"/>
            <a:ext cx="681843" cy="707886"/>
            <a:chOff x="3581400" y="1977067"/>
            <a:chExt cx="867508" cy="994895"/>
          </a:xfrm>
        </p:grpSpPr>
        <p:sp>
          <p:nvSpPr>
            <p:cNvPr id="1395" name="Rectangle: Rounded Corners 1394">
              <a:extLst>
                <a:ext uri="{FF2B5EF4-FFF2-40B4-BE49-F238E27FC236}">
                  <a16:creationId xmlns:a16="http://schemas.microsoft.com/office/drawing/2014/main" id="{6F5A29FD-DF6E-80AD-A70A-0E9FFDE22D34}"/>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6" name="TextBox 1395">
              <a:extLst>
                <a:ext uri="{FF2B5EF4-FFF2-40B4-BE49-F238E27FC236}">
                  <a16:creationId xmlns:a16="http://schemas.microsoft.com/office/drawing/2014/main" id="{CC5E9A25-2BB4-C78C-4021-438DE19E2225}"/>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397" name="Group 1396">
            <a:extLst>
              <a:ext uri="{FF2B5EF4-FFF2-40B4-BE49-F238E27FC236}">
                <a16:creationId xmlns:a16="http://schemas.microsoft.com/office/drawing/2014/main" id="{A2E2C848-C3DD-10BC-A134-D100572D3C98}"/>
              </a:ext>
            </a:extLst>
          </p:cNvPr>
          <p:cNvGrpSpPr/>
          <p:nvPr/>
        </p:nvGrpSpPr>
        <p:grpSpPr>
          <a:xfrm>
            <a:off x="4464127" y="1427049"/>
            <a:ext cx="681843" cy="707886"/>
            <a:chOff x="3581400" y="1977067"/>
            <a:chExt cx="867508" cy="994895"/>
          </a:xfrm>
        </p:grpSpPr>
        <p:sp>
          <p:nvSpPr>
            <p:cNvPr id="1398" name="Rectangle: Rounded Corners 1397">
              <a:extLst>
                <a:ext uri="{FF2B5EF4-FFF2-40B4-BE49-F238E27FC236}">
                  <a16:creationId xmlns:a16="http://schemas.microsoft.com/office/drawing/2014/main" id="{B7EABFB7-AEC7-77A0-340B-160B042EF3E5}"/>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9" name="TextBox 1398">
              <a:extLst>
                <a:ext uri="{FF2B5EF4-FFF2-40B4-BE49-F238E27FC236}">
                  <a16:creationId xmlns:a16="http://schemas.microsoft.com/office/drawing/2014/main" id="{78459D78-D589-B0C3-5BDD-A7152D43C23B}"/>
                </a:ext>
              </a:extLst>
            </p:cNvPr>
            <p:cNvSpPr txBox="1"/>
            <p:nvPr/>
          </p:nvSpPr>
          <p:spPr>
            <a:xfrm>
              <a:off x="3743771" y="1977067"/>
              <a:ext cx="653048" cy="994895"/>
            </a:xfrm>
            <a:prstGeom prst="rect">
              <a:avLst/>
            </a:prstGeom>
            <a:noFill/>
          </p:spPr>
          <p:txBody>
            <a:bodyPr wrap="none" rtlCol="0">
              <a:spAutoFit/>
            </a:bodyPr>
            <a:lstStyle/>
            <a:p>
              <a:r>
                <a:rPr lang="en-GB" sz="4000" b="1" dirty="0">
                  <a:latin typeface="Century Gothic" panose="020B0502020202020204" pitchFamily="34" charset="0"/>
                </a:rPr>
                <a:t>c</a:t>
              </a:r>
            </a:p>
          </p:txBody>
        </p:sp>
      </p:grpSp>
      <p:grpSp>
        <p:nvGrpSpPr>
          <p:cNvPr id="1400" name="Group 1399">
            <a:extLst>
              <a:ext uri="{FF2B5EF4-FFF2-40B4-BE49-F238E27FC236}">
                <a16:creationId xmlns:a16="http://schemas.microsoft.com/office/drawing/2014/main" id="{1D50F1E6-EE85-323D-E818-01AA70424EF8}"/>
              </a:ext>
            </a:extLst>
          </p:cNvPr>
          <p:cNvGrpSpPr/>
          <p:nvPr/>
        </p:nvGrpSpPr>
        <p:grpSpPr>
          <a:xfrm>
            <a:off x="4482618" y="838775"/>
            <a:ext cx="681843" cy="707886"/>
            <a:chOff x="3581400" y="1977067"/>
            <a:chExt cx="867508" cy="994895"/>
          </a:xfrm>
        </p:grpSpPr>
        <p:sp>
          <p:nvSpPr>
            <p:cNvPr id="1401" name="Rectangle: Rounded Corners 1400">
              <a:extLst>
                <a:ext uri="{FF2B5EF4-FFF2-40B4-BE49-F238E27FC236}">
                  <a16:creationId xmlns:a16="http://schemas.microsoft.com/office/drawing/2014/main" id="{EAB65566-DA67-1756-51E4-81A2654E2317}"/>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2" name="TextBox 1401">
              <a:extLst>
                <a:ext uri="{FF2B5EF4-FFF2-40B4-BE49-F238E27FC236}">
                  <a16:creationId xmlns:a16="http://schemas.microsoft.com/office/drawing/2014/main" id="{384F66A3-8F65-2708-3CC0-3F1A1DC92E73}"/>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403" name="Group 1402">
            <a:extLst>
              <a:ext uri="{FF2B5EF4-FFF2-40B4-BE49-F238E27FC236}">
                <a16:creationId xmlns:a16="http://schemas.microsoft.com/office/drawing/2014/main" id="{E172E9BD-B8D8-9C23-ED92-112E4D01E1A2}"/>
              </a:ext>
            </a:extLst>
          </p:cNvPr>
          <p:cNvGrpSpPr/>
          <p:nvPr/>
        </p:nvGrpSpPr>
        <p:grpSpPr>
          <a:xfrm>
            <a:off x="4482618" y="249389"/>
            <a:ext cx="681843" cy="707886"/>
            <a:chOff x="3581400" y="1977067"/>
            <a:chExt cx="867508" cy="994895"/>
          </a:xfrm>
        </p:grpSpPr>
        <p:sp>
          <p:nvSpPr>
            <p:cNvPr id="1404" name="Rectangle: Rounded Corners 1403">
              <a:extLst>
                <a:ext uri="{FF2B5EF4-FFF2-40B4-BE49-F238E27FC236}">
                  <a16:creationId xmlns:a16="http://schemas.microsoft.com/office/drawing/2014/main" id="{447A263B-4D64-6254-BAB3-3163C3F538F3}"/>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5" name="TextBox 1404">
              <a:extLst>
                <a:ext uri="{FF2B5EF4-FFF2-40B4-BE49-F238E27FC236}">
                  <a16:creationId xmlns:a16="http://schemas.microsoft.com/office/drawing/2014/main" id="{97687E0B-45EF-D3DB-8FE1-2880C039BB74}"/>
                </a:ext>
              </a:extLst>
            </p:cNvPr>
            <p:cNvSpPr txBox="1"/>
            <p:nvPr/>
          </p:nvSpPr>
          <p:spPr>
            <a:xfrm>
              <a:off x="3743771" y="1977067"/>
              <a:ext cx="653048" cy="994895"/>
            </a:xfrm>
            <a:prstGeom prst="rect">
              <a:avLst/>
            </a:prstGeom>
            <a:noFill/>
          </p:spPr>
          <p:txBody>
            <a:bodyPr wrap="none" rtlCol="0">
              <a:spAutoFit/>
            </a:bodyPr>
            <a:lstStyle/>
            <a:p>
              <a:r>
                <a:rPr lang="en-GB" sz="4000" b="1" dirty="0">
                  <a:latin typeface="Century Gothic" panose="020B0502020202020204" pitchFamily="34" charset="0"/>
                </a:rPr>
                <a:t>e</a:t>
              </a:r>
            </a:p>
          </p:txBody>
        </p:sp>
      </p:grpSp>
      <p:sp>
        <p:nvSpPr>
          <p:cNvPr id="1406" name="TextBox 1405">
            <a:extLst>
              <a:ext uri="{FF2B5EF4-FFF2-40B4-BE49-F238E27FC236}">
                <a16:creationId xmlns:a16="http://schemas.microsoft.com/office/drawing/2014/main" id="{9F0070E4-46AB-D3A8-E0F7-265D0C172C76}"/>
              </a:ext>
            </a:extLst>
          </p:cNvPr>
          <p:cNvSpPr txBox="1"/>
          <p:nvPr/>
        </p:nvSpPr>
        <p:spPr>
          <a:xfrm>
            <a:off x="4564731" y="2080377"/>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i</a:t>
            </a:r>
          </a:p>
        </p:txBody>
      </p:sp>
      <p:sp>
        <p:nvSpPr>
          <p:cNvPr id="1407" name="TextBox 1406">
            <a:extLst>
              <a:ext uri="{FF2B5EF4-FFF2-40B4-BE49-F238E27FC236}">
                <a16:creationId xmlns:a16="http://schemas.microsoft.com/office/drawing/2014/main" id="{59A2EF4D-95CB-53F9-8104-60F553FC090C}"/>
              </a:ext>
            </a:extLst>
          </p:cNvPr>
          <p:cNvSpPr txBox="1"/>
          <p:nvPr/>
        </p:nvSpPr>
        <p:spPr>
          <a:xfrm>
            <a:off x="4597345" y="907113"/>
            <a:ext cx="458196" cy="646331"/>
          </a:xfrm>
          <a:prstGeom prst="rect">
            <a:avLst/>
          </a:prstGeom>
          <a:solidFill>
            <a:srgbClr val="FCF2B6"/>
          </a:solidFill>
        </p:spPr>
        <p:txBody>
          <a:bodyPr wrap="square" rtlCol="0">
            <a:spAutoFit/>
          </a:bodyPr>
          <a:lstStyle/>
          <a:p>
            <a:pPr algn="ctr"/>
            <a:r>
              <a:rPr lang="en-GB" sz="3600" b="1" dirty="0">
                <a:latin typeface="Dreaming Outloud Script Pro" panose="03050502040304050704" pitchFamily="66" charset="0"/>
                <a:cs typeface="Dreaming Outloud Script Pro" panose="03050502040304050704" pitchFamily="66" charset="0"/>
              </a:rPr>
              <a:t>l</a:t>
            </a:r>
          </a:p>
        </p:txBody>
      </p:sp>
      <p:sp>
        <p:nvSpPr>
          <p:cNvPr id="1390" name="Rectangle 1389">
            <a:extLst>
              <a:ext uri="{FF2B5EF4-FFF2-40B4-BE49-F238E27FC236}">
                <a16:creationId xmlns:a16="http://schemas.microsoft.com/office/drawing/2014/main" id="{23CFCC86-E5E8-5C20-3E79-C2EBED21B848}"/>
              </a:ext>
            </a:extLst>
          </p:cNvPr>
          <p:cNvSpPr/>
          <p:nvPr/>
        </p:nvSpPr>
        <p:spPr>
          <a:xfrm>
            <a:off x="4446736" y="276754"/>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7</a:t>
            </a:r>
          </a:p>
        </p:txBody>
      </p:sp>
      <p:sp>
        <p:nvSpPr>
          <p:cNvPr id="1385" name="TextBox 1384">
            <a:extLst>
              <a:ext uri="{FF2B5EF4-FFF2-40B4-BE49-F238E27FC236}">
                <a16:creationId xmlns:a16="http://schemas.microsoft.com/office/drawing/2014/main" id="{AC645BB6-37D2-B333-1F4A-F10F47F2EC61}"/>
              </a:ext>
            </a:extLst>
          </p:cNvPr>
          <p:cNvSpPr txBox="1"/>
          <p:nvPr/>
        </p:nvSpPr>
        <p:spPr>
          <a:xfrm>
            <a:off x="4541522" y="2646243"/>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n</a:t>
            </a:r>
          </a:p>
        </p:txBody>
      </p:sp>
      <p:grpSp>
        <p:nvGrpSpPr>
          <p:cNvPr id="1408" name="Group 1407">
            <a:extLst>
              <a:ext uri="{FF2B5EF4-FFF2-40B4-BE49-F238E27FC236}">
                <a16:creationId xmlns:a16="http://schemas.microsoft.com/office/drawing/2014/main" id="{70AD362B-16AE-2B94-75F6-21C0838BA7B0}"/>
              </a:ext>
            </a:extLst>
          </p:cNvPr>
          <p:cNvGrpSpPr/>
          <p:nvPr/>
        </p:nvGrpSpPr>
        <p:grpSpPr>
          <a:xfrm>
            <a:off x="8748621" y="3844304"/>
            <a:ext cx="681843" cy="707886"/>
            <a:chOff x="3581400" y="2017865"/>
            <a:chExt cx="867508" cy="894114"/>
          </a:xfrm>
        </p:grpSpPr>
        <p:sp>
          <p:nvSpPr>
            <p:cNvPr id="1409" name="Rectangle: Rounded Corners 1408">
              <a:extLst>
                <a:ext uri="{FF2B5EF4-FFF2-40B4-BE49-F238E27FC236}">
                  <a16:creationId xmlns:a16="http://schemas.microsoft.com/office/drawing/2014/main" id="{50DB2E5D-FACA-DC13-F1EB-175277A02A89}"/>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0" name="TextBox 1409">
              <a:extLst>
                <a:ext uri="{FF2B5EF4-FFF2-40B4-BE49-F238E27FC236}">
                  <a16:creationId xmlns:a16="http://schemas.microsoft.com/office/drawing/2014/main" id="{770A069A-A620-7F6B-05A7-2BF74323C8F0}"/>
                </a:ext>
              </a:extLst>
            </p:cNvPr>
            <p:cNvSpPr txBox="1"/>
            <p:nvPr/>
          </p:nvSpPr>
          <p:spPr>
            <a:xfrm>
              <a:off x="3725305" y="2017865"/>
              <a:ext cx="665285" cy="894114"/>
            </a:xfrm>
            <a:prstGeom prst="rect">
              <a:avLst/>
            </a:prstGeom>
            <a:noFill/>
          </p:spPr>
          <p:txBody>
            <a:bodyPr wrap="none" rtlCol="0">
              <a:spAutoFit/>
            </a:bodyPr>
            <a:lstStyle/>
            <a:p>
              <a:r>
                <a:rPr lang="en-GB" sz="4000" b="1" dirty="0">
                  <a:latin typeface="Century Gothic" panose="020B0502020202020204" pitchFamily="34" charset="0"/>
                </a:rPr>
                <a:t>a</a:t>
              </a:r>
            </a:p>
          </p:txBody>
        </p:sp>
      </p:grpSp>
      <p:grpSp>
        <p:nvGrpSpPr>
          <p:cNvPr id="1411" name="Group 1410">
            <a:extLst>
              <a:ext uri="{FF2B5EF4-FFF2-40B4-BE49-F238E27FC236}">
                <a16:creationId xmlns:a16="http://schemas.microsoft.com/office/drawing/2014/main" id="{532D05C4-FAD8-6527-8681-ED37E094115A}"/>
              </a:ext>
            </a:extLst>
          </p:cNvPr>
          <p:cNvGrpSpPr/>
          <p:nvPr/>
        </p:nvGrpSpPr>
        <p:grpSpPr>
          <a:xfrm>
            <a:off x="8742668" y="3137845"/>
            <a:ext cx="681843" cy="787676"/>
            <a:chOff x="3581400" y="1977067"/>
            <a:chExt cx="867508" cy="994895"/>
          </a:xfrm>
        </p:grpSpPr>
        <p:sp>
          <p:nvSpPr>
            <p:cNvPr id="1412" name="Rectangle: Rounded Corners 1411">
              <a:extLst>
                <a:ext uri="{FF2B5EF4-FFF2-40B4-BE49-F238E27FC236}">
                  <a16:creationId xmlns:a16="http://schemas.microsoft.com/office/drawing/2014/main" id="{24207553-F5E5-EDC8-1BF1-8A81157DE42E}"/>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3" name="TextBox 1412">
              <a:extLst>
                <a:ext uri="{FF2B5EF4-FFF2-40B4-BE49-F238E27FC236}">
                  <a16:creationId xmlns:a16="http://schemas.microsoft.com/office/drawing/2014/main" id="{FD088129-8FA1-3482-06E8-2AB8A80F81C4}"/>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417" name="Group 1416">
            <a:extLst>
              <a:ext uri="{FF2B5EF4-FFF2-40B4-BE49-F238E27FC236}">
                <a16:creationId xmlns:a16="http://schemas.microsoft.com/office/drawing/2014/main" id="{2AC708DA-85EE-B3C3-9436-A357FF19545A}"/>
              </a:ext>
            </a:extLst>
          </p:cNvPr>
          <p:cNvGrpSpPr/>
          <p:nvPr/>
        </p:nvGrpSpPr>
        <p:grpSpPr>
          <a:xfrm>
            <a:off x="8770918" y="4495050"/>
            <a:ext cx="681843" cy="787676"/>
            <a:chOff x="3581400" y="1977067"/>
            <a:chExt cx="867508" cy="994895"/>
          </a:xfrm>
        </p:grpSpPr>
        <p:sp>
          <p:nvSpPr>
            <p:cNvPr id="1418" name="Rectangle: Rounded Corners 1417">
              <a:extLst>
                <a:ext uri="{FF2B5EF4-FFF2-40B4-BE49-F238E27FC236}">
                  <a16:creationId xmlns:a16="http://schemas.microsoft.com/office/drawing/2014/main" id="{75E36CF9-9BD3-186D-F935-6CCB41D690FD}"/>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9" name="TextBox 1418">
              <a:extLst>
                <a:ext uri="{FF2B5EF4-FFF2-40B4-BE49-F238E27FC236}">
                  <a16:creationId xmlns:a16="http://schemas.microsoft.com/office/drawing/2014/main" id="{FB27F3E6-C0FE-F87B-6E50-3FB3427F81E2}"/>
                </a:ext>
              </a:extLst>
            </p:cNvPr>
            <p:cNvSpPr txBox="1"/>
            <p:nvPr/>
          </p:nvSpPr>
          <p:spPr>
            <a:xfrm>
              <a:off x="3799169"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420" name="Group 1419">
            <a:extLst>
              <a:ext uri="{FF2B5EF4-FFF2-40B4-BE49-F238E27FC236}">
                <a16:creationId xmlns:a16="http://schemas.microsoft.com/office/drawing/2014/main" id="{3AEAF8C3-0D89-7244-B6B4-F892AB2D3F5D}"/>
              </a:ext>
            </a:extLst>
          </p:cNvPr>
          <p:cNvGrpSpPr/>
          <p:nvPr/>
        </p:nvGrpSpPr>
        <p:grpSpPr>
          <a:xfrm>
            <a:off x="8754746" y="5822811"/>
            <a:ext cx="681843" cy="724980"/>
            <a:chOff x="3581400" y="1977067"/>
            <a:chExt cx="867508" cy="924395"/>
          </a:xfrm>
        </p:grpSpPr>
        <p:sp>
          <p:nvSpPr>
            <p:cNvPr id="1421" name="Rectangle: Rounded Corners 1420">
              <a:extLst>
                <a:ext uri="{FF2B5EF4-FFF2-40B4-BE49-F238E27FC236}">
                  <a16:creationId xmlns:a16="http://schemas.microsoft.com/office/drawing/2014/main" id="{B0765EE9-86CA-96CF-A752-326FFCF7FDEB}"/>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2" name="TextBox 1421">
              <a:extLst>
                <a:ext uri="{FF2B5EF4-FFF2-40B4-BE49-F238E27FC236}">
                  <a16:creationId xmlns:a16="http://schemas.microsoft.com/office/drawing/2014/main" id="{57D72C8A-ECEF-DC15-69BA-530D6B032159}"/>
                </a:ext>
              </a:extLst>
            </p:cNvPr>
            <p:cNvSpPr txBox="1"/>
            <p:nvPr/>
          </p:nvSpPr>
          <p:spPr>
            <a:xfrm>
              <a:off x="3743771" y="1977067"/>
              <a:ext cx="561270" cy="902599"/>
            </a:xfrm>
            <a:prstGeom prst="rect">
              <a:avLst/>
            </a:prstGeom>
            <a:noFill/>
          </p:spPr>
          <p:txBody>
            <a:bodyPr wrap="none" rtlCol="0">
              <a:spAutoFit/>
            </a:bodyPr>
            <a:lstStyle/>
            <a:p>
              <a:r>
                <a:rPr lang="en-GB" sz="4000" b="1" dirty="0">
                  <a:latin typeface="Century Gothic" panose="020B0502020202020204" pitchFamily="34" charset="0"/>
                </a:rPr>
                <a:t>_</a:t>
              </a:r>
            </a:p>
          </p:txBody>
        </p:sp>
      </p:grpSp>
      <p:grpSp>
        <p:nvGrpSpPr>
          <p:cNvPr id="1427" name="Group 1426">
            <a:extLst>
              <a:ext uri="{FF2B5EF4-FFF2-40B4-BE49-F238E27FC236}">
                <a16:creationId xmlns:a16="http://schemas.microsoft.com/office/drawing/2014/main" id="{B18F65F9-5654-C430-DE41-F2350AAFD167}"/>
              </a:ext>
            </a:extLst>
          </p:cNvPr>
          <p:cNvGrpSpPr/>
          <p:nvPr/>
        </p:nvGrpSpPr>
        <p:grpSpPr>
          <a:xfrm>
            <a:off x="8742797" y="2546163"/>
            <a:ext cx="681843" cy="707886"/>
            <a:chOff x="3581400" y="2049253"/>
            <a:chExt cx="867508" cy="894114"/>
          </a:xfrm>
        </p:grpSpPr>
        <p:sp>
          <p:nvSpPr>
            <p:cNvPr id="1428" name="Rectangle: Rounded Corners 1427">
              <a:extLst>
                <a:ext uri="{FF2B5EF4-FFF2-40B4-BE49-F238E27FC236}">
                  <a16:creationId xmlns:a16="http://schemas.microsoft.com/office/drawing/2014/main" id="{523B7A96-9C37-A182-E360-932C072789EA}"/>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9" name="TextBox 1428">
              <a:extLst>
                <a:ext uri="{FF2B5EF4-FFF2-40B4-BE49-F238E27FC236}">
                  <a16:creationId xmlns:a16="http://schemas.microsoft.com/office/drawing/2014/main" id="{CB1828DB-2571-897F-1B29-E5BD8CA5DE7D}"/>
                </a:ext>
              </a:extLst>
            </p:cNvPr>
            <p:cNvSpPr txBox="1"/>
            <p:nvPr/>
          </p:nvSpPr>
          <p:spPr>
            <a:xfrm>
              <a:off x="3816483" y="2049253"/>
              <a:ext cx="430742" cy="894114"/>
            </a:xfrm>
            <a:prstGeom prst="rect">
              <a:avLst/>
            </a:prstGeom>
            <a:noFill/>
          </p:spPr>
          <p:txBody>
            <a:bodyPr wrap="none" rtlCol="0">
              <a:spAutoFit/>
            </a:bodyPr>
            <a:lstStyle/>
            <a:p>
              <a:r>
                <a:rPr lang="en-GB" sz="4000" b="1" dirty="0">
                  <a:latin typeface="Century Gothic" panose="020B0502020202020204" pitchFamily="34" charset="0"/>
                </a:rPr>
                <a:t>t</a:t>
              </a:r>
            </a:p>
          </p:txBody>
        </p:sp>
      </p:grpSp>
      <p:grpSp>
        <p:nvGrpSpPr>
          <p:cNvPr id="1430" name="Group 1429">
            <a:extLst>
              <a:ext uri="{FF2B5EF4-FFF2-40B4-BE49-F238E27FC236}">
                <a16:creationId xmlns:a16="http://schemas.microsoft.com/office/drawing/2014/main" id="{C8365EEE-29E2-56C3-A484-8BC8246B56C2}"/>
              </a:ext>
            </a:extLst>
          </p:cNvPr>
          <p:cNvGrpSpPr/>
          <p:nvPr/>
        </p:nvGrpSpPr>
        <p:grpSpPr>
          <a:xfrm>
            <a:off x="8725747" y="1886295"/>
            <a:ext cx="681843" cy="739535"/>
            <a:chOff x="3581400" y="2057401"/>
            <a:chExt cx="867508" cy="934089"/>
          </a:xfrm>
        </p:grpSpPr>
        <p:sp>
          <p:nvSpPr>
            <p:cNvPr id="1431" name="Rectangle: Rounded Corners 1430">
              <a:extLst>
                <a:ext uri="{FF2B5EF4-FFF2-40B4-BE49-F238E27FC236}">
                  <a16:creationId xmlns:a16="http://schemas.microsoft.com/office/drawing/2014/main" id="{506F1B59-682A-73AB-AB77-FC95AB668D50}"/>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2" name="TextBox 1431">
              <a:extLst>
                <a:ext uri="{FF2B5EF4-FFF2-40B4-BE49-F238E27FC236}">
                  <a16:creationId xmlns:a16="http://schemas.microsoft.com/office/drawing/2014/main" id="{50D8B5DD-C5D4-BB9C-8CE3-BD152B580E9E}"/>
                </a:ext>
              </a:extLst>
            </p:cNvPr>
            <p:cNvSpPr txBox="1"/>
            <p:nvPr/>
          </p:nvSpPr>
          <p:spPr>
            <a:xfrm>
              <a:off x="3743771" y="2097376"/>
              <a:ext cx="504164" cy="894114"/>
            </a:xfrm>
            <a:prstGeom prst="rect">
              <a:avLst/>
            </a:prstGeom>
            <a:noFill/>
          </p:spPr>
          <p:txBody>
            <a:bodyPr wrap="none" rtlCol="0">
              <a:spAutoFit/>
            </a:bodyPr>
            <a:lstStyle/>
            <a:p>
              <a:r>
                <a:rPr lang="en-GB" sz="4000" b="1" dirty="0">
                  <a:latin typeface="Dreaming Outloud Script Pro" panose="03050502040304050704" pitchFamily="66" charset="0"/>
                  <a:cs typeface="Dreaming Outloud Script Pro" panose="03050502040304050704" pitchFamily="66" charset="0"/>
                </a:rPr>
                <a:t>l</a:t>
              </a:r>
            </a:p>
          </p:txBody>
        </p:sp>
      </p:grpSp>
      <p:grpSp>
        <p:nvGrpSpPr>
          <p:cNvPr id="1433" name="Group 1432">
            <a:extLst>
              <a:ext uri="{FF2B5EF4-FFF2-40B4-BE49-F238E27FC236}">
                <a16:creationId xmlns:a16="http://schemas.microsoft.com/office/drawing/2014/main" id="{770F5C4F-6486-5F34-EA79-D975903DC68A}"/>
              </a:ext>
            </a:extLst>
          </p:cNvPr>
          <p:cNvGrpSpPr/>
          <p:nvPr/>
        </p:nvGrpSpPr>
        <p:grpSpPr>
          <a:xfrm>
            <a:off x="8725747" y="1158813"/>
            <a:ext cx="681843" cy="787676"/>
            <a:chOff x="3581400" y="1977067"/>
            <a:chExt cx="867508" cy="994895"/>
          </a:xfrm>
        </p:grpSpPr>
        <p:sp>
          <p:nvSpPr>
            <p:cNvPr id="1434" name="Rectangle: Rounded Corners 1433">
              <a:extLst>
                <a:ext uri="{FF2B5EF4-FFF2-40B4-BE49-F238E27FC236}">
                  <a16:creationId xmlns:a16="http://schemas.microsoft.com/office/drawing/2014/main" id="{F7B130E0-5539-8920-DE6D-668D04FC8EA0}"/>
                </a:ext>
              </a:extLst>
            </p:cNvPr>
            <p:cNvSpPr/>
            <p:nvPr/>
          </p:nvSpPr>
          <p:spPr>
            <a:xfrm>
              <a:off x="3581400" y="2057401"/>
              <a:ext cx="867508" cy="844061"/>
            </a:xfrm>
            <a:prstGeom prst="roundRect">
              <a:avLst/>
            </a:prstGeom>
            <a:solidFill>
              <a:srgbClr val="FCF2B6"/>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5" name="TextBox 1434">
              <a:extLst>
                <a:ext uri="{FF2B5EF4-FFF2-40B4-BE49-F238E27FC236}">
                  <a16:creationId xmlns:a16="http://schemas.microsoft.com/office/drawing/2014/main" id="{E355AE9E-AC80-6D9E-689D-79FE5375123E}"/>
                </a:ext>
              </a:extLst>
            </p:cNvPr>
            <p:cNvSpPr txBox="1"/>
            <p:nvPr/>
          </p:nvSpPr>
          <p:spPr>
            <a:xfrm>
              <a:off x="3743771" y="1977067"/>
              <a:ext cx="561270" cy="994895"/>
            </a:xfrm>
            <a:prstGeom prst="rect">
              <a:avLst/>
            </a:prstGeom>
            <a:noFill/>
          </p:spPr>
          <p:txBody>
            <a:bodyPr wrap="none" rtlCol="0">
              <a:spAutoFit/>
            </a:bodyPr>
            <a:lstStyle/>
            <a:p>
              <a:r>
                <a:rPr lang="en-GB" sz="4000" b="1" dirty="0">
                  <a:latin typeface="Century Gothic" panose="020B0502020202020204" pitchFamily="34" charset="0"/>
                </a:rPr>
                <a:t>_</a:t>
              </a:r>
            </a:p>
          </p:txBody>
        </p:sp>
      </p:grpSp>
      <p:sp>
        <p:nvSpPr>
          <p:cNvPr id="1311" name="TextBox 1310">
            <a:extLst>
              <a:ext uri="{FF2B5EF4-FFF2-40B4-BE49-F238E27FC236}">
                <a16:creationId xmlns:a16="http://schemas.microsoft.com/office/drawing/2014/main" id="{0B64D95F-1F44-87D4-92F1-6F6F9D806B99}"/>
              </a:ext>
            </a:extLst>
          </p:cNvPr>
          <p:cNvSpPr txBox="1"/>
          <p:nvPr/>
        </p:nvSpPr>
        <p:spPr>
          <a:xfrm>
            <a:off x="8836982" y="1224425"/>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e</a:t>
            </a:r>
          </a:p>
        </p:txBody>
      </p:sp>
      <p:sp>
        <p:nvSpPr>
          <p:cNvPr id="1437" name="TextBox 1436">
            <a:extLst>
              <a:ext uri="{FF2B5EF4-FFF2-40B4-BE49-F238E27FC236}">
                <a16:creationId xmlns:a16="http://schemas.microsoft.com/office/drawing/2014/main" id="{9EF2A33A-23DF-40BD-2F90-9207FF4886B0}"/>
              </a:ext>
            </a:extLst>
          </p:cNvPr>
          <p:cNvSpPr txBox="1"/>
          <p:nvPr/>
        </p:nvSpPr>
        <p:spPr>
          <a:xfrm>
            <a:off x="8858771" y="3233789"/>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e</a:t>
            </a:r>
          </a:p>
        </p:txBody>
      </p:sp>
      <p:sp>
        <p:nvSpPr>
          <p:cNvPr id="1438" name="TextBox 1437">
            <a:extLst>
              <a:ext uri="{FF2B5EF4-FFF2-40B4-BE49-F238E27FC236}">
                <a16:creationId xmlns:a16="http://schemas.microsoft.com/office/drawing/2014/main" id="{209EBECA-254D-52A8-B819-C6D0E5723175}"/>
              </a:ext>
            </a:extLst>
          </p:cNvPr>
          <p:cNvSpPr txBox="1"/>
          <p:nvPr/>
        </p:nvSpPr>
        <p:spPr>
          <a:xfrm>
            <a:off x="8877411" y="4577023"/>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t</a:t>
            </a:r>
          </a:p>
        </p:txBody>
      </p:sp>
      <p:sp>
        <p:nvSpPr>
          <p:cNvPr id="1439" name="TextBox 1438">
            <a:extLst>
              <a:ext uri="{FF2B5EF4-FFF2-40B4-BE49-F238E27FC236}">
                <a16:creationId xmlns:a16="http://schemas.microsoft.com/office/drawing/2014/main" id="{E16156C0-69DE-F022-EBB5-ACD60220B418}"/>
              </a:ext>
            </a:extLst>
          </p:cNvPr>
          <p:cNvSpPr txBox="1"/>
          <p:nvPr/>
        </p:nvSpPr>
        <p:spPr>
          <a:xfrm>
            <a:off x="8834294" y="5905764"/>
            <a:ext cx="458196" cy="646331"/>
          </a:xfrm>
          <a:prstGeom prst="rect">
            <a:avLst/>
          </a:prstGeom>
          <a:solidFill>
            <a:srgbClr val="FCF2B6"/>
          </a:solidFill>
        </p:spPr>
        <p:txBody>
          <a:bodyPr wrap="square" rtlCol="0">
            <a:spAutoFit/>
          </a:bodyPr>
          <a:lstStyle/>
          <a:p>
            <a:pPr algn="ctr"/>
            <a:r>
              <a:rPr lang="en-GB" sz="3600" b="1" dirty="0">
                <a:latin typeface="Century Gothic" panose="020B0502020202020204" pitchFamily="34" charset="0"/>
              </a:rPr>
              <a:t>o</a:t>
            </a:r>
          </a:p>
        </p:txBody>
      </p:sp>
      <p:sp>
        <p:nvSpPr>
          <p:cNvPr id="1436" name="Rectangle 1435">
            <a:extLst>
              <a:ext uri="{FF2B5EF4-FFF2-40B4-BE49-F238E27FC236}">
                <a16:creationId xmlns:a16="http://schemas.microsoft.com/office/drawing/2014/main" id="{955DE574-1065-2416-BD32-88793B89B3FC}"/>
              </a:ext>
            </a:extLst>
          </p:cNvPr>
          <p:cNvSpPr/>
          <p:nvPr/>
        </p:nvSpPr>
        <p:spPr>
          <a:xfrm>
            <a:off x="8657168" y="1173638"/>
            <a:ext cx="262159" cy="22596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8</a:t>
            </a:r>
          </a:p>
        </p:txBody>
      </p:sp>
      <p:sp>
        <p:nvSpPr>
          <p:cNvPr id="1440" name="Title 1">
            <a:extLst>
              <a:ext uri="{FF2B5EF4-FFF2-40B4-BE49-F238E27FC236}">
                <a16:creationId xmlns:a16="http://schemas.microsoft.com/office/drawing/2014/main" id="{E4F14699-018D-A933-DC61-631D78E7E6DF}"/>
              </a:ext>
            </a:extLst>
          </p:cNvPr>
          <p:cNvSpPr txBox="1">
            <a:spLocks/>
          </p:cNvSpPr>
          <p:nvPr/>
        </p:nvSpPr>
        <p:spPr>
          <a:xfrm>
            <a:off x="10431110" y="1127121"/>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441" name="Picture 2" descr="Brain, Idea, Think, Creativity">
            <a:extLst>
              <a:ext uri="{FF2B5EF4-FFF2-40B4-BE49-F238E27FC236}">
                <a16:creationId xmlns:a16="http://schemas.microsoft.com/office/drawing/2014/main" id="{C7882E50-2C89-2DD1-B541-FFA02ECF2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pic>
        <p:nvPicPr>
          <p:cNvPr id="174" name="Graphic 173" descr="Teacher">
            <a:extLst>
              <a:ext uri="{FF2B5EF4-FFF2-40B4-BE49-F238E27FC236}">
                <a16:creationId xmlns:a16="http://schemas.microsoft.com/office/drawing/2014/main" id="{502E14C5-F47B-448F-B9C2-48DE3D634F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19" y="663135"/>
            <a:ext cx="914400" cy="914400"/>
          </a:xfrm>
          <a:prstGeom prst="rect">
            <a:avLst/>
          </a:prstGeom>
        </p:spPr>
      </p:pic>
      <p:sp>
        <p:nvSpPr>
          <p:cNvPr id="175" name="Speech Bubble: Rectangle with Corners Rounded 174">
            <a:hlinkClick r:id="" action="ppaction://noaction">
              <a:snd r:embed="rId6" name="T3_W9_5.1.wav"/>
            </a:hlinkClick>
            <a:extLst>
              <a:ext uri="{FF2B5EF4-FFF2-40B4-BE49-F238E27FC236}">
                <a16:creationId xmlns:a16="http://schemas.microsoft.com/office/drawing/2014/main" id="{61048F57-3F8C-403B-8405-D67B69FF9278}"/>
              </a:ext>
            </a:extLst>
          </p:cNvPr>
          <p:cNvSpPr/>
          <p:nvPr/>
        </p:nvSpPr>
        <p:spPr>
          <a:xfrm>
            <a:off x="1123482" y="682422"/>
            <a:ext cx="2905130" cy="519576"/>
          </a:xfrm>
          <a:prstGeom prst="wedgeRoundRectCallout">
            <a:avLst>
              <a:gd name="adj1" fmla="val -53155"/>
              <a:gd name="adj2" fmla="val 25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¿Qué palabra es?</a:t>
            </a:r>
          </a:p>
        </p:txBody>
      </p:sp>
    </p:spTree>
    <p:extLst>
      <p:ext uri="{BB962C8B-B14F-4D97-AF65-F5344CB8AC3E}">
        <p14:creationId xmlns:p14="http://schemas.microsoft.com/office/powerpoint/2010/main" val="1554453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5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4"/>
                                        </p:tgtEl>
                                        <p:attrNameLst>
                                          <p:attrName>style.visibility</p:attrName>
                                        </p:attrNameLst>
                                      </p:cBhvr>
                                      <p:to>
                                        <p:strVal val="visible"/>
                                      </p:to>
                                    </p:set>
                                    <p:animEffect transition="in" filter="fade">
                                      <p:cBhvr>
                                        <p:cTn id="7" dur="500"/>
                                        <p:tgtEl>
                                          <p:spTgt spid="1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4"/>
                                        </p:tgtEl>
                                        <p:attrNameLst>
                                          <p:attrName>style.visibility</p:attrName>
                                        </p:attrNameLst>
                                      </p:cBhvr>
                                      <p:to>
                                        <p:strVal val="visible"/>
                                      </p:to>
                                    </p:set>
                                    <p:animEffect transition="in" filter="fade">
                                      <p:cBhvr>
                                        <p:cTn id="10" dur="500"/>
                                        <p:tgtEl>
                                          <p:spTgt spid="12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5"/>
                                        </p:tgtEl>
                                        <p:attrNameLst>
                                          <p:attrName>style.visibility</p:attrName>
                                        </p:attrNameLst>
                                      </p:cBhvr>
                                      <p:to>
                                        <p:strVal val="visible"/>
                                      </p:to>
                                    </p:set>
                                    <p:animEffect transition="in" filter="fade">
                                      <p:cBhvr>
                                        <p:cTn id="13" dur="500"/>
                                        <p:tgtEl>
                                          <p:spTgt spid="12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6"/>
                                        </p:tgtEl>
                                        <p:attrNameLst>
                                          <p:attrName>style.visibility</p:attrName>
                                        </p:attrNameLst>
                                      </p:cBhvr>
                                      <p:to>
                                        <p:strVal val="visible"/>
                                      </p:to>
                                    </p:set>
                                    <p:animEffect transition="in" filter="fade">
                                      <p:cBhvr>
                                        <p:cTn id="16" dur="500"/>
                                        <p:tgtEl>
                                          <p:spTgt spid="12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87"/>
                                        </p:tgtEl>
                                        <p:attrNameLst>
                                          <p:attrName>style.visibility</p:attrName>
                                        </p:attrNameLst>
                                      </p:cBhvr>
                                      <p:to>
                                        <p:strVal val="visible"/>
                                      </p:to>
                                    </p:set>
                                    <p:animEffect transition="in" filter="fade">
                                      <p:cBhvr>
                                        <p:cTn id="19" dur="500"/>
                                        <p:tgtEl>
                                          <p:spTgt spid="12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88"/>
                                        </p:tgtEl>
                                        <p:attrNameLst>
                                          <p:attrName>style.visibility</p:attrName>
                                        </p:attrNameLst>
                                      </p:cBhvr>
                                      <p:to>
                                        <p:strVal val="visible"/>
                                      </p:to>
                                    </p:set>
                                    <p:animEffect transition="in" filter="fade">
                                      <p:cBhvr>
                                        <p:cTn id="22" dur="500"/>
                                        <p:tgtEl>
                                          <p:spTgt spid="1288"/>
                                        </p:tgtEl>
                                      </p:cBhvr>
                                    </p:animEffect>
                                  </p:childTnLst>
                                </p:cTn>
                              </p:par>
                            </p:childTnLst>
                          </p:cTn>
                        </p:par>
                      </p:childTnLst>
                    </p:cTn>
                  </p:par>
                </p:childTnLst>
              </p:cTn>
              <p:nextCondLst>
                <p:cond evt="onClick" delay="0">
                  <p:tgtEl>
                    <p:spTgt spid="1059"/>
                  </p:tgtEl>
                </p:cond>
              </p:nextCondLst>
            </p:seq>
            <p:seq concurrent="1" nextAc="seek">
              <p:cTn id="23" restart="whenNotActive" fill="hold" evtFilter="cancelBubble" nodeType="interactiveSeq">
                <p:stCondLst>
                  <p:cond evt="onClick" delay="0">
                    <p:tgtEl>
                      <p:spTgt spid="1062"/>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fade">
                                      <p:cBhvr>
                                        <p:cTn id="28" dur="500"/>
                                        <p:tgtEl>
                                          <p:spTgt spid="10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09"/>
                                        </p:tgtEl>
                                        <p:attrNameLst>
                                          <p:attrName>style.visibility</p:attrName>
                                        </p:attrNameLst>
                                      </p:cBhvr>
                                      <p:to>
                                        <p:strVal val="visible"/>
                                      </p:to>
                                    </p:set>
                                    <p:animEffect transition="in" filter="fade">
                                      <p:cBhvr>
                                        <p:cTn id="31" dur="500"/>
                                        <p:tgtEl>
                                          <p:spTgt spid="130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10"/>
                                        </p:tgtEl>
                                        <p:attrNameLst>
                                          <p:attrName>style.visibility</p:attrName>
                                        </p:attrNameLst>
                                      </p:cBhvr>
                                      <p:to>
                                        <p:strVal val="visible"/>
                                      </p:to>
                                    </p:set>
                                    <p:animEffect transition="in" filter="fade">
                                      <p:cBhvr>
                                        <p:cTn id="34" dur="500"/>
                                        <p:tgtEl>
                                          <p:spTgt spid="1310"/>
                                        </p:tgtEl>
                                      </p:cBhvr>
                                    </p:animEffect>
                                  </p:childTnLst>
                                </p:cTn>
                              </p:par>
                            </p:childTnLst>
                          </p:cTn>
                        </p:par>
                      </p:childTnLst>
                    </p:cTn>
                  </p:par>
                </p:childTnLst>
              </p:cTn>
              <p:nextCondLst>
                <p:cond evt="onClick" delay="0">
                  <p:tgtEl>
                    <p:spTgt spid="1062"/>
                  </p:tgtEl>
                </p:cond>
              </p:nextCondLst>
            </p:seq>
            <p:seq concurrent="1" nextAc="seek">
              <p:cTn id="35" restart="whenNotActive" fill="hold" evtFilter="cancelBubble" nodeType="interactiveSeq">
                <p:stCondLst>
                  <p:cond evt="onClick" delay="0">
                    <p:tgtEl>
                      <p:spTgt spid="1322"/>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32"/>
                                        </p:tgtEl>
                                        <p:attrNameLst>
                                          <p:attrName>style.visibility</p:attrName>
                                        </p:attrNameLst>
                                      </p:cBhvr>
                                      <p:to>
                                        <p:strVal val="visible"/>
                                      </p:to>
                                    </p:set>
                                    <p:animEffect transition="in" filter="fade">
                                      <p:cBhvr>
                                        <p:cTn id="40" dur="500"/>
                                        <p:tgtEl>
                                          <p:spTgt spid="13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33"/>
                                        </p:tgtEl>
                                        <p:attrNameLst>
                                          <p:attrName>style.visibility</p:attrName>
                                        </p:attrNameLst>
                                      </p:cBhvr>
                                      <p:to>
                                        <p:strVal val="visible"/>
                                      </p:to>
                                    </p:set>
                                    <p:animEffect transition="in" filter="fade">
                                      <p:cBhvr>
                                        <p:cTn id="43" dur="500"/>
                                        <p:tgtEl>
                                          <p:spTgt spid="13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34"/>
                                        </p:tgtEl>
                                        <p:attrNameLst>
                                          <p:attrName>style.visibility</p:attrName>
                                        </p:attrNameLst>
                                      </p:cBhvr>
                                      <p:to>
                                        <p:strVal val="visible"/>
                                      </p:to>
                                    </p:set>
                                    <p:animEffect transition="in" filter="fade">
                                      <p:cBhvr>
                                        <p:cTn id="46" dur="500"/>
                                        <p:tgtEl>
                                          <p:spTgt spid="1334"/>
                                        </p:tgtEl>
                                      </p:cBhvr>
                                    </p:animEffect>
                                  </p:childTnLst>
                                </p:cTn>
                              </p:par>
                            </p:childTnLst>
                          </p:cTn>
                        </p:par>
                      </p:childTnLst>
                    </p:cTn>
                  </p:par>
                </p:childTnLst>
              </p:cTn>
              <p:nextCondLst>
                <p:cond evt="onClick" delay="0">
                  <p:tgtEl>
                    <p:spTgt spid="1322"/>
                  </p:tgtEl>
                </p:cond>
              </p:nextCondLst>
            </p:seq>
            <p:seq concurrent="1" nextAc="seek">
              <p:cTn id="47" restart="whenNotActive" fill="hold" evtFilter="cancelBubble" nodeType="interactiveSeq">
                <p:stCondLst>
                  <p:cond evt="onClick" delay="0">
                    <p:tgtEl>
                      <p:spTgt spid="1339"/>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41"/>
                                        </p:tgtEl>
                                        <p:attrNameLst>
                                          <p:attrName>style.visibility</p:attrName>
                                        </p:attrNameLst>
                                      </p:cBhvr>
                                      <p:to>
                                        <p:strVal val="visible"/>
                                      </p:to>
                                    </p:set>
                                    <p:animEffect transition="in" filter="fade">
                                      <p:cBhvr>
                                        <p:cTn id="52" dur="500"/>
                                        <p:tgtEl>
                                          <p:spTgt spid="1341"/>
                                        </p:tgtEl>
                                      </p:cBhvr>
                                    </p:animEffect>
                                  </p:childTnLst>
                                </p:cTn>
                              </p:par>
                            </p:childTnLst>
                          </p:cTn>
                        </p:par>
                      </p:childTnLst>
                    </p:cTn>
                  </p:par>
                </p:childTnLst>
              </p:cTn>
              <p:nextCondLst>
                <p:cond evt="onClick" delay="0">
                  <p:tgtEl>
                    <p:spTgt spid="1339"/>
                  </p:tgtEl>
                </p:cond>
              </p:nextCondLst>
            </p:seq>
            <p:seq concurrent="1" nextAc="seek">
              <p:cTn id="53" restart="whenNotActive" fill="hold" evtFilter="cancelBubble" nodeType="interactiveSeq">
                <p:stCondLst>
                  <p:cond evt="onClick" delay="0">
                    <p:tgtEl>
                      <p:spTgt spid="134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53"/>
                                        </p:tgtEl>
                                        <p:attrNameLst>
                                          <p:attrName>style.visibility</p:attrName>
                                        </p:attrNameLst>
                                      </p:cBhvr>
                                      <p:to>
                                        <p:strVal val="visible"/>
                                      </p:to>
                                    </p:set>
                                    <p:animEffect transition="in" filter="fade">
                                      <p:cBhvr>
                                        <p:cTn id="58" dur="500"/>
                                        <p:tgtEl>
                                          <p:spTgt spid="13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35"/>
                                        </p:tgtEl>
                                        <p:attrNameLst>
                                          <p:attrName>style.visibility</p:attrName>
                                        </p:attrNameLst>
                                      </p:cBhvr>
                                      <p:to>
                                        <p:strVal val="visible"/>
                                      </p:to>
                                    </p:set>
                                    <p:animEffect transition="in" filter="fade">
                                      <p:cBhvr>
                                        <p:cTn id="61" dur="500"/>
                                        <p:tgtEl>
                                          <p:spTgt spid="13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83"/>
                                        </p:tgtEl>
                                        <p:attrNameLst>
                                          <p:attrName>style.visibility</p:attrName>
                                        </p:attrNameLst>
                                      </p:cBhvr>
                                      <p:to>
                                        <p:strVal val="visible"/>
                                      </p:to>
                                    </p:set>
                                    <p:animEffect transition="in" filter="fade">
                                      <p:cBhvr>
                                        <p:cTn id="64" dur="500"/>
                                        <p:tgtEl>
                                          <p:spTgt spid="13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84"/>
                                        </p:tgtEl>
                                        <p:attrNameLst>
                                          <p:attrName>style.visibility</p:attrName>
                                        </p:attrNameLst>
                                      </p:cBhvr>
                                      <p:to>
                                        <p:strVal val="visible"/>
                                      </p:to>
                                    </p:set>
                                    <p:animEffect transition="in" filter="fade">
                                      <p:cBhvr>
                                        <p:cTn id="67" dur="500"/>
                                        <p:tgtEl>
                                          <p:spTgt spid="138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86"/>
                                        </p:tgtEl>
                                        <p:attrNameLst>
                                          <p:attrName>style.visibility</p:attrName>
                                        </p:attrNameLst>
                                      </p:cBhvr>
                                      <p:to>
                                        <p:strVal val="visible"/>
                                      </p:to>
                                    </p:set>
                                    <p:animEffect transition="in" filter="fade">
                                      <p:cBhvr>
                                        <p:cTn id="70" dur="500"/>
                                        <p:tgtEl>
                                          <p:spTgt spid="138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87"/>
                                        </p:tgtEl>
                                        <p:attrNameLst>
                                          <p:attrName>style.visibility</p:attrName>
                                        </p:attrNameLst>
                                      </p:cBhvr>
                                      <p:to>
                                        <p:strVal val="visible"/>
                                      </p:to>
                                    </p:set>
                                    <p:animEffect transition="in" filter="fade">
                                      <p:cBhvr>
                                        <p:cTn id="73" dur="500"/>
                                        <p:tgtEl>
                                          <p:spTgt spid="1387"/>
                                        </p:tgtEl>
                                      </p:cBhvr>
                                    </p:animEffect>
                                  </p:childTnLst>
                                </p:cTn>
                              </p:par>
                            </p:childTnLst>
                          </p:cTn>
                        </p:par>
                      </p:childTnLst>
                    </p:cTn>
                  </p:par>
                </p:childTnLst>
              </p:cTn>
              <p:nextCondLst>
                <p:cond evt="onClick" delay="0">
                  <p:tgtEl>
                    <p:spTgt spid="1346"/>
                  </p:tgtEl>
                </p:cond>
              </p:nextCondLst>
            </p:seq>
            <p:seq concurrent="1" nextAc="seek">
              <p:cTn id="74" restart="whenNotActive" fill="hold" evtFilter="cancelBubble" nodeType="interactiveSeq">
                <p:stCondLst>
                  <p:cond evt="onClick" delay="0">
                    <p:tgtEl>
                      <p:spTgt spid="1358"/>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89"/>
                                        </p:tgtEl>
                                        <p:attrNameLst>
                                          <p:attrName>style.visibility</p:attrName>
                                        </p:attrNameLst>
                                      </p:cBhvr>
                                      <p:to>
                                        <p:strVal val="visible"/>
                                      </p:to>
                                    </p:set>
                                    <p:animEffect transition="in" filter="fade">
                                      <p:cBhvr>
                                        <p:cTn id="79" dur="500"/>
                                        <p:tgtEl>
                                          <p:spTgt spid="138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88"/>
                                        </p:tgtEl>
                                        <p:attrNameLst>
                                          <p:attrName>style.visibility</p:attrName>
                                        </p:attrNameLst>
                                      </p:cBhvr>
                                      <p:to>
                                        <p:strVal val="visible"/>
                                      </p:to>
                                    </p:set>
                                    <p:animEffect transition="in" filter="fade">
                                      <p:cBhvr>
                                        <p:cTn id="82" dur="500"/>
                                        <p:tgtEl>
                                          <p:spTgt spid="1388"/>
                                        </p:tgtEl>
                                      </p:cBhvr>
                                    </p:animEffect>
                                  </p:childTnLst>
                                </p:cTn>
                              </p:par>
                            </p:childTnLst>
                          </p:cTn>
                        </p:par>
                      </p:childTnLst>
                    </p:cTn>
                  </p:par>
                </p:childTnLst>
              </p:cTn>
              <p:nextCondLst>
                <p:cond evt="onClick" delay="0">
                  <p:tgtEl>
                    <p:spTgt spid="1358"/>
                  </p:tgtEl>
                </p:cond>
              </p:nextCondLst>
            </p:seq>
            <p:seq concurrent="1" nextAc="seek">
              <p:cTn id="83" restart="whenNotActive" fill="hold" evtFilter="cancelBubble" nodeType="interactiveSeq">
                <p:stCondLst>
                  <p:cond evt="onClick" delay="0">
                    <p:tgtEl>
                      <p:spTgt spid="1390"/>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85"/>
                                        </p:tgtEl>
                                        <p:attrNameLst>
                                          <p:attrName>style.visibility</p:attrName>
                                        </p:attrNameLst>
                                      </p:cBhvr>
                                      <p:to>
                                        <p:strVal val="visible"/>
                                      </p:to>
                                    </p:set>
                                    <p:animEffect transition="in" filter="fade">
                                      <p:cBhvr>
                                        <p:cTn id="88" dur="500"/>
                                        <p:tgtEl>
                                          <p:spTgt spid="13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06"/>
                                        </p:tgtEl>
                                        <p:attrNameLst>
                                          <p:attrName>style.visibility</p:attrName>
                                        </p:attrNameLst>
                                      </p:cBhvr>
                                      <p:to>
                                        <p:strVal val="visible"/>
                                      </p:to>
                                    </p:set>
                                    <p:animEffect transition="in" filter="fade">
                                      <p:cBhvr>
                                        <p:cTn id="91" dur="500"/>
                                        <p:tgtEl>
                                          <p:spTgt spid="140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07"/>
                                        </p:tgtEl>
                                        <p:attrNameLst>
                                          <p:attrName>style.visibility</p:attrName>
                                        </p:attrNameLst>
                                      </p:cBhvr>
                                      <p:to>
                                        <p:strVal val="visible"/>
                                      </p:to>
                                    </p:set>
                                    <p:animEffect transition="in" filter="fade">
                                      <p:cBhvr>
                                        <p:cTn id="94" dur="500"/>
                                        <p:tgtEl>
                                          <p:spTgt spid="1407"/>
                                        </p:tgtEl>
                                      </p:cBhvr>
                                    </p:animEffect>
                                  </p:childTnLst>
                                </p:cTn>
                              </p:par>
                            </p:childTnLst>
                          </p:cTn>
                        </p:par>
                      </p:childTnLst>
                    </p:cTn>
                  </p:par>
                </p:childTnLst>
              </p:cTn>
              <p:nextCondLst>
                <p:cond evt="onClick" delay="0">
                  <p:tgtEl>
                    <p:spTgt spid="1390"/>
                  </p:tgtEl>
                </p:cond>
              </p:nextCondLst>
            </p:seq>
            <p:seq concurrent="1" nextAc="seek">
              <p:cTn id="95" restart="whenNotActive" fill="hold" evtFilter="cancelBubble" nodeType="interactiveSeq">
                <p:stCondLst>
                  <p:cond evt="onClick" delay="0">
                    <p:tgtEl>
                      <p:spTgt spid="1436"/>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311"/>
                                        </p:tgtEl>
                                        <p:attrNameLst>
                                          <p:attrName>style.visibility</p:attrName>
                                        </p:attrNameLst>
                                      </p:cBhvr>
                                      <p:to>
                                        <p:strVal val="visible"/>
                                      </p:to>
                                    </p:set>
                                    <p:animEffect transition="in" filter="fade">
                                      <p:cBhvr>
                                        <p:cTn id="100" dur="500"/>
                                        <p:tgtEl>
                                          <p:spTgt spid="131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437"/>
                                        </p:tgtEl>
                                        <p:attrNameLst>
                                          <p:attrName>style.visibility</p:attrName>
                                        </p:attrNameLst>
                                      </p:cBhvr>
                                      <p:to>
                                        <p:strVal val="visible"/>
                                      </p:to>
                                    </p:set>
                                    <p:animEffect transition="in" filter="fade">
                                      <p:cBhvr>
                                        <p:cTn id="103" dur="500"/>
                                        <p:tgtEl>
                                          <p:spTgt spid="143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38"/>
                                        </p:tgtEl>
                                        <p:attrNameLst>
                                          <p:attrName>style.visibility</p:attrName>
                                        </p:attrNameLst>
                                      </p:cBhvr>
                                      <p:to>
                                        <p:strVal val="visible"/>
                                      </p:to>
                                    </p:set>
                                    <p:animEffect transition="in" filter="fade">
                                      <p:cBhvr>
                                        <p:cTn id="106" dur="500"/>
                                        <p:tgtEl>
                                          <p:spTgt spid="143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39"/>
                                        </p:tgtEl>
                                        <p:attrNameLst>
                                          <p:attrName>style.visibility</p:attrName>
                                        </p:attrNameLst>
                                      </p:cBhvr>
                                      <p:to>
                                        <p:strVal val="visible"/>
                                      </p:to>
                                    </p:set>
                                    <p:animEffect transition="in" filter="fade">
                                      <p:cBhvr>
                                        <p:cTn id="109" dur="500"/>
                                        <p:tgtEl>
                                          <p:spTgt spid="1439"/>
                                        </p:tgtEl>
                                      </p:cBhvr>
                                    </p:animEffect>
                                  </p:childTnLst>
                                </p:cTn>
                              </p:par>
                            </p:childTnLst>
                          </p:cTn>
                        </p:par>
                      </p:childTnLst>
                    </p:cTn>
                  </p:par>
                </p:childTnLst>
              </p:cTn>
              <p:nextCondLst>
                <p:cond evt="onClick" delay="0">
                  <p:tgtEl>
                    <p:spTgt spid="1436"/>
                  </p:tgtEl>
                </p:cond>
              </p:nextCondLst>
            </p:seq>
          </p:childTnLst>
        </p:cTn>
      </p:par>
    </p:tnLst>
    <p:bldLst>
      <p:bldP spid="1074" grpId="0" animBg="1"/>
      <p:bldP spid="1284" grpId="0" animBg="1"/>
      <p:bldP spid="1285" grpId="0" animBg="1"/>
      <p:bldP spid="1286" grpId="0" animBg="1"/>
      <p:bldP spid="1287" grpId="0" animBg="1"/>
      <p:bldP spid="1288" grpId="0" animBg="1"/>
      <p:bldP spid="1309" grpId="0" animBg="1"/>
      <p:bldP spid="1075" grpId="0" animBg="1"/>
      <p:bldP spid="1310" grpId="0" animBg="1"/>
      <p:bldP spid="1332" grpId="0" animBg="1"/>
      <p:bldP spid="1333" grpId="0" animBg="1"/>
      <p:bldP spid="1334" grpId="0" animBg="1"/>
      <p:bldP spid="1341" grpId="0" animBg="1"/>
      <p:bldP spid="1353" grpId="0" animBg="1"/>
      <p:bldP spid="1335" grpId="0" animBg="1"/>
      <p:bldP spid="1383" grpId="0" animBg="1"/>
      <p:bldP spid="1384" grpId="0" animBg="1"/>
      <p:bldP spid="1386" grpId="0" animBg="1"/>
      <p:bldP spid="1387" grpId="0" animBg="1"/>
      <p:bldP spid="1388" grpId="0" animBg="1"/>
      <p:bldP spid="1389" grpId="0" animBg="1"/>
      <p:bldP spid="1406" grpId="0" animBg="1"/>
      <p:bldP spid="1407" grpId="0" animBg="1"/>
      <p:bldP spid="1385" grpId="0" animBg="1"/>
      <p:bldP spid="1311" grpId="0" animBg="1"/>
      <p:bldP spid="1437" grpId="0" animBg="1"/>
      <p:bldP spid="1438" grpId="0" animBg="1"/>
      <p:bldP spid="14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13491" y="65050"/>
            <a:ext cx="2971540" cy="675762"/>
          </a:xfrm>
        </p:spPr>
        <p:txBody>
          <a:bodyPr>
            <a:normAutofit fontScale="90000"/>
          </a:bodyPr>
          <a:lstStyle/>
          <a:p>
            <a:r>
              <a:rPr lang="en-GB" sz="3200" b="1" dirty="0">
                <a:solidFill>
                  <a:srgbClr val="002060"/>
                </a:solidFill>
                <a:latin typeface="Century Gothic"/>
                <a:ea typeface="Century Gothic"/>
                <a:cs typeface="Century Gothic"/>
                <a:sym typeface="Century Gothic"/>
              </a:rPr>
              <a:t>Follow up 2 [b]: </a:t>
            </a:r>
            <a:endParaRPr lang="en-GB" sz="3200" dirty="0"/>
          </a:p>
        </p:txBody>
      </p:sp>
      <p:sp>
        <p:nvSpPr>
          <p:cNvPr id="7" name="Google Shape;167;p2">
            <a:extLst>
              <a:ext uri="{FF2B5EF4-FFF2-40B4-BE49-F238E27FC236}">
                <a16:creationId xmlns:a16="http://schemas.microsoft.com/office/drawing/2014/main" id="{73346DFF-7225-F17B-7032-58916694D16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40" name="Title 1">
            <a:extLst>
              <a:ext uri="{FF2B5EF4-FFF2-40B4-BE49-F238E27FC236}">
                <a16:creationId xmlns:a16="http://schemas.microsoft.com/office/drawing/2014/main" id="{E4F14699-018D-A933-DC61-631D78E7E6DF}"/>
              </a:ext>
            </a:extLst>
          </p:cNvPr>
          <p:cNvSpPr txBox="1">
            <a:spLocks/>
          </p:cNvSpPr>
          <p:nvPr/>
        </p:nvSpPr>
        <p:spPr>
          <a:xfrm>
            <a:off x="10431110" y="1127121"/>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441" name="Picture 2" descr="Brain, Idea, Think, Creativity">
            <a:extLst>
              <a:ext uri="{FF2B5EF4-FFF2-40B4-BE49-F238E27FC236}">
                <a16:creationId xmlns:a16="http://schemas.microsoft.com/office/drawing/2014/main" id="{C7882E50-2C89-2DD1-B541-FFA02ECF2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EDFE8-74BD-CB28-E5ED-5D7CA56A61DD}"/>
              </a:ext>
            </a:extLst>
          </p:cNvPr>
          <p:cNvPicPr>
            <a:picLocks noChangeAspect="1"/>
          </p:cNvPicPr>
          <p:nvPr/>
        </p:nvPicPr>
        <p:blipFill>
          <a:blip r:embed="rId4"/>
          <a:stretch>
            <a:fillRect/>
          </a:stretch>
        </p:blipFill>
        <p:spPr>
          <a:xfrm>
            <a:off x="2194144" y="-76634"/>
            <a:ext cx="6958489" cy="4868440"/>
          </a:xfrm>
          <a:prstGeom prst="rect">
            <a:avLst/>
          </a:prstGeom>
        </p:spPr>
      </p:pic>
      <p:sp>
        <p:nvSpPr>
          <p:cNvPr id="6" name="Rounded Rectangular Callout 1">
            <a:extLst>
              <a:ext uri="{FF2B5EF4-FFF2-40B4-BE49-F238E27FC236}">
                <a16:creationId xmlns:a16="http://schemas.microsoft.com/office/drawing/2014/main" id="{89EC0FF2-A888-55E9-1C02-661259B2A0C2}"/>
              </a:ext>
            </a:extLst>
          </p:cNvPr>
          <p:cNvSpPr/>
          <p:nvPr/>
        </p:nvSpPr>
        <p:spPr>
          <a:xfrm>
            <a:off x="2915760" y="5600209"/>
            <a:ext cx="2001344" cy="1155885"/>
          </a:xfrm>
          <a:prstGeom prst="wedgeRoundRectCallout">
            <a:avLst>
              <a:gd name="adj1" fmla="val 43081"/>
              <a:gd name="adj2" fmla="val -86148"/>
              <a:gd name="adj3" fmla="val 16667"/>
            </a:avLst>
          </a:prstGeom>
          <a:solidFill>
            <a:srgbClr val="FF4B9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dirty="0" err="1">
                <a:solidFill>
                  <a:srgbClr val="002060"/>
                </a:solidFill>
                <a:latin typeface="Century Gothic" panose="020B0502020202020204" pitchFamily="34" charset="0"/>
              </a:rPr>
              <a:t>Veo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veo</a:t>
            </a:r>
            <a:endParaRPr lang="en-US" sz="3600" dirty="0">
              <a:solidFill>
                <a:srgbClr val="002060"/>
              </a:solidFill>
              <a:latin typeface="Century Gothic" panose="020B0502020202020204" pitchFamily="34" charset="0"/>
            </a:endParaRPr>
          </a:p>
        </p:txBody>
      </p:sp>
      <p:sp>
        <p:nvSpPr>
          <p:cNvPr id="8" name="Rounded Rectangular Callout 4">
            <a:extLst>
              <a:ext uri="{FF2B5EF4-FFF2-40B4-BE49-F238E27FC236}">
                <a16:creationId xmlns:a16="http://schemas.microsoft.com/office/drawing/2014/main" id="{5A095D60-4424-5EC0-21FF-24CA7F8196F8}"/>
              </a:ext>
            </a:extLst>
          </p:cNvPr>
          <p:cNvSpPr/>
          <p:nvPr/>
        </p:nvSpPr>
        <p:spPr>
          <a:xfrm>
            <a:off x="8295957" y="1535493"/>
            <a:ext cx="2523056" cy="802026"/>
          </a:xfrm>
          <a:prstGeom prst="wedgeRoundRectCallout">
            <a:avLst>
              <a:gd name="adj1" fmla="val -37842"/>
              <a:gd name="adj2" fmla="val 85165"/>
              <a:gd name="adj3" fmla="val 16667"/>
            </a:avLst>
          </a:prstGeom>
          <a:solidFill>
            <a:srgbClr val="B6DF8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rgbClr val="002060"/>
                </a:solidFill>
                <a:latin typeface="Century Gothic" panose="020B0502020202020204" pitchFamily="34" charset="0"/>
              </a:rPr>
              <a:t>¿</a:t>
            </a:r>
            <a:r>
              <a:rPr lang="en-GB" sz="3200" dirty="0" err="1">
                <a:solidFill>
                  <a:srgbClr val="002060"/>
                </a:solidFill>
                <a:latin typeface="Century Gothic" panose="020B0502020202020204" pitchFamily="34" charset="0"/>
              </a:rPr>
              <a:t>Qué</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ves</a:t>
            </a:r>
            <a:r>
              <a:rPr lang="en-GB" sz="3200" dirty="0">
                <a:solidFill>
                  <a:srgbClr val="002060"/>
                </a:solidFill>
                <a:latin typeface="Century Gothic" panose="020B0502020202020204" pitchFamily="34" charset="0"/>
              </a:rPr>
              <a:t>?</a:t>
            </a:r>
            <a:endParaRPr lang="en-US" sz="3200" dirty="0">
              <a:solidFill>
                <a:srgbClr val="002060"/>
              </a:solidFill>
              <a:latin typeface="Century Gothic" panose="020B0502020202020204" pitchFamily="34" charset="0"/>
            </a:endParaRPr>
          </a:p>
        </p:txBody>
      </p:sp>
      <p:sp>
        <p:nvSpPr>
          <p:cNvPr id="13" name="Rounded Rectangular Callout 1">
            <a:extLst>
              <a:ext uri="{FF2B5EF4-FFF2-40B4-BE49-F238E27FC236}">
                <a16:creationId xmlns:a16="http://schemas.microsoft.com/office/drawing/2014/main" id="{2B81506F-8120-0880-A07E-68AAB9C82324}"/>
              </a:ext>
            </a:extLst>
          </p:cNvPr>
          <p:cNvSpPr/>
          <p:nvPr/>
        </p:nvSpPr>
        <p:spPr>
          <a:xfrm>
            <a:off x="5273554" y="5358764"/>
            <a:ext cx="2001344" cy="1155885"/>
          </a:xfrm>
          <a:prstGeom prst="wedgeRoundRectCallout">
            <a:avLst>
              <a:gd name="adj1" fmla="val 40972"/>
              <a:gd name="adj2" fmla="val -77359"/>
              <a:gd name="adj3" fmla="val 16667"/>
            </a:avLst>
          </a:prstGeom>
          <a:solidFill>
            <a:srgbClr val="FF4B9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dirty="0">
                <a:solidFill>
                  <a:srgbClr val="002060"/>
                </a:solidFill>
                <a:latin typeface="Century Gothic" panose="020B0502020202020204" pitchFamily="34" charset="0"/>
              </a:rPr>
              <a:t>Una </a:t>
            </a:r>
            <a:r>
              <a:rPr lang="en-GB" sz="3600" dirty="0" err="1">
                <a:solidFill>
                  <a:srgbClr val="002060"/>
                </a:solidFill>
                <a:latin typeface="Century Gothic" panose="020B0502020202020204" pitchFamily="34" charset="0"/>
              </a:rPr>
              <a:t>cosita</a:t>
            </a:r>
            <a:endParaRPr lang="en-US" sz="3600" dirty="0">
              <a:solidFill>
                <a:srgbClr val="002060"/>
              </a:solidFill>
              <a:latin typeface="Century Gothic" panose="020B0502020202020204" pitchFamily="34" charset="0"/>
            </a:endParaRPr>
          </a:p>
        </p:txBody>
      </p:sp>
      <p:sp>
        <p:nvSpPr>
          <p:cNvPr id="14" name="Rounded Rectangular Callout 4">
            <a:extLst>
              <a:ext uri="{FF2B5EF4-FFF2-40B4-BE49-F238E27FC236}">
                <a16:creationId xmlns:a16="http://schemas.microsoft.com/office/drawing/2014/main" id="{6B5DA111-07E9-2C34-B4E7-5CEFAB26DFD6}"/>
              </a:ext>
            </a:extLst>
          </p:cNvPr>
          <p:cNvSpPr/>
          <p:nvPr/>
        </p:nvSpPr>
        <p:spPr>
          <a:xfrm>
            <a:off x="9772650" y="2525246"/>
            <a:ext cx="2326219" cy="802026"/>
          </a:xfrm>
          <a:prstGeom prst="wedgeRoundRectCallout">
            <a:avLst>
              <a:gd name="adj1" fmla="val -37842"/>
              <a:gd name="adj2" fmla="val 85165"/>
              <a:gd name="adj3" fmla="val 16667"/>
            </a:avLst>
          </a:prstGeom>
          <a:solidFill>
            <a:srgbClr val="B6DF8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rgbClr val="002060"/>
                </a:solidFill>
                <a:latin typeface="Century Gothic" panose="020B0502020202020204" pitchFamily="34" charset="0"/>
              </a:rPr>
              <a:t>¿Qué </a:t>
            </a:r>
            <a:r>
              <a:rPr lang="en-GB" sz="3200" dirty="0" err="1">
                <a:solidFill>
                  <a:srgbClr val="002060"/>
                </a:solidFill>
                <a:latin typeface="Century Gothic" panose="020B0502020202020204" pitchFamily="34" charset="0"/>
              </a:rPr>
              <a:t>cosita</a:t>
            </a:r>
            <a:r>
              <a:rPr lang="en-GB" sz="3200" dirty="0">
                <a:solidFill>
                  <a:srgbClr val="002060"/>
                </a:solidFill>
                <a:latin typeface="Century Gothic" panose="020B0502020202020204" pitchFamily="34" charset="0"/>
              </a:rPr>
              <a:t> es?</a:t>
            </a:r>
            <a:endParaRPr lang="en-US" sz="3200" dirty="0">
              <a:solidFill>
                <a:srgbClr val="002060"/>
              </a:solidFill>
              <a:latin typeface="Century Gothic" panose="020B0502020202020204" pitchFamily="34" charset="0"/>
            </a:endParaRPr>
          </a:p>
        </p:txBody>
      </p:sp>
      <p:sp>
        <p:nvSpPr>
          <p:cNvPr id="15" name="Rounded Rectangular Callout 1">
            <a:extLst>
              <a:ext uri="{FF2B5EF4-FFF2-40B4-BE49-F238E27FC236}">
                <a16:creationId xmlns:a16="http://schemas.microsoft.com/office/drawing/2014/main" id="{A0584C7B-3384-A997-CDAA-205DF7F2C2E7}"/>
              </a:ext>
            </a:extLst>
          </p:cNvPr>
          <p:cNvSpPr/>
          <p:nvPr/>
        </p:nvSpPr>
        <p:spPr>
          <a:xfrm>
            <a:off x="7426562" y="5957140"/>
            <a:ext cx="4535443" cy="717274"/>
          </a:xfrm>
          <a:prstGeom prst="wedgeRoundRectCallout">
            <a:avLst>
              <a:gd name="adj1" fmla="val 36361"/>
              <a:gd name="adj2" fmla="val -83637"/>
              <a:gd name="adj3" fmla="val 16667"/>
            </a:avLst>
          </a:prstGeom>
          <a:solidFill>
            <a:srgbClr val="FF4B9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err="1">
                <a:solidFill>
                  <a:srgbClr val="002060"/>
                </a:solidFill>
                <a:latin typeface="Century Gothic" panose="020B0502020202020204" pitchFamily="34" charset="0"/>
              </a:rPr>
              <a:t>Empieza</a:t>
            </a:r>
            <a:r>
              <a:rPr lang="en-GB" sz="2800" dirty="0">
                <a:solidFill>
                  <a:srgbClr val="002060"/>
                </a:solidFill>
                <a:latin typeface="Century Gothic" panose="020B0502020202020204" pitchFamily="34" charset="0"/>
              </a:rPr>
              <a:t> con la </a:t>
            </a:r>
            <a:r>
              <a:rPr lang="en-GB" sz="2800" dirty="0" err="1">
                <a:solidFill>
                  <a:srgbClr val="002060"/>
                </a:solidFill>
                <a:latin typeface="Century Gothic" panose="020B0502020202020204" pitchFamily="34" charset="0"/>
              </a:rPr>
              <a:t>letra</a:t>
            </a:r>
            <a:r>
              <a:rPr lang="en-GB" sz="2800" dirty="0">
                <a:solidFill>
                  <a:srgbClr val="002060"/>
                </a:solidFill>
                <a:latin typeface="Century Gothic" panose="020B0502020202020204" pitchFamily="34" charset="0"/>
              </a:rPr>
              <a:t>…  </a:t>
            </a:r>
            <a:endParaRPr lang="en-US" sz="2800" dirty="0">
              <a:solidFill>
                <a:srgbClr val="002060"/>
              </a:solidFill>
              <a:latin typeface="Century Gothic" panose="020B0502020202020204" pitchFamily="34" charset="0"/>
            </a:endParaRPr>
          </a:p>
        </p:txBody>
      </p:sp>
      <p:sp>
        <p:nvSpPr>
          <p:cNvPr id="17" name="Rounded Rectangular Callout 4">
            <a:extLst>
              <a:ext uri="{FF2B5EF4-FFF2-40B4-BE49-F238E27FC236}">
                <a16:creationId xmlns:a16="http://schemas.microsoft.com/office/drawing/2014/main" id="{79DF2400-B016-392F-A12B-71C3F8466D0B}"/>
              </a:ext>
            </a:extLst>
          </p:cNvPr>
          <p:cNvSpPr/>
          <p:nvPr/>
        </p:nvSpPr>
        <p:spPr>
          <a:xfrm>
            <a:off x="8876422" y="4224062"/>
            <a:ext cx="3211533" cy="1134702"/>
          </a:xfrm>
          <a:prstGeom prst="wedgeRoundRectCallout">
            <a:avLst>
              <a:gd name="adj1" fmla="val -37842"/>
              <a:gd name="adj2" fmla="val 85165"/>
              <a:gd name="adj3" fmla="val 16667"/>
            </a:avLst>
          </a:prstGeom>
          <a:solidFill>
            <a:srgbClr val="B6DF8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dirty="0">
                <a:solidFill>
                  <a:srgbClr val="002060"/>
                </a:solidFill>
                <a:latin typeface="Century Gothic" panose="020B0502020202020204" pitchFamily="34" charset="0"/>
              </a:rPr>
              <a:t>¿Qué es, qué es, qué es?</a:t>
            </a:r>
            <a:endParaRPr lang="en-US" sz="2800" dirty="0">
              <a:solidFill>
                <a:srgbClr val="002060"/>
              </a:solidFill>
              <a:latin typeface="Century Gothic" panose="020B0502020202020204" pitchFamily="34" charset="0"/>
            </a:endParaRPr>
          </a:p>
        </p:txBody>
      </p:sp>
      <p:sp>
        <p:nvSpPr>
          <p:cNvPr id="18" name="TextBox 17">
            <a:extLst>
              <a:ext uri="{FF2B5EF4-FFF2-40B4-BE49-F238E27FC236}">
                <a16:creationId xmlns:a16="http://schemas.microsoft.com/office/drawing/2014/main" id="{4174C042-7BBA-0436-6075-AC45B37E091D}"/>
              </a:ext>
            </a:extLst>
          </p:cNvPr>
          <p:cNvSpPr txBox="1"/>
          <p:nvPr/>
        </p:nvSpPr>
        <p:spPr>
          <a:xfrm>
            <a:off x="8606970" y="72201"/>
            <a:ext cx="2174629" cy="369332"/>
          </a:xfrm>
          <a:prstGeom prst="rect">
            <a:avLst/>
          </a:prstGeom>
          <a:solidFill>
            <a:srgbClr val="D2ECB6"/>
          </a:solidFill>
        </p:spPr>
        <p:txBody>
          <a:bodyPr wrap="square">
            <a:spAutoFit/>
          </a:bodyPr>
          <a:lstStyle/>
          <a:p>
            <a:pPr algn="ctr"/>
            <a:r>
              <a:rPr lang="en-GB" sz="1800" b="1" dirty="0" err="1">
                <a:solidFill>
                  <a:srgbClr val="002060"/>
                </a:solidFill>
                <a:latin typeface="Century Gothic" panose="020B0502020202020204" pitchFamily="34" charset="0"/>
              </a:rPr>
              <a:t>empieza</a:t>
            </a:r>
            <a:r>
              <a:rPr lang="en-GB" sz="1800" dirty="0">
                <a:solidFill>
                  <a:srgbClr val="002060"/>
                </a:solidFill>
                <a:latin typeface="Century Gothic" panose="020B0502020202020204" pitchFamily="34" charset="0"/>
              </a:rPr>
              <a:t> = </a:t>
            </a:r>
            <a:r>
              <a:rPr lang="en-GB" dirty="0">
                <a:solidFill>
                  <a:srgbClr val="002060"/>
                </a:solidFill>
                <a:latin typeface="Century Gothic" panose="020B0502020202020204" pitchFamily="34" charset="0"/>
              </a:rPr>
              <a:t>it starts</a:t>
            </a:r>
            <a:endParaRPr lang="en-GB" dirty="0"/>
          </a:p>
        </p:txBody>
      </p:sp>
      <p:sp>
        <p:nvSpPr>
          <p:cNvPr id="19" name="TextBox 18">
            <a:extLst>
              <a:ext uri="{FF2B5EF4-FFF2-40B4-BE49-F238E27FC236}">
                <a16:creationId xmlns:a16="http://schemas.microsoft.com/office/drawing/2014/main" id="{E8140127-B84E-477D-7214-62938BD989AB}"/>
              </a:ext>
            </a:extLst>
          </p:cNvPr>
          <p:cNvSpPr txBox="1"/>
          <p:nvPr/>
        </p:nvSpPr>
        <p:spPr>
          <a:xfrm>
            <a:off x="148412" y="2705100"/>
            <a:ext cx="2810719" cy="3785652"/>
          </a:xfrm>
          <a:prstGeom prst="rect">
            <a:avLst/>
          </a:prstGeom>
          <a:noFill/>
        </p:spPr>
        <p:txBody>
          <a:bodyPr wrap="square">
            <a:spAutoFit/>
          </a:bodyPr>
          <a:lstStyle/>
          <a:p>
            <a:pPr algn="l" fontAlgn="base"/>
            <a:r>
              <a:rPr lang="en-GB" sz="2000" b="1" i="0" dirty="0">
                <a:solidFill>
                  <a:srgbClr val="002060"/>
                </a:solidFill>
                <a:effectLst/>
                <a:latin typeface="Century Gothic" panose="020B0502020202020204" pitchFamily="34" charset="0"/>
              </a:rPr>
              <a:t>Abajo ⬇ </a:t>
            </a:r>
          </a:p>
          <a:p>
            <a:pPr algn="l" fontAlgn="base"/>
            <a:r>
              <a:rPr lang="en-GB" sz="2000" b="1" i="0" dirty="0">
                <a:solidFill>
                  <a:srgbClr val="002060"/>
                </a:solidFill>
                <a:effectLst/>
                <a:latin typeface="Century Gothic" panose="020B0502020202020204" pitchFamily="34" charset="0"/>
              </a:rPr>
              <a:t>1.</a:t>
            </a:r>
            <a:r>
              <a:rPr lang="en-GB" sz="2000" b="0" i="0" dirty="0">
                <a:solidFill>
                  <a:srgbClr val="002060"/>
                </a:solidFill>
                <a:effectLst/>
                <a:latin typeface="Century Gothic" panose="020B0502020202020204" pitchFamily="34" charset="0"/>
              </a:rPr>
              <a:t> to understand</a:t>
            </a:r>
          </a:p>
          <a:p>
            <a:pPr algn="l" fontAlgn="base"/>
            <a:r>
              <a:rPr lang="en-GB" sz="2000" b="1" dirty="0">
                <a:solidFill>
                  <a:srgbClr val="002060"/>
                </a:solidFill>
                <a:latin typeface="Century Gothic" panose="020B0502020202020204" pitchFamily="34" charset="0"/>
              </a:rPr>
              <a:t>3. </a:t>
            </a:r>
            <a:r>
              <a:rPr lang="en-GB" sz="2000" dirty="0">
                <a:solidFill>
                  <a:srgbClr val="002060"/>
                </a:solidFill>
                <a:latin typeface="Century Gothic" panose="020B0502020202020204" pitchFamily="34" charset="0"/>
              </a:rPr>
              <a:t>To talk, talking</a:t>
            </a:r>
            <a:endParaRPr lang="en-GB" sz="2000" b="1" i="0" dirty="0">
              <a:solidFill>
                <a:srgbClr val="002060"/>
              </a:solidFill>
              <a:effectLst/>
              <a:latin typeface="Century Gothic" panose="020B0502020202020204" pitchFamily="34" charset="0"/>
            </a:endParaRPr>
          </a:p>
          <a:p>
            <a:pPr algn="l" fontAlgn="base"/>
            <a:r>
              <a:rPr lang="en-GB" sz="2000" b="1" dirty="0">
                <a:solidFill>
                  <a:srgbClr val="002060"/>
                </a:solidFill>
                <a:latin typeface="Century Gothic" panose="020B0502020202020204" pitchFamily="34" charset="0"/>
              </a:rPr>
              <a:t>7. </a:t>
            </a:r>
            <a:r>
              <a:rPr lang="en-GB" sz="2000" b="0" i="0" dirty="0">
                <a:solidFill>
                  <a:srgbClr val="002060"/>
                </a:solidFill>
                <a:effectLst/>
                <a:latin typeface="Century Gothic" panose="020B0502020202020204" pitchFamily="34" charset="0"/>
              </a:rPr>
              <a:t>cinema</a:t>
            </a:r>
          </a:p>
          <a:p>
            <a:pPr algn="l" fontAlgn="base"/>
            <a:r>
              <a:rPr lang="en-GB" sz="2000" b="1" dirty="0">
                <a:solidFill>
                  <a:srgbClr val="002060"/>
                </a:solidFill>
                <a:latin typeface="Century Gothic" panose="020B0502020202020204" pitchFamily="34" charset="0"/>
              </a:rPr>
              <a:t>8</a:t>
            </a:r>
            <a:r>
              <a:rPr lang="en-GB" sz="2000" b="1" i="0" dirty="0">
                <a:solidFill>
                  <a:srgbClr val="002060"/>
                </a:solidFill>
                <a:effectLst/>
                <a:latin typeface="Century Gothic" panose="020B0502020202020204" pitchFamily="34" charset="0"/>
              </a:rPr>
              <a:t>.</a:t>
            </a:r>
            <a:r>
              <a:rPr lang="en-GB" sz="2000" b="0" i="0" dirty="0">
                <a:solidFill>
                  <a:srgbClr val="002060"/>
                </a:solidFill>
                <a:effectLst/>
                <a:latin typeface="Century Gothic" panose="020B0502020202020204" pitchFamily="34" charset="0"/>
              </a:rPr>
              <a:t> </a:t>
            </a:r>
            <a:r>
              <a:rPr lang="en-GB" sz="2000" dirty="0">
                <a:solidFill>
                  <a:srgbClr val="002060"/>
                </a:solidFill>
                <a:latin typeface="Century Gothic" panose="020B0502020202020204" pitchFamily="34" charset="0"/>
              </a:rPr>
              <a:t>theatre</a:t>
            </a:r>
          </a:p>
          <a:p>
            <a:pPr algn="l" fontAlgn="base"/>
            <a:endParaRPr lang="en-GB" sz="2000" b="0" i="0" dirty="0">
              <a:solidFill>
                <a:srgbClr val="002060"/>
              </a:solidFill>
              <a:effectLst/>
              <a:latin typeface="Century Gothic" panose="020B0502020202020204" pitchFamily="34" charset="0"/>
            </a:endParaRPr>
          </a:p>
          <a:p>
            <a:pPr algn="l" fontAlgn="base"/>
            <a:r>
              <a:rPr lang="en-GB" sz="2000" b="1" dirty="0">
                <a:solidFill>
                  <a:srgbClr val="002060"/>
                </a:solidFill>
                <a:latin typeface="Century Gothic" panose="020B0502020202020204" pitchFamily="34" charset="0"/>
              </a:rPr>
              <a:t>Horizontal ➡</a:t>
            </a:r>
          </a:p>
          <a:p>
            <a:pPr algn="l" fontAlgn="base"/>
            <a:r>
              <a:rPr lang="en-GB" sz="2000" b="1" i="0" dirty="0">
                <a:solidFill>
                  <a:srgbClr val="002060"/>
                </a:solidFill>
                <a:effectLst/>
                <a:latin typeface="Century Gothic" panose="020B0502020202020204" pitchFamily="34" charset="0"/>
              </a:rPr>
              <a:t>2. </a:t>
            </a:r>
            <a:r>
              <a:rPr lang="en-GB" sz="2000" i="0" dirty="0">
                <a:solidFill>
                  <a:srgbClr val="002060"/>
                </a:solidFill>
                <a:effectLst/>
                <a:latin typeface="Century Gothic" panose="020B0502020202020204" pitchFamily="34" charset="0"/>
              </a:rPr>
              <a:t>people</a:t>
            </a:r>
            <a:endParaRPr lang="en-GB" sz="2000" dirty="0">
              <a:solidFill>
                <a:srgbClr val="002060"/>
              </a:solidFill>
              <a:latin typeface="Century Gothic" panose="020B0502020202020204" pitchFamily="34" charset="0"/>
            </a:endParaRPr>
          </a:p>
          <a:p>
            <a:pPr algn="l" fontAlgn="base"/>
            <a:r>
              <a:rPr lang="en-GB" sz="2000" b="1" dirty="0">
                <a:solidFill>
                  <a:srgbClr val="002060"/>
                </a:solidFill>
                <a:latin typeface="Century Gothic" panose="020B0502020202020204" pitchFamily="34" charset="0"/>
              </a:rPr>
              <a:t>4. </a:t>
            </a:r>
            <a:r>
              <a:rPr lang="en-GB" sz="2000" dirty="0">
                <a:solidFill>
                  <a:srgbClr val="002060"/>
                </a:solidFill>
                <a:latin typeface="Century Gothic" panose="020B0502020202020204" pitchFamily="34" charset="0"/>
              </a:rPr>
              <a:t>To go, going</a:t>
            </a:r>
          </a:p>
          <a:p>
            <a:pPr algn="l" fontAlgn="base"/>
            <a:r>
              <a:rPr lang="en-GB" sz="2000" b="1" dirty="0">
                <a:solidFill>
                  <a:srgbClr val="002060"/>
                </a:solidFill>
                <a:latin typeface="Century Gothic" panose="020B0502020202020204" pitchFamily="34" charset="0"/>
              </a:rPr>
              <a:t>5</a:t>
            </a:r>
            <a:r>
              <a:rPr lang="en-GB" sz="2000" b="1" i="0" dirty="0">
                <a:solidFill>
                  <a:srgbClr val="002060"/>
                </a:solidFill>
                <a:effectLst/>
                <a:latin typeface="Century Gothic" panose="020B0502020202020204" pitchFamily="34" charset="0"/>
              </a:rPr>
              <a:t>. </a:t>
            </a:r>
            <a:r>
              <a:rPr lang="en-GB" sz="2000" i="0" dirty="0">
                <a:solidFill>
                  <a:srgbClr val="002060"/>
                </a:solidFill>
                <a:effectLst/>
                <a:latin typeface="Century Gothic" panose="020B0502020202020204" pitchFamily="34" charset="0"/>
              </a:rPr>
              <a:t>To write, writing</a:t>
            </a:r>
          </a:p>
          <a:p>
            <a:pPr algn="l" fontAlgn="base"/>
            <a:r>
              <a:rPr lang="en-GB" sz="2000" b="1" i="0" dirty="0">
                <a:solidFill>
                  <a:srgbClr val="002060"/>
                </a:solidFill>
                <a:effectLst/>
                <a:latin typeface="Century Gothic" panose="020B0502020202020204" pitchFamily="34" charset="0"/>
              </a:rPr>
              <a:t>6. </a:t>
            </a:r>
            <a:r>
              <a:rPr lang="en-GB" sz="2000" i="0" dirty="0">
                <a:solidFill>
                  <a:srgbClr val="002060"/>
                </a:solidFill>
                <a:effectLst/>
                <a:latin typeface="Century Gothic" panose="020B0502020202020204" pitchFamily="34" charset="0"/>
              </a:rPr>
              <a:t>I go </a:t>
            </a:r>
          </a:p>
          <a:p>
            <a:pPr algn="l" fontAlgn="base"/>
            <a:endParaRPr lang="en-GB" sz="2000" b="0" i="0" dirty="0">
              <a:solidFill>
                <a:srgbClr val="002060"/>
              </a:solidFill>
              <a:effectLst/>
              <a:latin typeface="Century Gothic" panose="020B0502020202020204" pitchFamily="34" charset="0"/>
            </a:endParaRPr>
          </a:p>
        </p:txBody>
      </p:sp>
    </p:spTree>
    <p:extLst>
      <p:ext uri="{BB962C8B-B14F-4D97-AF65-F5344CB8AC3E}">
        <p14:creationId xmlns:p14="http://schemas.microsoft.com/office/powerpoint/2010/main" val="162659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1E4E79"/>
                </a:solidFill>
                <a:latin typeface="Century Gothic" panose="020B0502020202020204" pitchFamily="34" charset="0"/>
                <a:ea typeface="Century Gothic"/>
                <a:cs typeface="Century Gothic"/>
                <a:sym typeface="Century Gothic"/>
              </a:rPr>
              <a:t>Saying what </a:t>
            </a:r>
            <a:r>
              <a:rPr lang="en-GB" b="1">
                <a:solidFill>
                  <a:srgbClr val="1E4E79"/>
                </a:solidFill>
                <a:latin typeface="Century Gothic" panose="020B0502020202020204" pitchFamily="34" charset="0"/>
                <a:ea typeface="Century Gothic"/>
                <a:cs typeface="Century Gothic"/>
                <a:sym typeface="Century Gothic"/>
              </a:rPr>
              <a:t>you can </a:t>
            </a:r>
            <a:r>
              <a:rPr lang="en-GB" b="1" dirty="0">
                <a:solidFill>
                  <a:srgbClr val="1E4E79"/>
                </a:solidFill>
                <a:latin typeface="Century Gothic" panose="020B0502020202020204" pitchFamily="34" charset="0"/>
                <a:ea typeface="Century Gothic"/>
                <a:cs typeface="Century Gothic"/>
                <a:sym typeface="Century Gothic"/>
              </a:rPr>
              <a:t>do</a:t>
            </a:r>
            <a:endParaRPr lang="en-GB" sz="4400" b="1" i="0" u="none" strike="noStrike" cap="none" dirty="0">
              <a:solidFill>
                <a:srgbClr val="1E4E79"/>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7" name="Google Shape;169;p8">
            <a:extLst>
              <a:ext uri="{FF2B5EF4-FFF2-40B4-BE49-F238E27FC236}">
                <a16:creationId xmlns:a16="http://schemas.microsoft.com/office/drawing/2014/main" id="{128FE9E4-B5C0-3CA3-6B55-438027464A3B}"/>
              </a:ext>
            </a:extLst>
          </p:cNvPr>
          <p:cNvSpPr txBox="1"/>
          <p:nvPr/>
        </p:nvSpPr>
        <p:spPr>
          <a:xfrm>
            <a:off x="282562" y="924457"/>
            <a:ext cx="7953003" cy="64629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600" b="1" dirty="0">
                <a:solidFill>
                  <a:srgbClr val="002060"/>
                </a:solidFill>
                <a:latin typeface="Century Gothic"/>
                <a:ea typeface="Century Gothic"/>
                <a:cs typeface="Century Gothic"/>
                <a:sym typeface="Century Gothic"/>
              </a:rPr>
              <a:t>[</a:t>
            </a:r>
            <a:r>
              <a:rPr lang="en-GB" sz="3600" b="1" dirty="0" err="1">
                <a:solidFill>
                  <a:srgbClr val="002060"/>
                </a:solidFill>
                <a:latin typeface="Century Gothic"/>
                <a:ea typeface="Century Gothic"/>
                <a:cs typeface="Century Gothic"/>
                <a:sym typeface="Century Gothic"/>
              </a:rPr>
              <a:t>Poder</a:t>
            </a:r>
            <a:r>
              <a:rPr lang="en-GB" sz="3600" dirty="0">
                <a:solidFill>
                  <a:srgbClr val="002060"/>
                </a:solidFill>
                <a:latin typeface="Century Gothic"/>
                <a:ea typeface="Century Gothic"/>
                <a:cs typeface="Century Gothic"/>
                <a:sym typeface="Century Gothic"/>
              </a:rPr>
              <a:t>: to be able to, can</a:t>
            </a:r>
            <a:r>
              <a:rPr lang="en-GB" sz="3600" b="1" dirty="0">
                <a:solidFill>
                  <a:srgbClr val="002060"/>
                </a:solidFill>
                <a:latin typeface="Century Gothic"/>
                <a:ea typeface="Century Gothic"/>
                <a:cs typeface="Century Gothic"/>
                <a:sym typeface="Century Gothic"/>
              </a:rPr>
              <a:t>]</a:t>
            </a:r>
            <a:endParaRPr sz="3600" b="1" i="0" u="none" strike="noStrike" cap="none" dirty="0">
              <a:solidFill>
                <a:srgbClr val="002060"/>
              </a:solidFill>
              <a:latin typeface="Century Gothic"/>
              <a:ea typeface="Century Gothic"/>
              <a:cs typeface="Century Gothic"/>
              <a:sym typeface="Century Gothic"/>
            </a:endParaRPr>
          </a:p>
        </p:txBody>
      </p:sp>
      <p:pic>
        <p:nvPicPr>
          <p:cNvPr id="24" name="Google Shape;183;p8">
            <a:extLst>
              <a:ext uri="{FF2B5EF4-FFF2-40B4-BE49-F238E27FC236}">
                <a16:creationId xmlns:a16="http://schemas.microsoft.com/office/drawing/2014/main" id="{4858A761-5159-DFC5-58E4-BB477B70DAE0}"/>
              </a:ext>
            </a:extLst>
          </p:cNvPr>
          <p:cNvPicPr preferRelativeResize="0"/>
          <p:nvPr/>
        </p:nvPicPr>
        <p:blipFill rotWithShape="1">
          <a:blip r:embed="rId4">
            <a:alphaModFix/>
          </a:blip>
          <a:srcRect/>
          <a:stretch/>
        </p:blipFill>
        <p:spPr>
          <a:xfrm>
            <a:off x="211170" y="3008896"/>
            <a:ext cx="634523" cy="671647"/>
          </a:xfrm>
          <a:prstGeom prst="rect">
            <a:avLst/>
          </a:prstGeom>
          <a:noFill/>
          <a:ln>
            <a:noFill/>
          </a:ln>
        </p:spPr>
      </p:pic>
      <p:sp>
        <p:nvSpPr>
          <p:cNvPr id="26" name="TextBox 25">
            <a:extLst>
              <a:ext uri="{FF2B5EF4-FFF2-40B4-BE49-F238E27FC236}">
                <a16:creationId xmlns:a16="http://schemas.microsoft.com/office/drawing/2014/main" id="{1EFAA493-F102-AA56-FCF5-45310E60660A}"/>
              </a:ext>
            </a:extLst>
          </p:cNvPr>
          <p:cNvSpPr txBox="1"/>
          <p:nvPr/>
        </p:nvSpPr>
        <p:spPr>
          <a:xfrm>
            <a:off x="824562" y="2549616"/>
            <a:ext cx="5891765" cy="523220"/>
          </a:xfrm>
          <a:prstGeom prst="rect">
            <a:avLst/>
          </a:prstGeom>
          <a:noFill/>
        </p:spPr>
        <p:txBody>
          <a:bodyPr wrap="square" rtlCol="0">
            <a:spAutoFit/>
          </a:bodyPr>
          <a:lstStyle/>
          <a:p>
            <a:pPr lvl="0">
              <a:defRPr/>
            </a:pPr>
            <a:r>
              <a:rPr lang="en-GB" sz="2800" dirty="0" err="1">
                <a:solidFill>
                  <a:srgbClr val="002060"/>
                </a:solidFill>
                <a:latin typeface="Century Gothic" panose="020B0502020202020204" pitchFamily="34" charset="0"/>
              </a:rPr>
              <a:t>Pued</a:t>
            </a:r>
            <a:r>
              <a:rPr lang="en-GB" sz="2800" b="1" dirty="0" err="1">
                <a:solidFill>
                  <a:srgbClr val="00206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lang="en-GB" sz="2800" b="1" dirty="0" err="1">
                <a:solidFill>
                  <a:srgbClr val="FF0066"/>
                </a:solidFill>
                <a:latin typeface="Century Gothic" panose="020B0502020202020204" pitchFamily="34" charset="0"/>
              </a:rPr>
              <a:t>comprender</a:t>
            </a:r>
            <a:r>
              <a:rPr lang="en-GB" sz="2800" b="1" dirty="0">
                <a:solidFill>
                  <a:srgbClr val="FF0066"/>
                </a:solidFill>
                <a:latin typeface="Century Gothic" panose="020B0502020202020204" pitchFamily="34" charset="0"/>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información.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667B4DA0-4F17-2794-1A1F-89E3A0807FD7}"/>
              </a:ext>
            </a:extLst>
          </p:cNvPr>
          <p:cNvSpPr txBox="1"/>
          <p:nvPr/>
        </p:nvSpPr>
        <p:spPr>
          <a:xfrm>
            <a:off x="243150" y="1768367"/>
            <a:ext cx="1194885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In Spanish, the verb ‘</a:t>
            </a:r>
            <a:r>
              <a:rPr lang="en-GB" sz="2800" dirty="0" err="1">
                <a:solidFill>
                  <a:srgbClr val="002060"/>
                </a:solidFill>
                <a:latin typeface="Century Gothic" panose="020B0502020202020204" pitchFamily="34" charset="0"/>
              </a:rPr>
              <a:t>pod</a:t>
            </a:r>
            <a:r>
              <a:rPr lang="en-GB" sz="2800" b="1" dirty="0" err="1">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is followed by a 2</a:t>
            </a:r>
            <a:r>
              <a:rPr lang="en-GB" sz="2800" baseline="30000" dirty="0">
                <a:solidFill>
                  <a:srgbClr val="002060"/>
                </a:solidFill>
                <a:latin typeface="Century Gothic" panose="020B0502020202020204" pitchFamily="34" charset="0"/>
              </a:rPr>
              <a:t>nd</a:t>
            </a:r>
            <a:r>
              <a:rPr lang="en-GB" sz="2800" dirty="0">
                <a:solidFill>
                  <a:srgbClr val="002060"/>
                </a:solidFill>
                <a:latin typeface="Century Gothic" panose="020B0502020202020204" pitchFamily="34" charset="0"/>
              </a:rPr>
              <a:t> verb in </a:t>
            </a:r>
            <a:r>
              <a:rPr lang="en-GB" sz="2800" b="1" u="sng" dirty="0">
                <a:solidFill>
                  <a:srgbClr val="002060"/>
                </a:solidFill>
                <a:latin typeface="Century Gothic" panose="020B0502020202020204" pitchFamily="34" charset="0"/>
              </a:rPr>
              <a:t>infinitive.</a:t>
            </a:r>
            <a:r>
              <a:rPr lang="en-GB" sz="2800" dirty="0">
                <a:solidFill>
                  <a:srgbClr val="002060"/>
                </a:solidFill>
                <a:latin typeface="Century Gothic" panose="020B0502020202020204" pitchFamily="34" charset="0"/>
              </a:rPr>
              <a:t> </a:t>
            </a:r>
            <a:endParaRPr lang="en-GB" sz="2800" dirty="0"/>
          </a:p>
        </p:txBody>
      </p:sp>
      <p:sp>
        <p:nvSpPr>
          <p:cNvPr id="37" name="TextBox 36">
            <a:extLst>
              <a:ext uri="{FF2B5EF4-FFF2-40B4-BE49-F238E27FC236}">
                <a16:creationId xmlns:a16="http://schemas.microsoft.com/office/drawing/2014/main" id="{D4888CD5-399C-F6F6-04A8-319FE6209D7B}"/>
              </a:ext>
            </a:extLst>
          </p:cNvPr>
          <p:cNvSpPr txBox="1"/>
          <p:nvPr/>
        </p:nvSpPr>
        <p:spPr>
          <a:xfrm>
            <a:off x="866824" y="3068699"/>
            <a:ext cx="6615336" cy="523220"/>
          </a:xfrm>
          <a:prstGeom prst="rect">
            <a:avLst/>
          </a:prstGeom>
          <a:noFill/>
        </p:spPr>
        <p:txBody>
          <a:bodyPr wrap="square" rtlCol="0">
            <a:spAutoFit/>
          </a:bodyPr>
          <a:lstStyle/>
          <a:p>
            <a:pPr lvl="0">
              <a:defRPr/>
            </a:pPr>
            <a:r>
              <a:rPr lang="en-GB" sz="2800" b="1" dirty="0">
                <a:solidFill>
                  <a:srgbClr val="002060"/>
                </a:solidFill>
                <a:latin typeface="Century Gothic" panose="020B0502020202020204" pitchFamily="34" charset="0"/>
              </a:rPr>
              <a:t>I</a:t>
            </a:r>
            <a:r>
              <a:rPr lang="en-GB" sz="2800" dirty="0">
                <a:solidFill>
                  <a:srgbClr val="002060"/>
                </a:solidFill>
                <a:latin typeface="Century Gothic" panose="020B0502020202020204" pitchFamily="34" charset="0"/>
              </a:rPr>
              <a:t> can </a:t>
            </a:r>
            <a:r>
              <a:rPr lang="en-GB" sz="2800" b="1" dirty="0">
                <a:solidFill>
                  <a:srgbClr val="FF0066"/>
                </a:solidFill>
                <a:latin typeface="Century Gothic" panose="020B0502020202020204" pitchFamily="34" charset="0"/>
              </a:rPr>
              <a:t>understand </a:t>
            </a:r>
            <a:r>
              <a:rPr lang="en-GB" sz="2800" dirty="0">
                <a:solidFill>
                  <a:srgbClr val="002060"/>
                </a:solidFill>
                <a:latin typeface="Century Gothic" panose="020B0502020202020204" pitchFamily="34" charset="0"/>
              </a:rPr>
              <a:t>information.</a:t>
            </a:r>
          </a:p>
        </p:txBody>
      </p:sp>
      <p:sp>
        <p:nvSpPr>
          <p:cNvPr id="22" name="Speech Bubble: Rectangle with Corners Rounded 21">
            <a:extLst>
              <a:ext uri="{FF2B5EF4-FFF2-40B4-BE49-F238E27FC236}">
                <a16:creationId xmlns:a16="http://schemas.microsoft.com/office/drawing/2014/main" id="{0BDCE6F5-BD96-2FBF-750F-4AB0CB400B25}"/>
              </a:ext>
            </a:extLst>
          </p:cNvPr>
          <p:cNvSpPr/>
          <p:nvPr/>
        </p:nvSpPr>
        <p:spPr>
          <a:xfrm>
            <a:off x="7004193" y="2524840"/>
            <a:ext cx="3025079" cy="1155837"/>
          </a:xfrm>
          <a:prstGeom prst="wedgeRoundRectCallout">
            <a:avLst>
              <a:gd name="adj1" fmla="val -26531"/>
              <a:gd name="adj2" fmla="val 8915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002060"/>
                </a:solidFill>
                <a:latin typeface="Century Gothic" panose="020B0502020202020204" pitchFamily="34" charset="0"/>
              </a:rPr>
              <a:t>The verb ending tells you who the sentence refers to.</a:t>
            </a:r>
          </a:p>
        </p:txBody>
      </p:sp>
      <p:pic>
        <p:nvPicPr>
          <p:cNvPr id="46" name="Google Shape;183;p8">
            <a:extLst>
              <a:ext uri="{FF2B5EF4-FFF2-40B4-BE49-F238E27FC236}">
                <a16:creationId xmlns:a16="http://schemas.microsoft.com/office/drawing/2014/main" id="{FCB4167F-FBBF-211F-6DCB-27FC00745593}"/>
              </a:ext>
            </a:extLst>
          </p:cNvPr>
          <p:cNvPicPr preferRelativeResize="0"/>
          <p:nvPr/>
        </p:nvPicPr>
        <p:blipFill rotWithShape="1">
          <a:blip r:embed="rId4">
            <a:alphaModFix/>
          </a:blip>
          <a:srcRect/>
          <a:stretch/>
        </p:blipFill>
        <p:spPr>
          <a:xfrm>
            <a:off x="351874" y="6089256"/>
            <a:ext cx="634523" cy="671647"/>
          </a:xfrm>
          <a:prstGeom prst="rect">
            <a:avLst/>
          </a:prstGeom>
          <a:noFill/>
          <a:ln>
            <a:noFill/>
          </a:ln>
        </p:spPr>
      </p:pic>
      <p:sp>
        <p:nvSpPr>
          <p:cNvPr id="47" name="TextBox 46">
            <a:extLst>
              <a:ext uri="{FF2B5EF4-FFF2-40B4-BE49-F238E27FC236}">
                <a16:creationId xmlns:a16="http://schemas.microsoft.com/office/drawing/2014/main" id="{69FD46AC-91BB-62E1-3CD4-F424968EA5CC}"/>
              </a:ext>
            </a:extLst>
          </p:cNvPr>
          <p:cNvSpPr txBox="1"/>
          <p:nvPr/>
        </p:nvSpPr>
        <p:spPr>
          <a:xfrm>
            <a:off x="911418" y="5596660"/>
            <a:ext cx="58917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Pued</a:t>
            </a:r>
            <a:r>
              <a:rPr lang="en-GB" sz="2800" b="1" dirty="0" err="1">
                <a:solidFill>
                  <a:srgbClr val="002060"/>
                </a:solidFill>
                <a:latin typeface="Century Gothic" panose="020B0502020202020204" pitchFamily="34" charset="0"/>
              </a:rPr>
              <a:t>e</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hablar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en español.</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BB8E68A1-D4E7-D971-DD9A-09EC1866A1BD}"/>
              </a:ext>
            </a:extLst>
          </p:cNvPr>
          <p:cNvSpPr txBox="1"/>
          <p:nvPr/>
        </p:nvSpPr>
        <p:spPr>
          <a:xfrm>
            <a:off x="965625" y="6163469"/>
            <a:ext cx="5308654" cy="523220"/>
          </a:xfrm>
          <a:prstGeom prst="rect">
            <a:avLst/>
          </a:prstGeom>
          <a:noFill/>
        </p:spPr>
        <p:txBody>
          <a:bodyPr wrap="square" rtlCol="0">
            <a:spAutoFit/>
          </a:bodyPr>
          <a:lstStyle/>
          <a:p>
            <a:pPr lvl="0">
              <a:defRPr/>
            </a:pPr>
            <a:r>
              <a:rPr lang="en-GB" sz="2800" b="1" dirty="0">
                <a:solidFill>
                  <a:srgbClr val="002060"/>
                </a:solidFill>
                <a:latin typeface="Century Gothic" panose="020B0502020202020204" pitchFamily="34" charset="0"/>
              </a:rPr>
              <a:t>S/he</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can</a:t>
            </a:r>
            <a:r>
              <a:rPr lang="en-GB" sz="2800" dirty="0">
                <a:solidFill>
                  <a:srgbClr val="002060"/>
                </a:solidFill>
                <a:latin typeface="Century Gothic" panose="020B0502020202020204" pitchFamily="34" charset="0"/>
              </a:rPr>
              <a:t> </a:t>
            </a:r>
            <a:r>
              <a:rPr lang="en-GB" sz="2800" b="1" dirty="0">
                <a:solidFill>
                  <a:srgbClr val="FF0066"/>
                </a:solidFill>
                <a:latin typeface="Century Gothic" panose="020B0502020202020204" pitchFamily="34" charset="0"/>
              </a:rPr>
              <a:t>speak</a:t>
            </a:r>
            <a:r>
              <a:rPr lang="en-GB" sz="2800" dirty="0">
                <a:solidFill>
                  <a:srgbClr val="002060"/>
                </a:solidFill>
                <a:latin typeface="Century Gothic" panose="020B0502020202020204" pitchFamily="34" charset="0"/>
              </a:rPr>
              <a:t> in Spanish.</a:t>
            </a:r>
          </a:p>
        </p:txBody>
      </p:sp>
      <p:pic>
        <p:nvPicPr>
          <p:cNvPr id="42" name="Google Shape;183;p8">
            <a:extLst>
              <a:ext uri="{FF2B5EF4-FFF2-40B4-BE49-F238E27FC236}">
                <a16:creationId xmlns:a16="http://schemas.microsoft.com/office/drawing/2014/main" id="{F589DE65-18C5-2FC6-1718-E4511776DF7C}"/>
              </a:ext>
            </a:extLst>
          </p:cNvPr>
          <p:cNvPicPr preferRelativeResize="0"/>
          <p:nvPr/>
        </p:nvPicPr>
        <p:blipFill rotWithShape="1">
          <a:blip r:embed="rId4">
            <a:alphaModFix/>
          </a:blip>
          <a:srcRect/>
          <a:stretch/>
        </p:blipFill>
        <p:spPr>
          <a:xfrm>
            <a:off x="211170" y="4478074"/>
            <a:ext cx="634523" cy="671647"/>
          </a:xfrm>
          <a:prstGeom prst="rect">
            <a:avLst/>
          </a:prstGeom>
          <a:noFill/>
          <a:ln>
            <a:noFill/>
          </a:ln>
        </p:spPr>
      </p:pic>
      <p:sp>
        <p:nvSpPr>
          <p:cNvPr id="43" name="TextBox 42">
            <a:extLst>
              <a:ext uri="{FF2B5EF4-FFF2-40B4-BE49-F238E27FC236}">
                <a16:creationId xmlns:a16="http://schemas.microsoft.com/office/drawing/2014/main" id="{BAB0992C-C0B1-BD71-5A52-50C02D1E804B}"/>
              </a:ext>
            </a:extLst>
          </p:cNvPr>
          <p:cNvSpPr txBox="1"/>
          <p:nvPr/>
        </p:nvSpPr>
        <p:spPr>
          <a:xfrm>
            <a:off x="879438" y="4045438"/>
            <a:ext cx="62717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Pued</a:t>
            </a:r>
            <a:r>
              <a:rPr lang="en-GB" sz="2800" b="1"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hablar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rápido</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A43DB47A-EC47-DA00-7B8B-63990864C16F}"/>
              </a:ext>
            </a:extLst>
          </p:cNvPr>
          <p:cNvSpPr txBox="1"/>
          <p:nvPr/>
        </p:nvSpPr>
        <p:spPr>
          <a:xfrm>
            <a:off x="885740" y="4558065"/>
            <a:ext cx="4296762" cy="523220"/>
          </a:xfrm>
          <a:prstGeom prst="rect">
            <a:avLst/>
          </a:prstGeom>
          <a:noFill/>
        </p:spPr>
        <p:txBody>
          <a:bodyPr wrap="square" rtlCol="0">
            <a:spAutoFit/>
          </a:bodyPr>
          <a:lstStyle/>
          <a:p>
            <a:pPr lvl="0">
              <a:defRPr/>
            </a:pPr>
            <a:r>
              <a:rPr lang="en-GB" sz="2800" b="1" dirty="0">
                <a:solidFill>
                  <a:srgbClr val="002060"/>
                </a:solidFill>
                <a:latin typeface="Century Gothic" panose="020B0502020202020204" pitchFamily="34" charset="0"/>
              </a:rPr>
              <a:t>You</a:t>
            </a:r>
            <a:r>
              <a:rPr lang="en-GB" sz="2800" dirty="0">
                <a:solidFill>
                  <a:srgbClr val="002060"/>
                </a:solidFill>
                <a:latin typeface="Century Gothic" panose="020B0502020202020204" pitchFamily="34" charset="0"/>
              </a:rPr>
              <a:t> can </a:t>
            </a:r>
            <a:r>
              <a:rPr lang="en-GB" sz="2800" b="1" dirty="0">
                <a:solidFill>
                  <a:srgbClr val="FF0066"/>
                </a:solidFill>
                <a:latin typeface="Century Gothic" panose="020B0502020202020204" pitchFamily="34" charset="0"/>
              </a:rPr>
              <a:t>speak </a:t>
            </a:r>
            <a:r>
              <a:rPr lang="en-GB" sz="2800" dirty="0">
                <a:solidFill>
                  <a:srgbClr val="002060"/>
                </a:solidFill>
                <a:latin typeface="Century Gothic" panose="020B0502020202020204" pitchFamily="34" charset="0"/>
              </a:rPr>
              <a:t>fast.</a:t>
            </a:r>
          </a:p>
        </p:txBody>
      </p:sp>
      <p:pic>
        <p:nvPicPr>
          <p:cNvPr id="5" name="Google Shape;183;p8">
            <a:extLst>
              <a:ext uri="{FF2B5EF4-FFF2-40B4-BE49-F238E27FC236}">
                <a16:creationId xmlns:a16="http://schemas.microsoft.com/office/drawing/2014/main" id="{ECD7A0AB-F72C-E0A5-F4A3-2555CD86B71A}"/>
              </a:ext>
            </a:extLst>
          </p:cNvPr>
          <p:cNvPicPr preferRelativeResize="0"/>
          <p:nvPr/>
        </p:nvPicPr>
        <p:blipFill rotWithShape="1">
          <a:blip r:embed="rId4">
            <a:alphaModFix/>
          </a:blip>
          <a:srcRect/>
          <a:stretch/>
        </p:blipFill>
        <p:spPr>
          <a:xfrm>
            <a:off x="5599917" y="4409638"/>
            <a:ext cx="634523" cy="671647"/>
          </a:xfrm>
          <a:prstGeom prst="rect">
            <a:avLst/>
          </a:prstGeom>
          <a:noFill/>
          <a:ln>
            <a:noFill/>
          </a:ln>
        </p:spPr>
      </p:pic>
      <p:sp>
        <p:nvSpPr>
          <p:cNvPr id="6" name="TextBox 5">
            <a:extLst>
              <a:ext uri="{FF2B5EF4-FFF2-40B4-BE49-F238E27FC236}">
                <a16:creationId xmlns:a16="http://schemas.microsoft.com/office/drawing/2014/main" id="{FFDA4960-0CBE-356B-1F4C-623F9888314C}"/>
              </a:ext>
            </a:extLst>
          </p:cNvPr>
          <p:cNvSpPr txBox="1"/>
          <p:nvPr/>
        </p:nvSpPr>
        <p:spPr>
          <a:xfrm>
            <a:off x="6251313" y="3968536"/>
            <a:ext cx="62717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Pued</a:t>
            </a:r>
            <a:r>
              <a:rPr lang="en-GB" sz="2800" b="1"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hablar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lento,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por</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favor</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B13FEA49-5B26-1CDD-1E5D-C709CEF42C4B}"/>
              </a:ext>
            </a:extLst>
          </p:cNvPr>
          <p:cNvSpPr txBox="1"/>
          <p:nvPr/>
        </p:nvSpPr>
        <p:spPr>
          <a:xfrm>
            <a:off x="6217568" y="4505218"/>
            <a:ext cx="5770196"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¿Can </a:t>
            </a:r>
            <a:r>
              <a:rPr lang="en-GB" sz="2800" b="1" dirty="0">
                <a:solidFill>
                  <a:srgbClr val="002060"/>
                </a:solidFill>
                <a:latin typeface="Century Gothic" panose="020B0502020202020204" pitchFamily="34" charset="0"/>
              </a:rPr>
              <a:t>you</a:t>
            </a:r>
            <a:r>
              <a:rPr lang="en-GB" sz="2800" dirty="0">
                <a:solidFill>
                  <a:srgbClr val="002060"/>
                </a:solidFill>
                <a:latin typeface="Century Gothic" panose="020B0502020202020204" pitchFamily="34" charset="0"/>
              </a:rPr>
              <a:t> </a:t>
            </a:r>
            <a:r>
              <a:rPr lang="en-GB" sz="2800" b="1" dirty="0">
                <a:solidFill>
                  <a:srgbClr val="FF0066"/>
                </a:solidFill>
                <a:latin typeface="Century Gothic" panose="020B0502020202020204" pitchFamily="34" charset="0"/>
              </a:rPr>
              <a:t>speak </a:t>
            </a:r>
            <a:r>
              <a:rPr lang="en-GB" sz="2800" dirty="0">
                <a:solidFill>
                  <a:srgbClr val="002060"/>
                </a:solidFill>
                <a:latin typeface="Century Gothic" panose="020B0502020202020204" pitchFamily="34" charset="0"/>
              </a:rPr>
              <a:t>slowly, please?</a:t>
            </a:r>
          </a:p>
        </p:txBody>
      </p:sp>
    </p:spTree>
    <p:extLst>
      <p:ext uri="{BB962C8B-B14F-4D97-AF65-F5344CB8AC3E}">
        <p14:creationId xmlns:p14="http://schemas.microsoft.com/office/powerpoint/2010/main" val="20058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7" grpId="0"/>
      <p:bldP spid="22" grpId="0" animBg="1"/>
      <p:bldP spid="47" grpId="0"/>
      <p:bldP spid="48" grpId="0"/>
      <p:bldP spid="43" grpId="0"/>
      <p:bldP spid="4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FC0DD4-362F-87F0-C0F8-A0C1F790CE54}"/>
              </a:ext>
            </a:extLst>
          </p:cNvPr>
          <p:cNvGraphicFramePr>
            <a:graphicFrameLocks noGrp="1"/>
          </p:cNvGraphicFramePr>
          <p:nvPr/>
        </p:nvGraphicFramePr>
        <p:xfrm>
          <a:off x="5887850" y="2012329"/>
          <a:ext cx="6141132" cy="4767771"/>
        </p:xfrm>
        <a:graphic>
          <a:graphicData uri="http://schemas.openxmlformats.org/drawingml/2006/table">
            <a:tbl>
              <a:tblPr firstRow="1" firstCol="1" bandRow="1"/>
              <a:tblGrid>
                <a:gridCol w="616266">
                  <a:extLst>
                    <a:ext uri="{9D8B030D-6E8A-4147-A177-3AD203B41FA5}">
                      <a16:colId xmlns:a16="http://schemas.microsoft.com/office/drawing/2014/main" val="486322603"/>
                    </a:ext>
                  </a:extLst>
                </a:gridCol>
                <a:gridCol w="1841622">
                  <a:extLst>
                    <a:ext uri="{9D8B030D-6E8A-4147-A177-3AD203B41FA5}">
                      <a16:colId xmlns:a16="http://schemas.microsoft.com/office/drawing/2014/main" val="3939397250"/>
                    </a:ext>
                  </a:extLst>
                </a:gridCol>
                <a:gridCol w="1841622">
                  <a:extLst>
                    <a:ext uri="{9D8B030D-6E8A-4147-A177-3AD203B41FA5}">
                      <a16:colId xmlns:a16="http://schemas.microsoft.com/office/drawing/2014/main" val="2827144720"/>
                    </a:ext>
                  </a:extLst>
                </a:gridCol>
                <a:gridCol w="1841622">
                  <a:extLst>
                    <a:ext uri="{9D8B030D-6E8A-4147-A177-3AD203B41FA5}">
                      <a16:colId xmlns:a16="http://schemas.microsoft.com/office/drawing/2014/main" val="288357296"/>
                    </a:ext>
                  </a:extLst>
                </a:gridCol>
              </a:tblGrid>
              <a:tr h="168920">
                <a:tc>
                  <a:txBody>
                    <a:bodyPr/>
                    <a:lstStyle/>
                    <a:p>
                      <a:pPr algn="ctr">
                        <a:lnSpc>
                          <a:spcPct val="107000"/>
                        </a:lnSpc>
                        <a:spcAft>
                          <a:spcPts val="0"/>
                        </a:spcAft>
                      </a:pP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b="1">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B</a:t>
                      </a:r>
                      <a:endParaRPr lang="en-GB" sz="200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b="1"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C</a:t>
                      </a:r>
                      <a:endPar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69759394"/>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language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4087024"/>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question word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animal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06400576"/>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 of the week </a:t>
                      </a: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food</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30055439"/>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frequency phrase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person</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60299386"/>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animal</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vehicle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90823505"/>
                  </a:ext>
                </a:extLst>
              </a:tr>
              <a:tr h="539945">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place</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 day</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en-GB" sz="2000" dirty="0">
                          <a:solidFill>
                            <a:srgbClr val="1F4E79"/>
                          </a:solidFill>
                          <a:effectLst/>
                          <a:latin typeface="Century Gothic" panose="020B0502020202020204" pitchFamily="34" charset="0"/>
                          <a:ea typeface="DengXian" panose="02010600030101010101" pitchFamily="2" charset="-122"/>
                          <a:cs typeface="Times New Roman" panose="02020603050405020304" pitchFamily="18" charset="0"/>
                        </a:rPr>
                        <a:t>an object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p>
                      <a:pPr algn="ctr">
                        <a:lnSpc>
                          <a:spcPct val="107000"/>
                        </a:lnSpc>
                        <a:spcAft>
                          <a:spcPts val="0"/>
                        </a:spcAft>
                      </a:pPr>
                      <a:r>
                        <a:rPr lang="en-GB" sz="2000" dirty="0">
                          <a:solidFill>
                            <a:srgbClr val="1F4E79"/>
                          </a:solidFill>
                          <a:effectLst/>
                          <a:latin typeface="MS Gothic" panose="020B0609070205080204" pitchFamily="49" charset="-128"/>
                          <a:ea typeface="DengXian" panose="02010600030101010101" pitchFamily="2" charset="-122"/>
                          <a:cs typeface="Times New Roman" panose="02020603050405020304" pitchFamily="18" charset="0"/>
                        </a:rPr>
                        <a:t>☐</a:t>
                      </a:r>
                      <a:endParaRPr lang="en-GB"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9907021"/>
                  </a:ext>
                </a:extLst>
              </a:tr>
            </a:tbl>
          </a:graphicData>
        </a:graphic>
      </p:graphicFrame>
      <p:graphicFrame>
        <p:nvGraphicFramePr>
          <p:cNvPr id="5" name="Table 5">
            <a:extLst>
              <a:ext uri="{FF2B5EF4-FFF2-40B4-BE49-F238E27FC236}">
                <a16:creationId xmlns:a16="http://schemas.microsoft.com/office/drawing/2014/main" id="{9EFC7422-D239-AAFA-547D-783E2BDB2DA8}"/>
              </a:ext>
            </a:extLst>
          </p:cNvPr>
          <p:cNvGraphicFramePr>
            <a:graphicFrameLocks noGrp="1"/>
          </p:cNvGraphicFramePr>
          <p:nvPr/>
        </p:nvGraphicFramePr>
        <p:xfrm>
          <a:off x="1016036" y="2177110"/>
          <a:ext cx="4579550" cy="4278300"/>
        </p:xfrm>
        <a:graphic>
          <a:graphicData uri="http://schemas.openxmlformats.org/drawingml/2006/table">
            <a:tbl>
              <a:tblPr firstRow="1" bandRow="1">
                <a:tableStyleId>{5940675A-B579-460E-94D1-54222C63F5DA}</a:tableStyleId>
              </a:tblPr>
              <a:tblGrid>
                <a:gridCol w="4579550">
                  <a:extLst>
                    <a:ext uri="{9D8B030D-6E8A-4147-A177-3AD203B41FA5}">
                      <a16:colId xmlns:a16="http://schemas.microsoft.com/office/drawing/2014/main" val="2134562344"/>
                    </a:ext>
                  </a:extLst>
                </a:gridCol>
              </a:tblGrid>
              <a:tr h="713050">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 </a:t>
                      </a:r>
                      <a:r>
                        <a:rPr lang="en-GB" sz="2800" dirty="0">
                          <a:solidFill>
                            <a:srgbClr val="002060"/>
                          </a:solidFill>
                          <a:latin typeface="Century Gothic" panose="020B0502020202020204" pitchFamily="34" charset="0"/>
                          <a:ea typeface="Cambria Math" panose="02040503050406030204" pitchFamily="18" charset="0"/>
                          <a:cs typeface="Century Gothic"/>
                          <a:sym typeface="Century Gothic"/>
                        </a:rPr>
                        <a:t>I </a:t>
                      </a:r>
                      <a:r>
                        <a:rPr lang="en-GB" sz="2400" dirty="0">
                          <a:solidFill>
                            <a:srgbClr val="002060"/>
                          </a:solidFill>
                          <a:latin typeface="Century Gothic" panose="020B0502020202020204" pitchFamily="34" charset="0"/>
                          <a:ea typeface="Century Gothic"/>
                          <a:cs typeface="Century Gothic"/>
                          <a:sym typeface="Century Gothic"/>
                        </a:rPr>
                        <a:t>| you | s/he  can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1323386600"/>
                  </a:ext>
                </a:extLst>
              </a:tr>
              <a:tr h="713050">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 </a:t>
                      </a:r>
                      <a:r>
                        <a:rPr lang="en-GB" sz="2800" dirty="0">
                          <a:solidFill>
                            <a:srgbClr val="002060"/>
                          </a:solidFill>
                          <a:latin typeface="Century Gothic" panose="020B0502020202020204" pitchFamily="34" charset="0"/>
                          <a:ea typeface="Cambria Math" panose="02040503050406030204" pitchFamily="18" charset="0"/>
                          <a:cs typeface="Century Gothic"/>
                          <a:sym typeface="Century Gothic"/>
                        </a:rPr>
                        <a:t>I </a:t>
                      </a:r>
                      <a:r>
                        <a:rPr lang="en-GB" sz="2400" dirty="0">
                          <a:solidFill>
                            <a:srgbClr val="002060"/>
                          </a:solidFill>
                          <a:latin typeface="Century Gothic" panose="020B0502020202020204" pitchFamily="34" charset="0"/>
                          <a:ea typeface="Century Gothic"/>
                          <a:cs typeface="Century Gothic"/>
                          <a:sym typeface="Century Gothic"/>
                        </a:rPr>
                        <a:t> | you | s/he can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862763627"/>
                  </a:ext>
                </a:extLst>
              </a:tr>
              <a:tr h="713050">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 </a:t>
                      </a:r>
                      <a:r>
                        <a:rPr lang="en-GB" sz="2800" dirty="0">
                          <a:solidFill>
                            <a:srgbClr val="002060"/>
                          </a:solidFill>
                          <a:latin typeface="Century Gothic" panose="020B0502020202020204" pitchFamily="34" charset="0"/>
                          <a:ea typeface="Cambria Math" panose="02040503050406030204" pitchFamily="18" charset="0"/>
                          <a:cs typeface="Century Gothic"/>
                          <a:sym typeface="Century Gothic"/>
                        </a:rPr>
                        <a:t>I </a:t>
                      </a:r>
                      <a:r>
                        <a:rPr lang="en-GB" sz="2400" dirty="0">
                          <a:solidFill>
                            <a:srgbClr val="002060"/>
                          </a:solidFill>
                          <a:latin typeface="Century Gothic" panose="020B0502020202020204" pitchFamily="34" charset="0"/>
                          <a:ea typeface="Century Gothic"/>
                          <a:cs typeface="Century Gothic"/>
                          <a:sym typeface="Century Gothic"/>
                        </a:rPr>
                        <a:t>| you | s/he  can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83751070"/>
                  </a:ext>
                </a:extLst>
              </a:tr>
              <a:tr h="713050">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 </a:t>
                      </a:r>
                      <a:r>
                        <a:rPr lang="en-GB" sz="2800" dirty="0">
                          <a:solidFill>
                            <a:srgbClr val="002060"/>
                          </a:solidFill>
                          <a:latin typeface="Century Gothic" panose="020B0502020202020204" pitchFamily="34" charset="0"/>
                          <a:ea typeface="Cambria Math" panose="02040503050406030204" pitchFamily="18" charset="0"/>
                          <a:cs typeface="Century Gothic"/>
                          <a:sym typeface="Century Gothic"/>
                        </a:rPr>
                        <a:t>I </a:t>
                      </a:r>
                      <a:r>
                        <a:rPr lang="en-GB" sz="2400" dirty="0">
                          <a:solidFill>
                            <a:srgbClr val="002060"/>
                          </a:solidFill>
                          <a:latin typeface="Century Gothic" panose="020B0502020202020204" pitchFamily="34" charset="0"/>
                          <a:ea typeface="Century Gothic"/>
                          <a:cs typeface="Century Gothic"/>
                          <a:sym typeface="Century Gothic"/>
                        </a:rPr>
                        <a:t>| you | s/he  can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052099352"/>
                  </a:ext>
                </a:extLst>
              </a:tr>
              <a:tr h="713050">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 </a:t>
                      </a:r>
                      <a:r>
                        <a:rPr lang="en-GB" sz="2800" dirty="0">
                          <a:solidFill>
                            <a:srgbClr val="002060"/>
                          </a:solidFill>
                          <a:latin typeface="Century Gothic" panose="020B0502020202020204" pitchFamily="34" charset="0"/>
                          <a:ea typeface="Cambria Math" panose="02040503050406030204" pitchFamily="18" charset="0"/>
                          <a:cs typeface="Century Gothic"/>
                          <a:sym typeface="Century Gothic"/>
                        </a:rPr>
                        <a:t>I </a:t>
                      </a:r>
                      <a:r>
                        <a:rPr lang="en-GB" sz="2400" dirty="0">
                          <a:solidFill>
                            <a:srgbClr val="002060"/>
                          </a:solidFill>
                          <a:latin typeface="Century Gothic" panose="020B0502020202020204" pitchFamily="34" charset="0"/>
                          <a:ea typeface="Century Gothic"/>
                          <a:cs typeface="Century Gothic"/>
                          <a:sym typeface="Century Gothic"/>
                        </a:rPr>
                        <a:t>| you | s/he  can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2795533168"/>
                  </a:ext>
                </a:extLst>
              </a:tr>
              <a:tr h="713050">
                <a:tc>
                  <a:txBody>
                    <a:bodyPr/>
                    <a:lstStyle/>
                    <a:p>
                      <a:pPr marL="0" marR="0" lvl="0" indent="0" algn="l" rtl="0">
                        <a:spcBef>
                          <a:spcPts val="0"/>
                        </a:spcBef>
                        <a:spcAft>
                          <a:spcPts val="0"/>
                        </a:spcAft>
                        <a:buNone/>
                      </a:pPr>
                      <a:r>
                        <a:rPr lang="en-GB" sz="2400" dirty="0">
                          <a:solidFill>
                            <a:srgbClr val="002060"/>
                          </a:solidFill>
                          <a:latin typeface="Century Gothic" panose="020B0502020202020204" pitchFamily="34" charset="0"/>
                          <a:ea typeface="Century Gothic"/>
                          <a:cs typeface="Century Gothic"/>
                          <a:sym typeface="Century Gothic"/>
                        </a:rPr>
                        <a:t> </a:t>
                      </a:r>
                      <a:r>
                        <a:rPr lang="en-GB" sz="2800" dirty="0">
                          <a:solidFill>
                            <a:srgbClr val="002060"/>
                          </a:solidFill>
                          <a:latin typeface="Century Gothic" panose="020B0502020202020204" pitchFamily="34" charset="0"/>
                          <a:ea typeface="Cambria Math" panose="02040503050406030204" pitchFamily="18" charset="0"/>
                          <a:cs typeface="Century Gothic"/>
                          <a:sym typeface="Century Gothic"/>
                        </a:rPr>
                        <a:t>I </a:t>
                      </a:r>
                      <a:r>
                        <a:rPr lang="en-GB" sz="2400" dirty="0">
                          <a:solidFill>
                            <a:srgbClr val="002060"/>
                          </a:solidFill>
                          <a:latin typeface="Century Gothic" panose="020B0502020202020204" pitchFamily="34" charset="0"/>
                          <a:ea typeface="Century Gothic"/>
                          <a:cs typeface="Century Gothic"/>
                          <a:sym typeface="Century Gothic"/>
                        </a:rPr>
                        <a:t>| you | s/he  can ________.</a:t>
                      </a:r>
                    </a:p>
                  </a:txBody>
                  <a:tcPr marL="91450" marR="91450" marT="45725" marB="45725" anchor="ctr">
                    <a:lnL w="12700" cap="flat" cmpd="sng" algn="ctr">
                      <a:solidFill>
                        <a:srgbClr val="002060"/>
                      </a:solidFill>
                      <a:prstDash val="dash"/>
                      <a:round/>
                      <a:headEnd type="none" w="med" len="med"/>
                      <a:tailEnd type="none" w="med" len="med"/>
                    </a:lnL>
                    <a:lnR w="12700" cap="flat" cmpd="sng" algn="ctr">
                      <a:solidFill>
                        <a:srgbClr val="002060"/>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extLst>
                  <a:ext uri="{0D108BD9-81ED-4DB2-BD59-A6C34878D82A}">
                    <a16:rowId xmlns:a16="http://schemas.microsoft.com/office/drawing/2014/main" val="3784888319"/>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4"/>
            <a:ext cx="1354845" cy="461665"/>
          </a:xfrm>
          <a:prstGeom prst="rect">
            <a:avLst/>
          </a:prstGeom>
          <a:solidFill>
            <a:srgbClr val="91EAD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escuchar</a:t>
            </a: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5">
            <a:alphaModFix/>
          </a:blip>
          <a:srcRect/>
          <a:stretch/>
        </p:blipFill>
        <p:spPr>
          <a:xfrm>
            <a:off x="10804611" y="0"/>
            <a:ext cx="1166103" cy="1183191"/>
          </a:xfrm>
          <a:prstGeom prst="rect">
            <a:avLst/>
          </a:prstGeom>
          <a:noFill/>
          <a:ln>
            <a:noFill/>
          </a:ln>
        </p:spPr>
      </p:pic>
      <p:pic>
        <p:nvPicPr>
          <p:cNvPr id="155" name="Google Shape;338;p8">
            <a:hlinkClick r:id="" action="ppaction://noaction">
              <a:snd r:embed="rId6" name="T3_W9F_6.5.wav"/>
            </a:hlinkClick>
            <a:extLst>
              <a:ext uri="{FF2B5EF4-FFF2-40B4-BE49-F238E27FC236}">
                <a16:creationId xmlns:a16="http://schemas.microsoft.com/office/drawing/2014/main" id="{E08FA80F-B4E1-4BA8-A882-F256F9D34675}"/>
              </a:ext>
            </a:extLst>
          </p:cNvPr>
          <p:cNvPicPr preferRelativeResize="0"/>
          <p:nvPr/>
        </p:nvPicPr>
        <p:blipFill rotWithShape="1">
          <a:blip r:embed="rId7">
            <a:alphaModFix/>
          </a:blip>
          <a:srcRect/>
          <a:stretch/>
        </p:blipFill>
        <p:spPr>
          <a:xfrm>
            <a:off x="369776" y="2282821"/>
            <a:ext cx="534978" cy="523220"/>
          </a:xfrm>
          <a:prstGeom prst="rect">
            <a:avLst/>
          </a:prstGeom>
          <a:no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37937" y="2308221"/>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59" name="Google Shape;338;p8">
            <a:hlinkClick r:id="" action="ppaction://noaction">
              <a:snd r:embed="rId8" name="T3_W9F_6.6.wav"/>
            </a:hlinkClick>
            <a:extLst>
              <a:ext uri="{FF2B5EF4-FFF2-40B4-BE49-F238E27FC236}">
                <a16:creationId xmlns:a16="http://schemas.microsoft.com/office/drawing/2014/main" id="{E47A00C2-B0AC-41FD-8E30-05718047A195}"/>
              </a:ext>
            </a:extLst>
          </p:cNvPr>
          <p:cNvPicPr preferRelativeResize="0"/>
          <p:nvPr/>
        </p:nvPicPr>
        <p:blipFill rotWithShape="1">
          <a:blip r:embed="rId7">
            <a:alphaModFix/>
          </a:blip>
          <a:srcRect/>
          <a:stretch/>
        </p:blipFill>
        <p:spPr>
          <a:xfrm>
            <a:off x="353997" y="2982578"/>
            <a:ext cx="534978" cy="523220"/>
          </a:xfrm>
          <a:prstGeom prst="rect">
            <a:avLst/>
          </a:prstGeom>
          <a:noFill/>
          <a:ln>
            <a:noFill/>
          </a:ln>
          <a:effectLst>
            <a:outerShdw blurRad="50800" dist="38100" dir="5400000" algn="t" rotWithShape="0">
              <a:prstClr val="black">
                <a:alpha val="40000"/>
              </a:prstClr>
            </a:outerShdw>
          </a:effectLst>
        </p:spPr>
      </p:pic>
      <p:sp>
        <p:nvSpPr>
          <p:cNvPr id="160" name="Google Shape;350;p8">
            <a:extLst>
              <a:ext uri="{FF2B5EF4-FFF2-40B4-BE49-F238E27FC236}">
                <a16:creationId xmlns:a16="http://schemas.microsoft.com/office/drawing/2014/main" id="{8E2B42CC-C8C2-41EA-AF9F-AEF7FE191ACE}"/>
              </a:ext>
            </a:extLst>
          </p:cNvPr>
          <p:cNvSpPr txBox="1"/>
          <p:nvPr/>
        </p:nvSpPr>
        <p:spPr>
          <a:xfrm>
            <a:off x="22158" y="3007978"/>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9" name="T3_W9F_6.7.wav"/>
            </a:hlinkClick>
            <a:extLst>
              <a:ext uri="{FF2B5EF4-FFF2-40B4-BE49-F238E27FC236}">
                <a16:creationId xmlns:a16="http://schemas.microsoft.com/office/drawing/2014/main" id="{65093E9A-E181-4BE4-8B53-BD606F961BA3}"/>
              </a:ext>
            </a:extLst>
          </p:cNvPr>
          <p:cNvPicPr preferRelativeResize="0"/>
          <p:nvPr/>
        </p:nvPicPr>
        <p:blipFill rotWithShape="1">
          <a:blip r:embed="rId7">
            <a:alphaModFix/>
          </a:blip>
          <a:srcRect/>
          <a:stretch/>
        </p:blipFill>
        <p:spPr>
          <a:xfrm>
            <a:off x="393715" y="3656675"/>
            <a:ext cx="534978" cy="523220"/>
          </a:xfrm>
          <a:prstGeom prst="rect">
            <a:avLst/>
          </a:prstGeom>
          <a:noFill/>
          <a:ln>
            <a:noFill/>
          </a:ln>
          <a:effectLst>
            <a:outerShdw blurRad="50800" dist="38100" dir="5400000" algn="t" rotWithShape="0">
              <a:prstClr val="black">
                <a:alpha val="40000"/>
              </a:prstClr>
            </a:outerShdw>
          </a:effectLst>
        </p:spPr>
      </p:pic>
      <p:sp>
        <p:nvSpPr>
          <p:cNvPr id="162" name="Google Shape;350;p8">
            <a:extLst>
              <a:ext uri="{FF2B5EF4-FFF2-40B4-BE49-F238E27FC236}">
                <a16:creationId xmlns:a16="http://schemas.microsoft.com/office/drawing/2014/main" id="{FEB73842-3A42-41C5-A1B0-B2B1DF6D047A}"/>
              </a:ext>
            </a:extLst>
          </p:cNvPr>
          <p:cNvSpPr txBox="1"/>
          <p:nvPr/>
        </p:nvSpPr>
        <p:spPr>
          <a:xfrm>
            <a:off x="61876" y="3682075"/>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10" name="T3_W9F_6.8.wav"/>
            </a:hlinkClick>
            <a:extLst>
              <a:ext uri="{FF2B5EF4-FFF2-40B4-BE49-F238E27FC236}">
                <a16:creationId xmlns:a16="http://schemas.microsoft.com/office/drawing/2014/main" id="{9EB5EC2F-0339-4D32-9B54-2BEB4C51A56B}"/>
              </a:ext>
            </a:extLst>
          </p:cNvPr>
          <p:cNvPicPr preferRelativeResize="0"/>
          <p:nvPr/>
        </p:nvPicPr>
        <p:blipFill rotWithShape="1">
          <a:blip r:embed="rId7">
            <a:alphaModFix/>
          </a:blip>
          <a:srcRect/>
          <a:stretch/>
        </p:blipFill>
        <p:spPr>
          <a:xfrm>
            <a:off x="378192" y="4396215"/>
            <a:ext cx="534978" cy="523220"/>
          </a:xfrm>
          <a:prstGeom prst="rect">
            <a:avLst/>
          </a:prstGeom>
          <a:noFill/>
          <a:ln>
            <a:noFill/>
          </a:ln>
          <a:effectLst>
            <a:outerShdw blurRad="50800" dist="38100" dir="5400000" algn="t" rotWithShape="0">
              <a:prstClr val="black">
                <a:alpha val="40000"/>
              </a:prstClr>
            </a:outerShdw>
          </a:effectLst>
        </p:spPr>
      </p:pic>
      <p:sp>
        <p:nvSpPr>
          <p:cNvPr id="164" name="Google Shape;350;p8">
            <a:extLst>
              <a:ext uri="{FF2B5EF4-FFF2-40B4-BE49-F238E27FC236}">
                <a16:creationId xmlns:a16="http://schemas.microsoft.com/office/drawing/2014/main" id="{DCFE0F37-670C-4FD5-B52C-4DAC8885C249}"/>
              </a:ext>
            </a:extLst>
          </p:cNvPr>
          <p:cNvSpPr txBox="1"/>
          <p:nvPr/>
        </p:nvSpPr>
        <p:spPr>
          <a:xfrm>
            <a:off x="46353" y="4421615"/>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11" name="T3_W9F_6.9.wav"/>
            </a:hlinkClick>
            <a:extLst>
              <a:ext uri="{FF2B5EF4-FFF2-40B4-BE49-F238E27FC236}">
                <a16:creationId xmlns:a16="http://schemas.microsoft.com/office/drawing/2014/main" id="{C9BE47B5-8595-42D3-B8BA-D15E03B5A9FA}"/>
              </a:ext>
            </a:extLst>
          </p:cNvPr>
          <p:cNvPicPr preferRelativeResize="0"/>
          <p:nvPr/>
        </p:nvPicPr>
        <p:blipFill rotWithShape="1">
          <a:blip r:embed="rId7">
            <a:alphaModFix/>
          </a:blip>
          <a:srcRect/>
          <a:stretch/>
        </p:blipFill>
        <p:spPr>
          <a:xfrm>
            <a:off x="378192" y="5081571"/>
            <a:ext cx="534978" cy="523220"/>
          </a:xfrm>
          <a:prstGeom prst="rect">
            <a:avLst/>
          </a:prstGeom>
          <a:noFill/>
          <a:ln>
            <a:noFill/>
          </a:ln>
          <a:effectLst>
            <a:outerShdw blurRad="50800" dist="38100" dir="5400000" algn="t" rotWithShape="0">
              <a:prstClr val="black">
                <a:alpha val="40000"/>
              </a:prstClr>
            </a:outerShdw>
          </a:effectLst>
        </p:spPr>
      </p:pic>
      <p:sp>
        <p:nvSpPr>
          <p:cNvPr id="166" name="Google Shape;350;p8">
            <a:extLst>
              <a:ext uri="{FF2B5EF4-FFF2-40B4-BE49-F238E27FC236}">
                <a16:creationId xmlns:a16="http://schemas.microsoft.com/office/drawing/2014/main" id="{1151E009-15F4-408E-B1AC-02CDA1BB5605}"/>
              </a:ext>
            </a:extLst>
          </p:cNvPr>
          <p:cNvSpPr txBox="1"/>
          <p:nvPr/>
        </p:nvSpPr>
        <p:spPr>
          <a:xfrm>
            <a:off x="46353" y="510697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12" name="T3_W9F_6.10.wav"/>
            </a:hlinkClick>
            <a:extLst>
              <a:ext uri="{FF2B5EF4-FFF2-40B4-BE49-F238E27FC236}">
                <a16:creationId xmlns:a16="http://schemas.microsoft.com/office/drawing/2014/main" id="{9FE98632-C84C-448D-9712-E7C79754F061}"/>
              </a:ext>
            </a:extLst>
          </p:cNvPr>
          <p:cNvPicPr preferRelativeResize="0"/>
          <p:nvPr/>
        </p:nvPicPr>
        <p:blipFill rotWithShape="1">
          <a:blip r:embed="rId7">
            <a:alphaModFix/>
          </a:blip>
          <a:srcRect/>
          <a:stretch/>
        </p:blipFill>
        <p:spPr>
          <a:xfrm>
            <a:off x="362231" y="5820647"/>
            <a:ext cx="534978" cy="523220"/>
          </a:xfrm>
          <a:prstGeom prst="rect">
            <a:avLst/>
          </a:prstGeom>
          <a:noFill/>
          <a:ln>
            <a:noFill/>
          </a:ln>
          <a:effectLst>
            <a:outerShdw blurRad="50800" dist="38100" dir="5400000" algn="t" rotWithShape="0">
              <a:prstClr val="black">
                <a:alpha val="40000"/>
              </a:prstClr>
            </a:outerShdw>
          </a:effectLst>
        </p:spPr>
      </p:pic>
      <p:sp>
        <p:nvSpPr>
          <p:cNvPr id="168" name="Google Shape;350;p8">
            <a:extLst>
              <a:ext uri="{FF2B5EF4-FFF2-40B4-BE49-F238E27FC236}">
                <a16:creationId xmlns:a16="http://schemas.microsoft.com/office/drawing/2014/main" id="{0A279D45-5600-44E2-A0A6-6A33047823A3}"/>
              </a:ext>
            </a:extLst>
          </p:cNvPr>
          <p:cNvSpPr txBox="1"/>
          <p:nvPr/>
        </p:nvSpPr>
        <p:spPr>
          <a:xfrm>
            <a:off x="30392" y="5846047"/>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81" name="Google Shape;325;p7">
            <a:extLst>
              <a:ext uri="{FF2B5EF4-FFF2-40B4-BE49-F238E27FC236}">
                <a16:creationId xmlns:a16="http://schemas.microsoft.com/office/drawing/2014/main" id="{522C7B32-793D-4611-99FD-A3799C2A9239}"/>
              </a:ext>
            </a:extLst>
          </p:cNvPr>
          <p:cNvSpPr txBox="1"/>
          <p:nvPr/>
        </p:nvSpPr>
        <p:spPr>
          <a:xfrm>
            <a:off x="8419850" y="2336828"/>
            <a:ext cx="1601292" cy="40006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español</a:t>
            </a:r>
          </a:p>
        </p:txBody>
      </p:sp>
      <p:sp>
        <p:nvSpPr>
          <p:cNvPr id="51" name="Speech Bubble: Rectangle with Corners Rounded 50">
            <a:hlinkClick r:id="" action="ppaction://noaction">
              <a:snd r:embed="rId13" name="T3_W9F_6.2.wav"/>
            </a:hlinkClick>
            <a:extLst>
              <a:ext uri="{FF2B5EF4-FFF2-40B4-BE49-F238E27FC236}">
                <a16:creationId xmlns:a16="http://schemas.microsoft.com/office/drawing/2014/main" id="{0D9118D8-C01B-87E3-3829-B92D1A9E832F}"/>
              </a:ext>
            </a:extLst>
          </p:cNvPr>
          <p:cNvSpPr/>
          <p:nvPr/>
        </p:nvSpPr>
        <p:spPr>
          <a:xfrm>
            <a:off x="1176387" y="739677"/>
            <a:ext cx="7611285" cy="609387"/>
          </a:xfrm>
          <a:prstGeom prst="wedgeRoundRectCallout">
            <a:avLst>
              <a:gd name="adj1" fmla="val -54451"/>
              <a:gd name="adj2" fmla="val -151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¿Quién es? ¿Qué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puede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hacer?</a:t>
            </a:r>
          </a:p>
        </p:txBody>
      </p:sp>
      <p:pic>
        <p:nvPicPr>
          <p:cNvPr id="53" name="Graphic 52" descr="Teacher">
            <a:extLst>
              <a:ext uri="{FF2B5EF4-FFF2-40B4-BE49-F238E27FC236}">
                <a16:creationId xmlns:a16="http://schemas.microsoft.com/office/drawing/2014/main" id="{76E70C2C-FAF7-876A-6B57-5B2B924D052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8771" y="531809"/>
            <a:ext cx="914400" cy="914400"/>
          </a:xfrm>
          <a:prstGeom prst="rect">
            <a:avLst/>
          </a:prstGeom>
        </p:spPr>
      </p:pic>
      <p:sp>
        <p:nvSpPr>
          <p:cNvPr id="57" name="Google Shape;325;p7">
            <a:extLst>
              <a:ext uri="{FF2B5EF4-FFF2-40B4-BE49-F238E27FC236}">
                <a16:creationId xmlns:a16="http://schemas.microsoft.com/office/drawing/2014/main" id="{F30E52E3-E95A-CD5E-F59B-E3368AEBDB56}"/>
              </a:ext>
            </a:extLst>
          </p:cNvPr>
          <p:cNvSpPr txBox="1"/>
          <p:nvPr/>
        </p:nvSpPr>
        <p:spPr>
          <a:xfrm>
            <a:off x="4233765" y="2270306"/>
            <a:ext cx="116253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learn</a:t>
            </a:r>
            <a:endParaRPr kumimoji="0" lang="es-AR" sz="28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58" name="Google Shape;357;p8">
            <a:extLst>
              <a:ext uri="{FF2B5EF4-FFF2-40B4-BE49-F238E27FC236}">
                <a16:creationId xmlns:a16="http://schemas.microsoft.com/office/drawing/2014/main" id="{2F3A151D-D183-7260-9B6C-DEC568FCA32F}"/>
              </a:ext>
            </a:extLst>
          </p:cNvPr>
          <p:cNvSpPr/>
          <p:nvPr/>
        </p:nvSpPr>
        <p:spPr>
          <a:xfrm>
            <a:off x="1053171" y="2282821"/>
            <a:ext cx="392539"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Google Shape;325;p7">
            <a:extLst>
              <a:ext uri="{FF2B5EF4-FFF2-40B4-BE49-F238E27FC236}">
                <a16:creationId xmlns:a16="http://schemas.microsoft.com/office/drawing/2014/main" id="{5351B689-4B61-AB73-496F-3101A2813629}"/>
              </a:ext>
            </a:extLst>
          </p:cNvPr>
          <p:cNvSpPr txBox="1"/>
          <p:nvPr/>
        </p:nvSpPr>
        <p:spPr>
          <a:xfrm>
            <a:off x="4085011" y="3038847"/>
            <a:ext cx="152850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swim</a:t>
            </a:r>
            <a:endParaRPr kumimoji="0" lang="es-AR" sz="28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60" name="Google Shape;357;p8">
            <a:extLst>
              <a:ext uri="{FF2B5EF4-FFF2-40B4-BE49-F238E27FC236}">
                <a16:creationId xmlns:a16="http://schemas.microsoft.com/office/drawing/2014/main" id="{30060BFE-87B8-C719-1B49-FD8CD0A56DB8}"/>
              </a:ext>
            </a:extLst>
          </p:cNvPr>
          <p:cNvSpPr/>
          <p:nvPr/>
        </p:nvSpPr>
        <p:spPr>
          <a:xfrm>
            <a:off x="1617403" y="2977199"/>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 name="Google Shape;325;p7">
            <a:extLst>
              <a:ext uri="{FF2B5EF4-FFF2-40B4-BE49-F238E27FC236}">
                <a16:creationId xmlns:a16="http://schemas.microsoft.com/office/drawing/2014/main" id="{D4988267-2F35-1D1F-12CF-C071D81CFE98}"/>
              </a:ext>
            </a:extLst>
          </p:cNvPr>
          <p:cNvSpPr txBox="1"/>
          <p:nvPr/>
        </p:nvSpPr>
        <p:spPr>
          <a:xfrm>
            <a:off x="4216518" y="3747820"/>
            <a:ext cx="77857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eat</a:t>
            </a:r>
            <a:endParaRPr kumimoji="0" lang="es-AR" sz="28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62" name="Google Shape;357;p8">
            <a:extLst>
              <a:ext uri="{FF2B5EF4-FFF2-40B4-BE49-F238E27FC236}">
                <a16:creationId xmlns:a16="http://schemas.microsoft.com/office/drawing/2014/main" id="{A32C1515-D999-1782-27B5-FD72CF1AFC85}"/>
              </a:ext>
            </a:extLst>
          </p:cNvPr>
          <p:cNvSpPr/>
          <p:nvPr/>
        </p:nvSpPr>
        <p:spPr>
          <a:xfrm>
            <a:off x="1552259" y="3722390"/>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 name="Google Shape;325;p7">
            <a:extLst>
              <a:ext uri="{FF2B5EF4-FFF2-40B4-BE49-F238E27FC236}">
                <a16:creationId xmlns:a16="http://schemas.microsoft.com/office/drawing/2014/main" id="{31A5252B-868B-373F-BAA0-154D86120FE6}"/>
              </a:ext>
            </a:extLst>
          </p:cNvPr>
          <p:cNvSpPr txBox="1"/>
          <p:nvPr/>
        </p:nvSpPr>
        <p:spPr>
          <a:xfrm>
            <a:off x="4140736" y="4431006"/>
            <a:ext cx="125556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drink</a:t>
            </a:r>
            <a:endParaRPr kumimoji="0" lang="es-AR" sz="28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64" name="Google Shape;357;p8">
            <a:extLst>
              <a:ext uri="{FF2B5EF4-FFF2-40B4-BE49-F238E27FC236}">
                <a16:creationId xmlns:a16="http://schemas.microsoft.com/office/drawing/2014/main" id="{1CFA73B1-1408-BA84-392B-FB04F548DD41}"/>
              </a:ext>
            </a:extLst>
          </p:cNvPr>
          <p:cNvSpPr/>
          <p:nvPr/>
        </p:nvSpPr>
        <p:spPr>
          <a:xfrm>
            <a:off x="2571784" y="4419231"/>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 name="Google Shape;325;p7">
            <a:extLst>
              <a:ext uri="{FF2B5EF4-FFF2-40B4-BE49-F238E27FC236}">
                <a16:creationId xmlns:a16="http://schemas.microsoft.com/office/drawing/2014/main" id="{674BBC11-31DC-BE83-C02D-01290CA7C334}"/>
              </a:ext>
            </a:extLst>
          </p:cNvPr>
          <p:cNvSpPr txBox="1"/>
          <p:nvPr/>
        </p:nvSpPr>
        <p:spPr>
          <a:xfrm>
            <a:off x="4216518" y="5118362"/>
            <a:ext cx="116253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go</a:t>
            </a:r>
            <a:endParaRPr kumimoji="0" lang="es-AR" sz="28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68" name="Google Shape;357;p8">
            <a:extLst>
              <a:ext uri="{FF2B5EF4-FFF2-40B4-BE49-F238E27FC236}">
                <a16:creationId xmlns:a16="http://schemas.microsoft.com/office/drawing/2014/main" id="{5DF556A0-C47A-2FC7-3592-F5CBC4D17D1C}"/>
              </a:ext>
            </a:extLst>
          </p:cNvPr>
          <p:cNvSpPr/>
          <p:nvPr/>
        </p:nvSpPr>
        <p:spPr>
          <a:xfrm>
            <a:off x="1053171" y="5139860"/>
            <a:ext cx="392539"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Google Shape;325;p7">
            <a:extLst>
              <a:ext uri="{FF2B5EF4-FFF2-40B4-BE49-F238E27FC236}">
                <a16:creationId xmlns:a16="http://schemas.microsoft.com/office/drawing/2014/main" id="{0E68DEB5-B50D-2AFE-C1FE-55D70C3AB618}"/>
              </a:ext>
            </a:extLst>
          </p:cNvPr>
          <p:cNvSpPr txBox="1"/>
          <p:nvPr/>
        </p:nvSpPr>
        <p:spPr>
          <a:xfrm>
            <a:off x="4182808" y="5854779"/>
            <a:ext cx="1966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visit</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70" name="Google Shape;357;p8">
            <a:extLst>
              <a:ext uri="{FF2B5EF4-FFF2-40B4-BE49-F238E27FC236}">
                <a16:creationId xmlns:a16="http://schemas.microsoft.com/office/drawing/2014/main" id="{274EA0DB-440B-C75E-663C-9134B28AC99A}"/>
              </a:ext>
            </a:extLst>
          </p:cNvPr>
          <p:cNvSpPr/>
          <p:nvPr/>
        </p:nvSpPr>
        <p:spPr>
          <a:xfrm>
            <a:off x="2542140" y="5843004"/>
            <a:ext cx="778574" cy="523181"/>
          </a:xfrm>
          <a:prstGeom prst="roundRect">
            <a:avLst>
              <a:gd name="adj" fmla="val 16667"/>
            </a:avLst>
          </a:prstGeom>
          <a:solidFill>
            <a:srgbClr val="92D050">
              <a:alpha val="49020"/>
            </a:srgbClr>
          </a:solid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Rectangle 71">
            <a:hlinkClick r:id="" action="ppaction://noaction">
              <a:snd r:embed="rId8" name="T3_W9F_6.6.wav"/>
            </a:hlinkClick>
            <a:extLst>
              <a:ext uri="{FF2B5EF4-FFF2-40B4-BE49-F238E27FC236}">
                <a16:creationId xmlns:a16="http://schemas.microsoft.com/office/drawing/2014/main" id="{81A9380B-35FE-83CB-45A6-F37CF02A9D05}"/>
              </a:ext>
            </a:extLst>
          </p:cNvPr>
          <p:cNvSpPr/>
          <p:nvPr/>
        </p:nvSpPr>
        <p:spPr>
          <a:xfrm>
            <a:off x="6001864" y="3209905"/>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3" name="Rectangle 72">
            <a:hlinkClick r:id="" action="ppaction://noaction">
              <a:snd r:embed="rId6" name="T3_W9F_6.5.wav"/>
            </a:hlinkClick>
            <a:extLst>
              <a:ext uri="{FF2B5EF4-FFF2-40B4-BE49-F238E27FC236}">
                <a16:creationId xmlns:a16="http://schemas.microsoft.com/office/drawing/2014/main" id="{8DF25FA3-CCAC-4EBC-24FF-9997CF8E1FA7}"/>
              </a:ext>
            </a:extLst>
          </p:cNvPr>
          <p:cNvSpPr/>
          <p:nvPr/>
        </p:nvSpPr>
        <p:spPr>
          <a:xfrm>
            <a:off x="5993356" y="2404000"/>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74" name="Rectangle 73">
            <a:hlinkClick r:id="" action="ppaction://noaction">
              <a:snd r:embed="rId10" name="T3_W9F_6.8.wav"/>
            </a:hlinkClick>
            <a:extLst>
              <a:ext uri="{FF2B5EF4-FFF2-40B4-BE49-F238E27FC236}">
                <a16:creationId xmlns:a16="http://schemas.microsoft.com/office/drawing/2014/main" id="{44751C96-844E-158C-DFDF-3CFF36AC8F2D}"/>
              </a:ext>
            </a:extLst>
          </p:cNvPr>
          <p:cNvSpPr/>
          <p:nvPr/>
        </p:nvSpPr>
        <p:spPr>
          <a:xfrm>
            <a:off x="6033806" y="4797239"/>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75" name="Rectangle 74">
            <a:hlinkClick r:id="" action="ppaction://noaction">
              <a:snd r:embed="rId9" name="T3_W9F_6.7.wav"/>
            </a:hlinkClick>
            <a:extLst>
              <a:ext uri="{FF2B5EF4-FFF2-40B4-BE49-F238E27FC236}">
                <a16:creationId xmlns:a16="http://schemas.microsoft.com/office/drawing/2014/main" id="{0A9BA3CE-772F-EC31-0B37-B476DFA450F7}"/>
              </a:ext>
            </a:extLst>
          </p:cNvPr>
          <p:cNvSpPr/>
          <p:nvPr/>
        </p:nvSpPr>
        <p:spPr>
          <a:xfrm>
            <a:off x="6025298" y="3991334"/>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6" name="Rectangle 75">
            <a:hlinkClick r:id="" action="ppaction://noaction">
              <a:snd r:embed="rId11" name="T3_W9F_6.9.wav"/>
            </a:hlinkClick>
            <a:extLst>
              <a:ext uri="{FF2B5EF4-FFF2-40B4-BE49-F238E27FC236}">
                <a16:creationId xmlns:a16="http://schemas.microsoft.com/office/drawing/2014/main" id="{93814E45-CF17-36D2-1CB1-27B327A9F6A1}"/>
              </a:ext>
            </a:extLst>
          </p:cNvPr>
          <p:cNvSpPr/>
          <p:nvPr/>
        </p:nvSpPr>
        <p:spPr>
          <a:xfrm>
            <a:off x="6034783" y="5618764"/>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77" name="Rectangle 76">
            <a:hlinkClick r:id="" action="ppaction://noaction">
              <a:snd r:embed="rId12" name="T3_W9F_6.10.wav"/>
            </a:hlinkClick>
            <a:extLst>
              <a:ext uri="{FF2B5EF4-FFF2-40B4-BE49-F238E27FC236}">
                <a16:creationId xmlns:a16="http://schemas.microsoft.com/office/drawing/2014/main" id="{DF5B2A10-BC7A-3502-08B0-C530C0384B0C}"/>
              </a:ext>
            </a:extLst>
          </p:cNvPr>
          <p:cNvSpPr/>
          <p:nvPr/>
        </p:nvSpPr>
        <p:spPr>
          <a:xfrm>
            <a:off x="6025298" y="6253563"/>
            <a:ext cx="351587"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78" name="Picture 77">
            <a:extLst>
              <a:ext uri="{FF2B5EF4-FFF2-40B4-BE49-F238E27FC236}">
                <a16:creationId xmlns:a16="http://schemas.microsoft.com/office/drawing/2014/main" id="{0CF21F33-6757-2FCF-9954-34FBA415B7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20496" y="2598477"/>
            <a:ext cx="256070" cy="266739"/>
          </a:xfrm>
          <a:prstGeom prst="rect">
            <a:avLst/>
          </a:prstGeom>
        </p:spPr>
      </p:pic>
      <p:sp>
        <p:nvSpPr>
          <p:cNvPr id="79" name="Google Shape;325;p7">
            <a:extLst>
              <a:ext uri="{FF2B5EF4-FFF2-40B4-BE49-F238E27FC236}">
                <a16:creationId xmlns:a16="http://schemas.microsoft.com/office/drawing/2014/main" id="{E0CAD4E7-E86E-75A4-F930-92E742E5516E}"/>
              </a:ext>
            </a:extLst>
          </p:cNvPr>
          <p:cNvSpPr txBox="1"/>
          <p:nvPr/>
        </p:nvSpPr>
        <p:spPr>
          <a:xfrm>
            <a:off x="10291901" y="3069533"/>
            <a:ext cx="1601292" cy="40006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el mar</a:t>
            </a:r>
          </a:p>
        </p:txBody>
      </p:sp>
      <p:pic>
        <p:nvPicPr>
          <p:cNvPr id="80" name="Picture 79">
            <a:extLst>
              <a:ext uri="{FF2B5EF4-FFF2-40B4-BE49-F238E27FC236}">
                <a16:creationId xmlns:a16="http://schemas.microsoft.com/office/drawing/2014/main" id="{EF41E8C3-E9F1-F950-4E10-70A700E618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29021" y="3388041"/>
            <a:ext cx="256070" cy="266739"/>
          </a:xfrm>
          <a:prstGeom prst="rect">
            <a:avLst/>
          </a:prstGeom>
        </p:spPr>
      </p:pic>
      <p:sp>
        <p:nvSpPr>
          <p:cNvPr id="81" name="Google Shape;325;p7">
            <a:extLst>
              <a:ext uri="{FF2B5EF4-FFF2-40B4-BE49-F238E27FC236}">
                <a16:creationId xmlns:a16="http://schemas.microsoft.com/office/drawing/2014/main" id="{2AB73A7D-840A-7E38-FFA3-DDBA69D22D1F}"/>
              </a:ext>
            </a:extLst>
          </p:cNvPr>
          <p:cNvSpPr txBox="1"/>
          <p:nvPr/>
        </p:nvSpPr>
        <p:spPr>
          <a:xfrm>
            <a:off x="10248408" y="3949277"/>
            <a:ext cx="1601292" cy="40006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fruta</a:t>
            </a:r>
          </a:p>
        </p:txBody>
      </p:sp>
      <p:pic>
        <p:nvPicPr>
          <p:cNvPr id="82" name="Picture 81">
            <a:extLst>
              <a:ext uri="{FF2B5EF4-FFF2-40B4-BE49-F238E27FC236}">
                <a16:creationId xmlns:a16="http://schemas.microsoft.com/office/drawing/2014/main" id="{C55D03D5-6627-60E9-4B4B-1824683BD58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49054" y="4228855"/>
            <a:ext cx="256070" cy="266739"/>
          </a:xfrm>
          <a:prstGeom prst="rect">
            <a:avLst/>
          </a:prstGeom>
        </p:spPr>
      </p:pic>
      <p:sp>
        <p:nvSpPr>
          <p:cNvPr id="83" name="Google Shape;325;p7">
            <a:extLst>
              <a:ext uri="{FF2B5EF4-FFF2-40B4-BE49-F238E27FC236}">
                <a16:creationId xmlns:a16="http://schemas.microsoft.com/office/drawing/2014/main" id="{1C90055F-0E18-7EC6-1C2B-F5B3416422AA}"/>
              </a:ext>
            </a:extLst>
          </p:cNvPr>
          <p:cNvSpPr txBox="1"/>
          <p:nvPr/>
        </p:nvSpPr>
        <p:spPr>
          <a:xfrm>
            <a:off x="6559657" y="4567491"/>
            <a:ext cx="1739328"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todos los días</a:t>
            </a:r>
          </a:p>
        </p:txBody>
      </p:sp>
      <p:pic>
        <p:nvPicPr>
          <p:cNvPr id="84" name="Picture 83">
            <a:extLst>
              <a:ext uri="{FF2B5EF4-FFF2-40B4-BE49-F238E27FC236}">
                <a16:creationId xmlns:a16="http://schemas.microsoft.com/office/drawing/2014/main" id="{3BCED326-60C4-6DB5-F2AF-09291C0F7E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7367" y="5131276"/>
            <a:ext cx="256070" cy="266739"/>
          </a:xfrm>
          <a:prstGeom prst="rect">
            <a:avLst/>
          </a:prstGeom>
        </p:spPr>
      </p:pic>
      <p:sp>
        <p:nvSpPr>
          <p:cNvPr id="86" name="Google Shape;325;p7">
            <a:extLst>
              <a:ext uri="{FF2B5EF4-FFF2-40B4-BE49-F238E27FC236}">
                <a16:creationId xmlns:a16="http://schemas.microsoft.com/office/drawing/2014/main" id="{08F9E3BC-734F-C97E-B467-7C4D420EF4B7}"/>
              </a:ext>
            </a:extLst>
          </p:cNvPr>
          <p:cNvSpPr txBox="1"/>
          <p:nvPr/>
        </p:nvSpPr>
        <p:spPr>
          <a:xfrm>
            <a:off x="8547885" y="5540393"/>
            <a:ext cx="1601292" cy="40006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tren</a:t>
            </a:r>
          </a:p>
        </p:txBody>
      </p:sp>
      <p:pic>
        <p:nvPicPr>
          <p:cNvPr id="87" name="Picture 86">
            <a:extLst>
              <a:ext uri="{FF2B5EF4-FFF2-40B4-BE49-F238E27FC236}">
                <a16:creationId xmlns:a16="http://schemas.microsoft.com/office/drawing/2014/main" id="{DFCE6664-AE6C-4625-3CF3-A64DEA3C970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20496" y="5771668"/>
            <a:ext cx="256070" cy="266739"/>
          </a:xfrm>
          <a:prstGeom prst="rect">
            <a:avLst/>
          </a:prstGeom>
        </p:spPr>
      </p:pic>
      <p:sp>
        <p:nvSpPr>
          <p:cNvPr id="90" name="Google Shape;325;p7">
            <a:extLst>
              <a:ext uri="{FF2B5EF4-FFF2-40B4-BE49-F238E27FC236}">
                <a16:creationId xmlns:a16="http://schemas.microsoft.com/office/drawing/2014/main" id="{C15C8720-B66C-B31A-E3FA-331D791AF467}"/>
              </a:ext>
            </a:extLst>
          </p:cNvPr>
          <p:cNvSpPr txBox="1"/>
          <p:nvPr/>
        </p:nvSpPr>
        <p:spPr>
          <a:xfrm>
            <a:off x="6566721" y="6169701"/>
            <a:ext cx="1601292" cy="40006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el teatro</a:t>
            </a:r>
          </a:p>
        </p:txBody>
      </p:sp>
      <p:pic>
        <p:nvPicPr>
          <p:cNvPr id="91" name="Picture 90">
            <a:extLst>
              <a:ext uri="{FF2B5EF4-FFF2-40B4-BE49-F238E27FC236}">
                <a16:creationId xmlns:a16="http://schemas.microsoft.com/office/drawing/2014/main" id="{F1538E7B-9F58-C244-5869-85FBC97AA91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7367" y="6429023"/>
            <a:ext cx="256070" cy="266739"/>
          </a:xfrm>
          <a:prstGeom prst="rect">
            <a:avLst/>
          </a:prstGeom>
        </p:spPr>
      </p:pic>
      <p:sp>
        <p:nvSpPr>
          <p:cNvPr id="7" name="TextBox 6">
            <a:extLst>
              <a:ext uri="{FF2B5EF4-FFF2-40B4-BE49-F238E27FC236}">
                <a16:creationId xmlns:a16="http://schemas.microsoft.com/office/drawing/2014/main" id="{0B974764-ABE7-4C47-2C3D-6FB8633477C0}"/>
              </a:ext>
            </a:extLst>
          </p:cNvPr>
          <p:cNvSpPr txBox="1"/>
          <p:nvPr/>
        </p:nvSpPr>
        <p:spPr>
          <a:xfrm>
            <a:off x="904754" y="1472596"/>
            <a:ext cx="23663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Escribe 📝</a:t>
            </a:r>
            <a:endPar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10" name="Group 9">
            <a:extLst>
              <a:ext uri="{FF2B5EF4-FFF2-40B4-BE49-F238E27FC236}">
                <a16:creationId xmlns:a16="http://schemas.microsoft.com/office/drawing/2014/main" id="{C11382FB-A6F8-FD65-5C56-139604D4A219}"/>
              </a:ext>
            </a:extLst>
          </p:cNvPr>
          <p:cNvGrpSpPr/>
          <p:nvPr/>
        </p:nvGrpSpPr>
        <p:grpSpPr>
          <a:xfrm>
            <a:off x="7115669" y="1329899"/>
            <a:ext cx="2104827" cy="584070"/>
            <a:chOff x="6522879" y="1345949"/>
            <a:chExt cx="2104827" cy="584070"/>
          </a:xfrm>
        </p:grpSpPr>
        <p:sp>
          <p:nvSpPr>
            <p:cNvPr id="99" name="TextBox 98">
              <a:extLst>
                <a:ext uri="{FF2B5EF4-FFF2-40B4-BE49-F238E27FC236}">
                  <a16:creationId xmlns:a16="http://schemas.microsoft.com/office/drawing/2014/main" id="{C398B02C-98A2-DE63-F541-EFB4853A0E0B}"/>
                </a:ext>
              </a:extLst>
            </p:cNvPr>
            <p:cNvSpPr txBox="1"/>
            <p:nvPr/>
          </p:nvSpPr>
          <p:spPr>
            <a:xfrm>
              <a:off x="6522879" y="1406799"/>
              <a:ext cx="16530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Marca</a:t>
              </a:r>
            </a:p>
          </p:txBody>
        </p:sp>
        <p:pic>
          <p:nvPicPr>
            <p:cNvPr id="100" name="Picture 99">
              <a:extLst>
                <a:ext uri="{FF2B5EF4-FFF2-40B4-BE49-F238E27FC236}">
                  <a16:creationId xmlns:a16="http://schemas.microsoft.com/office/drawing/2014/main" id="{02C72D56-F255-D41C-179C-715707246B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94882" y="1345949"/>
              <a:ext cx="432824" cy="450857"/>
            </a:xfrm>
            <a:prstGeom prst="rect">
              <a:avLst/>
            </a:prstGeom>
          </p:spPr>
        </p:pic>
      </p:grpSp>
      <p:sp>
        <p:nvSpPr>
          <p:cNvPr id="3" name="Google Shape;167;p2">
            <a:extLst>
              <a:ext uri="{FF2B5EF4-FFF2-40B4-BE49-F238E27FC236}">
                <a16:creationId xmlns:a16="http://schemas.microsoft.com/office/drawing/2014/main" id="{6CA5FEE8-65B8-C62B-84FF-D4B229261E88}"/>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hlinkClick r:id="" action="ppaction://noaction">
              <a:snd r:embed="rId17" name="T3_W9F_6.1.wav"/>
            </a:hlinkClick>
            <a:extLst>
              <a:ext uri="{FF2B5EF4-FFF2-40B4-BE49-F238E27FC236}">
                <a16:creationId xmlns:a16="http://schemas.microsoft.com/office/drawing/2014/main" id="{BB0B5CE4-BB0C-0EB8-6A27-1CED4F54E6B8}"/>
              </a:ext>
            </a:extLst>
          </p:cNvPr>
          <p:cNvSpPr txBox="1"/>
          <p:nvPr/>
        </p:nvSpPr>
        <p:spPr>
          <a:xfrm>
            <a:off x="2901686" y="106067"/>
            <a:ext cx="62472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verano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What can they 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T3_W9F_6.3.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p:tgtEl>
                                          <p:spTgt spid="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p:tgtEl>
                                          <p:spTgt spid="6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ppt_x"/>
                                          </p:val>
                                        </p:tav>
                                        <p:tav tm="100000">
                                          <p:val>
                                            <p:strVal val="#ppt_x"/>
                                          </p:val>
                                        </p:tav>
                                      </p:tavLst>
                                    </p:anim>
                                    <p:anim calcmode="lin" valueType="num">
                                      <p:cBhvr additive="base">
                                        <p:cTn id="4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p:tgtEl>
                                          <p:spTgt spid="6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fill="hold"/>
                                        <p:tgtEl>
                                          <p:spTgt spid="63"/>
                                        </p:tgtEl>
                                        <p:attrNameLst>
                                          <p:attrName>ppt_x</p:attrName>
                                        </p:attrNameLst>
                                      </p:cBhvr>
                                      <p:tavLst>
                                        <p:tav tm="0">
                                          <p:val>
                                            <p:strVal val="#ppt_x"/>
                                          </p:val>
                                        </p:tav>
                                        <p:tav tm="100000">
                                          <p:val>
                                            <p:strVal val="#ppt_x"/>
                                          </p:val>
                                        </p:tav>
                                      </p:tavLst>
                                    </p:anim>
                                    <p:anim calcmode="lin" valueType="num">
                                      <p:cBhvr additive="base">
                                        <p:cTn id="51"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p:tgtEl>
                                          <p:spTgt spid="6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additive="base">
                                        <p:cTn id="67" dur="500"/>
                                        <p:tgtEl>
                                          <p:spTgt spid="7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ppt_x"/>
                                          </p:val>
                                        </p:tav>
                                        <p:tav tm="100000">
                                          <p:val>
                                            <p:strVal val="#ppt_x"/>
                                          </p:val>
                                        </p:tav>
                                      </p:tavLst>
                                    </p:anim>
                                    <p:anim calcmode="lin" valueType="num">
                                      <p:cBhvr additive="base">
                                        <p:cTn id="7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subTnLst>
                                    <p:audio>
                                      <p:cMediaNode>
                                        <p:cTn display="0" masterRel="sameClick">
                                          <p:stCondLst>
                                            <p:cond evt="begin" delay="0">
                                              <p:tn val="76"/>
                                            </p:cond>
                                          </p:stCondLst>
                                          <p:endCondLst>
                                            <p:cond evt="onStopAudio" delay="0">
                                              <p:tgtEl>
                                                <p:sldTgt/>
                                              </p:tgtEl>
                                            </p:cond>
                                          </p:endCondLst>
                                        </p:cTn>
                                        <p:tgtEl>
                                          <p:sndTgt r:embed="rId4" name="T3_W9F_6.4.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par>
                                <p:cTn id="99" presetID="10" presetClass="entr" presetSubtype="0" fill="hold" nodeType="with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fade">
                                      <p:cBhvr>
                                        <p:cTn id="106" dur="500"/>
                                        <p:tgtEl>
                                          <p:spTgt spid="7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81"/>
                                        </p:tgtEl>
                                        <p:attrNameLst>
                                          <p:attrName>style.visibility</p:attrName>
                                        </p:attrNameLst>
                                      </p:cBhvr>
                                      <p:to>
                                        <p:strVal val="visible"/>
                                      </p:to>
                                    </p:set>
                                    <p:animEffect transition="in" filter="fade">
                                      <p:cBhvr>
                                        <p:cTn id="111" dur="500"/>
                                        <p:tgtEl>
                                          <p:spTgt spid="18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500"/>
                                        <p:tgtEl>
                                          <p:spTgt spid="8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fade">
                                      <p:cBhvr>
                                        <p:cTn id="126" dur="500"/>
                                        <p:tgtEl>
                                          <p:spTgt spid="8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fade">
                                      <p:cBhvr>
                                        <p:cTn id="131" dur="500"/>
                                        <p:tgtEl>
                                          <p:spTgt spid="8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84"/>
                                        </p:tgtEl>
                                        <p:attrNameLst>
                                          <p:attrName>style.visibility</p:attrName>
                                        </p:attrNameLst>
                                      </p:cBhvr>
                                      <p:to>
                                        <p:strVal val="visible"/>
                                      </p:to>
                                    </p:set>
                                    <p:animEffect transition="in" filter="fade">
                                      <p:cBhvr>
                                        <p:cTn id="136" dur="500"/>
                                        <p:tgtEl>
                                          <p:spTgt spid="84"/>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500"/>
                                        <p:tgtEl>
                                          <p:spTgt spid="83"/>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87"/>
                                        </p:tgtEl>
                                        <p:attrNameLst>
                                          <p:attrName>style.visibility</p:attrName>
                                        </p:attrNameLst>
                                      </p:cBhvr>
                                      <p:to>
                                        <p:strVal val="visible"/>
                                      </p:to>
                                    </p:set>
                                    <p:animEffect transition="in" filter="fade">
                                      <p:cBhvr>
                                        <p:cTn id="146" dur="500"/>
                                        <p:tgtEl>
                                          <p:spTgt spid="8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86"/>
                                        </p:tgtEl>
                                        <p:attrNameLst>
                                          <p:attrName>style.visibility</p:attrName>
                                        </p:attrNameLst>
                                      </p:cBhvr>
                                      <p:to>
                                        <p:strVal val="visible"/>
                                      </p:to>
                                    </p:set>
                                    <p:animEffect transition="in" filter="fade">
                                      <p:cBhvr>
                                        <p:cTn id="151" dur="500"/>
                                        <p:tgtEl>
                                          <p:spTgt spid="86"/>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91"/>
                                        </p:tgtEl>
                                        <p:attrNameLst>
                                          <p:attrName>style.visibility</p:attrName>
                                        </p:attrNameLst>
                                      </p:cBhvr>
                                      <p:to>
                                        <p:strVal val="visible"/>
                                      </p:to>
                                    </p:set>
                                    <p:animEffect transition="in" filter="fade">
                                      <p:cBhvr>
                                        <p:cTn id="156" dur="500"/>
                                        <p:tgtEl>
                                          <p:spTgt spid="9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57" grpId="0"/>
      <p:bldP spid="59" grpId="0"/>
      <p:bldP spid="61" grpId="0"/>
      <p:bldP spid="63" grpId="0"/>
      <p:bldP spid="67" grpId="0"/>
      <p:bldP spid="69" grpId="0"/>
      <p:bldP spid="72" grpId="0" animBg="1"/>
      <p:bldP spid="73" grpId="0" animBg="1"/>
      <p:bldP spid="74" grpId="0" animBg="1"/>
      <p:bldP spid="75" grpId="0" animBg="1"/>
      <p:bldP spid="76" grpId="0" animBg="1"/>
      <p:bldP spid="77" grpId="0" animBg="1"/>
      <p:bldP spid="79" grpId="0" animBg="1"/>
      <p:bldP spid="81" grpId="0" animBg="1"/>
      <p:bldP spid="83" grpId="0" animBg="1"/>
      <p:bldP spid="86" grpId="0" animBg="1"/>
      <p:bldP spid="90"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p>
        </p:txBody>
      </p:sp>
      <p:pic>
        <p:nvPicPr>
          <p:cNvPr id="65" name="Graphic 64" descr="Teacher">
            <a:extLst>
              <a:ext uri="{FF2B5EF4-FFF2-40B4-BE49-F238E27FC236}">
                <a16:creationId xmlns:a16="http://schemas.microsoft.com/office/drawing/2014/main" id="{F110FE6A-80AA-D8DE-6940-19BE646BC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515" y="756393"/>
            <a:ext cx="914400" cy="914400"/>
          </a:xfrm>
          <a:prstGeom prst="rect">
            <a:avLst/>
          </a:prstGeom>
        </p:spPr>
      </p:pic>
      <p:sp>
        <p:nvSpPr>
          <p:cNvPr id="66" name="Speech Bubble: Rectangle with Corners Rounded 65">
            <a:extLst>
              <a:ext uri="{FF2B5EF4-FFF2-40B4-BE49-F238E27FC236}">
                <a16:creationId xmlns:a16="http://schemas.microsoft.com/office/drawing/2014/main" id="{936EC68F-5AFD-3C42-69F9-6576BD707520}"/>
              </a:ext>
            </a:extLst>
          </p:cNvPr>
          <p:cNvSpPr/>
          <p:nvPr/>
        </p:nvSpPr>
        <p:spPr>
          <a:xfrm>
            <a:off x="1968645" y="659469"/>
            <a:ext cx="8133298" cy="675763"/>
          </a:xfrm>
          <a:prstGeom prst="wedgeRoundRectCallout">
            <a:avLst>
              <a:gd name="adj1" fmla="val -54573"/>
              <a:gd name="adj2" fmla="val 2943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en-GB" sz="2400" b="1" kern="0" dirty="0" err="1">
                <a:solidFill>
                  <a:schemeClr val="bg1"/>
                </a:solidFill>
                <a:latin typeface="Century Gothic"/>
                <a:ea typeface="Century Gothic"/>
                <a:cs typeface="Century Gothic"/>
                <a:sym typeface="Century Gothic"/>
              </a:rPr>
              <a:t>Pregunta</a:t>
            </a:r>
            <a:r>
              <a:rPr lang="en-GB" sz="2400" b="1" kern="0" dirty="0">
                <a:solidFill>
                  <a:schemeClr val="bg1"/>
                </a:solidFill>
                <a:latin typeface="Century Gothic"/>
                <a:ea typeface="Century Gothic"/>
                <a:cs typeface="Century Gothic"/>
                <a:sym typeface="Century Gothic"/>
              </a:rPr>
              <a:t> y completa la </a:t>
            </a:r>
            <a:r>
              <a:rPr lang="en-GB" sz="2400" b="1" kern="0" dirty="0" err="1">
                <a:solidFill>
                  <a:schemeClr val="bg1"/>
                </a:solidFill>
                <a:latin typeface="Century Gothic"/>
                <a:ea typeface="Century Gothic"/>
                <a:cs typeface="Century Gothic"/>
                <a:sym typeface="Century Gothic"/>
              </a:rPr>
              <a:t>encuesta</a:t>
            </a:r>
            <a:r>
              <a:rPr lang="en-GB" sz="2400" b="1" kern="0" dirty="0">
                <a:solidFill>
                  <a:schemeClr val="bg1"/>
                </a:solidFill>
                <a:latin typeface="Century Gothic"/>
                <a:ea typeface="Century Gothic"/>
                <a:cs typeface="Century Gothic"/>
                <a:sym typeface="Century Gothic"/>
              </a:rPr>
              <a:t>* sobre* </a:t>
            </a:r>
            <a:r>
              <a:rPr lang="en-GB" sz="2400" b="1" kern="0" dirty="0" err="1">
                <a:solidFill>
                  <a:schemeClr val="bg1"/>
                </a:solidFill>
                <a:latin typeface="Century Gothic"/>
                <a:ea typeface="Century Gothic"/>
                <a:cs typeface="Century Gothic"/>
                <a:sym typeface="Century Gothic"/>
              </a:rPr>
              <a:t>el</a:t>
            </a:r>
            <a:r>
              <a:rPr lang="en-GB" sz="2400" b="1" kern="0" dirty="0">
                <a:solidFill>
                  <a:schemeClr val="bg1"/>
                </a:solidFill>
                <a:latin typeface="Century Gothic"/>
                <a:ea typeface="Century Gothic"/>
                <a:cs typeface="Century Gothic"/>
                <a:sym typeface="Century Gothic"/>
              </a:rPr>
              <a:t> </a:t>
            </a:r>
            <a:r>
              <a:rPr lang="en-GB" sz="2400" b="1" kern="0" dirty="0" err="1">
                <a:solidFill>
                  <a:schemeClr val="bg1"/>
                </a:solidFill>
                <a:latin typeface="Century Gothic"/>
                <a:ea typeface="Century Gothic"/>
                <a:cs typeface="Century Gothic"/>
                <a:sym typeface="Century Gothic"/>
              </a:rPr>
              <a:t>verano</a:t>
            </a:r>
            <a:r>
              <a:rPr lang="en-GB" sz="2400" b="1" kern="0" dirty="0">
                <a:solidFill>
                  <a:schemeClr val="bg1"/>
                </a:solidFill>
                <a:latin typeface="Century Gothic"/>
                <a:ea typeface="Century Gothic"/>
                <a:cs typeface="Century Gothic"/>
                <a:sym typeface="Century Gothic"/>
              </a:rPr>
              <a:t>.</a:t>
            </a:r>
            <a:endParaRPr lang="es-AR" sz="2400" kern="0" dirty="0">
              <a:solidFill>
                <a:schemeClr val="bg1"/>
              </a:solidFill>
              <a:latin typeface="Century Gothic"/>
              <a:ea typeface="Century Gothic"/>
              <a:cs typeface="Century Gothic"/>
              <a:sym typeface="Century Gothic"/>
            </a:endParaRPr>
          </a:p>
        </p:txBody>
      </p:sp>
      <p:graphicFrame>
        <p:nvGraphicFramePr>
          <p:cNvPr id="30" name="Table 29">
            <a:extLst>
              <a:ext uri="{FF2B5EF4-FFF2-40B4-BE49-F238E27FC236}">
                <a16:creationId xmlns:a16="http://schemas.microsoft.com/office/drawing/2014/main" id="{78CE2C93-AC34-0D54-2442-844323AA9804}"/>
              </a:ext>
            </a:extLst>
          </p:cNvPr>
          <p:cNvGraphicFramePr>
            <a:graphicFrameLocks noGrp="1"/>
          </p:cNvGraphicFramePr>
          <p:nvPr>
            <p:extLst>
              <p:ext uri="{D42A27DB-BD31-4B8C-83A1-F6EECF244321}">
                <p14:modId xmlns:p14="http://schemas.microsoft.com/office/powerpoint/2010/main" val="1275978428"/>
              </p:ext>
            </p:extLst>
          </p:nvPr>
        </p:nvGraphicFramePr>
        <p:xfrm>
          <a:off x="123171" y="1670793"/>
          <a:ext cx="11710429" cy="4785360"/>
        </p:xfrm>
        <a:graphic>
          <a:graphicData uri="http://schemas.openxmlformats.org/drawingml/2006/table">
            <a:tbl>
              <a:tblPr firstRow="1" bandRow="1">
                <a:tableStyleId>{5940675A-B579-460E-94D1-54222C63F5DA}</a:tableStyleId>
              </a:tblPr>
              <a:tblGrid>
                <a:gridCol w="1171043">
                  <a:extLst>
                    <a:ext uri="{9D8B030D-6E8A-4147-A177-3AD203B41FA5}">
                      <a16:colId xmlns:a16="http://schemas.microsoft.com/office/drawing/2014/main" val="20000"/>
                    </a:ext>
                  </a:extLst>
                </a:gridCol>
                <a:gridCol w="1171043">
                  <a:extLst>
                    <a:ext uri="{9D8B030D-6E8A-4147-A177-3AD203B41FA5}">
                      <a16:colId xmlns:a16="http://schemas.microsoft.com/office/drawing/2014/main" val="20001"/>
                    </a:ext>
                  </a:extLst>
                </a:gridCol>
                <a:gridCol w="865772">
                  <a:extLst>
                    <a:ext uri="{9D8B030D-6E8A-4147-A177-3AD203B41FA5}">
                      <a16:colId xmlns:a16="http://schemas.microsoft.com/office/drawing/2014/main" val="20002"/>
                    </a:ext>
                  </a:extLst>
                </a:gridCol>
                <a:gridCol w="1476314">
                  <a:extLst>
                    <a:ext uri="{9D8B030D-6E8A-4147-A177-3AD203B41FA5}">
                      <a16:colId xmlns:a16="http://schemas.microsoft.com/office/drawing/2014/main" val="20004"/>
                    </a:ext>
                  </a:extLst>
                </a:gridCol>
                <a:gridCol w="879753">
                  <a:extLst>
                    <a:ext uri="{9D8B030D-6E8A-4147-A177-3AD203B41FA5}">
                      <a16:colId xmlns:a16="http://schemas.microsoft.com/office/drawing/2014/main" val="20005"/>
                    </a:ext>
                  </a:extLst>
                </a:gridCol>
                <a:gridCol w="1215176">
                  <a:extLst>
                    <a:ext uri="{9D8B030D-6E8A-4147-A177-3AD203B41FA5}">
                      <a16:colId xmlns:a16="http://schemas.microsoft.com/office/drawing/2014/main" val="20006"/>
                    </a:ext>
                  </a:extLst>
                </a:gridCol>
                <a:gridCol w="1418199">
                  <a:extLst>
                    <a:ext uri="{9D8B030D-6E8A-4147-A177-3AD203B41FA5}">
                      <a16:colId xmlns:a16="http://schemas.microsoft.com/office/drawing/2014/main" val="20007"/>
                    </a:ext>
                  </a:extLst>
                </a:gridCol>
                <a:gridCol w="1171043">
                  <a:extLst>
                    <a:ext uri="{9D8B030D-6E8A-4147-A177-3AD203B41FA5}">
                      <a16:colId xmlns:a16="http://schemas.microsoft.com/office/drawing/2014/main" val="625429011"/>
                    </a:ext>
                  </a:extLst>
                </a:gridCol>
                <a:gridCol w="1171043">
                  <a:extLst>
                    <a:ext uri="{9D8B030D-6E8A-4147-A177-3AD203B41FA5}">
                      <a16:colId xmlns:a16="http://schemas.microsoft.com/office/drawing/2014/main" val="2478405764"/>
                    </a:ext>
                  </a:extLst>
                </a:gridCol>
                <a:gridCol w="1171043">
                  <a:extLst>
                    <a:ext uri="{9D8B030D-6E8A-4147-A177-3AD203B41FA5}">
                      <a16:colId xmlns:a16="http://schemas.microsoft.com/office/drawing/2014/main" val="891486385"/>
                    </a:ext>
                  </a:extLst>
                </a:gridCol>
              </a:tblGrid>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490391878"/>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0"/>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1"/>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2"/>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3"/>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4"/>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5"/>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6"/>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7"/>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8"/>
                  </a:ext>
                </a:extLst>
              </a:tr>
              <a:tr h="283744">
                <a:tc>
                  <a:txBody>
                    <a:bodyPr/>
                    <a:lstStyle/>
                    <a:p>
                      <a:pPr algn="ctr"/>
                      <a:r>
                        <a:rPr lang="en-GB" sz="1600" b="1" dirty="0">
                          <a:solidFill>
                            <a:srgbClr val="002060"/>
                          </a:solidFill>
                          <a:latin typeface="Segoe Print" panose="02000600000000000000" pitchFamily="2" charset="0"/>
                        </a:rPr>
                        <a:t>speak Spanish</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speak English </a:t>
                      </a:r>
                    </a:p>
                  </a:txBody>
                  <a:tcPr anchor="ctr"/>
                </a:tc>
                <a:tc>
                  <a:txBody>
                    <a:bodyPr/>
                    <a:lstStyle/>
                    <a:p>
                      <a:pPr algn="ctr"/>
                      <a:r>
                        <a:rPr lang="es-ES" sz="1600" b="1" dirty="0" err="1">
                          <a:solidFill>
                            <a:srgbClr val="002060"/>
                          </a:solidFill>
                          <a:latin typeface="Segoe Print" panose="02000600000000000000" pitchFamily="2" charset="0"/>
                        </a:rPr>
                        <a:t>learn</a:t>
                      </a:r>
                      <a:r>
                        <a:rPr lang="es-ES" sz="1600" b="1" dirty="0">
                          <a:solidFill>
                            <a:srgbClr val="002060"/>
                          </a:solidFill>
                          <a:latin typeface="Segoe Print" panose="02000600000000000000" pitchFamily="2" charset="0"/>
                        </a:rPr>
                        <a:t> new </a:t>
                      </a:r>
                      <a:r>
                        <a:rPr lang="es-ES" sz="1600" b="1" dirty="0" err="1">
                          <a:solidFill>
                            <a:srgbClr val="002060"/>
                          </a:solidFill>
                          <a:latin typeface="Segoe Print" panose="02000600000000000000" pitchFamily="2" charset="0"/>
                        </a:rPr>
                        <a:t>words</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err="1">
                          <a:solidFill>
                            <a:srgbClr val="002060"/>
                          </a:solidFill>
                          <a:latin typeface="Segoe Print" panose="02000600000000000000" pitchFamily="2" charset="0"/>
                        </a:rPr>
                        <a:t>go</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to</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the</a:t>
                      </a:r>
                      <a:r>
                        <a:rPr lang="es-ES" sz="1600" b="1" dirty="0">
                          <a:solidFill>
                            <a:srgbClr val="002060"/>
                          </a:solidFill>
                          <a:latin typeface="Segoe Print" panose="02000600000000000000" pitchFamily="2" charset="0"/>
                        </a:rPr>
                        <a:t> cinema</a:t>
                      </a:r>
                    </a:p>
                  </a:txBody>
                  <a:tcPr anchor="ctr"/>
                </a:tc>
                <a:tc>
                  <a:txBody>
                    <a:bodyPr/>
                    <a:lstStyle/>
                    <a:p>
                      <a:pPr algn="ctr"/>
                      <a:r>
                        <a:rPr lang="en-GB" sz="1600" b="1" dirty="0">
                          <a:solidFill>
                            <a:srgbClr val="002060"/>
                          </a:solidFill>
                          <a:latin typeface="Segoe Print" panose="02000600000000000000" pitchFamily="2" charset="0"/>
                        </a:rPr>
                        <a:t>sleep</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swim in the sea</a:t>
                      </a:r>
                      <a:endParaRPr lang="es-ES" sz="1600" b="1" dirty="0">
                        <a:solidFill>
                          <a:srgbClr val="002060"/>
                        </a:solidFill>
                        <a:latin typeface="Segoe Print" panose="020006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Segoe Print" panose="02000600000000000000" pitchFamily="2" charset="0"/>
                        </a:rPr>
                        <a:t>swim in the swimming pool</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err="1">
                          <a:solidFill>
                            <a:srgbClr val="002060"/>
                          </a:solidFill>
                          <a:latin typeface="Segoe Print" panose="02000600000000000000" pitchFamily="2" charset="0"/>
                        </a:rPr>
                        <a:t>rest</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err="1">
                          <a:solidFill>
                            <a:srgbClr val="002060"/>
                          </a:solidFill>
                          <a:latin typeface="Segoe Print" panose="02000600000000000000" pitchFamily="2" charset="0"/>
                        </a:rPr>
                        <a:t>read</a:t>
                      </a:r>
                      <a:r>
                        <a:rPr lang="es-ES" sz="1600" b="1" dirty="0">
                          <a:solidFill>
                            <a:srgbClr val="002060"/>
                          </a:solidFill>
                          <a:latin typeface="Segoe Print" panose="02000600000000000000" pitchFamily="2" charset="0"/>
                        </a:rPr>
                        <a:t> </a:t>
                      </a:r>
                    </a:p>
                  </a:txBody>
                  <a:tcPr anchor="ctr"/>
                </a:tc>
                <a:tc>
                  <a:txBody>
                    <a:bodyPr/>
                    <a:lstStyle/>
                    <a:p>
                      <a:pPr algn="ctr"/>
                      <a:r>
                        <a:rPr lang="es-ES" sz="1600" b="1" dirty="0" err="1">
                          <a:solidFill>
                            <a:srgbClr val="002060"/>
                          </a:solidFill>
                          <a:latin typeface="Segoe Print" panose="02000600000000000000" pitchFamily="2" charset="0"/>
                        </a:rPr>
                        <a:t>write</a:t>
                      </a:r>
                      <a:endParaRPr lang="es-ES" sz="1600" b="1" dirty="0">
                        <a:solidFill>
                          <a:srgbClr val="002060"/>
                        </a:solidFill>
                        <a:latin typeface="Segoe Print" panose="02000600000000000000" pitchFamily="2" charset="0"/>
                      </a:endParaRPr>
                    </a:p>
                  </a:txBody>
                  <a:tcPr anchor="ctr"/>
                </a:tc>
                <a:extLst>
                  <a:ext uri="{0D108BD9-81ED-4DB2-BD59-A6C34878D82A}">
                    <a16:rowId xmlns:a16="http://schemas.microsoft.com/office/drawing/2014/main" val="10009"/>
                  </a:ext>
                </a:extLst>
              </a:tr>
            </a:tbl>
          </a:graphicData>
        </a:graphic>
      </p:graphicFrame>
      <p:sp>
        <p:nvSpPr>
          <p:cNvPr id="36" name="TextBox 35">
            <a:extLst>
              <a:ext uri="{FF2B5EF4-FFF2-40B4-BE49-F238E27FC236}">
                <a16:creationId xmlns:a16="http://schemas.microsoft.com/office/drawing/2014/main" id="{AC7189AB-69C6-7CE8-E3CB-653BF9F7CEC5}"/>
              </a:ext>
            </a:extLst>
          </p:cNvPr>
          <p:cNvSpPr txBox="1"/>
          <p:nvPr/>
        </p:nvSpPr>
        <p:spPr>
          <a:xfrm>
            <a:off x="7155782" y="58981"/>
            <a:ext cx="2608149" cy="523220"/>
          </a:xfrm>
          <a:prstGeom prst="rect">
            <a:avLst/>
          </a:prstGeom>
          <a:solidFill>
            <a:srgbClr val="C7E6A4"/>
          </a:solidFill>
        </p:spPr>
        <p:txBody>
          <a:bodyPr wrap="square">
            <a:spAutoFit/>
          </a:bodyPr>
          <a:lstStyle/>
          <a:p>
            <a:pPr algn="ctr"/>
            <a:r>
              <a:rPr lang="en-GB" sz="1400" dirty="0">
                <a:solidFill>
                  <a:srgbClr val="002060"/>
                </a:solidFill>
                <a:latin typeface="Century Gothic" panose="020B0502020202020204" pitchFamily="34" charset="0"/>
              </a:rPr>
              <a:t>(la) </a:t>
            </a:r>
            <a:r>
              <a:rPr lang="en-GB" sz="1400" b="1" dirty="0" err="1">
                <a:solidFill>
                  <a:srgbClr val="002060"/>
                </a:solidFill>
                <a:latin typeface="Century Gothic" panose="020B0502020202020204" pitchFamily="34" charset="0"/>
              </a:rPr>
              <a:t>encuesta</a:t>
            </a:r>
            <a:r>
              <a:rPr lang="en-GB" sz="1400" dirty="0">
                <a:solidFill>
                  <a:srgbClr val="002060"/>
                </a:solidFill>
                <a:latin typeface="Century Gothic" panose="020B0502020202020204" pitchFamily="34" charset="0"/>
              </a:rPr>
              <a:t> = a survey</a:t>
            </a:r>
          </a:p>
          <a:p>
            <a:pPr algn="ctr"/>
            <a:r>
              <a:rPr lang="en-GB" sz="1400" b="1" dirty="0">
                <a:solidFill>
                  <a:srgbClr val="002060"/>
                </a:solidFill>
                <a:latin typeface="Century Gothic" panose="020B0502020202020204" pitchFamily="34" charset="0"/>
              </a:rPr>
              <a:t>sobre</a:t>
            </a:r>
            <a:r>
              <a:rPr lang="en-GB" sz="1400" dirty="0">
                <a:solidFill>
                  <a:srgbClr val="002060"/>
                </a:solidFill>
                <a:latin typeface="Century Gothic" panose="020B0502020202020204" pitchFamily="34" charset="0"/>
              </a:rPr>
              <a:t> = about</a:t>
            </a:r>
            <a:endParaRPr lang="en-GB" sz="1400" dirty="0"/>
          </a:p>
        </p:txBody>
      </p:sp>
      <p:pic>
        <p:nvPicPr>
          <p:cNvPr id="37" name="Google Shape;383;p19" descr="Chat, Multiple, Icon, Symbol, Message, Bubble, Talk">
            <a:extLst>
              <a:ext uri="{FF2B5EF4-FFF2-40B4-BE49-F238E27FC236}">
                <a16:creationId xmlns:a16="http://schemas.microsoft.com/office/drawing/2014/main" id="{67019502-E30B-093D-A037-0BA667EABED7}"/>
              </a:ext>
            </a:extLst>
          </p:cNvPr>
          <p:cNvPicPr preferRelativeResize="0"/>
          <p:nvPr/>
        </p:nvPicPr>
        <p:blipFill rotWithShape="1">
          <a:blip r:embed="rId5">
            <a:alphaModFix/>
          </a:blip>
          <a:srcRect/>
          <a:stretch/>
        </p:blipFill>
        <p:spPr>
          <a:xfrm>
            <a:off x="11252596" y="1"/>
            <a:ext cx="855052" cy="734742"/>
          </a:xfrm>
          <a:prstGeom prst="rect">
            <a:avLst/>
          </a:prstGeom>
          <a:noFill/>
          <a:ln>
            <a:noFill/>
          </a:ln>
        </p:spPr>
      </p:pic>
      <p:sp>
        <p:nvSpPr>
          <p:cNvPr id="38" name="Google Shape;386;p19">
            <a:extLst>
              <a:ext uri="{FF2B5EF4-FFF2-40B4-BE49-F238E27FC236}">
                <a16:creationId xmlns:a16="http://schemas.microsoft.com/office/drawing/2014/main" id="{DD8B5657-316F-083F-85FB-C3B03332BF35}"/>
              </a:ext>
            </a:extLst>
          </p:cNvPr>
          <p:cNvSpPr txBox="1"/>
          <p:nvPr/>
        </p:nvSpPr>
        <p:spPr>
          <a:xfrm>
            <a:off x="11175106" y="712215"/>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39" name="Speech Bubble: Oval 38">
            <a:extLst>
              <a:ext uri="{FF2B5EF4-FFF2-40B4-BE49-F238E27FC236}">
                <a16:creationId xmlns:a16="http://schemas.microsoft.com/office/drawing/2014/main" id="{6989E6B4-8AF2-F9EC-6A1A-CCA27FDEFF74}"/>
              </a:ext>
            </a:extLst>
          </p:cNvPr>
          <p:cNvSpPr/>
          <p:nvPr/>
        </p:nvSpPr>
        <p:spPr>
          <a:xfrm>
            <a:off x="334372" y="1446763"/>
            <a:ext cx="4330618" cy="1451419"/>
          </a:xfrm>
          <a:prstGeom prst="wedgeEllipseCallout">
            <a:avLst>
              <a:gd name="adj1" fmla="val -51634"/>
              <a:gd name="adj2" fmla="val 72052"/>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Puedes</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hablar</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español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0" name="Speech Bubble: Oval 39">
            <a:extLst>
              <a:ext uri="{FF2B5EF4-FFF2-40B4-BE49-F238E27FC236}">
                <a16:creationId xmlns:a16="http://schemas.microsoft.com/office/drawing/2014/main" id="{C4F084D9-187A-9462-6CAF-34B5218CB190}"/>
              </a:ext>
            </a:extLst>
          </p:cNvPr>
          <p:cNvSpPr/>
          <p:nvPr/>
        </p:nvSpPr>
        <p:spPr>
          <a:xfrm>
            <a:off x="36575" y="3506853"/>
            <a:ext cx="3754106" cy="1451418"/>
          </a:xfrm>
          <a:prstGeom prst="wedgeEllipseCallout">
            <a:avLst>
              <a:gd name="adj1" fmla="val 18457"/>
              <a:gd name="adj2" fmla="val -79512"/>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Puedes</a:t>
            </a:r>
            <a:r>
              <a:rPr lang="en-GB" sz="2800" dirty="0">
                <a:solidFill>
                  <a:srgbClr val="002060"/>
                </a:solidFill>
                <a:latin typeface="Century Gothic" panose="020B0502020202020204" pitchFamily="34" charset="0"/>
              </a:rPr>
              <a:t> hablar inglés?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3" name="Speech Bubble: Oval 42">
            <a:extLst>
              <a:ext uri="{FF2B5EF4-FFF2-40B4-BE49-F238E27FC236}">
                <a16:creationId xmlns:a16="http://schemas.microsoft.com/office/drawing/2014/main" id="{4798F4E3-1FDD-ADF5-07B5-8309586E758D}"/>
              </a:ext>
            </a:extLst>
          </p:cNvPr>
          <p:cNvSpPr/>
          <p:nvPr/>
        </p:nvSpPr>
        <p:spPr>
          <a:xfrm>
            <a:off x="6776128" y="1532205"/>
            <a:ext cx="5057472" cy="1691442"/>
          </a:xfrm>
          <a:prstGeom prst="wedgeEllipseCallout">
            <a:avLst>
              <a:gd name="adj1" fmla="val -49348"/>
              <a:gd name="adj2" fmla="val 54373"/>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FFFFFF"/>
                </a:solidFill>
                <a:latin typeface="Century Gothic" panose="020B0502020202020204" pitchFamily="34" charset="0"/>
              </a:rPr>
              <a:t>B: </a:t>
            </a:r>
            <a:r>
              <a:rPr lang="en-GB" sz="2800" dirty="0" err="1">
                <a:solidFill>
                  <a:srgbClr val="FFFFFF"/>
                </a:solidFill>
                <a:latin typeface="Century Gothic" panose="020B0502020202020204" pitchFamily="34" charset="0"/>
              </a:rPr>
              <a:t>Sí</a:t>
            </a:r>
            <a:r>
              <a:rPr lang="en-GB" sz="2800" dirty="0">
                <a:solidFill>
                  <a:srgbClr val="FFFFFF"/>
                </a:solidFill>
                <a:latin typeface="Century Gothic" panose="020B0502020202020204" pitchFamily="34" charset="0"/>
              </a:rPr>
              <a:t>, </a:t>
            </a:r>
            <a:r>
              <a:rPr lang="en-GB" sz="2800" dirty="0" err="1">
                <a:solidFill>
                  <a:srgbClr val="FFFFFF"/>
                </a:solidFill>
                <a:latin typeface="Century Gothic" panose="020B0502020202020204" pitchFamily="34" charset="0"/>
              </a:rPr>
              <a:t>puedo</a:t>
            </a:r>
            <a:r>
              <a:rPr lang="en-GB" sz="2800" dirty="0">
                <a:solidFill>
                  <a:srgbClr val="FFFFFF"/>
                </a:solidFill>
                <a:latin typeface="Century Gothic" panose="020B0502020202020204" pitchFamily="34" charset="0"/>
              </a:rPr>
              <a:t> hablar español 😊.</a:t>
            </a:r>
          </a:p>
        </p:txBody>
      </p:sp>
      <p:sp>
        <p:nvSpPr>
          <p:cNvPr id="44" name="Speech Bubble: Oval 43">
            <a:extLst>
              <a:ext uri="{FF2B5EF4-FFF2-40B4-BE49-F238E27FC236}">
                <a16:creationId xmlns:a16="http://schemas.microsoft.com/office/drawing/2014/main" id="{B95E39BF-D106-C560-1867-77FF67EE99A2}"/>
              </a:ext>
            </a:extLst>
          </p:cNvPr>
          <p:cNvSpPr/>
          <p:nvPr/>
        </p:nvSpPr>
        <p:spPr>
          <a:xfrm>
            <a:off x="7417321" y="3363149"/>
            <a:ext cx="4416282" cy="1408926"/>
          </a:xfrm>
          <a:prstGeom prst="wedgeEllipseCallout">
            <a:avLst>
              <a:gd name="adj1" fmla="val -63174"/>
              <a:gd name="adj2" fmla="val -26410"/>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FFFFFF"/>
                </a:solidFill>
                <a:latin typeface="Century Gothic" panose="020B0502020202020204" pitchFamily="34" charset="0"/>
              </a:rPr>
              <a:t>B: </a:t>
            </a:r>
            <a:r>
              <a:rPr lang="en-GB" sz="2800" dirty="0" err="1">
                <a:solidFill>
                  <a:srgbClr val="FFFFFF"/>
                </a:solidFill>
                <a:latin typeface="Century Gothic" panose="020B0502020202020204" pitchFamily="34" charset="0"/>
              </a:rPr>
              <a:t>Sí</a:t>
            </a:r>
            <a:r>
              <a:rPr lang="en-GB" sz="2800" dirty="0">
                <a:solidFill>
                  <a:srgbClr val="FFFFFF"/>
                </a:solidFill>
                <a:latin typeface="Century Gothic" panose="020B0502020202020204" pitchFamily="34" charset="0"/>
              </a:rPr>
              <a:t>, </a:t>
            </a:r>
            <a:r>
              <a:rPr lang="en-GB" sz="2800" dirty="0" err="1">
                <a:solidFill>
                  <a:srgbClr val="FFFFFF"/>
                </a:solidFill>
                <a:latin typeface="Century Gothic" panose="020B0502020202020204" pitchFamily="34" charset="0"/>
              </a:rPr>
              <a:t>puedo</a:t>
            </a:r>
            <a:r>
              <a:rPr lang="en-GB" sz="2800" dirty="0">
                <a:solidFill>
                  <a:srgbClr val="FFFFFF"/>
                </a:solidFill>
                <a:latin typeface="Century Gothic" panose="020B0502020202020204" pitchFamily="34" charset="0"/>
              </a:rPr>
              <a:t> hablar inglés 😊.</a:t>
            </a:r>
          </a:p>
        </p:txBody>
      </p:sp>
      <p:sp>
        <p:nvSpPr>
          <p:cNvPr id="3" name="Google Shape;167;p2">
            <a:extLst>
              <a:ext uri="{FF2B5EF4-FFF2-40B4-BE49-F238E27FC236}">
                <a16:creationId xmlns:a16="http://schemas.microsoft.com/office/drawing/2014/main" id="{50C9E405-5761-698C-806E-651DE827249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BCB33B84-DC6F-12EA-F726-B6C37A260787}"/>
                  </a:ext>
                </a:extLst>
              </p14:cNvPr>
              <p14:cNvContentPartPr/>
              <p14:nvPr/>
            </p14:nvContentPartPr>
            <p14:xfrm>
              <a:off x="453573" y="5425200"/>
              <a:ext cx="360" cy="360"/>
            </p14:xfrm>
          </p:contentPart>
        </mc:Choice>
        <mc:Fallback xmlns="">
          <p:pic>
            <p:nvPicPr>
              <p:cNvPr id="9" name="Ink 8">
                <a:extLst>
                  <a:ext uri="{FF2B5EF4-FFF2-40B4-BE49-F238E27FC236}">
                    <a16:creationId xmlns:a16="http://schemas.microsoft.com/office/drawing/2014/main" id="{BCB33B84-DC6F-12EA-F726-B6C37A260787}"/>
                  </a:ext>
                </a:extLst>
              </p:cNvPr>
              <p:cNvPicPr/>
              <p:nvPr/>
            </p:nvPicPr>
            <p:blipFill>
              <a:blip r:embed="rId7"/>
              <a:stretch>
                <a:fillRect/>
              </a:stretch>
            </p:blipFill>
            <p:spPr>
              <a:xfrm>
                <a:off x="399573" y="53172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8135F1C-F626-B825-5812-4D6745F80BF5}"/>
                  </a:ext>
                </a:extLst>
              </p14:cNvPr>
              <p14:cNvContentPartPr/>
              <p14:nvPr/>
            </p14:nvContentPartPr>
            <p14:xfrm>
              <a:off x="178597" y="5325840"/>
              <a:ext cx="1050840" cy="208440"/>
            </p14:xfrm>
          </p:contentPart>
        </mc:Choice>
        <mc:Fallback xmlns="">
          <p:pic>
            <p:nvPicPr>
              <p:cNvPr id="10" name="Ink 9">
                <a:extLst>
                  <a:ext uri="{FF2B5EF4-FFF2-40B4-BE49-F238E27FC236}">
                    <a16:creationId xmlns:a16="http://schemas.microsoft.com/office/drawing/2014/main" id="{28135F1C-F626-B825-5812-4D6745F80BF5}"/>
                  </a:ext>
                </a:extLst>
              </p:cNvPr>
              <p:cNvPicPr/>
              <p:nvPr/>
            </p:nvPicPr>
            <p:blipFill>
              <a:blip r:embed="rId9"/>
              <a:stretch>
                <a:fillRect/>
              </a:stretch>
            </p:blipFill>
            <p:spPr>
              <a:xfrm>
                <a:off x="124597" y="5217840"/>
                <a:ext cx="11584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86AA8837-4EE9-457F-B4B1-1BEB20564AE9}"/>
                  </a:ext>
                </a:extLst>
              </p14:cNvPr>
              <p14:cNvContentPartPr/>
              <p14:nvPr/>
            </p14:nvContentPartPr>
            <p14:xfrm>
              <a:off x="1591009" y="5428148"/>
              <a:ext cx="360" cy="360"/>
            </p14:xfrm>
          </p:contentPart>
        </mc:Choice>
        <mc:Fallback xmlns="">
          <p:pic>
            <p:nvPicPr>
              <p:cNvPr id="5" name="Ink 4">
                <a:extLst>
                  <a:ext uri="{FF2B5EF4-FFF2-40B4-BE49-F238E27FC236}">
                    <a16:creationId xmlns:a16="http://schemas.microsoft.com/office/drawing/2014/main" id="{86AA8837-4EE9-457F-B4B1-1BEB20564AE9}"/>
                  </a:ext>
                </a:extLst>
              </p:cNvPr>
              <p:cNvPicPr/>
              <p:nvPr/>
            </p:nvPicPr>
            <p:blipFill>
              <a:blip r:embed="rId7"/>
              <a:stretch>
                <a:fillRect/>
              </a:stretch>
            </p:blipFill>
            <p:spPr>
              <a:xfrm>
                <a:off x="1537009" y="532014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400CDCBC-9495-0DAC-BEC8-3490E5EF7A88}"/>
                  </a:ext>
                </a:extLst>
              </p14:cNvPr>
              <p14:cNvContentPartPr/>
              <p14:nvPr/>
            </p14:nvContentPartPr>
            <p14:xfrm>
              <a:off x="1349899" y="5328788"/>
              <a:ext cx="1050840" cy="208440"/>
            </p14:xfrm>
          </p:contentPart>
        </mc:Choice>
        <mc:Fallback xmlns="">
          <p:pic>
            <p:nvPicPr>
              <p:cNvPr id="6" name="Ink 5">
                <a:extLst>
                  <a:ext uri="{FF2B5EF4-FFF2-40B4-BE49-F238E27FC236}">
                    <a16:creationId xmlns:a16="http://schemas.microsoft.com/office/drawing/2014/main" id="{400CDCBC-9495-0DAC-BEC8-3490E5EF7A88}"/>
                  </a:ext>
                </a:extLst>
              </p:cNvPr>
              <p:cNvPicPr/>
              <p:nvPr/>
            </p:nvPicPr>
            <p:blipFill>
              <a:blip r:embed="rId12"/>
              <a:stretch>
                <a:fillRect/>
              </a:stretch>
            </p:blipFill>
            <p:spPr>
              <a:xfrm>
                <a:off x="1295899" y="5220788"/>
                <a:ext cx="1158480" cy="424080"/>
              </a:xfrm>
              <a:prstGeom prst="rect">
                <a:avLst/>
              </a:prstGeom>
            </p:spPr>
          </p:pic>
        </mc:Fallback>
      </mc:AlternateContent>
    </p:spTree>
    <p:extLst>
      <p:ext uri="{BB962C8B-B14F-4D97-AF65-F5344CB8AC3E}">
        <p14:creationId xmlns:p14="http://schemas.microsoft.com/office/powerpoint/2010/main" val="32628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drawProgress</p:attrName>
                                        </p:attrNameLst>
                                      </p:cBhvr>
                                      <p:tavLst>
                                        <p:tav tm="0">
                                          <p:val>
                                            <p:fltVal val="0"/>
                                          </p:val>
                                        </p:tav>
                                        <p:tav tm="100000">
                                          <p:val>
                                            <p:fltVal val="1"/>
                                          </p:val>
                                        </p:tav>
                                      </p:tavLst>
                                    </p:anim>
                                  </p:childTnLst>
                                </p:cTn>
                              </p:par>
                              <p:par>
                                <p:cTn id="16" presetID="63"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3"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drawProgress</p:attrName>
                                        </p:attrNameLst>
                                      </p:cBhvr>
                                      <p:tavLst>
                                        <p:tav tm="0">
                                          <p:val>
                                            <p:fltVal val="0"/>
                                          </p:val>
                                        </p:tav>
                                        <p:tav tm="100000">
                                          <p:val>
                                            <p:fltVal val="1"/>
                                          </p:val>
                                        </p:tav>
                                      </p:tavLst>
                                    </p:anim>
                                  </p:childTnLst>
                                </p:cTn>
                              </p:par>
                              <p:par>
                                <p:cTn id="32" presetID="63"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2000" fill="hold"/>
                                        <p:tgtEl>
                                          <p:spTgt spid="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06440" y="106091"/>
            <a:ext cx="347026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 </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graphicFrame>
        <p:nvGraphicFramePr>
          <p:cNvPr id="47" name="Table 4">
            <a:extLst>
              <a:ext uri="{FF2B5EF4-FFF2-40B4-BE49-F238E27FC236}">
                <a16:creationId xmlns:a16="http://schemas.microsoft.com/office/drawing/2014/main" id="{86081372-E33F-4537-B8BF-87646FD7CBFF}"/>
              </a:ext>
            </a:extLst>
          </p:cNvPr>
          <p:cNvGraphicFramePr>
            <a:graphicFrameLocks noGrp="1"/>
          </p:cNvGraphicFramePr>
          <p:nvPr>
            <p:extLst>
              <p:ext uri="{D42A27DB-BD31-4B8C-83A1-F6EECF244321}">
                <p14:modId xmlns:p14="http://schemas.microsoft.com/office/powerpoint/2010/main" val="276343548"/>
              </p:ext>
            </p:extLst>
          </p:nvPr>
        </p:nvGraphicFramePr>
        <p:xfrm>
          <a:off x="214638" y="1005576"/>
          <a:ext cx="9970004" cy="5730082"/>
        </p:xfrm>
        <a:graphic>
          <a:graphicData uri="http://schemas.openxmlformats.org/drawingml/2006/table">
            <a:tbl>
              <a:tblPr firstRow="1" bandRow="1">
                <a:tableStyleId>{5940675A-B579-460E-94D1-54222C63F5DA}</a:tableStyleId>
              </a:tblPr>
              <a:tblGrid>
                <a:gridCol w="1758532">
                  <a:extLst>
                    <a:ext uri="{9D8B030D-6E8A-4147-A177-3AD203B41FA5}">
                      <a16:colId xmlns:a16="http://schemas.microsoft.com/office/drawing/2014/main" val="1203737284"/>
                    </a:ext>
                  </a:extLst>
                </a:gridCol>
                <a:gridCol w="2141630">
                  <a:extLst>
                    <a:ext uri="{9D8B030D-6E8A-4147-A177-3AD203B41FA5}">
                      <a16:colId xmlns:a16="http://schemas.microsoft.com/office/drawing/2014/main" val="1810222861"/>
                    </a:ext>
                  </a:extLst>
                </a:gridCol>
                <a:gridCol w="3001736">
                  <a:extLst>
                    <a:ext uri="{9D8B030D-6E8A-4147-A177-3AD203B41FA5}">
                      <a16:colId xmlns:a16="http://schemas.microsoft.com/office/drawing/2014/main" val="274413866"/>
                    </a:ext>
                  </a:extLst>
                </a:gridCol>
                <a:gridCol w="3068106">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el</a:t>
                      </a:r>
                      <a:r>
                        <a:rPr lang="en-GB" sz="2800" b="1" dirty="0">
                          <a:solidFill>
                            <a:srgbClr val="00B0F0"/>
                          </a:solidFill>
                          <a:latin typeface="Century Gothic" panose="020B0502020202020204" pitchFamily="34" charset="0"/>
                        </a:rPr>
                        <a:t> cine</a:t>
                      </a:r>
                    </a:p>
                  </a:txBody>
                  <a:tcPr/>
                </a:tc>
                <a:tc>
                  <a:txBody>
                    <a:bodyPr/>
                    <a:lstStyle/>
                    <a:p>
                      <a:r>
                        <a:rPr lang="en-GB" sz="2800" b="1" dirty="0">
                          <a:solidFill>
                            <a:srgbClr val="00B0F0"/>
                          </a:solidFill>
                          <a:latin typeface="Century Gothic" panose="020B0502020202020204" pitchFamily="34" charset="0"/>
                        </a:rPr>
                        <a:t>vas</a:t>
                      </a:r>
                      <a:endParaRPr lang="en-GB" sz="24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plaza</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600" b="1" dirty="0" err="1">
                          <a:solidFill>
                            <a:srgbClr val="00B0F0"/>
                          </a:solidFill>
                          <a:latin typeface="Century Gothic" panose="020B0502020202020204" pitchFamily="34" charset="0"/>
                        </a:rPr>
                        <a:t>va</a:t>
                      </a:r>
                      <a:endParaRPr lang="en-GB" sz="2600" b="1" dirty="0">
                        <a:solidFill>
                          <a:srgbClr val="00B0F0"/>
                        </a:solidFill>
                        <a:latin typeface="Century Gothic" panose="020B0502020202020204" pitchFamily="34" charset="0"/>
                      </a:endParaRPr>
                    </a:p>
                  </a:txBody>
                  <a:tcPr/>
                </a:tc>
                <a:tc>
                  <a:txBody>
                    <a:bodyPr/>
                    <a:lstStyle/>
                    <a:p>
                      <a:r>
                        <a:rPr lang="en-GB" sz="2600" b="1" dirty="0" err="1">
                          <a:solidFill>
                            <a:srgbClr val="00B0F0"/>
                          </a:solidFill>
                          <a:latin typeface="Century Gothic" panose="020B0502020202020204" pitchFamily="34" charset="0"/>
                        </a:rPr>
                        <a:t>el</a:t>
                      </a:r>
                      <a:r>
                        <a:rPr lang="en-GB" sz="2600" b="1" dirty="0">
                          <a:solidFill>
                            <a:srgbClr val="00B0F0"/>
                          </a:solidFill>
                          <a:latin typeface="Century Gothic" panose="020B0502020202020204" pitchFamily="34" charset="0"/>
                        </a:rPr>
                        <a:t> </a:t>
                      </a:r>
                      <a:r>
                        <a:rPr lang="en-GB" sz="2600" b="1" dirty="0" err="1">
                          <a:solidFill>
                            <a:srgbClr val="00B0F0"/>
                          </a:solidFill>
                          <a:latin typeface="Century Gothic" panose="020B0502020202020204" pitchFamily="34" charset="0"/>
                        </a:rPr>
                        <a:t>estadio</a:t>
                      </a:r>
                      <a:endParaRPr lang="en-GB" sz="2600" b="1" dirty="0">
                        <a:solidFill>
                          <a:srgbClr val="00B0F0"/>
                        </a:solidFill>
                        <a:latin typeface="Century Gothic" panose="020B0502020202020204" pitchFamily="34" charset="0"/>
                      </a:endParaRPr>
                    </a:p>
                  </a:txBody>
                  <a:tcPr/>
                </a:tc>
                <a:tc>
                  <a:txBody>
                    <a:bodyPr/>
                    <a:lstStyle/>
                    <a:p>
                      <a:r>
                        <a:rPr lang="en-GB" sz="2600" b="1" dirty="0" err="1">
                          <a:solidFill>
                            <a:srgbClr val="00B0F0"/>
                          </a:solidFill>
                          <a:latin typeface="Century Gothic" panose="020B0502020202020204" pitchFamily="34" charset="0"/>
                        </a:rPr>
                        <a:t>el</a:t>
                      </a:r>
                      <a:r>
                        <a:rPr lang="en-GB" sz="2600" b="1" dirty="0">
                          <a:solidFill>
                            <a:srgbClr val="00B0F0"/>
                          </a:solidFill>
                          <a:latin typeface="Century Gothic" panose="020B0502020202020204" pitchFamily="34" charset="0"/>
                        </a:rPr>
                        <a:t> </a:t>
                      </a:r>
                      <a:r>
                        <a:rPr lang="en-GB" sz="2600" b="1" dirty="0" err="1">
                          <a:solidFill>
                            <a:srgbClr val="00B0F0"/>
                          </a:solidFill>
                          <a:latin typeface="Century Gothic" panose="020B0502020202020204" pitchFamily="34" charset="0"/>
                        </a:rPr>
                        <a:t>teatro</a:t>
                      </a:r>
                      <a:endParaRPr lang="en-GB" sz="26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persona</a:t>
                      </a:r>
                    </a:p>
                  </a:txBody>
                  <a:tcPr/>
                </a:tc>
                <a:tc>
                  <a:txBody>
                    <a:bodyPr/>
                    <a:lstStyle/>
                    <a:p>
                      <a:r>
                        <a:rPr lang="en-GB" sz="2800" b="1" dirty="0">
                          <a:solidFill>
                            <a:srgbClr val="92D050"/>
                          </a:solidFill>
                          <a:latin typeface="Century Gothic" panose="020B0502020202020204" pitchFamily="34" charset="0"/>
                        </a:rPr>
                        <a:t>la gente</a:t>
                      </a:r>
                    </a:p>
                  </a:txBody>
                  <a:tcPr/>
                </a:tc>
                <a:tc>
                  <a:txBody>
                    <a:bodyPr/>
                    <a:lstStyle/>
                    <a:p>
                      <a:r>
                        <a:rPr lang="en-GB" sz="2800" b="1" dirty="0">
                          <a:solidFill>
                            <a:srgbClr val="92D050"/>
                          </a:solidFill>
                          <a:latin typeface="Century Gothic" panose="020B0502020202020204" pitchFamily="34" charset="0"/>
                        </a:rPr>
                        <a:t>estoy</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primo</a:t>
                      </a: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dinero </a:t>
                      </a: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tráfico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poder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puedo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puedes</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puede</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ir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tren</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48" name="Picture 47">
            <a:extLst>
              <a:ext uri="{FF2B5EF4-FFF2-40B4-BE49-F238E27FC236}">
                <a16:creationId xmlns:a16="http://schemas.microsoft.com/office/drawing/2014/main" id="{FECD558B-59AB-40E1-9239-B2766DB2D5CF}"/>
              </a:ext>
            </a:extLst>
          </p:cNvPr>
          <p:cNvPicPr>
            <a:picLocks noChangeAspect="1"/>
          </p:cNvPicPr>
          <p:nvPr/>
        </p:nvPicPr>
        <p:blipFill>
          <a:blip r:embed="rId4"/>
          <a:stretch>
            <a:fillRect/>
          </a:stretch>
        </p:blipFill>
        <p:spPr>
          <a:xfrm>
            <a:off x="49223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DD2162BD-9859-4961-B4B1-7393FFE27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58" y="1380440"/>
            <a:ext cx="1186070" cy="1186070"/>
          </a:xfrm>
          <a:prstGeom prst="rect">
            <a:avLst/>
          </a:prstGeom>
        </p:spPr>
      </p:pic>
      <p:pic>
        <p:nvPicPr>
          <p:cNvPr id="50" name="Picture 49">
            <a:extLst>
              <a:ext uri="{FF2B5EF4-FFF2-40B4-BE49-F238E27FC236}">
                <a16:creationId xmlns:a16="http://schemas.microsoft.com/office/drawing/2014/main" id="{D8B13E2B-617D-4714-943B-A57E130FB263}"/>
              </a:ext>
            </a:extLst>
          </p:cNvPr>
          <p:cNvPicPr>
            <a:picLocks noChangeAspect="1"/>
          </p:cNvPicPr>
          <p:nvPr/>
        </p:nvPicPr>
        <p:blipFill>
          <a:blip r:embed="rId6"/>
          <a:stretch>
            <a:fillRect/>
          </a:stretch>
        </p:blipFill>
        <p:spPr>
          <a:xfrm>
            <a:off x="492239" y="4957676"/>
            <a:ext cx="1162417" cy="1101237"/>
          </a:xfrm>
          <a:prstGeom prst="rect">
            <a:avLst/>
          </a:prstGeom>
        </p:spPr>
      </p:pic>
      <p:sp>
        <p:nvSpPr>
          <p:cNvPr id="51" name="TextBox 50">
            <a:extLst>
              <a:ext uri="{FF2B5EF4-FFF2-40B4-BE49-F238E27FC236}">
                <a16:creationId xmlns:a16="http://schemas.microsoft.com/office/drawing/2014/main" id="{AA4DA468-0294-4D49-BBD1-6E8054D1C5DE}"/>
              </a:ext>
            </a:extLst>
          </p:cNvPr>
          <p:cNvSpPr txBox="1"/>
          <p:nvPr/>
        </p:nvSpPr>
        <p:spPr>
          <a:xfrm>
            <a:off x="135628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0273316F-BF61-4ECB-92BC-B436C641AE87}"/>
              </a:ext>
            </a:extLst>
          </p:cNvPr>
          <p:cNvSpPr txBox="1"/>
          <p:nvPr/>
        </p:nvSpPr>
        <p:spPr>
          <a:xfrm>
            <a:off x="130589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C398346B-6379-4FE6-8D35-B22D2C204C60}"/>
              </a:ext>
            </a:extLst>
          </p:cNvPr>
          <p:cNvSpPr txBox="1"/>
          <p:nvPr/>
        </p:nvSpPr>
        <p:spPr>
          <a:xfrm>
            <a:off x="134982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61FD9AC4-A821-4C02-A2B0-9B0C124FD38B}"/>
              </a:ext>
            </a:extLst>
          </p:cNvPr>
          <p:cNvSpPr txBox="1"/>
          <p:nvPr/>
        </p:nvSpPr>
        <p:spPr>
          <a:xfrm>
            <a:off x="1978765" y="631352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s/he can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01FDF8A7-13C4-4EDB-8458-850B90356D28}"/>
              </a:ext>
            </a:extLst>
          </p:cNvPr>
          <p:cNvSpPr txBox="1"/>
          <p:nvPr/>
        </p:nvSpPr>
        <p:spPr>
          <a:xfrm>
            <a:off x="4076700" y="629060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go, going</a:t>
            </a:r>
          </a:p>
        </p:txBody>
      </p:sp>
      <p:sp>
        <p:nvSpPr>
          <p:cNvPr id="56" name="TextBox 55">
            <a:extLst>
              <a:ext uri="{FF2B5EF4-FFF2-40B4-BE49-F238E27FC236}">
                <a16:creationId xmlns:a16="http://schemas.microsoft.com/office/drawing/2014/main" id="{1759C833-0C6D-48EC-B259-4591D680362A}"/>
              </a:ext>
            </a:extLst>
          </p:cNvPr>
          <p:cNvSpPr txBox="1"/>
          <p:nvPr/>
        </p:nvSpPr>
        <p:spPr>
          <a:xfrm>
            <a:off x="7118934" y="6278629"/>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train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F01CF1BC-CA50-9547-3BD4-BB7B1E6BEA9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42BF1D8F-967A-41EE-AC0B-B4407EE85327}"/>
              </a:ext>
            </a:extLst>
          </p:cNvPr>
          <p:cNvSpPr txBox="1"/>
          <p:nvPr/>
        </p:nvSpPr>
        <p:spPr>
          <a:xfrm>
            <a:off x="692911" y="499301"/>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 </a:t>
            </a:r>
            <a:r>
              <a:rPr lang="en-GB" sz="2400" dirty="0">
                <a:solidFill>
                  <a:srgbClr val="002060"/>
                </a:solidFill>
                <a:latin typeface="Century Gothic" panose="020B0502020202020204" pitchFamily="34" charset="0"/>
              </a:rPr>
              <a:t>Can you get at least 15 points?</a:t>
            </a:r>
          </a:p>
        </p:txBody>
      </p:sp>
      <p:sp>
        <p:nvSpPr>
          <p:cNvPr id="7" name="TextBox 6">
            <a:extLst>
              <a:ext uri="{FF2B5EF4-FFF2-40B4-BE49-F238E27FC236}">
                <a16:creationId xmlns:a16="http://schemas.microsoft.com/office/drawing/2014/main" id="{0C1428CD-C363-BE64-7049-6E33AB2E2F59}"/>
              </a:ext>
            </a:extLst>
          </p:cNvPr>
          <p:cNvSpPr txBox="1"/>
          <p:nvPr/>
        </p:nvSpPr>
        <p:spPr>
          <a:xfrm>
            <a:off x="1965162" y="5108717"/>
            <a:ext cx="21893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noProof="0" dirty="0">
                <a:solidFill>
                  <a:srgbClr val="002060"/>
                </a:solidFill>
                <a:latin typeface="Century Gothic" panose="020B0502020202020204" pitchFamily="34" charset="0"/>
              </a:rPr>
              <a:t>to be able to (can)</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3F7724A9-5B2F-15C7-C467-2740FC3C7729}"/>
              </a:ext>
            </a:extLst>
          </p:cNvPr>
          <p:cNvSpPr txBox="1"/>
          <p:nvPr/>
        </p:nvSpPr>
        <p:spPr>
          <a:xfrm>
            <a:off x="4076700" y="528290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can</a:t>
            </a:r>
          </a:p>
        </p:txBody>
      </p:sp>
      <p:sp>
        <p:nvSpPr>
          <p:cNvPr id="9" name="TextBox 8">
            <a:extLst>
              <a:ext uri="{FF2B5EF4-FFF2-40B4-BE49-F238E27FC236}">
                <a16:creationId xmlns:a16="http://schemas.microsoft.com/office/drawing/2014/main" id="{0CD2788F-20B7-E20A-D229-316B41142D97}"/>
              </a:ext>
            </a:extLst>
          </p:cNvPr>
          <p:cNvSpPr txBox="1"/>
          <p:nvPr/>
        </p:nvSpPr>
        <p:spPr>
          <a:xfrm>
            <a:off x="7061588" y="530955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you can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C144174C-6656-5F64-DE42-8ABC2251A0ED}"/>
              </a:ext>
            </a:extLst>
          </p:cNvPr>
          <p:cNvSpPr txBox="1"/>
          <p:nvPr/>
        </p:nvSpPr>
        <p:spPr>
          <a:xfrm>
            <a:off x="1915357" y="434733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rgbClr val="002060"/>
                </a:solidFill>
                <a:latin typeface="Century Gothic" panose="020B0502020202020204" pitchFamily="34" charset="0"/>
              </a:rPr>
              <a:t>(the) </a:t>
            </a:r>
            <a:r>
              <a:rPr lang="en-GB" sz="2400" noProof="0" dirty="0">
                <a:solidFill>
                  <a:srgbClr val="002060"/>
                </a:solidFill>
                <a:latin typeface="Century Gothic" panose="020B0502020202020204" pitchFamily="34" charset="0"/>
              </a:rPr>
              <a:t>cousin (m)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1A42EEF5-86E3-41EA-B89C-8A9D7DD53C7B}"/>
              </a:ext>
            </a:extLst>
          </p:cNvPr>
          <p:cNvSpPr txBox="1"/>
          <p:nvPr/>
        </p:nvSpPr>
        <p:spPr>
          <a:xfrm>
            <a:off x="4076699" y="431459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money</a:t>
            </a:r>
          </a:p>
        </p:txBody>
      </p:sp>
      <p:sp>
        <p:nvSpPr>
          <p:cNvPr id="15" name="TextBox 14">
            <a:extLst>
              <a:ext uri="{FF2B5EF4-FFF2-40B4-BE49-F238E27FC236}">
                <a16:creationId xmlns:a16="http://schemas.microsoft.com/office/drawing/2014/main" id="{51A74817-E708-F7C7-DA4C-E6F64F1F1A57}"/>
              </a:ext>
            </a:extLst>
          </p:cNvPr>
          <p:cNvSpPr txBox="1"/>
          <p:nvPr/>
        </p:nvSpPr>
        <p:spPr>
          <a:xfrm>
            <a:off x="7128011" y="432137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traffic</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960CB444-5A3A-C5E1-CCE3-A6A04C9B4C73}"/>
              </a:ext>
            </a:extLst>
          </p:cNvPr>
          <p:cNvSpPr txBox="1"/>
          <p:nvPr/>
        </p:nvSpPr>
        <p:spPr>
          <a:xfrm>
            <a:off x="1955182" y="3405292"/>
            <a:ext cx="27309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(the) person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40B4A993-324F-FA00-FF2C-15E704EB00C3}"/>
              </a:ext>
            </a:extLst>
          </p:cNvPr>
          <p:cNvSpPr txBox="1"/>
          <p:nvPr/>
        </p:nvSpPr>
        <p:spPr>
          <a:xfrm>
            <a:off x="4101131" y="340163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people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F85FB5CF-0BF1-F5B0-5AE9-B4EA2AFBD538}"/>
              </a:ext>
            </a:extLst>
          </p:cNvPr>
          <p:cNvSpPr txBox="1"/>
          <p:nvPr/>
        </p:nvSpPr>
        <p:spPr>
          <a:xfrm>
            <a:off x="7108954" y="3444439"/>
            <a:ext cx="3075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I am</a:t>
            </a:r>
            <a:r>
              <a:rPr lang="en-GB" sz="2000" dirty="0">
                <a:solidFill>
                  <a:srgbClr val="002060"/>
                </a:solidFill>
                <a:latin typeface="Century Gothic" panose="020B0502020202020204" pitchFamily="34" charset="0"/>
              </a:rPr>
              <a:t> (location, state)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CDC29AA5-8C9B-DD3F-51F2-758314DDCB94}"/>
              </a:ext>
            </a:extLst>
          </p:cNvPr>
          <p:cNvSpPr txBox="1"/>
          <p:nvPr/>
        </p:nvSpPr>
        <p:spPr>
          <a:xfrm>
            <a:off x="1979202" y="245988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s/he </a:t>
            </a:r>
            <a:r>
              <a:rPr lang="en-GB" sz="2400" noProof="0" dirty="0">
                <a:solidFill>
                  <a:srgbClr val="002060"/>
                </a:solidFill>
                <a:latin typeface="Century Gothic" panose="020B0502020202020204" pitchFamily="34" charset="0"/>
              </a:rPr>
              <a:t>goes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078024E7-25EF-8FDF-80A4-C90DB46C617D}"/>
              </a:ext>
            </a:extLst>
          </p:cNvPr>
          <p:cNvSpPr txBox="1"/>
          <p:nvPr/>
        </p:nvSpPr>
        <p:spPr>
          <a:xfrm>
            <a:off x="4091882" y="2488497"/>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stadium</a:t>
            </a:r>
          </a:p>
        </p:txBody>
      </p:sp>
      <p:sp>
        <p:nvSpPr>
          <p:cNvPr id="23" name="TextBox 22">
            <a:extLst>
              <a:ext uri="{FF2B5EF4-FFF2-40B4-BE49-F238E27FC236}">
                <a16:creationId xmlns:a16="http://schemas.microsoft.com/office/drawing/2014/main" id="{AD7F0387-DE21-CEB0-98A6-6A6F066AEE91}"/>
              </a:ext>
            </a:extLst>
          </p:cNvPr>
          <p:cNvSpPr txBox="1"/>
          <p:nvPr/>
        </p:nvSpPr>
        <p:spPr>
          <a:xfrm>
            <a:off x="7061588" y="246506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theatre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EB0903DC-4E57-E509-560D-51F7B2E41CBA}"/>
              </a:ext>
            </a:extLst>
          </p:cNvPr>
          <p:cNvSpPr txBox="1"/>
          <p:nvPr/>
        </p:nvSpPr>
        <p:spPr>
          <a:xfrm>
            <a:off x="1915357" y="1589790"/>
            <a:ext cx="21763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(the) cinema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9FF58A9C-40DF-932A-1CAA-607811024F80}"/>
              </a:ext>
            </a:extLst>
          </p:cNvPr>
          <p:cNvSpPr txBox="1"/>
          <p:nvPr/>
        </p:nvSpPr>
        <p:spPr>
          <a:xfrm>
            <a:off x="4145489" y="158838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go</a:t>
            </a:r>
          </a:p>
        </p:txBody>
      </p:sp>
      <p:sp>
        <p:nvSpPr>
          <p:cNvPr id="27" name="TextBox 26">
            <a:extLst>
              <a:ext uri="{FF2B5EF4-FFF2-40B4-BE49-F238E27FC236}">
                <a16:creationId xmlns:a16="http://schemas.microsoft.com/office/drawing/2014/main" id="{BD5616A7-EF9F-F848-09BE-B59AB1A8C1AB}"/>
              </a:ext>
            </a:extLst>
          </p:cNvPr>
          <p:cNvSpPr txBox="1"/>
          <p:nvPr/>
        </p:nvSpPr>
        <p:spPr>
          <a:xfrm>
            <a:off x="7061588" y="158979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(the) square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149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7" grpId="0"/>
      <p:bldP spid="8" grpId="0"/>
      <p:bldP spid="9" grpId="0"/>
      <p:bldP spid="13" grpId="0"/>
      <p:bldP spid="14" grpId="0"/>
      <p:bldP spid="15" grpId="0"/>
      <p:bldP spid="16" grpId="0"/>
      <p:bldP spid="17" grpId="0"/>
      <p:bldP spid="18" grpId="0"/>
      <p:bldP spid="21"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273820585"/>
              </p:ext>
            </p:extLst>
          </p:nvPr>
        </p:nvGraphicFramePr>
        <p:xfrm>
          <a:off x="577178" y="958828"/>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755419">
                  <a:extLst>
                    <a:ext uri="{9D8B030D-6E8A-4147-A177-3AD203B41FA5}">
                      <a16:colId xmlns:a16="http://schemas.microsoft.com/office/drawing/2014/main" val="274413866"/>
                    </a:ext>
                  </a:extLst>
                </a:gridCol>
                <a:gridCol w="2745086">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you go</a:t>
                      </a:r>
                    </a:p>
                  </a:txBody>
                  <a:tcPr/>
                </a:tc>
                <a:tc>
                  <a:txBody>
                    <a:bodyPr/>
                    <a:lstStyle/>
                    <a:p>
                      <a:r>
                        <a:rPr lang="en-GB" sz="2800" b="1" dirty="0">
                          <a:solidFill>
                            <a:srgbClr val="00B0F0"/>
                          </a:solidFill>
                          <a:latin typeface="Century Gothic" panose="020B0502020202020204" pitchFamily="34" charset="0"/>
                        </a:rPr>
                        <a:t>(the) cinema</a:t>
                      </a:r>
                      <a:endParaRPr lang="en-GB" sz="24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 theatre</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a:t>
                      </a:r>
                      <a:r>
                        <a:rPr lang="en-GB" sz="2600" b="1" dirty="0">
                          <a:solidFill>
                            <a:srgbClr val="00B0F0"/>
                          </a:solidFill>
                          <a:latin typeface="Century Gothic" panose="020B0502020202020204" pitchFamily="34" charset="0"/>
                        </a:rPr>
                        <a:t>stadium</a:t>
                      </a:r>
                    </a:p>
                  </a:txBody>
                  <a:tcPr/>
                </a:tc>
                <a:tc>
                  <a:txBody>
                    <a:bodyPr/>
                    <a:lstStyle/>
                    <a:p>
                      <a:r>
                        <a:rPr lang="en-GB" sz="2600" b="1" dirty="0">
                          <a:solidFill>
                            <a:srgbClr val="00B0F0"/>
                          </a:solidFill>
                          <a:latin typeface="Century Gothic" panose="020B0502020202020204" pitchFamily="34" charset="0"/>
                        </a:rPr>
                        <a:t>s/he goes</a:t>
                      </a:r>
                    </a:p>
                  </a:txBody>
                  <a:tcPr/>
                </a:tc>
                <a:tc>
                  <a:txBody>
                    <a:bodyPr/>
                    <a:lstStyle/>
                    <a:p>
                      <a:r>
                        <a:rPr lang="en-GB" sz="2400" b="1" dirty="0">
                          <a:solidFill>
                            <a:srgbClr val="00B0F0"/>
                          </a:solidFill>
                          <a:latin typeface="Century Gothic" panose="020B0502020202020204" pitchFamily="34" charset="0"/>
                        </a:rPr>
                        <a:t>(the) </a:t>
                      </a:r>
                      <a:r>
                        <a:rPr lang="en-GB" sz="2600" b="1" dirty="0">
                          <a:solidFill>
                            <a:srgbClr val="00B0F0"/>
                          </a:solidFill>
                          <a:latin typeface="Century Gothic" panose="020B0502020202020204" pitchFamily="34" charset="0"/>
                        </a:rPr>
                        <a:t>square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a:t>
                      </a:r>
                      <a:r>
                        <a:rPr lang="en-GB" sz="2800" b="1" dirty="0">
                          <a:solidFill>
                            <a:srgbClr val="92D050"/>
                          </a:solidFill>
                          <a:latin typeface="Century Gothic" panose="020B0502020202020204" pitchFamily="34" charset="0"/>
                        </a:rPr>
                        <a:t> people</a:t>
                      </a:r>
                    </a:p>
                  </a:txBody>
                  <a:tcPr/>
                </a:tc>
                <a:tc>
                  <a:txBody>
                    <a:bodyPr/>
                    <a:lstStyle/>
                    <a:p>
                      <a:r>
                        <a:rPr lang="en-GB" sz="2800" b="1" dirty="0">
                          <a:solidFill>
                            <a:srgbClr val="92D050"/>
                          </a:solidFill>
                          <a:latin typeface="Century Gothic" panose="020B0502020202020204" pitchFamily="34" charset="0"/>
                        </a:rPr>
                        <a:t>(the) money</a:t>
                      </a:r>
                    </a:p>
                  </a:txBody>
                  <a:tcPr/>
                </a:tc>
                <a:tc>
                  <a:txBody>
                    <a:bodyPr/>
                    <a:lstStyle/>
                    <a:p>
                      <a:r>
                        <a:rPr lang="en-GB" sz="2800" b="1" dirty="0">
                          <a:solidFill>
                            <a:srgbClr val="92D050"/>
                          </a:solidFill>
                          <a:latin typeface="Century Gothic" panose="020B0502020202020204" pitchFamily="34" charset="0"/>
                        </a:rPr>
                        <a:t>(the) traffic</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person</a:t>
                      </a:r>
                    </a:p>
                  </a:txBody>
                  <a:tcPr/>
                </a:tc>
                <a:tc>
                  <a:txBody>
                    <a:bodyPr/>
                    <a:lstStyle/>
                    <a:p>
                      <a:r>
                        <a:rPr lang="en-GB" sz="1800" b="1" dirty="0">
                          <a:solidFill>
                            <a:srgbClr val="92D050"/>
                          </a:solidFill>
                          <a:latin typeface="Century Gothic" panose="020B0502020202020204" pitchFamily="34" charset="0"/>
                        </a:rPr>
                        <a:t>(the) </a:t>
                      </a:r>
                      <a:r>
                        <a:rPr lang="en-GB" sz="2800" b="1" dirty="0">
                          <a:solidFill>
                            <a:srgbClr val="92D050"/>
                          </a:solidFill>
                          <a:latin typeface="Century Gothic" panose="020B0502020202020204" pitchFamily="34" charset="0"/>
                        </a:rPr>
                        <a:t>cousin (m.)</a:t>
                      </a:r>
                    </a:p>
                  </a:txBody>
                  <a:tcPr/>
                </a:tc>
                <a:tc>
                  <a:txBody>
                    <a:bodyPr/>
                    <a:lstStyle/>
                    <a:p>
                      <a:r>
                        <a:rPr lang="en-GB" sz="2800" b="1" dirty="0">
                          <a:solidFill>
                            <a:srgbClr val="92D050"/>
                          </a:solidFill>
                          <a:latin typeface="Century Gothic" panose="020B0502020202020204" pitchFamily="34" charset="0"/>
                        </a:rPr>
                        <a:t>I am </a:t>
                      </a:r>
                      <a:r>
                        <a:rPr lang="en-GB" sz="2000" b="1" dirty="0">
                          <a:solidFill>
                            <a:srgbClr val="92D050"/>
                          </a:solidFill>
                          <a:latin typeface="Century Gothic" panose="020B0502020202020204" pitchFamily="34" charset="0"/>
                        </a:rPr>
                        <a:t>(</a:t>
                      </a:r>
                      <a:r>
                        <a:rPr lang="en-GB" sz="1800" b="1" dirty="0">
                          <a:solidFill>
                            <a:srgbClr val="92D050"/>
                          </a:solidFill>
                          <a:latin typeface="Century Gothic" panose="020B0502020202020204" pitchFamily="34" charset="0"/>
                        </a:rPr>
                        <a:t>loc.,  state)</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I can</a:t>
                      </a:r>
                    </a:p>
                  </a:txBody>
                  <a:tcPr/>
                </a:tc>
                <a:tc>
                  <a:txBody>
                    <a:bodyPr/>
                    <a:lstStyle/>
                    <a:p>
                      <a:r>
                        <a:rPr lang="en-GB" sz="2800" b="1" dirty="0">
                          <a:solidFill>
                            <a:srgbClr val="FF3399"/>
                          </a:solidFill>
                          <a:latin typeface="Century Gothic" panose="020B0502020202020204" pitchFamily="34" charset="0"/>
                        </a:rPr>
                        <a:t>to be able to</a:t>
                      </a:r>
                    </a:p>
                  </a:txBody>
                  <a:tcPr/>
                </a:tc>
                <a:tc>
                  <a:txBody>
                    <a:bodyPr/>
                    <a:lstStyle/>
                    <a:p>
                      <a:r>
                        <a:rPr lang="en-GB" sz="2800" b="1" dirty="0">
                          <a:solidFill>
                            <a:srgbClr val="FF3399"/>
                          </a:solidFill>
                          <a:latin typeface="Century Gothic" panose="020B0502020202020204" pitchFamily="34" charset="0"/>
                        </a:rPr>
                        <a:t>to go, going</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you can </a:t>
                      </a:r>
                    </a:p>
                  </a:txBody>
                  <a:tcPr/>
                </a:tc>
                <a:tc>
                  <a:txBody>
                    <a:bodyPr/>
                    <a:lstStyle/>
                    <a:p>
                      <a:r>
                        <a:rPr lang="en-GB" sz="2800" b="1" dirty="0">
                          <a:solidFill>
                            <a:srgbClr val="FF3399"/>
                          </a:solidFill>
                          <a:latin typeface="Century Gothic" panose="020B0502020202020204" pitchFamily="34" charset="0"/>
                        </a:rPr>
                        <a:t>(the) train</a:t>
                      </a:r>
                    </a:p>
                  </a:txBody>
                  <a:tcPr/>
                </a:tc>
                <a:tc>
                  <a:txBody>
                    <a:bodyPr/>
                    <a:lstStyle/>
                    <a:p>
                      <a:r>
                        <a:rPr lang="en-GB" sz="2800" b="1" dirty="0">
                          <a:solidFill>
                            <a:srgbClr val="FF3399"/>
                          </a:solidFill>
                          <a:latin typeface="Century Gothic" panose="020B0502020202020204" pitchFamily="34" charset="0"/>
                        </a:rPr>
                        <a:t>s/he can</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2772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2348314" y="457031"/>
            <a:ext cx="83020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lang="en-GB" sz="2400" dirty="0">
                <a:solidFill>
                  <a:srgbClr val="002060"/>
                </a:solidFill>
                <a:latin typeface="Century Gothic" panose="020B0502020202020204" pitchFamily="34" charset="0"/>
              </a:rPr>
              <a:t>C</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puedes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puede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67684A09-8A3B-0130-C892-8A6E92FD6D8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D7AD28A-08EB-EE45-F17D-8881862C87AA}"/>
              </a:ext>
            </a:extLst>
          </p:cNvPr>
          <p:cNvSpPr txBox="1"/>
          <p:nvPr/>
        </p:nvSpPr>
        <p:spPr>
          <a:xfrm>
            <a:off x="2260712" y="517608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puedo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B644C7A1-45B5-A1E1-89A9-28C0C0E787A6}"/>
              </a:ext>
            </a:extLst>
          </p:cNvPr>
          <p:cNvSpPr txBox="1"/>
          <p:nvPr/>
        </p:nvSpPr>
        <p:spPr>
          <a:xfrm>
            <a:off x="4598016" y="517295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poder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CA723759-F379-AAE7-9F32-D791375346A4}"/>
              </a:ext>
            </a:extLst>
          </p:cNvPr>
          <p:cNvSpPr txBox="1"/>
          <p:nvPr/>
        </p:nvSpPr>
        <p:spPr>
          <a:xfrm>
            <a:off x="7344826" y="517608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ir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978B6B04-BF40-7807-F3FA-F689C078D402}"/>
              </a:ext>
            </a:extLst>
          </p:cNvPr>
          <p:cNvSpPr txBox="1"/>
          <p:nvPr/>
        </p:nvSpPr>
        <p:spPr>
          <a:xfrm>
            <a:off x="2261589" y="430453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persona</a:t>
            </a:r>
          </a:p>
        </p:txBody>
      </p:sp>
      <p:sp>
        <p:nvSpPr>
          <p:cNvPr id="26" name="TextBox 25">
            <a:extLst>
              <a:ext uri="{FF2B5EF4-FFF2-40B4-BE49-F238E27FC236}">
                <a16:creationId xmlns:a16="http://schemas.microsoft.com/office/drawing/2014/main" id="{7C88977E-8504-C5F2-F7B3-4038E9F14E67}"/>
              </a:ext>
            </a:extLst>
          </p:cNvPr>
          <p:cNvSpPr txBox="1"/>
          <p:nvPr/>
        </p:nvSpPr>
        <p:spPr>
          <a:xfrm>
            <a:off x="4571318" y="427696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lang="en-GB" sz="2400" noProof="0" dirty="0" err="1">
                <a:solidFill>
                  <a:srgbClr val="002060"/>
                </a:solidFill>
                <a:latin typeface="Century Gothic" panose="020B0502020202020204" pitchFamily="34" charset="0"/>
              </a:rPr>
              <a:t>l</a:t>
            </a:r>
            <a:r>
              <a:rPr lang="en-GB" sz="2400" noProof="0" dirty="0">
                <a:solidFill>
                  <a:srgbClr val="002060"/>
                </a:solidFill>
                <a:latin typeface="Century Gothic" panose="020B0502020202020204" pitchFamily="34" charset="0"/>
              </a:rPr>
              <a:t> primo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B0B20876-24BB-42FB-B1AE-6D7D6752A707}"/>
              </a:ext>
            </a:extLst>
          </p:cNvPr>
          <p:cNvSpPr txBox="1"/>
          <p:nvPr/>
        </p:nvSpPr>
        <p:spPr>
          <a:xfrm>
            <a:off x="7432428" y="428009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a:t>
            </a:r>
          </a:p>
        </p:txBody>
      </p:sp>
      <p:sp>
        <p:nvSpPr>
          <p:cNvPr id="28" name="TextBox 27">
            <a:extLst>
              <a:ext uri="{FF2B5EF4-FFF2-40B4-BE49-F238E27FC236}">
                <a16:creationId xmlns:a16="http://schemas.microsoft.com/office/drawing/2014/main" id="{B69EAF54-D8E7-50CE-C087-DE6BCB1E1424}"/>
              </a:ext>
            </a:extLst>
          </p:cNvPr>
          <p:cNvSpPr txBox="1"/>
          <p:nvPr/>
        </p:nvSpPr>
        <p:spPr>
          <a:xfrm>
            <a:off x="2245236" y="337225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gente</a:t>
            </a:r>
          </a:p>
        </p:txBody>
      </p:sp>
      <p:sp>
        <p:nvSpPr>
          <p:cNvPr id="29" name="TextBox 28">
            <a:extLst>
              <a:ext uri="{FF2B5EF4-FFF2-40B4-BE49-F238E27FC236}">
                <a16:creationId xmlns:a16="http://schemas.microsoft.com/office/drawing/2014/main" id="{249EAB0B-E963-C12E-921E-E33029810D7E}"/>
              </a:ext>
            </a:extLst>
          </p:cNvPr>
          <p:cNvSpPr txBox="1"/>
          <p:nvPr/>
        </p:nvSpPr>
        <p:spPr>
          <a:xfrm>
            <a:off x="4551637" y="340854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dinero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30E454FA-2F61-19C0-890B-77104CA1C83A}"/>
              </a:ext>
            </a:extLst>
          </p:cNvPr>
          <p:cNvSpPr txBox="1"/>
          <p:nvPr/>
        </p:nvSpPr>
        <p:spPr>
          <a:xfrm>
            <a:off x="7310202" y="340597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tráfico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AA4CBD90-1DCA-78C8-CD1D-1E59C9D1E678}"/>
              </a:ext>
            </a:extLst>
          </p:cNvPr>
          <p:cNvSpPr txBox="1"/>
          <p:nvPr/>
        </p:nvSpPr>
        <p:spPr>
          <a:xfrm>
            <a:off x="2210327" y="237650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estadio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8B40F497-B4DD-B0AB-FD20-B7D5496D4E90}"/>
              </a:ext>
            </a:extLst>
          </p:cNvPr>
          <p:cNvSpPr txBox="1"/>
          <p:nvPr/>
        </p:nvSpPr>
        <p:spPr>
          <a:xfrm>
            <a:off x="4587177" y="235377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va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508E7474-ED46-56A4-7B73-B450AE2561FC}"/>
              </a:ext>
            </a:extLst>
          </p:cNvPr>
          <p:cNvSpPr txBox="1"/>
          <p:nvPr/>
        </p:nvSpPr>
        <p:spPr>
          <a:xfrm>
            <a:off x="7325129" y="239743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plaza</a:t>
            </a:r>
          </a:p>
        </p:txBody>
      </p:sp>
      <p:sp>
        <p:nvSpPr>
          <p:cNvPr id="40" name="TextBox 39">
            <a:extLst>
              <a:ext uri="{FF2B5EF4-FFF2-40B4-BE49-F238E27FC236}">
                <a16:creationId xmlns:a16="http://schemas.microsoft.com/office/drawing/2014/main" id="{E426B80E-1B02-291F-DD5B-EBAE0D648FC6}"/>
              </a:ext>
            </a:extLst>
          </p:cNvPr>
          <p:cNvSpPr txBox="1"/>
          <p:nvPr/>
        </p:nvSpPr>
        <p:spPr>
          <a:xfrm>
            <a:off x="2257521" y="1461546"/>
            <a:ext cx="23106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vas</a:t>
            </a:r>
          </a:p>
        </p:txBody>
      </p:sp>
      <p:sp>
        <p:nvSpPr>
          <p:cNvPr id="41" name="TextBox 40">
            <a:extLst>
              <a:ext uri="{FF2B5EF4-FFF2-40B4-BE49-F238E27FC236}">
                <a16:creationId xmlns:a16="http://schemas.microsoft.com/office/drawing/2014/main" id="{94E6A690-4F5F-DE20-8B7E-6196B8E0CA69}"/>
              </a:ext>
            </a:extLst>
          </p:cNvPr>
          <p:cNvSpPr txBox="1"/>
          <p:nvPr/>
        </p:nvSpPr>
        <p:spPr>
          <a:xfrm>
            <a:off x="4551636" y="150997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cine</a:t>
            </a:r>
          </a:p>
        </p:txBody>
      </p:sp>
      <p:sp>
        <p:nvSpPr>
          <p:cNvPr id="42" name="TextBox 41">
            <a:extLst>
              <a:ext uri="{FF2B5EF4-FFF2-40B4-BE49-F238E27FC236}">
                <a16:creationId xmlns:a16="http://schemas.microsoft.com/office/drawing/2014/main" id="{CEA05612-E1AF-DE5F-9E39-604625E53245}"/>
              </a:ext>
            </a:extLst>
          </p:cNvPr>
          <p:cNvSpPr txBox="1"/>
          <p:nvPr/>
        </p:nvSpPr>
        <p:spPr>
          <a:xfrm>
            <a:off x="7325129" y="149855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teatro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347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4" grpId="0"/>
      <p:bldP spid="5" grpId="0"/>
      <p:bldP spid="23" grpId="0"/>
      <p:bldP spid="24" grpId="0"/>
      <p:bldP spid="26" grpId="0"/>
      <p:bldP spid="27" grpId="0"/>
      <p:bldP spid="28" grpId="0"/>
      <p:bldP spid="29" grpId="0"/>
      <p:bldP spid="30" grpId="0"/>
      <p:bldP spid="37" grpId="0"/>
      <p:bldP spid="38" grpId="0"/>
      <p:bldP spid="39" grpId="0"/>
      <p:bldP spid="40" grpId="0"/>
      <p:bldP spid="41"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6552</TotalTime>
  <Words>2789</Words>
  <Application>Microsoft Office PowerPoint</Application>
  <PresentationFormat>Widescreen</PresentationFormat>
  <Paragraphs>533</Paragraphs>
  <Slides>12</Slides>
  <Notes>12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MS Gothic</vt:lpstr>
      <vt:lpstr>Arial</vt:lpstr>
      <vt:lpstr>Baguet Script</vt:lpstr>
      <vt:lpstr>Calibri</vt:lpstr>
      <vt:lpstr>Calibri Light</vt:lpstr>
      <vt:lpstr>Century Gothic</vt:lpstr>
      <vt:lpstr>docs-Century Gothic</vt:lpstr>
      <vt:lpstr>Dreaming Outloud Script Pro</vt:lpstr>
      <vt:lpstr>Modern Love</vt:lpstr>
      <vt:lpstr>Segoe Print</vt:lpstr>
      <vt:lpstr>Office Theme</vt:lpstr>
      <vt:lpstr>Saying what I and others like/dislike, and have to do</vt:lpstr>
      <vt:lpstr>Follow up 1: </vt:lpstr>
      <vt:lpstr>Follow up 2 [a]: </vt:lpstr>
      <vt:lpstr>Follow up 2 [b]: </vt:lpstr>
      <vt:lpstr>Saying what you can do</vt:lpstr>
      <vt:lpstr>Follow up 3: </vt:lpstr>
      <vt:lpstr>Follow up 4 </vt:lpstr>
      <vt:lpstr>Follow up 5 [a]: </vt:lpstr>
      <vt:lpstr>Follow up 5 [b]:</vt:lpstr>
      <vt:lpstr>¡adiós!</vt:lpstr>
      <vt:lpstr>Handout: Follow up extra [a]</vt:lpstr>
      <vt:lpstr>Handout: Follow up extra [b]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50</cp:revision>
  <dcterms:created xsi:type="dcterms:W3CDTF">2022-01-14T14:50:57Z</dcterms:created>
  <dcterms:modified xsi:type="dcterms:W3CDTF">2023-06-19T11:43:09Z</dcterms:modified>
</cp:coreProperties>
</file>