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3" r:id="rId2"/>
    <p:sldId id="985" r:id="rId3"/>
    <p:sldId id="1002" r:id="rId4"/>
    <p:sldId id="562" r:id="rId5"/>
    <p:sldId id="986" r:id="rId6"/>
    <p:sldId id="994" r:id="rId7"/>
    <p:sldId id="995" r:id="rId8"/>
    <p:sldId id="996" r:id="rId9"/>
    <p:sldId id="997" r:id="rId10"/>
    <p:sldId id="998" r:id="rId11"/>
    <p:sldId id="999" r:id="rId12"/>
    <p:sldId id="1000" r:id="rId13"/>
    <p:sldId id="993" r:id="rId14"/>
    <p:sldId id="5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75B"/>
    <a:srgbClr val="F4D98C"/>
    <a:srgbClr val="66FFFF"/>
    <a:srgbClr val="9CDCEE"/>
    <a:srgbClr val="CCFF66"/>
    <a:srgbClr val="EC2426"/>
    <a:srgbClr val="CC00FF"/>
    <a:srgbClr val="FF0066"/>
    <a:srgbClr val="FF6DA8"/>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A2898-3708-467D-A06B-4EEA4E30A8C7}" v="156" dt="2023-06-16T10:32:16.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4" autoAdjust="0"/>
    <p:restoredTop sz="89189" autoAdjust="0"/>
  </p:normalViewPr>
  <p:slideViewPr>
    <p:cSldViewPr snapToGrid="0">
      <p:cViewPr varScale="1">
        <p:scale>
          <a:sx n="97" d="100"/>
          <a:sy n="97" d="100"/>
        </p:scale>
        <p:origin x="90" y="10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91B4E6CA-7355-4874-BFCC-DFD9035D1BF5}"/>
    <pc:docChg chg="undo redo custSel addSld delSld modSld sldOrd">
      <pc:chgData name="Paula Vázquez-Valero" userId="3a0e46d7-2099-40af-a155-aa45b68bfff3" providerId="ADAL" clId="{91B4E6CA-7355-4874-BFCC-DFD9035D1BF5}" dt="2023-05-05T23:57:14.743" v="3185" actId="167"/>
      <pc:docMkLst>
        <pc:docMk/>
      </pc:docMkLst>
      <pc:sldChg chg="del">
        <pc:chgData name="Paula Vázquez-Valero" userId="3a0e46d7-2099-40af-a155-aa45b68bfff3" providerId="ADAL" clId="{91B4E6CA-7355-4874-BFCC-DFD9035D1BF5}" dt="2023-05-05T22:46:41.308" v="2509" actId="47"/>
        <pc:sldMkLst>
          <pc:docMk/>
          <pc:sldMk cId="3771193821" sldId="501"/>
        </pc:sldMkLst>
      </pc:sldChg>
      <pc:sldChg chg="addSp delSp modSp mod ord addAnim delAnim modAnim modNotesTx">
        <pc:chgData name="Paula Vázquez-Valero" userId="3a0e46d7-2099-40af-a155-aa45b68bfff3" providerId="ADAL" clId="{91B4E6CA-7355-4874-BFCC-DFD9035D1BF5}" dt="2023-05-05T23:23:34.085" v="3156" actId="20577"/>
        <pc:sldMkLst>
          <pc:docMk/>
          <pc:sldMk cId="230807631" sldId="562"/>
        </pc:sldMkLst>
        <pc:spChg chg="mod">
          <ac:chgData name="Paula Vázquez-Valero" userId="3a0e46d7-2099-40af-a155-aa45b68bfff3" providerId="ADAL" clId="{91B4E6CA-7355-4874-BFCC-DFD9035D1BF5}" dt="2023-05-05T21:44:35.459" v="1470" actId="1035"/>
          <ac:spMkLst>
            <pc:docMk/>
            <pc:sldMk cId="230807631" sldId="562"/>
            <ac:spMk id="2" creationId="{37582FC2-EA34-43BE-2BF5-4667F272D748}"/>
          </ac:spMkLst>
        </pc:spChg>
        <pc:spChg chg="mod">
          <ac:chgData name="Paula Vázquez-Valero" userId="3a0e46d7-2099-40af-a155-aa45b68bfff3" providerId="ADAL" clId="{91B4E6CA-7355-4874-BFCC-DFD9035D1BF5}" dt="2023-05-05T21:56:42.518" v="1822" actId="1035"/>
          <ac:spMkLst>
            <pc:docMk/>
            <pc:sldMk cId="230807631" sldId="562"/>
            <ac:spMk id="3" creationId="{8A01200F-2CAC-CEC8-6A32-7DC9091F12CD}"/>
          </ac:spMkLst>
        </pc:spChg>
        <pc:spChg chg="add mod">
          <ac:chgData name="Paula Vázquez-Valero" userId="3a0e46d7-2099-40af-a155-aa45b68bfff3" providerId="ADAL" clId="{91B4E6CA-7355-4874-BFCC-DFD9035D1BF5}" dt="2023-05-05T21:49:17.988" v="1657"/>
          <ac:spMkLst>
            <pc:docMk/>
            <pc:sldMk cId="230807631" sldId="562"/>
            <ac:spMk id="5" creationId="{F61E21FA-412E-8DE7-87D1-AAC47FDFD420}"/>
          </ac:spMkLst>
        </pc:spChg>
        <pc:spChg chg="add mod">
          <ac:chgData name="Paula Vázquez-Valero" userId="3a0e46d7-2099-40af-a155-aa45b68bfff3" providerId="ADAL" clId="{91B4E6CA-7355-4874-BFCC-DFD9035D1BF5}" dt="2023-05-05T21:50:46.702" v="1673"/>
          <ac:spMkLst>
            <pc:docMk/>
            <pc:sldMk cId="230807631" sldId="562"/>
            <ac:spMk id="7" creationId="{CF96285C-11EC-3F46-1091-31223B5D1AF3}"/>
          </ac:spMkLst>
        </pc:spChg>
        <pc:spChg chg="add del mod">
          <ac:chgData name="Paula Vázquez-Valero" userId="3a0e46d7-2099-40af-a155-aa45b68bfff3" providerId="ADAL" clId="{91B4E6CA-7355-4874-BFCC-DFD9035D1BF5}" dt="2023-05-05T21:51:27.558" v="1702" actId="21"/>
          <ac:spMkLst>
            <pc:docMk/>
            <pc:sldMk cId="230807631" sldId="562"/>
            <ac:spMk id="8" creationId="{5720AC7A-1822-6C69-2A8E-A2C11EDEE153}"/>
          </ac:spMkLst>
        </pc:spChg>
        <pc:spChg chg="add mod">
          <ac:chgData name="Paula Vázquez-Valero" userId="3a0e46d7-2099-40af-a155-aa45b68bfff3" providerId="ADAL" clId="{91B4E6CA-7355-4874-BFCC-DFD9035D1BF5}" dt="2023-05-05T21:52:19.361" v="1754" actId="255"/>
          <ac:spMkLst>
            <pc:docMk/>
            <pc:sldMk cId="230807631" sldId="562"/>
            <ac:spMk id="9" creationId="{5EA95733-BCBB-719C-6155-A1049029C186}"/>
          </ac:spMkLst>
        </pc:spChg>
        <pc:spChg chg="add mod">
          <ac:chgData name="Paula Vázquez-Valero" userId="3a0e46d7-2099-40af-a155-aa45b68bfff3" providerId="ADAL" clId="{91B4E6CA-7355-4874-BFCC-DFD9035D1BF5}" dt="2023-05-05T21:54:45.228" v="1790"/>
          <ac:spMkLst>
            <pc:docMk/>
            <pc:sldMk cId="230807631" sldId="562"/>
            <ac:spMk id="10" creationId="{885099A7-5014-E420-01D2-BA362D6FB2DA}"/>
          </ac:spMkLst>
        </pc:spChg>
        <pc:spChg chg="add mod">
          <ac:chgData name="Paula Vázquez-Valero" userId="3a0e46d7-2099-40af-a155-aa45b68bfff3" providerId="ADAL" clId="{91B4E6CA-7355-4874-BFCC-DFD9035D1BF5}" dt="2023-05-05T21:56:44.274" v="1823"/>
          <ac:spMkLst>
            <pc:docMk/>
            <pc:sldMk cId="230807631" sldId="562"/>
            <ac:spMk id="12" creationId="{344A66AB-5AA5-6C4B-5B95-AC9A6ACEAE4A}"/>
          </ac:spMkLst>
        </pc:spChg>
        <pc:spChg chg="add mod">
          <ac:chgData name="Paula Vázquez-Valero" userId="3a0e46d7-2099-40af-a155-aa45b68bfff3" providerId="ADAL" clId="{91B4E6CA-7355-4874-BFCC-DFD9035D1BF5}" dt="2023-05-05T22:02:31.849" v="1857"/>
          <ac:spMkLst>
            <pc:docMk/>
            <pc:sldMk cId="230807631" sldId="562"/>
            <ac:spMk id="13" creationId="{E26B053C-1FC4-2E7A-4608-1A4505AE62C8}"/>
          </ac:spMkLst>
        </pc:spChg>
        <pc:spChg chg="add mod">
          <ac:chgData name="Paula Vázquez-Valero" userId="3a0e46d7-2099-40af-a155-aa45b68bfff3" providerId="ADAL" clId="{91B4E6CA-7355-4874-BFCC-DFD9035D1BF5}" dt="2023-05-05T22:04:05.507" v="1875"/>
          <ac:spMkLst>
            <pc:docMk/>
            <pc:sldMk cId="230807631" sldId="562"/>
            <ac:spMk id="14" creationId="{A3B1F109-C532-7CC6-41C3-B5AC63C92949}"/>
          </ac:spMkLst>
        </pc:spChg>
        <pc:spChg chg="add mod">
          <ac:chgData name="Paula Vázquez-Valero" userId="3a0e46d7-2099-40af-a155-aa45b68bfff3" providerId="ADAL" clId="{91B4E6CA-7355-4874-BFCC-DFD9035D1BF5}" dt="2023-05-05T22:07:19.515" v="1901"/>
          <ac:spMkLst>
            <pc:docMk/>
            <pc:sldMk cId="230807631" sldId="562"/>
            <ac:spMk id="15" creationId="{810B05F7-F7ED-917A-045B-09ABC69B1E9E}"/>
          </ac:spMkLst>
        </pc:spChg>
        <pc:spChg chg="add mod">
          <ac:chgData name="Paula Vázquez-Valero" userId="3a0e46d7-2099-40af-a155-aa45b68bfff3" providerId="ADAL" clId="{91B4E6CA-7355-4874-BFCC-DFD9035D1BF5}" dt="2023-05-05T22:08:31.164" v="1925"/>
          <ac:spMkLst>
            <pc:docMk/>
            <pc:sldMk cId="230807631" sldId="562"/>
            <ac:spMk id="16" creationId="{0D781456-9EA6-281B-2C60-62D15D1A49FB}"/>
          </ac:spMkLst>
        </pc:spChg>
        <pc:spChg chg="add del">
          <ac:chgData name="Paula Vázquez-Valero" userId="3a0e46d7-2099-40af-a155-aa45b68bfff3" providerId="ADAL" clId="{91B4E6CA-7355-4874-BFCC-DFD9035D1BF5}" dt="2023-05-05T22:14:14.326" v="1934" actId="22"/>
          <ac:spMkLst>
            <pc:docMk/>
            <pc:sldMk cId="230807631" sldId="562"/>
            <ac:spMk id="18" creationId="{02FEAB2F-8BED-B02A-59DC-AA317D63C0B0}"/>
          </ac:spMkLst>
        </pc:spChg>
        <pc:spChg chg="add mod">
          <ac:chgData name="Paula Vázquez-Valero" userId="3a0e46d7-2099-40af-a155-aa45b68bfff3" providerId="ADAL" clId="{91B4E6CA-7355-4874-BFCC-DFD9035D1BF5}" dt="2023-05-05T22:21:14.360" v="1992"/>
          <ac:spMkLst>
            <pc:docMk/>
            <pc:sldMk cId="230807631" sldId="562"/>
            <ac:spMk id="19" creationId="{8043C79E-5A62-9FD3-3E09-57473DE36AD1}"/>
          </ac:spMkLst>
        </pc:spChg>
        <pc:spChg chg="add mod">
          <ac:chgData name="Paula Vázquez-Valero" userId="3a0e46d7-2099-40af-a155-aa45b68bfff3" providerId="ADAL" clId="{91B4E6CA-7355-4874-BFCC-DFD9035D1BF5}" dt="2023-05-05T22:23:25.767" v="2027"/>
          <ac:spMkLst>
            <pc:docMk/>
            <pc:sldMk cId="230807631" sldId="562"/>
            <ac:spMk id="20" creationId="{B00820B8-6B42-9902-3816-EB57C9AFA49A}"/>
          </ac:spMkLst>
        </pc:spChg>
        <pc:spChg chg="add mod">
          <ac:chgData name="Paula Vázquez-Valero" userId="3a0e46d7-2099-40af-a155-aa45b68bfff3" providerId="ADAL" clId="{91B4E6CA-7355-4874-BFCC-DFD9035D1BF5}" dt="2023-05-05T22:24:46.724" v="2033"/>
          <ac:spMkLst>
            <pc:docMk/>
            <pc:sldMk cId="230807631" sldId="562"/>
            <ac:spMk id="21" creationId="{5B3263D8-9BD0-08CC-1057-5AE39CF82DD9}"/>
          </ac:spMkLst>
        </pc:spChg>
        <pc:spChg chg="add mod">
          <ac:chgData name="Paula Vázquez-Valero" userId="3a0e46d7-2099-40af-a155-aa45b68bfff3" providerId="ADAL" clId="{91B4E6CA-7355-4874-BFCC-DFD9035D1BF5}" dt="2023-05-05T22:25:39.924" v="2054"/>
          <ac:spMkLst>
            <pc:docMk/>
            <pc:sldMk cId="230807631" sldId="562"/>
            <ac:spMk id="22" creationId="{74937D71-CF99-B199-B49A-B28B2ECEB6FB}"/>
          </ac:spMkLst>
        </pc:spChg>
        <pc:spChg chg="mod">
          <ac:chgData name="Paula Vázquez-Valero" userId="3a0e46d7-2099-40af-a155-aa45b68bfff3" providerId="ADAL" clId="{91B4E6CA-7355-4874-BFCC-DFD9035D1BF5}" dt="2023-05-05T22:19:27.094" v="1980" actId="1076"/>
          <ac:spMkLst>
            <pc:docMk/>
            <pc:sldMk cId="230807631" sldId="562"/>
            <ac:spMk id="24" creationId="{E67CFF2F-D495-DCBE-25DD-D4D6481421F2}"/>
          </ac:spMkLst>
        </pc:spChg>
        <pc:spChg chg="mod">
          <ac:chgData name="Paula Vázquez-Valero" userId="3a0e46d7-2099-40af-a155-aa45b68bfff3" providerId="ADAL" clId="{91B4E6CA-7355-4874-BFCC-DFD9035D1BF5}" dt="2023-05-05T21:47:34.885" v="1567" actId="1036"/>
          <ac:spMkLst>
            <pc:docMk/>
            <pc:sldMk cId="230807631" sldId="562"/>
            <ac:spMk id="33" creationId="{E3971C12-C7DB-E324-F756-B62599B0F4B8}"/>
          </ac:spMkLst>
        </pc:spChg>
        <pc:spChg chg="mod">
          <ac:chgData name="Paula Vázquez-Valero" userId="3a0e46d7-2099-40af-a155-aa45b68bfff3" providerId="ADAL" clId="{91B4E6CA-7355-4874-BFCC-DFD9035D1BF5}" dt="2023-05-05T21:49:17.130" v="1656" actId="1036"/>
          <ac:spMkLst>
            <pc:docMk/>
            <pc:sldMk cId="230807631" sldId="562"/>
            <ac:spMk id="34" creationId="{3D3A1741-5AC7-172B-3FDE-0F119E41DEC7}"/>
          </ac:spMkLst>
        </pc:spChg>
        <pc:spChg chg="mod">
          <ac:chgData name="Paula Vázquez-Valero" userId="3a0e46d7-2099-40af-a155-aa45b68bfff3" providerId="ADAL" clId="{91B4E6CA-7355-4874-BFCC-DFD9035D1BF5}" dt="2023-05-05T21:48:28.134" v="1595" actId="20577"/>
          <ac:spMkLst>
            <pc:docMk/>
            <pc:sldMk cId="230807631" sldId="562"/>
            <ac:spMk id="40" creationId="{EF9CE99A-3B72-F288-D28F-200759AD208C}"/>
          </ac:spMkLst>
        </pc:spChg>
        <pc:spChg chg="mod">
          <ac:chgData name="Paula Vázquez-Valero" userId="3a0e46d7-2099-40af-a155-aa45b68bfff3" providerId="ADAL" clId="{91B4E6CA-7355-4874-BFCC-DFD9035D1BF5}" dt="2023-05-05T22:07:14.984" v="1900" actId="1036"/>
          <ac:spMkLst>
            <pc:docMk/>
            <pc:sldMk cId="230807631" sldId="562"/>
            <ac:spMk id="42" creationId="{04F81406-0B1F-786C-5A2D-0550D0A447CA}"/>
          </ac:spMkLst>
        </pc:spChg>
        <pc:spChg chg="mod">
          <ac:chgData name="Paula Vázquez-Valero" userId="3a0e46d7-2099-40af-a155-aa45b68bfff3" providerId="ADAL" clId="{91B4E6CA-7355-4874-BFCC-DFD9035D1BF5}" dt="2023-05-05T22:02:30.077" v="1856" actId="1035"/>
          <ac:spMkLst>
            <pc:docMk/>
            <pc:sldMk cId="230807631" sldId="562"/>
            <ac:spMk id="48" creationId="{7AC0A786-6E13-7DBE-772A-F4D90A3DFD22}"/>
          </ac:spMkLst>
        </pc:spChg>
        <pc:spChg chg="mod">
          <ac:chgData name="Paula Vázquez-Valero" userId="3a0e46d7-2099-40af-a155-aa45b68bfff3" providerId="ADAL" clId="{91B4E6CA-7355-4874-BFCC-DFD9035D1BF5}" dt="2023-05-05T22:04:01.938" v="1874" actId="20577"/>
          <ac:spMkLst>
            <pc:docMk/>
            <pc:sldMk cId="230807631" sldId="562"/>
            <ac:spMk id="49" creationId="{5FAD0E36-9C4D-1204-A591-6892CCE11B40}"/>
          </ac:spMkLst>
        </pc:spChg>
        <pc:spChg chg="mod">
          <ac:chgData name="Paula Vázquez-Valero" userId="3a0e46d7-2099-40af-a155-aa45b68bfff3" providerId="ADAL" clId="{91B4E6CA-7355-4874-BFCC-DFD9035D1BF5}" dt="2023-05-05T21:50:44.170" v="1672" actId="20577"/>
          <ac:spMkLst>
            <pc:docMk/>
            <pc:sldMk cId="230807631" sldId="562"/>
            <ac:spMk id="51" creationId="{1093EF2B-A60B-3436-B66B-FD436E8131B7}"/>
          </ac:spMkLst>
        </pc:spChg>
        <pc:spChg chg="mod">
          <ac:chgData name="Paula Vázquez-Valero" userId="3a0e46d7-2099-40af-a155-aa45b68bfff3" providerId="ADAL" clId="{91B4E6CA-7355-4874-BFCC-DFD9035D1BF5}" dt="2023-05-05T22:23:20.677" v="2026" actId="20577"/>
          <ac:spMkLst>
            <pc:docMk/>
            <pc:sldMk cId="230807631" sldId="562"/>
            <ac:spMk id="53" creationId="{FA22EEB7-F4E4-37CA-C3F9-89A76354CFAD}"/>
          </ac:spMkLst>
        </pc:spChg>
        <pc:spChg chg="mod">
          <ac:chgData name="Paula Vázquez-Valero" userId="3a0e46d7-2099-40af-a155-aa45b68bfff3" providerId="ADAL" clId="{91B4E6CA-7355-4874-BFCC-DFD9035D1BF5}" dt="2023-05-05T21:46:44.305" v="1528" actId="1076"/>
          <ac:spMkLst>
            <pc:docMk/>
            <pc:sldMk cId="230807631" sldId="562"/>
            <ac:spMk id="56" creationId="{342326D6-9DC3-E129-11DF-9EC0BCFA1CEC}"/>
          </ac:spMkLst>
        </pc:spChg>
        <pc:spChg chg="mod">
          <ac:chgData name="Paula Vázquez-Valero" userId="3a0e46d7-2099-40af-a155-aa45b68bfff3" providerId="ADAL" clId="{91B4E6CA-7355-4874-BFCC-DFD9035D1BF5}" dt="2023-05-05T22:21:10.325" v="1991" actId="20577"/>
          <ac:spMkLst>
            <pc:docMk/>
            <pc:sldMk cId="230807631" sldId="562"/>
            <ac:spMk id="57" creationId="{D04B88DA-432A-F543-E525-D234279309F3}"/>
          </ac:spMkLst>
        </pc:spChg>
        <pc:spChg chg="mod">
          <ac:chgData name="Paula Vázquez-Valero" userId="3a0e46d7-2099-40af-a155-aa45b68bfff3" providerId="ADAL" clId="{91B4E6CA-7355-4874-BFCC-DFD9035D1BF5}" dt="2023-05-05T21:54:41.727" v="1789" actId="1035"/>
          <ac:spMkLst>
            <pc:docMk/>
            <pc:sldMk cId="230807631" sldId="562"/>
            <ac:spMk id="59" creationId="{C276A2E9-6D10-AB40-EF32-DC1B02B601A2}"/>
          </ac:spMkLst>
        </pc:spChg>
        <pc:spChg chg="mod">
          <ac:chgData name="Paula Vázquez-Valero" userId="3a0e46d7-2099-40af-a155-aa45b68bfff3" providerId="ADAL" clId="{91B4E6CA-7355-4874-BFCC-DFD9035D1BF5}" dt="2023-05-05T22:24:42.466" v="2032" actId="20577"/>
          <ac:spMkLst>
            <pc:docMk/>
            <pc:sldMk cId="230807631" sldId="562"/>
            <ac:spMk id="61" creationId="{C9C37B15-74F5-F247-FF29-9055659ADB7E}"/>
          </ac:spMkLst>
        </pc:spChg>
        <pc:spChg chg="mod">
          <ac:chgData name="Paula Vázquez-Valero" userId="3a0e46d7-2099-40af-a155-aa45b68bfff3" providerId="ADAL" clId="{91B4E6CA-7355-4874-BFCC-DFD9035D1BF5}" dt="2023-05-05T21:52:00.047" v="1740" actId="1038"/>
          <ac:spMkLst>
            <pc:docMk/>
            <pc:sldMk cId="230807631" sldId="562"/>
            <ac:spMk id="7168" creationId="{CD1BC8C2-4088-B2B5-88CC-0A17BFEEA8B7}"/>
          </ac:spMkLst>
        </pc:spChg>
        <pc:spChg chg="mod">
          <ac:chgData name="Paula Vázquez-Valero" userId="3a0e46d7-2099-40af-a155-aa45b68bfff3" providerId="ADAL" clId="{91B4E6CA-7355-4874-BFCC-DFD9035D1BF5}" dt="2023-05-05T22:08:28.835" v="1924"/>
          <ac:spMkLst>
            <pc:docMk/>
            <pc:sldMk cId="230807631" sldId="562"/>
            <ac:spMk id="7169" creationId="{5744A652-0F8E-66A1-F8F7-0B784EA58685}"/>
          </ac:spMkLst>
        </pc:spChg>
        <pc:spChg chg="mod">
          <ac:chgData name="Paula Vázquez-Valero" userId="3a0e46d7-2099-40af-a155-aa45b68bfff3" providerId="ADAL" clId="{91B4E6CA-7355-4874-BFCC-DFD9035D1BF5}" dt="2023-05-05T22:15:01.949" v="1942" actId="1036"/>
          <ac:spMkLst>
            <pc:docMk/>
            <pc:sldMk cId="230807631" sldId="562"/>
            <ac:spMk id="7172" creationId="{E1EACEB7-7D39-CCE8-7514-5C1990CAAF7F}"/>
          </ac:spMkLst>
        </pc:spChg>
        <pc:spChg chg="mod">
          <ac:chgData name="Paula Vázquez-Valero" userId="3a0e46d7-2099-40af-a155-aa45b68bfff3" providerId="ADAL" clId="{91B4E6CA-7355-4874-BFCC-DFD9035D1BF5}" dt="2023-05-05T22:25:36.375" v="2053" actId="20577"/>
          <ac:spMkLst>
            <pc:docMk/>
            <pc:sldMk cId="230807631" sldId="562"/>
            <ac:spMk id="7174" creationId="{6A7035B1-F03F-6F11-23C3-F9B8786049A5}"/>
          </ac:spMkLst>
        </pc:spChg>
        <pc:spChg chg="del mod">
          <ac:chgData name="Paula Vázquez-Valero" userId="3a0e46d7-2099-40af-a155-aa45b68bfff3" providerId="ADAL" clId="{91B4E6CA-7355-4874-BFCC-DFD9035D1BF5}" dt="2023-05-05T21:56:31.345" v="1803" actId="21"/>
          <ac:spMkLst>
            <pc:docMk/>
            <pc:sldMk cId="230807631" sldId="562"/>
            <ac:spMk id="7176" creationId="{ECA3D076-7633-48C9-8D1D-B98797C86DC5}"/>
          </ac:spMkLst>
        </pc:spChg>
        <pc:spChg chg="mod">
          <ac:chgData name="Paula Vázquez-Valero" userId="3a0e46d7-2099-40af-a155-aa45b68bfff3" providerId="ADAL" clId="{91B4E6CA-7355-4874-BFCC-DFD9035D1BF5}" dt="2023-05-05T21:44:40.068" v="1471" actId="1076"/>
          <ac:spMkLst>
            <pc:docMk/>
            <pc:sldMk cId="230807631" sldId="562"/>
            <ac:spMk id="7177" creationId="{3F0FC401-82A1-C1BA-704F-2A25E1716BE9}"/>
          </ac:spMkLst>
        </pc:spChg>
        <pc:spChg chg="mod">
          <ac:chgData name="Paula Vázquez-Valero" userId="3a0e46d7-2099-40af-a155-aa45b68bfff3" providerId="ADAL" clId="{91B4E6CA-7355-4874-BFCC-DFD9035D1BF5}" dt="2023-05-05T21:48:59.058" v="1615" actId="1076"/>
          <ac:spMkLst>
            <pc:docMk/>
            <pc:sldMk cId="230807631" sldId="562"/>
            <ac:spMk id="7178" creationId="{4AF3A675-5067-3C32-5F6E-A35E65975624}"/>
          </ac:spMkLst>
        </pc:spChg>
        <pc:spChg chg="mod">
          <ac:chgData name="Paula Vázquez-Valero" userId="3a0e46d7-2099-40af-a155-aa45b68bfff3" providerId="ADAL" clId="{91B4E6CA-7355-4874-BFCC-DFD9035D1BF5}" dt="2023-05-05T22:19:33.190" v="1981" actId="1076"/>
          <ac:spMkLst>
            <pc:docMk/>
            <pc:sldMk cId="230807631" sldId="562"/>
            <ac:spMk id="7179" creationId="{F67ABD38-025F-A170-B032-1293F8ECF6E1}"/>
          </ac:spMkLst>
        </pc:spChg>
        <pc:spChg chg="mod">
          <ac:chgData name="Paula Vázquez-Valero" userId="3a0e46d7-2099-40af-a155-aa45b68bfff3" providerId="ADAL" clId="{91B4E6CA-7355-4874-BFCC-DFD9035D1BF5}" dt="2023-05-05T21:47:43.066" v="1572" actId="1038"/>
          <ac:spMkLst>
            <pc:docMk/>
            <pc:sldMk cId="230807631" sldId="562"/>
            <ac:spMk id="7180" creationId="{D2728145-DBFD-1AB1-60B3-3CB3589D8574}"/>
          </ac:spMkLst>
        </pc:spChg>
        <pc:spChg chg="del mod">
          <ac:chgData name="Paula Vázquez-Valero" userId="3a0e46d7-2099-40af-a155-aa45b68bfff3" providerId="ADAL" clId="{91B4E6CA-7355-4874-BFCC-DFD9035D1BF5}" dt="2023-05-05T21:49:09.103" v="1623" actId="21"/>
          <ac:spMkLst>
            <pc:docMk/>
            <pc:sldMk cId="230807631" sldId="562"/>
            <ac:spMk id="7181" creationId="{1DB780A3-E106-40FE-573A-BC9C9E1D1AC8}"/>
          </ac:spMkLst>
        </pc:spChg>
        <pc:spChg chg="mod">
          <ac:chgData name="Paula Vázquez-Valero" userId="3a0e46d7-2099-40af-a155-aa45b68bfff3" providerId="ADAL" clId="{91B4E6CA-7355-4874-BFCC-DFD9035D1BF5}" dt="2023-05-05T21:48:43.291" v="1613"/>
          <ac:spMkLst>
            <pc:docMk/>
            <pc:sldMk cId="230807631" sldId="562"/>
            <ac:spMk id="7182" creationId="{06779B35-7AB7-5301-9449-CD132DF4472F}"/>
          </ac:spMkLst>
        </pc:spChg>
        <pc:spChg chg="del mod">
          <ac:chgData name="Paula Vázquez-Valero" userId="3a0e46d7-2099-40af-a155-aa45b68bfff3" providerId="ADAL" clId="{91B4E6CA-7355-4874-BFCC-DFD9035D1BF5}" dt="2023-05-05T22:07:00.852" v="1883" actId="21"/>
          <ac:spMkLst>
            <pc:docMk/>
            <pc:sldMk cId="230807631" sldId="562"/>
            <ac:spMk id="7183" creationId="{729D5876-8217-953D-E9A7-82CE895681F3}"/>
          </ac:spMkLst>
        </pc:spChg>
        <pc:spChg chg="del mod">
          <ac:chgData name="Paula Vázquez-Valero" userId="3a0e46d7-2099-40af-a155-aa45b68bfff3" providerId="ADAL" clId="{91B4E6CA-7355-4874-BFCC-DFD9035D1BF5}" dt="2023-05-05T22:02:17.899" v="1837" actId="21"/>
          <ac:spMkLst>
            <pc:docMk/>
            <pc:sldMk cId="230807631" sldId="562"/>
            <ac:spMk id="7184" creationId="{DFD1B0C2-D45A-8642-62B1-402652909E3A}"/>
          </ac:spMkLst>
        </pc:spChg>
        <pc:spChg chg="del mod">
          <ac:chgData name="Paula Vázquez-Valero" userId="3a0e46d7-2099-40af-a155-aa45b68bfff3" providerId="ADAL" clId="{91B4E6CA-7355-4874-BFCC-DFD9035D1BF5}" dt="2023-05-05T22:03:58.508" v="1868" actId="21"/>
          <ac:spMkLst>
            <pc:docMk/>
            <pc:sldMk cId="230807631" sldId="562"/>
            <ac:spMk id="7185" creationId="{6C7DE9DD-9D65-6A49-586F-B9AC28FA81D2}"/>
          </ac:spMkLst>
        </pc:spChg>
        <pc:spChg chg="del mod">
          <ac:chgData name="Paula Vázquez-Valero" userId="3a0e46d7-2099-40af-a155-aa45b68bfff3" providerId="ADAL" clId="{91B4E6CA-7355-4874-BFCC-DFD9035D1BF5}" dt="2023-05-05T21:50:40.178" v="1669" actId="21"/>
          <ac:spMkLst>
            <pc:docMk/>
            <pc:sldMk cId="230807631" sldId="562"/>
            <ac:spMk id="7186" creationId="{5B27804C-6625-8FA6-561B-BF69F41B5B05}"/>
          </ac:spMkLst>
        </pc:spChg>
        <pc:spChg chg="del mod">
          <ac:chgData name="Paula Vázquez-Valero" userId="3a0e46d7-2099-40af-a155-aa45b68bfff3" providerId="ADAL" clId="{91B4E6CA-7355-4874-BFCC-DFD9035D1BF5}" dt="2023-05-05T22:23:06.395" v="2014" actId="21"/>
          <ac:spMkLst>
            <pc:docMk/>
            <pc:sldMk cId="230807631" sldId="562"/>
            <ac:spMk id="7187" creationId="{E8AEB707-7FE5-C400-615B-FAD5E4AD294F}"/>
          </ac:spMkLst>
        </pc:spChg>
        <pc:spChg chg="mod">
          <ac:chgData name="Paula Vázquez-Valero" userId="3a0e46d7-2099-40af-a155-aa45b68bfff3" providerId="ADAL" clId="{91B4E6CA-7355-4874-BFCC-DFD9035D1BF5}" dt="2023-05-05T21:46:47.293" v="1529" actId="1076"/>
          <ac:spMkLst>
            <pc:docMk/>
            <pc:sldMk cId="230807631" sldId="562"/>
            <ac:spMk id="7188" creationId="{4C80BF70-BDA4-7736-9919-EC2054075A43}"/>
          </ac:spMkLst>
        </pc:spChg>
        <pc:spChg chg="del mod">
          <ac:chgData name="Paula Vázquez-Valero" userId="3a0e46d7-2099-40af-a155-aa45b68bfff3" providerId="ADAL" clId="{91B4E6CA-7355-4874-BFCC-DFD9035D1BF5}" dt="2023-05-05T22:21:06.876" v="1987" actId="21"/>
          <ac:spMkLst>
            <pc:docMk/>
            <pc:sldMk cId="230807631" sldId="562"/>
            <ac:spMk id="7189" creationId="{A9815DDD-F871-972D-F9BE-BE53081488A1}"/>
          </ac:spMkLst>
        </pc:spChg>
        <pc:spChg chg="del mod">
          <ac:chgData name="Paula Vázquez-Valero" userId="3a0e46d7-2099-40af-a155-aa45b68bfff3" providerId="ADAL" clId="{91B4E6CA-7355-4874-BFCC-DFD9035D1BF5}" dt="2023-05-05T21:54:23.290" v="1762" actId="21"/>
          <ac:spMkLst>
            <pc:docMk/>
            <pc:sldMk cId="230807631" sldId="562"/>
            <ac:spMk id="7190" creationId="{4966428E-009F-822A-B71F-1AEF5958F606}"/>
          </ac:spMkLst>
        </pc:spChg>
        <pc:spChg chg="del mod">
          <ac:chgData name="Paula Vázquez-Valero" userId="3a0e46d7-2099-40af-a155-aa45b68bfff3" providerId="ADAL" clId="{91B4E6CA-7355-4874-BFCC-DFD9035D1BF5}" dt="2023-05-05T22:24:38.644" v="2030" actId="21"/>
          <ac:spMkLst>
            <pc:docMk/>
            <pc:sldMk cId="230807631" sldId="562"/>
            <ac:spMk id="7191" creationId="{3EADEBB2-F882-656C-8DBB-BE632EFF9FBE}"/>
          </ac:spMkLst>
        </pc:spChg>
        <pc:spChg chg="del mod">
          <ac:chgData name="Paula Vázquez-Valero" userId="3a0e46d7-2099-40af-a155-aa45b68bfff3" providerId="ADAL" clId="{91B4E6CA-7355-4874-BFCC-DFD9035D1BF5}" dt="2023-05-05T21:51:03.817" v="1675" actId="21"/>
          <ac:spMkLst>
            <pc:docMk/>
            <pc:sldMk cId="230807631" sldId="562"/>
            <ac:spMk id="7192" creationId="{F287BF86-CBE8-B48E-380C-37FDAC7FAA0B}"/>
          </ac:spMkLst>
        </pc:spChg>
        <pc:spChg chg="del mod">
          <ac:chgData name="Paula Vázquez-Valero" userId="3a0e46d7-2099-40af-a155-aa45b68bfff3" providerId="ADAL" clId="{91B4E6CA-7355-4874-BFCC-DFD9035D1BF5}" dt="2023-05-05T22:08:19.487" v="1914" actId="21"/>
          <ac:spMkLst>
            <pc:docMk/>
            <pc:sldMk cId="230807631" sldId="562"/>
            <ac:spMk id="7193" creationId="{5FC94F4E-E3CC-C68B-8B9B-63250A79C33E}"/>
          </ac:spMkLst>
        </pc:spChg>
        <pc:spChg chg="add del mod">
          <ac:chgData name="Paula Vázquez-Valero" userId="3a0e46d7-2099-40af-a155-aa45b68bfff3" providerId="ADAL" clId="{91B4E6CA-7355-4874-BFCC-DFD9035D1BF5}" dt="2023-05-05T22:15:08.858" v="1943" actId="1076"/>
          <ac:spMkLst>
            <pc:docMk/>
            <pc:sldMk cId="230807631" sldId="562"/>
            <ac:spMk id="7194" creationId="{D2B05AA9-6EC6-CA65-853B-0A005DF79FF5}"/>
          </ac:spMkLst>
        </pc:spChg>
        <pc:spChg chg="del mod">
          <ac:chgData name="Paula Vázquez-Valero" userId="3a0e46d7-2099-40af-a155-aa45b68bfff3" providerId="ADAL" clId="{91B4E6CA-7355-4874-BFCC-DFD9035D1BF5}" dt="2023-05-05T22:25:23.129" v="2039" actId="21"/>
          <ac:spMkLst>
            <pc:docMk/>
            <pc:sldMk cId="230807631" sldId="562"/>
            <ac:spMk id="7195" creationId="{FF9A138D-2196-D835-3F1C-AC3B40B0892A}"/>
          </ac:spMkLst>
        </pc:spChg>
      </pc:sldChg>
      <pc:sldChg chg="del">
        <pc:chgData name="Paula Vázquez-Valero" userId="3a0e46d7-2099-40af-a155-aa45b68bfff3" providerId="ADAL" clId="{91B4E6CA-7355-4874-BFCC-DFD9035D1BF5}" dt="2023-05-05T22:46:46.089" v="2511" actId="47"/>
        <pc:sldMkLst>
          <pc:docMk/>
          <pc:sldMk cId="438894393" sldId="839"/>
        </pc:sldMkLst>
      </pc:sldChg>
      <pc:sldChg chg="del">
        <pc:chgData name="Paula Vázquez-Valero" userId="3a0e46d7-2099-40af-a155-aa45b68bfff3" providerId="ADAL" clId="{91B4E6CA-7355-4874-BFCC-DFD9035D1BF5}" dt="2023-05-05T22:46:39.211" v="2508" actId="47"/>
        <pc:sldMkLst>
          <pc:docMk/>
          <pc:sldMk cId="4133275495" sldId="940"/>
        </pc:sldMkLst>
      </pc:sldChg>
      <pc:sldChg chg="del">
        <pc:chgData name="Paula Vázquez-Valero" userId="3a0e46d7-2099-40af-a155-aa45b68bfff3" providerId="ADAL" clId="{91B4E6CA-7355-4874-BFCC-DFD9035D1BF5}" dt="2023-05-05T22:46:47.855" v="2512" actId="47"/>
        <pc:sldMkLst>
          <pc:docMk/>
          <pc:sldMk cId="1279398828" sldId="945"/>
        </pc:sldMkLst>
      </pc:sldChg>
      <pc:sldChg chg="del">
        <pc:chgData name="Paula Vázquez-Valero" userId="3a0e46d7-2099-40af-a155-aa45b68bfff3" providerId="ADAL" clId="{91B4E6CA-7355-4874-BFCC-DFD9035D1BF5}" dt="2023-05-05T22:46:43.011" v="2510" actId="47"/>
        <pc:sldMkLst>
          <pc:docMk/>
          <pc:sldMk cId="134260330" sldId="975"/>
        </pc:sldMkLst>
      </pc:sldChg>
      <pc:sldChg chg="del">
        <pc:chgData name="Paula Vázquez-Valero" userId="3a0e46d7-2099-40af-a155-aa45b68bfff3" providerId="ADAL" clId="{91B4E6CA-7355-4874-BFCC-DFD9035D1BF5}" dt="2023-05-05T22:46:48.837" v="2513" actId="47"/>
        <pc:sldMkLst>
          <pc:docMk/>
          <pc:sldMk cId="3580569745" sldId="980"/>
        </pc:sldMkLst>
      </pc:sldChg>
      <pc:sldChg chg="del">
        <pc:chgData name="Paula Vázquez-Valero" userId="3a0e46d7-2099-40af-a155-aa45b68bfff3" providerId="ADAL" clId="{91B4E6CA-7355-4874-BFCC-DFD9035D1BF5}" dt="2023-05-05T22:46:49.029" v="2514" actId="47"/>
        <pc:sldMkLst>
          <pc:docMk/>
          <pc:sldMk cId="1136787114" sldId="981"/>
        </pc:sldMkLst>
      </pc:sldChg>
      <pc:sldChg chg="del">
        <pc:chgData name="Paula Vázquez-Valero" userId="3a0e46d7-2099-40af-a155-aa45b68bfff3" providerId="ADAL" clId="{91B4E6CA-7355-4874-BFCC-DFD9035D1BF5}" dt="2023-05-05T22:46:50.165" v="2516" actId="47"/>
        <pc:sldMkLst>
          <pc:docMk/>
          <pc:sldMk cId="3353310882" sldId="982"/>
        </pc:sldMkLst>
      </pc:sldChg>
      <pc:sldChg chg="del">
        <pc:chgData name="Paula Vázquez-Valero" userId="3a0e46d7-2099-40af-a155-aa45b68bfff3" providerId="ADAL" clId="{91B4E6CA-7355-4874-BFCC-DFD9035D1BF5}" dt="2023-05-05T22:46:53.246" v="2517" actId="47"/>
        <pc:sldMkLst>
          <pc:docMk/>
          <pc:sldMk cId="427559177" sldId="983"/>
        </pc:sldMkLst>
      </pc:sldChg>
      <pc:sldChg chg="addSp delSp modSp mod modAnim modNotesTx">
        <pc:chgData name="Paula Vázquez-Valero" userId="3a0e46d7-2099-40af-a155-aa45b68bfff3" providerId="ADAL" clId="{91B4E6CA-7355-4874-BFCC-DFD9035D1BF5}" dt="2023-05-05T23:18:21.376" v="3027" actId="113"/>
        <pc:sldMkLst>
          <pc:docMk/>
          <pc:sldMk cId="0" sldId="985"/>
        </pc:sldMkLst>
        <pc:spChg chg="mod">
          <ac:chgData name="Paula Vázquez-Valero" userId="3a0e46d7-2099-40af-a155-aa45b68bfff3" providerId="ADAL" clId="{91B4E6CA-7355-4874-BFCC-DFD9035D1BF5}" dt="2023-05-05T21:27:55.389" v="771" actId="1076"/>
          <ac:spMkLst>
            <pc:docMk/>
            <pc:sldMk cId="0" sldId="985"/>
            <ac:spMk id="6" creationId="{45F96D8C-B311-E881-CB1D-11B17608760B}"/>
          </ac:spMkLst>
        </pc:spChg>
        <pc:spChg chg="del">
          <ac:chgData name="Paula Vázquez-Valero" userId="3a0e46d7-2099-40af-a155-aa45b68bfff3" providerId="ADAL" clId="{91B4E6CA-7355-4874-BFCC-DFD9035D1BF5}" dt="2023-05-05T20:14:33.236" v="26" actId="478"/>
          <ac:spMkLst>
            <pc:docMk/>
            <pc:sldMk cId="0" sldId="985"/>
            <ac:spMk id="7" creationId="{CC4F9014-1030-0B8A-6010-AC3ADC8AE04B}"/>
          </ac:spMkLst>
        </pc:spChg>
        <pc:spChg chg="mod">
          <ac:chgData name="Paula Vázquez-Valero" userId="3a0e46d7-2099-40af-a155-aa45b68bfff3" providerId="ADAL" clId="{91B4E6CA-7355-4874-BFCC-DFD9035D1BF5}" dt="2023-05-05T21:27:40.036" v="757" actId="1076"/>
          <ac:spMkLst>
            <pc:docMk/>
            <pc:sldMk cId="0" sldId="985"/>
            <ac:spMk id="18" creationId="{D544A9C8-5BE1-0E01-6E6A-F2AF7952D8BB}"/>
          </ac:spMkLst>
        </pc:spChg>
        <pc:spChg chg="add mod">
          <ac:chgData name="Paula Vázquez-Valero" userId="3a0e46d7-2099-40af-a155-aa45b68bfff3" providerId="ADAL" clId="{91B4E6CA-7355-4874-BFCC-DFD9035D1BF5}" dt="2023-05-05T20:15:17.744" v="99" actId="1037"/>
          <ac:spMkLst>
            <pc:docMk/>
            <pc:sldMk cId="0" sldId="985"/>
            <ac:spMk id="21" creationId="{63C91E2F-DBBF-EC25-25F3-F9F227443C00}"/>
          </ac:spMkLst>
        </pc:spChg>
        <pc:grpChg chg="del">
          <ac:chgData name="Paula Vázquez-Valero" userId="3a0e46d7-2099-40af-a155-aa45b68bfff3" providerId="ADAL" clId="{91B4E6CA-7355-4874-BFCC-DFD9035D1BF5}" dt="2023-05-05T20:14:12.806" v="1" actId="478"/>
          <ac:grpSpMkLst>
            <pc:docMk/>
            <pc:sldMk cId="0" sldId="985"/>
            <ac:grpSpMk id="11" creationId="{245692BF-8164-F5C4-5300-66DA1D1D5765}"/>
          </ac:grpSpMkLst>
        </pc:grpChg>
        <pc:picChg chg="add del mod">
          <ac:chgData name="Paula Vázquez-Valero" userId="3a0e46d7-2099-40af-a155-aa45b68bfff3" providerId="ADAL" clId="{91B4E6CA-7355-4874-BFCC-DFD9035D1BF5}" dt="2023-05-05T20:14:36.427" v="27" actId="478"/>
          <ac:picMkLst>
            <pc:docMk/>
            <pc:sldMk cId="0" sldId="985"/>
            <ac:picMk id="3" creationId="{A8365D5A-671C-65FE-C34D-B80035E366CD}"/>
          </ac:picMkLst>
        </pc:picChg>
        <pc:picChg chg="add del mod">
          <ac:chgData name="Paula Vázquez-Valero" userId="3a0e46d7-2099-40af-a155-aa45b68bfff3" providerId="ADAL" clId="{91B4E6CA-7355-4874-BFCC-DFD9035D1BF5}" dt="2023-05-05T20:14:19.891" v="4" actId="478"/>
          <ac:picMkLst>
            <pc:docMk/>
            <pc:sldMk cId="0" sldId="985"/>
            <ac:picMk id="8" creationId="{7D42B80C-69DE-D8E2-CBF5-D6E8EDED40CC}"/>
          </ac:picMkLst>
        </pc:picChg>
        <pc:picChg chg="del mod">
          <ac:chgData name="Paula Vázquez-Valero" userId="3a0e46d7-2099-40af-a155-aa45b68bfff3" providerId="ADAL" clId="{91B4E6CA-7355-4874-BFCC-DFD9035D1BF5}" dt="2023-05-05T20:23:28.835" v="147" actId="21"/>
          <ac:picMkLst>
            <pc:docMk/>
            <pc:sldMk cId="0" sldId="985"/>
            <ac:picMk id="9" creationId="{362D7B48-A55F-983C-0075-775D62AA1961}"/>
          </ac:picMkLst>
        </pc:picChg>
        <pc:picChg chg="del mod">
          <ac:chgData name="Paula Vázquez-Valero" userId="3a0e46d7-2099-40af-a155-aa45b68bfff3" providerId="ADAL" clId="{91B4E6CA-7355-4874-BFCC-DFD9035D1BF5}" dt="2023-05-05T20:23:28.835" v="147" actId="21"/>
          <ac:picMkLst>
            <pc:docMk/>
            <pc:sldMk cId="0" sldId="985"/>
            <ac:picMk id="10" creationId="{CE5C724D-74F0-588E-B101-B365275D6D7A}"/>
          </ac:picMkLst>
        </pc:picChg>
        <pc:picChg chg="add mod">
          <ac:chgData name="Paula Vázquez-Valero" userId="3a0e46d7-2099-40af-a155-aa45b68bfff3" providerId="ADAL" clId="{91B4E6CA-7355-4874-BFCC-DFD9035D1BF5}" dt="2023-05-05T21:27:51.932" v="770" actId="1038"/>
          <ac:picMkLst>
            <pc:docMk/>
            <pc:sldMk cId="0" sldId="985"/>
            <ac:picMk id="14" creationId="{7E141D76-E8E5-B6FE-B976-886CD8B067F9}"/>
          </ac:picMkLst>
        </pc:picChg>
        <pc:picChg chg="add del mod">
          <ac:chgData name="Paula Vázquez-Valero" userId="3a0e46d7-2099-40af-a155-aa45b68bfff3" providerId="ADAL" clId="{91B4E6CA-7355-4874-BFCC-DFD9035D1BF5}" dt="2023-05-05T21:27:15.233" v="750" actId="21"/>
          <ac:picMkLst>
            <pc:docMk/>
            <pc:sldMk cId="0" sldId="985"/>
            <ac:picMk id="15" creationId="{55FD346E-8970-1DA0-C99F-8E348B38CE2F}"/>
          </ac:picMkLst>
        </pc:picChg>
        <pc:picChg chg="add mod">
          <ac:chgData name="Paula Vázquez-Valero" userId="3a0e46d7-2099-40af-a155-aa45b68bfff3" providerId="ADAL" clId="{91B4E6CA-7355-4874-BFCC-DFD9035D1BF5}" dt="2023-05-05T21:28:02.433" v="772" actId="1076"/>
          <ac:picMkLst>
            <pc:docMk/>
            <pc:sldMk cId="0" sldId="985"/>
            <ac:picMk id="16" creationId="{8D010961-DD59-C78A-5C27-A92E011BBFBD}"/>
          </ac:picMkLst>
        </pc:picChg>
        <pc:picChg chg="del">
          <ac:chgData name="Paula Vázquez-Valero" userId="3a0e46d7-2099-40af-a155-aa45b68bfff3" providerId="ADAL" clId="{91B4E6CA-7355-4874-BFCC-DFD9035D1BF5}" dt="2023-05-05T20:14:12.806" v="1" actId="478"/>
          <ac:picMkLst>
            <pc:docMk/>
            <pc:sldMk cId="0" sldId="985"/>
            <ac:picMk id="17" creationId="{1CAF767C-BAC8-882B-FA83-D3C68F3397F7}"/>
          </ac:picMkLst>
        </pc:picChg>
        <pc:picChg chg="add mod">
          <ac:chgData name="Paula Vázquez-Valero" userId="3a0e46d7-2099-40af-a155-aa45b68bfff3" providerId="ADAL" clId="{91B4E6CA-7355-4874-BFCC-DFD9035D1BF5}" dt="2023-05-05T21:28:02.433" v="772" actId="1076"/>
          <ac:picMkLst>
            <pc:docMk/>
            <pc:sldMk cId="0" sldId="985"/>
            <ac:picMk id="19" creationId="{52929132-F80F-BF8C-AFD6-E500B8FAB494}"/>
          </ac:picMkLst>
        </pc:picChg>
        <pc:picChg chg="add mod">
          <ac:chgData name="Paula Vázquez-Valero" userId="3a0e46d7-2099-40af-a155-aa45b68bfff3" providerId="ADAL" clId="{91B4E6CA-7355-4874-BFCC-DFD9035D1BF5}" dt="2023-05-05T21:42:16.839" v="1400" actId="1036"/>
          <ac:picMkLst>
            <pc:docMk/>
            <pc:sldMk cId="0" sldId="985"/>
            <ac:picMk id="20" creationId="{1581CBAA-A7D8-9A08-A198-8753A4E19A43}"/>
          </ac:picMkLst>
        </pc:picChg>
        <pc:picChg chg="add del mod">
          <ac:chgData name="Paula Vázquez-Valero" userId="3a0e46d7-2099-40af-a155-aa45b68bfff3" providerId="ADAL" clId="{91B4E6CA-7355-4874-BFCC-DFD9035D1BF5}" dt="2023-05-05T21:28:10.427" v="775" actId="478"/>
          <ac:picMkLst>
            <pc:docMk/>
            <pc:sldMk cId="0" sldId="985"/>
            <ac:picMk id="22" creationId="{B93537A4-8735-A11E-0C05-44CDE51B5C7C}"/>
          </ac:picMkLst>
        </pc:picChg>
        <pc:picChg chg="mod">
          <ac:chgData name="Paula Vázquez-Valero" userId="3a0e46d7-2099-40af-a155-aa45b68bfff3" providerId="ADAL" clId="{91B4E6CA-7355-4874-BFCC-DFD9035D1BF5}" dt="2023-05-05T21:42:13.609" v="1396" actId="1076"/>
          <ac:picMkLst>
            <pc:docMk/>
            <pc:sldMk cId="0" sldId="985"/>
            <ac:picMk id="99" creationId="{00000000-0000-0000-0000-000000000000}"/>
          </ac:picMkLst>
        </pc:picChg>
        <pc:picChg chg="add del mod">
          <ac:chgData name="Paula Vázquez-Valero" userId="3a0e46d7-2099-40af-a155-aa45b68bfff3" providerId="ADAL" clId="{91B4E6CA-7355-4874-BFCC-DFD9035D1BF5}" dt="2023-05-05T20:18:06.886" v="120" actId="478"/>
          <ac:picMkLst>
            <pc:docMk/>
            <pc:sldMk cId="0" sldId="985"/>
            <ac:picMk id="1026" creationId="{1265284E-DBA3-9F30-A550-E960A6BEA574}"/>
          </ac:picMkLst>
        </pc:picChg>
        <pc:picChg chg="add del mod">
          <ac:chgData name="Paula Vázquez-Valero" userId="3a0e46d7-2099-40af-a155-aa45b68bfff3" providerId="ADAL" clId="{91B4E6CA-7355-4874-BFCC-DFD9035D1BF5}" dt="2023-05-05T20:21:57.381" v="141" actId="478"/>
          <ac:picMkLst>
            <pc:docMk/>
            <pc:sldMk cId="0" sldId="985"/>
            <ac:picMk id="1028" creationId="{1448D8D0-0A09-2702-A97D-9BF11D7CC0A1}"/>
          </ac:picMkLst>
        </pc:picChg>
        <pc:picChg chg="add mod">
          <ac:chgData name="Paula Vázquez-Valero" userId="3a0e46d7-2099-40af-a155-aa45b68bfff3" providerId="ADAL" clId="{91B4E6CA-7355-4874-BFCC-DFD9035D1BF5}" dt="2023-05-05T21:42:16.839" v="1400" actId="1036"/>
          <ac:picMkLst>
            <pc:docMk/>
            <pc:sldMk cId="0" sldId="985"/>
            <ac:picMk id="1030" creationId="{C7FA1A8A-6AF2-0B3E-0CFE-676429487687}"/>
          </ac:picMkLst>
        </pc:picChg>
        <pc:picChg chg="add mod">
          <ac:chgData name="Paula Vázquez-Valero" userId="3a0e46d7-2099-40af-a155-aa45b68bfff3" providerId="ADAL" clId="{91B4E6CA-7355-4874-BFCC-DFD9035D1BF5}" dt="2023-05-05T21:27:46.670" v="758" actId="1076"/>
          <ac:picMkLst>
            <pc:docMk/>
            <pc:sldMk cId="0" sldId="985"/>
            <ac:picMk id="1032" creationId="{6199A098-7FE6-5408-84E6-E7CC4884B3C9}"/>
          </ac:picMkLst>
        </pc:picChg>
      </pc:sldChg>
      <pc:sldChg chg="modSp add mod">
        <pc:chgData name="Paula Vázquez-Valero" userId="3a0e46d7-2099-40af-a155-aa45b68bfff3" providerId="ADAL" clId="{91B4E6CA-7355-4874-BFCC-DFD9035D1BF5}" dt="2023-05-05T21:23:35.839" v="738" actId="14100"/>
        <pc:sldMkLst>
          <pc:docMk/>
          <pc:sldMk cId="2522356612" sldId="986"/>
        </pc:sldMkLst>
        <pc:spChg chg="mod">
          <ac:chgData name="Paula Vázquez-Valero" userId="3a0e46d7-2099-40af-a155-aa45b68bfff3" providerId="ADAL" clId="{91B4E6CA-7355-4874-BFCC-DFD9035D1BF5}" dt="2023-05-05T21:23:35.839" v="738" actId="14100"/>
          <ac:spMkLst>
            <pc:docMk/>
            <pc:sldMk cId="2522356612" sldId="986"/>
            <ac:spMk id="30" creationId="{1D4BA711-DE38-9569-E017-BD79718F2A7B}"/>
          </ac:spMkLst>
        </pc:spChg>
        <pc:spChg chg="mod">
          <ac:chgData name="Paula Vázquez-Valero" userId="3a0e46d7-2099-40af-a155-aa45b68bfff3" providerId="ADAL" clId="{91B4E6CA-7355-4874-BFCC-DFD9035D1BF5}" dt="2023-05-05T21:23:03.150" v="704" actId="1076"/>
          <ac:spMkLst>
            <pc:docMk/>
            <pc:sldMk cId="2522356612" sldId="986"/>
            <ac:spMk id="56" creationId="{80AAC4E2-B3E1-853D-9C7D-08865097901B}"/>
          </ac:spMkLst>
        </pc:spChg>
        <pc:spChg chg="mod">
          <ac:chgData name="Paula Vázquez-Valero" userId="3a0e46d7-2099-40af-a155-aa45b68bfff3" providerId="ADAL" clId="{91B4E6CA-7355-4874-BFCC-DFD9035D1BF5}" dt="2023-05-05T21:23:07.422" v="721" actId="20577"/>
          <ac:spMkLst>
            <pc:docMk/>
            <pc:sldMk cId="2522356612" sldId="986"/>
            <ac:spMk id="60" creationId="{19C873AE-13A3-DE84-5AFA-7AB9E97653DD}"/>
          </ac:spMkLst>
        </pc:spChg>
        <pc:spChg chg="mod">
          <ac:chgData name="Paula Vázquez-Valero" userId="3a0e46d7-2099-40af-a155-aa45b68bfff3" providerId="ADAL" clId="{91B4E6CA-7355-4874-BFCC-DFD9035D1BF5}" dt="2023-05-05T21:23:20.309" v="737" actId="20577"/>
          <ac:spMkLst>
            <pc:docMk/>
            <pc:sldMk cId="2522356612" sldId="986"/>
            <ac:spMk id="61" creationId="{563F3EBE-C7B2-F2B1-4108-71F89206A22E}"/>
          </ac:spMkLst>
        </pc:spChg>
        <pc:spChg chg="mod">
          <ac:chgData name="Paula Vázquez-Valero" userId="3a0e46d7-2099-40af-a155-aa45b68bfff3" providerId="ADAL" clId="{91B4E6CA-7355-4874-BFCC-DFD9035D1BF5}" dt="2023-05-05T21:23:17.702" v="735" actId="1076"/>
          <ac:spMkLst>
            <pc:docMk/>
            <pc:sldMk cId="2522356612" sldId="986"/>
            <ac:spMk id="62" creationId="{42EE4A73-4D88-9C66-EB6C-6CD660DEB535}"/>
          </ac:spMkLst>
        </pc:spChg>
      </pc:sldChg>
      <pc:sldChg chg="del">
        <pc:chgData name="Paula Vázquez-Valero" userId="3a0e46d7-2099-40af-a155-aa45b68bfff3" providerId="ADAL" clId="{91B4E6CA-7355-4874-BFCC-DFD9035D1BF5}" dt="2023-05-05T22:46:37.025" v="2507" actId="47"/>
        <pc:sldMkLst>
          <pc:docMk/>
          <pc:sldMk cId="2216368280" sldId="987"/>
        </pc:sldMkLst>
      </pc:sldChg>
      <pc:sldChg chg="del">
        <pc:chgData name="Paula Vázquez-Valero" userId="3a0e46d7-2099-40af-a155-aa45b68bfff3" providerId="ADAL" clId="{91B4E6CA-7355-4874-BFCC-DFD9035D1BF5}" dt="2023-05-05T22:46:49.221" v="2515" actId="47"/>
        <pc:sldMkLst>
          <pc:docMk/>
          <pc:sldMk cId="609868012" sldId="990"/>
        </pc:sldMkLst>
      </pc:sldChg>
      <pc:sldChg chg="del">
        <pc:chgData name="Paula Vázquez-Valero" userId="3a0e46d7-2099-40af-a155-aa45b68bfff3" providerId="ADAL" clId="{91B4E6CA-7355-4874-BFCC-DFD9035D1BF5}" dt="2023-05-05T22:46:53.246" v="2517" actId="47"/>
        <pc:sldMkLst>
          <pc:docMk/>
          <pc:sldMk cId="2400602177" sldId="991"/>
        </pc:sldMkLst>
      </pc:sldChg>
      <pc:sldChg chg="addSp delSp modSp add mod modNotesTx">
        <pc:chgData name="Paula Vázquez-Valero" userId="3a0e46d7-2099-40af-a155-aa45b68bfff3" providerId="ADAL" clId="{91B4E6CA-7355-4874-BFCC-DFD9035D1BF5}" dt="2023-05-05T23:14:52.826" v="2995"/>
        <pc:sldMkLst>
          <pc:docMk/>
          <pc:sldMk cId="14696265" sldId="993"/>
        </pc:sldMkLst>
        <pc:spChg chg="add del mod">
          <ac:chgData name="Paula Vázquez-Valero" userId="3a0e46d7-2099-40af-a155-aa45b68bfff3" providerId="ADAL" clId="{91B4E6CA-7355-4874-BFCC-DFD9035D1BF5}" dt="2023-05-05T22:56:08.932" v="2605" actId="478"/>
          <ac:spMkLst>
            <pc:docMk/>
            <pc:sldMk cId="14696265" sldId="993"/>
            <ac:spMk id="3" creationId="{B87971B0-6C33-5090-2D99-0B34F9E206C8}"/>
          </ac:spMkLst>
        </pc:spChg>
        <pc:spChg chg="add mod">
          <ac:chgData name="Paula Vázquez-Valero" userId="3a0e46d7-2099-40af-a155-aa45b68bfff3" providerId="ADAL" clId="{91B4E6CA-7355-4874-BFCC-DFD9035D1BF5}" dt="2023-05-05T23:04:49.086" v="2788" actId="20577"/>
          <ac:spMkLst>
            <pc:docMk/>
            <pc:sldMk cId="14696265" sldId="993"/>
            <ac:spMk id="6" creationId="{5AFCFEEB-FDE4-2435-A2F9-4859311C7773}"/>
          </ac:spMkLst>
        </pc:spChg>
        <pc:spChg chg="mod">
          <ac:chgData name="Paula Vázquez-Valero" userId="3a0e46d7-2099-40af-a155-aa45b68bfff3" providerId="ADAL" clId="{91B4E6CA-7355-4874-BFCC-DFD9035D1BF5}" dt="2023-05-05T22:49:49.982" v="2520" actId="113"/>
          <ac:spMkLst>
            <pc:docMk/>
            <pc:sldMk cId="14696265" sldId="993"/>
            <ac:spMk id="43" creationId="{7B8C6F07-AB0D-49A9-A4B1-A9FFE056AD50}"/>
          </ac:spMkLst>
        </pc:spChg>
        <pc:spChg chg="mod">
          <ac:chgData name="Paula Vázquez-Valero" userId="3a0e46d7-2099-40af-a155-aa45b68bfff3" providerId="ADAL" clId="{91B4E6CA-7355-4874-BFCC-DFD9035D1BF5}" dt="2023-05-05T23:11:41.140" v="2953" actId="20577"/>
          <ac:spMkLst>
            <pc:docMk/>
            <pc:sldMk cId="14696265" sldId="993"/>
            <ac:spMk id="56" creationId="{73BA60F1-2764-BDD2-06C4-B5148CA8DAA2}"/>
          </ac:spMkLst>
        </pc:spChg>
        <pc:spChg chg="mod">
          <ac:chgData name="Paula Vázquez-Valero" userId="3a0e46d7-2099-40af-a155-aa45b68bfff3" providerId="ADAL" clId="{91B4E6CA-7355-4874-BFCC-DFD9035D1BF5}" dt="2023-05-05T23:10:17.055" v="2874" actId="1035"/>
          <ac:spMkLst>
            <pc:docMk/>
            <pc:sldMk cId="14696265" sldId="993"/>
            <ac:spMk id="59" creationId="{DD82D38F-E47D-8E57-B558-106135944F10}"/>
          </ac:spMkLst>
        </pc:spChg>
        <pc:spChg chg="mod">
          <ac:chgData name="Paula Vázquez-Valero" userId="3a0e46d7-2099-40af-a155-aa45b68bfff3" providerId="ADAL" clId="{91B4E6CA-7355-4874-BFCC-DFD9035D1BF5}" dt="2023-05-05T23:10:29.511" v="2885" actId="14100"/>
          <ac:spMkLst>
            <pc:docMk/>
            <pc:sldMk cId="14696265" sldId="993"/>
            <ac:spMk id="63" creationId="{B019F7B3-A7C8-E2BF-B760-0907F2347F84}"/>
          </ac:spMkLst>
        </pc:spChg>
        <pc:spChg chg="mod">
          <ac:chgData name="Paula Vázquez-Valero" userId="3a0e46d7-2099-40af-a155-aa45b68bfff3" providerId="ADAL" clId="{91B4E6CA-7355-4874-BFCC-DFD9035D1BF5}" dt="2023-05-05T23:10:17.055" v="2874" actId="1035"/>
          <ac:spMkLst>
            <pc:docMk/>
            <pc:sldMk cId="14696265" sldId="993"/>
            <ac:spMk id="64" creationId="{5E2C1E35-6526-4AF3-2BB9-9F50974638BA}"/>
          </ac:spMkLst>
        </pc:spChg>
        <pc:spChg chg="mod">
          <ac:chgData name="Paula Vázquez-Valero" userId="3a0e46d7-2099-40af-a155-aa45b68bfff3" providerId="ADAL" clId="{91B4E6CA-7355-4874-BFCC-DFD9035D1BF5}" dt="2023-05-05T23:10:25.715" v="2884" actId="1076"/>
          <ac:spMkLst>
            <pc:docMk/>
            <pc:sldMk cId="14696265" sldId="993"/>
            <ac:spMk id="65" creationId="{2F32DE35-E48D-D9D4-A1D3-1C44E7BAE2E2}"/>
          </ac:spMkLst>
        </pc:spChg>
        <pc:graphicFrameChg chg="add mod modGraphic">
          <ac:chgData name="Paula Vázquez-Valero" userId="3a0e46d7-2099-40af-a155-aa45b68bfff3" providerId="ADAL" clId="{91B4E6CA-7355-4874-BFCC-DFD9035D1BF5}" dt="2023-05-05T23:06:45.326" v="2822" actId="122"/>
          <ac:graphicFrameMkLst>
            <pc:docMk/>
            <pc:sldMk cId="14696265" sldId="993"/>
            <ac:graphicFrameMk id="4" creationId="{CFCBDE3A-DBBC-3CB7-A681-25A3C3937B5F}"/>
          </ac:graphicFrameMkLst>
        </pc:graphicFrameChg>
        <pc:graphicFrameChg chg="add del mod">
          <ac:chgData name="Paula Vázquez-Valero" userId="3a0e46d7-2099-40af-a155-aa45b68bfff3" providerId="ADAL" clId="{91B4E6CA-7355-4874-BFCC-DFD9035D1BF5}" dt="2023-05-05T22:59:33.143" v="2668" actId="478"/>
          <ac:graphicFrameMkLst>
            <pc:docMk/>
            <pc:sldMk cId="14696265" sldId="993"/>
            <ac:graphicFrameMk id="5" creationId="{D99483CC-1FE5-B4EC-CD9B-7552B80CC4D5}"/>
          </ac:graphicFrameMkLst>
        </pc:graphicFrameChg>
        <pc:graphicFrameChg chg="mod modGraphic">
          <ac:chgData name="Paula Vázquez-Valero" userId="3a0e46d7-2099-40af-a155-aa45b68bfff3" providerId="ADAL" clId="{91B4E6CA-7355-4874-BFCC-DFD9035D1BF5}" dt="2023-05-05T23:04:10.628" v="2780" actId="14100"/>
          <ac:graphicFrameMkLst>
            <pc:docMk/>
            <pc:sldMk cId="14696265" sldId="993"/>
            <ac:graphicFrameMk id="34" creationId="{93E525AD-7D04-6988-529E-AAC299C1F149}"/>
          </ac:graphicFrameMkLst>
        </pc:graphicFrameChg>
        <pc:graphicFrameChg chg="mod modGraphic">
          <ac:chgData name="Paula Vázquez-Valero" userId="3a0e46d7-2099-40af-a155-aa45b68bfff3" providerId="ADAL" clId="{91B4E6CA-7355-4874-BFCC-DFD9035D1BF5}" dt="2023-05-05T23:09:18.765" v="2826"/>
          <ac:graphicFrameMkLst>
            <pc:docMk/>
            <pc:sldMk cId="14696265" sldId="993"/>
            <ac:graphicFrameMk id="76" creationId="{E2C2792D-FC9F-02C4-574E-9EB3BC87A3CB}"/>
          </ac:graphicFrameMkLst>
        </pc:graphicFrameChg>
      </pc:sldChg>
      <pc:sldChg chg="addSp delSp modSp add mod modNotesTx">
        <pc:chgData name="Paula Vázquez-Valero" userId="3a0e46d7-2099-40af-a155-aa45b68bfff3" providerId="ADAL" clId="{91B4E6CA-7355-4874-BFCC-DFD9035D1BF5}" dt="2023-05-05T23:20:42.272" v="3058" actId="20577"/>
        <pc:sldMkLst>
          <pc:docMk/>
          <pc:sldMk cId="930197238" sldId="994"/>
        </pc:sldMkLst>
        <pc:spChg chg="add del mod">
          <ac:chgData name="Paula Vázquez-Valero" userId="3a0e46d7-2099-40af-a155-aa45b68bfff3" providerId="ADAL" clId="{91B4E6CA-7355-4874-BFCC-DFD9035D1BF5}" dt="2023-05-05T21:30:50.704" v="842" actId="21"/>
          <ac:spMkLst>
            <pc:docMk/>
            <pc:sldMk cId="930197238" sldId="994"/>
            <ac:spMk id="3" creationId="{121671FC-96DF-0546-CB9A-9E9307D871C2}"/>
          </ac:spMkLst>
        </pc:spChg>
        <pc:spChg chg="add del mod">
          <ac:chgData name="Paula Vázquez-Valero" userId="3a0e46d7-2099-40af-a155-aa45b68bfff3" providerId="ADAL" clId="{91B4E6CA-7355-4874-BFCC-DFD9035D1BF5}" dt="2023-05-05T21:31:08.846" v="882" actId="21"/>
          <ac:spMkLst>
            <pc:docMk/>
            <pc:sldMk cId="930197238" sldId="994"/>
            <ac:spMk id="4" creationId="{E41BA470-F171-0B95-5DDD-E70EB5738861}"/>
          </ac:spMkLst>
        </pc:spChg>
        <pc:spChg chg="add del mod">
          <ac:chgData name="Paula Vázquez-Valero" userId="3a0e46d7-2099-40af-a155-aa45b68bfff3" providerId="ADAL" clId="{91B4E6CA-7355-4874-BFCC-DFD9035D1BF5}" dt="2023-05-05T21:37:36.455" v="1055" actId="21"/>
          <ac:spMkLst>
            <pc:docMk/>
            <pc:sldMk cId="930197238" sldId="994"/>
            <ac:spMk id="5" creationId="{E08D2602-90EC-08E7-581A-ABE9F3F82FAC}"/>
          </ac:spMkLst>
        </pc:spChg>
        <pc:spChg chg="add del mod">
          <ac:chgData name="Paula Vázquez-Valero" userId="3a0e46d7-2099-40af-a155-aa45b68bfff3" providerId="ADAL" clId="{91B4E6CA-7355-4874-BFCC-DFD9035D1BF5}" dt="2023-05-05T21:37:02.321" v="993"/>
          <ac:spMkLst>
            <pc:docMk/>
            <pc:sldMk cId="930197238" sldId="994"/>
            <ac:spMk id="6" creationId="{9C3212BA-2D5D-4494-D4FE-AD8644F17692}"/>
          </ac:spMkLst>
        </pc:spChg>
        <pc:spChg chg="mod">
          <ac:chgData name="Paula Vázquez-Valero" userId="3a0e46d7-2099-40af-a155-aa45b68bfff3" providerId="ADAL" clId="{91B4E6CA-7355-4874-BFCC-DFD9035D1BF5}" dt="2023-05-05T21:36:49.754" v="991" actId="20577"/>
          <ac:spMkLst>
            <pc:docMk/>
            <pc:sldMk cId="930197238" sldId="994"/>
            <ac:spMk id="77" creationId="{E7AAF7B1-A143-13A1-1878-93620AE2F406}"/>
          </ac:spMkLst>
        </pc:spChg>
        <pc:spChg chg="mod">
          <ac:chgData name="Paula Vázquez-Valero" userId="3a0e46d7-2099-40af-a155-aa45b68bfff3" providerId="ADAL" clId="{91B4E6CA-7355-4874-BFCC-DFD9035D1BF5}" dt="2023-05-05T21:37:26.252" v="1027" actId="20577"/>
          <ac:spMkLst>
            <pc:docMk/>
            <pc:sldMk cId="930197238" sldId="994"/>
            <ac:spMk id="111" creationId="{5081C9E8-3D1E-40A6-4331-2C7E0486D3D2}"/>
          </ac:spMkLst>
        </pc:spChg>
        <pc:spChg chg="mod">
          <ac:chgData name="Paula Vázquez-Valero" userId="3a0e46d7-2099-40af-a155-aa45b68bfff3" providerId="ADAL" clId="{91B4E6CA-7355-4874-BFCC-DFD9035D1BF5}" dt="2023-05-05T21:37:24.618" v="1023" actId="20577"/>
          <ac:spMkLst>
            <pc:docMk/>
            <pc:sldMk cId="930197238" sldId="994"/>
            <ac:spMk id="112" creationId="{92B5552B-12C1-1855-894D-C475E6100424}"/>
          </ac:spMkLst>
        </pc:spChg>
        <pc:spChg chg="mod">
          <ac:chgData name="Paula Vázquez-Valero" userId="3a0e46d7-2099-40af-a155-aa45b68bfff3" providerId="ADAL" clId="{91B4E6CA-7355-4874-BFCC-DFD9035D1BF5}" dt="2023-05-05T21:37:22.062" v="1018" actId="20577"/>
          <ac:spMkLst>
            <pc:docMk/>
            <pc:sldMk cId="930197238" sldId="994"/>
            <ac:spMk id="114" creationId="{4C63E0AB-31E7-64D5-425C-945851C544D3}"/>
          </ac:spMkLst>
        </pc:spChg>
        <pc:spChg chg="mod">
          <ac:chgData name="Paula Vázquez-Valero" userId="3a0e46d7-2099-40af-a155-aa45b68bfff3" providerId="ADAL" clId="{91B4E6CA-7355-4874-BFCC-DFD9035D1BF5}" dt="2023-05-05T21:37:34.769" v="1054" actId="20577"/>
          <ac:spMkLst>
            <pc:docMk/>
            <pc:sldMk cId="930197238" sldId="994"/>
            <ac:spMk id="119" creationId="{A373B603-037F-1A3B-42AD-10F60B101ED6}"/>
          </ac:spMkLst>
        </pc:spChg>
        <pc:spChg chg="del">
          <ac:chgData name="Paula Vázquez-Valero" userId="3a0e46d7-2099-40af-a155-aa45b68bfff3" providerId="ADAL" clId="{91B4E6CA-7355-4874-BFCC-DFD9035D1BF5}" dt="2023-05-05T21:15:24.998" v="683" actId="478"/>
          <ac:spMkLst>
            <pc:docMk/>
            <pc:sldMk cId="930197238" sldId="994"/>
            <ac:spMk id="122" creationId="{BC883AA5-86C5-BA18-ACE1-E974FB135A3D}"/>
          </ac:spMkLst>
        </pc:spChg>
        <pc:spChg chg="mod">
          <ac:chgData name="Paula Vázquez-Valero" userId="3a0e46d7-2099-40af-a155-aa45b68bfff3" providerId="ADAL" clId="{91B4E6CA-7355-4874-BFCC-DFD9035D1BF5}" dt="2023-05-05T21:15:22.295" v="682" actId="1076"/>
          <ac:spMkLst>
            <pc:docMk/>
            <pc:sldMk cId="930197238" sldId="994"/>
            <ac:spMk id="124" creationId="{00887E22-2123-A1D5-1ADA-0967CC17C39C}"/>
          </ac:spMkLst>
        </pc:spChg>
        <pc:spChg chg="del mod">
          <ac:chgData name="Paula Vázquez-Valero" userId="3a0e46d7-2099-40af-a155-aa45b68bfff3" providerId="ADAL" clId="{91B4E6CA-7355-4874-BFCC-DFD9035D1BF5}" dt="2023-05-05T21:15:13.297" v="676" actId="478"/>
          <ac:spMkLst>
            <pc:docMk/>
            <pc:sldMk cId="930197238" sldId="994"/>
            <ac:spMk id="125" creationId="{F0A2D668-CC32-3EC7-10BE-260D43BC7695}"/>
          </ac:spMkLst>
        </pc:spChg>
        <pc:spChg chg="mod">
          <ac:chgData name="Paula Vázquez-Valero" userId="3a0e46d7-2099-40af-a155-aa45b68bfff3" providerId="ADAL" clId="{91B4E6CA-7355-4874-BFCC-DFD9035D1BF5}" dt="2023-05-05T23:20:42.272" v="3058" actId="20577"/>
          <ac:spMkLst>
            <pc:docMk/>
            <pc:sldMk cId="930197238" sldId="994"/>
            <ac:spMk id="126" creationId="{30C61C20-D3BA-586D-7E80-0448283BAB1E}"/>
          </ac:spMkLst>
        </pc:spChg>
        <pc:picChg chg="mod">
          <ac:chgData name="Paula Vázquez-Valero" userId="3a0e46d7-2099-40af-a155-aa45b68bfff3" providerId="ADAL" clId="{91B4E6CA-7355-4874-BFCC-DFD9035D1BF5}" dt="2023-05-05T21:16:01.556" v="686" actId="207"/>
          <ac:picMkLst>
            <pc:docMk/>
            <pc:sldMk cId="930197238" sldId="994"/>
            <ac:picMk id="123" creationId="{160C175F-3FAA-0F45-F8D6-BD9C5F2A30FB}"/>
          </ac:picMkLst>
        </pc:picChg>
      </pc:sldChg>
      <pc:sldChg chg="addSp delSp modSp add mod modNotesTx">
        <pc:chgData name="Paula Vázquez-Valero" userId="3a0e46d7-2099-40af-a155-aa45b68bfff3" providerId="ADAL" clId="{91B4E6CA-7355-4874-BFCC-DFD9035D1BF5}" dt="2023-05-05T23:21:03.893" v="3064" actId="20577"/>
        <pc:sldMkLst>
          <pc:docMk/>
          <pc:sldMk cId="3373486726" sldId="995"/>
        </pc:sldMkLst>
        <pc:spChg chg="add mod">
          <ac:chgData name="Paula Vázquez-Valero" userId="3a0e46d7-2099-40af-a155-aa45b68bfff3" providerId="ADAL" clId="{91B4E6CA-7355-4874-BFCC-DFD9035D1BF5}" dt="2023-05-05T21:16:13.075" v="689"/>
          <ac:spMkLst>
            <pc:docMk/>
            <pc:sldMk cId="3373486726" sldId="995"/>
            <ac:spMk id="4" creationId="{D9A448F9-F50D-1749-E412-C3703809C303}"/>
          </ac:spMkLst>
        </pc:spChg>
        <pc:spChg chg="add del mod">
          <ac:chgData name="Paula Vázquez-Valero" userId="3a0e46d7-2099-40af-a155-aa45b68bfff3" providerId="ADAL" clId="{91B4E6CA-7355-4874-BFCC-DFD9035D1BF5}" dt="2023-05-05T21:38:26.764" v="1112" actId="21"/>
          <ac:spMkLst>
            <pc:docMk/>
            <pc:sldMk cId="3373486726" sldId="995"/>
            <ac:spMk id="5" creationId="{391B281B-4256-BA34-364F-395D84CE1A61}"/>
          </ac:spMkLst>
        </pc:spChg>
        <pc:spChg chg="mod">
          <ac:chgData name="Paula Vázquez-Valero" userId="3a0e46d7-2099-40af-a155-aa45b68bfff3" providerId="ADAL" clId="{91B4E6CA-7355-4874-BFCC-DFD9035D1BF5}" dt="2023-05-05T23:21:03.893" v="3064" actId="20577"/>
          <ac:spMkLst>
            <pc:docMk/>
            <pc:sldMk cId="3373486726" sldId="995"/>
            <ac:spMk id="33" creationId="{E908CC99-EB31-29AC-433A-EA82D0973B81}"/>
          </ac:spMkLst>
        </pc:spChg>
        <pc:spChg chg="mod">
          <ac:chgData name="Paula Vázquez-Valero" userId="3a0e46d7-2099-40af-a155-aa45b68bfff3" providerId="ADAL" clId="{91B4E6CA-7355-4874-BFCC-DFD9035D1BF5}" dt="2023-05-05T21:37:48.279" v="1074" actId="20577"/>
          <ac:spMkLst>
            <pc:docMk/>
            <pc:sldMk cId="3373486726" sldId="995"/>
            <ac:spMk id="77" creationId="{E7AAF7B1-A143-13A1-1878-93620AE2F406}"/>
          </ac:spMkLst>
        </pc:spChg>
        <pc:spChg chg="mod">
          <ac:chgData name="Paula Vázquez-Valero" userId="3a0e46d7-2099-40af-a155-aa45b68bfff3" providerId="ADAL" clId="{91B4E6CA-7355-4874-BFCC-DFD9035D1BF5}" dt="2023-05-05T21:38:07.926" v="1093" actId="20577"/>
          <ac:spMkLst>
            <pc:docMk/>
            <pc:sldMk cId="3373486726" sldId="995"/>
            <ac:spMk id="111" creationId="{5081C9E8-3D1E-40A6-4331-2C7E0486D3D2}"/>
          </ac:spMkLst>
        </pc:spChg>
        <pc:spChg chg="mod">
          <ac:chgData name="Paula Vázquez-Valero" userId="3a0e46d7-2099-40af-a155-aa45b68bfff3" providerId="ADAL" clId="{91B4E6CA-7355-4874-BFCC-DFD9035D1BF5}" dt="2023-05-05T21:38:02.135" v="1088" actId="20577"/>
          <ac:spMkLst>
            <pc:docMk/>
            <pc:sldMk cId="3373486726" sldId="995"/>
            <ac:spMk id="112" creationId="{92B5552B-12C1-1855-894D-C475E6100424}"/>
          </ac:spMkLst>
        </pc:spChg>
        <pc:spChg chg="mod">
          <ac:chgData name="Paula Vázquez-Valero" userId="3a0e46d7-2099-40af-a155-aa45b68bfff3" providerId="ADAL" clId="{91B4E6CA-7355-4874-BFCC-DFD9035D1BF5}" dt="2023-05-05T21:37:56.629" v="1079" actId="20577"/>
          <ac:spMkLst>
            <pc:docMk/>
            <pc:sldMk cId="3373486726" sldId="995"/>
            <ac:spMk id="114" creationId="{4C63E0AB-31E7-64D5-425C-945851C544D3}"/>
          </ac:spMkLst>
        </pc:spChg>
        <pc:spChg chg="mod">
          <ac:chgData name="Paula Vázquez-Valero" userId="3a0e46d7-2099-40af-a155-aa45b68bfff3" providerId="ADAL" clId="{91B4E6CA-7355-4874-BFCC-DFD9035D1BF5}" dt="2023-05-05T21:38:15.270" v="1097" actId="1038"/>
          <ac:spMkLst>
            <pc:docMk/>
            <pc:sldMk cId="3373486726" sldId="995"/>
            <ac:spMk id="118" creationId="{740ED90D-AEFD-D79C-6895-4B5440D95DC4}"/>
          </ac:spMkLst>
        </pc:spChg>
        <pc:spChg chg="mod">
          <ac:chgData name="Paula Vázquez-Valero" userId="3a0e46d7-2099-40af-a155-aa45b68bfff3" providerId="ADAL" clId="{91B4E6CA-7355-4874-BFCC-DFD9035D1BF5}" dt="2023-05-05T21:38:21.839" v="1111" actId="20577"/>
          <ac:spMkLst>
            <pc:docMk/>
            <pc:sldMk cId="3373486726" sldId="995"/>
            <ac:spMk id="119" creationId="{A373B603-037F-1A3B-42AD-10F60B101ED6}"/>
          </ac:spMkLst>
        </pc:spChg>
        <pc:spChg chg="del">
          <ac:chgData name="Paula Vázquez-Valero" userId="3a0e46d7-2099-40af-a155-aa45b68bfff3" providerId="ADAL" clId="{91B4E6CA-7355-4874-BFCC-DFD9035D1BF5}" dt="2023-05-05T21:16:08.759" v="688" actId="478"/>
          <ac:spMkLst>
            <pc:docMk/>
            <pc:sldMk cId="3373486726" sldId="995"/>
            <ac:spMk id="121" creationId="{BCC52D3E-6FC8-CD7B-314D-52853264374B}"/>
          </ac:spMkLst>
        </pc:spChg>
        <pc:spChg chg="del">
          <ac:chgData name="Paula Vázquez-Valero" userId="3a0e46d7-2099-40af-a155-aa45b68bfff3" providerId="ADAL" clId="{91B4E6CA-7355-4874-BFCC-DFD9035D1BF5}" dt="2023-05-05T21:16:07.734" v="687" actId="478"/>
          <ac:spMkLst>
            <pc:docMk/>
            <pc:sldMk cId="3373486726" sldId="995"/>
            <ac:spMk id="122" creationId="{BC883AA5-86C5-BA18-ACE1-E974FB135A3D}"/>
          </ac:spMkLst>
        </pc:spChg>
        <pc:picChg chg="add mod">
          <ac:chgData name="Paula Vázquez-Valero" userId="3a0e46d7-2099-40af-a155-aa45b68bfff3" providerId="ADAL" clId="{91B4E6CA-7355-4874-BFCC-DFD9035D1BF5}" dt="2023-05-05T21:16:13.075" v="689"/>
          <ac:picMkLst>
            <pc:docMk/>
            <pc:sldMk cId="3373486726" sldId="995"/>
            <ac:picMk id="3" creationId="{8E8ABF35-55C2-4A5A-26CF-6EB4FE986766}"/>
          </ac:picMkLst>
        </pc:picChg>
        <pc:picChg chg="del">
          <ac:chgData name="Paula Vázquez-Valero" userId="3a0e46d7-2099-40af-a155-aa45b68bfff3" providerId="ADAL" clId="{91B4E6CA-7355-4874-BFCC-DFD9035D1BF5}" dt="2023-05-05T21:16:07.734" v="687" actId="478"/>
          <ac:picMkLst>
            <pc:docMk/>
            <pc:sldMk cId="3373486726" sldId="995"/>
            <ac:picMk id="120" creationId="{68CAAB9E-1599-5225-8C5F-A48A80FF673D}"/>
          </ac:picMkLst>
        </pc:picChg>
      </pc:sldChg>
      <pc:sldChg chg="addSp delSp modSp add mod modNotesTx">
        <pc:chgData name="Paula Vázquez-Valero" userId="3a0e46d7-2099-40af-a155-aa45b68bfff3" providerId="ADAL" clId="{91B4E6CA-7355-4874-BFCC-DFD9035D1BF5}" dt="2023-05-05T23:21:25.595" v="3070" actId="20577"/>
        <pc:sldMkLst>
          <pc:docMk/>
          <pc:sldMk cId="1237817981" sldId="996"/>
        </pc:sldMkLst>
        <pc:spChg chg="add mod">
          <ac:chgData name="Paula Vázquez-Valero" userId="3a0e46d7-2099-40af-a155-aa45b68bfff3" providerId="ADAL" clId="{91B4E6CA-7355-4874-BFCC-DFD9035D1BF5}" dt="2023-05-05T21:16:16.993" v="692"/>
          <ac:spMkLst>
            <pc:docMk/>
            <pc:sldMk cId="1237817981" sldId="996"/>
            <ac:spMk id="4" creationId="{5504FBF7-675C-4E42-D46E-544716306306}"/>
          </ac:spMkLst>
        </pc:spChg>
        <pc:spChg chg="add del mod">
          <ac:chgData name="Paula Vázquez-Valero" userId="3a0e46d7-2099-40af-a155-aa45b68bfff3" providerId="ADAL" clId="{91B4E6CA-7355-4874-BFCC-DFD9035D1BF5}" dt="2023-05-05T21:39:18.414" v="1209" actId="21"/>
          <ac:spMkLst>
            <pc:docMk/>
            <pc:sldMk cId="1237817981" sldId="996"/>
            <ac:spMk id="5" creationId="{5B82C5A0-CDBF-CCDA-0AE0-3366118A567F}"/>
          </ac:spMkLst>
        </pc:spChg>
        <pc:spChg chg="del">
          <ac:chgData name="Paula Vázquez-Valero" userId="3a0e46d7-2099-40af-a155-aa45b68bfff3" providerId="ADAL" clId="{91B4E6CA-7355-4874-BFCC-DFD9035D1BF5}" dt="2023-05-05T21:16:16.146" v="691" actId="478"/>
          <ac:spMkLst>
            <pc:docMk/>
            <pc:sldMk cId="1237817981" sldId="996"/>
            <ac:spMk id="34" creationId="{F88BE734-AE7A-B4E2-19BA-A7E3918B4BBD}"/>
          </ac:spMkLst>
        </pc:spChg>
        <pc:spChg chg="del">
          <ac:chgData name="Paula Vázquez-Valero" userId="3a0e46d7-2099-40af-a155-aa45b68bfff3" providerId="ADAL" clId="{91B4E6CA-7355-4874-BFCC-DFD9035D1BF5}" dt="2023-05-05T21:16:15.334" v="690" actId="478"/>
          <ac:spMkLst>
            <pc:docMk/>
            <pc:sldMk cId="1237817981" sldId="996"/>
            <ac:spMk id="35" creationId="{98EAE09A-51D6-ED81-1D1A-260DDF8A4EA8}"/>
          </ac:spMkLst>
        </pc:spChg>
        <pc:spChg chg="mod">
          <ac:chgData name="Paula Vázquez-Valero" userId="3a0e46d7-2099-40af-a155-aa45b68bfff3" providerId="ADAL" clId="{91B4E6CA-7355-4874-BFCC-DFD9035D1BF5}" dt="2023-05-05T23:21:25.595" v="3070" actId="20577"/>
          <ac:spMkLst>
            <pc:docMk/>
            <pc:sldMk cId="1237817981" sldId="996"/>
            <ac:spMk id="36" creationId="{95F68933-9F17-3362-CEB9-5B0A87EDFEF9}"/>
          </ac:spMkLst>
        </pc:spChg>
        <pc:spChg chg="mod">
          <ac:chgData name="Paula Vázquez-Valero" userId="3a0e46d7-2099-40af-a155-aa45b68bfff3" providerId="ADAL" clId="{91B4E6CA-7355-4874-BFCC-DFD9035D1BF5}" dt="2023-05-05T21:38:39.625" v="1142" actId="20577"/>
          <ac:spMkLst>
            <pc:docMk/>
            <pc:sldMk cId="1237817981" sldId="996"/>
            <ac:spMk id="77" creationId="{E7AAF7B1-A143-13A1-1878-93620AE2F406}"/>
          </ac:spMkLst>
        </pc:spChg>
        <pc:spChg chg="mod">
          <ac:chgData name="Paula Vázquez-Valero" userId="3a0e46d7-2099-40af-a155-aa45b68bfff3" providerId="ADAL" clId="{91B4E6CA-7355-4874-BFCC-DFD9035D1BF5}" dt="2023-05-05T21:38:31.374" v="1118" actId="20577"/>
          <ac:spMkLst>
            <pc:docMk/>
            <pc:sldMk cId="1237817981" sldId="996"/>
            <ac:spMk id="90" creationId="{733276F7-3498-60F5-B8D5-BF279DF5D5A8}"/>
          </ac:spMkLst>
        </pc:spChg>
        <pc:spChg chg="mod">
          <ac:chgData name="Paula Vázquez-Valero" userId="3a0e46d7-2099-40af-a155-aa45b68bfff3" providerId="ADAL" clId="{91B4E6CA-7355-4874-BFCC-DFD9035D1BF5}" dt="2023-05-05T21:39:02.901" v="1168" actId="1076"/>
          <ac:spMkLst>
            <pc:docMk/>
            <pc:sldMk cId="1237817981" sldId="996"/>
            <ac:spMk id="111" creationId="{5081C9E8-3D1E-40A6-4331-2C7E0486D3D2}"/>
          </ac:spMkLst>
        </pc:spChg>
        <pc:spChg chg="mod">
          <ac:chgData name="Paula Vázquez-Valero" userId="3a0e46d7-2099-40af-a155-aa45b68bfff3" providerId="ADAL" clId="{91B4E6CA-7355-4874-BFCC-DFD9035D1BF5}" dt="2023-05-05T21:38:55.052" v="1153" actId="20577"/>
          <ac:spMkLst>
            <pc:docMk/>
            <pc:sldMk cId="1237817981" sldId="996"/>
            <ac:spMk id="112" creationId="{92B5552B-12C1-1855-894D-C475E6100424}"/>
          </ac:spMkLst>
        </pc:spChg>
        <pc:spChg chg="mod">
          <ac:chgData name="Paula Vázquez-Valero" userId="3a0e46d7-2099-40af-a155-aa45b68bfff3" providerId="ADAL" clId="{91B4E6CA-7355-4874-BFCC-DFD9035D1BF5}" dt="2023-05-05T21:38:49.925" v="1147" actId="20577"/>
          <ac:spMkLst>
            <pc:docMk/>
            <pc:sldMk cId="1237817981" sldId="996"/>
            <ac:spMk id="114" creationId="{4C63E0AB-31E7-64D5-425C-945851C544D3}"/>
          </ac:spMkLst>
        </pc:spChg>
        <pc:spChg chg="mod">
          <ac:chgData name="Paula Vázquez-Valero" userId="3a0e46d7-2099-40af-a155-aa45b68bfff3" providerId="ADAL" clId="{91B4E6CA-7355-4874-BFCC-DFD9035D1BF5}" dt="2023-05-05T21:39:08.690" v="1177" actId="14100"/>
          <ac:spMkLst>
            <pc:docMk/>
            <pc:sldMk cId="1237817981" sldId="996"/>
            <ac:spMk id="118" creationId="{740ED90D-AEFD-D79C-6895-4B5440D95DC4}"/>
          </ac:spMkLst>
        </pc:spChg>
        <pc:spChg chg="mod">
          <ac:chgData name="Paula Vázquez-Valero" userId="3a0e46d7-2099-40af-a155-aa45b68bfff3" providerId="ADAL" clId="{91B4E6CA-7355-4874-BFCC-DFD9035D1BF5}" dt="2023-05-05T21:40:45.481" v="1343" actId="20577"/>
          <ac:spMkLst>
            <pc:docMk/>
            <pc:sldMk cId="1237817981" sldId="996"/>
            <ac:spMk id="119" creationId="{A373B603-037F-1A3B-42AD-10F60B101ED6}"/>
          </ac:spMkLst>
        </pc:spChg>
        <pc:picChg chg="add mod">
          <ac:chgData name="Paula Vázquez-Valero" userId="3a0e46d7-2099-40af-a155-aa45b68bfff3" providerId="ADAL" clId="{91B4E6CA-7355-4874-BFCC-DFD9035D1BF5}" dt="2023-05-05T21:16:16.993" v="692"/>
          <ac:picMkLst>
            <pc:docMk/>
            <pc:sldMk cId="1237817981" sldId="996"/>
            <ac:picMk id="3" creationId="{AFA40D72-8A50-D450-39B1-A1158332AC3E}"/>
          </ac:picMkLst>
        </pc:picChg>
        <pc:picChg chg="del">
          <ac:chgData name="Paula Vázquez-Valero" userId="3a0e46d7-2099-40af-a155-aa45b68bfff3" providerId="ADAL" clId="{91B4E6CA-7355-4874-BFCC-DFD9035D1BF5}" dt="2023-05-05T21:16:15.334" v="690" actId="478"/>
          <ac:picMkLst>
            <pc:docMk/>
            <pc:sldMk cId="1237817981" sldId="996"/>
            <ac:picMk id="33" creationId="{4CAA1139-1A39-2CBC-EA4B-7AC59905BF16}"/>
          </ac:picMkLst>
        </pc:picChg>
        <pc:picChg chg="mod">
          <ac:chgData name="Paula Vázquez-Valero" userId="3a0e46d7-2099-40af-a155-aa45b68bfff3" providerId="ADAL" clId="{91B4E6CA-7355-4874-BFCC-DFD9035D1BF5}" dt="2023-05-05T21:38:43.842" v="1143" actId="1076"/>
          <ac:picMkLst>
            <pc:docMk/>
            <pc:sldMk cId="1237817981" sldId="996"/>
            <ac:picMk id="94" creationId="{00A962AE-A2C8-D038-2091-BD3E54C97C6F}"/>
          </ac:picMkLst>
        </pc:picChg>
      </pc:sldChg>
      <pc:sldChg chg="addSp delSp modSp add mod modNotesTx">
        <pc:chgData name="Paula Vázquez-Valero" userId="3a0e46d7-2099-40af-a155-aa45b68bfff3" providerId="ADAL" clId="{91B4E6CA-7355-4874-BFCC-DFD9035D1BF5}" dt="2023-05-05T23:21:41.832" v="3076" actId="20577"/>
        <pc:sldMkLst>
          <pc:docMk/>
          <pc:sldMk cId="2218864483" sldId="997"/>
        </pc:sldMkLst>
        <pc:spChg chg="add mod">
          <ac:chgData name="Paula Vázquez-Valero" userId="3a0e46d7-2099-40af-a155-aa45b68bfff3" providerId="ADAL" clId="{91B4E6CA-7355-4874-BFCC-DFD9035D1BF5}" dt="2023-05-05T21:16:24.206" v="694"/>
          <ac:spMkLst>
            <pc:docMk/>
            <pc:sldMk cId="2218864483" sldId="997"/>
            <ac:spMk id="4" creationId="{6B676D41-2CA8-7CA4-11BA-5E27B0DAC955}"/>
          </ac:spMkLst>
        </pc:spChg>
        <pc:spChg chg="add del mod">
          <ac:chgData name="Paula Vázquez-Valero" userId="3a0e46d7-2099-40af-a155-aa45b68bfff3" providerId="ADAL" clId="{91B4E6CA-7355-4874-BFCC-DFD9035D1BF5}" dt="2023-05-05T21:36:43.436" v="976" actId="21"/>
          <ac:spMkLst>
            <pc:docMk/>
            <pc:sldMk cId="2218864483" sldId="997"/>
            <ac:spMk id="5" creationId="{430D9AA2-DFC1-6BB9-42E1-7BE1DDDF5607}"/>
          </ac:spMkLst>
        </pc:spChg>
        <pc:spChg chg="add del mod">
          <ac:chgData name="Paula Vázquez-Valero" userId="3a0e46d7-2099-40af-a155-aa45b68bfff3" providerId="ADAL" clId="{91B4E6CA-7355-4874-BFCC-DFD9035D1BF5}" dt="2023-05-05T21:39:51.263" v="1282" actId="21"/>
          <ac:spMkLst>
            <pc:docMk/>
            <pc:sldMk cId="2218864483" sldId="997"/>
            <ac:spMk id="6" creationId="{7479AF1E-89BC-21DD-74DE-DCE8CA84A218}"/>
          </ac:spMkLst>
        </pc:spChg>
        <pc:spChg chg="del">
          <ac:chgData name="Paula Vázquez-Valero" userId="3a0e46d7-2099-40af-a155-aa45b68bfff3" providerId="ADAL" clId="{91B4E6CA-7355-4874-BFCC-DFD9035D1BF5}" dt="2023-05-05T21:16:23.829" v="693" actId="478"/>
          <ac:spMkLst>
            <pc:docMk/>
            <pc:sldMk cId="2218864483" sldId="997"/>
            <ac:spMk id="46" creationId="{5121C8F2-2271-EF24-54A7-9D82918D6D8F}"/>
          </ac:spMkLst>
        </pc:spChg>
        <pc:spChg chg="del">
          <ac:chgData name="Paula Vázquez-Valero" userId="3a0e46d7-2099-40af-a155-aa45b68bfff3" providerId="ADAL" clId="{91B4E6CA-7355-4874-BFCC-DFD9035D1BF5}" dt="2023-05-05T21:16:23.829" v="693" actId="478"/>
          <ac:spMkLst>
            <pc:docMk/>
            <pc:sldMk cId="2218864483" sldId="997"/>
            <ac:spMk id="47" creationId="{733F2512-91B6-A61D-101C-7246D19C5965}"/>
          </ac:spMkLst>
        </pc:spChg>
        <pc:spChg chg="mod">
          <ac:chgData name="Paula Vázquez-Valero" userId="3a0e46d7-2099-40af-a155-aa45b68bfff3" providerId="ADAL" clId="{91B4E6CA-7355-4874-BFCC-DFD9035D1BF5}" dt="2023-05-05T23:21:41.832" v="3076" actId="20577"/>
          <ac:spMkLst>
            <pc:docMk/>
            <pc:sldMk cId="2218864483" sldId="997"/>
            <ac:spMk id="48" creationId="{F5F9940A-5A8A-C5A2-A9E4-9E6020E5A7FD}"/>
          </ac:spMkLst>
        </pc:spChg>
        <pc:spChg chg="mod">
          <ac:chgData name="Paula Vázquez-Valero" userId="3a0e46d7-2099-40af-a155-aa45b68bfff3" providerId="ADAL" clId="{91B4E6CA-7355-4874-BFCC-DFD9035D1BF5}" dt="2023-05-05T21:39:29.045" v="1231" actId="20577"/>
          <ac:spMkLst>
            <pc:docMk/>
            <pc:sldMk cId="2218864483" sldId="997"/>
            <ac:spMk id="77" creationId="{E7AAF7B1-A143-13A1-1878-93620AE2F406}"/>
          </ac:spMkLst>
        </pc:spChg>
        <pc:spChg chg="mod">
          <ac:chgData name="Paula Vázquez-Valero" userId="3a0e46d7-2099-40af-a155-aa45b68bfff3" providerId="ADAL" clId="{91B4E6CA-7355-4874-BFCC-DFD9035D1BF5}" dt="2023-05-05T21:39:23.609" v="1211" actId="20577"/>
          <ac:spMkLst>
            <pc:docMk/>
            <pc:sldMk cId="2218864483" sldId="997"/>
            <ac:spMk id="90" creationId="{733276F7-3498-60F5-B8D5-BF279DF5D5A8}"/>
          </ac:spMkLst>
        </pc:spChg>
        <pc:spChg chg="mod">
          <ac:chgData name="Paula Vázquez-Valero" userId="3a0e46d7-2099-40af-a155-aa45b68bfff3" providerId="ADAL" clId="{91B4E6CA-7355-4874-BFCC-DFD9035D1BF5}" dt="2023-05-05T21:39:41.962" v="1255" actId="20577"/>
          <ac:spMkLst>
            <pc:docMk/>
            <pc:sldMk cId="2218864483" sldId="997"/>
            <ac:spMk id="111" creationId="{5081C9E8-3D1E-40A6-4331-2C7E0486D3D2}"/>
          </ac:spMkLst>
        </pc:spChg>
        <pc:spChg chg="mod">
          <ac:chgData name="Paula Vázquez-Valero" userId="3a0e46d7-2099-40af-a155-aa45b68bfff3" providerId="ADAL" clId="{91B4E6CA-7355-4874-BFCC-DFD9035D1BF5}" dt="2023-05-05T21:39:38.087" v="1245" actId="20577"/>
          <ac:spMkLst>
            <pc:docMk/>
            <pc:sldMk cId="2218864483" sldId="997"/>
            <ac:spMk id="112" creationId="{92B5552B-12C1-1855-894D-C475E6100424}"/>
          </ac:spMkLst>
        </pc:spChg>
        <pc:spChg chg="mod">
          <ac:chgData name="Paula Vázquez-Valero" userId="3a0e46d7-2099-40af-a155-aa45b68bfff3" providerId="ADAL" clId="{91B4E6CA-7355-4874-BFCC-DFD9035D1BF5}" dt="2023-05-05T21:40:37.491" v="1335" actId="20577"/>
          <ac:spMkLst>
            <pc:docMk/>
            <pc:sldMk cId="2218864483" sldId="997"/>
            <ac:spMk id="119" creationId="{A373B603-037F-1A3B-42AD-10F60B101ED6}"/>
          </ac:spMkLst>
        </pc:spChg>
        <pc:picChg chg="add mod">
          <ac:chgData name="Paula Vázquez-Valero" userId="3a0e46d7-2099-40af-a155-aa45b68bfff3" providerId="ADAL" clId="{91B4E6CA-7355-4874-BFCC-DFD9035D1BF5}" dt="2023-05-05T21:16:24.206" v="694"/>
          <ac:picMkLst>
            <pc:docMk/>
            <pc:sldMk cId="2218864483" sldId="997"/>
            <ac:picMk id="3" creationId="{81599E40-48E1-71D2-F864-C1AFB79DD9C7}"/>
          </ac:picMkLst>
        </pc:picChg>
        <pc:picChg chg="del">
          <ac:chgData name="Paula Vázquez-Valero" userId="3a0e46d7-2099-40af-a155-aa45b68bfff3" providerId="ADAL" clId="{91B4E6CA-7355-4874-BFCC-DFD9035D1BF5}" dt="2023-05-05T21:16:23.829" v="693" actId="478"/>
          <ac:picMkLst>
            <pc:docMk/>
            <pc:sldMk cId="2218864483" sldId="997"/>
            <ac:picMk id="45" creationId="{BA2BC819-F03E-3F9B-4866-27051BBD9344}"/>
          </ac:picMkLst>
        </pc:picChg>
        <pc:picChg chg="mod">
          <ac:chgData name="Paula Vázquez-Valero" userId="3a0e46d7-2099-40af-a155-aa45b68bfff3" providerId="ADAL" clId="{91B4E6CA-7355-4874-BFCC-DFD9035D1BF5}" dt="2023-05-05T21:39:31.728" v="1232" actId="1076"/>
          <ac:picMkLst>
            <pc:docMk/>
            <pc:sldMk cId="2218864483" sldId="997"/>
            <ac:picMk id="94" creationId="{00A962AE-A2C8-D038-2091-BD3E54C97C6F}"/>
          </ac:picMkLst>
        </pc:picChg>
      </pc:sldChg>
      <pc:sldChg chg="addSp delSp modSp add mod delAnim modNotesTx">
        <pc:chgData name="Paula Vázquez-Valero" userId="3a0e46d7-2099-40af-a155-aa45b68bfff3" providerId="ADAL" clId="{91B4E6CA-7355-4874-BFCC-DFD9035D1BF5}" dt="2023-05-05T23:22:01.844" v="3086" actId="20577"/>
        <pc:sldMkLst>
          <pc:docMk/>
          <pc:sldMk cId="1071792490" sldId="998"/>
        </pc:sldMkLst>
        <pc:spChg chg="add mod">
          <ac:chgData name="Paula Vázquez-Valero" userId="3a0e46d7-2099-40af-a155-aa45b68bfff3" providerId="ADAL" clId="{91B4E6CA-7355-4874-BFCC-DFD9035D1BF5}" dt="2023-05-05T21:16:29.429" v="696"/>
          <ac:spMkLst>
            <pc:docMk/>
            <pc:sldMk cId="1071792490" sldId="998"/>
            <ac:spMk id="4" creationId="{0699F6B2-2C5D-9CBE-40C5-1FD75855692C}"/>
          </ac:spMkLst>
        </pc:spChg>
        <pc:spChg chg="add del mod">
          <ac:chgData name="Paula Vázquez-Valero" userId="3a0e46d7-2099-40af-a155-aa45b68bfff3" providerId="ADAL" clId="{91B4E6CA-7355-4874-BFCC-DFD9035D1BF5}" dt="2023-05-05T21:40:23.444" v="1330" actId="21"/>
          <ac:spMkLst>
            <pc:docMk/>
            <pc:sldMk cId="1071792490" sldId="998"/>
            <ac:spMk id="5" creationId="{54A40610-0048-E700-BC32-56492C077295}"/>
          </ac:spMkLst>
        </pc:spChg>
        <pc:spChg chg="del">
          <ac:chgData name="Paula Vázquez-Valero" userId="3a0e46d7-2099-40af-a155-aa45b68bfff3" providerId="ADAL" clId="{91B4E6CA-7355-4874-BFCC-DFD9035D1BF5}" dt="2023-05-05T21:40:00.126" v="1296" actId="478"/>
          <ac:spMkLst>
            <pc:docMk/>
            <pc:sldMk cId="1071792490" sldId="998"/>
            <ac:spMk id="33" creationId="{40978D64-FE58-EF8D-D3E7-60F44929BA28}"/>
          </ac:spMkLst>
        </pc:spChg>
        <pc:spChg chg="del">
          <ac:chgData name="Paula Vázquez-Valero" userId="3a0e46d7-2099-40af-a155-aa45b68bfff3" providerId="ADAL" clId="{91B4E6CA-7355-4874-BFCC-DFD9035D1BF5}" dt="2023-05-05T21:16:28.993" v="695" actId="478"/>
          <ac:spMkLst>
            <pc:docMk/>
            <pc:sldMk cId="1071792490" sldId="998"/>
            <ac:spMk id="50" creationId="{27CD4F34-4E4E-3669-75AD-0CE2372E9E64}"/>
          </ac:spMkLst>
        </pc:spChg>
        <pc:spChg chg="del">
          <ac:chgData name="Paula Vázquez-Valero" userId="3a0e46d7-2099-40af-a155-aa45b68bfff3" providerId="ADAL" clId="{91B4E6CA-7355-4874-BFCC-DFD9035D1BF5}" dt="2023-05-05T21:16:28.993" v="695" actId="478"/>
          <ac:spMkLst>
            <pc:docMk/>
            <pc:sldMk cId="1071792490" sldId="998"/>
            <ac:spMk id="51" creationId="{CF151CB0-704A-DAE7-A94D-BF38DBC006AA}"/>
          </ac:spMkLst>
        </pc:spChg>
        <pc:spChg chg="mod">
          <ac:chgData name="Paula Vázquez-Valero" userId="3a0e46d7-2099-40af-a155-aa45b68bfff3" providerId="ADAL" clId="{91B4E6CA-7355-4874-BFCC-DFD9035D1BF5}" dt="2023-05-05T23:22:01.844" v="3086" actId="20577"/>
          <ac:spMkLst>
            <pc:docMk/>
            <pc:sldMk cId="1071792490" sldId="998"/>
            <ac:spMk id="52" creationId="{0BF2C487-6958-DDBC-D3D1-53304E2318EF}"/>
          </ac:spMkLst>
        </pc:spChg>
        <pc:spChg chg="mod">
          <ac:chgData name="Paula Vázquez-Valero" userId="3a0e46d7-2099-40af-a155-aa45b68bfff3" providerId="ADAL" clId="{91B4E6CA-7355-4874-BFCC-DFD9035D1BF5}" dt="2023-05-05T21:39:58.456" v="1295" actId="20577"/>
          <ac:spMkLst>
            <pc:docMk/>
            <pc:sldMk cId="1071792490" sldId="998"/>
            <ac:spMk id="77" creationId="{E7AAF7B1-A143-13A1-1878-93620AE2F406}"/>
          </ac:spMkLst>
        </pc:spChg>
        <pc:spChg chg="mod">
          <ac:chgData name="Paula Vázquez-Valero" userId="3a0e46d7-2099-40af-a155-aa45b68bfff3" providerId="ADAL" clId="{91B4E6CA-7355-4874-BFCC-DFD9035D1BF5}" dt="2023-05-05T21:40:05.553" v="1299" actId="20577"/>
          <ac:spMkLst>
            <pc:docMk/>
            <pc:sldMk cId="1071792490" sldId="998"/>
            <ac:spMk id="90" creationId="{733276F7-3498-60F5-B8D5-BF279DF5D5A8}"/>
          </ac:spMkLst>
        </pc:spChg>
        <pc:spChg chg="mod">
          <ac:chgData name="Paula Vázquez-Valero" userId="3a0e46d7-2099-40af-a155-aa45b68bfff3" providerId="ADAL" clId="{91B4E6CA-7355-4874-BFCC-DFD9035D1BF5}" dt="2023-05-05T21:40:12.682" v="1310" actId="20577"/>
          <ac:spMkLst>
            <pc:docMk/>
            <pc:sldMk cId="1071792490" sldId="998"/>
            <ac:spMk id="111" creationId="{5081C9E8-3D1E-40A6-4331-2C7E0486D3D2}"/>
          </ac:spMkLst>
        </pc:spChg>
        <pc:spChg chg="mod">
          <ac:chgData name="Paula Vázquez-Valero" userId="3a0e46d7-2099-40af-a155-aa45b68bfff3" providerId="ADAL" clId="{91B4E6CA-7355-4874-BFCC-DFD9035D1BF5}" dt="2023-05-05T21:40:09.950" v="1305" actId="20577"/>
          <ac:spMkLst>
            <pc:docMk/>
            <pc:sldMk cId="1071792490" sldId="998"/>
            <ac:spMk id="114" creationId="{4C63E0AB-31E7-64D5-425C-945851C544D3}"/>
          </ac:spMkLst>
        </pc:spChg>
        <pc:spChg chg="mod">
          <ac:chgData name="Paula Vázquez-Valero" userId="3a0e46d7-2099-40af-a155-aa45b68bfff3" providerId="ADAL" clId="{91B4E6CA-7355-4874-BFCC-DFD9035D1BF5}" dt="2023-05-05T21:40:21.842" v="1329" actId="20577"/>
          <ac:spMkLst>
            <pc:docMk/>
            <pc:sldMk cId="1071792490" sldId="998"/>
            <ac:spMk id="119" creationId="{A373B603-037F-1A3B-42AD-10F60B101ED6}"/>
          </ac:spMkLst>
        </pc:spChg>
        <pc:grpChg chg="del">
          <ac:chgData name="Paula Vázquez-Valero" userId="3a0e46d7-2099-40af-a155-aa45b68bfff3" providerId="ADAL" clId="{91B4E6CA-7355-4874-BFCC-DFD9035D1BF5}" dt="2023-05-05T21:40:01.224" v="1297" actId="478"/>
          <ac:grpSpMkLst>
            <pc:docMk/>
            <pc:sldMk cId="1071792490" sldId="998"/>
            <ac:grpSpMk id="34" creationId="{0E80FD60-8279-4015-58D6-ADDC2713CE60}"/>
          </ac:grpSpMkLst>
        </pc:grpChg>
        <pc:picChg chg="add mod">
          <ac:chgData name="Paula Vázquez-Valero" userId="3a0e46d7-2099-40af-a155-aa45b68bfff3" providerId="ADAL" clId="{91B4E6CA-7355-4874-BFCC-DFD9035D1BF5}" dt="2023-05-05T21:16:29.429" v="696"/>
          <ac:picMkLst>
            <pc:docMk/>
            <pc:sldMk cId="1071792490" sldId="998"/>
            <ac:picMk id="3" creationId="{CD9AEEF0-7479-F4E4-BA0F-BA2CE746D683}"/>
          </ac:picMkLst>
        </pc:picChg>
        <pc:picChg chg="del">
          <ac:chgData name="Paula Vázquez-Valero" userId="3a0e46d7-2099-40af-a155-aa45b68bfff3" providerId="ADAL" clId="{91B4E6CA-7355-4874-BFCC-DFD9035D1BF5}" dt="2023-05-05T21:16:28.993" v="695" actId="478"/>
          <ac:picMkLst>
            <pc:docMk/>
            <pc:sldMk cId="1071792490" sldId="998"/>
            <ac:picMk id="49" creationId="{DD28808F-36C2-3877-61F0-8F11E405A846}"/>
          </ac:picMkLst>
        </pc:picChg>
        <pc:picChg chg="mod">
          <ac:chgData name="Paula Vázquez-Valero" userId="3a0e46d7-2099-40af-a155-aa45b68bfff3" providerId="ADAL" clId="{91B4E6CA-7355-4874-BFCC-DFD9035D1BF5}" dt="2023-05-05T21:40:08.269" v="1300" actId="1076"/>
          <ac:picMkLst>
            <pc:docMk/>
            <pc:sldMk cId="1071792490" sldId="998"/>
            <ac:picMk id="94" creationId="{00A962AE-A2C8-D038-2091-BD3E54C97C6F}"/>
          </ac:picMkLst>
        </pc:picChg>
      </pc:sldChg>
      <pc:sldChg chg="addSp delSp modSp add mod delAnim modNotesTx">
        <pc:chgData name="Paula Vázquez-Valero" userId="3a0e46d7-2099-40af-a155-aa45b68bfff3" providerId="ADAL" clId="{91B4E6CA-7355-4874-BFCC-DFD9035D1BF5}" dt="2023-05-05T23:22:20.545" v="3092" actId="20577"/>
        <pc:sldMkLst>
          <pc:docMk/>
          <pc:sldMk cId="3747962104" sldId="999"/>
        </pc:sldMkLst>
        <pc:spChg chg="add mod">
          <ac:chgData name="Paula Vázquez-Valero" userId="3a0e46d7-2099-40af-a155-aa45b68bfff3" providerId="ADAL" clId="{91B4E6CA-7355-4874-BFCC-DFD9035D1BF5}" dt="2023-05-05T21:16:37.838" v="699"/>
          <ac:spMkLst>
            <pc:docMk/>
            <pc:sldMk cId="3747962104" sldId="999"/>
            <ac:spMk id="4" creationId="{5198A56B-E509-EDA2-9CD4-61C6E442AE98}"/>
          </ac:spMkLst>
        </pc:spChg>
        <pc:spChg chg="mod">
          <ac:chgData name="Paula Vázquez-Valero" userId="3a0e46d7-2099-40af-a155-aa45b68bfff3" providerId="ADAL" clId="{91B4E6CA-7355-4874-BFCC-DFD9035D1BF5}" dt="2023-05-05T23:22:20.545" v="3092" actId="20577"/>
          <ac:spMkLst>
            <pc:docMk/>
            <pc:sldMk cId="3747962104" sldId="999"/>
            <ac:spMk id="5" creationId="{80519864-4B85-2D6C-35F2-7B799E720DCB}"/>
          </ac:spMkLst>
        </pc:spChg>
        <pc:spChg chg="add del mod">
          <ac:chgData name="Paula Vázquez-Valero" userId="3a0e46d7-2099-40af-a155-aa45b68bfff3" providerId="ADAL" clId="{91B4E6CA-7355-4874-BFCC-DFD9035D1BF5}" dt="2023-05-05T21:41:43.805" v="1394" actId="478"/>
          <ac:spMkLst>
            <pc:docMk/>
            <pc:sldMk cId="3747962104" sldId="999"/>
            <ac:spMk id="6" creationId="{5A135554-F26D-C684-0954-624215C6C9E1}"/>
          </ac:spMkLst>
        </pc:spChg>
        <pc:spChg chg="del">
          <ac:chgData name="Paula Vázquez-Valero" userId="3a0e46d7-2099-40af-a155-aa45b68bfff3" providerId="ADAL" clId="{91B4E6CA-7355-4874-BFCC-DFD9035D1BF5}" dt="2023-05-05T21:16:37.496" v="698" actId="478"/>
          <ac:spMkLst>
            <pc:docMk/>
            <pc:sldMk cId="3747962104" sldId="999"/>
            <ac:spMk id="34" creationId="{88CAB058-5AFB-6013-EF56-1D602205B9D1}"/>
          </ac:spMkLst>
        </pc:spChg>
        <pc:spChg chg="del">
          <ac:chgData name="Paula Vázquez-Valero" userId="3a0e46d7-2099-40af-a155-aa45b68bfff3" providerId="ADAL" clId="{91B4E6CA-7355-4874-BFCC-DFD9035D1BF5}" dt="2023-05-05T21:16:36.618" v="697" actId="478"/>
          <ac:spMkLst>
            <pc:docMk/>
            <pc:sldMk cId="3747962104" sldId="999"/>
            <ac:spMk id="35" creationId="{98FD69D5-89C4-9B47-B426-454F365FFED6}"/>
          </ac:spMkLst>
        </pc:spChg>
        <pc:spChg chg="del">
          <ac:chgData name="Paula Vázquez-Valero" userId="3a0e46d7-2099-40af-a155-aa45b68bfff3" providerId="ADAL" clId="{91B4E6CA-7355-4874-BFCC-DFD9035D1BF5}" dt="2023-05-05T21:41:07.069" v="1363" actId="478"/>
          <ac:spMkLst>
            <pc:docMk/>
            <pc:sldMk cId="3747962104" sldId="999"/>
            <ac:spMk id="36" creationId="{E9276FF0-4422-CBAE-8BF5-40C4F7E5E35B}"/>
          </ac:spMkLst>
        </pc:spChg>
        <pc:spChg chg="mod">
          <ac:chgData name="Paula Vázquez-Valero" userId="3a0e46d7-2099-40af-a155-aa45b68bfff3" providerId="ADAL" clId="{91B4E6CA-7355-4874-BFCC-DFD9035D1BF5}" dt="2023-05-05T21:41:05.324" v="1362" actId="20577"/>
          <ac:spMkLst>
            <pc:docMk/>
            <pc:sldMk cId="3747962104" sldId="999"/>
            <ac:spMk id="77" creationId="{E7AAF7B1-A143-13A1-1878-93620AE2F406}"/>
          </ac:spMkLst>
        </pc:spChg>
        <pc:spChg chg="mod">
          <ac:chgData name="Paula Vázquez-Valero" userId="3a0e46d7-2099-40af-a155-aa45b68bfff3" providerId="ADAL" clId="{91B4E6CA-7355-4874-BFCC-DFD9035D1BF5}" dt="2023-05-05T21:41:01.542" v="1347" actId="20577"/>
          <ac:spMkLst>
            <pc:docMk/>
            <pc:sldMk cId="3747962104" sldId="999"/>
            <ac:spMk id="90" creationId="{733276F7-3498-60F5-B8D5-BF279DF5D5A8}"/>
          </ac:spMkLst>
        </pc:spChg>
        <pc:spChg chg="mod">
          <ac:chgData name="Paula Vázquez-Valero" userId="3a0e46d7-2099-40af-a155-aa45b68bfff3" providerId="ADAL" clId="{91B4E6CA-7355-4874-BFCC-DFD9035D1BF5}" dt="2023-05-05T21:41:37.304" v="1379" actId="20577"/>
          <ac:spMkLst>
            <pc:docMk/>
            <pc:sldMk cId="3747962104" sldId="999"/>
            <ac:spMk id="111" creationId="{5081C9E8-3D1E-40A6-4331-2C7E0486D3D2}"/>
          </ac:spMkLst>
        </pc:spChg>
        <pc:spChg chg="mod">
          <ac:chgData name="Paula Vázquez-Valero" userId="3a0e46d7-2099-40af-a155-aa45b68bfff3" providerId="ADAL" clId="{91B4E6CA-7355-4874-BFCC-DFD9035D1BF5}" dt="2023-05-05T21:41:33.949" v="1374" actId="20577"/>
          <ac:spMkLst>
            <pc:docMk/>
            <pc:sldMk cId="3747962104" sldId="999"/>
            <ac:spMk id="112" creationId="{92B5552B-12C1-1855-894D-C475E6100424}"/>
          </ac:spMkLst>
        </pc:spChg>
        <pc:spChg chg="mod">
          <ac:chgData name="Paula Vázquez-Valero" userId="3a0e46d7-2099-40af-a155-aa45b68bfff3" providerId="ADAL" clId="{91B4E6CA-7355-4874-BFCC-DFD9035D1BF5}" dt="2023-05-05T21:41:30.932" v="1370" actId="20577"/>
          <ac:spMkLst>
            <pc:docMk/>
            <pc:sldMk cId="3747962104" sldId="999"/>
            <ac:spMk id="114" creationId="{4C63E0AB-31E7-64D5-425C-945851C544D3}"/>
          </ac:spMkLst>
        </pc:spChg>
        <pc:spChg chg="mod">
          <ac:chgData name="Paula Vázquez-Valero" userId="3a0e46d7-2099-40af-a155-aa45b68bfff3" providerId="ADAL" clId="{91B4E6CA-7355-4874-BFCC-DFD9035D1BF5}" dt="2023-05-05T21:41:41.819" v="1393" actId="20577"/>
          <ac:spMkLst>
            <pc:docMk/>
            <pc:sldMk cId="3747962104" sldId="999"/>
            <ac:spMk id="119" creationId="{A373B603-037F-1A3B-42AD-10F60B101ED6}"/>
          </ac:spMkLst>
        </pc:spChg>
        <pc:grpChg chg="del">
          <ac:chgData name="Paula Vázquez-Valero" userId="3a0e46d7-2099-40af-a155-aa45b68bfff3" providerId="ADAL" clId="{91B4E6CA-7355-4874-BFCC-DFD9035D1BF5}" dt="2023-05-05T21:41:07.069" v="1363" actId="478"/>
          <ac:grpSpMkLst>
            <pc:docMk/>
            <pc:sldMk cId="3747962104" sldId="999"/>
            <ac:grpSpMk id="37" creationId="{7A9BEADB-DAE6-E711-8A5B-6C6B50DCD0EA}"/>
          </ac:grpSpMkLst>
        </pc:grpChg>
        <pc:picChg chg="add mod">
          <ac:chgData name="Paula Vázquez-Valero" userId="3a0e46d7-2099-40af-a155-aa45b68bfff3" providerId="ADAL" clId="{91B4E6CA-7355-4874-BFCC-DFD9035D1BF5}" dt="2023-05-05T21:16:37.838" v="699"/>
          <ac:picMkLst>
            <pc:docMk/>
            <pc:sldMk cId="3747962104" sldId="999"/>
            <ac:picMk id="3" creationId="{E44A0FBD-0DF9-50B0-875F-9A17611F98A8}"/>
          </ac:picMkLst>
        </pc:picChg>
        <pc:picChg chg="del">
          <ac:chgData name="Paula Vázquez-Valero" userId="3a0e46d7-2099-40af-a155-aa45b68bfff3" providerId="ADAL" clId="{91B4E6CA-7355-4874-BFCC-DFD9035D1BF5}" dt="2023-05-05T21:16:36.618" v="697" actId="478"/>
          <ac:picMkLst>
            <pc:docMk/>
            <pc:sldMk cId="3747962104" sldId="999"/>
            <ac:picMk id="33" creationId="{A57A58C6-D320-ED2A-BB58-E7F2ED7E190E}"/>
          </ac:picMkLst>
        </pc:picChg>
      </pc:sldChg>
      <pc:sldChg chg="addSp delSp modSp add mod delAnim modAnim modNotesTx">
        <pc:chgData name="Paula Vázquez-Valero" userId="3a0e46d7-2099-40af-a155-aa45b68bfff3" providerId="ADAL" clId="{91B4E6CA-7355-4874-BFCC-DFD9035D1BF5}" dt="2023-05-05T23:15:33.601" v="3009" actId="20577"/>
        <pc:sldMkLst>
          <pc:docMk/>
          <pc:sldMk cId="1816844285" sldId="1000"/>
        </pc:sldMkLst>
        <pc:spChg chg="mod">
          <ac:chgData name="Paula Vázquez-Valero" userId="3a0e46d7-2099-40af-a155-aa45b68bfff3" providerId="ADAL" clId="{91B4E6CA-7355-4874-BFCC-DFD9035D1BF5}" dt="2023-05-05T22:38:24.333" v="2456" actId="1037"/>
          <ac:spMkLst>
            <pc:docMk/>
            <pc:sldMk cId="1816844285" sldId="1000"/>
            <ac:spMk id="6" creationId="{E1A95334-813B-6EE5-7147-C1BA22EC0A5F}"/>
          </ac:spMkLst>
        </pc:spChg>
        <pc:spChg chg="mod">
          <ac:chgData name="Paula Vázquez-Valero" userId="3a0e46d7-2099-40af-a155-aa45b68bfff3" providerId="ADAL" clId="{91B4E6CA-7355-4874-BFCC-DFD9035D1BF5}" dt="2023-05-05T22:38:24.333" v="2456" actId="1037"/>
          <ac:spMkLst>
            <pc:docMk/>
            <pc:sldMk cId="1816844285" sldId="1000"/>
            <ac:spMk id="7" creationId="{59CCC6A8-2D2A-493B-E1A3-CC4F8C0C7F88}"/>
          </ac:spMkLst>
        </pc:spChg>
        <pc:spChg chg="mod">
          <ac:chgData name="Paula Vázquez-Valero" userId="3a0e46d7-2099-40af-a155-aa45b68bfff3" providerId="ADAL" clId="{91B4E6CA-7355-4874-BFCC-DFD9035D1BF5}" dt="2023-05-05T22:35:01.934" v="2343" actId="1037"/>
          <ac:spMkLst>
            <pc:docMk/>
            <pc:sldMk cId="1816844285" sldId="1000"/>
            <ac:spMk id="34" creationId="{A7BDD533-2041-C18D-B14D-EDB08544C6BC}"/>
          </ac:spMkLst>
        </pc:spChg>
        <pc:spChg chg="mod topLvl">
          <ac:chgData name="Paula Vázquez-Valero" userId="3a0e46d7-2099-40af-a155-aa45b68bfff3" providerId="ADAL" clId="{91B4E6CA-7355-4874-BFCC-DFD9035D1BF5}" dt="2023-05-05T22:28:04.964" v="2111" actId="14100"/>
          <ac:spMkLst>
            <pc:docMk/>
            <pc:sldMk cId="1816844285" sldId="1000"/>
            <ac:spMk id="41" creationId="{2DF35671-069A-4773-87A6-3BDBA7E690C7}"/>
          </ac:spMkLst>
        </pc:spChg>
        <pc:spChg chg="del mod topLvl">
          <ac:chgData name="Paula Vázquez-Valero" userId="3a0e46d7-2099-40af-a155-aa45b68bfff3" providerId="ADAL" clId="{91B4E6CA-7355-4874-BFCC-DFD9035D1BF5}" dt="2023-05-05T22:27:28.871" v="2088" actId="478"/>
          <ac:spMkLst>
            <pc:docMk/>
            <pc:sldMk cId="1816844285" sldId="1000"/>
            <ac:spMk id="43" creationId="{7B8C6F07-AB0D-49A9-A4B1-A9FFE056AD50}"/>
          </ac:spMkLst>
        </pc:spChg>
        <pc:spChg chg="mod">
          <ac:chgData name="Paula Vázquez-Valero" userId="3a0e46d7-2099-40af-a155-aa45b68bfff3" providerId="ADAL" clId="{91B4E6CA-7355-4874-BFCC-DFD9035D1BF5}" dt="2023-05-05T22:27:14.597" v="2085" actId="20577"/>
          <ac:spMkLst>
            <pc:docMk/>
            <pc:sldMk cId="1816844285" sldId="1000"/>
            <ac:spMk id="48" creationId="{2B6605FD-ABDC-FECB-6A1B-3BDB31072B1A}"/>
          </ac:spMkLst>
        </pc:spChg>
        <pc:spChg chg="mod">
          <ac:chgData name="Paula Vázquez-Valero" userId="3a0e46d7-2099-40af-a155-aa45b68bfff3" providerId="ADAL" clId="{91B4E6CA-7355-4874-BFCC-DFD9035D1BF5}" dt="2023-05-05T22:35:01.934" v="2343" actId="1037"/>
          <ac:spMkLst>
            <pc:docMk/>
            <pc:sldMk cId="1816844285" sldId="1000"/>
            <ac:spMk id="50" creationId="{CD5AEC0D-7377-CA63-19F5-0EF17A076D37}"/>
          </ac:spMkLst>
        </pc:spChg>
        <pc:spChg chg="mod">
          <ac:chgData name="Paula Vázquez-Valero" userId="3a0e46d7-2099-40af-a155-aa45b68bfff3" providerId="ADAL" clId="{91B4E6CA-7355-4874-BFCC-DFD9035D1BF5}" dt="2023-05-05T22:40:50.792" v="2505" actId="122"/>
          <ac:spMkLst>
            <pc:docMk/>
            <pc:sldMk cId="1816844285" sldId="1000"/>
            <ac:spMk id="53" creationId="{F6810A43-C3D7-D325-5B67-94A506BBD252}"/>
          </ac:spMkLst>
        </pc:spChg>
        <pc:spChg chg="mod">
          <ac:chgData name="Paula Vázquez-Valero" userId="3a0e46d7-2099-40af-a155-aa45b68bfff3" providerId="ADAL" clId="{91B4E6CA-7355-4874-BFCC-DFD9035D1BF5}" dt="2023-05-05T22:35:42.927" v="2351" actId="1076"/>
          <ac:spMkLst>
            <pc:docMk/>
            <pc:sldMk cId="1816844285" sldId="1000"/>
            <ac:spMk id="54" creationId="{EC7735E8-2BF9-3320-5674-8E572F4179CC}"/>
          </ac:spMkLst>
        </pc:spChg>
        <pc:spChg chg="mod">
          <ac:chgData name="Paula Vázquez-Valero" userId="3a0e46d7-2099-40af-a155-aa45b68bfff3" providerId="ADAL" clId="{91B4E6CA-7355-4874-BFCC-DFD9035D1BF5}" dt="2023-05-05T22:35:42.927" v="2351" actId="1076"/>
          <ac:spMkLst>
            <pc:docMk/>
            <pc:sldMk cId="1816844285" sldId="1000"/>
            <ac:spMk id="55" creationId="{756055C0-3710-D344-B37A-74F1DA47D082}"/>
          </ac:spMkLst>
        </pc:spChg>
        <pc:spChg chg="mod">
          <ac:chgData name="Paula Vázquez-Valero" userId="3a0e46d7-2099-40af-a155-aa45b68bfff3" providerId="ADAL" clId="{91B4E6CA-7355-4874-BFCC-DFD9035D1BF5}" dt="2023-05-05T22:35:48.255" v="2352" actId="1076"/>
          <ac:spMkLst>
            <pc:docMk/>
            <pc:sldMk cId="1816844285" sldId="1000"/>
            <ac:spMk id="56" creationId="{45820291-6A50-7860-6F42-76347BDDCF04}"/>
          </ac:spMkLst>
        </pc:spChg>
        <pc:spChg chg="mod">
          <ac:chgData name="Paula Vázquez-Valero" userId="3a0e46d7-2099-40af-a155-aa45b68bfff3" providerId="ADAL" clId="{91B4E6CA-7355-4874-BFCC-DFD9035D1BF5}" dt="2023-05-05T22:35:52.209" v="2357" actId="1035"/>
          <ac:spMkLst>
            <pc:docMk/>
            <pc:sldMk cId="1816844285" sldId="1000"/>
            <ac:spMk id="57" creationId="{F2856072-A94A-F135-1626-49A9ED257A07}"/>
          </ac:spMkLst>
        </pc:spChg>
        <pc:spChg chg="mod">
          <ac:chgData name="Paula Vázquez-Valero" userId="3a0e46d7-2099-40af-a155-aa45b68bfff3" providerId="ADAL" clId="{91B4E6CA-7355-4874-BFCC-DFD9035D1BF5}" dt="2023-05-05T22:35:56.402" v="2360" actId="1035"/>
          <ac:spMkLst>
            <pc:docMk/>
            <pc:sldMk cId="1816844285" sldId="1000"/>
            <ac:spMk id="58" creationId="{C43F16B4-13E8-2E36-EC87-06055618DF4B}"/>
          </ac:spMkLst>
        </pc:spChg>
        <pc:spChg chg="mod">
          <ac:chgData name="Paula Vázquez-Valero" userId="3a0e46d7-2099-40af-a155-aa45b68bfff3" providerId="ADAL" clId="{91B4E6CA-7355-4874-BFCC-DFD9035D1BF5}" dt="2023-05-05T22:36:54.362" v="2397" actId="1038"/>
          <ac:spMkLst>
            <pc:docMk/>
            <pc:sldMk cId="1816844285" sldId="1000"/>
            <ac:spMk id="82" creationId="{8CF52AC2-8386-A9FF-4EB7-B5E414E2B1F6}"/>
          </ac:spMkLst>
        </pc:spChg>
        <pc:spChg chg="mod">
          <ac:chgData name="Paula Vázquez-Valero" userId="3a0e46d7-2099-40af-a155-aa45b68bfff3" providerId="ADAL" clId="{91B4E6CA-7355-4874-BFCC-DFD9035D1BF5}" dt="2023-05-05T22:38:39.623" v="2472" actId="1038"/>
          <ac:spMkLst>
            <pc:docMk/>
            <pc:sldMk cId="1816844285" sldId="1000"/>
            <ac:spMk id="83" creationId="{8E08EC0D-A657-A24A-B534-88F01BD134E4}"/>
          </ac:spMkLst>
        </pc:spChg>
        <pc:spChg chg="mod">
          <ac:chgData name="Paula Vázquez-Valero" userId="3a0e46d7-2099-40af-a155-aa45b68bfff3" providerId="ADAL" clId="{91B4E6CA-7355-4874-BFCC-DFD9035D1BF5}" dt="2023-05-05T22:38:39.623" v="2472" actId="1038"/>
          <ac:spMkLst>
            <pc:docMk/>
            <pc:sldMk cId="1816844285" sldId="1000"/>
            <ac:spMk id="84" creationId="{7D34ADC4-B256-B723-1AF7-15C79E5AE73B}"/>
          </ac:spMkLst>
        </pc:spChg>
        <pc:spChg chg="mod">
          <ac:chgData name="Paula Vázquez-Valero" userId="3a0e46d7-2099-40af-a155-aa45b68bfff3" providerId="ADAL" clId="{91B4E6CA-7355-4874-BFCC-DFD9035D1BF5}" dt="2023-05-05T22:38:24.333" v="2456" actId="1037"/>
          <ac:spMkLst>
            <pc:docMk/>
            <pc:sldMk cId="1816844285" sldId="1000"/>
            <ac:spMk id="85" creationId="{FFF4AE44-8961-4B40-C7C2-327CFA57CB3C}"/>
          </ac:spMkLst>
        </pc:spChg>
        <pc:spChg chg="mod">
          <ac:chgData name="Paula Vázquez-Valero" userId="3a0e46d7-2099-40af-a155-aa45b68bfff3" providerId="ADAL" clId="{91B4E6CA-7355-4874-BFCC-DFD9035D1BF5}" dt="2023-05-05T22:39:55.949" v="2486" actId="1037"/>
          <ac:spMkLst>
            <pc:docMk/>
            <pc:sldMk cId="1816844285" sldId="1000"/>
            <ac:spMk id="86" creationId="{7D7D5768-B610-8485-EE59-515B487B8435}"/>
          </ac:spMkLst>
        </pc:spChg>
        <pc:spChg chg="mod">
          <ac:chgData name="Paula Vázquez-Valero" userId="3a0e46d7-2099-40af-a155-aa45b68bfff3" providerId="ADAL" clId="{91B4E6CA-7355-4874-BFCC-DFD9035D1BF5}" dt="2023-05-05T22:38:24.333" v="2456" actId="1037"/>
          <ac:spMkLst>
            <pc:docMk/>
            <pc:sldMk cId="1816844285" sldId="1000"/>
            <ac:spMk id="87" creationId="{68139C70-35A7-EFB3-E462-EE0EC3893D84}"/>
          </ac:spMkLst>
        </pc:spChg>
        <pc:spChg chg="mod">
          <ac:chgData name="Paula Vázquez-Valero" userId="3a0e46d7-2099-40af-a155-aa45b68bfff3" providerId="ADAL" clId="{91B4E6CA-7355-4874-BFCC-DFD9035D1BF5}" dt="2023-05-05T22:37:02.891" v="2401" actId="20577"/>
          <ac:spMkLst>
            <pc:docMk/>
            <pc:sldMk cId="1816844285" sldId="1000"/>
            <ac:spMk id="94" creationId="{2A746396-4625-30AD-97B0-CC303DBCE2CD}"/>
          </ac:spMkLst>
        </pc:spChg>
        <pc:spChg chg="mod">
          <ac:chgData name="Paula Vázquez-Valero" userId="3a0e46d7-2099-40af-a155-aa45b68bfff3" providerId="ADAL" clId="{91B4E6CA-7355-4874-BFCC-DFD9035D1BF5}" dt="2023-05-05T22:38:46.633" v="2476" actId="20577"/>
          <ac:spMkLst>
            <pc:docMk/>
            <pc:sldMk cId="1816844285" sldId="1000"/>
            <ac:spMk id="95" creationId="{A80039B1-F893-AE93-846F-298F0CFB5CC3}"/>
          </ac:spMkLst>
        </pc:spChg>
        <pc:spChg chg="mod">
          <ac:chgData name="Paula Vázquez-Valero" userId="3a0e46d7-2099-40af-a155-aa45b68bfff3" providerId="ADAL" clId="{91B4E6CA-7355-4874-BFCC-DFD9035D1BF5}" dt="2023-05-05T22:38:52.146" v="2479" actId="20577"/>
          <ac:spMkLst>
            <pc:docMk/>
            <pc:sldMk cId="1816844285" sldId="1000"/>
            <ac:spMk id="96" creationId="{FBD792F8-B90D-0674-96E8-31102C87BCF6}"/>
          </ac:spMkLst>
        </pc:spChg>
        <pc:spChg chg="mod">
          <ac:chgData name="Paula Vázquez-Valero" userId="3a0e46d7-2099-40af-a155-aa45b68bfff3" providerId="ADAL" clId="{91B4E6CA-7355-4874-BFCC-DFD9035D1BF5}" dt="2023-05-05T22:38:24.333" v="2456" actId="1037"/>
          <ac:spMkLst>
            <pc:docMk/>
            <pc:sldMk cId="1816844285" sldId="1000"/>
            <ac:spMk id="97" creationId="{19E00966-2BB2-AD63-2EE4-D864F122E68C}"/>
          </ac:spMkLst>
        </pc:spChg>
        <pc:spChg chg="mod">
          <ac:chgData name="Paula Vázquez-Valero" userId="3a0e46d7-2099-40af-a155-aa45b68bfff3" providerId="ADAL" clId="{91B4E6CA-7355-4874-BFCC-DFD9035D1BF5}" dt="2023-05-05T22:39:55.949" v="2486" actId="1037"/>
          <ac:spMkLst>
            <pc:docMk/>
            <pc:sldMk cId="1816844285" sldId="1000"/>
            <ac:spMk id="98" creationId="{F52732B3-DD2A-6043-3701-8B2CCE496521}"/>
          </ac:spMkLst>
        </pc:spChg>
        <pc:spChg chg="mod">
          <ac:chgData name="Paula Vázquez-Valero" userId="3a0e46d7-2099-40af-a155-aa45b68bfff3" providerId="ADAL" clId="{91B4E6CA-7355-4874-BFCC-DFD9035D1BF5}" dt="2023-05-05T22:38:24.333" v="2456" actId="1037"/>
          <ac:spMkLst>
            <pc:docMk/>
            <pc:sldMk cId="1816844285" sldId="1000"/>
            <ac:spMk id="99" creationId="{A68786E4-28EB-1155-6EDD-4BDA1D6991B8}"/>
          </ac:spMkLst>
        </pc:spChg>
        <pc:spChg chg="mod">
          <ac:chgData name="Paula Vázquez-Valero" userId="3a0e46d7-2099-40af-a155-aa45b68bfff3" providerId="ADAL" clId="{91B4E6CA-7355-4874-BFCC-DFD9035D1BF5}" dt="2023-05-05T22:36:54.362" v="2397" actId="1038"/>
          <ac:spMkLst>
            <pc:docMk/>
            <pc:sldMk cId="1816844285" sldId="1000"/>
            <ac:spMk id="102" creationId="{99E3075A-2C09-B4E6-DAFE-D8B3372DD879}"/>
          </ac:spMkLst>
        </pc:spChg>
        <pc:spChg chg="mod">
          <ac:chgData name="Paula Vázquez-Valero" userId="3a0e46d7-2099-40af-a155-aa45b68bfff3" providerId="ADAL" clId="{91B4E6CA-7355-4874-BFCC-DFD9035D1BF5}" dt="2023-05-05T22:37:09.046" v="2404" actId="20577"/>
          <ac:spMkLst>
            <pc:docMk/>
            <pc:sldMk cId="1816844285" sldId="1000"/>
            <ac:spMk id="103" creationId="{8C23386D-F76A-52EA-0048-AC7B2ED9B3FB}"/>
          </ac:spMkLst>
        </pc:spChg>
        <pc:spChg chg="mod">
          <ac:chgData name="Paula Vázquez-Valero" userId="3a0e46d7-2099-40af-a155-aa45b68bfff3" providerId="ADAL" clId="{91B4E6CA-7355-4874-BFCC-DFD9035D1BF5}" dt="2023-05-05T22:35:01.934" v="2343" actId="1037"/>
          <ac:spMkLst>
            <pc:docMk/>
            <pc:sldMk cId="1816844285" sldId="1000"/>
            <ac:spMk id="104" creationId="{87134A4B-7B69-E411-5B02-49E3EEB56159}"/>
          </ac:spMkLst>
        </pc:spChg>
        <pc:grpChg chg="del">
          <ac:chgData name="Paula Vázquez-Valero" userId="3a0e46d7-2099-40af-a155-aa45b68bfff3" providerId="ADAL" clId="{91B4E6CA-7355-4874-BFCC-DFD9035D1BF5}" dt="2023-05-05T22:27:28.871" v="2088" actId="478"/>
          <ac:grpSpMkLst>
            <pc:docMk/>
            <pc:sldMk cId="1816844285" sldId="1000"/>
            <ac:grpSpMk id="4" creationId="{A96FDCAA-152B-31F1-D7CD-226522C0E499}"/>
          </ac:grpSpMkLst>
        </pc:grpChg>
        <pc:graphicFrameChg chg="mod modGraphic">
          <ac:chgData name="Paula Vázquez-Valero" userId="3a0e46d7-2099-40af-a155-aa45b68bfff3" providerId="ADAL" clId="{91B4E6CA-7355-4874-BFCC-DFD9035D1BF5}" dt="2023-05-05T22:39:35.488" v="2484" actId="20577"/>
          <ac:graphicFrameMkLst>
            <pc:docMk/>
            <pc:sldMk cId="1816844285" sldId="1000"/>
            <ac:graphicFrameMk id="29" creationId="{AD1705D6-7186-56C8-CD88-BF4F78A01EB4}"/>
          </ac:graphicFrameMkLst>
        </pc:graphicFrameChg>
        <pc:graphicFrameChg chg="mod modGraphic">
          <ac:chgData name="Paula Vázquez-Valero" userId="3a0e46d7-2099-40af-a155-aa45b68bfff3" providerId="ADAL" clId="{91B4E6CA-7355-4874-BFCC-DFD9035D1BF5}" dt="2023-05-05T22:36:14.709" v="2363" actId="14100"/>
          <ac:graphicFrameMkLst>
            <pc:docMk/>
            <pc:sldMk cId="1816844285" sldId="1000"/>
            <ac:graphicFrameMk id="64" creationId="{2E15ED95-F94A-5DC7-9C54-D89C24497019}"/>
          </ac:graphicFrameMkLst>
        </pc:graphicFrameChg>
        <pc:picChg chg="add mod">
          <ac:chgData name="Paula Vázquez-Valero" userId="3a0e46d7-2099-40af-a155-aa45b68bfff3" providerId="ADAL" clId="{91B4E6CA-7355-4874-BFCC-DFD9035D1BF5}" dt="2023-05-05T21:42:36.638" v="1416" actId="1038"/>
          <ac:picMkLst>
            <pc:docMk/>
            <pc:sldMk cId="1816844285" sldId="1000"/>
            <ac:picMk id="3" creationId="{4FD485F1-F2E4-5535-A786-F7161B55AB81}"/>
          </ac:picMkLst>
        </pc:picChg>
        <pc:picChg chg="add mod">
          <ac:chgData name="Paula Vázquez-Valero" userId="3a0e46d7-2099-40af-a155-aa45b68bfff3" providerId="ADAL" clId="{91B4E6CA-7355-4874-BFCC-DFD9035D1BF5}" dt="2023-05-05T21:42:26.148" v="1403" actId="1076"/>
          <ac:picMkLst>
            <pc:docMk/>
            <pc:sldMk cId="1816844285" sldId="1000"/>
            <ac:picMk id="5" creationId="{AD795E63-1B57-8F55-353C-DD483CB388CA}"/>
          </ac:picMkLst>
        </pc:picChg>
        <pc:picChg chg="mod">
          <ac:chgData name="Paula Vázquez-Valero" userId="3a0e46d7-2099-40af-a155-aa45b68bfff3" providerId="ADAL" clId="{91B4E6CA-7355-4874-BFCC-DFD9035D1BF5}" dt="2023-05-05T22:27:20.385" v="2086" actId="1076"/>
          <ac:picMkLst>
            <pc:docMk/>
            <pc:sldMk cId="1816844285" sldId="1000"/>
            <ac:picMk id="44" creationId="{B62C6D64-0B21-4AE8-8759-83AFFB915452}"/>
          </ac:picMkLst>
        </pc:picChg>
        <pc:picChg chg="del">
          <ac:chgData name="Paula Vázquez-Valero" userId="3a0e46d7-2099-40af-a155-aa45b68bfff3" providerId="ADAL" clId="{91B4E6CA-7355-4874-BFCC-DFD9035D1BF5}" dt="2023-05-05T21:42:22.181" v="1401" actId="478"/>
          <ac:picMkLst>
            <pc:docMk/>
            <pc:sldMk cId="1816844285" sldId="1000"/>
            <ac:picMk id="51" creationId="{4677F8F1-F1B1-DD90-4CB2-DE9D99F8AD10}"/>
          </ac:picMkLst>
        </pc:picChg>
        <pc:picChg chg="del">
          <ac:chgData name="Paula Vázquez-Valero" userId="3a0e46d7-2099-40af-a155-aa45b68bfff3" providerId="ADAL" clId="{91B4E6CA-7355-4874-BFCC-DFD9035D1BF5}" dt="2023-05-05T21:42:22.181" v="1401" actId="478"/>
          <ac:picMkLst>
            <pc:docMk/>
            <pc:sldMk cId="1816844285" sldId="1000"/>
            <ac:picMk id="52" creationId="{93A4CCED-4682-8267-9191-BA33151F58D3}"/>
          </ac:picMkLst>
        </pc:picChg>
      </pc:sldChg>
      <pc:sldChg chg="addSp delSp modSp add mod modClrScheme chgLayout modNotesTx">
        <pc:chgData name="Paula Vázquez-Valero" userId="3a0e46d7-2099-40af-a155-aa45b68bfff3" providerId="ADAL" clId="{91B4E6CA-7355-4874-BFCC-DFD9035D1BF5}" dt="2023-05-05T23:57:14.743" v="3185" actId="167"/>
        <pc:sldMkLst>
          <pc:docMk/>
          <pc:sldMk cId="0" sldId="1002"/>
        </pc:sldMkLst>
        <pc:spChg chg="add del mod">
          <ac:chgData name="Paula Vázquez-Valero" userId="3a0e46d7-2099-40af-a155-aa45b68bfff3" providerId="ADAL" clId="{91B4E6CA-7355-4874-BFCC-DFD9035D1BF5}" dt="2023-05-05T21:06:00.442" v="479" actId="21"/>
          <ac:spMkLst>
            <pc:docMk/>
            <pc:sldMk cId="0" sldId="1002"/>
            <ac:spMk id="2" creationId="{66664139-6139-DCA2-C47E-741AE6797381}"/>
          </ac:spMkLst>
        </pc:spChg>
        <pc:spChg chg="del">
          <ac:chgData name="Paula Vázquez-Valero" userId="3a0e46d7-2099-40af-a155-aa45b68bfff3" providerId="ADAL" clId="{91B4E6CA-7355-4874-BFCC-DFD9035D1BF5}" dt="2023-05-05T20:28:50.021" v="178" actId="478"/>
          <ac:spMkLst>
            <pc:docMk/>
            <pc:sldMk cId="0" sldId="1002"/>
            <ac:spMk id="4" creationId="{D09E0B20-8AB4-EE14-86DE-492CF62B8381}"/>
          </ac:spMkLst>
        </pc:spChg>
        <pc:spChg chg="add del mod">
          <ac:chgData name="Paula Vázquez-Valero" userId="3a0e46d7-2099-40af-a155-aa45b68bfff3" providerId="ADAL" clId="{91B4E6CA-7355-4874-BFCC-DFD9035D1BF5}" dt="2023-05-05T21:06:06.065" v="480" actId="21"/>
          <ac:spMkLst>
            <pc:docMk/>
            <pc:sldMk cId="0" sldId="1002"/>
            <ac:spMk id="8" creationId="{A4B1D077-8F97-9AED-AF07-7E50B87F8546}"/>
          </ac:spMkLst>
        </pc:spChg>
        <pc:spChg chg="add del mod">
          <ac:chgData name="Paula Vázquez-Valero" userId="3a0e46d7-2099-40af-a155-aa45b68bfff3" providerId="ADAL" clId="{91B4E6CA-7355-4874-BFCC-DFD9035D1BF5}" dt="2023-05-05T21:06:06.065" v="480" actId="21"/>
          <ac:spMkLst>
            <pc:docMk/>
            <pc:sldMk cId="0" sldId="1002"/>
            <ac:spMk id="9" creationId="{A4278B62-9978-3130-C864-0B9206B5B362}"/>
          </ac:spMkLst>
        </pc:spChg>
        <pc:spChg chg="add del mod">
          <ac:chgData name="Paula Vázquez-Valero" userId="3a0e46d7-2099-40af-a155-aa45b68bfff3" providerId="ADAL" clId="{91B4E6CA-7355-4874-BFCC-DFD9035D1BF5}" dt="2023-05-05T21:06:06.065" v="480" actId="21"/>
          <ac:spMkLst>
            <pc:docMk/>
            <pc:sldMk cId="0" sldId="1002"/>
            <ac:spMk id="10" creationId="{76CFFD48-C206-7E15-5AEB-0199B7288EC5}"/>
          </ac:spMkLst>
        </pc:spChg>
        <pc:spChg chg="add del mod">
          <ac:chgData name="Paula Vázquez-Valero" userId="3a0e46d7-2099-40af-a155-aa45b68bfff3" providerId="ADAL" clId="{91B4E6CA-7355-4874-BFCC-DFD9035D1BF5}" dt="2023-05-05T21:06:06.065" v="480" actId="21"/>
          <ac:spMkLst>
            <pc:docMk/>
            <pc:sldMk cId="0" sldId="1002"/>
            <ac:spMk id="11" creationId="{C4F08E04-AC50-B566-DE11-1760F83A957C}"/>
          </ac:spMkLst>
        </pc:spChg>
        <pc:spChg chg="add del mod">
          <ac:chgData name="Paula Vázquez-Valero" userId="3a0e46d7-2099-40af-a155-aa45b68bfff3" providerId="ADAL" clId="{91B4E6CA-7355-4874-BFCC-DFD9035D1BF5}" dt="2023-05-05T21:06:06.065" v="480" actId="21"/>
          <ac:spMkLst>
            <pc:docMk/>
            <pc:sldMk cId="0" sldId="1002"/>
            <ac:spMk id="12" creationId="{1F08D74E-6B3C-B837-98DD-3841AE8A75EF}"/>
          </ac:spMkLst>
        </pc:spChg>
        <pc:spChg chg="add del mod">
          <ac:chgData name="Paula Vázquez-Valero" userId="3a0e46d7-2099-40af-a155-aa45b68bfff3" providerId="ADAL" clId="{91B4E6CA-7355-4874-BFCC-DFD9035D1BF5}" dt="2023-05-05T21:06:06.065" v="480" actId="21"/>
          <ac:spMkLst>
            <pc:docMk/>
            <pc:sldMk cId="0" sldId="1002"/>
            <ac:spMk id="13" creationId="{50831FC9-40F6-3674-4387-58C0784AA82F}"/>
          </ac:spMkLst>
        </pc:spChg>
        <pc:spChg chg="add mod">
          <ac:chgData name="Paula Vázquez-Valero" userId="3a0e46d7-2099-40af-a155-aa45b68bfff3" providerId="ADAL" clId="{91B4E6CA-7355-4874-BFCC-DFD9035D1BF5}" dt="2023-05-05T21:09:37.618" v="566" actId="164"/>
          <ac:spMkLst>
            <pc:docMk/>
            <pc:sldMk cId="0" sldId="1002"/>
            <ac:spMk id="15" creationId="{5E7B75A3-DDAC-F750-497D-45563F81062E}"/>
          </ac:spMkLst>
        </pc:spChg>
        <pc:spChg chg="add mod">
          <ac:chgData name="Paula Vázquez-Valero" userId="3a0e46d7-2099-40af-a155-aa45b68bfff3" providerId="ADAL" clId="{91B4E6CA-7355-4874-BFCC-DFD9035D1BF5}" dt="2023-05-05T21:09:37.618" v="566" actId="164"/>
          <ac:spMkLst>
            <pc:docMk/>
            <pc:sldMk cId="0" sldId="1002"/>
            <ac:spMk id="16" creationId="{420C78D2-73B0-F33A-73C4-B3020AD2FDE8}"/>
          </ac:spMkLst>
        </pc:spChg>
        <pc:spChg chg="add mod">
          <ac:chgData name="Paula Vázquez-Valero" userId="3a0e46d7-2099-40af-a155-aa45b68bfff3" providerId="ADAL" clId="{91B4E6CA-7355-4874-BFCC-DFD9035D1BF5}" dt="2023-05-05T21:09:37.618" v="566" actId="164"/>
          <ac:spMkLst>
            <pc:docMk/>
            <pc:sldMk cId="0" sldId="1002"/>
            <ac:spMk id="17" creationId="{67065AF5-2747-E441-01DF-00692F7C4366}"/>
          </ac:spMkLst>
        </pc:spChg>
        <pc:spChg chg="add mod ord">
          <ac:chgData name="Paula Vázquez-Valero" userId="3a0e46d7-2099-40af-a155-aa45b68bfff3" providerId="ADAL" clId="{91B4E6CA-7355-4874-BFCC-DFD9035D1BF5}" dt="2023-05-05T23:57:14.743" v="3185" actId="167"/>
          <ac:spMkLst>
            <pc:docMk/>
            <pc:sldMk cId="0" sldId="1002"/>
            <ac:spMk id="20" creationId="{97CE4460-96A7-4331-7E90-468B49498FB3}"/>
          </ac:spMkLst>
        </pc:spChg>
        <pc:spChg chg="del">
          <ac:chgData name="Paula Vázquez-Valero" userId="3a0e46d7-2099-40af-a155-aa45b68bfff3" providerId="ADAL" clId="{91B4E6CA-7355-4874-BFCC-DFD9035D1BF5}" dt="2023-05-05T20:28:50.021" v="178" actId="478"/>
          <ac:spMkLst>
            <pc:docMk/>
            <pc:sldMk cId="0" sldId="1002"/>
            <ac:spMk id="22" creationId="{09B9FAB2-3836-BEEB-1A70-268A03D4AD07}"/>
          </ac:spMkLst>
        </pc:spChg>
        <pc:spChg chg="del">
          <ac:chgData name="Paula Vázquez-Valero" userId="3a0e46d7-2099-40af-a155-aa45b68bfff3" providerId="ADAL" clId="{91B4E6CA-7355-4874-BFCC-DFD9035D1BF5}" dt="2023-05-05T20:28:46.253" v="177" actId="478"/>
          <ac:spMkLst>
            <pc:docMk/>
            <pc:sldMk cId="0" sldId="1002"/>
            <ac:spMk id="23" creationId="{3E0C3FDA-F86F-FE6C-08AF-BA37C8B62706}"/>
          </ac:spMkLst>
        </pc:spChg>
        <pc:spChg chg="del">
          <ac:chgData name="Paula Vázquez-Valero" userId="3a0e46d7-2099-40af-a155-aa45b68bfff3" providerId="ADAL" clId="{91B4E6CA-7355-4874-BFCC-DFD9035D1BF5}" dt="2023-05-05T20:28:51.919" v="179" actId="478"/>
          <ac:spMkLst>
            <pc:docMk/>
            <pc:sldMk cId="0" sldId="1002"/>
            <ac:spMk id="77" creationId="{B1647255-3605-D043-2A36-08917CFDB720}"/>
          </ac:spMkLst>
        </pc:spChg>
        <pc:spChg chg="del">
          <ac:chgData name="Paula Vázquez-Valero" userId="3a0e46d7-2099-40af-a155-aa45b68bfff3" providerId="ADAL" clId="{91B4E6CA-7355-4874-BFCC-DFD9035D1BF5}" dt="2023-05-05T20:28:50.021" v="178" actId="478"/>
          <ac:spMkLst>
            <pc:docMk/>
            <pc:sldMk cId="0" sldId="1002"/>
            <ac:spMk id="80" creationId="{9626CF5A-BCA0-3531-15B6-0498ACFC74F9}"/>
          </ac:spMkLst>
        </pc:spChg>
        <pc:spChg chg="del">
          <ac:chgData name="Paula Vázquez-Valero" userId="3a0e46d7-2099-40af-a155-aa45b68bfff3" providerId="ADAL" clId="{91B4E6CA-7355-4874-BFCC-DFD9035D1BF5}" dt="2023-05-05T20:28:50.021" v="178" actId="478"/>
          <ac:spMkLst>
            <pc:docMk/>
            <pc:sldMk cId="0" sldId="1002"/>
            <ac:spMk id="81" creationId="{7ED2F48E-2BF0-DD7C-302B-5B696CB2E45E}"/>
          </ac:spMkLst>
        </pc:spChg>
        <pc:spChg chg="del">
          <ac:chgData name="Paula Vázquez-Valero" userId="3a0e46d7-2099-40af-a155-aa45b68bfff3" providerId="ADAL" clId="{91B4E6CA-7355-4874-BFCC-DFD9035D1BF5}" dt="2023-05-05T20:28:50.021" v="178" actId="478"/>
          <ac:spMkLst>
            <pc:docMk/>
            <pc:sldMk cId="0" sldId="1002"/>
            <ac:spMk id="84" creationId="{7AA5EFEC-BA89-FECD-1218-9595D24D6563}"/>
          </ac:spMkLst>
        </pc:spChg>
        <pc:spChg chg="del">
          <ac:chgData name="Paula Vázquez-Valero" userId="3a0e46d7-2099-40af-a155-aa45b68bfff3" providerId="ADAL" clId="{91B4E6CA-7355-4874-BFCC-DFD9035D1BF5}" dt="2023-05-05T20:28:50.021" v="178" actId="478"/>
          <ac:spMkLst>
            <pc:docMk/>
            <pc:sldMk cId="0" sldId="1002"/>
            <ac:spMk id="88" creationId="{D239F668-965E-9670-AC65-DF27E279A19F}"/>
          </ac:spMkLst>
        </pc:spChg>
        <pc:spChg chg="add del">
          <ac:chgData name="Paula Vázquez-Valero" userId="3a0e46d7-2099-40af-a155-aa45b68bfff3" providerId="ADAL" clId="{91B4E6CA-7355-4874-BFCC-DFD9035D1BF5}" dt="2023-05-05T21:06:00.442" v="479" actId="21"/>
          <ac:spMkLst>
            <pc:docMk/>
            <pc:sldMk cId="0" sldId="1002"/>
            <ac:spMk id="107" creationId="{65785CBE-E926-8B89-FE10-2E9EADC5DC2E}"/>
          </ac:spMkLst>
        </pc:spChg>
        <pc:spChg chg="add del">
          <ac:chgData name="Paula Vázquez-Valero" userId="3a0e46d7-2099-40af-a155-aa45b68bfff3" providerId="ADAL" clId="{91B4E6CA-7355-4874-BFCC-DFD9035D1BF5}" dt="2023-05-05T21:06:00.442" v="479" actId="21"/>
          <ac:spMkLst>
            <pc:docMk/>
            <pc:sldMk cId="0" sldId="1002"/>
            <ac:spMk id="112" creationId="{00000000-0000-0000-0000-000000000000}"/>
          </ac:spMkLst>
        </pc:spChg>
        <pc:spChg chg="del mod">
          <ac:chgData name="Paula Vázquez-Valero" userId="3a0e46d7-2099-40af-a155-aa45b68bfff3" providerId="ADAL" clId="{91B4E6CA-7355-4874-BFCC-DFD9035D1BF5}" dt="2023-05-05T20:28:20.100" v="169" actId="478"/>
          <ac:spMkLst>
            <pc:docMk/>
            <pc:sldMk cId="0" sldId="1002"/>
            <ac:spMk id="122" creationId="{7F721959-06E8-FD22-C34A-235847F5DC4D}"/>
          </ac:spMkLst>
        </pc:spChg>
        <pc:spChg chg="add del mod">
          <ac:chgData name="Paula Vázquez-Valero" userId="3a0e46d7-2099-40af-a155-aa45b68bfff3" providerId="ADAL" clId="{91B4E6CA-7355-4874-BFCC-DFD9035D1BF5}" dt="2023-05-05T21:10:16.451" v="570" actId="14100"/>
          <ac:spMkLst>
            <pc:docMk/>
            <pc:sldMk cId="0" sldId="1002"/>
            <ac:spMk id="123" creationId="{13CA0061-FD94-64E6-5528-62474252F09E}"/>
          </ac:spMkLst>
        </pc:spChg>
        <pc:grpChg chg="add mod">
          <ac:chgData name="Paula Vázquez-Valero" userId="3a0e46d7-2099-40af-a155-aa45b68bfff3" providerId="ADAL" clId="{91B4E6CA-7355-4874-BFCC-DFD9035D1BF5}" dt="2023-05-05T21:09:37.618" v="566" actId="164"/>
          <ac:grpSpMkLst>
            <pc:docMk/>
            <pc:sldMk cId="0" sldId="1002"/>
            <ac:grpSpMk id="18" creationId="{D0394D3B-C0B1-39E9-168D-70EE2C5277F3}"/>
          </ac:grpSpMkLst>
        </pc:grpChg>
        <pc:grpChg chg="del">
          <ac:chgData name="Paula Vázquez-Valero" userId="3a0e46d7-2099-40af-a155-aa45b68bfff3" providerId="ADAL" clId="{91B4E6CA-7355-4874-BFCC-DFD9035D1BF5}" dt="2023-05-05T20:28:46.253" v="177" actId="478"/>
          <ac:grpSpMkLst>
            <pc:docMk/>
            <pc:sldMk cId="0" sldId="1002"/>
            <ac:grpSpMk id="73" creationId="{72A5844C-9FE9-D539-D970-80DB5E9DDB74}"/>
          </ac:grpSpMkLst>
        </pc:grpChg>
        <pc:picChg chg="del">
          <ac:chgData name="Paula Vázquez-Valero" userId="3a0e46d7-2099-40af-a155-aa45b68bfff3" providerId="ADAL" clId="{91B4E6CA-7355-4874-BFCC-DFD9035D1BF5}" dt="2023-05-05T20:28:46.253" v="177" actId="478"/>
          <ac:picMkLst>
            <pc:docMk/>
            <pc:sldMk cId="0" sldId="1002"/>
            <ac:picMk id="3" creationId="{D7F8E47D-9149-9A97-B02D-A13DA5F1FA9E}"/>
          </ac:picMkLst>
        </pc:picChg>
        <pc:picChg chg="add del mod">
          <ac:chgData name="Paula Vázquez-Valero" userId="3a0e46d7-2099-40af-a155-aa45b68bfff3" providerId="ADAL" clId="{91B4E6CA-7355-4874-BFCC-DFD9035D1BF5}" dt="2023-05-05T20:49:57.749" v="350" actId="478"/>
          <ac:picMkLst>
            <pc:docMk/>
            <pc:sldMk cId="0" sldId="1002"/>
            <ac:picMk id="5" creationId="{E939F0C9-3671-4EFF-61A9-A7097F66323D}"/>
          </ac:picMkLst>
        </pc:picChg>
        <pc:picChg chg="add del mod">
          <ac:chgData name="Paula Vázquez-Valero" userId="3a0e46d7-2099-40af-a155-aa45b68bfff3" providerId="ADAL" clId="{91B4E6CA-7355-4874-BFCC-DFD9035D1BF5}" dt="2023-05-05T21:06:00.442" v="479" actId="21"/>
          <ac:picMkLst>
            <pc:docMk/>
            <pc:sldMk cId="0" sldId="1002"/>
            <ac:picMk id="7" creationId="{7CA877B3-1DE6-E11C-E1AF-1348498DED5E}"/>
          </ac:picMkLst>
        </pc:picChg>
        <pc:picChg chg="add mod">
          <ac:chgData name="Paula Vázquez-Valero" userId="3a0e46d7-2099-40af-a155-aa45b68bfff3" providerId="ADAL" clId="{91B4E6CA-7355-4874-BFCC-DFD9035D1BF5}" dt="2023-05-05T21:09:37.618" v="566" actId="164"/>
          <ac:picMkLst>
            <pc:docMk/>
            <pc:sldMk cId="0" sldId="1002"/>
            <ac:picMk id="14" creationId="{7D2FDB0C-AAB9-4112-1B50-34013F664BE0}"/>
          </ac:picMkLst>
        </pc:picChg>
        <pc:picChg chg="del">
          <ac:chgData name="Paula Vázquez-Valero" userId="3a0e46d7-2099-40af-a155-aa45b68bfff3" providerId="ADAL" clId="{91B4E6CA-7355-4874-BFCC-DFD9035D1BF5}" dt="2023-05-05T20:28:46.253" v="177" actId="478"/>
          <ac:picMkLst>
            <pc:docMk/>
            <pc:sldMk cId="0" sldId="1002"/>
            <ac:picMk id="19" creationId="{B0D9B628-8B33-B54A-AA84-2073D0793636}"/>
          </ac:picMkLst>
        </pc:picChg>
        <pc:picChg chg="del">
          <ac:chgData name="Paula Vázquez-Valero" userId="3a0e46d7-2099-40af-a155-aa45b68bfff3" providerId="ADAL" clId="{91B4E6CA-7355-4874-BFCC-DFD9035D1BF5}" dt="2023-05-05T20:28:46.253" v="177" actId="478"/>
          <ac:picMkLst>
            <pc:docMk/>
            <pc:sldMk cId="0" sldId="1002"/>
            <ac:picMk id="21" creationId="{6CB76AF1-2366-B0D1-C8BB-B42CA718A2A2}"/>
          </ac:picMkLst>
        </pc:picChg>
        <pc:picChg chg="add del">
          <ac:chgData name="Paula Vázquez-Valero" userId="3a0e46d7-2099-40af-a155-aa45b68bfff3" providerId="ADAL" clId="{91B4E6CA-7355-4874-BFCC-DFD9035D1BF5}" dt="2023-05-05T21:06:00.442" v="479" actId="21"/>
          <ac:picMkLst>
            <pc:docMk/>
            <pc:sldMk cId="0" sldId="1002"/>
            <ac:picMk id="111" creationId="{00000000-0000-0000-0000-000000000000}"/>
          </ac:picMkLst>
        </pc:picChg>
        <pc:picChg chg="add del mod">
          <ac:chgData name="Paula Vázquez-Valero" userId="3a0e46d7-2099-40af-a155-aa45b68bfff3" providerId="ADAL" clId="{91B4E6CA-7355-4874-BFCC-DFD9035D1BF5}" dt="2023-05-05T23:56:59.343" v="3170" actId="1076"/>
          <ac:picMkLst>
            <pc:docMk/>
            <pc:sldMk cId="0" sldId="1002"/>
            <ac:picMk id="121" creationId="{161CE104-39F6-20F9-BE13-0B87176D1622}"/>
          </ac:picMkLst>
        </pc:picChg>
        <pc:picChg chg="add del mod">
          <ac:chgData name="Paula Vázquez-Valero" userId="3a0e46d7-2099-40af-a155-aa45b68bfff3" providerId="ADAL" clId="{91B4E6CA-7355-4874-BFCC-DFD9035D1BF5}" dt="2023-05-05T20:33:21.545" v="183" actId="478"/>
          <ac:picMkLst>
            <pc:docMk/>
            <pc:sldMk cId="0" sldId="1002"/>
            <ac:picMk id="2050" creationId="{5BD71C05-960C-F780-C2ED-ABA661729DC1}"/>
          </ac:picMkLst>
        </pc:picChg>
        <pc:picChg chg="add del mod">
          <ac:chgData name="Paula Vázquez-Valero" userId="3a0e46d7-2099-40af-a155-aa45b68bfff3" providerId="ADAL" clId="{91B4E6CA-7355-4874-BFCC-DFD9035D1BF5}" dt="2023-05-05T21:06:00.442" v="479" actId="21"/>
          <ac:picMkLst>
            <pc:docMk/>
            <pc:sldMk cId="0" sldId="1002"/>
            <ac:picMk id="2052" creationId="{81BE8633-ECBA-6C6E-B5A2-98A94A9720B8}"/>
          </ac:picMkLst>
        </pc:picChg>
        <pc:picChg chg="add del mod">
          <ac:chgData name="Paula Vázquez-Valero" userId="3a0e46d7-2099-40af-a155-aa45b68bfff3" providerId="ADAL" clId="{91B4E6CA-7355-4874-BFCC-DFD9035D1BF5}" dt="2023-05-05T21:06:00.442" v="479" actId="21"/>
          <ac:picMkLst>
            <pc:docMk/>
            <pc:sldMk cId="0" sldId="1002"/>
            <ac:picMk id="2054" creationId="{8A900004-699B-AF46-611E-9C9945826F16}"/>
          </ac:picMkLst>
        </pc:picChg>
        <pc:picChg chg="add del mod">
          <ac:chgData name="Paula Vázquez-Valero" userId="3a0e46d7-2099-40af-a155-aa45b68bfff3" providerId="ADAL" clId="{91B4E6CA-7355-4874-BFCC-DFD9035D1BF5}" dt="2023-05-05T21:06:00.442" v="479" actId="21"/>
          <ac:picMkLst>
            <pc:docMk/>
            <pc:sldMk cId="0" sldId="1002"/>
            <ac:picMk id="2056" creationId="{4FAF13AA-5D31-C960-C400-E77C582C6CCF}"/>
          </ac:picMkLst>
        </pc:picChg>
        <pc:picChg chg="add del mod">
          <ac:chgData name="Paula Vázquez-Valero" userId="3a0e46d7-2099-40af-a155-aa45b68bfff3" providerId="ADAL" clId="{91B4E6CA-7355-4874-BFCC-DFD9035D1BF5}" dt="2023-05-05T21:06:00.442" v="479" actId="21"/>
          <ac:picMkLst>
            <pc:docMk/>
            <pc:sldMk cId="0" sldId="1002"/>
            <ac:picMk id="2058" creationId="{55377C83-0589-60B8-A048-75DF60C5958F}"/>
          </ac:picMkLst>
        </pc:picChg>
        <pc:picChg chg="add del mod">
          <ac:chgData name="Paula Vázquez-Valero" userId="3a0e46d7-2099-40af-a155-aa45b68bfff3" providerId="ADAL" clId="{91B4E6CA-7355-4874-BFCC-DFD9035D1BF5}" dt="2023-05-05T21:06:00.442" v="479" actId="21"/>
          <ac:picMkLst>
            <pc:docMk/>
            <pc:sldMk cId="0" sldId="1002"/>
            <ac:picMk id="2060" creationId="{D3CDFB91-50A4-BDEE-2115-11B59DC3A221}"/>
          </ac:picMkLst>
        </pc:picChg>
        <pc:picChg chg="add del mod">
          <ac:chgData name="Paula Vázquez-Valero" userId="3a0e46d7-2099-40af-a155-aa45b68bfff3" providerId="ADAL" clId="{91B4E6CA-7355-4874-BFCC-DFD9035D1BF5}" dt="2023-05-05T21:06:00.442" v="479" actId="21"/>
          <ac:picMkLst>
            <pc:docMk/>
            <pc:sldMk cId="0" sldId="1002"/>
            <ac:picMk id="2062" creationId="{F2918B33-3A02-7D36-16F5-E8DFC93E0B4F}"/>
          </ac:picMkLst>
        </pc:picChg>
        <pc:picChg chg="add del mod">
          <ac:chgData name="Paula Vázquez-Valero" userId="3a0e46d7-2099-40af-a155-aa45b68bfff3" providerId="ADAL" clId="{91B4E6CA-7355-4874-BFCC-DFD9035D1BF5}" dt="2023-05-05T21:06:06.065" v="480" actId="21"/>
          <ac:picMkLst>
            <pc:docMk/>
            <pc:sldMk cId="0" sldId="1002"/>
            <ac:picMk id="2064" creationId="{7CAD111A-6213-1333-0036-B4E319E7E222}"/>
          </ac:picMkLst>
        </pc:picChg>
        <pc:picChg chg="del">
          <ac:chgData name="Paula Vázquez-Valero" userId="3a0e46d7-2099-40af-a155-aa45b68bfff3" providerId="ADAL" clId="{91B4E6CA-7355-4874-BFCC-DFD9035D1BF5}" dt="2023-05-05T20:28:46.253" v="177" actId="478"/>
          <ac:picMkLst>
            <pc:docMk/>
            <pc:sldMk cId="0" sldId="1002"/>
            <ac:picMk id="10242" creationId="{E2055D03-C63F-B149-E415-932041B99865}"/>
          </ac:picMkLst>
        </pc:picChg>
        <pc:picChg chg="del">
          <ac:chgData name="Paula Vázquez-Valero" userId="3a0e46d7-2099-40af-a155-aa45b68bfff3" providerId="ADAL" clId="{91B4E6CA-7355-4874-BFCC-DFD9035D1BF5}" dt="2023-05-05T20:28:46.253" v="177" actId="478"/>
          <ac:picMkLst>
            <pc:docMk/>
            <pc:sldMk cId="0" sldId="1002"/>
            <ac:picMk id="10244" creationId="{B7B6362C-D42C-806F-6AE6-BB1698B362B6}"/>
          </ac:picMkLst>
        </pc:picChg>
        <pc:picChg chg="del">
          <ac:chgData name="Paula Vázquez-Valero" userId="3a0e46d7-2099-40af-a155-aa45b68bfff3" providerId="ADAL" clId="{91B4E6CA-7355-4874-BFCC-DFD9035D1BF5}" dt="2023-05-05T20:28:46.253" v="177" actId="478"/>
          <ac:picMkLst>
            <pc:docMk/>
            <pc:sldMk cId="0" sldId="1002"/>
            <ac:picMk id="10246" creationId="{187F7E67-6E39-DDD0-2DEB-13E28583FEF1}"/>
          </ac:picMkLst>
        </pc:picChg>
      </pc:sldChg>
      <pc:sldChg chg="delSp modSp add del mod ord">
        <pc:chgData name="Paula Vázquez-Valero" userId="3a0e46d7-2099-40af-a155-aa45b68bfff3" providerId="ADAL" clId="{91B4E6CA-7355-4874-BFCC-DFD9035D1BF5}" dt="2023-05-05T23:17:38.299" v="3020" actId="2696"/>
        <pc:sldMkLst>
          <pc:docMk/>
          <pc:sldMk cId="971221969" sldId="1003"/>
        </pc:sldMkLst>
        <pc:spChg chg="mod">
          <ac:chgData name="Paula Vázquez-Valero" userId="3a0e46d7-2099-40af-a155-aa45b68bfff3" providerId="ADAL" clId="{91B4E6CA-7355-4874-BFCC-DFD9035D1BF5}" dt="2023-05-05T21:13:09.679" v="651" actId="1076"/>
          <ac:spMkLst>
            <pc:docMk/>
            <pc:sldMk cId="971221969" sldId="1003"/>
            <ac:spMk id="34" creationId="{EDB5B130-A736-D090-A904-8A5CD62285CC}"/>
          </ac:spMkLst>
        </pc:spChg>
        <pc:spChg chg="mod">
          <ac:chgData name="Paula Vázquez-Valero" userId="3a0e46d7-2099-40af-a155-aa45b68bfff3" providerId="ADAL" clId="{91B4E6CA-7355-4874-BFCC-DFD9035D1BF5}" dt="2023-05-05T21:14:43.829" v="671" actId="1037"/>
          <ac:spMkLst>
            <pc:docMk/>
            <pc:sldMk cId="971221969" sldId="1003"/>
            <ac:spMk id="86" creationId="{2E128017-BAD0-94B5-F7B2-2317910FE6C5}"/>
          </ac:spMkLst>
        </pc:spChg>
        <pc:spChg chg="del mod">
          <ac:chgData name="Paula Vázquez-Valero" userId="3a0e46d7-2099-40af-a155-aa45b68bfff3" providerId="ADAL" clId="{91B4E6CA-7355-4874-BFCC-DFD9035D1BF5}" dt="2023-05-05T21:14:33.938" v="654" actId="478"/>
          <ac:spMkLst>
            <pc:docMk/>
            <pc:sldMk cId="971221969" sldId="1003"/>
            <ac:spMk id="87" creationId="{6E24C6D9-71D3-E5CD-B178-2F2365121EDE}"/>
          </ac:spMkLst>
        </pc:spChg>
        <pc:picChg chg="mod">
          <ac:chgData name="Paula Vázquez-Valero" userId="3a0e46d7-2099-40af-a155-aa45b68bfff3" providerId="ADAL" clId="{91B4E6CA-7355-4874-BFCC-DFD9035D1BF5}" dt="2023-05-05T21:14:43.829" v="671" actId="1037"/>
          <ac:picMkLst>
            <pc:docMk/>
            <pc:sldMk cId="971221969" sldId="1003"/>
            <ac:picMk id="88" creationId="{C5254151-878F-39AD-7962-5ED51FC49DFE}"/>
          </ac:picMkLst>
        </pc:picChg>
      </pc:sldChg>
      <pc:sldChg chg="addSp modSp new del">
        <pc:chgData name="Paula Vázquez-Valero" userId="3a0e46d7-2099-40af-a155-aa45b68bfff3" providerId="ADAL" clId="{91B4E6CA-7355-4874-BFCC-DFD9035D1BF5}" dt="2023-05-05T23:17:38.299" v="3020" actId="2696"/>
        <pc:sldMkLst>
          <pc:docMk/>
          <pc:sldMk cId="3668418451" sldId="1004"/>
        </pc:sldMkLst>
        <pc:picChg chg="add mod">
          <ac:chgData name="Paula Vázquez-Valero" userId="3a0e46d7-2099-40af-a155-aa45b68bfff3" providerId="ADAL" clId="{91B4E6CA-7355-4874-BFCC-DFD9035D1BF5}" dt="2023-05-05T20:23:31.062" v="149"/>
          <ac:picMkLst>
            <pc:docMk/>
            <pc:sldMk cId="3668418451" sldId="1004"/>
            <ac:picMk id="4" creationId="{A132BD9D-3E78-B3CD-93F2-9A902C80B4CF}"/>
          </ac:picMkLst>
        </pc:picChg>
        <pc:picChg chg="add mod">
          <ac:chgData name="Paula Vázquez-Valero" userId="3a0e46d7-2099-40af-a155-aa45b68bfff3" providerId="ADAL" clId="{91B4E6CA-7355-4874-BFCC-DFD9035D1BF5}" dt="2023-05-05T20:23:31.062" v="149"/>
          <ac:picMkLst>
            <pc:docMk/>
            <pc:sldMk cId="3668418451" sldId="1004"/>
            <ac:picMk id="5" creationId="{C36D1326-4F5A-7FD7-885E-F55EFA203EAD}"/>
          </ac:picMkLst>
        </pc:picChg>
      </pc:sldChg>
      <pc:sldChg chg="add del">
        <pc:chgData name="Paula Vázquez-Valero" userId="3a0e46d7-2099-40af-a155-aa45b68bfff3" providerId="ADAL" clId="{91B4E6CA-7355-4874-BFCC-DFD9035D1BF5}" dt="2023-05-05T22:46:35.905" v="2506" actId="2696"/>
        <pc:sldMkLst>
          <pc:docMk/>
          <pc:sldMk cId="1964841660" sldId="1005"/>
        </pc:sldMkLst>
      </pc:sldChg>
      <pc:sldChg chg="add del">
        <pc:chgData name="Paula Vázquez-Valero" userId="3a0e46d7-2099-40af-a155-aa45b68bfff3" providerId="ADAL" clId="{91B4E6CA-7355-4874-BFCC-DFD9035D1BF5}" dt="2023-05-05T22:46:35.905" v="2506" actId="2696"/>
        <pc:sldMkLst>
          <pc:docMk/>
          <pc:sldMk cId="4101050569" sldId="1006"/>
        </pc:sldMkLst>
      </pc:sldChg>
      <pc:sldChg chg="add del">
        <pc:chgData name="Paula Vázquez-Valero" userId="3a0e46d7-2099-40af-a155-aa45b68bfff3" providerId="ADAL" clId="{91B4E6CA-7355-4874-BFCC-DFD9035D1BF5}" dt="2023-05-05T22:46:35.905" v="2506" actId="2696"/>
        <pc:sldMkLst>
          <pc:docMk/>
          <pc:sldMk cId="163946147" sldId="1007"/>
        </pc:sldMkLst>
      </pc:sldChg>
      <pc:sldChg chg="add del">
        <pc:chgData name="Paula Vázquez-Valero" userId="3a0e46d7-2099-40af-a155-aa45b68bfff3" providerId="ADAL" clId="{91B4E6CA-7355-4874-BFCC-DFD9035D1BF5}" dt="2023-05-05T22:46:35.905" v="2506" actId="2696"/>
        <pc:sldMkLst>
          <pc:docMk/>
          <pc:sldMk cId="213908471" sldId="1008"/>
        </pc:sldMkLst>
      </pc:sldChg>
      <pc:sldChg chg="add del">
        <pc:chgData name="Paula Vázquez-Valero" userId="3a0e46d7-2099-40af-a155-aa45b68bfff3" providerId="ADAL" clId="{91B4E6CA-7355-4874-BFCC-DFD9035D1BF5}" dt="2023-05-05T22:46:35.905" v="2506" actId="2696"/>
        <pc:sldMkLst>
          <pc:docMk/>
          <pc:sldMk cId="3234848579" sldId="1009"/>
        </pc:sldMkLst>
      </pc:sldChg>
    </pc:docChg>
  </pc:docChgLst>
  <pc:docChgLst>
    <pc:chgData name="Tom Dawes" userId="fe899cd594ff6f3a" providerId="LiveId" clId="{C43A2898-3708-467D-A06B-4EEA4E30A8C7}"/>
    <pc:docChg chg="undo custSel modSld">
      <pc:chgData name="Tom Dawes" userId="fe899cd594ff6f3a" providerId="LiveId" clId="{C43A2898-3708-467D-A06B-4EEA4E30A8C7}" dt="2023-06-16T10:28:25.427" v="433"/>
      <pc:docMkLst>
        <pc:docMk/>
      </pc:docMkLst>
      <pc:sldChg chg="modAnim">
        <pc:chgData name="Tom Dawes" userId="fe899cd594ff6f3a" providerId="LiveId" clId="{C43A2898-3708-467D-A06B-4EEA4E30A8C7}" dt="2023-06-15T20:58:52.672" v="54"/>
        <pc:sldMkLst>
          <pc:docMk/>
          <pc:sldMk cId="2522356612" sldId="986"/>
        </pc:sldMkLst>
      </pc:sldChg>
      <pc:sldChg chg="addSp delSp modSp mod modAnim">
        <pc:chgData name="Tom Dawes" userId="fe899cd594ff6f3a" providerId="LiveId" clId="{C43A2898-3708-467D-A06B-4EEA4E30A8C7}" dt="2023-06-16T10:28:25.427" v="433"/>
        <pc:sldMkLst>
          <pc:docMk/>
          <pc:sldMk cId="14696265" sldId="993"/>
        </pc:sldMkLst>
        <pc:spChg chg="add mod">
          <ac:chgData name="Tom Dawes" userId="fe899cd594ff6f3a" providerId="LiveId" clId="{C43A2898-3708-467D-A06B-4EEA4E30A8C7}" dt="2023-06-16T10:13:03.871" v="149" actId="1076"/>
          <ac:spMkLst>
            <pc:docMk/>
            <pc:sldMk cId="14696265" sldId="993"/>
            <ac:spMk id="3" creationId="{D429EE82-FA79-CE48-3FB0-75CBA1D2197B}"/>
          </ac:spMkLst>
        </pc:spChg>
        <pc:spChg chg="add mod">
          <ac:chgData name="Tom Dawes" userId="fe899cd594ff6f3a" providerId="LiveId" clId="{C43A2898-3708-467D-A06B-4EEA4E30A8C7}" dt="2023-06-16T10:13:00.462" v="148" actId="1076"/>
          <ac:spMkLst>
            <pc:docMk/>
            <pc:sldMk cId="14696265" sldId="993"/>
            <ac:spMk id="5" creationId="{ED913EB5-6983-365D-4110-7C1C92AC54D7}"/>
          </ac:spMkLst>
        </pc:spChg>
        <pc:spChg chg="mod">
          <ac:chgData name="Tom Dawes" userId="fe899cd594ff6f3a" providerId="LiveId" clId="{C43A2898-3708-467D-A06B-4EEA4E30A8C7}" dt="2023-06-16T10:19:12.880" v="303" actId="20577"/>
          <ac:spMkLst>
            <pc:docMk/>
            <pc:sldMk cId="14696265" sldId="993"/>
            <ac:spMk id="6" creationId="{5AFCFEEB-FDE4-2435-A2F9-4859311C7773}"/>
          </ac:spMkLst>
        </pc:spChg>
        <pc:spChg chg="add mod">
          <ac:chgData name="Tom Dawes" userId="fe899cd594ff6f3a" providerId="LiveId" clId="{C43A2898-3708-467D-A06B-4EEA4E30A8C7}" dt="2023-06-16T10:13:10.624" v="150" actId="1076"/>
          <ac:spMkLst>
            <pc:docMk/>
            <pc:sldMk cId="14696265" sldId="993"/>
            <ac:spMk id="7" creationId="{5C204E90-F019-3EDE-11FB-32307577DABB}"/>
          </ac:spMkLst>
        </pc:spChg>
        <pc:spChg chg="add mod">
          <ac:chgData name="Tom Dawes" userId="fe899cd594ff6f3a" providerId="LiveId" clId="{C43A2898-3708-467D-A06B-4EEA4E30A8C7}" dt="2023-06-16T10:13:15.705" v="151" actId="1076"/>
          <ac:spMkLst>
            <pc:docMk/>
            <pc:sldMk cId="14696265" sldId="993"/>
            <ac:spMk id="8" creationId="{9336E2AD-9FD6-8654-7052-D47A53F22D51}"/>
          </ac:spMkLst>
        </pc:spChg>
        <pc:spChg chg="add mod">
          <ac:chgData name="Tom Dawes" userId="fe899cd594ff6f3a" providerId="LiveId" clId="{C43A2898-3708-467D-A06B-4EEA4E30A8C7}" dt="2023-06-16T10:13:23.326" v="152" actId="1076"/>
          <ac:spMkLst>
            <pc:docMk/>
            <pc:sldMk cId="14696265" sldId="993"/>
            <ac:spMk id="9" creationId="{B4F199B3-2E8D-9CBA-2C84-6DE92808BADF}"/>
          </ac:spMkLst>
        </pc:spChg>
        <pc:spChg chg="add mod">
          <ac:chgData name="Tom Dawes" userId="fe899cd594ff6f3a" providerId="LiveId" clId="{C43A2898-3708-467D-A06B-4EEA4E30A8C7}" dt="2023-06-16T10:15:36.299" v="267" actId="1076"/>
          <ac:spMkLst>
            <pc:docMk/>
            <pc:sldMk cId="14696265" sldId="993"/>
            <ac:spMk id="10" creationId="{E7F21678-543E-27C8-EC1E-B4F2C9C2096D}"/>
          </ac:spMkLst>
        </pc:spChg>
        <pc:spChg chg="add mod">
          <ac:chgData name="Tom Dawes" userId="fe899cd594ff6f3a" providerId="LiveId" clId="{C43A2898-3708-467D-A06B-4EEA4E30A8C7}" dt="2023-06-16T10:15:25.798" v="264" actId="1076"/>
          <ac:spMkLst>
            <pc:docMk/>
            <pc:sldMk cId="14696265" sldId="993"/>
            <ac:spMk id="12" creationId="{215E78E5-6410-815E-7FB3-E9DBD202DE8E}"/>
          </ac:spMkLst>
        </pc:spChg>
        <pc:spChg chg="add mod">
          <ac:chgData name="Tom Dawes" userId="fe899cd594ff6f3a" providerId="LiveId" clId="{C43A2898-3708-467D-A06B-4EEA4E30A8C7}" dt="2023-06-16T10:15:28.849" v="265" actId="1076"/>
          <ac:spMkLst>
            <pc:docMk/>
            <pc:sldMk cId="14696265" sldId="993"/>
            <ac:spMk id="13" creationId="{4C1D2AEB-1275-5461-8648-71C345F5B81D}"/>
          </ac:spMkLst>
        </pc:spChg>
        <pc:spChg chg="add mod">
          <ac:chgData name="Tom Dawes" userId="fe899cd594ff6f3a" providerId="LiveId" clId="{C43A2898-3708-467D-A06B-4EEA4E30A8C7}" dt="2023-06-16T10:15:32.170" v="266" actId="1076"/>
          <ac:spMkLst>
            <pc:docMk/>
            <pc:sldMk cId="14696265" sldId="993"/>
            <ac:spMk id="14" creationId="{3A8A3028-1758-2802-56B9-622BFD570C0F}"/>
          </ac:spMkLst>
        </pc:spChg>
        <pc:spChg chg="add mod">
          <ac:chgData name="Tom Dawes" userId="fe899cd594ff6f3a" providerId="LiveId" clId="{C43A2898-3708-467D-A06B-4EEA4E30A8C7}" dt="2023-06-16T10:15:21.524" v="263" actId="1076"/>
          <ac:spMkLst>
            <pc:docMk/>
            <pc:sldMk cId="14696265" sldId="993"/>
            <ac:spMk id="15" creationId="{29651B32-EAB0-250A-ECEE-BEE4D87A1909}"/>
          </ac:spMkLst>
        </pc:spChg>
        <pc:spChg chg="add mod">
          <ac:chgData name="Tom Dawes" userId="fe899cd594ff6f3a" providerId="LiveId" clId="{C43A2898-3708-467D-A06B-4EEA4E30A8C7}" dt="2023-06-16T10:15:41.859" v="268" actId="1076"/>
          <ac:spMkLst>
            <pc:docMk/>
            <pc:sldMk cId="14696265" sldId="993"/>
            <ac:spMk id="16" creationId="{80BF9C14-8FE4-A4A4-F3F4-4DD7D4F4DB5C}"/>
          </ac:spMkLst>
        </pc:spChg>
        <pc:spChg chg="add mod">
          <ac:chgData name="Tom Dawes" userId="fe899cd594ff6f3a" providerId="LiveId" clId="{C43A2898-3708-467D-A06B-4EEA4E30A8C7}" dt="2023-06-16T10:15:45.085" v="269" actId="1076"/>
          <ac:spMkLst>
            <pc:docMk/>
            <pc:sldMk cId="14696265" sldId="993"/>
            <ac:spMk id="17" creationId="{A7C962C6-757C-3E83-382A-557E146DF156}"/>
          </ac:spMkLst>
        </pc:spChg>
        <pc:spChg chg="add del">
          <ac:chgData name="Tom Dawes" userId="fe899cd594ff6f3a" providerId="LiveId" clId="{C43A2898-3708-467D-A06B-4EEA4E30A8C7}" dt="2023-06-16T10:14:54" v="258" actId="478"/>
          <ac:spMkLst>
            <pc:docMk/>
            <pc:sldMk cId="14696265" sldId="993"/>
            <ac:spMk id="19" creationId="{BE57035B-75E3-F2D6-39F0-99368F40EFE6}"/>
          </ac:spMkLst>
        </pc:spChg>
        <pc:spChg chg="add mod">
          <ac:chgData name="Tom Dawes" userId="fe899cd594ff6f3a" providerId="LiveId" clId="{C43A2898-3708-467D-A06B-4EEA4E30A8C7}" dt="2023-06-16T10:25:03.640" v="383" actId="1076"/>
          <ac:spMkLst>
            <pc:docMk/>
            <pc:sldMk cId="14696265" sldId="993"/>
            <ac:spMk id="20" creationId="{BE2372D1-500C-6823-2FF0-75C5C98B6D2C}"/>
          </ac:spMkLst>
        </pc:spChg>
        <pc:spChg chg="add mod">
          <ac:chgData name="Tom Dawes" userId="fe899cd594ff6f3a" providerId="LiveId" clId="{C43A2898-3708-467D-A06B-4EEA4E30A8C7}" dt="2023-06-16T10:19:16.984" v="304" actId="1076"/>
          <ac:spMkLst>
            <pc:docMk/>
            <pc:sldMk cId="14696265" sldId="993"/>
            <ac:spMk id="21" creationId="{C5B30763-B8BC-0578-1C3A-83388EB708E0}"/>
          </ac:spMkLst>
        </pc:spChg>
        <pc:spChg chg="add mod">
          <ac:chgData name="Tom Dawes" userId="fe899cd594ff6f3a" providerId="LiveId" clId="{C43A2898-3708-467D-A06B-4EEA4E30A8C7}" dt="2023-06-16T10:19:21.393" v="305" actId="1076"/>
          <ac:spMkLst>
            <pc:docMk/>
            <pc:sldMk cId="14696265" sldId="993"/>
            <ac:spMk id="22" creationId="{D2CE04A4-1905-858B-F242-A423A2304598}"/>
          </ac:spMkLst>
        </pc:spChg>
        <pc:spChg chg="add mod">
          <ac:chgData name="Tom Dawes" userId="fe899cd594ff6f3a" providerId="LiveId" clId="{C43A2898-3708-467D-A06B-4EEA4E30A8C7}" dt="2023-06-16T10:19:25.327" v="306" actId="1076"/>
          <ac:spMkLst>
            <pc:docMk/>
            <pc:sldMk cId="14696265" sldId="993"/>
            <ac:spMk id="23" creationId="{35E72FC8-1750-6534-3C10-6E654BE3F7CE}"/>
          </ac:spMkLst>
        </pc:spChg>
        <pc:spChg chg="add mod">
          <ac:chgData name="Tom Dawes" userId="fe899cd594ff6f3a" providerId="LiveId" clId="{C43A2898-3708-467D-A06B-4EEA4E30A8C7}" dt="2023-06-16T10:24:51.934" v="374" actId="1076"/>
          <ac:spMkLst>
            <pc:docMk/>
            <pc:sldMk cId="14696265" sldId="993"/>
            <ac:spMk id="24" creationId="{709759E6-6B86-234E-ED5D-2A84F853EFFB}"/>
          </ac:spMkLst>
        </pc:spChg>
        <pc:spChg chg="add mod">
          <ac:chgData name="Tom Dawes" userId="fe899cd594ff6f3a" providerId="LiveId" clId="{C43A2898-3708-467D-A06B-4EEA4E30A8C7}" dt="2023-06-16T10:25:10.302" v="387" actId="1038"/>
          <ac:spMkLst>
            <pc:docMk/>
            <pc:sldMk cId="14696265" sldId="993"/>
            <ac:spMk id="25" creationId="{ED4B8071-BCBF-A58C-0ED4-CEE6F4FB075D}"/>
          </ac:spMkLst>
        </pc:spChg>
        <pc:spChg chg="add del mod">
          <ac:chgData name="Tom Dawes" userId="fe899cd594ff6f3a" providerId="LiveId" clId="{C43A2898-3708-467D-A06B-4EEA4E30A8C7}" dt="2023-06-16T10:23:37.477" v="322" actId="478"/>
          <ac:spMkLst>
            <pc:docMk/>
            <pc:sldMk cId="14696265" sldId="993"/>
            <ac:spMk id="27" creationId="{45D41865-E471-4A33-14F0-2C9A6DEE2544}"/>
          </ac:spMkLst>
        </pc:spChg>
        <pc:spChg chg="add mod">
          <ac:chgData name="Tom Dawes" userId="fe899cd594ff6f3a" providerId="LiveId" clId="{C43A2898-3708-467D-A06B-4EEA4E30A8C7}" dt="2023-06-16T10:25:16.539" v="388" actId="1076"/>
          <ac:spMkLst>
            <pc:docMk/>
            <pc:sldMk cId="14696265" sldId="993"/>
            <ac:spMk id="28" creationId="{1677585A-86B8-68A3-AA4A-D2885B777552}"/>
          </ac:spMkLst>
        </pc:spChg>
        <pc:spChg chg="add mod">
          <ac:chgData name="Tom Dawes" userId="fe899cd594ff6f3a" providerId="LiveId" clId="{C43A2898-3708-467D-A06B-4EEA4E30A8C7}" dt="2023-06-16T10:25:24.801" v="389" actId="1076"/>
          <ac:spMkLst>
            <pc:docMk/>
            <pc:sldMk cId="14696265" sldId="993"/>
            <ac:spMk id="29" creationId="{3381F1E0-E2C5-1507-72E9-C84AEB5DA151}"/>
          </ac:spMkLst>
        </pc:spChg>
        <pc:spChg chg="add mod">
          <ac:chgData name="Tom Dawes" userId="fe899cd594ff6f3a" providerId="LiveId" clId="{C43A2898-3708-467D-A06B-4EEA4E30A8C7}" dt="2023-06-16T10:25:30.088" v="390" actId="1076"/>
          <ac:spMkLst>
            <pc:docMk/>
            <pc:sldMk cId="14696265" sldId="993"/>
            <ac:spMk id="30" creationId="{1769D130-FA64-1519-9025-F11034671F78}"/>
          </ac:spMkLst>
        </pc:spChg>
        <pc:spChg chg="add mod">
          <ac:chgData name="Tom Dawes" userId="fe899cd594ff6f3a" providerId="LiveId" clId="{C43A2898-3708-467D-A06B-4EEA4E30A8C7}" dt="2023-06-16T10:25:37.108" v="391" actId="1076"/>
          <ac:spMkLst>
            <pc:docMk/>
            <pc:sldMk cId="14696265" sldId="993"/>
            <ac:spMk id="31" creationId="{FD03F27E-2DCB-ACA3-68A1-6033189093CF}"/>
          </ac:spMkLst>
        </pc:spChg>
        <pc:spChg chg="add del mod">
          <ac:chgData name="Tom Dawes" userId="fe899cd594ff6f3a" providerId="LiveId" clId="{C43A2898-3708-467D-A06B-4EEA4E30A8C7}" dt="2023-06-16T10:28:09.734" v="431" actId="1076"/>
          <ac:spMkLst>
            <pc:docMk/>
            <pc:sldMk cId="14696265" sldId="993"/>
            <ac:spMk id="32" creationId="{60AD160C-E665-3B50-084F-B4F4A9C33F6B}"/>
          </ac:spMkLst>
        </pc:spChg>
        <pc:spChg chg="add mod">
          <ac:chgData name="Tom Dawes" userId="fe899cd594ff6f3a" providerId="LiveId" clId="{C43A2898-3708-467D-A06B-4EEA4E30A8C7}" dt="2023-06-16T10:28:02.199" v="429" actId="1076"/>
          <ac:spMkLst>
            <pc:docMk/>
            <pc:sldMk cId="14696265" sldId="993"/>
            <ac:spMk id="33" creationId="{2A9A417A-5A2E-992C-FEB2-06BE0C20301E}"/>
          </ac:spMkLst>
        </pc:spChg>
        <pc:spChg chg="add mod">
          <ac:chgData name="Tom Dawes" userId="fe899cd594ff6f3a" providerId="LiveId" clId="{C43A2898-3708-467D-A06B-4EEA4E30A8C7}" dt="2023-06-16T10:28:06.787" v="430" actId="1076"/>
          <ac:spMkLst>
            <pc:docMk/>
            <pc:sldMk cId="14696265" sldId="993"/>
            <ac:spMk id="35" creationId="{E25F5D16-062E-79E4-8C8D-2FBEDA0D013C}"/>
          </ac:spMkLst>
        </pc:spChg>
        <pc:spChg chg="mod">
          <ac:chgData name="Tom Dawes" userId="fe899cd594ff6f3a" providerId="LiveId" clId="{C43A2898-3708-467D-A06B-4EEA4E30A8C7}" dt="2023-06-16T10:24:58.530" v="382" actId="1035"/>
          <ac:spMkLst>
            <pc:docMk/>
            <pc:sldMk cId="14696265" sldId="993"/>
            <ac:spMk id="59" creationId="{DD82D38F-E47D-8E57-B558-106135944F10}"/>
          </ac:spMkLst>
        </pc:spChg>
        <pc:spChg chg="mod">
          <ac:chgData name="Tom Dawes" userId="fe899cd594ff6f3a" providerId="LiveId" clId="{C43A2898-3708-467D-A06B-4EEA4E30A8C7}" dt="2023-06-16T10:24:58.530" v="382" actId="1035"/>
          <ac:spMkLst>
            <pc:docMk/>
            <pc:sldMk cId="14696265" sldId="993"/>
            <ac:spMk id="63" creationId="{B019F7B3-A7C8-E2BF-B760-0907F2347F84}"/>
          </ac:spMkLst>
        </pc:spChg>
        <pc:spChg chg="mod">
          <ac:chgData name="Tom Dawes" userId="fe899cd594ff6f3a" providerId="LiveId" clId="{C43A2898-3708-467D-A06B-4EEA4E30A8C7}" dt="2023-06-16T10:24:58.530" v="382" actId="1035"/>
          <ac:spMkLst>
            <pc:docMk/>
            <pc:sldMk cId="14696265" sldId="993"/>
            <ac:spMk id="64" creationId="{5E2C1E35-6526-4AF3-2BB9-9F50974638BA}"/>
          </ac:spMkLst>
        </pc:spChg>
        <pc:spChg chg="mod">
          <ac:chgData name="Tom Dawes" userId="fe899cd594ff6f3a" providerId="LiveId" clId="{C43A2898-3708-467D-A06B-4EEA4E30A8C7}" dt="2023-06-16T10:24:58.530" v="382" actId="1035"/>
          <ac:spMkLst>
            <pc:docMk/>
            <pc:sldMk cId="14696265" sldId="993"/>
            <ac:spMk id="65" creationId="{2F32DE35-E48D-D9D4-A1D3-1C44E7BAE2E2}"/>
          </ac:spMkLst>
        </pc:spChg>
        <pc:graphicFrameChg chg="modGraphic">
          <ac:chgData name="Tom Dawes" userId="fe899cd594ff6f3a" providerId="LiveId" clId="{C43A2898-3708-467D-A06B-4EEA4E30A8C7}" dt="2023-06-16T10:15:17.131" v="262" actId="2164"/>
          <ac:graphicFrameMkLst>
            <pc:docMk/>
            <pc:sldMk cId="14696265" sldId="993"/>
            <ac:graphicFrameMk id="4" creationId="{CFCBDE3A-DBBC-3CB7-A681-25A3C3937B5F}"/>
          </ac:graphicFrameMkLst>
        </pc:graphicFrameChg>
        <pc:graphicFrameChg chg="modGraphic">
          <ac:chgData name="Tom Dawes" userId="fe899cd594ff6f3a" providerId="LiveId" clId="{C43A2898-3708-467D-A06B-4EEA4E30A8C7}" dt="2023-06-16T10:12:50.209" v="146" actId="2164"/>
          <ac:graphicFrameMkLst>
            <pc:docMk/>
            <pc:sldMk cId="14696265" sldId="993"/>
            <ac:graphicFrameMk id="34" creationId="{93E525AD-7D04-6988-529E-AAC299C1F149}"/>
          </ac:graphicFrameMkLst>
        </pc:graphicFrameChg>
        <pc:graphicFrameChg chg="modGraphic">
          <ac:chgData name="Tom Dawes" userId="fe899cd594ff6f3a" providerId="LiveId" clId="{C43A2898-3708-467D-A06B-4EEA4E30A8C7}" dt="2023-06-16T10:27:47.993" v="426" actId="20577"/>
          <ac:graphicFrameMkLst>
            <pc:docMk/>
            <pc:sldMk cId="14696265" sldId="993"/>
            <ac:graphicFrameMk id="76" creationId="{E2C2792D-FC9F-02C4-574E-9EB3BC87A3CB}"/>
          </ac:graphicFrameMkLst>
        </pc:graphicFrameChg>
      </pc:sldChg>
      <pc:sldChg chg="modAnim">
        <pc:chgData name="Tom Dawes" userId="fe899cd594ff6f3a" providerId="LiveId" clId="{C43A2898-3708-467D-A06B-4EEA4E30A8C7}" dt="2023-06-16T09:52:54.599" v="69"/>
        <pc:sldMkLst>
          <pc:docMk/>
          <pc:sldMk cId="930197238" sldId="994"/>
        </pc:sldMkLst>
      </pc:sldChg>
      <pc:sldChg chg="addSp delSp modSp mod modAnim">
        <pc:chgData name="Tom Dawes" userId="fe899cd594ff6f3a" providerId="LiveId" clId="{C43A2898-3708-467D-A06B-4EEA4E30A8C7}" dt="2023-06-16T09:53:42.755" v="71"/>
        <pc:sldMkLst>
          <pc:docMk/>
          <pc:sldMk cId="3373486726" sldId="995"/>
        </pc:sldMkLst>
        <pc:spChg chg="del">
          <ac:chgData name="Tom Dawes" userId="fe899cd594ff6f3a" providerId="LiveId" clId="{C43A2898-3708-467D-A06B-4EEA4E30A8C7}" dt="2023-06-16T09:50:58.924" v="55" actId="478"/>
          <ac:spMkLst>
            <pc:docMk/>
            <pc:sldMk cId="3373486726" sldId="995"/>
            <ac:spMk id="4" creationId="{D9A448F9-F50D-1749-E412-C3703809C303}"/>
          </ac:spMkLst>
        </pc:spChg>
        <pc:spChg chg="add mod">
          <ac:chgData name="Tom Dawes" userId="fe899cd594ff6f3a" providerId="LiveId" clId="{C43A2898-3708-467D-A06B-4EEA4E30A8C7}" dt="2023-06-16T09:50:59.653" v="56"/>
          <ac:spMkLst>
            <pc:docMk/>
            <pc:sldMk cId="3373486726" sldId="995"/>
            <ac:spMk id="5" creationId="{3A17C24D-4DB8-76B9-CC5E-E08F343CC3F1}"/>
          </ac:spMkLst>
        </pc:spChg>
      </pc:sldChg>
      <pc:sldChg chg="addSp delSp modSp mod modAnim">
        <pc:chgData name="Tom Dawes" userId="fe899cd594ff6f3a" providerId="LiveId" clId="{C43A2898-3708-467D-A06B-4EEA4E30A8C7}" dt="2023-06-16T09:54:25.744" v="73"/>
        <pc:sldMkLst>
          <pc:docMk/>
          <pc:sldMk cId="1237817981" sldId="996"/>
        </pc:sldMkLst>
        <pc:spChg chg="del mod">
          <ac:chgData name="Tom Dawes" userId="fe899cd594ff6f3a" providerId="LiveId" clId="{C43A2898-3708-467D-A06B-4EEA4E30A8C7}" dt="2023-06-16T09:51:07.652" v="58" actId="478"/>
          <ac:spMkLst>
            <pc:docMk/>
            <pc:sldMk cId="1237817981" sldId="996"/>
            <ac:spMk id="4" creationId="{5504FBF7-675C-4E42-D46E-544716306306}"/>
          </ac:spMkLst>
        </pc:spChg>
        <pc:spChg chg="add mod">
          <ac:chgData name="Tom Dawes" userId="fe899cd594ff6f3a" providerId="LiveId" clId="{C43A2898-3708-467D-A06B-4EEA4E30A8C7}" dt="2023-06-16T09:51:08.500" v="59"/>
          <ac:spMkLst>
            <pc:docMk/>
            <pc:sldMk cId="1237817981" sldId="996"/>
            <ac:spMk id="5" creationId="{2D255EEA-E9FB-AB45-C574-E472A55FB52F}"/>
          </ac:spMkLst>
        </pc:spChg>
      </pc:sldChg>
      <pc:sldChg chg="addSp delSp modSp mod modAnim">
        <pc:chgData name="Tom Dawes" userId="fe899cd594ff6f3a" providerId="LiveId" clId="{C43A2898-3708-467D-A06B-4EEA4E30A8C7}" dt="2023-06-16T09:54:42.797" v="75"/>
        <pc:sldMkLst>
          <pc:docMk/>
          <pc:sldMk cId="2218864483" sldId="997"/>
        </pc:sldMkLst>
        <pc:spChg chg="del">
          <ac:chgData name="Tom Dawes" userId="fe899cd594ff6f3a" providerId="LiveId" clId="{C43A2898-3708-467D-A06B-4EEA4E30A8C7}" dt="2023-06-16T09:51:12.881" v="60" actId="478"/>
          <ac:spMkLst>
            <pc:docMk/>
            <pc:sldMk cId="2218864483" sldId="997"/>
            <ac:spMk id="4" creationId="{6B676D41-2CA8-7CA4-11BA-5E27B0DAC955}"/>
          </ac:spMkLst>
        </pc:spChg>
        <pc:spChg chg="add mod">
          <ac:chgData name="Tom Dawes" userId="fe899cd594ff6f3a" providerId="LiveId" clId="{C43A2898-3708-467D-A06B-4EEA4E30A8C7}" dt="2023-06-16T09:51:13.563" v="61"/>
          <ac:spMkLst>
            <pc:docMk/>
            <pc:sldMk cId="2218864483" sldId="997"/>
            <ac:spMk id="5" creationId="{85BB0C7F-39D4-E9AD-9DEB-55B5D50195A2}"/>
          </ac:spMkLst>
        </pc:spChg>
      </pc:sldChg>
      <pc:sldChg chg="addSp delSp modSp mod modAnim">
        <pc:chgData name="Tom Dawes" userId="fe899cd594ff6f3a" providerId="LiveId" clId="{C43A2898-3708-467D-A06B-4EEA4E30A8C7}" dt="2023-06-16T09:55:47.315" v="77"/>
        <pc:sldMkLst>
          <pc:docMk/>
          <pc:sldMk cId="1071792490" sldId="998"/>
        </pc:sldMkLst>
        <pc:spChg chg="del">
          <ac:chgData name="Tom Dawes" userId="fe899cd594ff6f3a" providerId="LiveId" clId="{C43A2898-3708-467D-A06B-4EEA4E30A8C7}" dt="2023-06-16T09:51:18.795" v="62" actId="478"/>
          <ac:spMkLst>
            <pc:docMk/>
            <pc:sldMk cId="1071792490" sldId="998"/>
            <ac:spMk id="4" creationId="{0699F6B2-2C5D-9CBE-40C5-1FD75855692C}"/>
          </ac:spMkLst>
        </pc:spChg>
        <pc:spChg chg="add mod">
          <ac:chgData name="Tom Dawes" userId="fe899cd594ff6f3a" providerId="LiveId" clId="{C43A2898-3708-467D-A06B-4EEA4E30A8C7}" dt="2023-06-16T09:51:19.427" v="63"/>
          <ac:spMkLst>
            <pc:docMk/>
            <pc:sldMk cId="1071792490" sldId="998"/>
            <ac:spMk id="5" creationId="{360E0B17-111E-8973-5A6F-CE8361189E77}"/>
          </ac:spMkLst>
        </pc:spChg>
      </pc:sldChg>
      <pc:sldChg chg="addSp delSp modSp mod delAnim modAnim">
        <pc:chgData name="Tom Dawes" userId="fe899cd594ff6f3a" providerId="LiveId" clId="{C43A2898-3708-467D-A06B-4EEA4E30A8C7}" dt="2023-06-16T09:56:12.084" v="79"/>
        <pc:sldMkLst>
          <pc:docMk/>
          <pc:sldMk cId="3747962104" sldId="999"/>
        </pc:sldMkLst>
        <pc:spChg chg="del">
          <ac:chgData name="Tom Dawes" userId="fe899cd594ff6f3a" providerId="LiveId" clId="{C43A2898-3708-467D-A06B-4EEA4E30A8C7}" dt="2023-06-16T09:51:23.549" v="64" actId="478"/>
          <ac:spMkLst>
            <pc:docMk/>
            <pc:sldMk cId="3747962104" sldId="999"/>
            <ac:spMk id="4" creationId="{5198A56B-E509-EDA2-9CD4-61C6E442AE98}"/>
          </ac:spMkLst>
        </pc:spChg>
        <pc:spChg chg="add mod">
          <ac:chgData name="Tom Dawes" userId="fe899cd594ff6f3a" providerId="LiveId" clId="{C43A2898-3708-467D-A06B-4EEA4E30A8C7}" dt="2023-06-16T09:51:24.555" v="65"/>
          <ac:spMkLst>
            <pc:docMk/>
            <pc:sldMk cId="3747962104" sldId="999"/>
            <ac:spMk id="6" creationId="{545D31B9-ACEA-6278-C4EF-9C6116D6194B}"/>
          </ac:spMkLst>
        </pc:spChg>
        <pc:spChg chg="del mod">
          <ac:chgData name="Tom Dawes" userId="fe899cd594ff6f3a" providerId="LiveId" clId="{C43A2898-3708-467D-A06B-4EEA4E30A8C7}" dt="2023-06-16T09:51:36.160" v="67" actId="478"/>
          <ac:spMkLst>
            <pc:docMk/>
            <pc:sldMk cId="3747962104" sldId="999"/>
            <ac:spMk id="122" creationId="{BC883AA5-86C5-BA18-ACE1-E974FB135A3D}"/>
          </ac:spMkLst>
        </pc:spChg>
      </pc:sldChg>
      <pc:sldChg chg="modAnim">
        <pc:chgData name="Tom Dawes" userId="fe899cd594ff6f3a" providerId="LiveId" clId="{C43A2898-3708-467D-A06B-4EEA4E30A8C7}" dt="2023-06-16T10:06:33.735" v="80"/>
        <pc:sldMkLst>
          <pc:docMk/>
          <pc:sldMk cId="1816844285" sldId="1000"/>
        </pc:sldMkLst>
      </pc:sldChg>
      <pc:sldChg chg="modSp mod">
        <pc:chgData name="Tom Dawes" userId="fe899cd594ff6f3a" providerId="LiveId" clId="{C43A2898-3708-467D-A06B-4EEA4E30A8C7}" dt="2023-06-15T18:02:18.687" v="51" actId="1038"/>
        <pc:sldMkLst>
          <pc:docMk/>
          <pc:sldMk cId="0" sldId="1002"/>
        </pc:sldMkLst>
        <pc:spChg chg="mod">
          <ac:chgData name="Tom Dawes" userId="fe899cd594ff6f3a" providerId="LiveId" clId="{C43A2898-3708-467D-A06B-4EEA4E30A8C7}" dt="2023-06-15T18:01:13.636" v="25" actId="1038"/>
          <ac:spMkLst>
            <pc:docMk/>
            <pc:sldMk cId="0" sldId="1002"/>
            <ac:spMk id="2" creationId="{66664139-6139-DCA2-C47E-741AE6797381}"/>
          </ac:spMkLst>
        </pc:spChg>
        <pc:picChg chg="mod">
          <ac:chgData name="Tom Dawes" userId="fe899cd594ff6f3a" providerId="LiveId" clId="{C43A2898-3708-467D-A06B-4EEA4E30A8C7}" dt="2023-06-15T18:00:46.837" v="17" actId="1038"/>
          <ac:picMkLst>
            <pc:docMk/>
            <pc:sldMk cId="0" sldId="1002"/>
            <ac:picMk id="3" creationId="{03B4C30D-E39A-40DB-AE6E-2BD36FAFC24D}"/>
          </ac:picMkLst>
        </pc:picChg>
        <pc:picChg chg="mod">
          <ac:chgData name="Tom Dawes" userId="fe899cd594ff6f3a" providerId="LiveId" clId="{C43A2898-3708-467D-A06B-4EEA4E30A8C7}" dt="2023-06-15T18:01:19.047" v="42" actId="1037"/>
          <ac:picMkLst>
            <pc:docMk/>
            <pc:sldMk cId="0" sldId="1002"/>
            <ac:picMk id="6" creationId="{BF18F6A5-D7DB-4694-8AF4-C68B6AC8038B}"/>
          </ac:picMkLst>
        </pc:picChg>
        <pc:picChg chg="mod">
          <ac:chgData name="Tom Dawes" userId="fe899cd594ff6f3a" providerId="LiveId" clId="{C43A2898-3708-467D-A06B-4EEA4E30A8C7}" dt="2023-06-15T18:00:19.652" v="4" actId="1036"/>
          <ac:picMkLst>
            <pc:docMk/>
            <pc:sldMk cId="0" sldId="1002"/>
            <ac:picMk id="2058" creationId="{55377C83-0589-60B8-A048-75DF60C5958F}"/>
          </ac:picMkLst>
        </pc:picChg>
        <pc:picChg chg="mod">
          <ac:chgData name="Tom Dawes" userId="fe899cd594ff6f3a" providerId="LiveId" clId="{C43A2898-3708-467D-A06B-4EEA4E30A8C7}" dt="2023-06-15T18:02:18.687" v="51" actId="1038"/>
          <ac:picMkLst>
            <pc:docMk/>
            <pc:sldMk cId="0" sldId="1002"/>
            <ac:picMk id="2062" creationId="{F2918B33-3A02-7D36-16F5-E8DFC93E0B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F2BA9-D6A4-4CE8-884A-737DBDF8B45E}"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0263-D2D8-41AF-88E1-57F41DEA832E}" type="slidenum">
              <a:rPr lang="en-GB" smtClean="0"/>
              <a:t>‹#›</a:t>
            </a:fld>
            <a:endParaRPr lang="en-GB"/>
          </a:p>
        </p:txBody>
      </p:sp>
    </p:spTree>
    <p:extLst>
      <p:ext uri="{BB962C8B-B14F-4D97-AF65-F5344CB8AC3E}">
        <p14:creationId xmlns:p14="http://schemas.microsoft.com/office/powerpoint/2010/main" val="246128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Phonics</a:t>
            </a:r>
            <a:r>
              <a:rPr lang="es-ES_tradnl" sz="1800" b="1" kern="1200" dirty="0">
                <a:solidFill>
                  <a:schemeClr val="tx1"/>
                </a:solidFill>
                <a:effectLst/>
                <a:latin typeface="+mn-lt"/>
                <a:ea typeface="+mn-ea"/>
                <a:cs typeface="+mn-cs"/>
              </a:rPr>
              <a:t>: SSC </a:t>
            </a:r>
            <a:r>
              <a:rPr lang="es-ES_tradnl" sz="1800" b="1" kern="1200" dirty="0" err="1">
                <a:solidFill>
                  <a:schemeClr val="tx1"/>
                </a:solidFill>
                <a:effectLst/>
                <a:latin typeface="+mn-lt"/>
                <a:ea typeface="+mn-ea"/>
                <a:cs typeface="+mn-cs"/>
              </a:rPr>
              <a:t>revision</a:t>
            </a:r>
            <a:r>
              <a:rPr lang="es-ES_tradnl" sz="1800" b="1" kern="1200" dirty="0">
                <a:solidFill>
                  <a:schemeClr val="tx1"/>
                </a:solidFill>
                <a:effectLst/>
                <a:latin typeface="+mn-lt"/>
                <a:ea typeface="+mn-ea"/>
                <a:cs typeface="+mn-cs"/>
              </a:rPr>
              <a:t> 2</a:t>
            </a:r>
            <a:endParaRPr lang="es-ES_tradnl" sz="18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 </a:t>
            </a:r>
            <a:r>
              <a:rPr lang="es-ES" sz="1800" b="1" i="0" u="none" strike="noStrike" dirty="0">
                <a:solidFill>
                  <a:srgbClr val="002060"/>
                </a:solidFill>
                <a:effectLst/>
                <a:latin typeface="Century Gothic" panose="020B0502020202020204" pitchFamily="34" charset="0"/>
              </a:rPr>
              <a:t>querer, quiero, quieres, quiere</a:t>
            </a:r>
            <a:r>
              <a:rPr lang="es-ES" sz="1800" b="0" i="0" u="none" strike="noStrike" dirty="0">
                <a:solidFill>
                  <a:srgbClr val="002060"/>
                </a:solidFill>
                <a:effectLst/>
                <a:latin typeface="Century Gothic" panose="020B0502020202020204" pitchFamily="34" charset="0"/>
              </a:rPr>
              <a:t> [58] </a:t>
            </a:r>
            <a:r>
              <a:rPr lang="es-ES" sz="1800" b="1" i="0" u="none" strike="noStrike" dirty="0">
                <a:solidFill>
                  <a:srgbClr val="FF0000"/>
                </a:solidFill>
                <a:effectLst/>
                <a:latin typeface="Century Gothic" panose="020B0502020202020204" pitchFamily="34" charset="0"/>
              </a:rPr>
              <a:t>dormir</a:t>
            </a:r>
            <a:r>
              <a:rPr lang="es-ES" sz="1800" b="0" i="0" u="none" strike="noStrike" dirty="0">
                <a:solidFill>
                  <a:srgbClr val="FF0000"/>
                </a:solidFill>
                <a:effectLst/>
                <a:latin typeface="Century Gothic" panose="020B0502020202020204" pitchFamily="34" charset="0"/>
              </a:rPr>
              <a:t> [403] </a:t>
            </a:r>
            <a:r>
              <a:rPr lang="es-ES" sz="1800" b="1" i="0" u="none" strike="noStrike" dirty="0">
                <a:solidFill>
                  <a:srgbClr val="FF0000"/>
                </a:solidFill>
                <a:effectLst/>
                <a:latin typeface="Century Gothic" panose="020B0502020202020204" pitchFamily="34" charset="0"/>
              </a:rPr>
              <a:t>lavar</a:t>
            </a:r>
            <a:r>
              <a:rPr lang="es-ES" sz="1800" b="0" i="0" u="none" strike="noStrike" dirty="0">
                <a:solidFill>
                  <a:srgbClr val="FF0000"/>
                </a:solidFill>
                <a:effectLst/>
                <a:latin typeface="Century Gothic" panose="020B0502020202020204" pitchFamily="34" charset="0"/>
              </a:rPr>
              <a:t> [1676] </a:t>
            </a:r>
            <a:br>
              <a:rPr lang="es-ES" sz="1800" b="0" i="0" u="none" strike="noStrike" dirty="0">
                <a:solidFill>
                  <a:srgbClr val="FF0000"/>
                </a:solidFill>
                <a:effectLst/>
                <a:latin typeface="Century Gothic" panose="020B0502020202020204" pitchFamily="34" charset="0"/>
              </a:rPr>
            </a:br>
            <a:r>
              <a:rPr lang="es-ES_tradnl" sz="1800" b="1" kern="1200" dirty="0">
                <a:solidFill>
                  <a:schemeClr val="tx1"/>
                </a:solidFill>
                <a:effectLst/>
                <a:latin typeface="+mn-lt"/>
                <a:ea typeface="+mn-ea"/>
                <a:cs typeface="+mn-cs"/>
              </a:rPr>
              <a:t>Revisit 1</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desfile [4514] flor [739] fuego [884] luz [278]  mucho [41] todo12 [472] todo el mundo [n/a] </a:t>
            </a:r>
            <a:r>
              <a:rPr lang="es-ES" sz="2800" dirty="0"/>
              <a:t> </a:t>
            </a: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voy [ir 33] vas [ir 33] va [ir 33] bosque [1444] campo [342] isla [810] lago [2151]  montaña [1464] playa [1475] río [496] a [8] el [1] la [1] </a:t>
            </a: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rPr>
              <a:t>Frequency of unknown words</a:t>
            </a:r>
            <a:r>
              <a:rPr lang="en-GB" sz="18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t>opinar</a:t>
            </a:r>
            <a:r>
              <a:rPr lang="en-US" sz="1800" b="1" dirty="0"/>
              <a:t> </a:t>
            </a:r>
            <a:r>
              <a:rPr lang="en-US" sz="1800" b="0" dirty="0"/>
              <a:t>[1547] </a:t>
            </a:r>
            <a:r>
              <a:rPr lang="en-US" sz="1800" b="1" dirty="0" err="1"/>
              <a:t>reaccionar</a:t>
            </a:r>
            <a:r>
              <a:rPr lang="en-US" sz="1800" b="1" dirty="0"/>
              <a:t> </a:t>
            </a:r>
            <a:r>
              <a:rPr lang="en-US" sz="1800" b="0" dirty="0"/>
              <a:t>[2284]</a:t>
            </a:r>
            <a:r>
              <a:rPr lang="en-US" sz="1800" b="1" dirty="0"/>
              <a:t> </a:t>
            </a:r>
            <a:r>
              <a:rPr lang="en-US" sz="1800" b="1" dirty="0" err="1"/>
              <a:t>helado</a:t>
            </a:r>
            <a:r>
              <a:rPr lang="en-US" sz="1800" b="1" dirty="0"/>
              <a:t> </a:t>
            </a:r>
            <a:r>
              <a:rPr lang="en-US" sz="1800" b="0" dirty="0"/>
              <a:t>[3024] </a:t>
            </a:r>
            <a:r>
              <a:rPr lang="en-GB" sz="1800" b="1" i="0" strike="noStrike" spc="-1" noProof="0" dirty="0" err="1">
                <a:latin typeface="Arial"/>
              </a:rPr>
              <a:t>muro</a:t>
            </a:r>
            <a:r>
              <a:rPr lang="en-GB" sz="1800" b="0" i="1" noProof="0" dirty="0"/>
              <a:t> </a:t>
            </a:r>
            <a:r>
              <a:rPr lang="en-GB" sz="1800" b="0" i="0" noProof="0" dirty="0"/>
              <a:t>[1874]</a:t>
            </a:r>
            <a:r>
              <a:rPr lang="en-US" sz="1800" b="0" dirty="0"/>
              <a:t> </a:t>
            </a:r>
            <a:r>
              <a:rPr lang="en-US" sz="1800" b="1" dirty="0" err="1"/>
              <a:t>aburrido</a:t>
            </a:r>
            <a:r>
              <a:rPr lang="en-US" sz="1800" b="1" dirty="0"/>
              <a:t> </a:t>
            </a:r>
            <a:r>
              <a:rPr lang="en-US" sz="1800" b="0" dirty="0"/>
              <a:t>[3917]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7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eading</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to differentiate between 1st, 2</a:t>
            </a:r>
            <a:r>
              <a:rPr lang="en-GB" sz="1800" baseline="30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nd</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3</a:t>
            </a:r>
            <a:r>
              <a:rPr lang="en-GB" sz="1800" baseline="30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rd</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person </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singulaof</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querer</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written comprehension of key vocabulary introduced this week.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context and click to bring up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first sentence. Ask pupils to identify de if it’s Quique (I), Sofía (you) or mum (she) and write the correct verb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with items 1 – 7.</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Ejemplo</a:t>
            </a:r>
            <a:r>
              <a:rPr lang="en-GB" dirty="0"/>
              <a:t>. </a:t>
            </a:r>
            <a:r>
              <a:rPr lang="en-GB" dirty="0" err="1"/>
              <a:t>Quieres</a:t>
            </a:r>
            <a:r>
              <a:rPr lang="en-GB" dirty="0"/>
              <a:t> </a:t>
            </a:r>
            <a:r>
              <a:rPr lang="en-GB" dirty="0" err="1"/>
              <a:t>nadar</a:t>
            </a:r>
            <a:r>
              <a:rPr lang="en-GB" dirty="0"/>
              <a:t> </a:t>
            </a:r>
            <a:r>
              <a:rPr lang="en-GB" dirty="0" err="1"/>
              <a:t>en</a:t>
            </a:r>
            <a:r>
              <a:rPr lang="en-GB" dirty="0"/>
              <a:t> la playa.</a:t>
            </a:r>
            <a:br>
              <a:rPr lang="en-GB" dirty="0"/>
            </a:br>
            <a:r>
              <a:rPr lang="en-GB" dirty="0"/>
              <a:t>1. </a:t>
            </a:r>
            <a:r>
              <a:rPr lang="en-GB" dirty="0" err="1"/>
              <a:t>Quiero</a:t>
            </a:r>
            <a:r>
              <a:rPr lang="en-GB" dirty="0"/>
              <a:t> </a:t>
            </a:r>
            <a:r>
              <a:rPr lang="en-GB" dirty="0" err="1"/>
              <a:t>jugar</a:t>
            </a:r>
            <a:r>
              <a:rPr lang="en-GB" dirty="0"/>
              <a:t> al </a:t>
            </a:r>
            <a:r>
              <a:rPr lang="en-GB" dirty="0" err="1"/>
              <a:t>baloncesto</a:t>
            </a:r>
            <a:r>
              <a:rPr lang="en-GB" dirty="0"/>
              <a:t>.</a:t>
            </a:r>
            <a:br>
              <a:rPr lang="en-GB" dirty="0"/>
            </a:br>
            <a:r>
              <a:rPr lang="en-GB" dirty="0"/>
              <a:t>2. </a:t>
            </a:r>
            <a:r>
              <a:rPr lang="en-GB" dirty="0" err="1"/>
              <a:t>Quiere</a:t>
            </a:r>
            <a:r>
              <a:rPr lang="en-GB" dirty="0"/>
              <a:t> </a:t>
            </a:r>
            <a:r>
              <a:rPr lang="en-GB" dirty="0" err="1"/>
              <a:t>lavar</a:t>
            </a:r>
            <a:r>
              <a:rPr lang="en-GB" dirty="0"/>
              <a:t> </a:t>
            </a:r>
            <a:r>
              <a:rPr lang="en-GB" dirty="0" err="1"/>
              <a:t>el</a:t>
            </a:r>
            <a:r>
              <a:rPr lang="en-GB" dirty="0"/>
              <a:t> </a:t>
            </a:r>
            <a:r>
              <a:rPr lang="en-GB" dirty="0" err="1"/>
              <a:t>coche</a:t>
            </a:r>
            <a:r>
              <a:rPr lang="en-GB" dirty="0"/>
              <a:t>.</a:t>
            </a:r>
            <a:br>
              <a:rPr lang="en-GB" dirty="0"/>
            </a:br>
            <a:r>
              <a:rPr lang="en-GB" dirty="0"/>
              <a:t>3. </a:t>
            </a:r>
            <a:r>
              <a:rPr lang="en-GB" dirty="0" err="1"/>
              <a:t>Quiere</a:t>
            </a:r>
            <a:r>
              <a:rPr lang="en-GB" dirty="0"/>
              <a:t> comer </a:t>
            </a:r>
            <a:r>
              <a:rPr lang="en-GB" dirty="0" err="1"/>
              <a:t>helados</a:t>
            </a:r>
            <a:r>
              <a:rPr lang="en-GB" dirty="0"/>
              <a:t>.</a:t>
            </a:r>
            <a:br>
              <a:rPr lang="en-GB" dirty="0"/>
            </a:br>
            <a:r>
              <a:rPr lang="en-GB" dirty="0"/>
              <a:t>4. </a:t>
            </a:r>
            <a:r>
              <a:rPr lang="en-GB" dirty="0" err="1"/>
              <a:t>Quieres</a:t>
            </a:r>
            <a:r>
              <a:rPr lang="en-GB" dirty="0"/>
              <a:t> </a:t>
            </a:r>
            <a:r>
              <a:rPr lang="en-GB" dirty="0" err="1"/>
              <a:t>pasear</a:t>
            </a:r>
            <a:r>
              <a:rPr lang="en-GB" dirty="0"/>
              <a:t> por la </a:t>
            </a:r>
            <a:r>
              <a:rPr lang="en-GB" dirty="0" err="1"/>
              <a:t>montaña</a:t>
            </a:r>
            <a:r>
              <a:rPr lang="en-GB" dirty="0"/>
              <a:t>.</a:t>
            </a:r>
            <a:br>
              <a:rPr lang="en-GB" dirty="0"/>
            </a:br>
            <a:r>
              <a:rPr lang="en-GB" dirty="0"/>
              <a:t>5. </a:t>
            </a:r>
            <a:r>
              <a:rPr lang="en-GB" dirty="0" err="1"/>
              <a:t>Quiero</a:t>
            </a:r>
            <a:r>
              <a:rPr lang="en-GB" dirty="0"/>
              <a:t> comer </a:t>
            </a:r>
            <a:r>
              <a:rPr lang="en-GB" dirty="0" err="1"/>
              <a:t>el</a:t>
            </a:r>
            <a:r>
              <a:rPr lang="en-GB" dirty="0"/>
              <a:t> </a:t>
            </a:r>
            <a:r>
              <a:rPr lang="en-GB" dirty="0" err="1"/>
              <a:t>el</a:t>
            </a:r>
            <a:r>
              <a:rPr lang="en-GB" dirty="0"/>
              <a:t> </a:t>
            </a:r>
            <a:r>
              <a:rPr lang="en-GB" dirty="0" err="1"/>
              <a:t>restauarnte</a:t>
            </a:r>
            <a:r>
              <a:rPr lang="en-GB" dirty="0"/>
              <a:t>.</a:t>
            </a:r>
            <a:br>
              <a:rPr lang="en-GB" dirty="0"/>
            </a:br>
            <a:r>
              <a:rPr lang="en-GB" dirty="0"/>
              <a:t>6. </a:t>
            </a:r>
            <a:r>
              <a:rPr lang="en-GB" dirty="0" err="1"/>
              <a:t>Quieres</a:t>
            </a:r>
            <a:r>
              <a:rPr lang="en-GB" dirty="0"/>
              <a:t> </a:t>
            </a:r>
            <a:r>
              <a:rPr lang="en-GB" dirty="0" err="1"/>
              <a:t>ir</a:t>
            </a:r>
            <a:r>
              <a:rPr lang="en-GB" dirty="0"/>
              <a:t> al </a:t>
            </a:r>
            <a:r>
              <a:rPr lang="en-GB" dirty="0" err="1"/>
              <a:t>museo</a:t>
            </a:r>
            <a:r>
              <a:rPr lang="en-GB" dirty="0"/>
              <a:t>.</a:t>
            </a:r>
            <a:br>
              <a:rPr lang="en-GB" dirty="0"/>
            </a:br>
            <a:r>
              <a:rPr lang="en-GB" dirty="0"/>
              <a:t>7. </a:t>
            </a:r>
            <a:r>
              <a:rPr lang="en-GB" dirty="0" err="1"/>
              <a:t>Quiero</a:t>
            </a:r>
            <a:r>
              <a:rPr lang="en-GB" dirty="0"/>
              <a:t> usar </a:t>
            </a:r>
            <a:r>
              <a:rPr lang="en-GB" dirty="0" err="1"/>
              <a:t>gafas</a:t>
            </a:r>
            <a:r>
              <a:rPr lang="en-GB" dirty="0"/>
              <a:t> de sol.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helado</a:t>
            </a:r>
            <a:r>
              <a:rPr lang="en-US" b="1" dirty="0"/>
              <a:t> </a:t>
            </a:r>
            <a:r>
              <a:rPr lang="en-US" b="0" dirty="0"/>
              <a:t>[3024]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51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&amp; apply logic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 take turns to read statements 1-6 and react to them according to their own opinion.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opinar</a:t>
            </a:r>
            <a:r>
              <a:rPr lang="en-US" b="1" dirty="0"/>
              <a:t> </a:t>
            </a:r>
            <a:r>
              <a:rPr lang="en-US" b="0" dirty="0"/>
              <a:t>[1547] </a:t>
            </a:r>
            <a:r>
              <a:rPr lang="en-US" b="1" dirty="0" err="1"/>
              <a:t>reaccionar</a:t>
            </a:r>
            <a:r>
              <a:rPr lang="en-US" b="1" dirty="0"/>
              <a:t> </a:t>
            </a:r>
            <a:r>
              <a:rPr lang="en-US" b="0" dirty="0"/>
              <a:t>[2284]</a:t>
            </a:r>
            <a:r>
              <a:rPr lang="en-US" b="1" dirty="0"/>
              <a:t> </a:t>
            </a:r>
            <a:r>
              <a:rPr lang="en-US" b="1" dirty="0" err="1"/>
              <a:t>aburrido</a:t>
            </a:r>
            <a:r>
              <a:rPr lang="en-US" b="1" dirty="0"/>
              <a:t> </a:t>
            </a:r>
            <a:r>
              <a:rPr lang="en-US" b="0" dirty="0"/>
              <a:t>[3917]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9353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714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several SSC</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instruction </a:t>
            </a:r>
          </a:p>
          <a:p>
            <a:pPr marL="229320" indent="-228600">
              <a:lnSpc>
                <a:spcPct val="100000"/>
              </a:lnSpc>
              <a:buAutoNum type="arabicPeriod"/>
            </a:pPr>
            <a:r>
              <a:rPr lang="en-GB" sz="1200" b="0" strike="noStrike" spc="-1" dirty="0">
                <a:solidFill>
                  <a:srgbClr val="000000"/>
                </a:solidFill>
                <a:latin typeface="Calibri"/>
              </a:rPr>
              <a:t>Allow pupils to read the text aloud menu in pairs</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individual pictures to hear the audio, if preferred).</a:t>
            </a:r>
          </a:p>
          <a:p>
            <a:pPr marL="229320" indent="-228600">
              <a:lnSpc>
                <a:spcPct val="100000"/>
              </a:lnSpc>
              <a:buAutoNum type="arabicPeriod"/>
            </a:pPr>
            <a:r>
              <a:rPr lang="en-GB" sz="1200" b="0" strike="noStrike" spc="-1" dirty="0">
                <a:solidFill>
                  <a:srgbClr val="000000"/>
                </a:solidFill>
                <a:latin typeface="Calibri"/>
              </a:rPr>
              <a:t>Elicit pupils’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lvl="0" indent="0" algn="l" rtl="0">
              <a:spcBef>
                <a:spcPts val="0"/>
              </a:spcBef>
              <a:spcAft>
                <a:spcPts val="0"/>
              </a:spcAft>
              <a:buClr>
                <a:schemeClr val="dk1"/>
              </a:buClr>
              <a:buSzPts val="1200"/>
              <a:buFont typeface="Calibri"/>
              <a:buNone/>
            </a:pPr>
            <a:r>
              <a:rPr lang="en-GB" sz="1200" b="0" dirty="0"/>
              <a:t>avellana [&gt;5000] cereza [&gt;5000] chocolate [3408] </a:t>
            </a:r>
            <a:r>
              <a:rPr lang="en-GB" sz="1200" b="0" dirty="0" err="1"/>
              <a:t>fresa</a:t>
            </a:r>
            <a:r>
              <a:rPr lang="en-GB" sz="1200" b="0" dirty="0"/>
              <a:t> [&gt;5000] </a:t>
            </a:r>
            <a:r>
              <a:rPr lang="en-GB" sz="1200" b="0" dirty="0" err="1"/>
              <a:t>limón</a:t>
            </a:r>
            <a:r>
              <a:rPr lang="en-GB" sz="1200" b="0" dirty="0"/>
              <a:t> [4420] </a:t>
            </a:r>
            <a:r>
              <a:rPr lang="en-GB" sz="1200" b="0" dirty="0" err="1"/>
              <a:t>plátano</a:t>
            </a:r>
            <a:r>
              <a:rPr lang="en-GB" sz="1200" b="0" dirty="0"/>
              <a:t> [&gt;5000] queso [3187] </a:t>
            </a:r>
            <a:r>
              <a:rPr lang="en-GB" sz="1200" b="0" dirty="0" err="1"/>
              <a:t>vainilla</a:t>
            </a:r>
            <a:r>
              <a:rPr lang="en-GB" sz="1200" b="0" dirty="0"/>
              <a:t> [&gt;5000]</a:t>
            </a:r>
          </a:p>
          <a:p>
            <a:pPr marL="0" lvl="0" indent="0" algn="l" rtl="0">
              <a:spcBef>
                <a:spcPts val="0"/>
              </a:spcBef>
              <a:spcAft>
                <a:spcPts val="0"/>
              </a:spcAft>
              <a:buClr>
                <a:schemeClr val="dk1"/>
              </a:buClr>
              <a:buSzPts val="1200"/>
              <a:buFont typeface="Calibri"/>
              <a:buNone/>
            </a:pPr>
            <a:endParaRPr lang="en-GB" sz="1200" b="0" dirty="0"/>
          </a:p>
          <a:p>
            <a:pPr marL="0" lvl="0" indent="0" algn="l" rtl="0">
              <a:spcBef>
                <a:spcPts val="0"/>
              </a:spcBef>
              <a:spcAft>
                <a:spcPts val="0"/>
              </a:spcAft>
              <a:buClr>
                <a:schemeClr val="dk1"/>
              </a:buClr>
              <a:buSzPts val="1200"/>
              <a:buFont typeface="Calibri"/>
              <a:buNone/>
            </a:pPr>
            <a:r>
              <a:rPr lang="en-GB" sz="1200" b="1" dirty="0"/>
              <a:t>Image source</a:t>
            </a:r>
            <a:r>
              <a:rPr lang="en-GB" sz="1200" b="0" dirty="0"/>
              <a:t>:</a:t>
            </a:r>
          </a:p>
          <a:p>
            <a:pPr marL="0" lvl="0" indent="0" algn="l" rtl="0">
              <a:spcBef>
                <a:spcPts val="0"/>
              </a:spcBef>
              <a:spcAft>
                <a:spcPts val="0"/>
              </a:spcAft>
              <a:buClr>
                <a:schemeClr val="dk1"/>
              </a:buClr>
              <a:buSzPts val="1200"/>
              <a:buFont typeface="Calibri"/>
              <a:buNone/>
            </a:pPr>
            <a:r>
              <a:rPr lang="en-GB" sz="1200" b="0" dirty="0"/>
              <a:t>&lt;a </a:t>
            </a:r>
            <a:r>
              <a:rPr lang="en-GB" sz="1200" b="0" dirty="0" err="1"/>
              <a:t>href</a:t>
            </a:r>
            <a:r>
              <a:rPr lang="en-GB" sz="1200" b="0" dirty="0"/>
              <a:t>="https://www.flaticon.com/free-icons/cheesecake" title="cheesecake icons"&gt;Cheesecake icons created by LAFS - </a:t>
            </a:r>
            <a:r>
              <a:rPr lang="en-GB" sz="1200" b="0" dirty="0" err="1"/>
              <a:t>Flaticon</a:t>
            </a:r>
            <a:r>
              <a:rPr lang="en-GB" sz="1200" b="0" dirty="0"/>
              <a:t>&lt;/a&gt;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5</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read aloud, meaning and spoken production of 18 revisited words that we will use this week with timed spoken comprehension. 2 words are newly introduced here (</a:t>
            </a:r>
            <a:r>
              <a:rPr lang="en-GB" b="0" noProof="0" dirty="0" err="1"/>
              <a:t>dormir</a:t>
            </a:r>
            <a:r>
              <a:rPr lang="en-GB" b="0" noProof="0" dirty="0"/>
              <a:t> &amp; </a:t>
            </a:r>
            <a:r>
              <a:rPr lang="en-GB" b="0" noProof="0" dirty="0" err="1"/>
              <a:t>lavar</a:t>
            </a:r>
            <a:r>
              <a:rPr lang="en-GB" b="0" noProof="0" dirty="0"/>
              <a:t>).</a:t>
            </a:r>
            <a:endParaRPr lang="en-GB" b="0" i="0" noProof="0" dirty="0"/>
          </a:p>
          <a:p>
            <a:endParaRPr lang="en-GB" b="0" noProof="0" dirty="0"/>
          </a:p>
          <a:p>
            <a:r>
              <a:rPr lang="en-GB" b="1" noProof="0" dirty="0"/>
              <a:t>Procedure:  </a:t>
            </a:r>
          </a:p>
          <a:p>
            <a:r>
              <a:rPr lang="en-GB" b="0" noProof="0" dirty="0"/>
              <a:t>The activity is designed like a scratch card. On clicks, the English translation appears following the horizontal (left to right) order of the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Pupils read the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a:ln>
                  <a:noFill/>
                </a:ln>
                <a:solidFill>
                  <a:schemeClr val="bg1"/>
                </a:solidFill>
                <a:effectLst/>
                <a:uLnTx/>
                <a:uFillTx/>
                <a:latin typeface="Century Gothic"/>
                <a:ea typeface="Century Gothic"/>
              </a:rPr>
              <a:t>‘¿Cómo se dice en inglés?’</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0" i="0" u="none" strike="noStrike" kern="1200" cap="none" spc="-1" normalizeH="0" noProof="0" dirty="0">
                <a:ln>
                  <a:noFill/>
                </a:ln>
                <a:solidFill>
                  <a:schemeClr val="bg1"/>
                </a:solidFill>
                <a:effectLst/>
                <a:uLnTx/>
                <a:uFillTx/>
                <a:latin typeface="Century Gothic"/>
                <a:ea typeface="Century Gothic"/>
              </a:rPr>
              <a:t>and c</a:t>
            </a:r>
            <a:r>
              <a:rPr lang="en-GB" b="0" noProof="0" dirty="0"/>
              <a:t>lick again to trigger a </a:t>
            </a:r>
            <a:r>
              <a:rPr lang="en-GB" b="1" noProof="0" dirty="0"/>
              <a:t>6-second</a:t>
            </a:r>
            <a:r>
              <a:rPr lang="en-GB" b="0" noProof="0" dirty="0"/>
              <a:t> ‘scratch’ animation, which slowly reveals the English equivalent. Pupils turn to their partner and say the word meaning before it is revealed.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a:ln>
                  <a:noFill/>
                </a:ln>
                <a:solidFill>
                  <a:schemeClr val="bg1"/>
                </a:solidFill>
                <a:effectLst/>
                <a:uLnTx/>
                <a:uFillTx/>
                <a:latin typeface="Century Gothic"/>
                <a:ea typeface="Century Gothic"/>
              </a:rPr>
              <a:t>‘¿Cómo se dice en español?’ </a:t>
            </a:r>
            <a:r>
              <a:rPr kumimoji="0" lang="en-GB" sz="1200" b="0" i="0" u="none" strike="noStrike" kern="1200" cap="none" spc="-1" normalizeH="0" noProof="0" dirty="0">
                <a:ln>
                  <a:noFill/>
                </a:ln>
                <a:solidFill>
                  <a:schemeClr val="bg1"/>
                </a:solidFill>
                <a:effectLst/>
                <a:uLnTx/>
                <a:uFillTx/>
                <a:latin typeface="Century Gothic"/>
                <a:ea typeface="Century Gothic"/>
              </a:rPr>
              <a:t>to elicit the Spanish meaning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noProof="0" dirty="0">
                <a:ln>
                  <a:noFill/>
                </a:ln>
                <a:solidFill>
                  <a:schemeClr val="bg1"/>
                </a:solidFill>
                <a:effectLst/>
                <a:uLnTx/>
                <a:uFillTx/>
                <a:latin typeface="Century Gothic"/>
                <a:ea typeface="Century Gothic"/>
              </a:rPr>
              <a:t>When all English meanings are displayed, if time allows, ask </a:t>
            </a:r>
            <a:r>
              <a:rPr kumimoji="0" lang="en-GB" sz="1200" b="1" i="0" u="none" strike="noStrike" kern="1200" cap="none" spc="-1" normalizeH="0" noProof="0" dirty="0">
                <a:ln>
                  <a:noFill/>
                </a:ln>
                <a:solidFill>
                  <a:schemeClr val="bg1"/>
                </a:solidFill>
                <a:effectLst/>
                <a:uLnTx/>
                <a:uFillTx/>
                <a:latin typeface="Century Gothic"/>
                <a:ea typeface="Century Gothic"/>
              </a:rPr>
              <a:t>¿Cómo se dice </a:t>
            </a:r>
            <a:r>
              <a:rPr kumimoji="0" lang="en-GB" sz="1200" b="0" i="0" u="none" strike="noStrike" kern="1200" cap="none" spc="-1" normalizeH="0" noProof="0" dirty="0">
                <a:ln>
                  <a:noFill/>
                </a:ln>
                <a:solidFill>
                  <a:schemeClr val="bg1"/>
                </a:solidFill>
                <a:effectLst/>
                <a:uLnTx/>
                <a:uFillTx/>
                <a:latin typeface="Century Gothic"/>
                <a:ea typeface="Century Gothic"/>
              </a:rPr>
              <a:t>[to visit, visiting] </a:t>
            </a:r>
            <a:r>
              <a:rPr kumimoji="0" lang="en-GB" sz="1200" b="1" i="0" u="none" strike="noStrike" kern="1200" cap="none" spc="-1" normalizeH="0" baseline="0" noProof="0" dirty="0">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español? </a:t>
            </a:r>
            <a:r>
              <a:rPr kumimoji="0" lang="en-GB" sz="1200" b="0" i="0" u="none" strike="noStrike" kern="1200" cap="none" spc="-1" normalizeH="0" noProof="0" dirty="0">
                <a:ln>
                  <a:noFill/>
                </a:ln>
                <a:solidFill>
                  <a:schemeClr val="bg1"/>
                </a:solidFill>
                <a:effectLst/>
                <a:uLnTx/>
                <a:uFillTx/>
                <a:latin typeface="Century Gothic"/>
                <a:ea typeface="Century Gothic"/>
              </a:rPr>
              <a:t>etc. to elicit oral recall of a few of the Spanish meanings again.</a:t>
            </a:r>
            <a:endParaRPr lang="en-GB" b="0" noProof="0" dirty="0"/>
          </a:p>
          <a:p>
            <a:pPr marL="0" indent="0">
              <a:buNone/>
            </a:pPr>
            <a:endParaRPr lang="en-GB" sz="1200" b="0" strike="noStrike" spc="-1" noProof="0" dirty="0">
              <a:latin typeface="Arial"/>
            </a:endParaRPr>
          </a:p>
          <a:p>
            <a:pPr marL="0" indent="0">
              <a:buNone/>
            </a:pPr>
            <a:r>
              <a:rPr lang="en-GB" sz="1200" b="1" strike="noStrike" spc="-1" dirty="0">
                <a:latin typeface="Arial"/>
              </a:rPr>
              <a:t>Frequency of unknown words and cognates:</a:t>
            </a:r>
            <a:br>
              <a:rPr lang="en-GB" sz="1200" b="0" strike="noStrike" spc="-1" dirty="0">
                <a:latin typeface="Arial"/>
              </a:rPr>
            </a:br>
            <a:r>
              <a:rPr lang="en-GB" sz="1200" b="0" i="0" strike="noStrike" spc="-1" noProof="0" dirty="0" err="1">
                <a:latin typeface="Arial"/>
              </a:rPr>
              <a:t>muro</a:t>
            </a:r>
            <a:r>
              <a:rPr lang="en-GB" b="0" i="1" noProof="0" dirty="0"/>
              <a:t> </a:t>
            </a:r>
            <a:r>
              <a:rPr lang="en-GB" b="0" i="0" noProof="0" dirty="0"/>
              <a:t>[1874]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querer</a:t>
            </a:r>
            <a:r>
              <a:rPr lang="en-GB" b="0" dirty="0"/>
              <a:t> (2-verb structure) in 1</a:t>
            </a:r>
            <a:r>
              <a:rPr lang="en-GB" b="0" baseline="30000" dirty="0"/>
              <a:t>st</a:t>
            </a:r>
            <a:r>
              <a:rPr lang="en-GB" b="0" dirty="0"/>
              <a:t> , 2</a:t>
            </a:r>
            <a:r>
              <a:rPr lang="en-GB" b="0" baseline="30000" dirty="0"/>
              <a:t>nd</a:t>
            </a:r>
            <a:r>
              <a:rPr lang="en-GB" b="0" dirty="0"/>
              <a:t> and 3</a:t>
            </a:r>
            <a:r>
              <a:rPr lang="en-GB" b="0" baseline="30000" dirty="0"/>
              <a:t>rd</a:t>
            </a:r>
            <a:r>
              <a:rPr lang="en-GB" b="0" dirty="0"/>
              <a:t> person singular.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quiero</a:t>
            </a:r>
            <a:r>
              <a:rPr lang="en-GB" b="0" dirty="0"/>
              <a:t>’, ‘</a:t>
            </a:r>
            <a:r>
              <a:rPr lang="en-GB" b="0" dirty="0" err="1"/>
              <a:t>quieres</a:t>
            </a:r>
            <a:r>
              <a:rPr lang="en-GB" b="0" dirty="0"/>
              <a:t>’ and ‘</a:t>
            </a:r>
            <a:r>
              <a:rPr lang="en-GB" b="0" dirty="0" err="1"/>
              <a:t>quiere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1/6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play a sentence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(or just the verb if they are facing the board for more support)</a:t>
            </a:r>
          </a:p>
          <a:p>
            <a:pPr marL="0" marR="0" lvl="0" indent="0" algn="l" rtl="0">
              <a:lnSpc>
                <a:spcPct val="100000"/>
              </a:lnSpc>
              <a:spcBef>
                <a:spcPts val="0"/>
              </a:spcBef>
              <a:spcAft>
                <a:spcPts val="0"/>
              </a:spcAft>
              <a:buClr>
                <a:schemeClr val="dk1"/>
              </a:buClr>
              <a:buSzPts val="1200"/>
              <a:buFont typeface="Calibri"/>
              <a:buNone/>
            </a:pPr>
            <a:r>
              <a:rPr lang="en-GB" dirty="0"/>
              <a:t>4. Click to reveal the missing verb. Pupils who were facing away turn back to check their answers.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prompts and elicit answers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715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578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91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64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r>
              <a:rPr lang="en-GB" dirty="0"/>
              <a:t>E. </a:t>
            </a:r>
            <a:r>
              <a:rPr lang="en-GB" dirty="0" err="1"/>
              <a:t>Quiero</a:t>
            </a:r>
            <a:r>
              <a:rPr lang="en-GB" dirty="0"/>
              <a:t> </a:t>
            </a:r>
            <a:r>
              <a:rPr lang="en-GB" dirty="0" err="1"/>
              <a:t>ir</a:t>
            </a:r>
            <a:r>
              <a:rPr lang="en-GB" dirty="0"/>
              <a:t> a la playa.</a:t>
            </a:r>
          </a:p>
          <a:p>
            <a:r>
              <a:rPr lang="en-GB" dirty="0"/>
              <a:t>1. </a:t>
            </a:r>
            <a:r>
              <a:rPr lang="en-GB" dirty="0" err="1"/>
              <a:t>Quiere</a:t>
            </a:r>
            <a:r>
              <a:rPr lang="en-GB" dirty="0"/>
              <a:t> </a:t>
            </a:r>
            <a:r>
              <a:rPr lang="en-GB" dirty="0" err="1"/>
              <a:t>descansar</a:t>
            </a:r>
            <a:r>
              <a:rPr lang="en-GB" dirty="0"/>
              <a:t> en casa.</a:t>
            </a:r>
          </a:p>
          <a:p>
            <a:r>
              <a:rPr lang="en-GB" dirty="0"/>
              <a:t>2. Quieres </a:t>
            </a:r>
            <a:r>
              <a:rPr lang="en-GB" dirty="0" err="1"/>
              <a:t>pasear</a:t>
            </a:r>
            <a:r>
              <a:rPr lang="en-GB" dirty="0"/>
              <a:t> </a:t>
            </a:r>
            <a:r>
              <a:rPr lang="en-GB" dirty="0" err="1"/>
              <a:t>por</a:t>
            </a:r>
            <a:r>
              <a:rPr lang="en-GB" dirty="0"/>
              <a:t> la </a:t>
            </a:r>
            <a:r>
              <a:rPr lang="en-GB" dirty="0" err="1"/>
              <a:t>montaña</a:t>
            </a:r>
            <a:r>
              <a:rPr lang="en-GB" dirty="0"/>
              <a:t>.</a:t>
            </a:r>
          </a:p>
          <a:p>
            <a:r>
              <a:rPr lang="en-GB" dirty="0"/>
              <a:t>3. </a:t>
            </a:r>
            <a:r>
              <a:rPr lang="en-GB" dirty="0" err="1"/>
              <a:t>Quiere</a:t>
            </a:r>
            <a:r>
              <a:rPr lang="en-GB" dirty="0"/>
              <a:t> jugar en la piscina. </a:t>
            </a:r>
          </a:p>
          <a:p>
            <a:r>
              <a:rPr lang="en-GB" dirty="0"/>
              <a:t>4. </a:t>
            </a:r>
            <a:r>
              <a:rPr lang="en-GB" dirty="0" err="1"/>
              <a:t>Quiero</a:t>
            </a:r>
            <a:r>
              <a:rPr lang="en-GB" dirty="0"/>
              <a:t> </a:t>
            </a:r>
            <a:r>
              <a:rPr lang="en-GB" dirty="0" err="1"/>
              <a:t>dormir</a:t>
            </a:r>
            <a:r>
              <a:rPr lang="en-GB" dirty="0"/>
              <a:t> mucho.</a:t>
            </a:r>
          </a:p>
          <a:p>
            <a:r>
              <a:rPr lang="en-GB" dirty="0"/>
              <a:t>5. Quieres </a:t>
            </a:r>
            <a:r>
              <a:rPr lang="en-GB" dirty="0" err="1"/>
              <a:t>montar</a:t>
            </a:r>
            <a:r>
              <a:rPr lang="en-GB" dirty="0"/>
              <a:t> en </a:t>
            </a:r>
            <a:r>
              <a:rPr lang="en-GB" dirty="0" err="1"/>
              <a:t>bici</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8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41318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99820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79353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375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70238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38286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09207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60549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35898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43381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19/06/2023</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1224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19/06/2023</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a:t>
            </a:fld>
            <a:endParaRPr lang="en-GB"/>
          </a:p>
        </p:txBody>
      </p:sp>
    </p:spTree>
    <p:extLst>
      <p:ext uri="{BB962C8B-B14F-4D97-AF65-F5344CB8AC3E}">
        <p14:creationId xmlns:p14="http://schemas.microsoft.com/office/powerpoint/2010/main" val="3928184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8.wav"/><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audio" Target="../media/audio41.wav"/><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9.wav"/><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audio" Target="../media/audio41.wav"/><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56.wav"/><Relationship Id="rId18" Type="http://schemas.openxmlformats.org/officeDocument/2006/relationships/image" Target="../media/image2.gif"/><Relationship Id="rId3" Type="http://schemas.openxmlformats.org/officeDocument/2006/relationships/audio" Target="../media/audio50.wav"/><Relationship Id="rId7" Type="http://schemas.openxmlformats.org/officeDocument/2006/relationships/audio" Target="../media/audio52.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11.xml"/><Relationship Id="rId16" Type="http://schemas.openxmlformats.org/officeDocument/2006/relationships/audio" Target="../media/audio59.wav"/><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audio" Target="../media/audio54.wav"/><Relationship Id="rId5" Type="http://schemas.openxmlformats.org/officeDocument/2006/relationships/image" Target="../media/image35.png"/><Relationship Id="rId15" Type="http://schemas.openxmlformats.org/officeDocument/2006/relationships/audio" Target="../media/audio58.wav"/><Relationship Id="rId10" Type="http://schemas.openxmlformats.org/officeDocument/2006/relationships/audio" Target="../media/audio53.wav"/><Relationship Id="rId19" Type="http://schemas.openxmlformats.org/officeDocument/2006/relationships/image" Target="../media/image6.png"/><Relationship Id="rId4" Type="http://schemas.openxmlformats.org/officeDocument/2006/relationships/audio" Target="../media/audio51.wav"/><Relationship Id="rId9" Type="http://schemas.openxmlformats.org/officeDocument/2006/relationships/image" Target="../media/image12.svg"/><Relationship Id="rId14" Type="http://schemas.openxmlformats.org/officeDocument/2006/relationships/audio" Target="../media/audio57.wav"/></Relationships>
</file>

<file path=ppt/slides/_rels/slide13.xml.rels><?xml version="1.0" encoding="UTF-8" standalone="yes"?>
<Relationships xmlns="http://schemas.openxmlformats.org/package/2006/relationships"><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audio" Target="../media/audio79.wav"/><Relationship Id="rId21" Type="http://schemas.openxmlformats.org/officeDocument/2006/relationships/audio" Target="../media/audio74.wav"/><Relationship Id="rId34" Type="http://schemas.openxmlformats.org/officeDocument/2006/relationships/audio" Target="../media/audio87.wav"/><Relationship Id="rId7" Type="http://schemas.microsoft.com/office/2007/relationships/hdphoto" Target="../media/hdphoto2.wdp"/><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audio" Target="../media/audio78.wav"/><Relationship Id="rId33" Type="http://schemas.openxmlformats.org/officeDocument/2006/relationships/audio" Target="../media/audio86.wav"/><Relationship Id="rId2" Type="http://schemas.openxmlformats.org/officeDocument/2006/relationships/notesSlide" Target="../notesSlides/notesSlide12.xml"/><Relationship Id="rId16" Type="http://schemas.openxmlformats.org/officeDocument/2006/relationships/audio" Target="../media/audio69.wav"/><Relationship Id="rId20" Type="http://schemas.openxmlformats.org/officeDocument/2006/relationships/audio" Target="../media/audio73.wav"/><Relationship Id="rId29" Type="http://schemas.openxmlformats.org/officeDocument/2006/relationships/audio" Target="../media/audio8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10.png"/><Relationship Id="rId24" Type="http://schemas.openxmlformats.org/officeDocument/2006/relationships/audio" Target="../media/audio77.wav"/><Relationship Id="rId32" Type="http://schemas.openxmlformats.org/officeDocument/2006/relationships/audio" Target="../media/audio85.wav"/><Relationship Id="rId37" Type="http://schemas.openxmlformats.org/officeDocument/2006/relationships/audio" Target="../media/audio90.wav"/><Relationship Id="rId5" Type="http://schemas.openxmlformats.org/officeDocument/2006/relationships/audio" Target="../media/audio63.wav"/><Relationship Id="rId15" Type="http://schemas.openxmlformats.org/officeDocument/2006/relationships/audio" Target="../media/audio68.wav"/><Relationship Id="rId23" Type="http://schemas.openxmlformats.org/officeDocument/2006/relationships/audio" Target="../media/audio76.wav"/><Relationship Id="rId28" Type="http://schemas.openxmlformats.org/officeDocument/2006/relationships/audio" Target="../media/audio81.wav"/><Relationship Id="rId36" Type="http://schemas.openxmlformats.org/officeDocument/2006/relationships/audio" Target="../media/audio89.wav"/><Relationship Id="rId10" Type="http://schemas.openxmlformats.org/officeDocument/2006/relationships/image" Target="../media/image12.svg"/><Relationship Id="rId19" Type="http://schemas.openxmlformats.org/officeDocument/2006/relationships/audio" Target="../media/audio72.wav"/><Relationship Id="rId31" Type="http://schemas.openxmlformats.org/officeDocument/2006/relationships/audio" Target="../media/audio84.wav"/><Relationship Id="rId4" Type="http://schemas.openxmlformats.org/officeDocument/2006/relationships/audio" Target="../media/audio62.wav"/><Relationship Id="rId9" Type="http://schemas.openxmlformats.org/officeDocument/2006/relationships/image" Target="../media/image11.png"/><Relationship Id="rId14" Type="http://schemas.openxmlformats.org/officeDocument/2006/relationships/audio" Target="../media/audio67.wav"/><Relationship Id="rId22" Type="http://schemas.openxmlformats.org/officeDocument/2006/relationships/audio" Target="../media/audio75.wav"/><Relationship Id="rId27" Type="http://schemas.openxmlformats.org/officeDocument/2006/relationships/audio" Target="../media/audio80.wav"/><Relationship Id="rId30" Type="http://schemas.openxmlformats.org/officeDocument/2006/relationships/audio" Target="../media/audio83.wav"/><Relationship Id="rId35" Type="http://schemas.openxmlformats.org/officeDocument/2006/relationships/audio" Target="../media/audio88.wav"/><Relationship Id="rId8" Type="http://schemas.openxmlformats.org/officeDocument/2006/relationships/audio" Target="../media/audio64.wav"/><Relationship Id="rId3" Type="http://schemas.openxmlformats.org/officeDocument/2006/relationships/audio" Target="../media/audio6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gi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audio" Target="../media/audio7.wav"/><Relationship Id="rId26" Type="http://schemas.openxmlformats.org/officeDocument/2006/relationships/audio" Target="../media/audio11.wav"/><Relationship Id="rId3" Type="http://schemas.openxmlformats.org/officeDocument/2006/relationships/image" Target="../media/image10.png"/><Relationship Id="rId21" Type="http://schemas.openxmlformats.org/officeDocument/2006/relationships/image" Target="../media/image19.png"/><Relationship Id="rId7" Type="http://schemas.openxmlformats.org/officeDocument/2006/relationships/audio" Target="../media/audio2.wav"/><Relationship Id="rId12" Type="http://schemas.openxmlformats.org/officeDocument/2006/relationships/audio" Target="../media/audio4.wav"/><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audio" Target="../media/audio8.wav"/><Relationship Id="rId29"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14.png"/><Relationship Id="rId24" Type="http://schemas.openxmlformats.org/officeDocument/2006/relationships/audio" Target="../media/audio10.wav"/><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audio" Target="../media/audio12.wav"/><Relationship Id="rId10" Type="http://schemas.openxmlformats.org/officeDocument/2006/relationships/audio" Target="../media/audio3.wav"/><Relationship Id="rId19" Type="http://schemas.openxmlformats.org/officeDocument/2006/relationships/image" Target="../media/image1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audio" Target="../media/audio5.wav"/><Relationship Id="rId22" Type="http://schemas.openxmlformats.org/officeDocument/2006/relationships/audio" Target="../media/audio9.wav"/><Relationship Id="rId27"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4.wav"/><Relationship Id="rId26" Type="http://schemas.openxmlformats.org/officeDocument/2006/relationships/audio" Target="../media/audio32.wav"/><Relationship Id="rId3" Type="http://schemas.openxmlformats.org/officeDocument/2006/relationships/image" Target="../media/image24.png"/><Relationship Id="rId21" Type="http://schemas.openxmlformats.org/officeDocument/2006/relationships/audio" Target="../media/audio27.wav"/><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3.wav"/><Relationship Id="rId25" Type="http://schemas.openxmlformats.org/officeDocument/2006/relationships/audio" Target="../media/audio31.wav"/><Relationship Id="rId2" Type="http://schemas.openxmlformats.org/officeDocument/2006/relationships/notesSlide" Target="../notesSlides/notesSlide3.xml"/><Relationship Id="rId16" Type="http://schemas.openxmlformats.org/officeDocument/2006/relationships/audio" Target="../media/audio22.wav"/><Relationship Id="rId20" Type="http://schemas.openxmlformats.org/officeDocument/2006/relationships/audio" Target="../media/audio26.wav"/><Relationship Id="rId29" Type="http://schemas.openxmlformats.org/officeDocument/2006/relationships/audio" Target="../media/audio35.wav"/><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audio" Target="../media/audio30.wav"/><Relationship Id="rId5" Type="http://schemas.openxmlformats.org/officeDocument/2006/relationships/image" Target="../media/image12.svg"/><Relationship Id="rId15" Type="http://schemas.openxmlformats.org/officeDocument/2006/relationships/audio" Target="../media/audio21.wav"/><Relationship Id="rId23" Type="http://schemas.openxmlformats.org/officeDocument/2006/relationships/audio" Target="../media/audio29.wav"/><Relationship Id="rId28" Type="http://schemas.openxmlformats.org/officeDocument/2006/relationships/audio" Target="../media/audio34.wav"/><Relationship Id="rId10" Type="http://schemas.openxmlformats.org/officeDocument/2006/relationships/audio" Target="../media/audio17.wav"/><Relationship Id="rId19" Type="http://schemas.openxmlformats.org/officeDocument/2006/relationships/audio" Target="../media/audio25.wav"/><Relationship Id="rId4" Type="http://schemas.openxmlformats.org/officeDocument/2006/relationships/image" Target="../media/image11.png"/><Relationship Id="rId9" Type="http://schemas.openxmlformats.org/officeDocument/2006/relationships/audio" Target="../media/audio16.wav"/><Relationship Id="rId14" Type="http://schemas.openxmlformats.org/officeDocument/2006/relationships/image" Target="../media/image25.png"/><Relationship Id="rId22" Type="http://schemas.openxmlformats.org/officeDocument/2006/relationships/audio" Target="../media/audio28.wav"/><Relationship Id="rId27" Type="http://schemas.openxmlformats.org/officeDocument/2006/relationships/audio" Target="../media/audio3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6.wav"/><Relationship Id="rId7" Type="http://schemas.openxmlformats.org/officeDocument/2006/relationships/audio" Target="../media/audio39.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audio" Target="../media/audio38.wav"/><Relationship Id="rId4" Type="http://schemas.openxmlformats.org/officeDocument/2006/relationships/audio" Target="../media/audio37.wav"/></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audio" Target="../media/audio42.wav"/><Relationship Id="rId12"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41.wav"/><Relationship Id="rId9" Type="http://schemas.openxmlformats.org/officeDocument/2006/relationships/image" Target="../media/image31.png"/><Relationship Id="rId14" Type="http://schemas.openxmlformats.org/officeDocument/2006/relationships/audio" Target="../media/audio44.wav"/></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5.wav"/><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audio" Target="../media/audio41.wav"/><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6.wav"/><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audio" Target="../media/audio41.wav"/><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audio" Target="../media/audio43.wav"/><Relationship Id="rId3" Type="http://schemas.openxmlformats.org/officeDocument/2006/relationships/audio" Target="../media/audio40.wav"/><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7.wav"/><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audio" Target="../media/audio41.wav"/><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dormir</a:t>
            </a:r>
            <a:r>
              <a:rPr lang="en-GB" sz="2800" dirty="0">
                <a:solidFill>
                  <a:srgbClr val="002060"/>
                </a:solidFill>
                <a:latin typeface="Century Gothic" panose="020B0502020202020204" pitchFamily="34" charset="0"/>
              </a:rPr>
              <a:t> mucho.</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Quiero</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6">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dance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sing</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57667" y="3780713"/>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sleep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1617647" y="3713791"/>
            <a:ext cx="2658749"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370486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I want to sleep a lot.</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BC883AA5-86C5-BA18-ACE1-E974FB135A3D}"/>
              </a:ext>
            </a:extLst>
          </p:cNvPr>
          <p:cNvSpPr txBox="1"/>
          <p:nvPr/>
        </p:nvSpPr>
        <p:spPr>
          <a:xfrm>
            <a:off x="1234991" y="2327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6101" y="2239576"/>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BF2C487-6958-DDBC-D3D1-53304E2318EF}"/>
              </a:ext>
            </a:extLst>
          </p:cNvPr>
          <p:cNvSpPr txBox="1"/>
          <p:nvPr/>
        </p:nvSpPr>
        <p:spPr>
          <a:xfrm>
            <a:off x="49679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3" name="Graphic 2" descr="Teacher">
            <a:extLst>
              <a:ext uri="{FF2B5EF4-FFF2-40B4-BE49-F238E27FC236}">
                <a16:creationId xmlns:a16="http://schemas.microsoft.com/office/drawing/2014/main" id="{CD9AEEF0-7479-F4E4-BA0F-BA2CE746D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 y="126388"/>
            <a:ext cx="914400" cy="914400"/>
          </a:xfrm>
          <a:prstGeom prst="rect">
            <a:avLst/>
          </a:prstGeom>
        </p:spPr>
      </p:pic>
      <p:sp>
        <p:nvSpPr>
          <p:cNvPr id="34" name="Rectangle 33">
            <a:extLst>
              <a:ext uri="{FF2B5EF4-FFF2-40B4-BE49-F238E27FC236}">
                <a16:creationId xmlns:a16="http://schemas.microsoft.com/office/drawing/2014/main" id="{C7A06D0E-E07C-4988-A078-D1CA0AB0F5B3}"/>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35" name="Rectangle 34">
            <a:extLst>
              <a:ext uri="{FF2B5EF4-FFF2-40B4-BE49-F238E27FC236}">
                <a16:creationId xmlns:a16="http://schemas.microsoft.com/office/drawing/2014/main" id="{43596A58-EFA2-42D3-B52C-42B0E9227F3C}"/>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36" name="Rectangle 35">
            <a:extLst>
              <a:ext uri="{FF2B5EF4-FFF2-40B4-BE49-F238E27FC236}">
                <a16:creationId xmlns:a16="http://schemas.microsoft.com/office/drawing/2014/main" id="{1305631F-9E6A-4216-B10F-7DA088AC2658}"/>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37" name="Google Shape;338;p8">
            <a:hlinkClick r:id="" action="ppaction://noaction">
              <a:snd r:embed="rId11" name="T3_W8_10.1.wav"/>
            </a:hlinkClick>
            <a:extLst>
              <a:ext uri="{FF2B5EF4-FFF2-40B4-BE49-F238E27FC236}">
                <a16:creationId xmlns:a16="http://schemas.microsoft.com/office/drawing/2014/main" id="{18EC260A-58D2-4348-B41B-4BD862B20874}"/>
              </a:ext>
            </a:extLst>
          </p:cNvPr>
          <p:cNvPicPr preferRelativeResize="0"/>
          <p:nvPr/>
        </p:nvPicPr>
        <p:blipFill rotWithShape="1">
          <a:blip r:embed="rId12">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
        <p:nvSpPr>
          <p:cNvPr id="5" name="Speech Bubble: Rectangle with Corners Rounded 4">
            <a:hlinkClick r:id="" action="ppaction://noaction">
              <a:snd r:embed="rId13" name="T3_W8_6.1.wav"/>
            </a:hlinkClick>
            <a:extLst>
              <a:ext uri="{FF2B5EF4-FFF2-40B4-BE49-F238E27FC236}">
                <a16:creationId xmlns:a16="http://schemas.microsoft.com/office/drawing/2014/main" id="{360E0B17-111E-8973-5A6F-CE8361189E77}"/>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0717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11" grpId="0"/>
      <p:bldP spid="112" grpId="0"/>
      <p:bldP spid="114" grpId="0"/>
      <p:bldP spid="116" grpId="0" animBg="1"/>
      <p:bldP spid="117" grpId="0"/>
      <p:bldP spid="118" grpId="0" animBg="1"/>
      <p:bldP spid="119"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montar</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bici</a:t>
            </a:r>
            <a:r>
              <a:rPr lang="en-GB" sz="2800" dirty="0">
                <a:solidFill>
                  <a:srgbClr val="002060"/>
                </a:solidFill>
                <a:latin typeface="Century Gothic" panose="020B0502020202020204" pitchFamily="34" charset="0"/>
              </a:rPr>
              <a:t>.</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51996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Quieres</a:t>
            </a: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6">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go</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ride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57667" y="3780713"/>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learn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5376345" y="3763394"/>
            <a:ext cx="1805852"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493276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You want to ride your bike. </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519864-4B85-2D6C-35F2-7B799E720DCB}"/>
              </a:ext>
            </a:extLst>
          </p:cNvPr>
          <p:cNvSpPr txBox="1"/>
          <p:nvPr/>
        </p:nvSpPr>
        <p:spPr>
          <a:xfrm>
            <a:off x="49679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1857" y="224922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E44A0FBD-0DF9-50B0-875F-9A17611F98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 y="126388"/>
            <a:ext cx="914400" cy="914400"/>
          </a:xfrm>
          <a:prstGeom prst="rect">
            <a:avLst/>
          </a:prstGeom>
        </p:spPr>
      </p:pic>
      <p:sp>
        <p:nvSpPr>
          <p:cNvPr id="33" name="Rectangle 32">
            <a:extLst>
              <a:ext uri="{FF2B5EF4-FFF2-40B4-BE49-F238E27FC236}">
                <a16:creationId xmlns:a16="http://schemas.microsoft.com/office/drawing/2014/main" id="{44850DFA-7BCF-46B9-AD5C-B75385C9B8D9}"/>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34" name="Rectangle 33">
            <a:extLst>
              <a:ext uri="{FF2B5EF4-FFF2-40B4-BE49-F238E27FC236}">
                <a16:creationId xmlns:a16="http://schemas.microsoft.com/office/drawing/2014/main" id="{07B2AA47-5670-44B8-B991-8435D0E94B39}"/>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35" name="Rectangle 34">
            <a:extLst>
              <a:ext uri="{FF2B5EF4-FFF2-40B4-BE49-F238E27FC236}">
                <a16:creationId xmlns:a16="http://schemas.microsoft.com/office/drawing/2014/main" id="{857658FE-AC6D-4DA2-AA87-C12D6FC22EDE}"/>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36" name="Google Shape;338;p8">
            <a:hlinkClick r:id="" action="ppaction://noaction">
              <a:snd r:embed="rId11" name="T3_W8_11.1.wav"/>
            </a:hlinkClick>
            <a:extLst>
              <a:ext uri="{FF2B5EF4-FFF2-40B4-BE49-F238E27FC236}">
                <a16:creationId xmlns:a16="http://schemas.microsoft.com/office/drawing/2014/main" id="{BE5D9837-7EB0-4851-83B1-8ACB3D203DF5}"/>
              </a:ext>
            </a:extLst>
          </p:cNvPr>
          <p:cNvPicPr preferRelativeResize="0"/>
          <p:nvPr/>
        </p:nvPicPr>
        <p:blipFill rotWithShape="1">
          <a:blip r:embed="rId12">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
        <p:nvSpPr>
          <p:cNvPr id="6" name="Speech Bubble: Rectangle with Corners Rounded 5">
            <a:hlinkClick r:id="" action="ppaction://noaction">
              <a:snd r:embed="rId13" name="T3_W8_6.1.wav"/>
            </a:hlinkClick>
            <a:extLst>
              <a:ext uri="{FF2B5EF4-FFF2-40B4-BE49-F238E27FC236}">
                <a16:creationId xmlns:a16="http://schemas.microsoft.com/office/drawing/2014/main" id="{545D31B9-ACEA-6278-C4EF-9C6116D6194B}"/>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7479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11" grpId="0"/>
      <p:bldP spid="112" grpId="0"/>
      <p:bldP spid="114" grpId="0"/>
      <p:bldP spid="116" grpId="0" animBg="1"/>
      <p:bldP spid="117" grpId="0"/>
      <p:bldP spid="118" grpId="0" animBg="1"/>
      <p:bldP spid="119" grpId="0"/>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hlinkClick r:id="" action="ppaction://noaction">
              <a:snd r:embed="rId4" name="T3_W8_12.1.wav"/>
            </a:hlinkClick>
            <a:extLst>
              <a:ext uri="{FF2B5EF4-FFF2-40B4-BE49-F238E27FC236}">
                <a16:creationId xmlns:a16="http://schemas.microsoft.com/office/drawing/2014/main" id="{2B6605FD-ABDC-FECB-6A1B-3BDB31072B1A}"/>
              </a:ext>
            </a:extLst>
          </p:cNvPr>
          <p:cNvSpPr txBox="1"/>
          <p:nvPr/>
        </p:nvSpPr>
        <p:spPr>
          <a:xfrm>
            <a:off x="160007" y="75088"/>
            <a:ext cx="10114524" cy="523220"/>
          </a:xfrm>
          <a:prstGeom prst="rect">
            <a:avLst/>
          </a:prstGeom>
          <a:noFill/>
          <a:ln>
            <a:noFill/>
          </a:ln>
        </p:spPr>
        <p:txBody>
          <a:bodyPr wrap="square" rtlCol="0">
            <a:spAutoFit/>
          </a:bodyPr>
          <a:lstStyle/>
          <a:p>
            <a:pPr>
              <a:defRPr/>
            </a:pPr>
            <a:r>
              <a:rPr lang="en-GB" sz="2800" b="1" noProof="0" dirty="0">
                <a:solidFill>
                  <a:srgbClr val="002060"/>
                </a:solidFill>
                <a:latin typeface="Century Gothic" panose="020B0502020202020204" pitchFamily="34" charset="0"/>
              </a:rPr>
              <a:t>De vacaciones. </a:t>
            </a:r>
            <a:r>
              <a:rPr lang="en-GB" sz="2800" noProof="0" dirty="0">
                <a:solidFill>
                  <a:srgbClr val="002060"/>
                </a:solidFill>
                <a:latin typeface="Century Gothic" panose="020B0502020202020204" pitchFamily="34" charset="0"/>
              </a:rPr>
              <a:t>Sofía habla con Quique.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41" name="Speech Bubble: Rectangle with Corners Rounded 40">
            <a:hlinkClick r:id="" action="ppaction://noaction">
              <a:snd r:embed="rId7" name="T3_W8_12.2.wav"/>
            </a:hlinkClick>
            <a:extLst>
              <a:ext uri="{FF2B5EF4-FFF2-40B4-BE49-F238E27FC236}">
                <a16:creationId xmlns:a16="http://schemas.microsoft.com/office/drawing/2014/main" id="{2DF35671-069A-4773-87A6-3BDBA7E690C7}"/>
              </a:ext>
            </a:extLst>
          </p:cNvPr>
          <p:cNvSpPr/>
          <p:nvPr/>
        </p:nvSpPr>
        <p:spPr>
          <a:xfrm>
            <a:off x="985644" y="584333"/>
            <a:ext cx="6504946"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bg1"/>
                </a:solidFill>
                <a:latin typeface="Century Gothic" panose="020B0502020202020204" pitchFamily="34" charset="0"/>
              </a:rPr>
              <a:t>Lee las frases. ¿Quién </a:t>
            </a:r>
            <a:r>
              <a:rPr lang="en-GB" sz="2400" b="1" noProof="0" dirty="0" err="1">
                <a:solidFill>
                  <a:schemeClr val="bg1"/>
                </a:solidFill>
                <a:latin typeface="Century Gothic" panose="020B0502020202020204" pitchFamily="34" charset="0"/>
              </a:rPr>
              <a:t>quiere</a:t>
            </a:r>
            <a:r>
              <a:rPr lang="en-GB" sz="2400" b="1" noProof="0" dirty="0">
                <a:solidFill>
                  <a:schemeClr val="bg1"/>
                </a:solidFill>
                <a:latin typeface="Century Gothic" panose="020B0502020202020204" pitchFamily="34" charset="0"/>
              </a:rPr>
              <a:t> hacer qué?</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4" name="Graphic 43" descr="Teacher">
            <a:extLst>
              <a:ext uri="{FF2B5EF4-FFF2-40B4-BE49-F238E27FC236}">
                <a16:creationId xmlns:a16="http://schemas.microsoft.com/office/drawing/2014/main" id="{B62C6D64-0B21-4AE8-8759-83AFFB9154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6" y="464888"/>
            <a:ext cx="914400" cy="914400"/>
          </a:xfrm>
          <a:prstGeom prst="rect">
            <a:avLst/>
          </a:prstGeom>
        </p:spPr>
      </p:pic>
      <p:graphicFrame>
        <p:nvGraphicFramePr>
          <p:cNvPr id="29" name="Table 28">
            <a:extLst>
              <a:ext uri="{FF2B5EF4-FFF2-40B4-BE49-F238E27FC236}">
                <a16:creationId xmlns:a16="http://schemas.microsoft.com/office/drawing/2014/main" id="{AD1705D6-7186-56C8-CD88-BF4F78A01EB4}"/>
              </a:ext>
            </a:extLst>
          </p:cNvPr>
          <p:cNvGraphicFramePr>
            <a:graphicFrameLocks noGrp="1"/>
          </p:cNvGraphicFramePr>
          <p:nvPr>
            <p:extLst>
              <p:ext uri="{D42A27DB-BD31-4B8C-83A1-F6EECF244321}">
                <p14:modId xmlns:p14="http://schemas.microsoft.com/office/powerpoint/2010/main" val="188205814"/>
              </p:ext>
            </p:extLst>
          </p:nvPr>
        </p:nvGraphicFramePr>
        <p:xfrm>
          <a:off x="160007" y="1625377"/>
          <a:ext cx="5220568" cy="4799064"/>
        </p:xfrm>
        <a:graphic>
          <a:graphicData uri="http://schemas.openxmlformats.org/drawingml/2006/table">
            <a:tbl>
              <a:tblPr firstRow="1" bandRow="1">
                <a:noFill/>
              </a:tblPr>
              <a:tblGrid>
                <a:gridCol w="558239">
                  <a:extLst>
                    <a:ext uri="{9D8B030D-6E8A-4147-A177-3AD203B41FA5}">
                      <a16:colId xmlns:a16="http://schemas.microsoft.com/office/drawing/2014/main" val="1337354258"/>
                    </a:ext>
                  </a:extLst>
                </a:gridCol>
                <a:gridCol w="4662329">
                  <a:extLst>
                    <a:ext uri="{9D8B030D-6E8A-4147-A177-3AD203B41FA5}">
                      <a16:colId xmlns:a16="http://schemas.microsoft.com/office/drawing/2014/main" val="2145662844"/>
                    </a:ext>
                  </a:extLst>
                </a:gridCol>
              </a:tblGrid>
              <a:tr h="59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nadar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playa.</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9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jugar al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baloncesto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9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lavar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59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helados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59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59988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comer en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restaurante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59988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59988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usar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gafas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sol.</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bl>
          </a:graphicData>
        </a:graphic>
      </p:graphicFrame>
      <p:sp>
        <p:nvSpPr>
          <p:cNvPr id="34" name="Rectangle 33">
            <a:hlinkClick r:id="" action="ppaction://noaction">
              <a:snd r:embed="rId10" name="T3_W8_12.4.wav"/>
            </a:hlinkClick>
            <a:extLst>
              <a:ext uri="{FF2B5EF4-FFF2-40B4-BE49-F238E27FC236}">
                <a16:creationId xmlns:a16="http://schemas.microsoft.com/office/drawing/2014/main" id="{A7BDD533-2041-C18D-B14D-EDB08544C6BC}"/>
              </a:ext>
            </a:extLst>
          </p:cNvPr>
          <p:cNvSpPr/>
          <p:nvPr/>
        </p:nvSpPr>
        <p:spPr>
          <a:xfrm>
            <a:off x="267883" y="1721866"/>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50" name="Rectangle 49">
            <a:hlinkClick r:id="" action="ppaction://noaction">
              <a:snd r:embed="rId11" name="T3_W8_12.5.wav"/>
            </a:hlinkClick>
            <a:extLst>
              <a:ext uri="{FF2B5EF4-FFF2-40B4-BE49-F238E27FC236}">
                <a16:creationId xmlns:a16="http://schemas.microsoft.com/office/drawing/2014/main" id="{CD5AEC0D-7377-CA63-19F5-0EF17A076D37}"/>
              </a:ext>
            </a:extLst>
          </p:cNvPr>
          <p:cNvSpPr/>
          <p:nvPr/>
        </p:nvSpPr>
        <p:spPr>
          <a:xfrm>
            <a:off x="260057" y="2287117"/>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4" name="Rectangle 53">
            <a:hlinkClick r:id="" action="ppaction://noaction">
              <a:snd r:embed="rId12" name="T3_W8_12.6.wav"/>
            </a:hlinkClick>
            <a:extLst>
              <a:ext uri="{FF2B5EF4-FFF2-40B4-BE49-F238E27FC236}">
                <a16:creationId xmlns:a16="http://schemas.microsoft.com/office/drawing/2014/main" id="{EC7735E8-2BF9-3320-5674-8E572F4179CC}"/>
              </a:ext>
            </a:extLst>
          </p:cNvPr>
          <p:cNvSpPr/>
          <p:nvPr/>
        </p:nvSpPr>
        <p:spPr>
          <a:xfrm>
            <a:off x="253508" y="2911502"/>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5" name="Rectangle 54">
            <a:hlinkClick r:id="" action="ppaction://noaction">
              <a:snd r:embed="rId13" name="T3_W8_12.7.wav"/>
            </a:hlinkClick>
            <a:extLst>
              <a:ext uri="{FF2B5EF4-FFF2-40B4-BE49-F238E27FC236}">
                <a16:creationId xmlns:a16="http://schemas.microsoft.com/office/drawing/2014/main" id="{756055C0-3710-D344-B37A-74F1DA47D082}"/>
              </a:ext>
            </a:extLst>
          </p:cNvPr>
          <p:cNvSpPr/>
          <p:nvPr/>
        </p:nvSpPr>
        <p:spPr>
          <a:xfrm>
            <a:off x="245682" y="3476753"/>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6" name="Rectangle 55">
            <a:hlinkClick r:id="" action="ppaction://noaction">
              <a:snd r:embed="rId14" name="T3_W8_12.8.wav"/>
            </a:hlinkClick>
            <a:extLst>
              <a:ext uri="{FF2B5EF4-FFF2-40B4-BE49-F238E27FC236}">
                <a16:creationId xmlns:a16="http://schemas.microsoft.com/office/drawing/2014/main" id="{45820291-6A50-7860-6F42-76347BDDCF04}"/>
              </a:ext>
            </a:extLst>
          </p:cNvPr>
          <p:cNvSpPr/>
          <p:nvPr/>
        </p:nvSpPr>
        <p:spPr>
          <a:xfrm>
            <a:off x="253508" y="4121129"/>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7" name="Rectangle 56">
            <a:hlinkClick r:id="" action="ppaction://noaction">
              <a:snd r:embed="rId15" name="T3_W8_12.9.wav"/>
            </a:hlinkClick>
            <a:extLst>
              <a:ext uri="{FF2B5EF4-FFF2-40B4-BE49-F238E27FC236}">
                <a16:creationId xmlns:a16="http://schemas.microsoft.com/office/drawing/2014/main" id="{F2856072-A94A-F135-1626-49A9ED257A07}"/>
              </a:ext>
            </a:extLst>
          </p:cNvPr>
          <p:cNvSpPr/>
          <p:nvPr/>
        </p:nvSpPr>
        <p:spPr>
          <a:xfrm>
            <a:off x="238994" y="4691109"/>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58" name="Rectangle 57">
            <a:hlinkClick r:id="" action="ppaction://noaction">
              <a:snd r:embed="rId16" name="T3_W8_12.10.wav"/>
            </a:hlinkClick>
            <a:extLst>
              <a:ext uri="{FF2B5EF4-FFF2-40B4-BE49-F238E27FC236}">
                <a16:creationId xmlns:a16="http://schemas.microsoft.com/office/drawing/2014/main" id="{C43F16B4-13E8-2E36-EC87-06055618DF4B}"/>
              </a:ext>
            </a:extLst>
          </p:cNvPr>
          <p:cNvSpPr/>
          <p:nvPr/>
        </p:nvSpPr>
        <p:spPr>
          <a:xfrm>
            <a:off x="253508" y="5313359"/>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graphicFrame>
        <p:nvGraphicFramePr>
          <p:cNvPr id="64" name="Table 63">
            <a:extLst>
              <a:ext uri="{FF2B5EF4-FFF2-40B4-BE49-F238E27FC236}">
                <a16:creationId xmlns:a16="http://schemas.microsoft.com/office/drawing/2014/main" id="{2E15ED95-F94A-5DC7-9C54-D89C24497019}"/>
              </a:ext>
            </a:extLst>
          </p:cNvPr>
          <p:cNvGraphicFramePr>
            <a:graphicFrameLocks noGrp="1"/>
          </p:cNvGraphicFramePr>
          <p:nvPr>
            <p:extLst>
              <p:ext uri="{D42A27DB-BD31-4B8C-83A1-F6EECF244321}">
                <p14:modId xmlns:p14="http://schemas.microsoft.com/office/powerpoint/2010/main" val="2978563935"/>
              </p:ext>
            </p:extLst>
          </p:nvPr>
        </p:nvGraphicFramePr>
        <p:xfrm>
          <a:off x="5474076" y="3486813"/>
          <a:ext cx="5826382" cy="2529860"/>
        </p:xfrm>
        <a:graphic>
          <a:graphicData uri="http://schemas.openxmlformats.org/drawingml/2006/table">
            <a:tbl>
              <a:tblPr firstRow="1" bandRow="1">
                <a:noFill/>
              </a:tblPr>
              <a:tblGrid>
                <a:gridCol w="1766182">
                  <a:extLst>
                    <a:ext uri="{9D8B030D-6E8A-4147-A177-3AD203B41FA5}">
                      <a16:colId xmlns:a16="http://schemas.microsoft.com/office/drawing/2014/main" val="1337354258"/>
                    </a:ext>
                  </a:extLst>
                </a:gridCol>
                <a:gridCol w="1900519">
                  <a:extLst>
                    <a:ext uri="{9D8B030D-6E8A-4147-A177-3AD203B41FA5}">
                      <a16:colId xmlns:a16="http://schemas.microsoft.com/office/drawing/2014/main" val="2145662844"/>
                    </a:ext>
                  </a:extLst>
                </a:gridCol>
                <a:gridCol w="2159681">
                  <a:extLst>
                    <a:ext uri="{9D8B030D-6E8A-4147-A177-3AD203B41FA5}">
                      <a16:colId xmlns:a16="http://schemas.microsoft.com/office/drawing/2014/main" val="475550084"/>
                    </a:ext>
                  </a:extLst>
                </a:gridCol>
              </a:tblGrid>
              <a:tr h="562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Quique [I]</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[you]</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Papá Pedro [he]</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6271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095515"/>
                  </a:ext>
                </a:extLst>
              </a:tr>
            </a:tbl>
          </a:graphicData>
        </a:graphic>
      </p:graphicFrame>
      <p:sp>
        <p:nvSpPr>
          <p:cNvPr id="6" name="TextBox 5">
            <a:extLst>
              <a:ext uri="{FF2B5EF4-FFF2-40B4-BE49-F238E27FC236}">
                <a16:creationId xmlns:a16="http://schemas.microsoft.com/office/drawing/2014/main" id="{E1A95334-813B-6EE5-7147-C1BA22EC0A5F}"/>
              </a:ext>
            </a:extLst>
          </p:cNvPr>
          <p:cNvSpPr txBox="1"/>
          <p:nvPr/>
        </p:nvSpPr>
        <p:spPr>
          <a:xfrm>
            <a:off x="7196161" y="4292793"/>
            <a:ext cx="39786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a:t>
            </a:r>
          </a:p>
        </p:txBody>
      </p:sp>
      <p:sp>
        <p:nvSpPr>
          <p:cNvPr id="82" name="TextBox 81">
            <a:extLst>
              <a:ext uri="{FF2B5EF4-FFF2-40B4-BE49-F238E27FC236}">
                <a16:creationId xmlns:a16="http://schemas.microsoft.com/office/drawing/2014/main" id="{8CF52AC2-8386-A9FF-4EB7-B5E414E2B1F6}"/>
              </a:ext>
            </a:extLst>
          </p:cNvPr>
          <p:cNvSpPr txBox="1"/>
          <p:nvPr/>
        </p:nvSpPr>
        <p:spPr>
          <a:xfrm>
            <a:off x="5406595" y="4267382"/>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1</a:t>
            </a:r>
          </a:p>
        </p:txBody>
      </p:sp>
      <p:sp>
        <p:nvSpPr>
          <p:cNvPr id="83" name="TextBox 82">
            <a:extLst>
              <a:ext uri="{FF2B5EF4-FFF2-40B4-BE49-F238E27FC236}">
                <a16:creationId xmlns:a16="http://schemas.microsoft.com/office/drawing/2014/main" id="{8E08EC0D-A657-A24A-B534-88F01BD134E4}"/>
              </a:ext>
            </a:extLst>
          </p:cNvPr>
          <p:cNvSpPr txBox="1"/>
          <p:nvPr/>
        </p:nvSpPr>
        <p:spPr>
          <a:xfrm>
            <a:off x="9200177" y="4267382"/>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2</a:t>
            </a:r>
          </a:p>
        </p:txBody>
      </p:sp>
      <p:sp>
        <p:nvSpPr>
          <p:cNvPr id="84" name="TextBox 83">
            <a:extLst>
              <a:ext uri="{FF2B5EF4-FFF2-40B4-BE49-F238E27FC236}">
                <a16:creationId xmlns:a16="http://schemas.microsoft.com/office/drawing/2014/main" id="{7D34ADC4-B256-B723-1AF7-15C79E5AE73B}"/>
              </a:ext>
            </a:extLst>
          </p:cNvPr>
          <p:cNvSpPr txBox="1"/>
          <p:nvPr/>
        </p:nvSpPr>
        <p:spPr>
          <a:xfrm>
            <a:off x="9217523" y="4788908"/>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3</a:t>
            </a:r>
          </a:p>
        </p:txBody>
      </p:sp>
      <p:sp>
        <p:nvSpPr>
          <p:cNvPr id="85" name="TextBox 84">
            <a:extLst>
              <a:ext uri="{FF2B5EF4-FFF2-40B4-BE49-F238E27FC236}">
                <a16:creationId xmlns:a16="http://schemas.microsoft.com/office/drawing/2014/main" id="{FFF4AE44-8961-4B40-C7C2-327CFA57CB3C}"/>
              </a:ext>
            </a:extLst>
          </p:cNvPr>
          <p:cNvSpPr txBox="1"/>
          <p:nvPr/>
        </p:nvSpPr>
        <p:spPr>
          <a:xfrm>
            <a:off x="7197477" y="4770556"/>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4</a:t>
            </a:r>
          </a:p>
        </p:txBody>
      </p:sp>
      <p:sp>
        <p:nvSpPr>
          <p:cNvPr id="86" name="TextBox 85">
            <a:extLst>
              <a:ext uri="{FF2B5EF4-FFF2-40B4-BE49-F238E27FC236}">
                <a16:creationId xmlns:a16="http://schemas.microsoft.com/office/drawing/2014/main" id="{7D7D5768-B610-8485-EE59-515B487B8435}"/>
              </a:ext>
            </a:extLst>
          </p:cNvPr>
          <p:cNvSpPr txBox="1"/>
          <p:nvPr/>
        </p:nvSpPr>
        <p:spPr>
          <a:xfrm>
            <a:off x="5411460" y="4876059"/>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5</a:t>
            </a:r>
          </a:p>
        </p:txBody>
      </p:sp>
      <p:sp>
        <p:nvSpPr>
          <p:cNvPr id="87" name="TextBox 86">
            <a:extLst>
              <a:ext uri="{FF2B5EF4-FFF2-40B4-BE49-F238E27FC236}">
                <a16:creationId xmlns:a16="http://schemas.microsoft.com/office/drawing/2014/main" id="{68139C70-35A7-EFB3-E462-EE0EC3893D84}"/>
              </a:ext>
            </a:extLst>
          </p:cNvPr>
          <p:cNvSpPr txBox="1"/>
          <p:nvPr/>
        </p:nvSpPr>
        <p:spPr>
          <a:xfrm>
            <a:off x="7214823" y="5316975"/>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6</a:t>
            </a:r>
          </a:p>
        </p:txBody>
      </p:sp>
      <p:sp>
        <p:nvSpPr>
          <p:cNvPr id="7" name="TextBox 6">
            <a:extLst>
              <a:ext uri="{FF2B5EF4-FFF2-40B4-BE49-F238E27FC236}">
                <a16:creationId xmlns:a16="http://schemas.microsoft.com/office/drawing/2014/main" id="{59CCC6A8-2D2A-493B-E1A3-CC4F8C0C7F88}"/>
              </a:ext>
            </a:extLst>
          </p:cNvPr>
          <p:cNvSpPr txBox="1"/>
          <p:nvPr/>
        </p:nvSpPr>
        <p:spPr>
          <a:xfrm>
            <a:off x="7513966" y="4320073"/>
            <a:ext cx="1641796"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swim</a:t>
            </a:r>
          </a:p>
        </p:txBody>
      </p:sp>
      <p:grpSp>
        <p:nvGrpSpPr>
          <p:cNvPr id="90" name="Group 89">
            <a:extLst>
              <a:ext uri="{FF2B5EF4-FFF2-40B4-BE49-F238E27FC236}">
                <a16:creationId xmlns:a16="http://schemas.microsoft.com/office/drawing/2014/main" id="{E97BD5D8-97BF-CD35-A219-6BECF40BD01E}"/>
              </a:ext>
            </a:extLst>
          </p:cNvPr>
          <p:cNvGrpSpPr/>
          <p:nvPr/>
        </p:nvGrpSpPr>
        <p:grpSpPr>
          <a:xfrm>
            <a:off x="5818821" y="1498347"/>
            <a:ext cx="7214450" cy="519576"/>
            <a:chOff x="5785555" y="613623"/>
            <a:chExt cx="7214450" cy="519576"/>
          </a:xfrm>
        </p:grpSpPr>
        <p:sp>
          <p:nvSpPr>
            <p:cNvPr id="91" name="Speech Bubble: Rectangle with Corners Rounded 90">
              <a:extLst>
                <a:ext uri="{FF2B5EF4-FFF2-40B4-BE49-F238E27FC236}">
                  <a16:creationId xmlns:a16="http://schemas.microsoft.com/office/drawing/2014/main" id="{7F920F48-B683-773E-2EFB-1CC15F26AF98}"/>
                </a:ext>
              </a:extLst>
            </p:cNvPr>
            <p:cNvSpPr/>
            <p:nvPr/>
          </p:nvSpPr>
          <p:spPr>
            <a:xfrm>
              <a:off x="5785555" y="613623"/>
              <a:ext cx="6229814" cy="519576"/>
            </a:xfrm>
            <a:prstGeom prst="wedgeRoundRectCallout">
              <a:avLst>
                <a:gd name="adj1" fmla="val -49953"/>
                <a:gd name="adj2" fmla="val -93197"/>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extLst>
                <a:ext uri="{FF2B5EF4-FFF2-40B4-BE49-F238E27FC236}">
                  <a16:creationId xmlns:a16="http://schemas.microsoft.com/office/drawing/2014/main" id="{5C36D7BE-E530-FA40-B57A-66125179E7D2}"/>
                </a:ext>
              </a:extLst>
            </p:cNvPr>
            <p:cNvSpPr txBox="1"/>
            <p:nvPr/>
          </p:nvSpPr>
          <p:spPr>
            <a:xfrm>
              <a:off x="5901933" y="647090"/>
              <a:ext cx="70980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Escribe </a:t>
              </a: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número</a:t>
              </a:r>
              <a:r>
                <a:rPr lang="en-GB" sz="2400" noProof="0" dirty="0">
                  <a:solidFill>
                    <a:srgbClr val="002060"/>
                  </a:solidFill>
                  <a:latin typeface="Century Gothic" panose="020B0502020202020204" pitchFamily="34" charset="0"/>
                </a:rPr>
                <a:t> y </a:t>
              </a: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verbo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94" name="TextBox 93">
            <a:extLst>
              <a:ext uri="{FF2B5EF4-FFF2-40B4-BE49-F238E27FC236}">
                <a16:creationId xmlns:a16="http://schemas.microsoft.com/office/drawing/2014/main" id="{2A746396-4625-30AD-97B0-CC303DBCE2CD}"/>
              </a:ext>
            </a:extLst>
          </p:cNvPr>
          <p:cNvSpPr txBox="1"/>
          <p:nvPr/>
        </p:nvSpPr>
        <p:spPr>
          <a:xfrm>
            <a:off x="5713254" y="4339467"/>
            <a:ext cx="1457450"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play</a:t>
            </a:r>
          </a:p>
        </p:txBody>
      </p:sp>
      <p:sp>
        <p:nvSpPr>
          <p:cNvPr id="95" name="TextBox 94">
            <a:extLst>
              <a:ext uri="{FF2B5EF4-FFF2-40B4-BE49-F238E27FC236}">
                <a16:creationId xmlns:a16="http://schemas.microsoft.com/office/drawing/2014/main" id="{A80039B1-F893-AE93-846F-298F0CFB5CC3}"/>
              </a:ext>
            </a:extLst>
          </p:cNvPr>
          <p:cNvSpPr txBox="1"/>
          <p:nvPr/>
        </p:nvSpPr>
        <p:spPr>
          <a:xfrm>
            <a:off x="9637676" y="4292793"/>
            <a:ext cx="1603324"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wash</a:t>
            </a:r>
          </a:p>
        </p:txBody>
      </p:sp>
      <p:sp>
        <p:nvSpPr>
          <p:cNvPr id="96" name="TextBox 95">
            <a:extLst>
              <a:ext uri="{FF2B5EF4-FFF2-40B4-BE49-F238E27FC236}">
                <a16:creationId xmlns:a16="http://schemas.microsoft.com/office/drawing/2014/main" id="{FBD792F8-B90D-0674-96E8-31102C87BCF6}"/>
              </a:ext>
            </a:extLst>
          </p:cNvPr>
          <p:cNvSpPr txBox="1"/>
          <p:nvPr/>
        </p:nvSpPr>
        <p:spPr>
          <a:xfrm>
            <a:off x="9631046" y="4811327"/>
            <a:ext cx="1265090"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eat</a:t>
            </a:r>
          </a:p>
        </p:txBody>
      </p:sp>
      <p:sp>
        <p:nvSpPr>
          <p:cNvPr id="97" name="TextBox 96">
            <a:extLst>
              <a:ext uri="{FF2B5EF4-FFF2-40B4-BE49-F238E27FC236}">
                <a16:creationId xmlns:a16="http://schemas.microsoft.com/office/drawing/2014/main" id="{19E00966-2BB2-AD63-2EE4-D864F122E68C}"/>
              </a:ext>
            </a:extLst>
          </p:cNvPr>
          <p:cNvSpPr txBox="1"/>
          <p:nvPr/>
        </p:nvSpPr>
        <p:spPr>
          <a:xfrm>
            <a:off x="7562288" y="4862687"/>
            <a:ext cx="1612942"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stroll</a:t>
            </a:r>
          </a:p>
        </p:txBody>
      </p:sp>
      <p:sp>
        <p:nvSpPr>
          <p:cNvPr id="98" name="TextBox 97">
            <a:extLst>
              <a:ext uri="{FF2B5EF4-FFF2-40B4-BE49-F238E27FC236}">
                <a16:creationId xmlns:a16="http://schemas.microsoft.com/office/drawing/2014/main" id="{F52732B3-DD2A-6043-3701-8B2CCE496521}"/>
              </a:ext>
            </a:extLst>
          </p:cNvPr>
          <p:cNvSpPr txBox="1"/>
          <p:nvPr/>
        </p:nvSpPr>
        <p:spPr>
          <a:xfrm>
            <a:off x="5749982" y="4938682"/>
            <a:ext cx="1265090"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eat</a:t>
            </a:r>
          </a:p>
        </p:txBody>
      </p:sp>
      <p:sp>
        <p:nvSpPr>
          <p:cNvPr id="99" name="TextBox 98">
            <a:extLst>
              <a:ext uri="{FF2B5EF4-FFF2-40B4-BE49-F238E27FC236}">
                <a16:creationId xmlns:a16="http://schemas.microsoft.com/office/drawing/2014/main" id="{A68786E4-28EB-1155-6EDD-4BDA1D6991B8}"/>
              </a:ext>
            </a:extLst>
          </p:cNvPr>
          <p:cNvSpPr txBox="1"/>
          <p:nvPr/>
        </p:nvSpPr>
        <p:spPr>
          <a:xfrm>
            <a:off x="7534003" y="5369841"/>
            <a:ext cx="1111202"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go</a:t>
            </a:r>
          </a:p>
        </p:txBody>
      </p:sp>
      <p:sp>
        <p:nvSpPr>
          <p:cNvPr id="102" name="TextBox 101">
            <a:extLst>
              <a:ext uri="{FF2B5EF4-FFF2-40B4-BE49-F238E27FC236}">
                <a16:creationId xmlns:a16="http://schemas.microsoft.com/office/drawing/2014/main" id="{99E3075A-2C09-B4E6-DAFE-D8B3372DD879}"/>
              </a:ext>
            </a:extLst>
          </p:cNvPr>
          <p:cNvSpPr txBox="1"/>
          <p:nvPr/>
        </p:nvSpPr>
        <p:spPr>
          <a:xfrm>
            <a:off x="5413032" y="5503983"/>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7</a:t>
            </a:r>
          </a:p>
        </p:txBody>
      </p:sp>
      <p:sp>
        <p:nvSpPr>
          <p:cNvPr id="103" name="TextBox 102">
            <a:extLst>
              <a:ext uri="{FF2B5EF4-FFF2-40B4-BE49-F238E27FC236}">
                <a16:creationId xmlns:a16="http://schemas.microsoft.com/office/drawing/2014/main" id="{8C23386D-F76A-52EA-0048-AC7B2ED9B3FB}"/>
              </a:ext>
            </a:extLst>
          </p:cNvPr>
          <p:cNvSpPr txBox="1"/>
          <p:nvPr/>
        </p:nvSpPr>
        <p:spPr>
          <a:xfrm>
            <a:off x="5742097" y="5546706"/>
            <a:ext cx="1258678"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use</a:t>
            </a:r>
          </a:p>
        </p:txBody>
      </p:sp>
      <p:sp>
        <p:nvSpPr>
          <p:cNvPr id="104" name="Rectangle 103">
            <a:hlinkClick r:id="" action="ppaction://noaction">
              <a:snd r:embed="rId17" name="T3_W8_12.11.wav"/>
            </a:hlinkClick>
            <a:extLst>
              <a:ext uri="{FF2B5EF4-FFF2-40B4-BE49-F238E27FC236}">
                <a16:creationId xmlns:a16="http://schemas.microsoft.com/office/drawing/2014/main" id="{87134A4B-7B69-E411-5B02-49E3EEB56159}"/>
              </a:ext>
            </a:extLst>
          </p:cNvPr>
          <p:cNvSpPr/>
          <p:nvPr/>
        </p:nvSpPr>
        <p:spPr>
          <a:xfrm>
            <a:off x="253508" y="5933047"/>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53" name="TextBox 52">
            <a:extLst>
              <a:ext uri="{FF2B5EF4-FFF2-40B4-BE49-F238E27FC236}">
                <a16:creationId xmlns:a16="http://schemas.microsoft.com/office/drawing/2014/main" id="{F6810A43-C3D7-D325-5B67-94A506BBD252}"/>
              </a:ext>
            </a:extLst>
          </p:cNvPr>
          <p:cNvSpPr txBox="1"/>
          <p:nvPr/>
        </p:nvSpPr>
        <p:spPr>
          <a:xfrm>
            <a:off x="9486900" y="2112912"/>
            <a:ext cx="2820655" cy="353943"/>
          </a:xfrm>
          <a:prstGeom prst="rect">
            <a:avLst/>
          </a:prstGeom>
          <a:solidFill>
            <a:srgbClr val="E2F0D9"/>
          </a:solidFill>
        </p:spPr>
        <p:txBody>
          <a:bodyPr wrap="square">
            <a:spAutoFit/>
          </a:bodyPr>
          <a:lstStyle/>
          <a:p>
            <a:pPr algn="ctr"/>
            <a:r>
              <a:rPr lang="en-GB" sz="1700" dirty="0">
                <a:solidFill>
                  <a:srgbClr val="002060"/>
                </a:solidFill>
                <a:latin typeface="Century Gothic" panose="020B0502020202020204" pitchFamily="34" charset="0"/>
              </a:rPr>
              <a:t>(</a:t>
            </a:r>
            <a:r>
              <a:rPr lang="en-GB" sz="1700" dirty="0" err="1">
                <a:solidFill>
                  <a:srgbClr val="002060"/>
                </a:solidFill>
                <a:latin typeface="Century Gothic" panose="020B0502020202020204" pitchFamily="34" charset="0"/>
              </a:rPr>
              <a:t>el</a:t>
            </a:r>
            <a:r>
              <a:rPr lang="en-GB" sz="1700" dirty="0">
                <a:solidFill>
                  <a:srgbClr val="002060"/>
                </a:solidFill>
                <a:latin typeface="Century Gothic" panose="020B0502020202020204" pitchFamily="34" charset="0"/>
              </a:rPr>
              <a:t>) </a:t>
            </a:r>
            <a:r>
              <a:rPr lang="en-GB" sz="1700" b="1" dirty="0" err="1">
                <a:solidFill>
                  <a:srgbClr val="002060"/>
                </a:solidFill>
                <a:latin typeface="Century Gothic" panose="020B0502020202020204" pitchFamily="34" charset="0"/>
              </a:rPr>
              <a:t>helado</a:t>
            </a:r>
            <a:r>
              <a:rPr lang="en-GB" sz="1700" dirty="0">
                <a:solidFill>
                  <a:srgbClr val="002060"/>
                </a:solidFill>
                <a:latin typeface="Century Gothic" panose="020B0502020202020204" pitchFamily="34" charset="0"/>
              </a:rPr>
              <a:t> – ice-cream</a:t>
            </a:r>
          </a:p>
        </p:txBody>
      </p:sp>
      <p:pic>
        <p:nvPicPr>
          <p:cNvPr id="3" name="Picture 2" descr="A picture containing text, toy, doll, vector graphics&#10;&#10;Description automatically generated">
            <a:extLst>
              <a:ext uri="{FF2B5EF4-FFF2-40B4-BE49-F238E27FC236}">
                <a16:creationId xmlns:a16="http://schemas.microsoft.com/office/drawing/2014/main" id="{4FD485F1-F2E4-5535-A786-F7161B55A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43630" y="4532225"/>
            <a:ext cx="1239299" cy="2354138"/>
          </a:xfrm>
          <a:prstGeom prst="rect">
            <a:avLst/>
          </a:prstGeom>
        </p:spPr>
      </p:pic>
      <p:pic>
        <p:nvPicPr>
          <p:cNvPr id="5" name="Picture 6" descr="Free vector graphics of Baseball cap">
            <a:extLst>
              <a:ext uri="{FF2B5EF4-FFF2-40B4-BE49-F238E27FC236}">
                <a16:creationId xmlns:a16="http://schemas.microsoft.com/office/drawing/2014/main" id="{AD795E63-1B57-8F55-353C-DD483CB388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81463" y="4473017"/>
            <a:ext cx="911701" cy="46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2.3.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500"/>
                                        <p:tgtEl>
                                          <p:spTgt spid="8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fade">
                                      <p:cBhvr>
                                        <p:cTn id="60" dur="500"/>
                                        <p:tgtEl>
                                          <p:spTgt spid="9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fade">
                                      <p:cBhvr>
                                        <p:cTn id="75" dur="500"/>
                                        <p:tgtEl>
                                          <p:spTgt spid="8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2"/>
                                        </p:tgtEl>
                                        <p:attrNameLst>
                                          <p:attrName>style.visibility</p:attrName>
                                        </p:attrNameLst>
                                      </p:cBhvr>
                                      <p:to>
                                        <p:strVal val="visible"/>
                                      </p:to>
                                    </p:set>
                                    <p:animEffect transition="in" filter="fade">
                                      <p:cBhvr>
                                        <p:cTn id="85" dur="500"/>
                                        <p:tgtEl>
                                          <p:spTgt spid="10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3"/>
                                        </p:tgtEl>
                                        <p:attrNameLst>
                                          <p:attrName>style.visibility</p:attrName>
                                        </p:attrNameLst>
                                      </p:cBhvr>
                                      <p:to>
                                        <p:strVal val="visible"/>
                                      </p:to>
                                    </p:set>
                                    <p:animEffect transition="in" filter="fade">
                                      <p:cBhvr>
                                        <p:cTn id="9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2" grpId="0"/>
      <p:bldP spid="83" grpId="0"/>
      <p:bldP spid="84" grpId="0"/>
      <p:bldP spid="85" grpId="0"/>
      <p:bldP spid="86" grpId="0"/>
      <p:bldP spid="87" grpId="0"/>
      <p:bldP spid="7" grpId="0"/>
      <p:bldP spid="94" grpId="0"/>
      <p:bldP spid="95" grpId="0"/>
      <p:bldP spid="96" grpId="0"/>
      <p:bldP spid="97" grpId="0"/>
      <p:bldP spid="98" grpId="0"/>
      <p:bldP spid="99" grpId="0"/>
      <p:bldP spid="102" grpId="0"/>
      <p:bldP spid="1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918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283833" y="91655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41" name="Speech Bubble: Rectangle with Corners Rounded 40">
            <a:extLst>
              <a:ext uri="{FF2B5EF4-FFF2-40B4-BE49-F238E27FC236}">
                <a16:creationId xmlns:a16="http://schemas.microsoft.com/office/drawing/2014/main" id="{2DF35671-069A-4773-87A6-3BDBA7E690C7}"/>
              </a:ext>
            </a:extLst>
          </p:cNvPr>
          <p:cNvSpPr/>
          <p:nvPr/>
        </p:nvSpPr>
        <p:spPr>
          <a:xfrm>
            <a:off x="1175632" y="228889"/>
            <a:ext cx="5125416"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43" name="TextBox 42">
            <a:hlinkClick r:id="" action="ppaction://noaction">
              <a:snd r:embed="rId8" name="T3_W8_13.1.wav"/>
            </a:hlinkClick>
            <a:extLst>
              <a:ext uri="{FF2B5EF4-FFF2-40B4-BE49-F238E27FC236}">
                <a16:creationId xmlns:a16="http://schemas.microsoft.com/office/drawing/2014/main" id="{7B8C6F07-AB0D-49A9-A4B1-A9FFE056AD50}"/>
              </a:ext>
            </a:extLst>
          </p:cNvPr>
          <p:cNvSpPr txBox="1"/>
          <p:nvPr/>
        </p:nvSpPr>
        <p:spPr>
          <a:xfrm>
            <a:off x="1198030" y="216970"/>
            <a:ext cx="5103017" cy="523220"/>
          </a:xfrm>
          <a:prstGeom prst="rect">
            <a:avLst/>
          </a:prstGeom>
          <a:solidFill>
            <a:srgbClr val="002060"/>
          </a:solidFill>
          <a:ln>
            <a:noFill/>
          </a:ln>
        </p:spPr>
        <p:txBody>
          <a:bodyPr wrap="square" rtlCol="0">
            <a:spAutoFit/>
          </a:bodyPr>
          <a:lstStyle/>
          <a:p>
            <a:r>
              <a:rPr lang="en-GB" sz="2800" b="1" dirty="0">
                <a:solidFill>
                  <a:schemeClr val="bg1"/>
                </a:solidFill>
                <a:latin typeface="Century Gothic" panose="020B0502020202020204" pitchFamily="34" charset="0"/>
              </a:rPr>
              <a:t>Lee las frases. ¿Qué </a:t>
            </a:r>
            <a:r>
              <a:rPr lang="en-GB" sz="2800" b="1" dirty="0" err="1">
                <a:solidFill>
                  <a:schemeClr val="bg1"/>
                </a:solidFill>
                <a:latin typeface="Century Gothic" panose="020B0502020202020204" pitchFamily="34" charset="0"/>
              </a:rPr>
              <a:t>opinas</a:t>
            </a:r>
            <a:r>
              <a:rPr lang="en-GB" sz="2800" b="1" dirty="0">
                <a:solidFill>
                  <a:schemeClr val="bg1"/>
                </a:solidFill>
                <a:latin typeface="Century Gothic" panose="020B0502020202020204" pitchFamily="34" charset="0"/>
              </a:rPr>
              <a:t>?</a:t>
            </a:r>
            <a:endParaRPr lang="en-US" sz="2800" b="1" dirty="0">
              <a:solidFill>
                <a:schemeClr val="bg1"/>
              </a:solidFill>
              <a:latin typeface="Century Gothic" panose="020B0502020202020204" pitchFamily="34" charset="0"/>
            </a:endParaRPr>
          </a:p>
        </p:txBody>
      </p:sp>
      <p:pic>
        <p:nvPicPr>
          <p:cNvPr id="44" name="Graphic 43" descr="Teacher">
            <a:extLst>
              <a:ext uri="{FF2B5EF4-FFF2-40B4-BE49-F238E27FC236}">
                <a16:creationId xmlns:a16="http://schemas.microsoft.com/office/drawing/2014/main" id="{B62C6D64-0B21-4AE8-8759-83AFFB9154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549" y="64845"/>
            <a:ext cx="914400" cy="914400"/>
          </a:xfrm>
          <a:prstGeom prst="rect">
            <a:avLst/>
          </a:prstGeom>
        </p:spPr>
      </p:pic>
      <p:sp>
        <p:nvSpPr>
          <p:cNvPr id="59" name="Speech Bubble: Oval 58">
            <a:extLst>
              <a:ext uri="{FF2B5EF4-FFF2-40B4-BE49-F238E27FC236}">
                <a16:creationId xmlns:a16="http://schemas.microsoft.com/office/drawing/2014/main" id="{DD82D38F-E47D-8E57-B558-106135944F10}"/>
              </a:ext>
            </a:extLst>
          </p:cNvPr>
          <p:cNvSpPr/>
          <p:nvPr/>
        </p:nvSpPr>
        <p:spPr>
          <a:xfrm>
            <a:off x="6548597" y="3531164"/>
            <a:ext cx="2293019"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Quiero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ir</a:t>
            </a:r>
            <a:r>
              <a:rPr lang="en-GB" sz="2400" dirty="0">
                <a:solidFill>
                  <a:srgbClr val="002060"/>
                </a:solidFill>
                <a:latin typeface="Segoe Print" panose="02000600000000000000" pitchFamily="2" charset="0"/>
              </a:rPr>
              <a:t> al cine.</a:t>
            </a:r>
            <a:endParaRPr lang="en-GB" sz="2400" dirty="0">
              <a:latin typeface="Segoe Print" panose="02000600000000000000" pitchFamily="2" charset="0"/>
            </a:endParaRPr>
          </a:p>
        </p:txBody>
      </p:sp>
      <p:sp>
        <p:nvSpPr>
          <p:cNvPr id="63" name="Speech Bubble: Oval 62">
            <a:extLst>
              <a:ext uri="{FF2B5EF4-FFF2-40B4-BE49-F238E27FC236}">
                <a16:creationId xmlns:a16="http://schemas.microsoft.com/office/drawing/2014/main" id="{B019F7B3-A7C8-E2BF-B760-0907F2347F84}"/>
              </a:ext>
            </a:extLst>
          </p:cNvPr>
          <p:cNvSpPr/>
          <p:nvPr/>
        </p:nvSpPr>
        <p:spPr>
          <a:xfrm>
            <a:off x="9000878" y="3564654"/>
            <a:ext cx="2709341" cy="1324814"/>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Segoe Print" panose="02000600000000000000" pitchFamily="2" charset="0"/>
              </a:rPr>
              <a:t>¡Es </a:t>
            </a:r>
            <a:r>
              <a:rPr lang="en-GB" sz="2800" dirty="0" err="1">
                <a:solidFill>
                  <a:srgbClr val="002060"/>
                </a:solidFill>
                <a:latin typeface="Segoe Print" panose="02000600000000000000" pitchFamily="2" charset="0"/>
              </a:rPr>
              <a:t>divertido</a:t>
            </a:r>
            <a:r>
              <a:rPr lang="en-GB" sz="2800" dirty="0">
                <a:solidFill>
                  <a:srgbClr val="002060"/>
                </a:solidFill>
                <a:latin typeface="Segoe Print" panose="02000600000000000000" pitchFamily="2" charset="0"/>
              </a:rPr>
              <a:t>! </a:t>
            </a:r>
          </a:p>
        </p:txBody>
      </p:sp>
      <p:sp>
        <p:nvSpPr>
          <p:cNvPr id="64" name="Rectangle 63">
            <a:extLst>
              <a:ext uri="{FF2B5EF4-FFF2-40B4-BE49-F238E27FC236}">
                <a16:creationId xmlns:a16="http://schemas.microsoft.com/office/drawing/2014/main" id="{5E2C1E35-6526-4AF3-2BB9-9F50974638BA}"/>
              </a:ext>
            </a:extLst>
          </p:cNvPr>
          <p:cNvSpPr/>
          <p:nvPr/>
        </p:nvSpPr>
        <p:spPr>
          <a:xfrm>
            <a:off x="6600691" y="3392763"/>
            <a:ext cx="60465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2994B2"/>
                </a:solidFill>
              </a:rPr>
              <a:t>A</a:t>
            </a:r>
          </a:p>
        </p:txBody>
      </p:sp>
      <p:sp>
        <p:nvSpPr>
          <p:cNvPr id="65" name="Rectangle 64">
            <a:extLst>
              <a:ext uri="{FF2B5EF4-FFF2-40B4-BE49-F238E27FC236}">
                <a16:creationId xmlns:a16="http://schemas.microsoft.com/office/drawing/2014/main" id="{2F32DE35-E48D-D9D4-A1D3-1C44E7BAE2E2}"/>
              </a:ext>
            </a:extLst>
          </p:cNvPr>
          <p:cNvSpPr/>
          <p:nvPr/>
        </p:nvSpPr>
        <p:spPr>
          <a:xfrm>
            <a:off x="9082895" y="3392763"/>
            <a:ext cx="57259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2994B2"/>
                </a:solidFill>
              </a:rPr>
              <a:t>B</a:t>
            </a:r>
          </a:p>
        </p:txBody>
      </p:sp>
      <p:sp>
        <p:nvSpPr>
          <p:cNvPr id="73" name="Speech Bubble: Rectangle with Corners Rounded 72">
            <a:extLst>
              <a:ext uri="{FF2B5EF4-FFF2-40B4-BE49-F238E27FC236}">
                <a16:creationId xmlns:a16="http://schemas.microsoft.com/office/drawing/2014/main" id="{285A1239-A44A-6464-C15B-D67A694FC334}"/>
              </a:ext>
            </a:extLst>
          </p:cNvPr>
          <p:cNvSpPr/>
          <p:nvPr/>
        </p:nvSpPr>
        <p:spPr>
          <a:xfrm>
            <a:off x="6387976" y="250628"/>
            <a:ext cx="3454206" cy="519576"/>
          </a:xfrm>
          <a:prstGeom prst="wedgeRoundRectCallout">
            <a:avLst>
              <a:gd name="adj1" fmla="val -37088"/>
              <a:gd name="adj2" fmla="val 148789"/>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4" name="TextBox 73">
            <a:extLst>
              <a:ext uri="{FF2B5EF4-FFF2-40B4-BE49-F238E27FC236}">
                <a16:creationId xmlns:a16="http://schemas.microsoft.com/office/drawing/2014/main" id="{3E834CB9-5E2A-A0D5-6D1B-EDFB9CFB54B4}"/>
              </a:ext>
            </a:extLst>
          </p:cNvPr>
          <p:cNvSpPr txBox="1"/>
          <p:nvPr/>
        </p:nvSpPr>
        <p:spPr>
          <a:xfrm>
            <a:off x="6471731" y="257969"/>
            <a:ext cx="3838586" cy="523220"/>
          </a:xfrm>
          <a:prstGeom prst="rect">
            <a:avLst/>
          </a:prstGeom>
          <a:noFill/>
          <a:ln>
            <a:noFill/>
          </a:ln>
        </p:spPr>
        <p:txBody>
          <a:bodyPr wrap="square" rtlCol="0">
            <a:spAutoFit/>
          </a:bodyPr>
          <a:lstStyle/>
          <a:p>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Reacciona</a:t>
            </a:r>
            <a:r>
              <a:rPr lang="en-GB" sz="2800" dirty="0">
                <a:solidFill>
                  <a:srgbClr val="002060"/>
                </a:solidFill>
                <a:latin typeface="Century Gothic" panose="020B0502020202020204" pitchFamily="34" charset="0"/>
              </a:rPr>
              <a:t>! 😃😟</a:t>
            </a:r>
            <a:endParaRPr lang="en-US" sz="2800" dirty="0">
              <a:solidFill>
                <a:srgbClr val="002060"/>
              </a:solidFill>
              <a:latin typeface="Century Gothic" panose="020B0502020202020204" pitchFamily="34" charset="0"/>
            </a:endParaRPr>
          </a:p>
        </p:txBody>
      </p:sp>
      <p:graphicFrame>
        <p:nvGraphicFramePr>
          <p:cNvPr id="76" name="Table 75">
            <a:extLst>
              <a:ext uri="{FF2B5EF4-FFF2-40B4-BE49-F238E27FC236}">
                <a16:creationId xmlns:a16="http://schemas.microsoft.com/office/drawing/2014/main" id="{E2C2792D-FC9F-02C4-574E-9EB3BC87A3CB}"/>
              </a:ext>
            </a:extLst>
          </p:cNvPr>
          <p:cNvGraphicFramePr>
            <a:graphicFrameLocks noGrp="1"/>
          </p:cNvGraphicFramePr>
          <p:nvPr>
            <p:extLst>
              <p:ext uri="{D42A27DB-BD31-4B8C-83A1-F6EECF244321}">
                <p14:modId xmlns:p14="http://schemas.microsoft.com/office/powerpoint/2010/main" val="3078710342"/>
              </p:ext>
            </p:extLst>
          </p:nvPr>
        </p:nvGraphicFramePr>
        <p:xfrm>
          <a:off x="4289367" y="5198533"/>
          <a:ext cx="7886201" cy="1551985"/>
        </p:xfrm>
        <a:graphic>
          <a:graphicData uri="http://schemas.openxmlformats.org/drawingml/2006/table">
            <a:tbl>
              <a:tblPr firstRow="1" bandRow="1"/>
              <a:tblGrid>
                <a:gridCol w="7886201">
                  <a:extLst>
                    <a:ext uri="{9D8B030D-6E8A-4147-A177-3AD203B41FA5}">
                      <a16:colId xmlns:a16="http://schemas.microsoft.com/office/drawing/2014/main" val="3087057724"/>
                    </a:ext>
                  </a:extLst>
                </a:gridCol>
              </a:tblGrid>
              <a:tr h="892108">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659877">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41330318"/>
                  </a:ext>
                </a:extLst>
              </a:tr>
            </a:tbl>
          </a:graphicData>
        </a:graphic>
      </p:graphicFrame>
      <p:pic>
        <p:nvPicPr>
          <p:cNvPr id="79" name="Google Shape;319;p15" descr="Speech Icon, Voice, Talking, Audio, Speech">
            <a:extLst>
              <a:ext uri="{FF2B5EF4-FFF2-40B4-BE49-F238E27FC236}">
                <a16:creationId xmlns:a16="http://schemas.microsoft.com/office/drawing/2014/main" id="{AF146907-CF89-98A9-A70F-9520061B15E6}"/>
              </a:ext>
            </a:extLst>
          </p:cNvPr>
          <p:cNvPicPr preferRelativeResize="0"/>
          <p:nvPr/>
        </p:nvPicPr>
        <p:blipFill rotWithShape="1">
          <a:blip r:embed="rId11">
            <a:alphaModFix/>
          </a:blip>
          <a:srcRect/>
          <a:stretch/>
        </p:blipFill>
        <p:spPr>
          <a:xfrm>
            <a:off x="10187277" y="96549"/>
            <a:ext cx="776168" cy="776168"/>
          </a:xfrm>
          <a:prstGeom prst="rect">
            <a:avLst/>
          </a:prstGeom>
          <a:noFill/>
          <a:ln>
            <a:noFill/>
          </a:ln>
        </p:spPr>
      </p:pic>
      <p:sp>
        <p:nvSpPr>
          <p:cNvPr id="80" name="Title 1">
            <a:extLst>
              <a:ext uri="{FF2B5EF4-FFF2-40B4-BE49-F238E27FC236}">
                <a16:creationId xmlns:a16="http://schemas.microsoft.com/office/drawing/2014/main" id="{6241C64F-A483-A024-C9AF-D73D9086B21D}"/>
              </a:ext>
            </a:extLst>
          </p:cNvPr>
          <p:cNvSpPr txBox="1">
            <a:spLocks/>
          </p:cNvSpPr>
          <p:nvPr/>
        </p:nvSpPr>
        <p:spPr>
          <a:xfrm>
            <a:off x="10045628" y="92256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4" name="Table 33">
            <a:extLst>
              <a:ext uri="{FF2B5EF4-FFF2-40B4-BE49-F238E27FC236}">
                <a16:creationId xmlns:a16="http://schemas.microsoft.com/office/drawing/2014/main" id="{93E525AD-7D04-6988-529E-AAC299C1F149}"/>
              </a:ext>
            </a:extLst>
          </p:cNvPr>
          <p:cNvGraphicFramePr>
            <a:graphicFrameLocks noGrp="1"/>
          </p:cNvGraphicFramePr>
          <p:nvPr>
            <p:extLst>
              <p:ext uri="{D42A27DB-BD31-4B8C-83A1-F6EECF244321}">
                <p14:modId xmlns:p14="http://schemas.microsoft.com/office/powerpoint/2010/main" val="132806948"/>
              </p:ext>
            </p:extLst>
          </p:nvPr>
        </p:nvGraphicFramePr>
        <p:xfrm>
          <a:off x="90549" y="1774547"/>
          <a:ext cx="2557136" cy="2449955"/>
        </p:xfrm>
        <a:graphic>
          <a:graphicData uri="http://schemas.openxmlformats.org/drawingml/2006/table">
            <a:tbl>
              <a:tblPr firstRow="1" bandRow="1">
                <a:noFill/>
              </a:tblPr>
              <a:tblGrid>
                <a:gridCol w="2557136">
                  <a:extLst>
                    <a:ext uri="{9D8B030D-6E8A-4147-A177-3AD203B41FA5}">
                      <a16:colId xmlns:a16="http://schemas.microsoft.com/office/drawing/2014/main" val="2145662844"/>
                    </a:ext>
                  </a:extLst>
                </a:gridCol>
              </a:tblGrid>
              <a:tr h="489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89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145965"/>
                  </a:ext>
                </a:extLst>
              </a:tr>
              <a:tr h="48999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063900"/>
                  </a:ext>
                </a:extLst>
              </a:tr>
              <a:tr h="48999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48999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752341"/>
                  </a:ext>
                </a:extLst>
              </a:tr>
            </a:tbl>
          </a:graphicData>
        </a:graphic>
      </p:graphicFrame>
      <p:sp>
        <p:nvSpPr>
          <p:cNvPr id="49" name="Rectangle 48">
            <a:hlinkClick r:id="" action="ppaction://noaction">
              <a:snd r:embed="rId12" name="T3_W8_13.3.wav"/>
            </a:hlinkClick>
            <a:extLst>
              <a:ext uri="{FF2B5EF4-FFF2-40B4-BE49-F238E27FC236}">
                <a16:creationId xmlns:a16="http://schemas.microsoft.com/office/drawing/2014/main" id="{15761379-C25E-3398-7DA8-7B75BAF0F395}"/>
              </a:ext>
            </a:extLst>
          </p:cNvPr>
          <p:cNvSpPr/>
          <p:nvPr/>
        </p:nvSpPr>
        <p:spPr>
          <a:xfrm>
            <a:off x="0" y="991164"/>
            <a:ext cx="2738876" cy="707886"/>
          </a:xfrm>
          <a:prstGeom prst="rect">
            <a:avLst/>
          </a:prstGeom>
          <a:noFill/>
        </p:spPr>
        <p:txBody>
          <a:bodyPr wrap="square" lIns="91440" tIns="45720" rIns="91440" bIns="45720">
            <a:spAutoFit/>
          </a:bodyPr>
          <a:lstStyle/>
          <a:p>
            <a:pPr algn="ctr"/>
            <a:r>
              <a:rPr lang="en-US" sz="4000" b="1" dirty="0" err="1">
                <a:ln w="12700" cmpd="sng">
                  <a:solidFill>
                    <a:srgbClr val="FF0066"/>
                  </a:solidFill>
                  <a:prstDash val="solid"/>
                </a:ln>
                <a:solidFill>
                  <a:srgbClr val="FF4B94"/>
                </a:solidFill>
                <a:latin typeface="Segoe Print" panose="02000600000000000000" pitchFamily="2" charset="0"/>
              </a:rPr>
              <a:t>Quiero</a:t>
            </a:r>
            <a:r>
              <a:rPr lang="en-US" sz="4000" b="1" dirty="0">
                <a:ln w="12700" cmpd="sng">
                  <a:solidFill>
                    <a:srgbClr val="002060"/>
                  </a:solidFill>
                  <a:prstDash val="solid"/>
                </a:ln>
                <a:solidFill>
                  <a:srgbClr val="002060"/>
                </a:solidFill>
                <a:latin typeface="Segoe Print" panose="02000600000000000000" pitchFamily="2" charset="0"/>
              </a:rPr>
              <a:t>…</a:t>
            </a:r>
            <a:endParaRPr lang="en-US" sz="4000" b="1" cap="none" spc="0" dirty="0">
              <a:ln w="12700" cmpd="sng">
                <a:solidFill>
                  <a:srgbClr val="002060"/>
                </a:solidFill>
                <a:prstDash val="solid"/>
              </a:ln>
              <a:solidFill>
                <a:srgbClr val="002060"/>
              </a:solidFill>
              <a:effectLst/>
              <a:latin typeface="Segoe Print" panose="02000600000000000000" pitchFamily="2" charset="0"/>
            </a:endParaRPr>
          </a:p>
        </p:txBody>
      </p:sp>
      <p:sp>
        <p:nvSpPr>
          <p:cNvPr id="56" name="TextBox 55">
            <a:extLst>
              <a:ext uri="{FF2B5EF4-FFF2-40B4-BE49-F238E27FC236}">
                <a16:creationId xmlns:a16="http://schemas.microsoft.com/office/drawing/2014/main" id="{73BA60F1-2764-BDD2-06C4-B5148CA8DAA2}"/>
              </a:ext>
            </a:extLst>
          </p:cNvPr>
          <p:cNvSpPr txBox="1"/>
          <p:nvPr/>
        </p:nvSpPr>
        <p:spPr>
          <a:xfrm>
            <a:off x="9877255" y="2066746"/>
            <a:ext cx="2430299" cy="877163"/>
          </a:xfrm>
          <a:prstGeom prst="rect">
            <a:avLst/>
          </a:prstGeom>
          <a:solidFill>
            <a:srgbClr val="E2F0D9"/>
          </a:solidFill>
        </p:spPr>
        <p:txBody>
          <a:bodyPr wrap="square">
            <a:spAutoFit/>
          </a:bodyPr>
          <a:lstStyle/>
          <a:p>
            <a:r>
              <a:rPr lang="en-GB" sz="1700" b="1" dirty="0">
                <a:solidFill>
                  <a:srgbClr val="002060"/>
                </a:solidFill>
                <a:latin typeface="Century Gothic" panose="020B0502020202020204" pitchFamily="34" charset="0"/>
              </a:rPr>
              <a:t>opinas</a:t>
            </a:r>
            <a:r>
              <a:rPr lang="en-GB" sz="1700" dirty="0">
                <a:solidFill>
                  <a:srgbClr val="002060"/>
                </a:solidFill>
                <a:latin typeface="Century Gothic" panose="020B0502020202020204" pitchFamily="34" charset="0"/>
              </a:rPr>
              <a:t> – you think</a:t>
            </a:r>
          </a:p>
          <a:p>
            <a:r>
              <a:rPr lang="en-GB" sz="1700" b="1" dirty="0" err="1">
                <a:solidFill>
                  <a:srgbClr val="002060"/>
                </a:solidFill>
                <a:latin typeface="Century Gothic" panose="020B0502020202020204" pitchFamily="34" charset="0"/>
              </a:rPr>
              <a:t>reacciona</a:t>
            </a:r>
            <a:r>
              <a:rPr lang="en-GB" sz="1700" b="1" dirty="0">
                <a:solidFill>
                  <a:srgbClr val="002060"/>
                </a:solidFill>
                <a:latin typeface="Century Gothic" panose="020B0502020202020204" pitchFamily="34" charset="0"/>
              </a:rPr>
              <a:t> </a:t>
            </a:r>
            <a:r>
              <a:rPr lang="en-GB" sz="1700" dirty="0">
                <a:solidFill>
                  <a:srgbClr val="002060"/>
                </a:solidFill>
                <a:latin typeface="Century Gothic" panose="020B0502020202020204" pitchFamily="34" charset="0"/>
              </a:rPr>
              <a:t>– react</a:t>
            </a:r>
          </a:p>
          <a:p>
            <a:r>
              <a:rPr lang="en-GB" sz="1700" b="1" dirty="0">
                <a:solidFill>
                  <a:srgbClr val="002060"/>
                </a:solidFill>
                <a:latin typeface="Century Gothic" panose="020B0502020202020204" pitchFamily="34" charset="0"/>
              </a:rPr>
              <a:t>aburrido</a:t>
            </a:r>
            <a:r>
              <a:rPr lang="en-GB" sz="1700" dirty="0">
                <a:solidFill>
                  <a:srgbClr val="002060"/>
                </a:solidFill>
                <a:latin typeface="Century Gothic" panose="020B0502020202020204" pitchFamily="34" charset="0"/>
              </a:rPr>
              <a:t> – boring</a:t>
            </a:r>
          </a:p>
        </p:txBody>
      </p:sp>
      <p:graphicFrame>
        <p:nvGraphicFramePr>
          <p:cNvPr id="4" name="Table 3">
            <a:extLst>
              <a:ext uri="{FF2B5EF4-FFF2-40B4-BE49-F238E27FC236}">
                <a16:creationId xmlns:a16="http://schemas.microsoft.com/office/drawing/2014/main" id="{CFCBDE3A-DBBC-3CB7-A681-25A3C3937B5F}"/>
              </a:ext>
            </a:extLst>
          </p:cNvPr>
          <p:cNvGraphicFramePr>
            <a:graphicFrameLocks noGrp="1"/>
          </p:cNvGraphicFramePr>
          <p:nvPr>
            <p:extLst>
              <p:ext uri="{D42A27DB-BD31-4B8C-83A1-F6EECF244321}">
                <p14:modId xmlns:p14="http://schemas.microsoft.com/office/powerpoint/2010/main" val="1253799649"/>
              </p:ext>
            </p:extLst>
          </p:nvPr>
        </p:nvGraphicFramePr>
        <p:xfrm>
          <a:off x="3804192" y="1224903"/>
          <a:ext cx="1839213" cy="3413840"/>
        </p:xfrm>
        <a:graphic>
          <a:graphicData uri="http://schemas.openxmlformats.org/drawingml/2006/table">
            <a:tbl>
              <a:tblPr firstRow="1" bandRow="1">
                <a:noFill/>
              </a:tblPr>
              <a:tblGrid>
                <a:gridCol w="1839213">
                  <a:extLst>
                    <a:ext uri="{9D8B030D-6E8A-4147-A177-3AD203B41FA5}">
                      <a16:colId xmlns:a16="http://schemas.microsoft.com/office/drawing/2014/main" val="2145662844"/>
                    </a:ext>
                  </a:extLst>
                </a:gridCol>
              </a:tblGrid>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6405366"/>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195555"/>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750430"/>
                  </a:ext>
                </a:extLst>
              </a:tr>
              <a:tr h="401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54266"/>
                  </a:ext>
                </a:extLst>
              </a:tr>
            </a:tbl>
          </a:graphicData>
        </a:graphic>
      </p:graphicFrame>
      <p:sp>
        <p:nvSpPr>
          <p:cNvPr id="6" name="TextBox 5">
            <a:hlinkClick r:id="" action="ppaction://noaction">
              <a:snd r:embed="rId13" name="T3_W8_13.11.wav"/>
            </a:hlinkClick>
            <a:extLst>
              <a:ext uri="{FF2B5EF4-FFF2-40B4-BE49-F238E27FC236}">
                <a16:creationId xmlns:a16="http://schemas.microsoft.com/office/drawing/2014/main" id="{5AFCFEEB-FDE4-2435-A2F9-4859311C7773}"/>
              </a:ext>
            </a:extLst>
          </p:cNvPr>
          <p:cNvSpPr txBox="1"/>
          <p:nvPr/>
        </p:nvSpPr>
        <p:spPr>
          <a:xfrm>
            <a:off x="2822808" y="1699050"/>
            <a:ext cx="68320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por</a:t>
            </a:r>
            <a:endParaRPr lang="en-GB" sz="2400" b="1" dirty="0">
              <a:solidFill>
                <a:srgbClr val="002060"/>
              </a:solidFill>
              <a:latin typeface="Century Gothic" panose="020B0502020202020204" pitchFamily="34" charset="0"/>
            </a:endParaRPr>
          </a:p>
        </p:txBody>
      </p:sp>
      <p:sp>
        <p:nvSpPr>
          <p:cNvPr id="3" name="TextBox 2">
            <a:hlinkClick r:id="" action="ppaction://noaction">
              <a:snd r:embed="rId14" name="T3_W8_13.6.wav"/>
            </a:hlinkClick>
            <a:extLst>
              <a:ext uri="{FF2B5EF4-FFF2-40B4-BE49-F238E27FC236}">
                <a16:creationId xmlns:a16="http://schemas.microsoft.com/office/drawing/2014/main" id="{D429EE82-FA79-CE48-3FB0-75CBA1D2197B}"/>
              </a:ext>
            </a:extLst>
          </p:cNvPr>
          <p:cNvSpPr txBox="1"/>
          <p:nvPr/>
        </p:nvSpPr>
        <p:spPr>
          <a:xfrm>
            <a:off x="59815" y="1851302"/>
            <a:ext cx="1084968" cy="430887"/>
          </a:xfrm>
          <a:prstGeom prst="rect">
            <a:avLst/>
          </a:prstGeom>
          <a:noFill/>
        </p:spPr>
        <p:txBody>
          <a:bodyPr wrap="square" rtlCol="0">
            <a:spAutoFit/>
          </a:bodyPr>
          <a:lstStyle/>
          <a:p>
            <a:r>
              <a:rPr lang="es-ES" sz="2200" dirty="0">
                <a:latin typeface="Century Gothic" panose="020B0502020202020204" pitchFamily="34" charset="0"/>
              </a:rPr>
              <a:t>… ir</a:t>
            </a:r>
          </a:p>
        </p:txBody>
      </p:sp>
      <p:sp>
        <p:nvSpPr>
          <p:cNvPr id="5" name="TextBox 4">
            <a:hlinkClick r:id="" action="ppaction://noaction">
              <a:snd r:embed="rId15" name="T3_W8_13.7.wav"/>
            </a:hlinkClick>
            <a:extLst>
              <a:ext uri="{FF2B5EF4-FFF2-40B4-BE49-F238E27FC236}">
                <a16:creationId xmlns:a16="http://schemas.microsoft.com/office/drawing/2014/main" id="{ED913EB5-6983-365D-4110-7C1C92AC54D7}"/>
              </a:ext>
            </a:extLst>
          </p:cNvPr>
          <p:cNvSpPr txBox="1"/>
          <p:nvPr/>
        </p:nvSpPr>
        <p:spPr>
          <a:xfrm>
            <a:off x="50968" y="2350341"/>
            <a:ext cx="2303360" cy="430887"/>
          </a:xfrm>
          <a:prstGeom prst="rect">
            <a:avLst/>
          </a:prstGeom>
          <a:noFill/>
        </p:spPr>
        <p:txBody>
          <a:bodyPr wrap="square" rtlCol="0">
            <a:spAutoFit/>
          </a:bodyPr>
          <a:lstStyle/>
          <a:p>
            <a:r>
              <a:rPr lang="es-ES" sz="2200" dirty="0">
                <a:latin typeface="Century Gothic" panose="020B0502020202020204" pitchFamily="34" charset="0"/>
              </a:rPr>
              <a:t>… descansar</a:t>
            </a:r>
          </a:p>
        </p:txBody>
      </p:sp>
      <p:sp>
        <p:nvSpPr>
          <p:cNvPr id="7" name="TextBox 6">
            <a:hlinkClick r:id="" action="ppaction://noaction">
              <a:snd r:embed="rId16" name="T3_W8_13.8.wav"/>
            </a:hlinkClick>
            <a:extLst>
              <a:ext uri="{FF2B5EF4-FFF2-40B4-BE49-F238E27FC236}">
                <a16:creationId xmlns:a16="http://schemas.microsoft.com/office/drawing/2014/main" id="{5C204E90-F019-3EDE-11FB-32307577DABB}"/>
              </a:ext>
            </a:extLst>
          </p:cNvPr>
          <p:cNvSpPr txBox="1"/>
          <p:nvPr/>
        </p:nvSpPr>
        <p:spPr>
          <a:xfrm>
            <a:off x="50968" y="2829580"/>
            <a:ext cx="2303360" cy="430887"/>
          </a:xfrm>
          <a:prstGeom prst="rect">
            <a:avLst/>
          </a:prstGeom>
          <a:noFill/>
        </p:spPr>
        <p:txBody>
          <a:bodyPr wrap="square" rtlCol="0">
            <a:spAutoFit/>
          </a:bodyPr>
          <a:lstStyle/>
          <a:p>
            <a:r>
              <a:rPr lang="es-ES" sz="2200" dirty="0">
                <a:latin typeface="Century Gothic" panose="020B0502020202020204" pitchFamily="34" charset="0"/>
              </a:rPr>
              <a:t>… pasear</a:t>
            </a:r>
          </a:p>
        </p:txBody>
      </p:sp>
      <p:sp>
        <p:nvSpPr>
          <p:cNvPr id="8" name="TextBox 7">
            <a:hlinkClick r:id="" action="ppaction://noaction">
              <a:snd r:embed="rId17" name="T3_W8_13.9.wav"/>
            </a:hlinkClick>
            <a:extLst>
              <a:ext uri="{FF2B5EF4-FFF2-40B4-BE49-F238E27FC236}">
                <a16:creationId xmlns:a16="http://schemas.microsoft.com/office/drawing/2014/main" id="{9336E2AD-9FD6-8654-7052-D47A53F22D51}"/>
              </a:ext>
            </a:extLst>
          </p:cNvPr>
          <p:cNvSpPr txBox="1"/>
          <p:nvPr/>
        </p:nvSpPr>
        <p:spPr>
          <a:xfrm>
            <a:off x="90549" y="3290505"/>
            <a:ext cx="2303360" cy="430887"/>
          </a:xfrm>
          <a:prstGeom prst="rect">
            <a:avLst/>
          </a:prstGeom>
          <a:noFill/>
        </p:spPr>
        <p:txBody>
          <a:bodyPr wrap="square" rtlCol="0">
            <a:spAutoFit/>
          </a:bodyPr>
          <a:lstStyle/>
          <a:p>
            <a:r>
              <a:rPr lang="es-ES" sz="2200" dirty="0">
                <a:latin typeface="Century Gothic" panose="020B0502020202020204" pitchFamily="34" charset="0"/>
              </a:rPr>
              <a:t>… nadar</a:t>
            </a:r>
          </a:p>
        </p:txBody>
      </p:sp>
      <p:sp>
        <p:nvSpPr>
          <p:cNvPr id="9" name="TextBox 8">
            <a:hlinkClick r:id="" action="ppaction://noaction">
              <a:snd r:embed="rId18" name="T3_W8_13.10.wav"/>
            </a:hlinkClick>
            <a:extLst>
              <a:ext uri="{FF2B5EF4-FFF2-40B4-BE49-F238E27FC236}">
                <a16:creationId xmlns:a16="http://schemas.microsoft.com/office/drawing/2014/main" id="{B4F199B3-2E8D-9CBA-2C84-6DE92808BADF}"/>
              </a:ext>
            </a:extLst>
          </p:cNvPr>
          <p:cNvSpPr txBox="1"/>
          <p:nvPr/>
        </p:nvSpPr>
        <p:spPr>
          <a:xfrm>
            <a:off x="90549" y="3751430"/>
            <a:ext cx="2713619" cy="430887"/>
          </a:xfrm>
          <a:prstGeom prst="rect">
            <a:avLst/>
          </a:prstGeom>
          <a:noFill/>
        </p:spPr>
        <p:txBody>
          <a:bodyPr wrap="square" rtlCol="0">
            <a:spAutoFit/>
          </a:bodyPr>
          <a:lstStyle/>
          <a:p>
            <a:r>
              <a:rPr lang="es-ES" sz="2200" dirty="0">
                <a:latin typeface="Century Gothic" panose="020B0502020202020204" pitchFamily="34" charset="0"/>
              </a:rPr>
              <a:t>… montar en bici</a:t>
            </a:r>
          </a:p>
        </p:txBody>
      </p:sp>
      <p:sp>
        <p:nvSpPr>
          <p:cNvPr id="10" name="TextBox 9">
            <a:hlinkClick r:id="" action="ppaction://noaction">
              <a:snd r:embed="rId19" name="T3_W8_13.19.wav"/>
            </a:hlinkClick>
            <a:extLst>
              <a:ext uri="{FF2B5EF4-FFF2-40B4-BE49-F238E27FC236}">
                <a16:creationId xmlns:a16="http://schemas.microsoft.com/office/drawing/2014/main" id="{E7F21678-543E-27C8-EC1E-B4F2C9C2096D}"/>
              </a:ext>
            </a:extLst>
          </p:cNvPr>
          <p:cNvSpPr txBox="1"/>
          <p:nvPr/>
        </p:nvSpPr>
        <p:spPr>
          <a:xfrm>
            <a:off x="4156302" y="2925580"/>
            <a:ext cx="2303360" cy="430887"/>
          </a:xfrm>
          <a:prstGeom prst="rect">
            <a:avLst/>
          </a:prstGeom>
          <a:noFill/>
        </p:spPr>
        <p:txBody>
          <a:bodyPr wrap="square" rtlCol="0">
            <a:spAutoFit/>
          </a:bodyPr>
          <a:lstStyle/>
          <a:p>
            <a:r>
              <a:rPr lang="es-ES" sz="2200" dirty="0">
                <a:latin typeface="Century Gothic" panose="020B0502020202020204" pitchFamily="34" charset="0"/>
              </a:rPr>
              <a:t>la calle</a:t>
            </a:r>
          </a:p>
        </p:txBody>
      </p:sp>
      <p:sp>
        <p:nvSpPr>
          <p:cNvPr id="12" name="TextBox 11">
            <a:hlinkClick r:id="" action="ppaction://noaction">
              <a:snd r:embed="rId20" name="T3_W8_13.16.wav"/>
            </a:hlinkClick>
            <a:extLst>
              <a:ext uri="{FF2B5EF4-FFF2-40B4-BE49-F238E27FC236}">
                <a16:creationId xmlns:a16="http://schemas.microsoft.com/office/drawing/2014/main" id="{215E78E5-6410-815E-7FB3-E9DBD202DE8E}"/>
              </a:ext>
            </a:extLst>
          </p:cNvPr>
          <p:cNvSpPr txBox="1"/>
          <p:nvPr/>
        </p:nvSpPr>
        <p:spPr>
          <a:xfrm>
            <a:off x="3804192" y="1659494"/>
            <a:ext cx="2303360" cy="430887"/>
          </a:xfrm>
          <a:prstGeom prst="rect">
            <a:avLst/>
          </a:prstGeom>
          <a:noFill/>
        </p:spPr>
        <p:txBody>
          <a:bodyPr wrap="square" rtlCol="0">
            <a:spAutoFit/>
          </a:bodyPr>
          <a:lstStyle/>
          <a:p>
            <a:r>
              <a:rPr lang="es-ES" sz="2200" dirty="0">
                <a:latin typeface="Century Gothic" panose="020B0502020202020204" pitchFamily="34" charset="0"/>
              </a:rPr>
              <a:t>(el) campo</a:t>
            </a:r>
          </a:p>
        </p:txBody>
      </p:sp>
      <p:sp>
        <p:nvSpPr>
          <p:cNvPr id="13" name="TextBox 12">
            <a:hlinkClick r:id="" action="ppaction://noaction">
              <a:snd r:embed="rId21" name="T3_W8_13.17.wav"/>
            </a:hlinkClick>
            <a:extLst>
              <a:ext uri="{FF2B5EF4-FFF2-40B4-BE49-F238E27FC236}">
                <a16:creationId xmlns:a16="http://schemas.microsoft.com/office/drawing/2014/main" id="{4C1D2AEB-1275-5461-8648-71C345F5B81D}"/>
              </a:ext>
            </a:extLst>
          </p:cNvPr>
          <p:cNvSpPr txBox="1"/>
          <p:nvPr/>
        </p:nvSpPr>
        <p:spPr>
          <a:xfrm>
            <a:off x="3933108" y="2106571"/>
            <a:ext cx="2303360" cy="430887"/>
          </a:xfrm>
          <a:prstGeom prst="rect">
            <a:avLst/>
          </a:prstGeom>
          <a:noFill/>
        </p:spPr>
        <p:txBody>
          <a:bodyPr wrap="square" rtlCol="0">
            <a:spAutoFit/>
          </a:bodyPr>
          <a:lstStyle/>
          <a:p>
            <a:r>
              <a:rPr lang="es-ES" sz="2200" dirty="0">
                <a:latin typeface="Century Gothic" panose="020B0502020202020204" pitchFamily="34" charset="0"/>
              </a:rPr>
              <a:t>la ciudad</a:t>
            </a:r>
          </a:p>
        </p:txBody>
      </p:sp>
      <p:sp>
        <p:nvSpPr>
          <p:cNvPr id="14" name="TextBox 13">
            <a:hlinkClick r:id="" action="ppaction://noaction">
              <a:snd r:embed="rId22" name="T3_W8_13.18.wav"/>
            </a:hlinkClick>
            <a:extLst>
              <a:ext uri="{FF2B5EF4-FFF2-40B4-BE49-F238E27FC236}">
                <a16:creationId xmlns:a16="http://schemas.microsoft.com/office/drawing/2014/main" id="{3A8A3028-1758-2802-56B9-622BFD570C0F}"/>
              </a:ext>
            </a:extLst>
          </p:cNvPr>
          <p:cNvSpPr txBox="1"/>
          <p:nvPr/>
        </p:nvSpPr>
        <p:spPr>
          <a:xfrm>
            <a:off x="3997687" y="2505699"/>
            <a:ext cx="2303360" cy="430887"/>
          </a:xfrm>
          <a:prstGeom prst="rect">
            <a:avLst/>
          </a:prstGeom>
          <a:noFill/>
        </p:spPr>
        <p:txBody>
          <a:bodyPr wrap="square" rtlCol="0">
            <a:spAutoFit/>
          </a:bodyPr>
          <a:lstStyle/>
          <a:p>
            <a:r>
              <a:rPr lang="es-ES" sz="2200" dirty="0">
                <a:latin typeface="Century Gothic" panose="020B0502020202020204" pitchFamily="34" charset="0"/>
              </a:rPr>
              <a:t>(el) cine</a:t>
            </a:r>
          </a:p>
        </p:txBody>
      </p:sp>
      <p:sp>
        <p:nvSpPr>
          <p:cNvPr id="15" name="TextBox 14">
            <a:hlinkClick r:id="" action="ppaction://noaction">
              <a:snd r:embed="rId23" name="T3_W8_13.15.wav"/>
            </a:hlinkClick>
            <a:extLst>
              <a:ext uri="{FF2B5EF4-FFF2-40B4-BE49-F238E27FC236}">
                <a16:creationId xmlns:a16="http://schemas.microsoft.com/office/drawing/2014/main" id="{29651B32-EAB0-250A-ECEE-BEE4D87A1909}"/>
              </a:ext>
            </a:extLst>
          </p:cNvPr>
          <p:cNvSpPr txBox="1"/>
          <p:nvPr/>
        </p:nvSpPr>
        <p:spPr>
          <a:xfrm>
            <a:off x="3997687" y="1253043"/>
            <a:ext cx="2303360" cy="430887"/>
          </a:xfrm>
          <a:prstGeom prst="rect">
            <a:avLst/>
          </a:prstGeom>
          <a:noFill/>
        </p:spPr>
        <p:txBody>
          <a:bodyPr wrap="square" rtlCol="0">
            <a:spAutoFit/>
          </a:bodyPr>
          <a:lstStyle/>
          <a:p>
            <a:r>
              <a:rPr lang="es-ES" sz="2200" dirty="0">
                <a:latin typeface="Century Gothic" panose="020B0502020202020204" pitchFamily="34" charset="0"/>
              </a:rPr>
              <a:t>la playa</a:t>
            </a:r>
          </a:p>
        </p:txBody>
      </p:sp>
      <p:sp>
        <p:nvSpPr>
          <p:cNvPr id="16" name="TextBox 15">
            <a:hlinkClick r:id="" action="ppaction://noaction">
              <a:snd r:embed="rId24" name="T3_W8_13.20.wav"/>
            </a:hlinkClick>
            <a:extLst>
              <a:ext uri="{FF2B5EF4-FFF2-40B4-BE49-F238E27FC236}">
                <a16:creationId xmlns:a16="http://schemas.microsoft.com/office/drawing/2014/main" id="{80BF9C14-8FE4-A4A4-F3F4-4DD7D4F4DB5C}"/>
              </a:ext>
            </a:extLst>
          </p:cNvPr>
          <p:cNvSpPr txBox="1"/>
          <p:nvPr/>
        </p:nvSpPr>
        <p:spPr>
          <a:xfrm>
            <a:off x="4084616" y="3364409"/>
            <a:ext cx="2303360" cy="430887"/>
          </a:xfrm>
          <a:prstGeom prst="rect">
            <a:avLst/>
          </a:prstGeom>
          <a:noFill/>
        </p:spPr>
        <p:txBody>
          <a:bodyPr wrap="square" rtlCol="0">
            <a:spAutoFit/>
          </a:bodyPr>
          <a:lstStyle/>
          <a:p>
            <a:r>
              <a:rPr lang="es-ES" sz="2200" dirty="0">
                <a:latin typeface="Century Gothic" panose="020B0502020202020204" pitchFamily="34" charset="0"/>
              </a:rPr>
              <a:t>(el) mar</a:t>
            </a:r>
          </a:p>
        </p:txBody>
      </p:sp>
      <p:sp>
        <p:nvSpPr>
          <p:cNvPr id="17" name="TextBox 16">
            <a:hlinkClick r:id="" action="ppaction://noaction">
              <a:snd r:embed="rId25" name="T3_W8_13.21.wav"/>
            </a:hlinkClick>
            <a:extLst>
              <a:ext uri="{FF2B5EF4-FFF2-40B4-BE49-F238E27FC236}">
                <a16:creationId xmlns:a16="http://schemas.microsoft.com/office/drawing/2014/main" id="{A7C962C6-757C-3E83-382A-557E146DF156}"/>
              </a:ext>
            </a:extLst>
          </p:cNvPr>
          <p:cNvSpPr txBox="1"/>
          <p:nvPr/>
        </p:nvSpPr>
        <p:spPr>
          <a:xfrm>
            <a:off x="3871712" y="3788051"/>
            <a:ext cx="2303360" cy="430887"/>
          </a:xfrm>
          <a:prstGeom prst="rect">
            <a:avLst/>
          </a:prstGeom>
          <a:noFill/>
        </p:spPr>
        <p:txBody>
          <a:bodyPr wrap="square" rtlCol="0">
            <a:spAutoFit/>
          </a:bodyPr>
          <a:lstStyle/>
          <a:p>
            <a:r>
              <a:rPr lang="es-ES" sz="2200" dirty="0">
                <a:latin typeface="Century Gothic" panose="020B0502020202020204" pitchFamily="34" charset="0"/>
              </a:rPr>
              <a:t>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endParaRPr lang="es-ES" sz="2200" dirty="0">
              <a:latin typeface="Century Gothic" panose="020B0502020202020204" pitchFamily="34" charset="0"/>
            </a:endParaRPr>
          </a:p>
        </p:txBody>
      </p:sp>
      <p:sp>
        <p:nvSpPr>
          <p:cNvPr id="20" name="TextBox 19">
            <a:hlinkClick r:id="" action="ppaction://noaction">
              <a:snd r:embed="rId26" name="T3_W8_13.23.wav"/>
            </a:hlinkClick>
            <a:extLst>
              <a:ext uri="{FF2B5EF4-FFF2-40B4-BE49-F238E27FC236}">
                <a16:creationId xmlns:a16="http://schemas.microsoft.com/office/drawing/2014/main" id="{BE2372D1-500C-6823-2FF0-75C5C98B6D2C}"/>
              </a:ext>
            </a:extLst>
          </p:cNvPr>
          <p:cNvSpPr txBox="1"/>
          <p:nvPr/>
        </p:nvSpPr>
        <p:spPr>
          <a:xfrm>
            <a:off x="4245237" y="5171432"/>
            <a:ext cx="23033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bonito |  </a:t>
            </a:r>
            <a:endParaRPr lang="es-ES" sz="2400" dirty="0">
              <a:latin typeface="Century Gothic" panose="020B0502020202020204" pitchFamily="34" charset="0"/>
            </a:endParaRPr>
          </a:p>
        </p:txBody>
      </p:sp>
      <p:sp>
        <p:nvSpPr>
          <p:cNvPr id="21" name="TextBox 20">
            <a:hlinkClick r:id="" action="ppaction://noaction">
              <a:snd r:embed="rId27" name="T3_W8_13.12.wav"/>
            </a:hlinkClick>
            <a:extLst>
              <a:ext uri="{FF2B5EF4-FFF2-40B4-BE49-F238E27FC236}">
                <a16:creationId xmlns:a16="http://schemas.microsoft.com/office/drawing/2014/main" id="{C5B30763-B8BC-0578-1C3A-83388EB708E0}"/>
              </a:ext>
            </a:extLst>
          </p:cNvPr>
          <p:cNvSpPr txBox="1"/>
          <p:nvPr/>
        </p:nvSpPr>
        <p:spPr>
          <a:xfrm>
            <a:off x="2881317" y="2306625"/>
            <a:ext cx="566181"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en</a:t>
            </a:r>
          </a:p>
        </p:txBody>
      </p:sp>
      <p:sp>
        <p:nvSpPr>
          <p:cNvPr id="22" name="TextBox 21">
            <a:hlinkClick r:id="" action="ppaction://noaction">
              <a:snd r:embed="rId28" name="T3_W8_13.13.wav"/>
            </a:hlinkClick>
            <a:extLst>
              <a:ext uri="{FF2B5EF4-FFF2-40B4-BE49-F238E27FC236}">
                <a16:creationId xmlns:a16="http://schemas.microsoft.com/office/drawing/2014/main" id="{D2CE04A4-1905-858B-F242-A423A2304598}"/>
              </a:ext>
            </a:extLst>
          </p:cNvPr>
          <p:cNvSpPr txBox="1"/>
          <p:nvPr/>
        </p:nvSpPr>
        <p:spPr>
          <a:xfrm>
            <a:off x="2983033" y="2871889"/>
            <a:ext cx="47481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p>
        </p:txBody>
      </p:sp>
      <p:sp>
        <p:nvSpPr>
          <p:cNvPr id="23" name="TextBox 22">
            <a:hlinkClick r:id="" action="ppaction://noaction">
              <a:snd r:embed="rId29" name="T3_W8_13.14.wav"/>
            </a:hlinkClick>
            <a:extLst>
              <a:ext uri="{FF2B5EF4-FFF2-40B4-BE49-F238E27FC236}">
                <a16:creationId xmlns:a16="http://schemas.microsoft.com/office/drawing/2014/main" id="{35E72FC8-1750-6534-3C10-6E654BE3F7CE}"/>
              </a:ext>
            </a:extLst>
          </p:cNvPr>
          <p:cNvSpPr txBox="1"/>
          <p:nvPr/>
        </p:nvSpPr>
        <p:spPr>
          <a:xfrm>
            <a:off x="2939041" y="3505948"/>
            <a:ext cx="461986"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al</a:t>
            </a:r>
          </a:p>
        </p:txBody>
      </p:sp>
      <p:sp>
        <p:nvSpPr>
          <p:cNvPr id="24" name="TextBox 23">
            <a:hlinkClick r:id="" action="ppaction://noaction">
              <a:snd r:embed="rId30" name="T3_W8_13.22.wav"/>
            </a:hlinkClick>
            <a:extLst>
              <a:ext uri="{FF2B5EF4-FFF2-40B4-BE49-F238E27FC236}">
                <a16:creationId xmlns:a16="http://schemas.microsoft.com/office/drawing/2014/main" id="{709759E6-6B86-234E-ED5D-2A84F853EFFB}"/>
              </a:ext>
            </a:extLst>
          </p:cNvPr>
          <p:cNvSpPr txBox="1"/>
          <p:nvPr/>
        </p:nvSpPr>
        <p:spPr>
          <a:xfrm>
            <a:off x="4139292" y="4211693"/>
            <a:ext cx="2303360" cy="430887"/>
          </a:xfrm>
          <a:prstGeom prst="rect">
            <a:avLst/>
          </a:prstGeom>
          <a:noFill/>
        </p:spPr>
        <p:txBody>
          <a:bodyPr wrap="square" rtlCol="0">
            <a:spAutoFit/>
          </a:bodyPr>
          <a:lstStyle/>
          <a:p>
            <a:r>
              <a:rPr lang="es-ES" sz="2200" dirty="0">
                <a:latin typeface="Century Gothic" panose="020B0502020202020204" pitchFamily="34" charset="0"/>
              </a:rPr>
              <a:t>(el)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río</a:t>
            </a:r>
            <a:endParaRPr lang="es-ES" sz="2200" dirty="0">
              <a:latin typeface="Century Gothic" panose="020B0502020202020204" pitchFamily="34" charset="0"/>
            </a:endParaRPr>
          </a:p>
        </p:txBody>
      </p:sp>
      <p:sp>
        <p:nvSpPr>
          <p:cNvPr id="25" name="TextBox 24">
            <a:hlinkClick r:id="" action="ppaction://noaction">
              <a:snd r:embed="rId31" name="T3_W8_13.24.wav"/>
            </a:hlinkClick>
            <a:extLst>
              <a:ext uri="{FF2B5EF4-FFF2-40B4-BE49-F238E27FC236}">
                <a16:creationId xmlns:a16="http://schemas.microsoft.com/office/drawing/2014/main" id="{ED4B8071-BCBF-A58C-0ED4-CEE6F4FB075D}"/>
              </a:ext>
            </a:extLst>
          </p:cNvPr>
          <p:cNvSpPr txBox="1"/>
          <p:nvPr/>
        </p:nvSpPr>
        <p:spPr>
          <a:xfrm>
            <a:off x="6087530" y="5168696"/>
            <a:ext cx="2303360" cy="461665"/>
          </a:xfrm>
          <a:prstGeom prst="rect">
            <a:avLst/>
          </a:prstGeom>
          <a:noFill/>
        </p:spPr>
        <p:txBody>
          <a:bodyPr wrap="square" rtlCol="0">
            <a:spAutoFit/>
          </a:bodyPr>
          <a:lstStyle/>
          <a:p>
            <a:r>
              <a:rPr lang="en-GB" sz="2400" b="0" dirty="0" err="1">
                <a:solidFill>
                  <a:srgbClr val="002060"/>
                </a:solidFill>
                <a:latin typeface="Century Gothic" panose="020B0502020202020204" pitchFamily="34" charset="0"/>
              </a:rPr>
              <a:t>fantástico</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28" name="TextBox 27">
            <a:hlinkClick r:id="" action="ppaction://noaction">
              <a:snd r:embed="rId32" name="T3_W8_13.25.wav"/>
            </a:hlinkClick>
            <a:extLst>
              <a:ext uri="{FF2B5EF4-FFF2-40B4-BE49-F238E27FC236}">
                <a16:creationId xmlns:a16="http://schemas.microsoft.com/office/drawing/2014/main" id="{1677585A-86B8-68A3-AA4A-D2885B777552}"/>
              </a:ext>
            </a:extLst>
          </p:cNvPr>
          <p:cNvSpPr txBox="1"/>
          <p:nvPr/>
        </p:nvSpPr>
        <p:spPr>
          <a:xfrm>
            <a:off x="7979869" y="5195797"/>
            <a:ext cx="2303360" cy="461665"/>
          </a:xfrm>
          <a:prstGeom prst="rect">
            <a:avLst/>
          </a:prstGeom>
          <a:noFill/>
        </p:spPr>
        <p:txBody>
          <a:bodyPr wrap="square" rtlCol="0">
            <a:spAutoFit/>
          </a:bodyPr>
          <a:lstStyle/>
          <a:p>
            <a:r>
              <a:rPr lang="en-GB" sz="2400" b="0" dirty="0" err="1">
                <a:solidFill>
                  <a:srgbClr val="002060"/>
                </a:solidFill>
                <a:latin typeface="Century Gothic" panose="020B0502020202020204" pitchFamily="34" charset="0"/>
              </a:rPr>
              <a:t>divertido</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29" name="TextBox 28">
            <a:hlinkClick r:id="" action="ppaction://noaction">
              <a:snd r:embed="rId33" name="T3_W8_13.26.wav"/>
            </a:hlinkClick>
            <a:extLst>
              <a:ext uri="{FF2B5EF4-FFF2-40B4-BE49-F238E27FC236}">
                <a16:creationId xmlns:a16="http://schemas.microsoft.com/office/drawing/2014/main" id="{3381F1E0-E2C5-1507-72E9-C84AEB5DA151}"/>
              </a:ext>
            </a:extLst>
          </p:cNvPr>
          <p:cNvSpPr txBox="1"/>
          <p:nvPr/>
        </p:nvSpPr>
        <p:spPr>
          <a:xfrm>
            <a:off x="9657253" y="5184812"/>
            <a:ext cx="2303360" cy="461665"/>
          </a:xfrm>
          <a:prstGeom prst="rect">
            <a:avLst/>
          </a:prstGeom>
          <a:noFill/>
        </p:spPr>
        <p:txBody>
          <a:bodyPr wrap="square" rtlCol="0">
            <a:spAutoFit/>
          </a:bodyPr>
          <a:lstStyle/>
          <a:p>
            <a:r>
              <a:rPr lang="en-GB" sz="2400" b="0" dirty="0" err="1">
                <a:solidFill>
                  <a:srgbClr val="002060"/>
                </a:solidFill>
                <a:latin typeface="Century Gothic" panose="020B0502020202020204" pitchFamily="34" charset="0"/>
              </a:rPr>
              <a:t>importante</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30" name="TextBox 29">
            <a:hlinkClick r:id="" action="ppaction://noaction">
              <a:snd r:embed="rId34" name="T3_W8_13.27.wav"/>
            </a:hlinkClick>
            <a:extLst>
              <a:ext uri="{FF2B5EF4-FFF2-40B4-BE49-F238E27FC236}">
                <a16:creationId xmlns:a16="http://schemas.microsoft.com/office/drawing/2014/main" id="{1769D130-FA64-1519-9025-F11034671F78}"/>
              </a:ext>
            </a:extLst>
          </p:cNvPr>
          <p:cNvSpPr txBox="1"/>
          <p:nvPr/>
        </p:nvSpPr>
        <p:spPr>
          <a:xfrm>
            <a:off x="6122359" y="5638697"/>
            <a:ext cx="2303360" cy="461665"/>
          </a:xfrm>
          <a:prstGeom prst="rect">
            <a:avLst/>
          </a:prstGeom>
          <a:noFill/>
        </p:spPr>
        <p:txBody>
          <a:bodyPr wrap="square" rtlCol="0">
            <a:spAutoFit/>
          </a:bodyPr>
          <a:lstStyle/>
          <a:p>
            <a:r>
              <a:rPr lang="en-GB" sz="2400" b="0" dirty="0" err="1">
                <a:solidFill>
                  <a:srgbClr val="002060"/>
                </a:solidFill>
                <a:latin typeface="Century Gothic" panose="020B0502020202020204" pitchFamily="34" charset="0"/>
              </a:rPr>
              <a:t>diferente</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31" name="TextBox 30">
            <a:hlinkClick r:id="" action="ppaction://noaction">
              <a:snd r:embed="rId35" name="T3_W8_13.28.wav"/>
            </a:hlinkClick>
            <a:extLst>
              <a:ext uri="{FF2B5EF4-FFF2-40B4-BE49-F238E27FC236}">
                <a16:creationId xmlns:a16="http://schemas.microsoft.com/office/drawing/2014/main" id="{FD03F27E-2DCB-ACA3-68A1-6033189093CF}"/>
              </a:ext>
            </a:extLst>
          </p:cNvPr>
          <p:cNvSpPr txBox="1"/>
          <p:nvPr/>
        </p:nvSpPr>
        <p:spPr>
          <a:xfrm>
            <a:off x="8020511" y="5666285"/>
            <a:ext cx="2303360" cy="461665"/>
          </a:xfrm>
          <a:prstGeom prst="rect">
            <a:avLst/>
          </a:prstGeom>
          <a:noFill/>
        </p:spPr>
        <p:txBody>
          <a:bodyPr wrap="square" rtlCol="0">
            <a:spAutoFit/>
          </a:bodyPr>
          <a:lstStyle/>
          <a:p>
            <a:r>
              <a:rPr lang="en-GB" sz="2400" b="0" dirty="0" err="1">
                <a:solidFill>
                  <a:srgbClr val="002060"/>
                </a:solidFill>
                <a:latin typeface="Century Gothic" panose="020B0502020202020204" pitchFamily="34" charset="0"/>
              </a:rPr>
              <a:t>tranquilo</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32" name="TextBox 31">
            <a:hlinkClick r:id="" action="ppaction://noaction">
              <a:snd r:embed="rId35" name="T3_W8_13.28.wav"/>
            </a:hlinkClick>
            <a:extLst>
              <a:ext uri="{FF2B5EF4-FFF2-40B4-BE49-F238E27FC236}">
                <a16:creationId xmlns:a16="http://schemas.microsoft.com/office/drawing/2014/main" id="{60AD160C-E665-3B50-084F-B4F4A9C33F6B}"/>
              </a:ext>
            </a:extLst>
          </p:cNvPr>
          <p:cNvSpPr txBox="1"/>
          <p:nvPr/>
        </p:nvSpPr>
        <p:spPr>
          <a:xfrm>
            <a:off x="5887058" y="6167446"/>
            <a:ext cx="259513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tranquilo</a:t>
            </a:r>
            <a:r>
              <a:rPr lang="en-GB" sz="2400" b="0"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  </a:t>
            </a:r>
            <a:endParaRPr lang="es-ES" sz="2400" dirty="0">
              <a:latin typeface="Century Gothic" panose="020B0502020202020204" pitchFamily="34" charset="0"/>
            </a:endParaRPr>
          </a:p>
        </p:txBody>
      </p:sp>
      <p:sp>
        <p:nvSpPr>
          <p:cNvPr id="33" name="TextBox 32">
            <a:hlinkClick r:id="" action="ppaction://noaction">
              <a:snd r:embed="rId36" name="T3_W8_13.30.wav"/>
            </a:hlinkClick>
            <a:extLst>
              <a:ext uri="{FF2B5EF4-FFF2-40B4-BE49-F238E27FC236}">
                <a16:creationId xmlns:a16="http://schemas.microsoft.com/office/drawing/2014/main" id="{2A9A417A-5A2E-992C-FEB2-06BE0C20301E}"/>
              </a:ext>
            </a:extLst>
          </p:cNvPr>
          <p:cNvSpPr txBox="1"/>
          <p:nvPr/>
        </p:nvSpPr>
        <p:spPr>
          <a:xfrm>
            <a:off x="9621533" y="6145707"/>
            <a:ext cx="259513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aburrido</a:t>
            </a:r>
            <a:r>
              <a:rPr lang="en-GB" sz="2400" dirty="0">
                <a:solidFill>
                  <a:srgbClr val="002060"/>
                </a:solidFill>
                <a:latin typeface="Century Gothic" panose="020B0502020202020204" pitchFamily="34" charset="0"/>
              </a:rPr>
              <a:t>*  </a:t>
            </a:r>
            <a:endParaRPr lang="es-ES" sz="2400" dirty="0">
              <a:latin typeface="Century Gothic" panose="020B0502020202020204" pitchFamily="34" charset="0"/>
            </a:endParaRPr>
          </a:p>
        </p:txBody>
      </p:sp>
      <p:sp>
        <p:nvSpPr>
          <p:cNvPr id="35" name="TextBox 34">
            <a:hlinkClick r:id="" action="ppaction://noaction">
              <a:snd r:embed="rId37" name="T3_W8_13.29.wav"/>
            </a:hlinkClick>
            <a:extLst>
              <a:ext uri="{FF2B5EF4-FFF2-40B4-BE49-F238E27FC236}">
                <a16:creationId xmlns:a16="http://schemas.microsoft.com/office/drawing/2014/main" id="{E25F5D16-062E-79E4-8C8D-2FBEDA0D013C}"/>
              </a:ext>
            </a:extLst>
          </p:cNvPr>
          <p:cNvSpPr txBox="1"/>
          <p:nvPr/>
        </p:nvSpPr>
        <p:spPr>
          <a:xfrm>
            <a:off x="8213797" y="6194607"/>
            <a:ext cx="14416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terrible|  </a:t>
            </a:r>
            <a:endParaRPr lang="es-ES" sz="2400" dirty="0">
              <a:latin typeface="Century Gothic" panose="020B0502020202020204" pitchFamily="34" charset="0"/>
            </a:endParaRPr>
          </a:p>
        </p:txBody>
      </p:sp>
    </p:spTree>
    <p:extLst>
      <p:ext uri="{BB962C8B-B14F-4D97-AF65-F5344CB8AC3E}">
        <p14:creationId xmlns:p14="http://schemas.microsoft.com/office/powerpoint/2010/main" val="146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3.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13.2.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subTnLst>
                                    <p:audio>
                                      <p:cMediaNode>
                                        <p:cTn display="0" masterRel="sameClick">
                                          <p:stCondLst>
                                            <p:cond evt="begin" delay="0">
                                              <p:tn val="24"/>
                                            </p:cond>
                                          </p:stCondLst>
                                          <p:endCondLst>
                                            <p:cond evt="onStopAudio" delay="0">
                                              <p:tgtEl>
                                                <p:sldTgt/>
                                              </p:tgtEl>
                                            </p:cond>
                                          </p:endCondLst>
                                        </p:cTn>
                                        <p:tgtEl>
                                          <p:sndTgt r:embed="rId5" name="T3_W8_13.5.wav"/>
                                        </p:tgtEl>
                                      </p:cMediaNode>
                                    </p:audio>
                                  </p:subTnLst>
                                </p:cTn>
                              </p:par>
                              <p:par>
                                <p:cTn id="27" presetID="10"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par>
                                <p:cTn id="30" presetID="1"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4" grpId="0"/>
      <p:bldP spid="65" grpId="0"/>
      <p:bldP spid="73" grpId="0" animBg="1"/>
      <p:bldP spid="74" grpId="0"/>
      <p:bldP spid="20" grpId="0"/>
      <p:bldP spid="25" grpId="0"/>
      <p:bldP spid="28" grpId="0"/>
      <p:bldP spid="29" grpId="0"/>
      <p:bldP spid="30" grpId="0"/>
      <p:bldP spid="31" grpId="0"/>
      <p:bldP spid="32"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56457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7119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I and others want to do</a:t>
            </a:r>
          </a:p>
        </p:txBody>
      </p:sp>
      <p:sp>
        <p:nvSpPr>
          <p:cNvPr id="5" name="Google Shape;100;p2">
            <a:extLst>
              <a:ext uri="{FF2B5EF4-FFF2-40B4-BE49-F238E27FC236}">
                <a16:creationId xmlns:a16="http://schemas.microsoft.com/office/drawing/2014/main" id="{6165227F-4C1B-B8D4-BB67-F5314311D9D6}"/>
              </a:ext>
            </a:extLst>
          </p:cNvPr>
          <p:cNvSpPr/>
          <p:nvPr/>
        </p:nvSpPr>
        <p:spPr>
          <a:xfrm>
            <a:off x="7281495" y="44507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6" name="Google Shape;101;p2">
            <a:extLst>
              <a:ext uri="{FF2B5EF4-FFF2-40B4-BE49-F238E27FC236}">
                <a16:creationId xmlns:a16="http://schemas.microsoft.com/office/drawing/2014/main" id="{45F96D8C-B311-E881-CB1D-11B17608760B}"/>
              </a:ext>
            </a:extLst>
          </p:cNvPr>
          <p:cNvSpPr txBox="1"/>
          <p:nvPr/>
        </p:nvSpPr>
        <p:spPr>
          <a:xfrm>
            <a:off x="87456" y="5235598"/>
            <a:ext cx="4350984" cy="84634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a:solidFill>
                  <a:schemeClr val="bg2"/>
                </a:solidFill>
                <a:latin typeface="Century Gothic"/>
              </a:rPr>
              <a:t>2-verb structure: </a:t>
            </a:r>
            <a:r>
              <a:rPr lang="fr-FR" sz="2500" b="1" dirty="0" err="1">
                <a:solidFill>
                  <a:schemeClr val="bg2"/>
                </a:solidFill>
                <a:latin typeface="Century Gothic"/>
              </a:rPr>
              <a:t>querer</a:t>
            </a:r>
            <a:endParaRPr lang="fr-FR" sz="2500" b="1" dirty="0">
              <a:solidFill>
                <a:schemeClr val="bg2"/>
              </a:solidFill>
              <a:latin typeface="Century Gothic"/>
            </a:endParaRPr>
          </a:p>
          <a:p>
            <a:pPr marL="457200" indent="-457200" fontAlgn="auto">
              <a:buClr>
                <a:srgbClr val="FFFFFF"/>
              </a:buClr>
              <a:buSzPts val="2800"/>
              <a:buFontTx/>
              <a:buChar char="-"/>
              <a:tabLst/>
              <a:defRPr/>
            </a:pPr>
            <a:r>
              <a:rPr lang="nb-NO" sz="2400" b="1" dirty="0">
                <a:solidFill>
                  <a:schemeClr val="bg2"/>
                </a:solidFill>
                <a:latin typeface="Century Gothic"/>
                <a:ea typeface="Calibri"/>
                <a:cs typeface="Calibri"/>
                <a:sym typeface="Century Gothic"/>
              </a:rPr>
              <a:t>SSC repaso 2 </a:t>
            </a:r>
            <a:endParaRPr lang="nb-NO" sz="2400" b="1" dirty="0">
              <a:solidFill>
                <a:schemeClr val="bg2"/>
              </a:solidFill>
              <a:ea typeface="Calibri"/>
              <a:cs typeface="Calibri"/>
              <a:sym typeface="Calibri"/>
            </a:endParaRPr>
          </a:p>
        </p:txBody>
      </p:sp>
      <p:sp>
        <p:nvSpPr>
          <p:cNvPr id="18" name="TextBox 17">
            <a:extLst>
              <a:ext uri="{FF2B5EF4-FFF2-40B4-BE49-F238E27FC236}">
                <a16:creationId xmlns:a16="http://schemas.microsoft.com/office/drawing/2014/main" id="{D544A9C8-5BE1-0E01-6E6A-F2AF7952D8BB}"/>
              </a:ext>
            </a:extLst>
          </p:cNvPr>
          <p:cNvSpPr txBox="1"/>
          <p:nvPr/>
        </p:nvSpPr>
        <p:spPr>
          <a:xfrm>
            <a:off x="147482" y="1923096"/>
            <a:ext cx="4613544" cy="830997"/>
          </a:xfrm>
          <a:prstGeom prst="rect">
            <a:avLst/>
          </a:prstGeom>
          <a:noFill/>
        </p:spPr>
        <p:txBody>
          <a:bodyPr wrap="square" rtlCol="0">
            <a:spAutoFit/>
          </a:bodyPr>
          <a:lstStyle/>
          <a:p>
            <a:r>
              <a:rPr lang="en-GB" sz="48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rPr>
              <a:t>De vacaciones</a:t>
            </a:r>
            <a:endParaRPr lang="en-GB" sz="32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endParaRPr>
          </a:p>
        </p:txBody>
      </p:sp>
      <p:pic>
        <p:nvPicPr>
          <p:cNvPr id="16" name="Picture 8" descr="Free vector graphics of Deck chair">
            <a:extLst>
              <a:ext uri="{FF2B5EF4-FFF2-40B4-BE49-F238E27FC236}">
                <a16:creationId xmlns:a16="http://schemas.microsoft.com/office/drawing/2014/main" id="{8D010961-DD59-C78A-5C27-A92E011BB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132" y="360061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vector graphics of Author">
            <a:extLst>
              <a:ext uri="{FF2B5EF4-FFF2-40B4-BE49-F238E27FC236}">
                <a16:creationId xmlns:a16="http://schemas.microsoft.com/office/drawing/2014/main" id="{52929132-F80F-BF8C-AFD6-E500B8FAB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54515" y="4180913"/>
            <a:ext cx="539731" cy="371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text, toy, doll, vector graphics&#10;&#10;Description automatically generated">
            <a:extLst>
              <a:ext uri="{FF2B5EF4-FFF2-40B4-BE49-F238E27FC236}">
                <a16:creationId xmlns:a16="http://schemas.microsoft.com/office/drawing/2014/main" id="{1581CBAA-A7D8-9A08-A198-8753A4E19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45747" y="4508844"/>
            <a:ext cx="1239299" cy="2354138"/>
          </a:xfrm>
          <a:prstGeom prst="rect">
            <a:avLst/>
          </a:prstGeom>
        </p:spPr>
      </p:pic>
      <p:pic>
        <p:nvPicPr>
          <p:cNvPr id="1030" name="Picture 6" descr="Free vector graphics of Baseball cap">
            <a:extLst>
              <a:ext uri="{FF2B5EF4-FFF2-40B4-BE49-F238E27FC236}">
                <a16:creationId xmlns:a16="http://schemas.microsoft.com/office/drawing/2014/main" id="{C7FA1A8A-6AF2-0B3E-0CFE-676429487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440" y="4449636"/>
            <a:ext cx="911701" cy="4658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Summer">
            <a:extLst>
              <a:ext uri="{FF2B5EF4-FFF2-40B4-BE49-F238E27FC236}">
                <a16:creationId xmlns:a16="http://schemas.microsoft.com/office/drawing/2014/main" id="{6199A098-7FE6-5408-84E6-E7CC4884B3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709" y="2969622"/>
            <a:ext cx="2374149" cy="1582766"/>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10" descr="Free vector graphics of Sun">
            <a:extLst>
              <a:ext uri="{FF2B5EF4-FFF2-40B4-BE49-F238E27FC236}">
                <a16:creationId xmlns:a16="http://schemas.microsoft.com/office/drawing/2014/main" id="{7E141D76-E8E5-B6FE-B976-886CD8B067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169" y="2590500"/>
            <a:ext cx="874192" cy="86908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22CF34F-FDFB-487F-A2D9-8AA79AC5EB42}"/>
              </a:ext>
            </a:extLst>
          </p:cNvPr>
          <p:cNvGrpSpPr/>
          <p:nvPr/>
        </p:nvGrpSpPr>
        <p:grpSpPr>
          <a:xfrm>
            <a:off x="4049141" y="4987606"/>
            <a:ext cx="1780186" cy="884314"/>
            <a:chOff x="4580318" y="3482336"/>
            <a:chExt cx="1780186" cy="884314"/>
          </a:xfrm>
        </p:grpSpPr>
        <p:sp>
          <p:nvSpPr>
            <p:cNvPr id="24" name="Oval 23">
              <a:extLst>
                <a:ext uri="{FF2B5EF4-FFF2-40B4-BE49-F238E27FC236}">
                  <a16:creationId xmlns:a16="http://schemas.microsoft.com/office/drawing/2014/main" id="{83A52262-E592-40D6-BA15-2960DA15BFF3}"/>
                </a:ext>
              </a:extLst>
            </p:cNvPr>
            <p:cNvSpPr/>
            <p:nvPr/>
          </p:nvSpPr>
          <p:spPr>
            <a:xfrm>
              <a:off x="5149469" y="3482763"/>
              <a:ext cx="304881" cy="2974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ED13D27-98B3-41D7-ABCC-E2D8FE62D089}"/>
                </a:ext>
              </a:extLst>
            </p:cNvPr>
            <p:cNvSpPr/>
            <p:nvPr/>
          </p:nvSpPr>
          <p:spPr>
            <a:xfrm>
              <a:off x="5482618" y="3482336"/>
              <a:ext cx="304881" cy="2974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3BF0E0A-050E-4650-8568-A51614D950DA}"/>
                </a:ext>
              </a:extLst>
            </p:cNvPr>
            <p:cNvPicPr>
              <a:picLocks noChangeAspect="1"/>
            </p:cNvPicPr>
            <p:nvPr/>
          </p:nvPicPr>
          <p:blipFill rotWithShape="1">
            <a:blip r:embed="rId10"/>
            <a:srcRect t="39309"/>
            <a:stretch/>
          </p:blipFill>
          <p:spPr>
            <a:xfrm>
              <a:off x="4580318" y="3482336"/>
              <a:ext cx="1780186" cy="884314"/>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Title 19">
            <a:extLst>
              <a:ext uri="{FF2B5EF4-FFF2-40B4-BE49-F238E27FC236}">
                <a16:creationId xmlns:a16="http://schemas.microsoft.com/office/drawing/2014/main" id="{97CE4460-96A7-4331-7E90-468B49498FB3}"/>
              </a:ext>
            </a:extLst>
          </p:cNvPr>
          <p:cNvSpPr>
            <a:spLocks noGrp="1"/>
          </p:cNvSpPr>
          <p:nvPr>
            <p:ph type="title"/>
          </p:nvPr>
        </p:nvSpPr>
        <p:spPr>
          <a:xfrm>
            <a:off x="10714602" y="934065"/>
            <a:ext cx="776169" cy="445720"/>
          </a:xfrm>
        </p:spPr>
        <p:txBody>
          <a:bodyPr>
            <a:noAutofit/>
          </a:bodyPr>
          <a:lstStyle/>
          <a:p>
            <a:r>
              <a:rPr lang="en-GB" sz="1200" dirty="0" err="1">
                <a:solidFill>
                  <a:schemeClr val="bg1"/>
                </a:solidFill>
              </a:rPr>
              <a:t>pronunciar</a:t>
            </a:r>
            <a:endParaRPr lang="en-GB" sz="1200" dirty="0">
              <a:solidFill>
                <a:schemeClr val="bg1"/>
              </a:solidFill>
            </a:endParaRPr>
          </a:p>
        </p:txBody>
      </p:sp>
      <p:pic>
        <p:nvPicPr>
          <p:cNvPr id="111" name="Google Shape;111;p3" descr="Speech Icon, Voice, Talking, Audio, Speech"/>
          <p:cNvPicPr preferRelativeResize="0"/>
          <p:nvPr/>
        </p:nvPicPr>
        <p:blipFill rotWithShape="1">
          <a:blip r:embed="rId3">
            <a:alphaModFix/>
          </a:blip>
          <a:srcRect/>
          <a:stretch/>
        </p:blipFill>
        <p:spPr>
          <a:xfrm>
            <a:off x="11102687" y="135741"/>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107" name="Google Shape;153;p2">
            <a:hlinkClick r:id="" action="ppaction://noaction">
              <a:snd r:embed="rId4" name="e.wav"/>
            </a:hlinkClick>
            <a:extLst>
              <a:ext uri="{FF2B5EF4-FFF2-40B4-BE49-F238E27FC236}">
                <a16:creationId xmlns:a16="http://schemas.microsoft.com/office/drawing/2014/main" id="{65785CBE-E926-8B89-FE10-2E9EADC5DC2E}"/>
              </a:ext>
            </a:extLst>
          </p:cNvPr>
          <p:cNvSpPr txBox="1"/>
          <p:nvPr/>
        </p:nvSpPr>
        <p:spPr>
          <a:xfrm>
            <a:off x="8495146" y="153664"/>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SSC </a:t>
            </a: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Repaso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1" name="Graphic 120" descr="Teacher">
            <a:extLst>
              <a:ext uri="{FF2B5EF4-FFF2-40B4-BE49-F238E27FC236}">
                <a16:creationId xmlns:a16="http://schemas.microsoft.com/office/drawing/2014/main" id="{161CE104-39F6-20F9-BE13-0B87176D1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8303"/>
            <a:ext cx="914400" cy="914400"/>
          </a:xfrm>
          <a:prstGeom prst="rect">
            <a:avLst/>
          </a:prstGeom>
        </p:spPr>
      </p:pic>
      <p:sp>
        <p:nvSpPr>
          <p:cNvPr id="123" name="Speech Bubble: Rectangle with Corners Rounded 122">
            <a:hlinkClick r:id="" action="ppaction://noaction">
              <a:snd r:embed="rId7" name="T3_W8_3.1.wav"/>
            </a:hlinkClick>
            <a:extLst>
              <a:ext uri="{FF2B5EF4-FFF2-40B4-BE49-F238E27FC236}">
                <a16:creationId xmlns:a16="http://schemas.microsoft.com/office/drawing/2014/main" id="{13CA0061-FD94-64E6-5528-62474252F09E}"/>
              </a:ext>
            </a:extLst>
          </p:cNvPr>
          <p:cNvSpPr/>
          <p:nvPr/>
        </p:nvSpPr>
        <p:spPr>
          <a:xfrm>
            <a:off x="1012511" y="77685"/>
            <a:ext cx="2611773" cy="519576"/>
          </a:xfrm>
          <a:prstGeom prst="wedgeRoundRectCallout">
            <a:avLst>
              <a:gd name="adj1" fmla="val -59607"/>
              <a:gd name="adj2" fmla="val 3337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menú</a:t>
            </a:r>
            <a:r>
              <a:rPr lang="en-GB" sz="2800" b="1" dirty="0">
                <a:solidFill>
                  <a:schemeClr val="bg1"/>
                </a:solidFill>
                <a:latin typeface="Century Gothic" panose="020B0502020202020204" pitchFamily="34" charset="0"/>
              </a:rPr>
              <a: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2052" name="Picture 4" descr="Free Street Sign Sign vector and picture">
            <a:extLst>
              <a:ext uri="{FF2B5EF4-FFF2-40B4-BE49-F238E27FC236}">
                <a16:creationId xmlns:a16="http://schemas.microsoft.com/office/drawing/2014/main" id="{81BE8633-ECBA-6C6E-B5A2-98A94A9720B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72399" t="50000"/>
          <a:stretch/>
        </p:blipFill>
        <p:spPr bwMode="auto">
          <a:xfrm>
            <a:off x="3644404" y="0"/>
            <a:ext cx="46758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664139-6139-DCA2-C47E-741AE6797381}"/>
              </a:ext>
            </a:extLst>
          </p:cNvPr>
          <p:cNvSpPr txBox="1"/>
          <p:nvPr/>
        </p:nvSpPr>
        <p:spPr>
          <a:xfrm>
            <a:off x="4209145" y="597261"/>
            <a:ext cx="3712876" cy="5632311"/>
          </a:xfrm>
          <a:prstGeom prst="rect">
            <a:avLst/>
          </a:prstGeom>
          <a:noFill/>
        </p:spPr>
        <p:txBody>
          <a:bodyPr wrap="none" rtlCol="0">
            <a:spAutoFit/>
          </a:bodyPr>
          <a:lstStyle/>
          <a:p>
            <a:r>
              <a:rPr lang="en-GB" sz="3600" dirty="0" err="1">
                <a:solidFill>
                  <a:srgbClr val="002060"/>
                </a:solidFill>
                <a:latin typeface="Dreaming Outloud Pro" panose="03050502040302030504" pitchFamily="66" charset="0"/>
                <a:cs typeface="Dreaming Outloud Pro" panose="03050502040302030504" pitchFamily="66" charset="0"/>
              </a:rPr>
              <a:t>f</a:t>
            </a:r>
            <a:r>
              <a:rPr lang="en-GB" sz="3600" dirty="0" err="1">
                <a:solidFill>
                  <a:srgbClr val="002060"/>
                </a:solidFill>
                <a:latin typeface="Dreaming Outloud Script Pro" panose="03050502040304050704" pitchFamily="66" charset="0"/>
                <a:cs typeface="Dreaming Outloud Script Pro" panose="03050502040304050704" pitchFamily="66" charset="0"/>
              </a:rPr>
              <a:t>resa</a:t>
            </a:r>
            <a:endParaRPr lang="en-GB" sz="3600" dirty="0">
              <a:solidFill>
                <a:srgbClr val="002060"/>
              </a:solidFill>
              <a:latin typeface="Dreaming Outloud Script Pro" panose="03050502040304050704" pitchFamily="66" charset="0"/>
              <a:cs typeface="Dreaming Outloud Script Pro" panose="03050502040304050704" pitchFamily="66" charset="0"/>
            </a:endParaRPr>
          </a:p>
          <a:p>
            <a:r>
              <a:rPr lang="en-GB" sz="3600" dirty="0" err="1">
                <a:solidFill>
                  <a:srgbClr val="002060"/>
                </a:solidFill>
                <a:latin typeface="Dreaming Outloud Script Pro" panose="03050502040304050704" pitchFamily="66" charset="0"/>
                <a:cs typeface="Dreaming Outloud Script Pro" panose="03050502040304050704" pitchFamily="66" charset="0"/>
              </a:rPr>
              <a:t>limón</a:t>
            </a:r>
            <a:r>
              <a:rPr lang="en-GB" sz="3600" dirty="0">
                <a:solidFill>
                  <a:srgbClr val="002060"/>
                </a:solidFill>
                <a:latin typeface="Dreaming Outloud Script Pro" panose="03050502040304050704" pitchFamily="66" charset="0"/>
                <a:cs typeface="Dreaming Outloud Script Pro" panose="03050502040304050704" pitchFamily="66" charset="0"/>
              </a:rPr>
              <a:t> </a:t>
            </a:r>
          </a:p>
          <a:p>
            <a:r>
              <a:rPr lang="en-GB" sz="3600" dirty="0">
                <a:solidFill>
                  <a:srgbClr val="002060"/>
                </a:solidFill>
                <a:latin typeface="Dreaming Outloud Script Pro" panose="03050502040304050704" pitchFamily="66" charset="0"/>
                <a:cs typeface="Dreaming Outloud Script Pro" panose="03050502040304050704" pitchFamily="66" charset="0"/>
              </a:rPr>
              <a:t>cereza</a:t>
            </a:r>
          </a:p>
          <a:p>
            <a:r>
              <a:rPr lang="en-GB" sz="3600" dirty="0" err="1">
                <a:solidFill>
                  <a:srgbClr val="002060"/>
                </a:solidFill>
                <a:latin typeface="Dreaming Outloud Script Pro" panose="03050502040304050704" pitchFamily="66" charset="0"/>
                <a:cs typeface="Dreaming Outloud Script Pro" panose="03050502040304050704" pitchFamily="66" charset="0"/>
              </a:rPr>
              <a:t>plátano</a:t>
            </a:r>
            <a:endParaRPr lang="en-GB" sz="3600" dirty="0">
              <a:solidFill>
                <a:srgbClr val="002060"/>
              </a:solidFill>
              <a:latin typeface="Dreaming Outloud Script Pro" panose="03050502040304050704" pitchFamily="66" charset="0"/>
              <a:cs typeface="Dreaming Outloud Script Pro" panose="03050502040304050704" pitchFamily="66" charset="0"/>
            </a:endParaRPr>
          </a:p>
          <a:p>
            <a:r>
              <a:rPr lang="en-GB" sz="3600" dirty="0" err="1">
                <a:solidFill>
                  <a:srgbClr val="002060"/>
                </a:solidFill>
                <a:latin typeface="Dreaming Outloud Script Pro" panose="03050502040304050704" pitchFamily="66" charset="0"/>
                <a:cs typeface="Dreaming Outloud Script Pro" panose="03050502040304050704" pitchFamily="66" charset="0"/>
              </a:rPr>
              <a:t>vainilla</a:t>
            </a:r>
            <a:r>
              <a:rPr lang="en-GB" sz="3600" dirty="0">
                <a:solidFill>
                  <a:srgbClr val="002060"/>
                </a:solidFill>
                <a:latin typeface="Dreaming Outloud Script Pro" panose="03050502040304050704" pitchFamily="66" charset="0"/>
                <a:cs typeface="Dreaming Outloud Script Pro" panose="03050502040304050704" pitchFamily="66" charset="0"/>
              </a:rPr>
              <a:t> </a:t>
            </a:r>
          </a:p>
          <a:p>
            <a:r>
              <a:rPr lang="en-GB" sz="3600" dirty="0">
                <a:solidFill>
                  <a:srgbClr val="002060"/>
                </a:solidFill>
                <a:latin typeface="Dreaming Outloud Script Pro" panose="03050502040304050704" pitchFamily="66" charset="0"/>
                <a:cs typeface="Dreaming Outloud Script Pro" panose="03050502040304050704" pitchFamily="66" charset="0"/>
              </a:rPr>
              <a:t>chocolate</a:t>
            </a:r>
          </a:p>
          <a:p>
            <a:r>
              <a:rPr lang="en-GB" sz="3600" dirty="0">
                <a:solidFill>
                  <a:srgbClr val="002060"/>
                </a:solidFill>
                <a:latin typeface="Dreaming Outloud Script Pro" panose="03050502040304050704" pitchFamily="66" charset="0"/>
                <a:cs typeface="Dreaming Outloud Script Pro" panose="03050502040304050704" pitchFamily="66" charset="0"/>
              </a:rPr>
              <a:t>chocolate </a:t>
            </a:r>
            <a:r>
              <a:rPr lang="en-GB" sz="3600" dirty="0" err="1">
                <a:solidFill>
                  <a:srgbClr val="002060"/>
                </a:solidFill>
                <a:latin typeface="Dreaming Outloud Script Pro" panose="03050502040304050704" pitchFamily="66" charset="0"/>
                <a:cs typeface="Dreaming Outloud Script Pro" panose="03050502040304050704" pitchFamily="66" charset="0"/>
              </a:rPr>
              <a:t>blanco</a:t>
            </a:r>
            <a:endParaRPr lang="en-GB" sz="3600" dirty="0">
              <a:solidFill>
                <a:srgbClr val="002060"/>
              </a:solidFill>
              <a:latin typeface="Dreaming Outloud Script Pro" panose="03050502040304050704" pitchFamily="66" charset="0"/>
              <a:cs typeface="Dreaming Outloud Script Pro" panose="03050502040304050704" pitchFamily="66" charset="0"/>
            </a:endParaRPr>
          </a:p>
          <a:p>
            <a:r>
              <a:rPr lang="en-GB" sz="3600" dirty="0" err="1">
                <a:solidFill>
                  <a:srgbClr val="002060"/>
                </a:solidFill>
                <a:latin typeface="Dreaming Outloud Script Pro" panose="03050502040304050704" pitchFamily="66" charset="0"/>
                <a:cs typeface="Dreaming Outloud Script Pro" panose="03050502040304050704" pitchFamily="66" charset="0"/>
              </a:rPr>
              <a:t>tarta</a:t>
            </a:r>
            <a:r>
              <a:rPr lang="en-GB" sz="3600" dirty="0">
                <a:solidFill>
                  <a:srgbClr val="002060"/>
                </a:solidFill>
                <a:latin typeface="Dreaming Outloud Script Pro" panose="03050502040304050704" pitchFamily="66" charset="0"/>
                <a:cs typeface="Dreaming Outloud Script Pro" panose="03050502040304050704" pitchFamily="66" charset="0"/>
              </a:rPr>
              <a:t> de queso</a:t>
            </a:r>
          </a:p>
          <a:p>
            <a:r>
              <a:rPr lang="en-GB" sz="3600" dirty="0">
                <a:solidFill>
                  <a:srgbClr val="002060"/>
                </a:solidFill>
                <a:latin typeface="Dreaming Outloud Script Pro" panose="03050502040304050704" pitchFamily="66" charset="0"/>
                <a:cs typeface="Dreaming Outloud Script Pro" panose="03050502040304050704" pitchFamily="66" charset="0"/>
              </a:rPr>
              <a:t>avellana</a:t>
            </a:r>
          </a:p>
          <a:p>
            <a:endParaRPr lang="en-GB" sz="3600" dirty="0">
              <a:solidFill>
                <a:srgbClr val="002060"/>
              </a:solidFill>
              <a:latin typeface="Dreaming Outloud Script Pro" panose="03050502040304050704" pitchFamily="66" charset="0"/>
              <a:cs typeface="Dreaming Outloud Script Pro" panose="03050502040304050704" pitchFamily="66" charset="0"/>
            </a:endParaRPr>
          </a:p>
        </p:txBody>
      </p:sp>
      <p:pic>
        <p:nvPicPr>
          <p:cNvPr id="2054" name="Picture 6" descr="Free vector graphics of Strawberry">
            <a:hlinkClick r:id="" action="ppaction://noaction">
              <a:snd r:embed="rId10" name="T3_W8_3.3.wav"/>
            </a:hlinkClick>
            <a:extLst>
              <a:ext uri="{FF2B5EF4-FFF2-40B4-BE49-F238E27FC236}">
                <a16:creationId xmlns:a16="http://schemas.microsoft.com/office/drawing/2014/main" id="{8A900004-699B-AF46-611E-9C9945826F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1813" y="750887"/>
            <a:ext cx="217078" cy="2713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Lemon">
            <a:hlinkClick r:id="" action="ppaction://noaction">
              <a:snd r:embed="rId12" name="T3_W8_3.4.wav"/>
            </a:hlinkClick>
            <a:extLst>
              <a:ext uri="{FF2B5EF4-FFF2-40B4-BE49-F238E27FC236}">
                <a16:creationId xmlns:a16="http://schemas.microsoft.com/office/drawing/2014/main" id="{4FAF13AA-5D31-C960-C400-E77C582C6C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6946" y="1233031"/>
            <a:ext cx="458107" cy="4581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Cherry">
            <a:hlinkClick r:id="" action="ppaction://noaction">
              <a:snd r:embed="rId14" name="T3_W8_3.5.wav"/>
            </a:hlinkClick>
            <a:extLst>
              <a:ext uri="{FF2B5EF4-FFF2-40B4-BE49-F238E27FC236}">
                <a16:creationId xmlns:a16="http://schemas.microsoft.com/office/drawing/2014/main" id="{55377C83-0589-60B8-A048-75DF60C595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6946" y="1775803"/>
            <a:ext cx="305707" cy="3374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vector graphics of Banana">
            <a:hlinkClick r:id="" action="ppaction://noaction">
              <a:snd r:embed="rId16" name="T3_W8_3.6.wav"/>
            </a:hlinkClick>
            <a:extLst>
              <a:ext uri="{FF2B5EF4-FFF2-40B4-BE49-F238E27FC236}">
                <a16:creationId xmlns:a16="http://schemas.microsoft.com/office/drawing/2014/main" id="{D3CDFB91-50A4-BDEE-2115-11B59DC3A2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25053" y="2288399"/>
            <a:ext cx="999982" cy="502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 action="ppaction://noaction">
              <a:snd r:embed="rId18" name="T3_W8_3.11.wav"/>
            </a:hlinkClick>
            <a:extLst>
              <a:ext uri="{FF2B5EF4-FFF2-40B4-BE49-F238E27FC236}">
                <a16:creationId xmlns:a16="http://schemas.microsoft.com/office/drawing/2014/main" id="{7CA877B3-1DE6-E11C-E1AF-1348498DED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94281" y="4480117"/>
            <a:ext cx="433876" cy="433876"/>
          </a:xfrm>
          <a:prstGeom prst="rect">
            <a:avLst/>
          </a:prstGeom>
        </p:spPr>
      </p:pic>
      <p:pic>
        <p:nvPicPr>
          <p:cNvPr id="2062" name="Picture 14" descr="Free vector graphics of Hazelnut">
            <a:hlinkClick r:id="" action="ppaction://noaction">
              <a:snd r:embed="rId20" name="T3_W8_3.12.wav"/>
            </a:hlinkClick>
            <a:extLst>
              <a:ext uri="{FF2B5EF4-FFF2-40B4-BE49-F238E27FC236}">
                <a16:creationId xmlns:a16="http://schemas.microsoft.com/office/drawing/2014/main" id="{F2918B33-3A02-7D36-16F5-E8DFC93E0B4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99146" y="5080203"/>
            <a:ext cx="379003" cy="43387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0394D3B-C0B1-39E9-168D-70EE2C5277F3}"/>
              </a:ext>
            </a:extLst>
          </p:cNvPr>
          <p:cNvGrpSpPr/>
          <p:nvPr/>
        </p:nvGrpSpPr>
        <p:grpSpPr>
          <a:xfrm>
            <a:off x="109813" y="884462"/>
            <a:ext cx="3819486" cy="2323193"/>
            <a:chOff x="109813" y="884462"/>
            <a:chExt cx="3819486" cy="2323193"/>
          </a:xfrm>
        </p:grpSpPr>
        <p:pic>
          <p:nvPicPr>
            <p:cNvPr id="14" name="Picture 13">
              <a:hlinkClick r:id="" action="ppaction://noaction">
                <a:snd r:embed="rId22" name="T3_W8_3.2.wav"/>
              </a:hlinkClick>
              <a:extLst>
                <a:ext uri="{FF2B5EF4-FFF2-40B4-BE49-F238E27FC236}">
                  <a16:creationId xmlns:a16="http://schemas.microsoft.com/office/drawing/2014/main" id="{7D2FDB0C-AAB9-4112-1B50-34013F664BE0}"/>
                </a:ext>
              </a:extLst>
            </p:cNvPr>
            <p:cNvPicPr>
              <a:picLocks noChangeAspect="1"/>
            </p:cNvPicPr>
            <p:nvPr/>
          </p:nvPicPr>
          <p:blipFill>
            <a:blip r:embed="rId23"/>
            <a:stretch>
              <a:fillRect/>
            </a:stretch>
          </p:blipFill>
          <p:spPr>
            <a:xfrm rot="21054444">
              <a:off x="109813" y="884462"/>
              <a:ext cx="3819486" cy="2323193"/>
            </a:xfrm>
            <a:prstGeom prst="rect">
              <a:avLst/>
            </a:prstGeom>
          </p:spPr>
        </p:pic>
        <p:sp>
          <p:nvSpPr>
            <p:cNvPr id="15" name="TextBox 14">
              <a:hlinkClick r:id="" action="ppaction://noaction">
                <a:snd r:embed="rId22" name="T3_W8_3.2.wav"/>
              </a:hlinkClick>
              <a:extLst>
                <a:ext uri="{FF2B5EF4-FFF2-40B4-BE49-F238E27FC236}">
                  <a16:creationId xmlns:a16="http://schemas.microsoft.com/office/drawing/2014/main" id="{5E7B75A3-DDAC-F750-497D-45563F81062E}"/>
                </a:ext>
              </a:extLst>
            </p:cNvPr>
            <p:cNvSpPr txBox="1"/>
            <p:nvPr/>
          </p:nvSpPr>
          <p:spPr>
            <a:xfrm rot="20639494">
              <a:off x="620722" y="1812871"/>
              <a:ext cx="771365" cy="830997"/>
            </a:xfrm>
            <a:prstGeom prst="rect">
              <a:avLst/>
            </a:prstGeom>
            <a:noFill/>
          </p:spPr>
          <p:txBody>
            <a:bodyPr wrap="none" rtlCol="0">
              <a:spAutoFit/>
            </a:bodyPr>
            <a:lstStyle/>
            <a:p>
              <a:r>
                <a:rPr lang="en-GB" sz="4800" dirty="0">
                  <a:latin typeface="Baguet Script" panose="00000500000000000000" pitchFamily="2" charset="0"/>
                </a:rPr>
                <a:t>he</a:t>
              </a:r>
            </a:p>
          </p:txBody>
        </p:sp>
        <p:sp>
          <p:nvSpPr>
            <p:cNvPr id="16" name="TextBox 15">
              <a:hlinkClick r:id="" action="ppaction://noaction">
                <a:snd r:embed="rId22" name="T3_W8_3.2.wav"/>
              </a:hlinkClick>
              <a:extLst>
                <a:ext uri="{FF2B5EF4-FFF2-40B4-BE49-F238E27FC236}">
                  <a16:creationId xmlns:a16="http://schemas.microsoft.com/office/drawing/2014/main" id="{420C78D2-73B0-F33A-73C4-B3020AD2FDE8}"/>
                </a:ext>
              </a:extLst>
            </p:cNvPr>
            <p:cNvSpPr txBox="1"/>
            <p:nvPr/>
          </p:nvSpPr>
          <p:spPr>
            <a:xfrm rot="21391984">
              <a:off x="1208787" y="1694455"/>
              <a:ext cx="689612" cy="830997"/>
            </a:xfrm>
            <a:prstGeom prst="rect">
              <a:avLst/>
            </a:prstGeom>
            <a:noFill/>
          </p:spPr>
          <p:txBody>
            <a:bodyPr wrap="none" rtlCol="0">
              <a:spAutoFit/>
            </a:bodyPr>
            <a:lstStyle/>
            <a:p>
              <a:r>
                <a:rPr lang="en-GB" sz="4800" dirty="0">
                  <a:latin typeface="Baguet Script" panose="00000500000000000000" pitchFamily="2" charset="0"/>
                </a:rPr>
                <a:t>la</a:t>
              </a:r>
            </a:p>
          </p:txBody>
        </p:sp>
        <p:sp>
          <p:nvSpPr>
            <p:cNvPr id="17" name="TextBox 16">
              <a:hlinkClick r:id="" action="ppaction://noaction">
                <a:snd r:embed="rId22" name="T3_W8_3.2.wav"/>
              </a:hlinkClick>
              <a:extLst>
                <a:ext uri="{FF2B5EF4-FFF2-40B4-BE49-F238E27FC236}">
                  <a16:creationId xmlns:a16="http://schemas.microsoft.com/office/drawing/2014/main" id="{67065AF5-2747-E441-01DF-00692F7C4366}"/>
                </a:ext>
              </a:extLst>
            </p:cNvPr>
            <p:cNvSpPr txBox="1"/>
            <p:nvPr/>
          </p:nvSpPr>
          <p:spPr>
            <a:xfrm rot="323056">
              <a:off x="1712447" y="1734563"/>
              <a:ext cx="1053494" cy="830997"/>
            </a:xfrm>
            <a:prstGeom prst="rect">
              <a:avLst/>
            </a:prstGeom>
            <a:noFill/>
          </p:spPr>
          <p:txBody>
            <a:bodyPr wrap="none" rtlCol="0">
              <a:spAutoFit/>
            </a:bodyPr>
            <a:lstStyle/>
            <a:p>
              <a:r>
                <a:rPr lang="en-GB" sz="4800" dirty="0">
                  <a:latin typeface="Baguet Script" panose="00000500000000000000" pitchFamily="2" charset="0"/>
                </a:rPr>
                <a:t>dos</a:t>
              </a:r>
            </a:p>
          </p:txBody>
        </p:sp>
      </p:grpSp>
      <p:pic>
        <p:nvPicPr>
          <p:cNvPr id="3" name="Picture 2">
            <a:hlinkClick r:id="" action="ppaction://noaction">
              <a:snd r:embed="rId24" name="T3_W8_3.7.wav"/>
            </a:hlinkClick>
            <a:extLst>
              <a:ext uri="{FF2B5EF4-FFF2-40B4-BE49-F238E27FC236}">
                <a16:creationId xmlns:a16="http://schemas.microsoft.com/office/drawing/2014/main" id="{03B4C30D-E39A-40DB-AE6E-2BD36FAFC24D}"/>
              </a:ext>
            </a:extLst>
          </p:cNvPr>
          <p:cNvPicPr>
            <a:picLocks noChangeAspect="1"/>
          </p:cNvPicPr>
          <p:nvPr/>
        </p:nvPicPr>
        <p:blipFill>
          <a:blip r:embed="rId25"/>
          <a:stretch>
            <a:fillRect/>
          </a:stretch>
        </p:blipFill>
        <p:spPr>
          <a:xfrm>
            <a:off x="6360859" y="2802492"/>
            <a:ext cx="636882" cy="433876"/>
          </a:xfrm>
          <a:prstGeom prst="rect">
            <a:avLst/>
          </a:prstGeom>
        </p:spPr>
      </p:pic>
      <p:pic>
        <p:nvPicPr>
          <p:cNvPr id="5" name="Picture 4" descr="A chocolate bar with a bite taken out of it&#10;&#10;Description automatically generated with medium confidence">
            <a:hlinkClick r:id="" action="ppaction://noaction">
              <a:snd r:embed="rId26" name="T3_W8_3.8.wav"/>
            </a:hlinkClick>
            <a:extLst>
              <a:ext uri="{FF2B5EF4-FFF2-40B4-BE49-F238E27FC236}">
                <a16:creationId xmlns:a16="http://schemas.microsoft.com/office/drawing/2014/main" id="{210B4AB7-7D8F-49A1-B3C8-99A87150C8C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25053" y="3413416"/>
            <a:ext cx="403193" cy="380198"/>
          </a:xfrm>
          <a:prstGeom prst="rect">
            <a:avLst/>
          </a:prstGeom>
        </p:spPr>
      </p:pic>
      <p:pic>
        <p:nvPicPr>
          <p:cNvPr id="6" name="Picture 5">
            <a:hlinkClick r:id="" action="ppaction://noaction">
              <a:snd r:embed="rId28" name="T3_W8_3.10.wav"/>
            </a:hlinkClick>
            <a:extLst>
              <a:ext uri="{FF2B5EF4-FFF2-40B4-BE49-F238E27FC236}">
                <a16:creationId xmlns:a16="http://schemas.microsoft.com/office/drawing/2014/main" id="{BF18F6A5-D7DB-4694-8AF4-C68B6AC8038B}"/>
              </a:ext>
            </a:extLst>
          </p:cNvPr>
          <p:cNvPicPr>
            <a:picLocks noChangeAspect="1"/>
          </p:cNvPicPr>
          <p:nvPr/>
        </p:nvPicPr>
        <p:blipFill>
          <a:blip r:embed="rId29"/>
          <a:stretch>
            <a:fillRect/>
          </a:stretch>
        </p:blipFill>
        <p:spPr>
          <a:xfrm>
            <a:off x="7455100" y="3772489"/>
            <a:ext cx="453631" cy="4536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Teacher">
            <a:extLst>
              <a:ext uri="{FF2B5EF4-FFF2-40B4-BE49-F238E27FC236}">
                <a16:creationId xmlns:a16="http://schemas.microsoft.com/office/drawing/2014/main" id="{76B594A6-B014-B8C9-5289-D9C6DF0731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20" y="625359"/>
            <a:ext cx="1043752" cy="1043752"/>
          </a:xfrm>
          <a:prstGeom prst="rect">
            <a:avLst/>
          </a:prstGeom>
        </p:spPr>
      </p:pic>
      <p:sp>
        <p:nvSpPr>
          <p:cNvPr id="28" name="Speech Bubble: Rectangle with Corners Rounded 27">
            <a:hlinkClick r:id="" action="ppaction://noaction">
              <a:snd r:embed="rId6" name="T3_W8_4.2.wav"/>
            </a:hlinkClick>
            <a:extLst>
              <a:ext uri="{FF2B5EF4-FFF2-40B4-BE49-F238E27FC236}">
                <a16:creationId xmlns:a16="http://schemas.microsoft.com/office/drawing/2014/main" id="{0B20CCCF-6944-C986-D38C-9DF71C1B534C}"/>
              </a:ext>
            </a:extLst>
          </p:cNvPr>
          <p:cNvSpPr/>
          <p:nvPr/>
        </p:nvSpPr>
        <p:spPr>
          <a:xfrm>
            <a:off x="1093819" y="622332"/>
            <a:ext cx="4131239" cy="501889"/>
          </a:xfrm>
          <a:prstGeom prst="wedgeRoundRectCallout">
            <a:avLst>
              <a:gd name="adj1" fmla="val -55396"/>
              <a:gd name="adj2" fmla="val 474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¿Cómo se dice en inglés?</a:t>
            </a:r>
          </a:p>
        </p:txBody>
      </p:sp>
      <p:sp>
        <p:nvSpPr>
          <p:cNvPr id="2" name="TextBox 1">
            <a:extLst>
              <a:ext uri="{FF2B5EF4-FFF2-40B4-BE49-F238E27FC236}">
                <a16:creationId xmlns:a16="http://schemas.microsoft.com/office/drawing/2014/main" id="{37582FC2-EA34-43BE-2BF5-4667F272D748}"/>
              </a:ext>
            </a:extLst>
          </p:cNvPr>
          <p:cNvSpPr txBox="1"/>
          <p:nvPr/>
        </p:nvSpPr>
        <p:spPr>
          <a:xfrm>
            <a:off x="1554459" y="1887959"/>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sleep, sleeping</a:t>
            </a:r>
          </a:p>
        </p:txBody>
      </p:sp>
      <p:sp>
        <p:nvSpPr>
          <p:cNvPr id="3" name="TextBox 2">
            <a:extLst>
              <a:ext uri="{FF2B5EF4-FFF2-40B4-BE49-F238E27FC236}">
                <a16:creationId xmlns:a16="http://schemas.microsoft.com/office/drawing/2014/main" id="{8A01200F-2CAC-CEC8-6A32-7DC9091F12CD}"/>
              </a:ext>
            </a:extLst>
          </p:cNvPr>
          <p:cNvSpPr txBox="1"/>
          <p:nvPr/>
        </p:nvSpPr>
        <p:spPr>
          <a:xfrm>
            <a:off x="4084720" y="207197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river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1D912DA8-1ADA-3BFA-F6A0-610F8E6835EB}"/>
              </a:ext>
            </a:extLst>
          </p:cNvPr>
          <p:cNvSpPr/>
          <p:nvPr/>
        </p:nvSpPr>
        <p:spPr>
          <a:xfrm flipH="1">
            <a:off x="4127383" y="188891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TextBox 5">
            <a:extLst>
              <a:ext uri="{FF2B5EF4-FFF2-40B4-BE49-F238E27FC236}">
                <a16:creationId xmlns:a16="http://schemas.microsoft.com/office/drawing/2014/main" id="{B913A898-3224-3D1D-6369-BC6DDAC1F28A}"/>
              </a:ext>
            </a:extLst>
          </p:cNvPr>
          <p:cNvSpPr txBox="1"/>
          <p:nvPr/>
        </p:nvSpPr>
        <p:spPr>
          <a:xfrm>
            <a:off x="6632314" y="2058679"/>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do, make</a:t>
            </a:r>
          </a:p>
        </p:txBody>
      </p:sp>
      <p:sp>
        <p:nvSpPr>
          <p:cNvPr id="23" name="Rectangle 22">
            <a:extLst>
              <a:ext uri="{FF2B5EF4-FFF2-40B4-BE49-F238E27FC236}">
                <a16:creationId xmlns:a16="http://schemas.microsoft.com/office/drawing/2014/main" id="{2DA6E63A-061F-45A7-388B-BDB33D11FB42}"/>
              </a:ext>
            </a:extLst>
          </p:cNvPr>
          <p:cNvSpPr/>
          <p:nvPr/>
        </p:nvSpPr>
        <p:spPr>
          <a:xfrm flipH="1">
            <a:off x="6670018" y="188891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TextBox 23">
            <a:extLst>
              <a:ext uri="{FF2B5EF4-FFF2-40B4-BE49-F238E27FC236}">
                <a16:creationId xmlns:a16="http://schemas.microsoft.com/office/drawing/2014/main" id="{E67CFF2F-D495-DCBE-25DD-D4D6481421F2}"/>
              </a:ext>
            </a:extLst>
          </p:cNvPr>
          <p:cNvSpPr txBox="1"/>
          <p:nvPr/>
        </p:nvSpPr>
        <p:spPr>
          <a:xfrm>
            <a:off x="9102334" y="1999875"/>
            <a:ext cx="22827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a:solidFill>
                  <a:srgbClr val="002060"/>
                </a:solidFill>
                <a:latin typeface="Century Gothic" panose="020B0502020202020204" pitchFamily="34" charset="0"/>
              </a:rPr>
              <a:t>restaurant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9565E380-7B46-2613-47CF-0D6C560F916D}"/>
              </a:ext>
            </a:extLst>
          </p:cNvPr>
          <p:cNvSpPr/>
          <p:nvPr/>
        </p:nvSpPr>
        <p:spPr>
          <a:xfrm flipH="1">
            <a:off x="9148194" y="188891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26">
            <a:extLst>
              <a:ext uri="{FF2B5EF4-FFF2-40B4-BE49-F238E27FC236}">
                <a16:creationId xmlns:a16="http://schemas.microsoft.com/office/drawing/2014/main" id="{9B812A5C-B8F0-D99B-1F99-45C6C5BA9BC3}"/>
              </a:ext>
            </a:extLst>
          </p:cNvPr>
          <p:cNvSpPr/>
          <p:nvPr/>
        </p:nvSpPr>
        <p:spPr>
          <a:xfrm flipH="1">
            <a:off x="1554460" y="1874964"/>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28">
            <a:extLst>
              <a:ext uri="{FF2B5EF4-FFF2-40B4-BE49-F238E27FC236}">
                <a16:creationId xmlns:a16="http://schemas.microsoft.com/office/drawing/2014/main" id="{B7667DBF-A95E-0F9D-909D-99926A988FD3}"/>
              </a:ext>
            </a:extLst>
          </p:cNvPr>
          <p:cNvSpPr/>
          <p:nvPr/>
        </p:nvSpPr>
        <p:spPr>
          <a:xfrm flipH="1">
            <a:off x="384816" y="290557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E3971C12-C7DB-E324-F756-B62599B0F4B8}"/>
              </a:ext>
            </a:extLst>
          </p:cNvPr>
          <p:cNvSpPr txBox="1"/>
          <p:nvPr/>
        </p:nvSpPr>
        <p:spPr>
          <a:xfrm>
            <a:off x="371650" y="303644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beach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3D3A1741-5AC7-172B-3FDE-0F119E41DEC7}"/>
              </a:ext>
            </a:extLst>
          </p:cNvPr>
          <p:cNvSpPr txBox="1"/>
          <p:nvPr/>
        </p:nvSpPr>
        <p:spPr>
          <a:xfrm>
            <a:off x="2906407" y="2868860"/>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swim, swimming</a:t>
            </a:r>
          </a:p>
        </p:txBody>
      </p:sp>
      <p:sp>
        <p:nvSpPr>
          <p:cNvPr id="35" name="Rectangle 34">
            <a:extLst>
              <a:ext uri="{FF2B5EF4-FFF2-40B4-BE49-F238E27FC236}">
                <a16:creationId xmlns:a16="http://schemas.microsoft.com/office/drawing/2014/main" id="{8A03EA92-9F46-D1D6-D2BB-773FA9E1C734}"/>
              </a:ext>
            </a:extLst>
          </p:cNvPr>
          <p:cNvSpPr/>
          <p:nvPr/>
        </p:nvSpPr>
        <p:spPr>
          <a:xfrm flipH="1">
            <a:off x="2870891" y="29124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TextBox 39">
            <a:extLst>
              <a:ext uri="{FF2B5EF4-FFF2-40B4-BE49-F238E27FC236}">
                <a16:creationId xmlns:a16="http://schemas.microsoft.com/office/drawing/2014/main" id="{EF9CE99A-3B72-F288-D28F-200759AD208C}"/>
              </a:ext>
            </a:extLst>
          </p:cNvPr>
          <p:cNvSpPr txBox="1"/>
          <p:nvPr/>
        </p:nvSpPr>
        <p:spPr>
          <a:xfrm>
            <a:off x="5455399" y="308438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wash</a:t>
            </a:r>
          </a:p>
        </p:txBody>
      </p:sp>
      <p:sp>
        <p:nvSpPr>
          <p:cNvPr id="41" name="Rectangle 40">
            <a:extLst>
              <a:ext uri="{FF2B5EF4-FFF2-40B4-BE49-F238E27FC236}">
                <a16:creationId xmlns:a16="http://schemas.microsoft.com/office/drawing/2014/main" id="{ABE752A2-11B7-00A5-0DD3-35707716394D}"/>
              </a:ext>
            </a:extLst>
          </p:cNvPr>
          <p:cNvSpPr/>
          <p:nvPr/>
        </p:nvSpPr>
        <p:spPr>
          <a:xfrm flipH="1">
            <a:off x="5455400" y="2912194"/>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TextBox 41">
            <a:extLst>
              <a:ext uri="{FF2B5EF4-FFF2-40B4-BE49-F238E27FC236}">
                <a16:creationId xmlns:a16="http://schemas.microsoft.com/office/drawing/2014/main" id="{04F81406-0B1F-786C-5A2D-0550D0A447CA}"/>
              </a:ext>
            </a:extLst>
          </p:cNvPr>
          <p:cNvSpPr txBox="1"/>
          <p:nvPr/>
        </p:nvSpPr>
        <p:spPr>
          <a:xfrm>
            <a:off x="7978958" y="307470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glasses</a:t>
            </a:r>
          </a:p>
        </p:txBody>
      </p:sp>
      <p:sp>
        <p:nvSpPr>
          <p:cNvPr id="44" name="Rectangle 43">
            <a:extLst>
              <a:ext uri="{FF2B5EF4-FFF2-40B4-BE49-F238E27FC236}">
                <a16:creationId xmlns:a16="http://schemas.microsoft.com/office/drawing/2014/main" id="{0E0B0AC7-E7D7-5F36-404F-40E6FD5683A3}"/>
              </a:ext>
            </a:extLst>
          </p:cNvPr>
          <p:cNvSpPr/>
          <p:nvPr/>
        </p:nvSpPr>
        <p:spPr>
          <a:xfrm flipH="1">
            <a:off x="7965859" y="2918379"/>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45">
            <a:extLst>
              <a:ext uri="{FF2B5EF4-FFF2-40B4-BE49-F238E27FC236}">
                <a16:creationId xmlns:a16="http://schemas.microsoft.com/office/drawing/2014/main" id="{9253A014-37F6-C398-D53D-A5937EE41F9E}"/>
              </a:ext>
            </a:extLst>
          </p:cNvPr>
          <p:cNvSpPr/>
          <p:nvPr/>
        </p:nvSpPr>
        <p:spPr>
          <a:xfrm flipH="1">
            <a:off x="1554460" y="3896889"/>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TextBox 47">
            <a:extLst>
              <a:ext uri="{FF2B5EF4-FFF2-40B4-BE49-F238E27FC236}">
                <a16:creationId xmlns:a16="http://schemas.microsoft.com/office/drawing/2014/main" id="{7AC0A786-6E13-7DBE-772A-F4D90A3DFD22}"/>
              </a:ext>
            </a:extLst>
          </p:cNvPr>
          <p:cNvSpPr txBox="1"/>
          <p:nvPr/>
        </p:nvSpPr>
        <p:spPr>
          <a:xfrm>
            <a:off x="1541663" y="407353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street</a:t>
            </a:r>
          </a:p>
        </p:txBody>
      </p:sp>
      <p:sp>
        <p:nvSpPr>
          <p:cNvPr id="49" name="TextBox 48">
            <a:extLst>
              <a:ext uri="{FF2B5EF4-FFF2-40B4-BE49-F238E27FC236}">
                <a16:creationId xmlns:a16="http://schemas.microsoft.com/office/drawing/2014/main" id="{5FAD0E36-9C4D-1204-A591-6892CCE11B40}"/>
              </a:ext>
            </a:extLst>
          </p:cNvPr>
          <p:cNvSpPr txBox="1"/>
          <p:nvPr/>
        </p:nvSpPr>
        <p:spPr>
          <a:xfrm>
            <a:off x="4112238" y="412515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cinema</a:t>
            </a:r>
          </a:p>
        </p:txBody>
      </p:sp>
      <p:sp>
        <p:nvSpPr>
          <p:cNvPr id="50" name="Rectangle 49">
            <a:extLst>
              <a:ext uri="{FF2B5EF4-FFF2-40B4-BE49-F238E27FC236}">
                <a16:creationId xmlns:a16="http://schemas.microsoft.com/office/drawing/2014/main" id="{0037D39C-0700-7D83-08D3-DE232C5D79A5}"/>
              </a:ext>
            </a:extLst>
          </p:cNvPr>
          <p:cNvSpPr/>
          <p:nvPr/>
        </p:nvSpPr>
        <p:spPr>
          <a:xfrm flipH="1">
            <a:off x="4112239" y="3903724"/>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TextBox 50">
            <a:extLst>
              <a:ext uri="{FF2B5EF4-FFF2-40B4-BE49-F238E27FC236}">
                <a16:creationId xmlns:a16="http://schemas.microsoft.com/office/drawing/2014/main" id="{1093EF2B-A60B-3436-B66B-FD436E8131B7}"/>
              </a:ext>
            </a:extLst>
          </p:cNvPr>
          <p:cNvSpPr txBox="1"/>
          <p:nvPr/>
        </p:nvSpPr>
        <p:spPr>
          <a:xfrm>
            <a:off x="6713510" y="4044529"/>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sea</a:t>
            </a:r>
          </a:p>
        </p:txBody>
      </p:sp>
      <p:sp>
        <p:nvSpPr>
          <p:cNvPr id="52" name="Rectangle 51">
            <a:extLst>
              <a:ext uri="{FF2B5EF4-FFF2-40B4-BE49-F238E27FC236}">
                <a16:creationId xmlns:a16="http://schemas.microsoft.com/office/drawing/2014/main" id="{380CF520-6D09-FFB0-24EC-CBE98D1F1F9C}"/>
              </a:ext>
            </a:extLst>
          </p:cNvPr>
          <p:cNvSpPr/>
          <p:nvPr/>
        </p:nvSpPr>
        <p:spPr>
          <a:xfrm flipH="1">
            <a:off x="6670018" y="3903724"/>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TextBox 52">
            <a:extLst>
              <a:ext uri="{FF2B5EF4-FFF2-40B4-BE49-F238E27FC236}">
                <a16:creationId xmlns:a16="http://schemas.microsoft.com/office/drawing/2014/main" id="{FA22EEB7-F4E4-37CA-C3F9-89A76354CFAD}"/>
              </a:ext>
            </a:extLst>
          </p:cNvPr>
          <p:cNvSpPr txBox="1"/>
          <p:nvPr/>
        </p:nvSpPr>
        <p:spPr>
          <a:xfrm>
            <a:off x="9199925" y="408949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basketball</a:t>
            </a:r>
          </a:p>
        </p:txBody>
      </p:sp>
      <p:sp>
        <p:nvSpPr>
          <p:cNvPr id="54" name="Rectangle 53">
            <a:extLst>
              <a:ext uri="{FF2B5EF4-FFF2-40B4-BE49-F238E27FC236}">
                <a16:creationId xmlns:a16="http://schemas.microsoft.com/office/drawing/2014/main" id="{906884A3-01B6-D458-C75B-2D8F0AA9022D}"/>
              </a:ext>
            </a:extLst>
          </p:cNvPr>
          <p:cNvSpPr/>
          <p:nvPr/>
        </p:nvSpPr>
        <p:spPr>
          <a:xfrm flipH="1">
            <a:off x="9243418" y="3896889"/>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54">
            <a:extLst>
              <a:ext uri="{FF2B5EF4-FFF2-40B4-BE49-F238E27FC236}">
                <a16:creationId xmlns:a16="http://schemas.microsoft.com/office/drawing/2014/main" id="{300FC398-A16B-3F4F-52F6-04E94D32DC05}"/>
              </a:ext>
            </a:extLst>
          </p:cNvPr>
          <p:cNvSpPr/>
          <p:nvPr/>
        </p:nvSpPr>
        <p:spPr>
          <a:xfrm flipH="1">
            <a:off x="384816" y="4888419"/>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TextBox 55">
            <a:extLst>
              <a:ext uri="{FF2B5EF4-FFF2-40B4-BE49-F238E27FC236}">
                <a16:creationId xmlns:a16="http://schemas.microsoft.com/office/drawing/2014/main" id="{342326D6-9DC3-E129-11DF-9EC0BCFA1CEC}"/>
              </a:ext>
            </a:extLst>
          </p:cNvPr>
          <p:cNvSpPr txBox="1"/>
          <p:nvPr/>
        </p:nvSpPr>
        <p:spPr>
          <a:xfrm>
            <a:off x="413064" y="5067611"/>
            <a:ext cx="2282789"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rPr>
              <a:t>countryside</a:t>
            </a:r>
          </a:p>
        </p:txBody>
      </p:sp>
      <p:sp>
        <p:nvSpPr>
          <p:cNvPr id="57" name="TextBox 56">
            <a:extLst>
              <a:ext uri="{FF2B5EF4-FFF2-40B4-BE49-F238E27FC236}">
                <a16:creationId xmlns:a16="http://schemas.microsoft.com/office/drawing/2014/main" id="{D04B88DA-432A-F543-E525-D234279309F3}"/>
              </a:ext>
            </a:extLst>
          </p:cNvPr>
          <p:cNvSpPr txBox="1"/>
          <p:nvPr/>
        </p:nvSpPr>
        <p:spPr>
          <a:xfrm>
            <a:off x="2886905" y="505222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each</a:t>
            </a:r>
          </a:p>
        </p:txBody>
      </p:sp>
      <p:sp>
        <p:nvSpPr>
          <p:cNvPr id="58" name="Rectangle 57">
            <a:extLst>
              <a:ext uri="{FF2B5EF4-FFF2-40B4-BE49-F238E27FC236}">
                <a16:creationId xmlns:a16="http://schemas.microsoft.com/office/drawing/2014/main" id="{764697C3-9528-DD89-F53D-70C35B469046}"/>
              </a:ext>
            </a:extLst>
          </p:cNvPr>
          <p:cNvSpPr/>
          <p:nvPr/>
        </p:nvSpPr>
        <p:spPr>
          <a:xfrm flipH="1">
            <a:off x="2901317" y="488308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TextBox 58">
            <a:extLst>
              <a:ext uri="{FF2B5EF4-FFF2-40B4-BE49-F238E27FC236}">
                <a16:creationId xmlns:a16="http://schemas.microsoft.com/office/drawing/2014/main" id="{C276A2E9-6D10-AB40-EF32-DC1B02B601A2}"/>
              </a:ext>
            </a:extLst>
          </p:cNvPr>
          <p:cNvSpPr txBox="1"/>
          <p:nvPr/>
        </p:nvSpPr>
        <p:spPr>
          <a:xfrm>
            <a:off x="5459274" y="4895587"/>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play,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59">
            <a:extLst>
              <a:ext uri="{FF2B5EF4-FFF2-40B4-BE49-F238E27FC236}">
                <a16:creationId xmlns:a16="http://schemas.microsoft.com/office/drawing/2014/main" id="{BCCF40E8-D8DF-4A16-AA9D-012CD99E56A9}"/>
              </a:ext>
            </a:extLst>
          </p:cNvPr>
          <p:cNvSpPr/>
          <p:nvPr/>
        </p:nvSpPr>
        <p:spPr>
          <a:xfrm flipH="1">
            <a:off x="5425989" y="4895254"/>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C9C37B15-74F5-F247-FF29-9055659ADB7E}"/>
              </a:ext>
            </a:extLst>
          </p:cNvPr>
          <p:cNvSpPr txBox="1"/>
          <p:nvPr/>
        </p:nvSpPr>
        <p:spPr>
          <a:xfrm>
            <a:off x="7986841" y="4883081"/>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Rectangle 61">
            <a:extLst>
              <a:ext uri="{FF2B5EF4-FFF2-40B4-BE49-F238E27FC236}">
                <a16:creationId xmlns:a16="http://schemas.microsoft.com/office/drawing/2014/main" id="{5B2332BC-5836-6413-2668-EE0164C060ED}"/>
              </a:ext>
            </a:extLst>
          </p:cNvPr>
          <p:cNvSpPr/>
          <p:nvPr/>
        </p:nvSpPr>
        <p:spPr>
          <a:xfrm flipH="1">
            <a:off x="7994186" y="488841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4E029F45-50B8-2086-BC09-85BA0FF7E489}"/>
              </a:ext>
            </a:extLst>
          </p:cNvPr>
          <p:cNvSpPr/>
          <p:nvPr/>
        </p:nvSpPr>
        <p:spPr>
          <a:xfrm flipH="1">
            <a:off x="1556636" y="59029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68" name="TextBox 7167">
            <a:extLst>
              <a:ext uri="{FF2B5EF4-FFF2-40B4-BE49-F238E27FC236}">
                <a16:creationId xmlns:a16="http://schemas.microsoft.com/office/drawing/2014/main" id="{CD1BC8C2-4088-B2B5-88CC-0A17BFEEA8B7}"/>
              </a:ext>
            </a:extLst>
          </p:cNvPr>
          <p:cNvSpPr txBox="1"/>
          <p:nvPr/>
        </p:nvSpPr>
        <p:spPr>
          <a:xfrm>
            <a:off x="1584368" y="5841585"/>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wimming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pool</a:t>
            </a:r>
          </a:p>
        </p:txBody>
      </p:sp>
      <p:sp>
        <p:nvSpPr>
          <p:cNvPr id="7169" name="TextBox 7168">
            <a:extLst>
              <a:ext uri="{FF2B5EF4-FFF2-40B4-BE49-F238E27FC236}">
                <a16:creationId xmlns:a16="http://schemas.microsoft.com/office/drawing/2014/main" id="{5744A652-0F8E-66A1-F8F7-0B784EA58685}"/>
              </a:ext>
            </a:extLst>
          </p:cNvPr>
          <p:cNvSpPr txBox="1"/>
          <p:nvPr/>
        </p:nvSpPr>
        <p:spPr>
          <a:xfrm>
            <a:off x="4078227" y="6088844"/>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relax</a:t>
            </a:r>
          </a:p>
        </p:txBody>
      </p:sp>
      <p:sp>
        <p:nvSpPr>
          <p:cNvPr id="7171" name="Rectangle 7170">
            <a:extLst>
              <a:ext uri="{FF2B5EF4-FFF2-40B4-BE49-F238E27FC236}">
                <a16:creationId xmlns:a16="http://schemas.microsoft.com/office/drawing/2014/main" id="{9E84DA5E-B627-BBCA-B7CD-5E7A5A6549C4}"/>
              </a:ext>
            </a:extLst>
          </p:cNvPr>
          <p:cNvSpPr/>
          <p:nvPr/>
        </p:nvSpPr>
        <p:spPr>
          <a:xfrm flipH="1">
            <a:off x="4042711" y="590980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72" name="TextBox 7171">
            <a:extLst>
              <a:ext uri="{FF2B5EF4-FFF2-40B4-BE49-F238E27FC236}">
                <a16:creationId xmlns:a16="http://schemas.microsoft.com/office/drawing/2014/main" id="{E1EACEB7-7D39-CCE8-7514-5C1990CAAF7F}"/>
              </a:ext>
            </a:extLst>
          </p:cNvPr>
          <p:cNvSpPr txBox="1"/>
          <p:nvPr/>
        </p:nvSpPr>
        <p:spPr>
          <a:xfrm>
            <a:off x="6515475" y="5917664"/>
            <a:ext cx="2282789" cy="707886"/>
          </a:xfrm>
          <a:prstGeom prst="rect">
            <a:avLst/>
          </a:prstGeom>
          <a:noFill/>
        </p:spPr>
        <p:txBody>
          <a:bodyPr wrap="square" rtlCol="0">
            <a:spAutoFit/>
          </a:bodyPr>
          <a:lstStyle/>
          <a:p>
            <a:pPr lvl="0" algn="ctr">
              <a:defRPr/>
            </a:pPr>
            <a:r>
              <a:rPr lang="en-GB" sz="2000" dirty="0">
                <a:solidFill>
                  <a:srgbClr val="002060"/>
                </a:solidFill>
                <a:latin typeface="Century Gothic" panose="020B0502020202020204" pitchFamily="34" charset="0"/>
              </a:rPr>
              <a:t>through, around, along</a:t>
            </a:r>
          </a:p>
        </p:txBody>
      </p:sp>
      <p:sp>
        <p:nvSpPr>
          <p:cNvPr id="7173" name="Rectangle 7172">
            <a:extLst>
              <a:ext uri="{FF2B5EF4-FFF2-40B4-BE49-F238E27FC236}">
                <a16:creationId xmlns:a16="http://schemas.microsoft.com/office/drawing/2014/main" id="{7DC815E0-9521-20D2-E8B7-C954A8171066}"/>
              </a:ext>
            </a:extLst>
          </p:cNvPr>
          <p:cNvSpPr/>
          <p:nvPr/>
        </p:nvSpPr>
        <p:spPr>
          <a:xfrm flipH="1">
            <a:off x="6522085" y="590980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74" name="TextBox 7173">
            <a:extLst>
              <a:ext uri="{FF2B5EF4-FFF2-40B4-BE49-F238E27FC236}">
                <a16:creationId xmlns:a16="http://schemas.microsoft.com/office/drawing/2014/main" id="{6A7035B1-F03F-6F11-23C3-F9B8786049A5}"/>
              </a:ext>
            </a:extLst>
          </p:cNvPr>
          <p:cNvSpPr txBox="1"/>
          <p:nvPr/>
        </p:nvSpPr>
        <p:spPr>
          <a:xfrm>
            <a:off x="9005567" y="6162584"/>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 the (m.)</a:t>
            </a:r>
          </a:p>
        </p:txBody>
      </p:sp>
      <p:sp>
        <p:nvSpPr>
          <p:cNvPr id="7175" name="Rectangle 7174">
            <a:extLst>
              <a:ext uri="{FF2B5EF4-FFF2-40B4-BE49-F238E27FC236}">
                <a16:creationId xmlns:a16="http://schemas.microsoft.com/office/drawing/2014/main" id="{5A62B7F6-AAA7-7B22-2923-BBB814C545A4}"/>
              </a:ext>
            </a:extLst>
          </p:cNvPr>
          <p:cNvSpPr/>
          <p:nvPr/>
        </p:nvSpPr>
        <p:spPr>
          <a:xfrm flipH="1">
            <a:off x="9022894" y="59029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77" name="Rectangle 7176">
            <a:hlinkClick r:id="" action="ppaction://noaction">
              <a:snd r:embed="rId7" name="T3_W8_4.4.wav"/>
            </a:hlinkClick>
            <a:extLst>
              <a:ext uri="{FF2B5EF4-FFF2-40B4-BE49-F238E27FC236}">
                <a16:creationId xmlns:a16="http://schemas.microsoft.com/office/drawing/2014/main" id="{3F0FC401-82A1-C1BA-704F-2A25E1716BE9}"/>
              </a:ext>
            </a:extLst>
          </p:cNvPr>
          <p:cNvSpPr/>
          <p:nvPr/>
        </p:nvSpPr>
        <p:spPr>
          <a:xfrm flipH="1">
            <a:off x="1443007" y="1782117"/>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dormir</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7178" name="Rectangle 7177">
            <a:hlinkClick r:id="" action="ppaction://noaction">
              <a:snd r:embed="rId8" name="T3_W8_4.6.wav"/>
            </a:hlinkClick>
            <a:extLst>
              <a:ext uri="{FF2B5EF4-FFF2-40B4-BE49-F238E27FC236}">
                <a16:creationId xmlns:a16="http://schemas.microsoft.com/office/drawing/2014/main" id="{4AF3A675-5067-3C32-5F6E-A35E65975624}"/>
              </a:ext>
            </a:extLst>
          </p:cNvPr>
          <p:cNvSpPr/>
          <p:nvPr/>
        </p:nvSpPr>
        <p:spPr>
          <a:xfrm flipH="1">
            <a:off x="6608407" y="178662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hacer</a:t>
            </a:r>
          </a:p>
        </p:txBody>
      </p:sp>
      <p:sp>
        <p:nvSpPr>
          <p:cNvPr id="7179" name="Rectangle 7178">
            <a:hlinkClick r:id="" action="ppaction://noaction">
              <a:snd r:embed="rId9" name="T3_W8_4.7.wav"/>
            </a:hlinkClick>
            <a:extLst>
              <a:ext uri="{FF2B5EF4-FFF2-40B4-BE49-F238E27FC236}">
                <a16:creationId xmlns:a16="http://schemas.microsoft.com/office/drawing/2014/main" id="{F67ABD38-025F-A170-B032-1293F8ECF6E1}"/>
              </a:ext>
            </a:extLst>
          </p:cNvPr>
          <p:cNvSpPr/>
          <p:nvPr/>
        </p:nvSpPr>
        <p:spPr>
          <a:xfrm flipH="1">
            <a:off x="9143255" y="178662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panose="020B0502020202020204" pitchFamily="34" charset="0"/>
              </a:rPr>
              <a:t>el</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restaurante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180" name="Rectangle 7179">
            <a:hlinkClick r:id="" action="ppaction://noaction">
              <a:snd r:embed="rId10" name="T3_W8_4.8.wav"/>
            </a:hlinkClick>
            <a:extLst>
              <a:ext uri="{FF2B5EF4-FFF2-40B4-BE49-F238E27FC236}">
                <a16:creationId xmlns:a16="http://schemas.microsoft.com/office/drawing/2014/main" id="{D2728145-DBFD-1AB1-60B3-3CB3589D8574}"/>
              </a:ext>
            </a:extLst>
          </p:cNvPr>
          <p:cNvSpPr/>
          <p:nvPr/>
        </p:nvSpPr>
        <p:spPr>
          <a:xfrm flipH="1">
            <a:off x="252423" y="281865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la playa</a:t>
            </a:r>
          </a:p>
        </p:txBody>
      </p:sp>
      <p:sp>
        <p:nvSpPr>
          <p:cNvPr id="7182" name="Rectangle 7181">
            <a:hlinkClick r:id="" action="ppaction://noaction">
              <a:snd r:embed="rId11" name="T3_W8_4.10.wav"/>
            </a:hlinkClick>
            <a:extLst>
              <a:ext uri="{FF2B5EF4-FFF2-40B4-BE49-F238E27FC236}">
                <a16:creationId xmlns:a16="http://schemas.microsoft.com/office/drawing/2014/main" id="{06779B35-7AB7-5301-9449-CD132DF4472F}"/>
              </a:ext>
            </a:extLst>
          </p:cNvPr>
          <p:cNvSpPr/>
          <p:nvPr/>
        </p:nvSpPr>
        <p:spPr>
          <a:xfrm flipH="1">
            <a:off x="5381433" y="279730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lavar</a:t>
            </a:r>
            <a:r>
              <a:rPr lang="en-GB" sz="3200" b="1" dirty="0">
                <a:solidFill>
                  <a:prstClr val="white"/>
                </a:solidFill>
                <a:latin typeface="Century Gothic" panose="020B0502020202020204" pitchFamily="34" charset="0"/>
              </a:rPr>
              <a:t> 🧼</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188" name="Rectangle 7187">
            <a:hlinkClick r:id="" action="ppaction://noaction">
              <a:snd r:embed="rId12" name="T3_W8_4.16.wav"/>
            </a:hlinkClick>
            <a:extLst>
              <a:ext uri="{FF2B5EF4-FFF2-40B4-BE49-F238E27FC236}">
                <a16:creationId xmlns:a16="http://schemas.microsoft.com/office/drawing/2014/main" id="{4C80BF70-BDA4-7736-9919-EC2054075A43}"/>
              </a:ext>
            </a:extLst>
          </p:cNvPr>
          <p:cNvSpPr/>
          <p:nvPr/>
        </p:nvSpPr>
        <p:spPr>
          <a:xfrm flipH="1">
            <a:off x="316018" y="481078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el</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campo</a:t>
            </a:r>
          </a:p>
        </p:txBody>
      </p:sp>
      <p:sp>
        <p:nvSpPr>
          <p:cNvPr id="7194" name="Rectangle 7193">
            <a:hlinkClick r:id="" action="ppaction://noaction">
              <a:snd r:embed="rId13" name="T3_W8_4.22.wav"/>
            </a:hlinkClick>
            <a:extLst>
              <a:ext uri="{FF2B5EF4-FFF2-40B4-BE49-F238E27FC236}">
                <a16:creationId xmlns:a16="http://schemas.microsoft.com/office/drawing/2014/main" id="{D2B05AA9-6EC6-CA65-853B-0A005DF79FF5}"/>
              </a:ext>
            </a:extLst>
          </p:cNvPr>
          <p:cNvSpPr/>
          <p:nvPr/>
        </p:nvSpPr>
        <p:spPr>
          <a:xfrm flipH="1">
            <a:off x="6497075" y="581138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prstClr val="white"/>
                </a:solidFill>
                <a:latin typeface="Century Gothic" panose="020B0502020202020204" pitchFamily="34" charset="0"/>
              </a:rPr>
              <a:t>por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196" name="Picture 7195">
            <a:extLst>
              <a:ext uri="{FF2B5EF4-FFF2-40B4-BE49-F238E27FC236}">
                <a16:creationId xmlns:a16="http://schemas.microsoft.com/office/drawing/2014/main" id="{1F275BAA-30EB-A11D-A43F-AEFC1914F2EC}"/>
              </a:ext>
            </a:extLst>
          </p:cNvPr>
          <p:cNvPicPr>
            <a:picLocks noChangeAspect="1"/>
          </p:cNvPicPr>
          <p:nvPr/>
        </p:nvPicPr>
        <p:blipFill>
          <a:blip r:embed="rId14"/>
          <a:stretch>
            <a:fillRect/>
          </a:stretch>
        </p:blipFill>
        <p:spPr>
          <a:xfrm>
            <a:off x="8745836" y="331172"/>
            <a:ext cx="1595483" cy="1201152"/>
          </a:xfrm>
          <a:prstGeom prst="rect">
            <a:avLst/>
          </a:prstGeom>
        </p:spPr>
      </p:pic>
      <p:sp>
        <p:nvSpPr>
          <p:cNvPr id="7198" name="CustomShape 7">
            <a:hlinkClick r:id="" action="ppaction://noaction">
              <a:snd r:embed="rId15" name="T3_W8_4.1.wav"/>
            </a:hlinkClick>
            <a:extLst>
              <a:ext uri="{FF2B5EF4-FFF2-40B4-BE49-F238E27FC236}">
                <a16:creationId xmlns:a16="http://schemas.microsoft.com/office/drawing/2014/main" id="{B3E9B3CB-54D8-9AD1-6D0F-B5252F924792}"/>
              </a:ext>
            </a:extLst>
          </p:cNvPr>
          <p:cNvSpPr/>
          <p:nvPr/>
        </p:nvSpPr>
        <p:spPr>
          <a:xfrm>
            <a:off x="35754" y="0"/>
            <a:ext cx="56792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a:ea typeface="Century Gothic"/>
              </a:rPr>
              <a:t>Un </a:t>
            </a:r>
            <a:r>
              <a:rPr kumimoji="0" lang="en-GB" sz="3200" b="1" i="0" u="none" strike="noStrike" kern="1200" cap="none" spc="-1" normalizeH="0" baseline="0" noProof="0" dirty="0" err="1">
                <a:ln>
                  <a:noFill/>
                </a:ln>
                <a:solidFill>
                  <a:srgbClr val="002060"/>
                </a:solidFill>
                <a:effectLst/>
                <a:uLnTx/>
                <a:uFillTx/>
                <a:latin typeface="Century Gothic"/>
                <a:ea typeface="Century Gothic"/>
              </a:rPr>
              <a:t>muro</a:t>
            </a:r>
            <a:r>
              <a:rPr kumimoji="0" lang="en-GB" sz="3200" b="1" i="0" u="none" strike="noStrike" kern="1200" cap="none" spc="-1" normalizeH="0" baseline="0" noProof="0" dirty="0">
                <a:ln>
                  <a:noFill/>
                </a:ln>
                <a:solidFill>
                  <a:srgbClr val="002060"/>
                </a:solidFill>
                <a:effectLst/>
                <a:uLnTx/>
                <a:uFillTx/>
                <a:latin typeface="Century Gothic"/>
                <a:ea typeface="Century Gothic"/>
              </a:rPr>
              <a:t> de palabras</a:t>
            </a:r>
            <a:endParaRPr kumimoji="0" lang="en-GB" sz="3200" b="1" i="0" u="none" strike="noStrike" kern="1200" cap="none" spc="-1" normalizeH="0" baseline="0" noProof="0" dirty="0">
              <a:ln>
                <a:noFill/>
              </a:ln>
              <a:solidFill>
                <a:prstClr val="black"/>
              </a:solidFill>
              <a:effectLst/>
              <a:uLnTx/>
              <a:uFillTx/>
              <a:latin typeface="Arial"/>
            </a:endParaRPr>
          </a:p>
        </p:txBody>
      </p:sp>
      <p:sp>
        <p:nvSpPr>
          <p:cNvPr id="7200" name="Speech Bubble: Rectangle with Corners Rounded 7199">
            <a:hlinkClick r:id="" action="ppaction://noaction">
              <a:snd r:embed="rId16" name="T3_W8_4.3.wav"/>
            </a:hlinkClick>
            <a:extLst>
              <a:ext uri="{FF2B5EF4-FFF2-40B4-BE49-F238E27FC236}">
                <a16:creationId xmlns:a16="http://schemas.microsoft.com/office/drawing/2014/main" id="{6CCCC48C-E23E-2928-D8E9-BA28EAE0A97D}"/>
              </a:ext>
            </a:extLst>
          </p:cNvPr>
          <p:cNvSpPr/>
          <p:nvPr/>
        </p:nvSpPr>
        <p:spPr>
          <a:xfrm>
            <a:off x="1055372" y="1230680"/>
            <a:ext cx="4638365" cy="501889"/>
          </a:xfrm>
          <a:prstGeom prst="wedgeRoundRectCallout">
            <a:avLst>
              <a:gd name="adj1" fmla="val -55050"/>
              <a:gd name="adj2" fmla="val -4361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¿Cómo se dice en español?</a:t>
            </a:r>
          </a:p>
        </p:txBody>
      </p:sp>
      <p:sp>
        <p:nvSpPr>
          <p:cNvPr id="5" name="Rectangle 4">
            <a:hlinkClick r:id="" action="ppaction://noaction">
              <a:snd r:embed="rId17" name="T3_W8_4.9.wav"/>
            </a:hlinkClick>
            <a:extLst>
              <a:ext uri="{FF2B5EF4-FFF2-40B4-BE49-F238E27FC236}">
                <a16:creationId xmlns:a16="http://schemas.microsoft.com/office/drawing/2014/main" id="{F61E21FA-412E-8DE7-87D1-AAC47FDFD420}"/>
              </a:ext>
            </a:extLst>
          </p:cNvPr>
          <p:cNvSpPr/>
          <p:nvPr/>
        </p:nvSpPr>
        <p:spPr>
          <a:xfrm flipH="1">
            <a:off x="2808776" y="281864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nadar</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Rectangle 6">
            <a:hlinkClick r:id="" action="ppaction://noaction">
              <a:snd r:embed="rId18" name="T3_W8_4.14.wav"/>
            </a:hlinkClick>
            <a:extLst>
              <a:ext uri="{FF2B5EF4-FFF2-40B4-BE49-F238E27FC236}">
                <a16:creationId xmlns:a16="http://schemas.microsoft.com/office/drawing/2014/main" id="{CF96285C-11EC-3F46-1091-31223B5D1AF3}"/>
              </a:ext>
            </a:extLst>
          </p:cNvPr>
          <p:cNvSpPr/>
          <p:nvPr/>
        </p:nvSpPr>
        <p:spPr>
          <a:xfrm flipH="1">
            <a:off x="6620887" y="383209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900" b="1" i="0" u="none" strike="noStrike" kern="1200" cap="none" spc="0" normalizeH="0" baseline="0" noProof="0" dirty="0" err="1">
                <a:ln>
                  <a:noFill/>
                </a:ln>
                <a:solidFill>
                  <a:prstClr val="white"/>
                </a:solidFill>
                <a:effectLst/>
                <a:uLnTx/>
                <a:uFillTx/>
                <a:latin typeface="Century Gothic" panose="020B0502020202020204" pitchFamily="34" charset="0"/>
              </a:rPr>
              <a:t>el</a:t>
            </a:r>
            <a:r>
              <a:rPr kumimoji="0" lang="en-GB" sz="3900" b="1" i="0" u="none" strike="noStrike" kern="1200" cap="none" spc="0" normalizeH="0" baseline="0" noProof="0">
                <a:ln>
                  <a:noFill/>
                </a:ln>
                <a:solidFill>
                  <a:prstClr val="white"/>
                </a:solidFill>
                <a:effectLst/>
                <a:uLnTx/>
                <a:uFillTx/>
                <a:latin typeface="Century Gothic" panose="020B0502020202020204" pitchFamily="34" charset="0"/>
              </a:rPr>
              <a:t> mar</a:t>
            </a:r>
            <a:endParaRPr kumimoji="0" lang="en-GB" sz="39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Rectangle 8">
            <a:hlinkClick r:id="" action="ppaction://noaction">
              <a:snd r:embed="rId19" name="T3_W8_4.20.wav"/>
            </a:hlinkClick>
            <a:extLst>
              <a:ext uri="{FF2B5EF4-FFF2-40B4-BE49-F238E27FC236}">
                <a16:creationId xmlns:a16="http://schemas.microsoft.com/office/drawing/2014/main" id="{5EA95733-BCBB-719C-6155-A1049029C186}"/>
              </a:ext>
            </a:extLst>
          </p:cNvPr>
          <p:cNvSpPr/>
          <p:nvPr/>
        </p:nvSpPr>
        <p:spPr>
          <a:xfrm flipH="1">
            <a:off x="1420319" y="5811389"/>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rPr>
              <a:t>la piscina</a:t>
            </a:r>
          </a:p>
        </p:txBody>
      </p:sp>
      <p:sp>
        <p:nvSpPr>
          <p:cNvPr id="10" name="Rectangle 9">
            <a:hlinkClick r:id="" action="ppaction://noaction">
              <a:snd r:embed="rId20" name="T3_W8_4.18.wav"/>
            </a:hlinkClick>
            <a:extLst>
              <a:ext uri="{FF2B5EF4-FFF2-40B4-BE49-F238E27FC236}">
                <a16:creationId xmlns:a16="http://schemas.microsoft.com/office/drawing/2014/main" id="{885099A7-5014-E420-01D2-BA362D6FB2DA}"/>
              </a:ext>
            </a:extLst>
          </p:cNvPr>
          <p:cNvSpPr/>
          <p:nvPr/>
        </p:nvSpPr>
        <p:spPr>
          <a:xfrm flipH="1">
            <a:off x="5366919" y="4806911"/>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tocar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2" name="Rectangle 11">
            <a:hlinkClick r:id="" action="ppaction://noaction">
              <a:snd r:embed="rId21" name="T3_W8_4.5.wav"/>
            </a:hlinkClick>
            <a:extLst>
              <a:ext uri="{FF2B5EF4-FFF2-40B4-BE49-F238E27FC236}">
                <a16:creationId xmlns:a16="http://schemas.microsoft.com/office/drawing/2014/main" id="{344A66AB-5AA5-6C4B-5B95-AC9A6ACEAE4A}"/>
              </a:ext>
            </a:extLst>
          </p:cNvPr>
          <p:cNvSpPr/>
          <p:nvPr/>
        </p:nvSpPr>
        <p:spPr>
          <a:xfrm flipH="1">
            <a:off x="4051723" y="179097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prstClr val="white"/>
                </a:solidFill>
                <a:latin typeface="Century Gothic" panose="020B0502020202020204" pitchFamily="34" charset="0"/>
              </a:rPr>
              <a:t>el</a:t>
            </a:r>
            <a:r>
              <a:rPr lang="en-GB" sz="4000" b="1" dirty="0">
                <a:solidFill>
                  <a:prstClr val="white"/>
                </a:solidFill>
                <a:latin typeface="Century Gothic" panose="020B0502020202020204" pitchFamily="34" charset="0"/>
              </a:rPr>
              <a:t> </a:t>
            </a:r>
            <a:r>
              <a:rPr lang="en-GB" sz="4000" b="1">
                <a:solidFill>
                  <a:prstClr val="white"/>
                </a:solidFill>
                <a:latin typeface="Century Gothic" panose="020B0502020202020204" pitchFamily="34" charset="0"/>
              </a:rPr>
              <a:t>río</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3" name="Rectangle 12">
            <a:hlinkClick r:id="" action="ppaction://noaction">
              <a:snd r:embed="rId22" name="T3_W8_4.12.wav"/>
            </a:hlinkClick>
            <a:extLst>
              <a:ext uri="{FF2B5EF4-FFF2-40B4-BE49-F238E27FC236}">
                <a16:creationId xmlns:a16="http://schemas.microsoft.com/office/drawing/2014/main" id="{E26B053C-1FC4-2E7A-4608-1A4505AE62C8}"/>
              </a:ext>
            </a:extLst>
          </p:cNvPr>
          <p:cNvSpPr/>
          <p:nvPr/>
        </p:nvSpPr>
        <p:spPr>
          <a:xfrm flipH="1">
            <a:off x="1500282" y="3817843"/>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la </a:t>
            </a:r>
            <a:r>
              <a:rPr kumimoji="0" lang="en-GB" sz="4000" b="1" i="0" u="none" strike="noStrike" kern="1200" cap="none" spc="0" normalizeH="0" baseline="0" noProof="0">
                <a:ln>
                  <a:noFill/>
                </a:ln>
                <a:solidFill>
                  <a:prstClr val="white"/>
                </a:solidFill>
                <a:effectLst/>
                <a:uLnTx/>
                <a:uFillTx/>
                <a:latin typeface="Century Gothic" panose="020B0502020202020204" pitchFamily="34" charset="0"/>
              </a:rPr>
              <a:t>calle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4" name="Rectangle 13">
            <a:hlinkClick r:id="" action="ppaction://noaction">
              <a:snd r:embed="rId23" name="T3_W8_4.13.wav"/>
            </a:hlinkClick>
            <a:extLst>
              <a:ext uri="{FF2B5EF4-FFF2-40B4-BE49-F238E27FC236}">
                <a16:creationId xmlns:a16="http://schemas.microsoft.com/office/drawing/2014/main" id="{A3B1F109-C532-7CC6-41C3-B5AC63C92949}"/>
              </a:ext>
            </a:extLst>
          </p:cNvPr>
          <p:cNvSpPr/>
          <p:nvPr/>
        </p:nvSpPr>
        <p:spPr>
          <a:xfrm flipH="1">
            <a:off x="4077044" y="383308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white"/>
                </a:solidFill>
                <a:latin typeface="Century Gothic" panose="020B0502020202020204" pitchFamily="34" charset="0"/>
              </a:rPr>
              <a:t>el</a:t>
            </a:r>
            <a:r>
              <a:rPr lang="en-GB" sz="3600" b="1" dirty="0">
                <a:solidFill>
                  <a:prstClr val="white"/>
                </a:solidFill>
                <a:latin typeface="Century Gothic" panose="020B0502020202020204" pitchFamily="34" charset="0"/>
              </a:rPr>
              <a:t> cine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5" name="Rectangle 14">
            <a:hlinkClick r:id="" action="ppaction://noaction">
              <a:snd r:embed="rId24" name="T3_W8_4.11.wav"/>
            </a:hlinkClick>
            <a:extLst>
              <a:ext uri="{FF2B5EF4-FFF2-40B4-BE49-F238E27FC236}">
                <a16:creationId xmlns:a16="http://schemas.microsoft.com/office/drawing/2014/main" id="{810B05F7-F7ED-917A-045B-09ABC69B1E9E}"/>
              </a:ext>
            </a:extLst>
          </p:cNvPr>
          <p:cNvSpPr/>
          <p:nvPr/>
        </p:nvSpPr>
        <p:spPr>
          <a:xfrm flipH="1">
            <a:off x="7911575" y="280478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gafas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6" name="Rectangle 15">
            <a:hlinkClick r:id="" action="ppaction://noaction">
              <a:snd r:embed="rId25" name="T3_W8_4.21.wav"/>
            </a:hlinkClick>
            <a:extLst>
              <a:ext uri="{FF2B5EF4-FFF2-40B4-BE49-F238E27FC236}">
                <a16:creationId xmlns:a16="http://schemas.microsoft.com/office/drawing/2014/main" id="{0D781456-9EA6-281B-2C60-62D15D1A49FB}"/>
              </a:ext>
            </a:extLst>
          </p:cNvPr>
          <p:cNvSpPr/>
          <p:nvPr/>
        </p:nvSpPr>
        <p:spPr>
          <a:xfrm flipH="1">
            <a:off x="3971256" y="581138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descansar</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9" name="Rectangle 18">
            <a:hlinkClick r:id="" action="ppaction://noaction">
              <a:snd r:embed="rId26" name="T3_W8_4.17.wav"/>
            </a:hlinkClick>
            <a:extLst>
              <a:ext uri="{FF2B5EF4-FFF2-40B4-BE49-F238E27FC236}">
                <a16:creationId xmlns:a16="http://schemas.microsoft.com/office/drawing/2014/main" id="{8043C79E-5A62-9FD3-3E09-57473DE36AD1}"/>
              </a:ext>
            </a:extLst>
          </p:cNvPr>
          <p:cNvSpPr/>
          <p:nvPr/>
        </p:nvSpPr>
        <p:spPr>
          <a:xfrm flipH="1">
            <a:off x="2833269" y="480691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rPr>
              <a:t>cada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0" name="Rectangle 19">
            <a:hlinkClick r:id="" action="ppaction://noaction">
              <a:snd r:embed="rId27" name="T3_W8_4.15.wav"/>
            </a:hlinkClick>
            <a:extLst>
              <a:ext uri="{FF2B5EF4-FFF2-40B4-BE49-F238E27FC236}">
                <a16:creationId xmlns:a16="http://schemas.microsoft.com/office/drawing/2014/main" id="{B00820B8-6B42-9902-3816-EB57C9AFA49A}"/>
              </a:ext>
            </a:extLst>
          </p:cNvPr>
          <p:cNvSpPr/>
          <p:nvPr/>
        </p:nvSpPr>
        <p:spPr>
          <a:xfrm flipH="1">
            <a:off x="9197649" y="383209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prstClr val="white"/>
                </a:solidFill>
                <a:latin typeface="Century Gothic" panose="020B0502020202020204" pitchFamily="34" charset="0"/>
              </a:rPr>
              <a:t>e</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rPr>
              <a:t>l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rPr>
              <a:t>baloncesto</a:t>
            </a:r>
            <a:endPar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1" name="Rectangle 20">
            <a:hlinkClick r:id="" action="ppaction://noaction">
              <a:snd r:embed="rId28" name="T3_W8_4.19.wav"/>
            </a:hlinkClick>
            <a:extLst>
              <a:ext uri="{FF2B5EF4-FFF2-40B4-BE49-F238E27FC236}">
                <a16:creationId xmlns:a16="http://schemas.microsoft.com/office/drawing/2014/main" id="{5B3263D8-9BD0-08CC-1057-5AE39CF82DD9}"/>
              </a:ext>
            </a:extLst>
          </p:cNvPr>
          <p:cNvSpPr/>
          <p:nvPr/>
        </p:nvSpPr>
        <p:spPr>
          <a:xfrm flipH="1">
            <a:off x="7898961" y="480274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B0502020202020204" pitchFamily="34" charset="0"/>
              </a:rPr>
              <a:t>a</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2" name="Rectangle 21">
            <a:hlinkClick r:id="" action="ppaction://noaction">
              <a:snd r:embed="rId29" name="T3_W8_4.23.wav"/>
            </a:hlinkClick>
            <a:extLst>
              <a:ext uri="{FF2B5EF4-FFF2-40B4-BE49-F238E27FC236}">
                <a16:creationId xmlns:a16="http://schemas.microsoft.com/office/drawing/2014/main" id="{74937D71-CF99-B199-B49A-B28B2ECEB6FB}"/>
              </a:ext>
            </a:extLst>
          </p:cNvPr>
          <p:cNvSpPr/>
          <p:nvPr/>
        </p:nvSpPr>
        <p:spPr>
          <a:xfrm flipH="1">
            <a:off x="9040355" y="58113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a:solidFill>
                  <a:prstClr val="white"/>
                </a:solidFill>
                <a:latin typeface="Century Gothic" panose="020B0502020202020204" pitchFamily="34" charset="0"/>
              </a:rPr>
              <a:t>al</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177"/>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1" nodeType="clickEffect">
                                  <p:stCondLst>
                                    <p:cond delay="0"/>
                                  </p:stCondLst>
                                  <p:childTnLst>
                                    <p:animEffect transition="out" filter="strips(upLeft)">
                                      <p:cBhvr>
                                        <p:cTn id="10" dur="6000"/>
                                        <p:tgtEl>
                                          <p:spTgt spid="7177"/>
                                        </p:tgtEl>
                                      </p:cBhvr>
                                    </p:animEffect>
                                    <p:set>
                                      <p:cBhvr>
                                        <p:cTn id="11" dur="1" fill="hold">
                                          <p:stCondLst>
                                            <p:cond delay="5999"/>
                                          </p:stCondLst>
                                        </p:cTn>
                                        <p:tgtEl>
                                          <p:spTgt spid="717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12"/>
                                        </p:tgtEl>
                                        <p:attrNameLst>
                                          <p:attrName>style.color</p:attrName>
                                        </p:attrNameLst>
                                      </p:cBhvr>
                                      <p:to>
                                        <a:srgbClr val="FFFF00"/>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1" nodeType="clickEffect">
                                  <p:stCondLst>
                                    <p:cond delay="0"/>
                                  </p:stCondLst>
                                  <p:childTnLst>
                                    <p:animEffect transition="out" filter="strips(upLeft)">
                                      <p:cBhvr>
                                        <p:cTn id="19" dur="6000"/>
                                        <p:tgtEl>
                                          <p:spTgt spid="12"/>
                                        </p:tgtEl>
                                      </p:cBhvr>
                                    </p:animEffect>
                                    <p:set>
                                      <p:cBhvr>
                                        <p:cTn id="20" dur="1" fill="hold">
                                          <p:stCondLst>
                                            <p:cond delay="5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7178"/>
                                        </p:tgtEl>
                                        <p:attrNameLst>
                                          <p:attrName>style.color</p:attrName>
                                        </p:attrNameLst>
                                      </p:cBhvr>
                                      <p:to>
                                        <a:srgbClr val="FFFF00"/>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1" nodeType="clickEffect">
                                  <p:stCondLst>
                                    <p:cond delay="0"/>
                                  </p:stCondLst>
                                  <p:childTnLst>
                                    <p:animEffect transition="out" filter="strips(upLeft)">
                                      <p:cBhvr>
                                        <p:cTn id="28" dur="6000"/>
                                        <p:tgtEl>
                                          <p:spTgt spid="7178"/>
                                        </p:tgtEl>
                                      </p:cBhvr>
                                    </p:animEffect>
                                    <p:set>
                                      <p:cBhvr>
                                        <p:cTn id="29" dur="1" fill="hold">
                                          <p:stCondLst>
                                            <p:cond delay="5999"/>
                                          </p:stCondLst>
                                        </p:cTn>
                                        <p:tgtEl>
                                          <p:spTgt spid="717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000" fill="hold"/>
                                        <p:tgtEl>
                                          <p:spTgt spid="7179"/>
                                        </p:tgtEl>
                                        <p:attrNameLst>
                                          <p:attrName>style.color</p:attrName>
                                        </p:attrNameLst>
                                      </p:cBhvr>
                                      <p:to>
                                        <a:srgbClr val="FFFF00"/>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1" nodeType="clickEffect">
                                  <p:stCondLst>
                                    <p:cond delay="0"/>
                                  </p:stCondLst>
                                  <p:childTnLst>
                                    <p:animEffect transition="out" filter="strips(upLeft)">
                                      <p:cBhvr>
                                        <p:cTn id="37" dur="6000"/>
                                        <p:tgtEl>
                                          <p:spTgt spid="7179"/>
                                        </p:tgtEl>
                                      </p:cBhvr>
                                    </p:animEffect>
                                    <p:set>
                                      <p:cBhvr>
                                        <p:cTn id="38" dur="1" fill="hold">
                                          <p:stCondLst>
                                            <p:cond delay="5999"/>
                                          </p:stCondLst>
                                        </p:cTn>
                                        <p:tgtEl>
                                          <p:spTgt spid="717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7180"/>
                                        </p:tgtEl>
                                        <p:attrNameLst>
                                          <p:attrName>style.color</p:attrName>
                                        </p:attrNameLst>
                                      </p:cBhvr>
                                      <p:to>
                                        <a:srgbClr val="FFFF00"/>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1" nodeType="clickEffect">
                                  <p:stCondLst>
                                    <p:cond delay="0"/>
                                  </p:stCondLst>
                                  <p:childTnLst>
                                    <p:animEffect transition="out" filter="strips(upLeft)">
                                      <p:cBhvr>
                                        <p:cTn id="46" dur="6000"/>
                                        <p:tgtEl>
                                          <p:spTgt spid="7180"/>
                                        </p:tgtEl>
                                      </p:cBhvr>
                                    </p:animEffect>
                                    <p:set>
                                      <p:cBhvr>
                                        <p:cTn id="47" dur="1" fill="hold">
                                          <p:stCondLst>
                                            <p:cond delay="5999"/>
                                          </p:stCondLst>
                                        </p:cTn>
                                        <p:tgtEl>
                                          <p:spTgt spid="71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2000" fill="hold"/>
                                        <p:tgtEl>
                                          <p:spTgt spid="5"/>
                                        </p:tgtEl>
                                        <p:attrNameLst>
                                          <p:attrName>style.color</p:attrName>
                                        </p:attrNameLst>
                                      </p:cBhvr>
                                      <p:to>
                                        <a:srgbClr val="FFFF00"/>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1" nodeType="clickEffect">
                                  <p:stCondLst>
                                    <p:cond delay="0"/>
                                  </p:stCondLst>
                                  <p:childTnLst>
                                    <p:animEffect transition="out" filter="strips(upLeft)">
                                      <p:cBhvr>
                                        <p:cTn id="55" dur="6000"/>
                                        <p:tgtEl>
                                          <p:spTgt spid="5"/>
                                        </p:tgtEl>
                                      </p:cBhvr>
                                    </p:animEffect>
                                    <p:set>
                                      <p:cBhvr>
                                        <p:cTn id="56" dur="1" fill="hold">
                                          <p:stCondLst>
                                            <p:cond delay="59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0" nodeType="clickEffect">
                                  <p:stCondLst>
                                    <p:cond delay="0"/>
                                  </p:stCondLst>
                                  <p:childTnLst>
                                    <p:animClr clrSpc="rgb" dir="cw">
                                      <p:cBhvr override="childStyle">
                                        <p:cTn id="60" dur="2000" fill="hold"/>
                                        <p:tgtEl>
                                          <p:spTgt spid="7182"/>
                                        </p:tgtEl>
                                        <p:attrNameLst>
                                          <p:attrName>style.color</p:attrName>
                                        </p:attrNameLst>
                                      </p:cBhvr>
                                      <p:to>
                                        <a:srgbClr val="FFFF00"/>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1" nodeType="clickEffect">
                                  <p:stCondLst>
                                    <p:cond delay="0"/>
                                  </p:stCondLst>
                                  <p:childTnLst>
                                    <p:animEffect transition="out" filter="strips(upLeft)">
                                      <p:cBhvr>
                                        <p:cTn id="64" dur="6000"/>
                                        <p:tgtEl>
                                          <p:spTgt spid="7182"/>
                                        </p:tgtEl>
                                      </p:cBhvr>
                                    </p:animEffect>
                                    <p:set>
                                      <p:cBhvr>
                                        <p:cTn id="65" dur="1" fill="hold">
                                          <p:stCondLst>
                                            <p:cond delay="5999"/>
                                          </p:stCondLst>
                                        </p:cTn>
                                        <p:tgtEl>
                                          <p:spTgt spid="718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0" nodeType="clickEffect">
                                  <p:stCondLst>
                                    <p:cond delay="0"/>
                                  </p:stCondLst>
                                  <p:childTnLst>
                                    <p:animClr clrSpc="rgb" dir="cw">
                                      <p:cBhvr override="childStyle">
                                        <p:cTn id="69" dur="2000" fill="hold"/>
                                        <p:tgtEl>
                                          <p:spTgt spid="15"/>
                                        </p:tgtEl>
                                        <p:attrNameLst>
                                          <p:attrName>style.color</p:attrName>
                                        </p:attrNameLst>
                                      </p:cBhvr>
                                      <p:to>
                                        <a:srgbClr val="FFFF00"/>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1" nodeType="clickEffect">
                                  <p:stCondLst>
                                    <p:cond delay="0"/>
                                  </p:stCondLst>
                                  <p:childTnLst>
                                    <p:animEffect transition="out" filter="strips(upLeft)">
                                      <p:cBhvr>
                                        <p:cTn id="73" dur="6000"/>
                                        <p:tgtEl>
                                          <p:spTgt spid="15"/>
                                        </p:tgtEl>
                                      </p:cBhvr>
                                    </p:animEffect>
                                    <p:set>
                                      <p:cBhvr>
                                        <p:cTn id="74" dur="1" fill="hold">
                                          <p:stCondLst>
                                            <p:cond delay="59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0" nodeType="clickEffect">
                                  <p:stCondLst>
                                    <p:cond delay="0"/>
                                  </p:stCondLst>
                                  <p:childTnLst>
                                    <p:animClr clrSpc="rgb" dir="cw">
                                      <p:cBhvr override="childStyle">
                                        <p:cTn id="78" dur="2000" fill="hold"/>
                                        <p:tgtEl>
                                          <p:spTgt spid="13"/>
                                        </p:tgtEl>
                                        <p:attrNameLst>
                                          <p:attrName>style.color</p:attrName>
                                        </p:attrNameLst>
                                      </p:cBhvr>
                                      <p:to>
                                        <a:srgbClr val="FFFF00"/>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1" nodeType="clickEffect">
                                  <p:stCondLst>
                                    <p:cond delay="0"/>
                                  </p:stCondLst>
                                  <p:childTnLst>
                                    <p:animEffect transition="out" filter="strips(upLeft)">
                                      <p:cBhvr>
                                        <p:cTn id="82" dur="6000"/>
                                        <p:tgtEl>
                                          <p:spTgt spid="13"/>
                                        </p:tgtEl>
                                      </p:cBhvr>
                                    </p:animEffect>
                                    <p:set>
                                      <p:cBhvr>
                                        <p:cTn id="83" dur="1" fill="hold">
                                          <p:stCondLst>
                                            <p:cond delay="59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0" nodeType="clickEffect">
                                  <p:stCondLst>
                                    <p:cond delay="0"/>
                                  </p:stCondLst>
                                  <p:childTnLst>
                                    <p:animClr clrSpc="rgb" dir="cw">
                                      <p:cBhvr override="childStyle">
                                        <p:cTn id="87" dur="2000" fill="hold"/>
                                        <p:tgtEl>
                                          <p:spTgt spid="14"/>
                                        </p:tgtEl>
                                        <p:attrNameLst>
                                          <p:attrName>style.color</p:attrName>
                                        </p:attrNameLst>
                                      </p:cBhvr>
                                      <p:to>
                                        <a:srgbClr val="FFFF00"/>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1" nodeType="clickEffect">
                                  <p:stCondLst>
                                    <p:cond delay="0"/>
                                  </p:stCondLst>
                                  <p:childTnLst>
                                    <p:animEffect transition="out" filter="strips(upLeft)">
                                      <p:cBhvr>
                                        <p:cTn id="91" dur="6000"/>
                                        <p:tgtEl>
                                          <p:spTgt spid="14"/>
                                        </p:tgtEl>
                                      </p:cBhvr>
                                    </p:animEffect>
                                    <p:set>
                                      <p:cBhvr>
                                        <p:cTn id="92" dur="1" fill="hold">
                                          <p:stCondLst>
                                            <p:cond delay="5999"/>
                                          </p:stCondLst>
                                        </p:cTn>
                                        <p:tgtEl>
                                          <p:spTgt spid="1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0" nodeType="clickEffect">
                                  <p:stCondLst>
                                    <p:cond delay="0"/>
                                  </p:stCondLst>
                                  <p:childTnLst>
                                    <p:animClr clrSpc="rgb" dir="cw">
                                      <p:cBhvr override="childStyle">
                                        <p:cTn id="96" dur="2000" fill="hold"/>
                                        <p:tgtEl>
                                          <p:spTgt spid="7"/>
                                        </p:tgtEl>
                                        <p:attrNameLst>
                                          <p:attrName>style.color</p:attrName>
                                        </p:attrNameLst>
                                      </p:cBhvr>
                                      <p:to>
                                        <a:srgbClr val="FFFF00"/>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1" nodeType="clickEffect">
                                  <p:stCondLst>
                                    <p:cond delay="0"/>
                                  </p:stCondLst>
                                  <p:childTnLst>
                                    <p:animEffect transition="out" filter="strips(upLeft)">
                                      <p:cBhvr>
                                        <p:cTn id="100" dur="6000"/>
                                        <p:tgtEl>
                                          <p:spTgt spid="7"/>
                                        </p:tgtEl>
                                      </p:cBhvr>
                                    </p:animEffect>
                                    <p:set>
                                      <p:cBhvr>
                                        <p:cTn id="101" dur="1" fill="hold">
                                          <p:stCondLst>
                                            <p:cond delay="5999"/>
                                          </p:stCondLst>
                                        </p:cTn>
                                        <p:tgtEl>
                                          <p:spTgt spid="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20"/>
                                        </p:tgtEl>
                                        <p:attrNameLst>
                                          <p:attrName>style.color</p:attrName>
                                        </p:attrNameLst>
                                      </p:cBhvr>
                                      <p:to>
                                        <a:srgbClr val="FFFF00"/>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1" nodeType="clickEffect">
                                  <p:stCondLst>
                                    <p:cond delay="0"/>
                                  </p:stCondLst>
                                  <p:childTnLst>
                                    <p:animEffect transition="out" filter="strips(upLeft)">
                                      <p:cBhvr>
                                        <p:cTn id="109" dur="6000"/>
                                        <p:tgtEl>
                                          <p:spTgt spid="20"/>
                                        </p:tgtEl>
                                      </p:cBhvr>
                                    </p:animEffect>
                                    <p:set>
                                      <p:cBhvr>
                                        <p:cTn id="110" dur="1" fill="hold">
                                          <p:stCondLst>
                                            <p:cond delay="59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0" nodeType="clickEffect">
                                  <p:stCondLst>
                                    <p:cond delay="0"/>
                                  </p:stCondLst>
                                  <p:childTnLst>
                                    <p:animClr clrSpc="rgb" dir="cw">
                                      <p:cBhvr override="childStyle">
                                        <p:cTn id="114" dur="2000" fill="hold"/>
                                        <p:tgtEl>
                                          <p:spTgt spid="7188"/>
                                        </p:tgtEl>
                                        <p:attrNameLst>
                                          <p:attrName>style.color</p:attrName>
                                        </p:attrNameLst>
                                      </p:cBhvr>
                                      <p:to>
                                        <a:srgbClr val="FFFF00"/>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1" nodeType="clickEffect">
                                  <p:stCondLst>
                                    <p:cond delay="0"/>
                                  </p:stCondLst>
                                  <p:childTnLst>
                                    <p:animEffect transition="out" filter="strips(upLeft)">
                                      <p:cBhvr>
                                        <p:cTn id="118" dur="6000"/>
                                        <p:tgtEl>
                                          <p:spTgt spid="7188"/>
                                        </p:tgtEl>
                                      </p:cBhvr>
                                    </p:animEffect>
                                    <p:set>
                                      <p:cBhvr>
                                        <p:cTn id="119" dur="1" fill="hold">
                                          <p:stCondLst>
                                            <p:cond delay="5999"/>
                                          </p:stCondLst>
                                        </p:cTn>
                                        <p:tgtEl>
                                          <p:spTgt spid="718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0" nodeType="clickEffect">
                                  <p:stCondLst>
                                    <p:cond delay="0"/>
                                  </p:stCondLst>
                                  <p:childTnLst>
                                    <p:animClr clrSpc="rgb" dir="cw">
                                      <p:cBhvr override="childStyle">
                                        <p:cTn id="123" dur="2000" fill="hold"/>
                                        <p:tgtEl>
                                          <p:spTgt spid="19"/>
                                        </p:tgtEl>
                                        <p:attrNameLst>
                                          <p:attrName>style.color</p:attrName>
                                        </p:attrNameLst>
                                      </p:cBhvr>
                                      <p:to>
                                        <a:srgbClr val="FFFF00"/>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1" nodeType="clickEffect">
                                  <p:stCondLst>
                                    <p:cond delay="0"/>
                                  </p:stCondLst>
                                  <p:childTnLst>
                                    <p:animEffect transition="out" filter="strips(upLeft)">
                                      <p:cBhvr>
                                        <p:cTn id="127" dur="6000"/>
                                        <p:tgtEl>
                                          <p:spTgt spid="19"/>
                                        </p:tgtEl>
                                      </p:cBhvr>
                                    </p:animEffect>
                                    <p:set>
                                      <p:cBhvr>
                                        <p:cTn id="128" dur="1" fill="hold">
                                          <p:stCondLst>
                                            <p:cond delay="5999"/>
                                          </p:stCondLst>
                                        </p:cTn>
                                        <p:tgtEl>
                                          <p:spTgt spid="1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0" nodeType="clickEffect">
                                  <p:stCondLst>
                                    <p:cond delay="0"/>
                                  </p:stCondLst>
                                  <p:childTnLst>
                                    <p:animClr clrSpc="rgb" dir="cw">
                                      <p:cBhvr override="childStyle">
                                        <p:cTn id="132" dur="2000" fill="hold"/>
                                        <p:tgtEl>
                                          <p:spTgt spid="10"/>
                                        </p:tgtEl>
                                        <p:attrNameLst>
                                          <p:attrName>style.color</p:attrName>
                                        </p:attrNameLst>
                                      </p:cBhvr>
                                      <p:to>
                                        <a:srgbClr val="FFFF00"/>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1" nodeType="clickEffect">
                                  <p:stCondLst>
                                    <p:cond delay="0"/>
                                  </p:stCondLst>
                                  <p:childTnLst>
                                    <p:animEffect transition="out" filter="strips(upLeft)">
                                      <p:cBhvr>
                                        <p:cTn id="136" dur="6000"/>
                                        <p:tgtEl>
                                          <p:spTgt spid="10"/>
                                        </p:tgtEl>
                                      </p:cBhvr>
                                    </p:animEffect>
                                    <p:set>
                                      <p:cBhvr>
                                        <p:cTn id="137" dur="1" fill="hold">
                                          <p:stCondLst>
                                            <p:cond delay="5999"/>
                                          </p:stCondLst>
                                        </p:cTn>
                                        <p:tgtEl>
                                          <p:spTgt spid="10"/>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0" nodeType="clickEffect">
                                  <p:stCondLst>
                                    <p:cond delay="0"/>
                                  </p:stCondLst>
                                  <p:childTnLst>
                                    <p:animClr clrSpc="rgb" dir="cw">
                                      <p:cBhvr override="childStyle">
                                        <p:cTn id="141" dur="2000" fill="hold"/>
                                        <p:tgtEl>
                                          <p:spTgt spid="21"/>
                                        </p:tgtEl>
                                        <p:attrNameLst>
                                          <p:attrName>style.color</p:attrName>
                                        </p:attrNameLst>
                                      </p:cBhvr>
                                      <p:to>
                                        <a:srgbClr val="FFFF00"/>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1" nodeType="clickEffect">
                                  <p:stCondLst>
                                    <p:cond delay="0"/>
                                  </p:stCondLst>
                                  <p:childTnLst>
                                    <p:animEffect transition="out" filter="strips(upLeft)">
                                      <p:cBhvr>
                                        <p:cTn id="145" dur="6000"/>
                                        <p:tgtEl>
                                          <p:spTgt spid="21"/>
                                        </p:tgtEl>
                                      </p:cBhvr>
                                    </p:animEffect>
                                    <p:set>
                                      <p:cBhvr>
                                        <p:cTn id="146" dur="1" fill="hold">
                                          <p:stCondLst>
                                            <p:cond delay="5999"/>
                                          </p:stCondLst>
                                        </p:cTn>
                                        <p:tgtEl>
                                          <p:spTgt spid="2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0" nodeType="clickEffect">
                                  <p:stCondLst>
                                    <p:cond delay="0"/>
                                  </p:stCondLst>
                                  <p:childTnLst>
                                    <p:animClr clrSpc="rgb" dir="cw">
                                      <p:cBhvr override="childStyle">
                                        <p:cTn id="150" dur="2000" fill="hold"/>
                                        <p:tgtEl>
                                          <p:spTgt spid="9"/>
                                        </p:tgtEl>
                                        <p:attrNameLst>
                                          <p:attrName>style.color</p:attrName>
                                        </p:attrNameLst>
                                      </p:cBhvr>
                                      <p:to>
                                        <a:srgbClr val="FFFF00"/>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1" nodeType="clickEffect">
                                  <p:stCondLst>
                                    <p:cond delay="0"/>
                                  </p:stCondLst>
                                  <p:childTnLst>
                                    <p:animEffect transition="out" filter="strips(upLeft)">
                                      <p:cBhvr>
                                        <p:cTn id="154" dur="6000"/>
                                        <p:tgtEl>
                                          <p:spTgt spid="9"/>
                                        </p:tgtEl>
                                      </p:cBhvr>
                                    </p:animEffect>
                                    <p:set>
                                      <p:cBhvr>
                                        <p:cTn id="155" dur="1" fill="hold">
                                          <p:stCondLst>
                                            <p:cond delay="5999"/>
                                          </p:stCondLst>
                                        </p:cTn>
                                        <p:tgtEl>
                                          <p:spTgt spid="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0" nodeType="clickEffect">
                                  <p:stCondLst>
                                    <p:cond delay="0"/>
                                  </p:stCondLst>
                                  <p:childTnLst>
                                    <p:animClr clrSpc="rgb" dir="cw">
                                      <p:cBhvr override="childStyle">
                                        <p:cTn id="159" dur="2000" fill="hold"/>
                                        <p:tgtEl>
                                          <p:spTgt spid="16"/>
                                        </p:tgtEl>
                                        <p:attrNameLst>
                                          <p:attrName>style.color</p:attrName>
                                        </p:attrNameLst>
                                      </p:cBhvr>
                                      <p:to>
                                        <a:srgbClr val="FFFF00"/>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1" nodeType="clickEffect">
                                  <p:stCondLst>
                                    <p:cond delay="0"/>
                                  </p:stCondLst>
                                  <p:childTnLst>
                                    <p:animEffect transition="out" filter="strips(upLeft)">
                                      <p:cBhvr>
                                        <p:cTn id="163" dur="6000"/>
                                        <p:tgtEl>
                                          <p:spTgt spid="16"/>
                                        </p:tgtEl>
                                      </p:cBhvr>
                                    </p:animEffect>
                                    <p:set>
                                      <p:cBhvr>
                                        <p:cTn id="164" dur="1" fill="hold">
                                          <p:stCondLst>
                                            <p:cond delay="5999"/>
                                          </p:stCondLst>
                                        </p:cTn>
                                        <p:tgtEl>
                                          <p:spTgt spid="16"/>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0" nodeType="clickEffect">
                                  <p:stCondLst>
                                    <p:cond delay="0"/>
                                  </p:stCondLst>
                                  <p:childTnLst>
                                    <p:animClr clrSpc="rgb" dir="cw">
                                      <p:cBhvr override="childStyle">
                                        <p:cTn id="168" dur="2000" fill="hold"/>
                                        <p:tgtEl>
                                          <p:spTgt spid="7194"/>
                                        </p:tgtEl>
                                        <p:attrNameLst>
                                          <p:attrName>style.color</p:attrName>
                                        </p:attrNameLst>
                                      </p:cBhvr>
                                      <p:to>
                                        <a:srgbClr val="FFFF00"/>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1" nodeType="clickEffect">
                                  <p:stCondLst>
                                    <p:cond delay="0"/>
                                  </p:stCondLst>
                                  <p:childTnLst>
                                    <p:animEffect transition="out" filter="strips(upLeft)">
                                      <p:cBhvr>
                                        <p:cTn id="172" dur="6000"/>
                                        <p:tgtEl>
                                          <p:spTgt spid="7194"/>
                                        </p:tgtEl>
                                      </p:cBhvr>
                                    </p:animEffect>
                                    <p:set>
                                      <p:cBhvr>
                                        <p:cTn id="173" dur="1" fill="hold">
                                          <p:stCondLst>
                                            <p:cond delay="5999"/>
                                          </p:stCondLst>
                                        </p:cTn>
                                        <p:tgtEl>
                                          <p:spTgt spid="7194"/>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0" nodeType="clickEffect">
                                  <p:stCondLst>
                                    <p:cond delay="0"/>
                                  </p:stCondLst>
                                  <p:childTnLst>
                                    <p:animClr clrSpc="rgb" dir="cw">
                                      <p:cBhvr override="childStyle">
                                        <p:cTn id="177" dur="2000" fill="hold"/>
                                        <p:tgtEl>
                                          <p:spTgt spid="22"/>
                                        </p:tgtEl>
                                        <p:attrNameLst>
                                          <p:attrName>style.color</p:attrName>
                                        </p:attrNameLst>
                                      </p:cBhvr>
                                      <p:to>
                                        <a:srgbClr val="FFFF00"/>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1" nodeType="clickEffect">
                                  <p:stCondLst>
                                    <p:cond delay="0"/>
                                  </p:stCondLst>
                                  <p:childTnLst>
                                    <p:animEffect transition="out" filter="strips(upLeft)">
                                      <p:cBhvr>
                                        <p:cTn id="181" dur="6000"/>
                                        <p:tgtEl>
                                          <p:spTgt spid="22"/>
                                        </p:tgtEl>
                                      </p:cBhvr>
                                    </p:animEffect>
                                    <p:set>
                                      <p:cBhvr>
                                        <p:cTn id="182" dur="1" fill="hold">
                                          <p:stCondLst>
                                            <p:cond delay="5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animBg="1"/>
      <p:bldP spid="7177" grpId="1" animBg="1"/>
      <p:bldP spid="7178" grpId="0" animBg="1"/>
      <p:bldP spid="7178" grpId="1" animBg="1"/>
      <p:bldP spid="7179" grpId="0" animBg="1"/>
      <p:bldP spid="7179" grpId="1" animBg="1"/>
      <p:bldP spid="7180" grpId="0" animBg="1"/>
      <p:bldP spid="7180" grpId="1" animBg="1"/>
      <p:bldP spid="7182" grpId="0" animBg="1"/>
      <p:bldP spid="7182" grpId="1" animBg="1"/>
      <p:bldP spid="7188" grpId="0" animBg="1"/>
      <p:bldP spid="7188" grpId="1" animBg="1"/>
      <p:bldP spid="7194" grpId="0" animBg="1"/>
      <p:bldP spid="7194" grpId="1" animBg="1"/>
      <p:bldP spid="5" grpId="0" animBg="1"/>
      <p:bldP spid="5" grpId="1" animBg="1"/>
      <p:bldP spid="7" grpId="0" animBg="1"/>
      <p:bldP spid="7"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panose="020B0502020202020204" pitchFamily="34" charset="0"/>
                <a:ea typeface="Century Gothic"/>
                <a:cs typeface="Century Gothic"/>
                <a:sym typeface="Century Gothic"/>
              </a:rPr>
              <a:t>Saying what you want to do</a:t>
            </a:r>
            <a:endParaRPr lang="en-GB" sz="4400" b="1" i="0" u="none" strike="noStrike" cap="none" dirty="0">
              <a:solidFill>
                <a:srgbClr val="1E4E79"/>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7" name="Google Shape;169;p8">
            <a:hlinkClick r:id="" action="ppaction://noaction">
              <a:snd r:embed="rId7" name="T3_W8_5.1.wav"/>
            </a:hlinkClick>
            <a:extLst>
              <a:ext uri="{FF2B5EF4-FFF2-40B4-BE49-F238E27FC236}">
                <a16:creationId xmlns:a16="http://schemas.microsoft.com/office/drawing/2014/main" id="{128FE9E4-B5C0-3CA3-6B55-438027464A3B}"/>
              </a:ext>
            </a:extLst>
          </p:cNvPr>
          <p:cNvSpPr txBox="1"/>
          <p:nvPr/>
        </p:nvSpPr>
        <p:spPr>
          <a:xfrm>
            <a:off x="282562" y="924457"/>
            <a:ext cx="7953003"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dirty="0" err="1">
                <a:solidFill>
                  <a:srgbClr val="002060"/>
                </a:solidFill>
                <a:latin typeface="Century Gothic"/>
                <a:ea typeface="Century Gothic"/>
                <a:cs typeface="Century Gothic"/>
                <a:sym typeface="Century Gothic"/>
              </a:rPr>
              <a:t>querer</a:t>
            </a:r>
            <a:r>
              <a:rPr lang="en-GB" sz="3600" dirty="0">
                <a:solidFill>
                  <a:srgbClr val="002060"/>
                </a:solidFill>
                <a:latin typeface="Century Gothic"/>
                <a:ea typeface="Century Gothic"/>
                <a:cs typeface="Century Gothic"/>
                <a:sym typeface="Century Gothic"/>
              </a:rPr>
              <a:t>: to want, wanting</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8">
            <a:alphaModFix/>
          </a:blip>
          <a:srcRect/>
          <a:stretch/>
        </p:blipFill>
        <p:spPr>
          <a:xfrm>
            <a:off x="360888" y="3949765"/>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1035589" y="3639196"/>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nadar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243150" y="1768367"/>
            <a:ext cx="119488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In Spanish, the verb ‘</a:t>
            </a:r>
            <a:r>
              <a:rPr lang="en-GB" sz="2800" dirty="0" err="1">
                <a:solidFill>
                  <a:srgbClr val="002060"/>
                </a:solidFill>
                <a:latin typeface="Century Gothic" panose="020B0502020202020204" pitchFamily="34" charset="0"/>
              </a:rPr>
              <a:t>quer</a:t>
            </a:r>
            <a:r>
              <a:rPr lang="en-GB" sz="2800" b="1" dirty="0" err="1">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is followed by a 2</a:t>
            </a:r>
            <a:r>
              <a:rPr lang="en-GB" sz="2800" baseline="30000" dirty="0">
                <a:solidFill>
                  <a:srgbClr val="002060"/>
                </a:solidFill>
                <a:latin typeface="Century Gothic" panose="020B0502020202020204" pitchFamily="34" charset="0"/>
              </a:rPr>
              <a:t>nd</a:t>
            </a:r>
            <a:r>
              <a:rPr lang="en-GB" sz="2800" dirty="0">
                <a:solidFill>
                  <a:srgbClr val="002060"/>
                </a:solidFill>
                <a:latin typeface="Century Gothic" panose="020B0502020202020204" pitchFamily="34" charset="0"/>
              </a:rPr>
              <a:t> verb in </a:t>
            </a:r>
            <a:r>
              <a:rPr lang="en-GB" sz="2800" b="1" u="sng" dirty="0">
                <a:solidFill>
                  <a:srgbClr val="002060"/>
                </a:solidFill>
                <a:latin typeface="Century Gothic" panose="020B0502020202020204" pitchFamily="34" charset="0"/>
              </a:rPr>
              <a:t>infinitive</a:t>
            </a:r>
            <a:r>
              <a:rPr lang="en-GB" sz="2800" dirty="0">
                <a:solidFill>
                  <a:srgbClr val="002060"/>
                </a:solidFill>
                <a:latin typeface="Century Gothic" panose="020B0502020202020204" pitchFamily="34" charset="0"/>
              </a:rPr>
              <a:t>. </a:t>
            </a:r>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995411" y="4033439"/>
            <a:ext cx="5191568"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want to </a:t>
            </a:r>
            <a:r>
              <a:rPr lang="en-GB" sz="2800" b="1" dirty="0">
                <a:solidFill>
                  <a:srgbClr val="FF0066"/>
                </a:solidFill>
                <a:latin typeface="Century Gothic" panose="020B0502020202020204" pitchFamily="34" charset="0"/>
              </a:rPr>
              <a:t>swim </a:t>
            </a:r>
            <a:r>
              <a:rPr lang="en-GB" sz="2800" dirty="0">
                <a:solidFill>
                  <a:srgbClr val="002060"/>
                </a:solidFill>
                <a:latin typeface="Century Gothic" panose="020B0502020202020204" pitchFamily="34" charset="0"/>
              </a:rPr>
              <a:t>in the sea.</a:t>
            </a:r>
          </a:p>
        </p:txBody>
      </p:sp>
      <p:sp>
        <p:nvSpPr>
          <p:cNvPr id="29" name="Google Shape;491;p51">
            <a:extLst>
              <a:ext uri="{FF2B5EF4-FFF2-40B4-BE49-F238E27FC236}">
                <a16:creationId xmlns:a16="http://schemas.microsoft.com/office/drawing/2014/main" id="{E2D1EEFA-AF85-ADDF-6764-C8857448A836}"/>
              </a:ext>
            </a:extLst>
          </p:cNvPr>
          <p:cNvSpPr txBox="1"/>
          <p:nvPr/>
        </p:nvSpPr>
        <p:spPr>
          <a:xfrm>
            <a:off x="3500216" y="2404416"/>
            <a:ext cx="8283998" cy="596869"/>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a:t>
            </a:r>
            <a:r>
              <a:rPr lang="en-GB" sz="2800" dirty="0" err="1">
                <a:solidFill>
                  <a:srgbClr val="002060"/>
                </a:solidFill>
                <a:latin typeface="Century Gothic" panose="020B0502020202020204" pitchFamily="34" charset="0"/>
                <a:ea typeface="Montserrat"/>
                <a:cs typeface="Montserrat"/>
                <a:sym typeface="Montserrat"/>
              </a:rPr>
              <a:t>Querer</a:t>
            </a:r>
            <a:r>
              <a:rPr lang="en-GB" sz="2800" dirty="0">
                <a:solidFill>
                  <a:srgbClr val="002060"/>
                </a:solidFill>
                <a:latin typeface="Century Gothic" panose="020B0502020202020204" pitchFamily="34" charset="0"/>
                <a:ea typeface="Montserrat"/>
                <a:cs typeface="Montserrat"/>
                <a:sym typeface="Montserrat"/>
              </a:rPr>
              <a:t>’ does not follow the general rules.</a:t>
            </a:r>
            <a:r>
              <a:rPr lang="en-GB" sz="2800" dirty="0">
                <a:latin typeface="Century Gothic" panose="020B0502020202020204" pitchFamily="34" charset="0"/>
                <a:ea typeface="Montserrat"/>
                <a:cs typeface="Montserrat"/>
                <a:sym typeface="Montserrat"/>
              </a:rPr>
              <a:t>  </a:t>
            </a:r>
            <a:endParaRPr sz="2800" dirty="0">
              <a:latin typeface="Century Gothic" panose="020B0502020202020204" pitchFamily="34" charset="0"/>
              <a:ea typeface="Montserrat"/>
              <a:cs typeface="Montserrat"/>
              <a:sym typeface="Montserrat"/>
            </a:endParaRPr>
          </a:p>
        </p:txBody>
      </p:sp>
      <p:sp>
        <p:nvSpPr>
          <p:cNvPr id="30" name="Speech Bubble: Rectangle with Corners Rounded 29">
            <a:extLst>
              <a:ext uri="{FF2B5EF4-FFF2-40B4-BE49-F238E27FC236}">
                <a16:creationId xmlns:a16="http://schemas.microsoft.com/office/drawing/2014/main" id="{1D4BA711-DE38-9569-E017-BD79718F2A7B}"/>
              </a:ext>
            </a:extLst>
          </p:cNvPr>
          <p:cNvSpPr/>
          <p:nvPr/>
        </p:nvSpPr>
        <p:spPr>
          <a:xfrm>
            <a:off x="678149" y="2660616"/>
            <a:ext cx="2541614" cy="791167"/>
          </a:xfrm>
          <a:prstGeom prst="wedgeRoundRectCallout">
            <a:avLst>
              <a:gd name="adj1" fmla="val -3420"/>
              <a:gd name="adj2" fmla="val 726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quer</a:t>
            </a:r>
            <a:r>
              <a:rPr lang="en-GB" sz="2400" dirty="0">
                <a:solidFill>
                  <a:srgbClr val="002060"/>
                </a:solidFill>
                <a:latin typeface="Century Gothic" panose="020B0502020202020204" pitchFamily="34" charset="0"/>
              </a:rPr>
              <a:t> changes to ‘</a:t>
            </a:r>
            <a:r>
              <a:rPr lang="en-GB" sz="2400" b="1" dirty="0" err="1">
                <a:solidFill>
                  <a:srgbClr val="002060"/>
                </a:solidFill>
                <a:latin typeface="Century Gothic" panose="020B0502020202020204" pitchFamily="34" charset="0"/>
              </a:rPr>
              <a:t>qu</a:t>
            </a:r>
            <a:r>
              <a:rPr lang="en-GB" sz="2400" b="1" dirty="0" err="1">
                <a:solidFill>
                  <a:srgbClr val="FF0066"/>
                </a:solidFill>
                <a:latin typeface="Century Gothic" panose="020B0502020202020204" pitchFamily="34" charset="0"/>
              </a:rPr>
              <a:t>ie</a:t>
            </a:r>
            <a:r>
              <a:rPr lang="en-GB" sz="2400" b="1" dirty="0" err="1">
                <a:solidFill>
                  <a:srgbClr val="002060"/>
                </a:solidFill>
                <a:latin typeface="Century Gothic" panose="020B0502020202020204" pitchFamily="34" charset="0"/>
              </a:rPr>
              <a:t>r</a:t>
            </a:r>
            <a:r>
              <a:rPr lang="en-GB" sz="2400" dirty="0">
                <a:solidFill>
                  <a:srgbClr val="002060"/>
                </a:solidFill>
                <a:latin typeface="Century Gothic" panose="020B0502020202020204" pitchFamily="34" charset="0"/>
              </a:rPr>
              <a:t>’</a:t>
            </a:r>
          </a:p>
        </p:txBody>
      </p:sp>
      <p:pic>
        <p:nvPicPr>
          <p:cNvPr id="53" name="Google Shape;183;p8">
            <a:extLst>
              <a:ext uri="{FF2B5EF4-FFF2-40B4-BE49-F238E27FC236}">
                <a16:creationId xmlns:a16="http://schemas.microsoft.com/office/drawing/2014/main" id="{8C2FFF0E-F88C-21D9-3F47-854F6756762D}"/>
              </a:ext>
            </a:extLst>
          </p:cNvPr>
          <p:cNvPicPr preferRelativeResize="0"/>
          <p:nvPr/>
        </p:nvPicPr>
        <p:blipFill rotWithShape="1">
          <a:blip r:embed="rId8">
            <a:alphaModFix/>
          </a:blip>
          <a:srcRect/>
          <a:stretch/>
        </p:blipFill>
        <p:spPr>
          <a:xfrm>
            <a:off x="360888" y="5215785"/>
            <a:ext cx="634523" cy="671647"/>
          </a:xfrm>
          <a:prstGeom prst="rect">
            <a:avLst/>
          </a:prstGeom>
          <a:noFill/>
          <a:ln>
            <a:noFill/>
          </a:ln>
        </p:spPr>
      </p:pic>
      <p:sp>
        <p:nvSpPr>
          <p:cNvPr id="54" name="TextBox 53">
            <a:extLst>
              <a:ext uri="{FF2B5EF4-FFF2-40B4-BE49-F238E27FC236}">
                <a16:creationId xmlns:a16="http://schemas.microsoft.com/office/drawing/2014/main" id="{1439D22C-4B57-C3E8-16EF-BB5EB042DA66}"/>
              </a:ext>
            </a:extLst>
          </p:cNvPr>
          <p:cNvSpPr txBox="1"/>
          <p:nvPr/>
        </p:nvSpPr>
        <p:spPr>
          <a:xfrm>
            <a:off x="995411"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la playa.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96699F3-B2D6-2F19-1FE2-FA4FC1EA922D}"/>
              </a:ext>
            </a:extLst>
          </p:cNvPr>
          <p:cNvSpPr txBox="1"/>
          <p:nvPr/>
        </p:nvSpPr>
        <p:spPr>
          <a:xfrm>
            <a:off x="859723" y="5412136"/>
            <a:ext cx="5608589" cy="523220"/>
          </a:xfrm>
          <a:prstGeom prst="rect">
            <a:avLst/>
          </a:prstGeom>
          <a:noFill/>
        </p:spPr>
        <p:txBody>
          <a:bodyPr wrap="square" rtlCol="0">
            <a:spAutoFit/>
          </a:bodyPr>
          <a:lstStyle/>
          <a:p>
            <a:pPr lvl="0">
              <a:defRPr/>
            </a:pPr>
            <a:r>
              <a:rPr lang="en-GB" sz="2700" dirty="0">
                <a:solidFill>
                  <a:srgbClr val="002060"/>
                </a:solidFill>
                <a:latin typeface="Century Gothic" panose="020B0502020202020204" pitchFamily="34" charset="0"/>
              </a:rPr>
              <a:t>You want to </a:t>
            </a:r>
            <a:r>
              <a:rPr lang="en-GB" sz="2700" b="1" dirty="0">
                <a:solidFill>
                  <a:srgbClr val="FF0066"/>
                </a:solidFill>
                <a:latin typeface="Century Gothic" panose="020B0502020202020204" pitchFamily="34" charset="0"/>
              </a:rPr>
              <a:t>go </a:t>
            </a:r>
            <a:r>
              <a:rPr lang="en-GB" sz="2700" dirty="0">
                <a:solidFill>
                  <a:srgbClr val="002060"/>
                </a:solidFill>
                <a:latin typeface="Century Gothic" panose="020B0502020202020204" pitchFamily="34" charset="0"/>
              </a:rPr>
              <a:t>to the beach.</a:t>
            </a:r>
          </a:p>
        </p:txBody>
      </p:sp>
      <p:sp>
        <p:nvSpPr>
          <p:cNvPr id="56" name="Speech Bubble: Rectangle with Corners Rounded 55">
            <a:extLst>
              <a:ext uri="{FF2B5EF4-FFF2-40B4-BE49-F238E27FC236}">
                <a16:creationId xmlns:a16="http://schemas.microsoft.com/office/drawing/2014/main" id="{80AAC4E2-B3E1-853D-9C7D-08865097901B}"/>
              </a:ext>
            </a:extLst>
          </p:cNvPr>
          <p:cNvSpPr/>
          <p:nvPr/>
        </p:nvSpPr>
        <p:spPr>
          <a:xfrm>
            <a:off x="6217575" y="3680652"/>
            <a:ext cx="4163750" cy="1155553"/>
          </a:xfrm>
          <a:prstGeom prst="wedgeRoundRectCallout">
            <a:avLst>
              <a:gd name="adj1" fmla="val -142987"/>
              <a:gd name="adj2" fmla="val 753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As usual, the verb endings change to match the person of the verb.</a:t>
            </a:r>
            <a:endParaRPr lang="en-GB" sz="2400" b="1" dirty="0">
              <a:solidFill>
                <a:srgbClr val="002060"/>
              </a:solidFill>
              <a:latin typeface="Century Gothic" panose="020B0502020202020204" pitchFamily="34" charset="0"/>
            </a:endParaRPr>
          </a:p>
        </p:txBody>
      </p:sp>
      <p:pic>
        <p:nvPicPr>
          <p:cNvPr id="57" name="Google Shape;183;p8">
            <a:extLst>
              <a:ext uri="{FF2B5EF4-FFF2-40B4-BE49-F238E27FC236}">
                <a16:creationId xmlns:a16="http://schemas.microsoft.com/office/drawing/2014/main" id="{594085E6-E909-FCE6-3A15-23F60B68728F}"/>
              </a:ext>
            </a:extLst>
          </p:cNvPr>
          <p:cNvPicPr preferRelativeResize="0"/>
          <p:nvPr/>
        </p:nvPicPr>
        <p:blipFill rotWithShape="1">
          <a:blip r:embed="rId8">
            <a:alphaModFix/>
          </a:blip>
          <a:srcRect/>
          <a:stretch/>
        </p:blipFill>
        <p:spPr>
          <a:xfrm>
            <a:off x="6158698" y="5237133"/>
            <a:ext cx="634523" cy="671647"/>
          </a:xfrm>
          <a:prstGeom prst="rect">
            <a:avLst/>
          </a:prstGeom>
          <a:noFill/>
          <a:ln>
            <a:noFill/>
          </a:ln>
        </p:spPr>
      </p:pic>
      <p:sp>
        <p:nvSpPr>
          <p:cNvPr id="60" name="TextBox 59">
            <a:extLst>
              <a:ext uri="{FF2B5EF4-FFF2-40B4-BE49-F238E27FC236}">
                <a16:creationId xmlns:a16="http://schemas.microsoft.com/office/drawing/2014/main" id="{19C873AE-13A3-DE84-5AFA-7AB9E97653DD}"/>
              </a:ext>
            </a:extLst>
          </p:cNvPr>
          <p:cNvSpPr txBox="1"/>
          <p:nvPr/>
        </p:nvSpPr>
        <p:spPr>
          <a:xfrm>
            <a:off x="6853727"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lang="en-GB" sz="2800" noProof="0" dirty="0">
                <a:solidFill>
                  <a:srgbClr val="002060"/>
                </a:solidFill>
                <a:latin typeface="Century Gothic" panose="020B0502020202020204" pitchFamily="34" charset="0"/>
              </a:rPr>
              <a:t>al campo.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563F3EBE-C7B2-F2B1-4108-71F89206A22E}"/>
              </a:ext>
            </a:extLst>
          </p:cNvPr>
          <p:cNvSpPr txBox="1"/>
          <p:nvPr/>
        </p:nvSpPr>
        <p:spPr>
          <a:xfrm>
            <a:off x="6793221" y="5412136"/>
            <a:ext cx="5825571" cy="923330"/>
          </a:xfrm>
          <a:prstGeom prst="rect">
            <a:avLst/>
          </a:prstGeom>
          <a:noFill/>
        </p:spPr>
        <p:txBody>
          <a:bodyPr wrap="square" rtlCol="0">
            <a:spAutoFit/>
          </a:bodyPr>
          <a:lstStyle/>
          <a:p>
            <a:pPr lvl="0">
              <a:defRPr/>
            </a:pPr>
            <a:r>
              <a:rPr lang="en-GB" sz="2700" dirty="0">
                <a:solidFill>
                  <a:srgbClr val="002060"/>
                </a:solidFill>
                <a:latin typeface="Century Gothic" panose="020B0502020202020204" pitchFamily="34" charset="0"/>
              </a:rPr>
              <a:t>S/he want</a:t>
            </a:r>
            <a:r>
              <a:rPr lang="en-GB" sz="2700" b="1" dirty="0">
                <a:solidFill>
                  <a:srgbClr val="002060"/>
                </a:solidFill>
                <a:latin typeface="Century Gothic" panose="020B0502020202020204" pitchFamily="34" charset="0"/>
              </a:rPr>
              <a:t>s</a:t>
            </a:r>
            <a:r>
              <a:rPr lang="en-GB" sz="2700" dirty="0">
                <a:solidFill>
                  <a:srgbClr val="002060"/>
                </a:solidFill>
                <a:latin typeface="Century Gothic" panose="020B0502020202020204" pitchFamily="34" charset="0"/>
              </a:rPr>
              <a:t> to </a:t>
            </a:r>
            <a:r>
              <a:rPr lang="en-GB" sz="2700" b="1" dirty="0">
                <a:solidFill>
                  <a:srgbClr val="FF0066"/>
                </a:solidFill>
                <a:latin typeface="Century Gothic" panose="020B0502020202020204" pitchFamily="34" charset="0"/>
              </a:rPr>
              <a:t>go </a:t>
            </a:r>
            <a:r>
              <a:rPr lang="en-GB" sz="2700" dirty="0">
                <a:solidFill>
                  <a:srgbClr val="002060"/>
                </a:solidFill>
                <a:latin typeface="Century Gothic" panose="020B0502020202020204" pitchFamily="34" charset="0"/>
              </a:rPr>
              <a:t>to the 		countryside.</a:t>
            </a:r>
          </a:p>
        </p:txBody>
      </p:sp>
      <p:sp>
        <p:nvSpPr>
          <p:cNvPr id="62" name="Speech Bubble: Rectangle with Corners Rounded 61">
            <a:extLst>
              <a:ext uri="{FF2B5EF4-FFF2-40B4-BE49-F238E27FC236}">
                <a16:creationId xmlns:a16="http://schemas.microsoft.com/office/drawing/2014/main" id="{42EE4A73-4D88-9C66-EB6C-6CD660DEB535}"/>
              </a:ext>
            </a:extLst>
          </p:cNvPr>
          <p:cNvSpPr/>
          <p:nvPr/>
        </p:nvSpPr>
        <p:spPr>
          <a:xfrm>
            <a:off x="1035589" y="6021510"/>
            <a:ext cx="6605036" cy="627912"/>
          </a:xfrm>
          <a:prstGeom prst="wedgeRoundRectCallout">
            <a:avLst>
              <a:gd name="adj1" fmla="val -5251"/>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sym typeface="Wingdings" panose="05000000000000000000" pitchFamily="2" charset="2"/>
              </a:rPr>
              <a:t> Same endings as for all –</a:t>
            </a:r>
            <a:r>
              <a:rPr lang="en-GB" sz="2800" b="1" dirty="0">
                <a:solidFill>
                  <a:srgbClr val="002060"/>
                </a:solidFill>
                <a:latin typeface="Century Gothic" panose="020B0502020202020204" pitchFamily="34" charset="0"/>
                <a:sym typeface="Wingdings" panose="05000000000000000000" pitchFamily="2" charset="2"/>
              </a:rPr>
              <a:t>er</a:t>
            </a:r>
            <a:r>
              <a:rPr lang="en-GB" sz="2800" dirty="0">
                <a:solidFill>
                  <a:srgbClr val="002060"/>
                </a:solidFill>
                <a:latin typeface="Century Gothic" panose="020B0502020202020204" pitchFamily="34" charset="0"/>
                <a:sym typeface="Wingdings" panose="05000000000000000000" pitchFamily="2" charset="2"/>
              </a:rPr>
              <a:t> verbs </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223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3" name="T3_W8_5.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subTnLst>
                                    <p:audio>
                                      <p:cMediaNode>
                                        <p:cTn display="0" masterRel="sameClick">
                                          <p:stCondLst>
                                            <p:cond evt="begin" delay="0">
                                              <p:tn val="39"/>
                                            </p:cond>
                                          </p:stCondLst>
                                          <p:endCondLst>
                                            <p:cond evt="onStopAudio" delay="0">
                                              <p:tgtEl>
                                                <p:sldTgt/>
                                              </p:tgtEl>
                                            </p:cond>
                                          </p:endCondLst>
                                        </p:cTn>
                                        <p:tgtEl>
                                          <p:sndTgt r:embed="rId4" name="T3_W8_5.3.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5" name="T3_W8_5.4.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ppt_x"/>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30" grpId="0" animBg="1"/>
      <p:bldP spid="54" grpId="0"/>
      <p:bldP spid="55" grpId="0"/>
      <p:bldP spid="56" grpId="0" animBg="1"/>
      <p:bldP spid="60" grpId="0"/>
      <p:bldP spid="61" grpId="0"/>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 la playa.</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Quiero</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902" y="216337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95" name="Google Shape;338;p8">
            <a:hlinkClick r:id="" action="ppaction://noaction">
              <a:snd r:embed="rId7" name="T3_W8_6.3.wav"/>
            </a:hlinkClick>
            <a:extLst>
              <a:ext uri="{FF2B5EF4-FFF2-40B4-BE49-F238E27FC236}">
                <a16:creationId xmlns:a16="http://schemas.microsoft.com/office/drawing/2014/main" id="{D4B5C49C-FA4B-75E2-829D-7D1252069860}"/>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08" name="Rectangle 107">
            <a:extLst>
              <a:ext uri="{FF2B5EF4-FFF2-40B4-BE49-F238E27FC236}">
                <a16:creationId xmlns:a16="http://schemas.microsoft.com/office/drawing/2014/main" id="{1EFF9F88-3BDB-A904-64F8-8CBE32B96E6E}"/>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109" name="Rectangle 108">
            <a:extLst>
              <a:ext uri="{FF2B5EF4-FFF2-40B4-BE49-F238E27FC236}">
                <a16:creationId xmlns:a16="http://schemas.microsoft.com/office/drawing/2014/main" id="{21F3C78F-AFA7-82C4-D041-6473280C6962}"/>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110" name="Rectangle 109">
            <a:extLst>
              <a:ext uri="{FF2B5EF4-FFF2-40B4-BE49-F238E27FC236}">
                <a16:creationId xmlns:a16="http://schemas.microsoft.com/office/drawing/2014/main" id="{59D67D68-0330-065A-2E06-A1673ADD0023}"/>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111" name="Rectangle 110">
            <a:extLst>
              <a:ext uri="{FF2B5EF4-FFF2-40B4-BE49-F238E27FC236}">
                <a16:creationId xmlns:a16="http://schemas.microsoft.com/office/drawing/2014/main" id="{5081C9E8-3D1E-40A6-4331-2C7E0486D3D2}"/>
              </a:ext>
            </a:extLst>
          </p:cNvPr>
          <p:cNvSpPr/>
          <p:nvPr/>
        </p:nvSpPr>
        <p:spPr>
          <a:xfrm>
            <a:off x="7947891" y="3732760"/>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read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1069" y="3732760"/>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visit</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921576" y="3750751"/>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go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1577671" y="3753492"/>
            <a:ext cx="2511062" cy="60699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47916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I want to go to the beach.</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123" name="Graphic 122" descr="Teacher">
            <a:extLst>
              <a:ext uri="{FF2B5EF4-FFF2-40B4-BE49-F238E27FC236}">
                <a16:creationId xmlns:a16="http://schemas.microsoft.com/office/drawing/2014/main" id="{160C175F-3FAA-0F45-F8D6-BD9C5F2A30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804" y="126388"/>
            <a:ext cx="914400" cy="914400"/>
          </a:xfrm>
          <a:prstGeom prst="rect">
            <a:avLst/>
          </a:prstGeom>
        </p:spPr>
      </p:pic>
      <p:sp>
        <p:nvSpPr>
          <p:cNvPr id="124" name="Speech Bubble: Rectangle with Corners Rounded 123">
            <a:hlinkClick r:id="" action="ppaction://noaction">
              <a:snd r:embed="rId13" name="T3_W8_6.1.wav"/>
            </a:hlinkClick>
            <a:extLst>
              <a:ext uri="{FF2B5EF4-FFF2-40B4-BE49-F238E27FC236}">
                <a16:creationId xmlns:a16="http://schemas.microsoft.com/office/drawing/2014/main" id="{00887E22-2123-A1D5-1ADA-0967CC17C39C}"/>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26" name="TextBox 125">
            <a:hlinkClick r:id="" action="ppaction://noaction">
              <a:snd r:embed="rId14" name="T3_W8_6.2.wav"/>
            </a:hlinkClick>
            <a:extLst>
              <a:ext uri="{FF2B5EF4-FFF2-40B4-BE49-F238E27FC236}">
                <a16:creationId xmlns:a16="http://schemas.microsoft.com/office/drawing/2014/main" id="{30C61C20-D3BA-586D-7E80-0448283BAB1E}"/>
              </a:ext>
            </a:extLst>
          </p:cNvPr>
          <p:cNvSpPr txBox="1"/>
          <p:nvPr/>
        </p:nvSpPr>
        <p:spPr>
          <a:xfrm>
            <a:off x="4789232" y="240338"/>
            <a:ext cx="251222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[Ejemplo]</a:t>
            </a:r>
          </a:p>
        </p:txBody>
      </p:sp>
    </p:spTree>
    <p:extLst>
      <p:ext uri="{BB962C8B-B14F-4D97-AF65-F5344CB8AC3E}">
        <p14:creationId xmlns:p14="http://schemas.microsoft.com/office/powerpoint/2010/main" val="9301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fade">
                                      <p:cBhvr>
                                        <p:cTn id="59" dur="500"/>
                                        <p:tgtEl>
                                          <p:spTgt spid="1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500"/>
                                        <p:tgtEl>
                                          <p:spTgt spid="1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9"/>
                                        </p:tgtEl>
                                        <p:attrNameLst>
                                          <p:attrName>style.visibility</p:attrName>
                                        </p:attrNameLst>
                                      </p:cBhvr>
                                      <p:to>
                                        <p:strVal val="visible"/>
                                      </p:to>
                                    </p:set>
                                    <p:animEffect transition="in" filter="fade">
                                      <p:cBhvr>
                                        <p:cTn id="65" dur="500"/>
                                        <p:tgtEl>
                                          <p:spTgt spid="10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500"/>
                                        <p:tgtEl>
                                          <p:spTgt spid="1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fade">
                                      <p:cBhvr>
                                        <p:cTn id="71" dur="500"/>
                                        <p:tgtEl>
                                          <p:spTgt spid="108"/>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08" grpId="0" animBg="1"/>
      <p:bldP spid="109" grpId="0" animBg="1"/>
      <p:bldP spid="110" grpId="0" animBg="1"/>
      <p:bldP spid="111" grpId="0"/>
      <p:bldP spid="112" grpId="0"/>
      <p:bldP spid="114" grpId="0"/>
      <p:bldP spid="116" grpId="0" animBg="1"/>
      <p:bldP spid="117" grpId="0"/>
      <p:bldP spid="118" grpId="0" animBg="1"/>
      <p:bldP spid="1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75EA827-72C4-4561-91A9-4AB552EE1989}"/>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34" name="Rectangle 33">
            <a:extLst>
              <a:ext uri="{FF2B5EF4-FFF2-40B4-BE49-F238E27FC236}">
                <a16:creationId xmlns:a16="http://schemas.microsoft.com/office/drawing/2014/main" id="{F41FA903-AF91-43A6-95FC-B911E98903F6}"/>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35" name="Rectangle 34">
            <a:extLst>
              <a:ext uri="{FF2B5EF4-FFF2-40B4-BE49-F238E27FC236}">
                <a16:creationId xmlns:a16="http://schemas.microsoft.com/office/drawing/2014/main" id="{95C417BC-099B-44A2-A9D9-E042581A84F7}"/>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descansar</a:t>
            </a:r>
            <a:r>
              <a:rPr lang="en-GB" sz="2800" dirty="0">
                <a:solidFill>
                  <a:srgbClr val="002060"/>
                </a:solidFill>
                <a:latin typeface="Century Gothic" panose="020B0502020202020204" pitchFamily="34" charset="0"/>
              </a:rPr>
              <a:t> en casa.</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6">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0440"/>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watch</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relax</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70455" y="3720440"/>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speak</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5243525" y="3849949"/>
            <a:ext cx="2031004" cy="60699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517802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S/he wants to relax at home.</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4322" y="2359678"/>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908CC99-EB31-29AC-433A-EA82D0973B81}"/>
              </a:ext>
            </a:extLst>
          </p:cNvPr>
          <p:cNvSpPr txBox="1"/>
          <p:nvPr/>
        </p:nvSpPr>
        <p:spPr>
          <a:xfrm>
            <a:off x="4967925" y="92299"/>
            <a:ext cx="1309974"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5]</a:t>
            </a:r>
          </a:p>
        </p:txBody>
      </p:sp>
      <p:pic>
        <p:nvPicPr>
          <p:cNvPr id="3" name="Graphic 2" descr="Teacher">
            <a:extLst>
              <a:ext uri="{FF2B5EF4-FFF2-40B4-BE49-F238E27FC236}">
                <a16:creationId xmlns:a16="http://schemas.microsoft.com/office/drawing/2014/main" id="{8E8ABF35-55C2-4A5A-26CF-6EB4FE9867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 y="126388"/>
            <a:ext cx="914400" cy="914400"/>
          </a:xfrm>
          <a:prstGeom prst="rect">
            <a:avLst/>
          </a:prstGeom>
        </p:spPr>
      </p:pic>
      <p:pic>
        <p:nvPicPr>
          <p:cNvPr id="36" name="Google Shape;338;p8">
            <a:hlinkClick r:id="" action="ppaction://noaction">
              <a:snd r:embed="rId11" name="T3_W8_7.1.wav"/>
            </a:hlinkClick>
            <a:extLst>
              <a:ext uri="{FF2B5EF4-FFF2-40B4-BE49-F238E27FC236}">
                <a16:creationId xmlns:a16="http://schemas.microsoft.com/office/drawing/2014/main" id="{95F41BA1-15B8-4626-B3D9-90B5284DE8E7}"/>
              </a:ext>
            </a:extLst>
          </p:cNvPr>
          <p:cNvPicPr preferRelativeResize="0"/>
          <p:nvPr/>
        </p:nvPicPr>
        <p:blipFill rotWithShape="1">
          <a:blip r:embed="rId12">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
        <p:nvSpPr>
          <p:cNvPr id="5" name="Speech Bubble: Rectangle with Corners Rounded 4">
            <a:hlinkClick r:id="" action="ppaction://noaction">
              <a:snd r:embed="rId13" name="T3_W8_6.1.wav"/>
            </a:hlinkClick>
            <a:extLst>
              <a:ext uri="{FF2B5EF4-FFF2-40B4-BE49-F238E27FC236}">
                <a16:creationId xmlns:a16="http://schemas.microsoft.com/office/drawing/2014/main" id="{3A17C24D-4DB8-76B9-CC5E-E08F343CC3F1}"/>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3734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86" grpId="0" animBg="1"/>
      <p:bldP spid="90" grpId="0"/>
      <p:bldP spid="92" grpId="0" animBg="1"/>
      <p:bldP spid="93" grpId="0" animBg="1"/>
      <p:bldP spid="107" grpId="0" animBg="1"/>
      <p:bldP spid="111" grpId="0"/>
      <p:bldP spid="112" grpId="0"/>
      <p:bldP spid="114" grpId="0"/>
      <p:bldP spid="116" grpId="0" animBg="1"/>
      <p:bldP spid="117" grpId="0"/>
      <p:bldP spid="118" grpId="0" animBg="1"/>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pasear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montaña</a:t>
            </a:r>
            <a:r>
              <a:rPr lang="en-GB" sz="2800" dirty="0">
                <a:solidFill>
                  <a:srgbClr val="002060"/>
                </a:solidFill>
                <a:latin typeface="Century Gothic" panose="020B0502020202020204" pitchFamily="34" charset="0"/>
              </a:rPr>
              <a:t>.</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51996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Quieres</a:t>
            </a: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6">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1323439"/>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go for a walk</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arrive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517653" y="3785839"/>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talk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8309996" y="3633945"/>
            <a:ext cx="2397240" cy="137454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787587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You want to go for a walk in the mountains.</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BC883AA5-86C5-BA18-ACE1-E974FB135A3D}"/>
              </a:ext>
            </a:extLst>
          </p:cNvPr>
          <p:cNvSpPr txBox="1"/>
          <p:nvPr/>
        </p:nvSpPr>
        <p:spPr>
          <a:xfrm>
            <a:off x="1234991" y="2327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0649" y="227144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5F68933-9F17-3362-CEB9-5B0A87EDFEF9}"/>
              </a:ext>
            </a:extLst>
          </p:cNvPr>
          <p:cNvSpPr txBox="1"/>
          <p:nvPr/>
        </p:nvSpPr>
        <p:spPr>
          <a:xfrm>
            <a:off x="49679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3" name="Graphic 2" descr="Teacher">
            <a:extLst>
              <a:ext uri="{FF2B5EF4-FFF2-40B4-BE49-F238E27FC236}">
                <a16:creationId xmlns:a16="http://schemas.microsoft.com/office/drawing/2014/main" id="{AFA40D72-8A50-D450-39B1-A1158332AC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 y="126388"/>
            <a:ext cx="914400" cy="914400"/>
          </a:xfrm>
          <a:prstGeom prst="rect">
            <a:avLst/>
          </a:prstGeom>
        </p:spPr>
      </p:pic>
      <p:sp>
        <p:nvSpPr>
          <p:cNvPr id="33" name="Rectangle 32">
            <a:extLst>
              <a:ext uri="{FF2B5EF4-FFF2-40B4-BE49-F238E27FC236}">
                <a16:creationId xmlns:a16="http://schemas.microsoft.com/office/drawing/2014/main" id="{28F915C8-C0A4-4812-B8F1-834C2F7CEC8D}"/>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34" name="Rectangle 33">
            <a:extLst>
              <a:ext uri="{FF2B5EF4-FFF2-40B4-BE49-F238E27FC236}">
                <a16:creationId xmlns:a16="http://schemas.microsoft.com/office/drawing/2014/main" id="{8DD1A1EE-9B17-46C2-BEF2-9AB90D6C2E87}"/>
              </a:ext>
            </a:extLst>
          </p:cNvPr>
          <p:cNvSpPr/>
          <p:nvPr/>
        </p:nvSpPr>
        <p:spPr>
          <a:xfrm>
            <a:off x="446734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35" name="Rectangle 34">
            <a:extLst>
              <a:ext uri="{FF2B5EF4-FFF2-40B4-BE49-F238E27FC236}">
                <a16:creationId xmlns:a16="http://schemas.microsoft.com/office/drawing/2014/main" id="{6217AB68-1292-4124-A171-0AE064F7D68F}"/>
              </a:ext>
            </a:extLst>
          </p:cNvPr>
          <p:cNvSpPr/>
          <p:nvPr/>
        </p:nvSpPr>
        <p:spPr>
          <a:xfrm>
            <a:off x="7643754" y="3365894"/>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37" name="Google Shape;338;p8">
            <a:hlinkClick r:id="" action="ppaction://noaction">
              <a:snd r:embed="rId11" name="T3_W8_8.1.wav"/>
            </a:hlinkClick>
            <a:extLst>
              <a:ext uri="{FF2B5EF4-FFF2-40B4-BE49-F238E27FC236}">
                <a16:creationId xmlns:a16="http://schemas.microsoft.com/office/drawing/2014/main" id="{338E578C-7B50-431F-BDCE-317C643A9655}"/>
              </a:ext>
            </a:extLst>
          </p:cNvPr>
          <p:cNvPicPr preferRelativeResize="0"/>
          <p:nvPr/>
        </p:nvPicPr>
        <p:blipFill rotWithShape="1">
          <a:blip r:embed="rId12">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
        <p:nvSpPr>
          <p:cNvPr id="5" name="Speech Bubble: Rectangle with Corners Rounded 4">
            <a:hlinkClick r:id="" action="ppaction://noaction">
              <a:snd r:embed="rId13" name="T3_W8_6.1.wav"/>
            </a:hlinkClick>
            <a:extLst>
              <a:ext uri="{FF2B5EF4-FFF2-40B4-BE49-F238E27FC236}">
                <a16:creationId xmlns:a16="http://schemas.microsoft.com/office/drawing/2014/main" id="{2D255EEA-E9FB-AB45-C574-E472A55FB52F}"/>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23781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11" grpId="0"/>
      <p:bldP spid="112" grpId="0"/>
      <p:bldP spid="114" grpId="0"/>
      <p:bldP spid="116" grpId="0" animBg="1"/>
      <p:bldP spid="117" grpId="0"/>
      <p:bldP spid="118" grpId="0" animBg="1"/>
      <p:bldP spid="119" grpId="0"/>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jugar en la piscina.</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6">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do</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play</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57667" y="3780713"/>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eat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23991" y="5426448"/>
            <a:ext cx="523028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5359061" y="3745662"/>
            <a:ext cx="2080922"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727955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S/he wants to play in the swimming pool.</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BC883AA5-86C5-BA18-ACE1-E974FB135A3D}"/>
              </a:ext>
            </a:extLst>
          </p:cNvPr>
          <p:cNvSpPr txBox="1"/>
          <p:nvPr/>
        </p:nvSpPr>
        <p:spPr>
          <a:xfrm>
            <a:off x="1234991" y="2327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4539" y="2366276"/>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3CDD315-A4F8-3E7A-1386-DD7121D9B909}"/>
              </a:ext>
            </a:extLst>
          </p:cNvPr>
          <p:cNvSpPr txBox="1"/>
          <p:nvPr/>
        </p:nvSpPr>
        <p:spPr>
          <a:xfrm>
            <a:off x="1387391" y="3851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2177A5CF-2018-1C49-C07C-1FB2A142F8E3}"/>
              </a:ext>
            </a:extLst>
          </p:cNvPr>
          <p:cNvSpPr txBox="1"/>
          <p:nvPr/>
        </p:nvSpPr>
        <p:spPr>
          <a:xfrm>
            <a:off x="1539791" y="5375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94FDF869-3C5B-E652-E4EE-32D26F07DF20}"/>
              </a:ext>
            </a:extLst>
          </p:cNvPr>
          <p:cNvSpPr txBox="1"/>
          <p:nvPr/>
        </p:nvSpPr>
        <p:spPr>
          <a:xfrm>
            <a:off x="1234991" y="207400"/>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F5F9940A-5A8A-C5A2-A9E4-9E6020E5A7FD}"/>
              </a:ext>
            </a:extLst>
          </p:cNvPr>
          <p:cNvSpPr txBox="1"/>
          <p:nvPr/>
        </p:nvSpPr>
        <p:spPr>
          <a:xfrm>
            <a:off x="49679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3" name="Graphic 2" descr="Teacher">
            <a:extLst>
              <a:ext uri="{FF2B5EF4-FFF2-40B4-BE49-F238E27FC236}">
                <a16:creationId xmlns:a16="http://schemas.microsoft.com/office/drawing/2014/main" id="{81599E40-48E1-71D2-F864-C1AFB79DD9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 y="126388"/>
            <a:ext cx="914400" cy="914400"/>
          </a:xfrm>
          <a:prstGeom prst="rect">
            <a:avLst/>
          </a:prstGeom>
        </p:spPr>
      </p:pic>
      <p:sp>
        <p:nvSpPr>
          <p:cNvPr id="36" name="Rectangle 35">
            <a:extLst>
              <a:ext uri="{FF2B5EF4-FFF2-40B4-BE49-F238E27FC236}">
                <a16:creationId xmlns:a16="http://schemas.microsoft.com/office/drawing/2014/main" id="{9B648C40-758B-4A46-B332-7D4FBD478100}"/>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37" name="Rectangle 36">
            <a:extLst>
              <a:ext uri="{FF2B5EF4-FFF2-40B4-BE49-F238E27FC236}">
                <a16:creationId xmlns:a16="http://schemas.microsoft.com/office/drawing/2014/main" id="{10B327BC-27E2-45DE-BF5B-6F23FBE169E9}"/>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39" name="Rectangle 38">
            <a:extLst>
              <a:ext uri="{FF2B5EF4-FFF2-40B4-BE49-F238E27FC236}">
                <a16:creationId xmlns:a16="http://schemas.microsoft.com/office/drawing/2014/main" id="{5F549999-3B44-4FE2-A510-43A34D32BAB7}"/>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40" name="Google Shape;338;p8">
            <a:hlinkClick r:id="" action="ppaction://noaction">
              <a:snd r:embed="rId11" name="T3_W8_9.1.wav"/>
            </a:hlinkClick>
            <a:extLst>
              <a:ext uri="{FF2B5EF4-FFF2-40B4-BE49-F238E27FC236}">
                <a16:creationId xmlns:a16="http://schemas.microsoft.com/office/drawing/2014/main" id="{2E2A3438-B5C3-4A6A-9AE9-06F845A1F6C7}"/>
              </a:ext>
            </a:extLst>
          </p:cNvPr>
          <p:cNvPicPr preferRelativeResize="0"/>
          <p:nvPr/>
        </p:nvPicPr>
        <p:blipFill rotWithShape="1">
          <a:blip r:embed="rId12">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sp>
        <p:nvSpPr>
          <p:cNvPr id="5" name="Speech Bubble: Rectangle with Corners Rounded 4">
            <a:hlinkClick r:id="" action="ppaction://noaction">
              <a:snd r:embed="rId13" name="T3_W8_6.1.wav"/>
            </a:hlinkClick>
            <a:extLst>
              <a:ext uri="{FF2B5EF4-FFF2-40B4-BE49-F238E27FC236}">
                <a16:creationId xmlns:a16="http://schemas.microsoft.com/office/drawing/2014/main" id="{85BB0C7F-39D4-E9AD-9DEB-55B5D50195A2}"/>
              </a:ext>
            </a:extLst>
          </p:cNvPr>
          <p:cNvSpPr/>
          <p:nvPr/>
        </p:nvSpPr>
        <p:spPr>
          <a:xfrm>
            <a:off x="999085" y="354351"/>
            <a:ext cx="3681564" cy="513134"/>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2188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8_6.5.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6.4.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11" grpId="0"/>
      <p:bldP spid="112" grpId="0"/>
      <p:bldP spid="114" grpId="0"/>
      <p:bldP spid="116" grpId="0" animBg="1"/>
      <p:bldP spid="117" grpId="0"/>
      <p:bldP spid="118" grpId="0" animBg="1"/>
      <p:bldP spid="119" grpId="0"/>
      <p:bldP spid="36" grpId="0" animBg="1"/>
      <p:bldP spid="37"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12133</TotalTime>
  <Words>2266</Words>
  <Application>Microsoft Office PowerPoint</Application>
  <PresentationFormat>Widescreen</PresentationFormat>
  <Paragraphs>432</Paragraphs>
  <Slides>14</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Baguet Script</vt:lpstr>
      <vt:lpstr>Calibri</vt:lpstr>
      <vt:lpstr>Calibri Light</vt:lpstr>
      <vt:lpstr>Century Gothic</vt:lpstr>
      <vt:lpstr>docs-Century Gothic</vt:lpstr>
      <vt:lpstr>Dreaming Outloud Pro</vt:lpstr>
      <vt:lpstr>Dreaming Outloud Script Pro</vt:lpstr>
      <vt:lpstr>Jumble</vt:lpstr>
      <vt:lpstr>Modern Love</vt:lpstr>
      <vt:lpstr>Segoe Print</vt:lpstr>
      <vt:lpstr>Office Theme</vt:lpstr>
      <vt:lpstr>español, con Sofía</vt:lpstr>
      <vt:lpstr>Saying what I and others want to do</vt:lpstr>
      <vt:lpstr>pronunciar</vt:lpstr>
      <vt:lpstr>vocabulario</vt:lpstr>
      <vt:lpstr>Saying what you want to do</vt:lpstr>
      <vt:lpstr>escuchar y escribir</vt:lpstr>
      <vt:lpstr>escuchar y escribir</vt:lpstr>
      <vt:lpstr>escuchar y escribir</vt:lpstr>
      <vt:lpstr>escuchar y escribir</vt:lpstr>
      <vt:lpstr>escuchar y escribir</vt:lpstr>
      <vt:lpstr>escuchar y escribir</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Rachel Hawkes</cp:lastModifiedBy>
  <cp:revision>123</cp:revision>
  <dcterms:created xsi:type="dcterms:W3CDTF">2022-01-14T09:06:54Z</dcterms:created>
  <dcterms:modified xsi:type="dcterms:W3CDTF">2023-06-19T10:37:16Z</dcterms:modified>
</cp:coreProperties>
</file>