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53" r:id="rId2"/>
    <p:sldId id="985" r:id="rId3"/>
    <p:sldId id="1002" r:id="rId4"/>
    <p:sldId id="562" r:id="rId5"/>
    <p:sldId id="986" r:id="rId6"/>
    <p:sldId id="1003" r:id="rId7"/>
    <p:sldId id="1004" r:id="rId8"/>
    <p:sldId id="1005" r:id="rId9"/>
    <p:sldId id="1006" r:id="rId10"/>
    <p:sldId id="1007" r:id="rId11"/>
    <p:sldId id="1008" r:id="rId12"/>
    <p:sldId id="1000" r:id="rId13"/>
    <p:sldId id="993" r:id="rId14"/>
    <p:sldId id="5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75B"/>
    <a:srgbClr val="F4D98C"/>
    <a:srgbClr val="66FFFF"/>
    <a:srgbClr val="9CDCEE"/>
    <a:srgbClr val="CCFF66"/>
    <a:srgbClr val="EC2426"/>
    <a:srgbClr val="CC00FF"/>
    <a:srgbClr val="FF0066"/>
    <a:srgbClr val="FF6DA8"/>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ECFA5F-39C4-4529-A5EB-7C5C75E265C6}" v="14" dt="2023-06-16T10:37:19.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9189" autoAdjust="0"/>
  </p:normalViewPr>
  <p:slideViewPr>
    <p:cSldViewPr snapToGrid="0">
      <p:cViewPr varScale="1">
        <p:scale>
          <a:sx n="79" d="100"/>
          <a:sy n="79" d="100"/>
        </p:scale>
        <p:origin x="54" y="45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91B4E6CA-7355-4874-BFCC-DFD9035D1BF5}"/>
    <pc:docChg chg="undo redo custSel addSld delSld modSld sldOrd">
      <pc:chgData name="Paula Vázquez-Valero" userId="3a0e46d7-2099-40af-a155-aa45b68bfff3" providerId="ADAL" clId="{91B4E6CA-7355-4874-BFCC-DFD9035D1BF5}" dt="2023-05-05T23:57:14.743" v="3185" actId="167"/>
      <pc:docMkLst>
        <pc:docMk/>
      </pc:docMkLst>
      <pc:sldChg chg="del">
        <pc:chgData name="Paula Vázquez-Valero" userId="3a0e46d7-2099-40af-a155-aa45b68bfff3" providerId="ADAL" clId="{91B4E6CA-7355-4874-BFCC-DFD9035D1BF5}" dt="2023-05-05T22:46:41.308" v="2509" actId="47"/>
        <pc:sldMkLst>
          <pc:docMk/>
          <pc:sldMk cId="3771193821" sldId="501"/>
        </pc:sldMkLst>
      </pc:sldChg>
      <pc:sldChg chg="addSp delSp modSp mod ord addAnim delAnim modAnim modNotesTx">
        <pc:chgData name="Paula Vázquez-Valero" userId="3a0e46d7-2099-40af-a155-aa45b68bfff3" providerId="ADAL" clId="{91B4E6CA-7355-4874-BFCC-DFD9035D1BF5}" dt="2023-05-05T23:23:34.085" v="3156" actId="20577"/>
        <pc:sldMkLst>
          <pc:docMk/>
          <pc:sldMk cId="230807631" sldId="562"/>
        </pc:sldMkLst>
        <pc:spChg chg="mod">
          <ac:chgData name="Paula Vázquez-Valero" userId="3a0e46d7-2099-40af-a155-aa45b68bfff3" providerId="ADAL" clId="{91B4E6CA-7355-4874-BFCC-DFD9035D1BF5}" dt="2023-05-05T21:44:35.459" v="1470" actId="1035"/>
          <ac:spMkLst>
            <pc:docMk/>
            <pc:sldMk cId="230807631" sldId="562"/>
            <ac:spMk id="2" creationId="{37582FC2-EA34-43BE-2BF5-4667F272D748}"/>
          </ac:spMkLst>
        </pc:spChg>
        <pc:spChg chg="mod">
          <ac:chgData name="Paula Vázquez-Valero" userId="3a0e46d7-2099-40af-a155-aa45b68bfff3" providerId="ADAL" clId="{91B4E6CA-7355-4874-BFCC-DFD9035D1BF5}" dt="2023-05-05T21:56:42.518" v="1822" actId="1035"/>
          <ac:spMkLst>
            <pc:docMk/>
            <pc:sldMk cId="230807631" sldId="562"/>
            <ac:spMk id="3" creationId="{8A01200F-2CAC-CEC8-6A32-7DC9091F12CD}"/>
          </ac:spMkLst>
        </pc:spChg>
        <pc:spChg chg="add mod">
          <ac:chgData name="Paula Vázquez-Valero" userId="3a0e46d7-2099-40af-a155-aa45b68bfff3" providerId="ADAL" clId="{91B4E6CA-7355-4874-BFCC-DFD9035D1BF5}" dt="2023-05-05T21:49:17.988" v="1657"/>
          <ac:spMkLst>
            <pc:docMk/>
            <pc:sldMk cId="230807631" sldId="562"/>
            <ac:spMk id="5" creationId="{F61E21FA-412E-8DE7-87D1-AAC47FDFD420}"/>
          </ac:spMkLst>
        </pc:spChg>
        <pc:spChg chg="add mod">
          <ac:chgData name="Paula Vázquez-Valero" userId="3a0e46d7-2099-40af-a155-aa45b68bfff3" providerId="ADAL" clId="{91B4E6CA-7355-4874-BFCC-DFD9035D1BF5}" dt="2023-05-05T21:50:46.702" v="1673"/>
          <ac:spMkLst>
            <pc:docMk/>
            <pc:sldMk cId="230807631" sldId="562"/>
            <ac:spMk id="7" creationId="{CF96285C-11EC-3F46-1091-31223B5D1AF3}"/>
          </ac:spMkLst>
        </pc:spChg>
        <pc:spChg chg="add del mod">
          <ac:chgData name="Paula Vázquez-Valero" userId="3a0e46d7-2099-40af-a155-aa45b68bfff3" providerId="ADAL" clId="{91B4E6CA-7355-4874-BFCC-DFD9035D1BF5}" dt="2023-05-05T21:51:27.558" v="1702" actId="21"/>
          <ac:spMkLst>
            <pc:docMk/>
            <pc:sldMk cId="230807631" sldId="562"/>
            <ac:spMk id="8" creationId="{5720AC7A-1822-6C69-2A8E-A2C11EDEE153}"/>
          </ac:spMkLst>
        </pc:spChg>
        <pc:spChg chg="add mod">
          <ac:chgData name="Paula Vázquez-Valero" userId="3a0e46d7-2099-40af-a155-aa45b68bfff3" providerId="ADAL" clId="{91B4E6CA-7355-4874-BFCC-DFD9035D1BF5}" dt="2023-05-05T21:52:19.361" v="1754" actId="255"/>
          <ac:spMkLst>
            <pc:docMk/>
            <pc:sldMk cId="230807631" sldId="562"/>
            <ac:spMk id="9" creationId="{5EA95733-BCBB-719C-6155-A1049029C186}"/>
          </ac:spMkLst>
        </pc:spChg>
        <pc:spChg chg="add mod">
          <ac:chgData name="Paula Vázquez-Valero" userId="3a0e46d7-2099-40af-a155-aa45b68bfff3" providerId="ADAL" clId="{91B4E6CA-7355-4874-BFCC-DFD9035D1BF5}" dt="2023-05-05T21:54:45.228" v="1790"/>
          <ac:spMkLst>
            <pc:docMk/>
            <pc:sldMk cId="230807631" sldId="562"/>
            <ac:spMk id="10" creationId="{885099A7-5014-E420-01D2-BA362D6FB2DA}"/>
          </ac:spMkLst>
        </pc:spChg>
        <pc:spChg chg="add mod">
          <ac:chgData name="Paula Vázquez-Valero" userId="3a0e46d7-2099-40af-a155-aa45b68bfff3" providerId="ADAL" clId="{91B4E6CA-7355-4874-BFCC-DFD9035D1BF5}" dt="2023-05-05T21:56:44.274" v="1823"/>
          <ac:spMkLst>
            <pc:docMk/>
            <pc:sldMk cId="230807631" sldId="562"/>
            <ac:spMk id="12" creationId="{344A66AB-5AA5-6C4B-5B95-AC9A6ACEAE4A}"/>
          </ac:spMkLst>
        </pc:spChg>
        <pc:spChg chg="add mod">
          <ac:chgData name="Paula Vázquez-Valero" userId="3a0e46d7-2099-40af-a155-aa45b68bfff3" providerId="ADAL" clId="{91B4E6CA-7355-4874-BFCC-DFD9035D1BF5}" dt="2023-05-05T22:02:31.849" v="1857"/>
          <ac:spMkLst>
            <pc:docMk/>
            <pc:sldMk cId="230807631" sldId="562"/>
            <ac:spMk id="13" creationId="{E26B053C-1FC4-2E7A-4608-1A4505AE62C8}"/>
          </ac:spMkLst>
        </pc:spChg>
        <pc:spChg chg="add mod">
          <ac:chgData name="Paula Vázquez-Valero" userId="3a0e46d7-2099-40af-a155-aa45b68bfff3" providerId="ADAL" clId="{91B4E6CA-7355-4874-BFCC-DFD9035D1BF5}" dt="2023-05-05T22:04:05.507" v="1875"/>
          <ac:spMkLst>
            <pc:docMk/>
            <pc:sldMk cId="230807631" sldId="562"/>
            <ac:spMk id="14" creationId="{A3B1F109-C532-7CC6-41C3-B5AC63C92949}"/>
          </ac:spMkLst>
        </pc:spChg>
        <pc:spChg chg="add mod">
          <ac:chgData name="Paula Vázquez-Valero" userId="3a0e46d7-2099-40af-a155-aa45b68bfff3" providerId="ADAL" clId="{91B4E6CA-7355-4874-BFCC-DFD9035D1BF5}" dt="2023-05-05T22:07:19.515" v="1901"/>
          <ac:spMkLst>
            <pc:docMk/>
            <pc:sldMk cId="230807631" sldId="562"/>
            <ac:spMk id="15" creationId="{810B05F7-F7ED-917A-045B-09ABC69B1E9E}"/>
          </ac:spMkLst>
        </pc:spChg>
        <pc:spChg chg="add mod">
          <ac:chgData name="Paula Vázquez-Valero" userId="3a0e46d7-2099-40af-a155-aa45b68bfff3" providerId="ADAL" clId="{91B4E6CA-7355-4874-BFCC-DFD9035D1BF5}" dt="2023-05-05T22:08:31.164" v="1925"/>
          <ac:spMkLst>
            <pc:docMk/>
            <pc:sldMk cId="230807631" sldId="562"/>
            <ac:spMk id="16" creationId="{0D781456-9EA6-281B-2C60-62D15D1A49FB}"/>
          </ac:spMkLst>
        </pc:spChg>
        <pc:spChg chg="add del">
          <ac:chgData name="Paula Vázquez-Valero" userId="3a0e46d7-2099-40af-a155-aa45b68bfff3" providerId="ADAL" clId="{91B4E6CA-7355-4874-BFCC-DFD9035D1BF5}" dt="2023-05-05T22:14:14.326" v="1934" actId="22"/>
          <ac:spMkLst>
            <pc:docMk/>
            <pc:sldMk cId="230807631" sldId="562"/>
            <ac:spMk id="18" creationId="{02FEAB2F-8BED-B02A-59DC-AA317D63C0B0}"/>
          </ac:spMkLst>
        </pc:spChg>
        <pc:spChg chg="add mod">
          <ac:chgData name="Paula Vázquez-Valero" userId="3a0e46d7-2099-40af-a155-aa45b68bfff3" providerId="ADAL" clId="{91B4E6CA-7355-4874-BFCC-DFD9035D1BF5}" dt="2023-05-05T22:21:14.360" v="1992"/>
          <ac:spMkLst>
            <pc:docMk/>
            <pc:sldMk cId="230807631" sldId="562"/>
            <ac:spMk id="19" creationId="{8043C79E-5A62-9FD3-3E09-57473DE36AD1}"/>
          </ac:spMkLst>
        </pc:spChg>
        <pc:spChg chg="add mod">
          <ac:chgData name="Paula Vázquez-Valero" userId="3a0e46d7-2099-40af-a155-aa45b68bfff3" providerId="ADAL" clId="{91B4E6CA-7355-4874-BFCC-DFD9035D1BF5}" dt="2023-05-05T22:23:25.767" v="2027"/>
          <ac:spMkLst>
            <pc:docMk/>
            <pc:sldMk cId="230807631" sldId="562"/>
            <ac:spMk id="20" creationId="{B00820B8-6B42-9902-3816-EB57C9AFA49A}"/>
          </ac:spMkLst>
        </pc:spChg>
        <pc:spChg chg="add mod">
          <ac:chgData name="Paula Vázquez-Valero" userId="3a0e46d7-2099-40af-a155-aa45b68bfff3" providerId="ADAL" clId="{91B4E6CA-7355-4874-BFCC-DFD9035D1BF5}" dt="2023-05-05T22:24:46.724" v="2033"/>
          <ac:spMkLst>
            <pc:docMk/>
            <pc:sldMk cId="230807631" sldId="562"/>
            <ac:spMk id="21" creationId="{5B3263D8-9BD0-08CC-1057-5AE39CF82DD9}"/>
          </ac:spMkLst>
        </pc:spChg>
        <pc:spChg chg="add mod">
          <ac:chgData name="Paula Vázquez-Valero" userId="3a0e46d7-2099-40af-a155-aa45b68bfff3" providerId="ADAL" clId="{91B4E6CA-7355-4874-BFCC-DFD9035D1BF5}" dt="2023-05-05T22:25:39.924" v="2054"/>
          <ac:spMkLst>
            <pc:docMk/>
            <pc:sldMk cId="230807631" sldId="562"/>
            <ac:spMk id="22" creationId="{74937D71-CF99-B199-B49A-B28B2ECEB6FB}"/>
          </ac:spMkLst>
        </pc:spChg>
        <pc:spChg chg="mod">
          <ac:chgData name="Paula Vázquez-Valero" userId="3a0e46d7-2099-40af-a155-aa45b68bfff3" providerId="ADAL" clId="{91B4E6CA-7355-4874-BFCC-DFD9035D1BF5}" dt="2023-05-05T22:19:27.094" v="1980" actId="1076"/>
          <ac:spMkLst>
            <pc:docMk/>
            <pc:sldMk cId="230807631" sldId="562"/>
            <ac:spMk id="24" creationId="{E67CFF2F-D495-DCBE-25DD-D4D6481421F2}"/>
          </ac:spMkLst>
        </pc:spChg>
        <pc:spChg chg="mod">
          <ac:chgData name="Paula Vázquez-Valero" userId="3a0e46d7-2099-40af-a155-aa45b68bfff3" providerId="ADAL" clId="{91B4E6CA-7355-4874-BFCC-DFD9035D1BF5}" dt="2023-05-05T21:47:34.885" v="1567" actId="1036"/>
          <ac:spMkLst>
            <pc:docMk/>
            <pc:sldMk cId="230807631" sldId="562"/>
            <ac:spMk id="33" creationId="{E3971C12-C7DB-E324-F756-B62599B0F4B8}"/>
          </ac:spMkLst>
        </pc:spChg>
        <pc:spChg chg="mod">
          <ac:chgData name="Paula Vázquez-Valero" userId="3a0e46d7-2099-40af-a155-aa45b68bfff3" providerId="ADAL" clId="{91B4E6CA-7355-4874-BFCC-DFD9035D1BF5}" dt="2023-05-05T21:49:17.130" v="1656" actId="1036"/>
          <ac:spMkLst>
            <pc:docMk/>
            <pc:sldMk cId="230807631" sldId="562"/>
            <ac:spMk id="34" creationId="{3D3A1741-5AC7-172B-3FDE-0F119E41DEC7}"/>
          </ac:spMkLst>
        </pc:spChg>
        <pc:spChg chg="mod">
          <ac:chgData name="Paula Vázquez-Valero" userId="3a0e46d7-2099-40af-a155-aa45b68bfff3" providerId="ADAL" clId="{91B4E6CA-7355-4874-BFCC-DFD9035D1BF5}" dt="2023-05-05T21:48:28.134" v="1595" actId="20577"/>
          <ac:spMkLst>
            <pc:docMk/>
            <pc:sldMk cId="230807631" sldId="562"/>
            <ac:spMk id="40" creationId="{EF9CE99A-3B72-F288-D28F-200759AD208C}"/>
          </ac:spMkLst>
        </pc:spChg>
        <pc:spChg chg="mod">
          <ac:chgData name="Paula Vázquez-Valero" userId="3a0e46d7-2099-40af-a155-aa45b68bfff3" providerId="ADAL" clId="{91B4E6CA-7355-4874-BFCC-DFD9035D1BF5}" dt="2023-05-05T22:07:14.984" v="1900" actId="1036"/>
          <ac:spMkLst>
            <pc:docMk/>
            <pc:sldMk cId="230807631" sldId="562"/>
            <ac:spMk id="42" creationId="{04F81406-0B1F-786C-5A2D-0550D0A447CA}"/>
          </ac:spMkLst>
        </pc:spChg>
        <pc:spChg chg="mod">
          <ac:chgData name="Paula Vázquez-Valero" userId="3a0e46d7-2099-40af-a155-aa45b68bfff3" providerId="ADAL" clId="{91B4E6CA-7355-4874-BFCC-DFD9035D1BF5}" dt="2023-05-05T22:02:30.077" v="1856" actId="1035"/>
          <ac:spMkLst>
            <pc:docMk/>
            <pc:sldMk cId="230807631" sldId="562"/>
            <ac:spMk id="48" creationId="{7AC0A786-6E13-7DBE-772A-F4D90A3DFD22}"/>
          </ac:spMkLst>
        </pc:spChg>
        <pc:spChg chg="mod">
          <ac:chgData name="Paula Vázquez-Valero" userId="3a0e46d7-2099-40af-a155-aa45b68bfff3" providerId="ADAL" clId="{91B4E6CA-7355-4874-BFCC-DFD9035D1BF5}" dt="2023-05-05T22:04:01.938" v="1874" actId="20577"/>
          <ac:spMkLst>
            <pc:docMk/>
            <pc:sldMk cId="230807631" sldId="562"/>
            <ac:spMk id="49" creationId="{5FAD0E36-9C4D-1204-A591-6892CCE11B40}"/>
          </ac:spMkLst>
        </pc:spChg>
        <pc:spChg chg="mod">
          <ac:chgData name="Paula Vázquez-Valero" userId="3a0e46d7-2099-40af-a155-aa45b68bfff3" providerId="ADAL" clId="{91B4E6CA-7355-4874-BFCC-DFD9035D1BF5}" dt="2023-05-05T21:50:44.170" v="1672" actId="20577"/>
          <ac:spMkLst>
            <pc:docMk/>
            <pc:sldMk cId="230807631" sldId="562"/>
            <ac:spMk id="51" creationId="{1093EF2B-A60B-3436-B66B-FD436E8131B7}"/>
          </ac:spMkLst>
        </pc:spChg>
        <pc:spChg chg="mod">
          <ac:chgData name="Paula Vázquez-Valero" userId="3a0e46d7-2099-40af-a155-aa45b68bfff3" providerId="ADAL" clId="{91B4E6CA-7355-4874-BFCC-DFD9035D1BF5}" dt="2023-05-05T22:23:20.677" v="2026" actId="20577"/>
          <ac:spMkLst>
            <pc:docMk/>
            <pc:sldMk cId="230807631" sldId="562"/>
            <ac:spMk id="53" creationId="{FA22EEB7-F4E4-37CA-C3F9-89A76354CFAD}"/>
          </ac:spMkLst>
        </pc:spChg>
        <pc:spChg chg="mod">
          <ac:chgData name="Paula Vázquez-Valero" userId="3a0e46d7-2099-40af-a155-aa45b68bfff3" providerId="ADAL" clId="{91B4E6CA-7355-4874-BFCC-DFD9035D1BF5}" dt="2023-05-05T21:46:44.305" v="1528" actId="1076"/>
          <ac:spMkLst>
            <pc:docMk/>
            <pc:sldMk cId="230807631" sldId="562"/>
            <ac:spMk id="56" creationId="{342326D6-9DC3-E129-11DF-9EC0BCFA1CEC}"/>
          </ac:spMkLst>
        </pc:spChg>
        <pc:spChg chg="mod">
          <ac:chgData name="Paula Vázquez-Valero" userId="3a0e46d7-2099-40af-a155-aa45b68bfff3" providerId="ADAL" clId="{91B4E6CA-7355-4874-BFCC-DFD9035D1BF5}" dt="2023-05-05T22:21:10.325" v="1991" actId="20577"/>
          <ac:spMkLst>
            <pc:docMk/>
            <pc:sldMk cId="230807631" sldId="562"/>
            <ac:spMk id="57" creationId="{D04B88DA-432A-F543-E525-D234279309F3}"/>
          </ac:spMkLst>
        </pc:spChg>
        <pc:spChg chg="mod">
          <ac:chgData name="Paula Vázquez-Valero" userId="3a0e46d7-2099-40af-a155-aa45b68bfff3" providerId="ADAL" clId="{91B4E6CA-7355-4874-BFCC-DFD9035D1BF5}" dt="2023-05-05T21:54:41.727" v="1789" actId="1035"/>
          <ac:spMkLst>
            <pc:docMk/>
            <pc:sldMk cId="230807631" sldId="562"/>
            <ac:spMk id="59" creationId="{C276A2E9-6D10-AB40-EF32-DC1B02B601A2}"/>
          </ac:spMkLst>
        </pc:spChg>
        <pc:spChg chg="mod">
          <ac:chgData name="Paula Vázquez-Valero" userId="3a0e46d7-2099-40af-a155-aa45b68bfff3" providerId="ADAL" clId="{91B4E6CA-7355-4874-BFCC-DFD9035D1BF5}" dt="2023-05-05T22:24:42.466" v="2032" actId="20577"/>
          <ac:spMkLst>
            <pc:docMk/>
            <pc:sldMk cId="230807631" sldId="562"/>
            <ac:spMk id="61" creationId="{C9C37B15-74F5-F247-FF29-9055659ADB7E}"/>
          </ac:spMkLst>
        </pc:spChg>
        <pc:spChg chg="mod">
          <ac:chgData name="Paula Vázquez-Valero" userId="3a0e46d7-2099-40af-a155-aa45b68bfff3" providerId="ADAL" clId="{91B4E6CA-7355-4874-BFCC-DFD9035D1BF5}" dt="2023-05-05T21:52:00.047" v="1740" actId="1038"/>
          <ac:spMkLst>
            <pc:docMk/>
            <pc:sldMk cId="230807631" sldId="562"/>
            <ac:spMk id="7168" creationId="{CD1BC8C2-4088-B2B5-88CC-0A17BFEEA8B7}"/>
          </ac:spMkLst>
        </pc:spChg>
        <pc:spChg chg="mod">
          <ac:chgData name="Paula Vázquez-Valero" userId="3a0e46d7-2099-40af-a155-aa45b68bfff3" providerId="ADAL" clId="{91B4E6CA-7355-4874-BFCC-DFD9035D1BF5}" dt="2023-05-05T22:08:28.835" v="1924"/>
          <ac:spMkLst>
            <pc:docMk/>
            <pc:sldMk cId="230807631" sldId="562"/>
            <ac:spMk id="7169" creationId="{5744A652-0F8E-66A1-F8F7-0B784EA58685}"/>
          </ac:spMkLst>
        </pc:spChg>
        <pc:spChg chg="mod">
          <ac:chgData name="Paula Vázquez-Valero" userId="3a0e46d7-2099-40af-a155-aa45b68bfff3" providerId="ADAL" clId="{91B4E6CA-7355-4874-BFCC-DFD9035D1BF5}" dt="2023-05-05T22:15:01.949" v="1942" actId="1036"/>
          <ac:spMkLst>
            <pc:docMk/>
            <pc:sldMk cId="230807631" sldId="562"/>
            <ac:spMk id="7172" creationId="{E1EACEB7-7D39-CCE8-7514-5C1990CAAF7F}"/>
          </ac:spMkLst>
        </pc:spChg>
        <pc:spChg chg="mod">
          <ac:chgData name="Paula Vázquez-Valero" userId="3a0e46d7-2099-40af-a155-aa45b68bfff3" providerId="ADAL" clId="{91B4E6CA-7355-4874-BFCC-DFD9035D1BF5}" dt="2023-05-05T22:25:36.375" v="2053" actId="20577"/>
          <ac:spMkLst>
            <pc:docMk/>
            <pc:sldMk cId="230807631" sldId="562"/>
            <ac:spMk id="7174" creationId="{6A7035B1-F03F-6F11-23C3-F9B8786049A5}"/>
          </ac:spMkLst>
        </pc:spChg>
        <pc:spChg chg="del mod">
          <ac:chgData name="Paula Vázquez-Valero" userId="3a0e46d7-2099-40af-a155-aa45b68bfff3" providerId="ADAL" clId="{91B4E6CA-7355-4874-BFCC-DFD9035D1BF5}" dt="2023-05-05T21:56:31.345" v="1803" actId="21"/>
          <ac:spMkLst>
            <pc:docMk/>
            <pc:sldMk cId="230807631" sldId="562"/>
            <ac:spMk id="7176" creationId="{ECA3D076-7633-48C9-8D1D-B98797C86DC5}"/>
          </ac:spMkLst>
        </pc:spChg>
        <pc:spChg chg="mod">
          <ac:chgData name="Paula Vázquez-Valero" userId="3a0e46d7-2099-40af-a155-aa45b68bfff3" providerId="ADAL" clId="{91B4E6CA-7355-4874-BFCC-DFD9035D1BF5}" dt="2023-05-05T21:44:40.068" v="1471" actId="1076"/>
          <ac:spMkLst>
            <pc:docMk/>
            <pc:sldMk cId="230807631" sldId="562"/>
            <ac:spMk id="7177" creationId="{3F0FC401-82A1-C1BA-704F-2A25E1716BE9}"/>
          </ac:spMkLst>
        </pc:spChg>
        <pc:spChg chg="mod">
          <ac:chgData name="Paula Vázquez-Valero" userId="3a0e46d7-2099-40af-a155-aa45b68bfff3" providerId="ADAL" clId="{91B4E6CA-7355-4874-BFCC-DFD9035D1BF5}" dt="2023-05-05T21:48:59.058" v="1615" actId="1076"/>
          <ac:spMkLst>
            <pc:docMk/>
            <pc:sldMk cId="230807631" sldId="562"/>
            <ac:spMk id="7178" creationId="{4AF3A675-5067-3C32-5F6E-A35E65975624}"/>
          </ac:spMkLst>
        </pc:spChg>
        <pc:spChg chg="mod">
          <ac:chgData name="Paula Vázquez-Valero" userId="3a0e46d7-2099-40af-a155-aa45b68bfff3" providerId="ADAL" clId="{91B4E6CA-7355-4874-BFCC-DFD9035D1BF5}" dt="2023-05-05T22:19:33.190" v="1981" actId="1076"/>
          <ac:spMkLst>
            <pc:docMk/>
            <pc:sldMk cId="230807631" sldId="562"/>
            <ac:spMk id="7179" creationId="{F67ABD38-025F-A170-B032-1293F8ECF6E1}"/>
          </ac:spMkLst>
        </pc:spChg>
        <pc:spChg chg="mod">
          <ac:chgData name="Paula Vázquez-Valero" userId="3a0e46d7-2099-40af-a155-aa45b68bfff3" providerId="ADAL" clId="{91B4E6CA-7355-4874-BFCC-DFD9035D1BF5}" dt="2023-05-05T21:47:43.066" v="1572" actId="1038"/>
          <ac:spMkLst>
            <pc:docMk/>
            <pc:sldMk cId="230807631" sldId="562"/>
            <ac:spMk id="7180" creationId="{D2728145-DBFD-1AB1-60B3-3CB3589D8574}"/>
          </ac:spMkLst>
        </pc:spChg>
        <pc:spChg chg="del mod">
          <ac:chgData name="Paula Vázquez-Valero" userId="3a0e46d7-2099-40af-a155-aa45b68bfff3" providerId="ADAL" clId="{91B4E6CA-7355-4874-BFCC-DFD9035D1BF5}" dt="2023-05-05T21:49:09.103" v="1623" actId="21"/>
          <ac:spMkLst>
            <pc:docMk/>
            <pc:sldMk cId="230807631" sldId="562"/>
            <ac:spMk id="7181" creationId="{1DB780A3-E106-40FE-573A-BC9C9E1D1AC8}"/>
          </ac:spMkLst>
        </pc:spChg>
        <pc:spChg chg="mod">
          <ac:chgData name="Paula Vázquez-Valero" userId="3a0e46d7-2099-40af-a155-aa45b68bfff3" providerId="ADAL" clId="{91B4E6CA-7355-4874-BFCC-DFD9035D1BF5}" dt="2023-05-05T21:48:43.291" v="1613"/>
          <ac:spMkLst>
            <pc:docMk/>
            <pc:sldMk cId="230807631" sldId="562"/>
            <ac:spMk id="7182" creationId="{06779B35-7AB7-5301-9449-CD132DF4472F}"/>
          </ac:spMkLst>
        </pc:spChg>
        <pc:spChg chg="del mod">
          <ac:chgData name="Paula Vázquez-Valero" userId="3a0e46d7-2099-40af-a155-aa45b68bfff3" providerId="ADAL" clId="{91B4E6CA-7355-4874-BFCC-DFD9035D1BF5}" dt="2023-05-05T22:07:00.852" v="1883" actId="21"/>
          <ac:spMkLst>
            <pc:docMk/>
            <pc:sldMk cId="230807631" sldId="562"/>
            <ac:spMk id="7183" creationId="{729D5876-8217-953D-E9A7-82CE895681F3}"/>
          </ac:spMkLst>
        </pc:spChg>
        <pc:spChg chg="del mod">
          <ac:chgData name="Paula Vázquez-Valero" userId="3a0e46d7-2099-40af-a155-aa45b68bfff3" providerId="ADAL" clId="{91B4E6CA-7355-4874-BFCC-DFD9035D1BF5}" dt="2023-05-05T22:02:17.899" v="1837" actId="21"/>
          <ac:spMkLst>
            <pc:docMk/>
            <pc:sldMk cId="230807631" sldId="562"/>
            <ac:spMk id="7184" creationId="{DFD1B0C2-D45A-8642-62B1-402652909E3A}"/>
          </ac:spMkLst>
        </pc:spChg>
        <pc:spChg chg="del mod">
          <ac:chgData name="Paula Vázquez-Valero" userId="3a0e46d7-2099-40af-a155-aa45b68bfff3" providerId="ADAL" clId="{91B4E6CA-7355-4874-BFCC-DFD9035D1BF5}" dt="2023-05-05T22:03:58.508" v="1868" actId="21"/>
          <ac:spMkLst>
            <pc:docMk/>
            <pc:sldMk cId="230807631" sldId="562"/>
            <ac:spMk id="7185" creationId="{6C7DE9DD-9D65-6A49-586F-B9AC28FA81D2}"/>
          </ac:spMkLst>
        </pc:spChg>
        <pc:spChg chg="del mod">
          <ac:chgData name="Paula Vázquez-Valero" userId="3a0e46d7-2099-40af-a155-aa45b68bfff3" providerId="ADAL" clId="{91B4E6CA-7355-4874-BFCC-DFD9035D1BF5}" dt="2023-05-05T21:50:40.178" v="1669" actId="21"/>
          <ac:spMkLst>
            <pc:docMk/>
            <pc:sldMk cId="230807631" sldId="562"/>
            <ac:spMk id="7186" creationId="{5B27804C-6625-8FA6-561B-BF69F41B5B05}"/>
          </ac:spMkLst>
        </pc:spChg>
        <pc:spChg chg="del mod">
          <ac:chgData name="Paula Vázquez-Valero" userId="3a0e46d7-2099-40af-a155-aa45b68bfff3" providerId="ADAL" clId="{91B4E6CA-7355-4874-BFCC-DFD9035D1BF5}" dt="2023-05-05T22:23:06.395" v="2014" actId="21"/>
          <ac:spMkLst>
            <pc:docMk/>
            <pc:sldMk cId="230807631" sldId="562"/>
            <ac:spMk id="7187" creationId="{E8AEB707-7FE5-C400-615B-FAD5E4AD294F}"/>
          </ac:spMkLst>
        </pc:spChg>
        <pc:spChg chg="mod">
          <ac:chgData name="Paula Vázquez-Valero" userId="3a0e46d7-2099-40af-a155-aa45b68bfff3" providerId="ADAL" clId="{91B4E6CA-7355-4874-BFCC-DFD9035D1BF5}" dt="2023-05-05T21:46:47.293" v="1529" actId="1076"/>
          <ac:spMkLst>
            <pc:docMk/>
            <pc:sldMk cId="230807631" sldId="562"/>
            <ac:spMk id="7188" creationId="{4C80BF70-BDA4-7736-9919-EC2054075A43}"/>
          </ac:spMkLst>
        </pc:spChg>
        <pc:spChg chg="del mod">
          <ac:chgData name="Paula Vázquez-Valero" userId="3a0e46d7-2099-40af-a155-aa45b68bfff3" providerId="ADAL" clId="{91B4E6CA-7355-4874-BFCC-DFD9035D1BF5}" dt="2023-05-05T22:21:06.876" v="1987" actId="21"/>
          <ac:spMkLst>
            <pc:docMk/>
            <pc:sldMk cId="230807631" sldId="562"/>
            <ac:spMk id="7189" creationId="{A9815DDD-F871-972D-F9BE-BE53081488A1}"/>
          </ac:spMkLst>
        </pc:spChg>
        <pc:spChg chg="del mod">
          <ac:chgData name="Paula Vázquez-Valero" userId="3a0e46d7-2099-40af-a155-aa45b68bfff3" providerId="ADAL" clId="{91B4E6CA-7355-4874-BFCC-DFD9035D1BF5}" dt="2023-05-05T21:54:23.290" v="1762" actId="21"/>
          <ac:spMkLst>
            <pc:docMk/>
            <pc:sldMk cId="230807631" sldId="562"/>
            <ac:spMk id="7190" creationId="{4966428E-009F-822A-B71F-1AEF5958F606}"/>
          </ac:spMkLst>
        </pc:spChg>
        <pc:spChg chg="del mod">
          <ac:chgData name="Paula Vázquez-Valero" userId="3a0e46d7-2099-40af-a155-aa45b68bfff3" providerId="ADAL" clId="{91B4E6CA-7355-4874-BFCC-DFD9035D1BF5}" dt="2023-05-05T22:24:38.644" v="2030" actId="21"/>
          <ac:spMkLst>
            <pc:docMk/>
            <pc:sldMk cId="230807631" sldId="562"/>
            <ac:spMk id="7191" creationId="{3EADEBB2-F882-656C-8DBB-BE632EFF9FBE}"/>
          </ac:spMkLst>
        </pc:spChg>
        <pc:spChg chg="del mod">
          <ac:chgData name="Paula Vázquez-Valero" userId="3a0e46d7-2099-40af-a155-aa45b68bfff3" providerId="ADAL" clId="{91B4E6CA-7355-4874-BFCC-DFD9035D1BF5}" dt="2023-05-05T21:51:03.817" v="1675" actId="21"/>
          <ac:spMkLst>
            <pc:docMk/>
            <pc:sldMk cId="230807631" sldId="562"/>
            <ac:spMk id="7192" creationId="{F287BF86-CBE8-B48E-380C-37FDAC7FAA0B}"/>
          </ac:spMkLst>
        </pc:spChg>
        <pc:spChg chg="del mod">
          <ac:chgData name="Paula Vázquez-Valero" userId="3a0e46d7-2099-40af-a155-aa45b68bfff3" providerId="ADAL" clId="{91B4E6CA-7355-4874-BFCC-DFD9035D1BF5}" dt="2023-05-05T22:08:19.487" v="1914" actId="21"/>
          <ac:spMkLst>
            <pc:docMk/>
            <pc:sldMk cId="230807631" sldId="562"/>
            <ac:spMk id="7193" creationId="{5FC94F4E-E3CC-C68B-8B9B-63250A79C33E}"/>
          </ac:spMkLst>
        </pc:spChg>
        <pc:spChg chg="add del mod">
          <ac:chgData name="Paula Vázquez-Valero" userId="3a0e46d7-2099-40af-a155-aa45b68bfff3" providerId="ADAL" clId="{91B4E6CA-7355-4874-BFCC-DFD9035D1BF5}" dt="2023-05-05T22:15:08.858" v="1943" actId="1076"/>
          <ac:spMkLst>
            <pc:docMk/>
            <pc:sldMk cId="230807631" sldId="562"/>
            <ac:spMk id="7194" creationId="{D2B05AA9-6EC6-CA65-853B-0A005DF79FF5}"/>
          </ac:spMkLst>
        </pc:spChg>
        <pc:spChg chg="del mod">
          <ac:chgData name="Paula Vázquez-Valero" userId="3a0e46d7-2099-40af-a155-aa45b68bfff3" providerId="ADAL" clId="{91B4E6CA-7355-4874-BFCC-DFD9035D1BF5}" dt="2023-05-05T22:25:23.129" v="2039" actId="21"/>
          <ac:spMkLst>
            <pc:docMk/>
            <pc:sldMk cId="230807631" sldId="562"/>
            <ac:spMk id="7195" creationId="{FF9A138D-2196-D835-3F1C-AC3B40B0892A}"/>
          </ac:spMkLst>
        </pc:spChg>
      </pc:sldChg>
      <pc:sldChg chg="del">
        <pc:chgData name="Paula Vázquez-Valero" userId="3a0e46d7-2099-40af-a155-aa45b68bfff3" providerId="ADAL" clId="{91B4E6CA-7355-4874-BFCC-DFD9035D1BF5}" dt="2023-05-05T22:46:46.089" v="2511" actId="47"/>
        <pc:sldMkLst>
          <pc:docMk/>
          <pc:sldMk cId="438894393" sldId="839"/>
        </pc:sldMkLst>
      </pc:sldChg>
      <pc:sldChg chg="del">
        <pc:chgData name="Paula Vázquez-Valero" userId="3a0e46d7-2099-40af-a155-aa45b68bfff3" providerId="ADAL" clId="{91B4E6CA-7355-4874-BFCC-DFD9035D1BF5}" dt="2023-05-05T22:46:39.211" v="2508" actId="47"/>
        <pc:sldMkLst>
          <pc:docMk/>
          <pc:sldMk cId="4133275495" sldId="940"/>
        </pc:sldMkLst>
      </pc:sldChg>
      <pc:sldChg chg="del">
        <pc:chgData name="Paula Vázquez-Valero" userId="3a0e46d7-2099-40af-a155-aa45b68bfff3" providerId="ADAL" clId="{91B4E6CA-7355-4874-BFCC-DFD9035D1BF5}" dt="2023-05-05T22:46:47.855" v="2512" actId="47"/>
        <pc:sldMkLst>
          <pc:docMk/>
          <pc:sldMk cId="1279398828" sldId="945"/>
        </pc:sldMkLst>
      </pc:sldChg>
      <pc:sldChg chg="del">
        <pc:chgData name="Paula Vázquez-Valero" userId="3a0e46d7-2099-40af-a155-aa45b68bfff3" providerId="ADAL" clId="{91B4E6CA-7355-4874-BFCC-DFD9035D1BF5}" dt="2023-05-05T22:46:43.011" v="2510" actId="47"/>
        <pc:sldMkLst>
          <pc:docMk/>
          <pc:sldMk cId="134260330" sldId="975"/>
        </pc:sldMkLst>
      </pc:sldChg>
      <pc:sldChg chg="del">
        <pc:chgData name="Paula Vázquez-Valero" userId="3a0e46d7-2099-40af-a155-aa45b68bfff3" providerId="ADAL" clId="{91B4E6CA-7355-4874-BFCC-DFD9035D1BF5}" dt="2023-05-05T22:46:48.837" v="2513" actId="47"/>
        <pc:sldMkLst>
          <pc:docMk/>
          <pc:sldMk cId="3580569745" sldId="980"/>
        </pc:sldMkLst>
      </pc:sldChg>
      <pc:sldChg chg="del">
        <pc:chgData name="Paula Vázquez-Valero" userId="3a0e46d7-2099-40af-a155-aa45b68bfff3" providerId="ADAL" clId="{91B4E6CA-7355-4874-BFCC-DFD9035D1BF5}" dt="2023-05-05T22:46:49.029" v="2514" actId="47"/>
        <pc:sldMkLst>
          <pc:docMk/>
          <pc:sldMk cId="1136787114" sldId="981"/>
        </pc:sldMkLst>
      </pc:sldChg>
      <pc:sldChg chg="del">
        <pc:chgData name="Paula Vázquez-Valero" userId="3a0e46d7-2099-40af-a155-aa45b68bfff3" providerId="ADAL" clId="{91B4E6CA-7355-4874-BFCC-DFD9035D1BF5}" dt="2023-05-05T22:46:50.165" v="2516" actId="47"/>
        <pc:sldMkLst>
          <pc:docMk/>
          <pc:sldMk cId="3353310882" sldId="982"/>
        </pc:sldMkLst>
      </pc:sldChg>
      <pc:sldChg chg="del">
        <pc:chgData name="Paula Vázquez-Valero" userId="3a0e46d7-2099-40af-a155-aa45b68bfff3" providerId="ADAL" clId="{91B4E6CA-7355-4874-BFCC-DFD9035D1BF5}" dt="2023-05-05T22:46:53.246" v="2517" actId="47"/>
        <pc:sldMkLst>
          <pc:docMk/>
          <pc:sldMk cId="427559177" sldId="983"/>
        </pc:sldMkLst>
      </pc:sldChg>
      <pc:sldChg chg="addSp delSp modSp mod modAnim modNotesTx">
        <pc:chgData name="Paula Vázquez-Valero" userId="3a0e46d7-2099-40af-a155-aa45b68bfff3" providerId="ADAL" clId="{91B4E6CA-7355-4874-BFCC-DFD9035D1BF5}" dt="2023-05-05T23:18:21.376" v="3027" actId="113"/>
        <pc:sldMkLst>
          <pc:docMk/>
          <pc:sldMk cId="0" sldId="985"/>
        </pc:sldMkLst>
        <pc:spChg chg="mod">
          <ac:chgData name="Paula Vázquez-Valero" userId="3a0e46d7-2099-40af-a155-aa45b68bfff3" providerId="ADAL" clId="{91B4E6CA-7355-4874-BFCC-DFD9035D1BF5}" dt="2023-05-05T21:27:55.389" v="771" actId="1076"/>
          <ac:spMkLst>
            <pc:docMk/>
            <pc:sldMk cId="0" sldId="985"/>
            <ac:spMk id="6" creationId="{45F96D8C-B311-E881-CB1D-11B17608760B}"/>
          </ac:spMkLst>
        </pc:spChg>
        <pc:spChg chg="del">
          <ac:chgData name="Paula Vázquez-Valero" userId="3a0e46d7-2099-40af-a155-aa45b68bfff3" providerId="ADAL" clId="{91B4E6CA-7355-4874-BFCC-DFD9035D1BF5}" dt="2023-05-05T20:14:33.236" v="26" actId="478"/>
          <ac:spMkLst>
            <pc:docMk/>
            <pc:sldMk cId="0" sldId="985"/>
            <ac:spMk id="7" creationId="{CC4F9014-1030-0B8A-6010-AC3ADC8AE04B}"/>
          </ac:spMkLst>
        </pc:spChg>
        <pc:spChg chg="mod">
          <ac:chgData name="Paula Vázquez-Valero" userId="3a0e46d7-2099-40af-a155-aa45b68bfff3" providerId="ADAL" clId="{91B4E6CA-7355-4874-BFCC-DFD9035D1BF5}" dt="2023-05-05T21:27:40.036" v="757" actId="1076"/>
          <ac:spMkLst>
            <pc:docMk/>
            <pc:sldMk cId="0" sldId="985"/>
            <ac:spMk id="18" creationId="{D544A9C8-5BE1-0E01-6E6A-F2AF7952D8BB}"/>
          </ac:spMkLst>
        </pc:spChg>
        <pc:spChg chg="add mod">
          <ac:chgData name="Paula Vázquez-Valero" userId="3a0e46d7-2099-40af-a155-aa45b68bfff3" providerId="ADAL" clId="{91B4E6CA-7355-4874-BFCC-DFD9035D1BF5}" dt="2023-05-05T20:15:17.744" v="99" actId="1037"/>
          <ac:spMkLst>
            <pc:docMk/>
            <pc:sldMk cId="0" sldId="985"/>
            <ac:spMk id="21" creationId="{63C91E2F-DBBF-EC25-25F3-F9F227443C00}"/>
          </ac:spMkLst>
        </pc:spChg>
        <pc:grpChg chg="del">
          <ac:chgData name="Paula Vázquez-Valero" userId="3a0e46d7-2099-40af-a155-aa45b68bfff3" providerId="ADAL" clId="{91B4E6CA-7355-4874-BFCC-DFD9035D1BF5}" dt="2023-05-05T20:14:12.806" v="1" actId="478"/>
          <ac:grpSpMkLst>
            <pc:docMk/>
            <pc:sldMk cId="0" sldId="985"/>
            <ac:grpSpMk id="11" creationId="{245692BF-8164-F5C4-5300-66DA1D1D5765}"/>
          </ac:grpSpMkLst>
        </pc:grpChg>
        <pc:picChg chg="add del mod">
          <ac:chgData name="Paula Vázquez-Valero" userId="3a0e46d7-2099-40af-a155-aa45b68bfff3" providerId="ADAL" clId="{91B4E6CA-7355-4874-BFCC-DFD9035D1BF5}" dt="2023-05-05T20:14:36.427" v="27" actId="478"/>
          <ac:picMkLst>
            <pc:docMk/>
            <pc:sldMk cId="0" sldId="985"/>
            <ac:picMk id="3" creationId="{A8365D5A-671C-65FE-C34D-B80035E366CD}"/>
          </ac:picMkLst>
        </pc:picChg>
        <pc:picChg chg="add del mod">
          <ac:chgData name="Paula Vázquez-Valero" userId="3a0e46d7-2099-40af-a155-aa45b68bfff3" providerId="ADAL" clId="{91B4E6CA-7355-4874-BFCC-DFD9035D1BF5}" dt="2023-05-05T20:14:19.891" v="4" actId="478"/>
          <ac:picMkLst>
            <pc:docMk/>
            <pc:sldMk cId="0" sldId="985"/>
            <ac:picMk id="8" creationId="{7D42B80C-69DE-D8E2-CBF5-D6E8EDED40CC}"/>
          </ac:picMkLst>
        </pc:picChg>
        <pc:picChg chg="del mod">
          <ac:chgData name="Paula Vázquez-Valero" userId="3a0e46d7-2099-40af-a155-aa45b68bfff3" providerId="ADAL" clId="{91B4E6CA-7355-4874-BFCC-DFD9035D1BF5}" dt="2023-05-05T20:23:28.835" v="147" actId="21"/>
          <ac:picMkLst>
            <pc:docMk/>
            <pc:sldMk cId="0" sldId="985"/>
            <ac:picMk id="9" creationId="{362D7B48-A55F-983C-0075-775D62AA1961}"/>
          </ac:picMkLst>
        </pc:picChg>
        <pc:picChg chg="del mod">
          <ac:chgData name="Paula Vázquez-Valero" userId="3a0e46d7-2099-40af-a155-aa45b68bfff3" providerId="ADAL" clId="{91B4E6CA-7355-4874-BFCC-DFD9035D1BF5}" dt="2023-05-05T20:23:28.835" v="147" actId="21"/>
          <ac:picMkLst>
            <pc:docMk/>
            <pc:sldMk cId="0" sldId="985"/>
            <ac:picMk id="10" creationId="{CE5C724D-74F0-588E-B101-B365275D6D7A}"/>
          </ac:picMkLst>
        </pc:picChg>
        <pc:picChg chg="add mod">
          <ac:chgData name="Paula Vázquez-Valero" userId="3a0e46d7-2099-40af-a155-aa45b68bfff3" providerId="ADAL" clId="{91B4E6CA-7355-4874-BFCC-DFD9035D1BF5}" dt="2023-05-05T21:27:51.932" v="770" actId="1038"/>
          <ac:picMkLst>
            <pc:docMk/>
            <pc:sldMk cId="0" sldId="985"/>
            <ac:picMk id="14" creationId="{7E141D76-E8E5-B6FE-B976-886CD8B067F9}"/>
          </ac:picMkLst>
        </pc:picChg>
        <pc:picChg chg="add del mod">
          <ac:chgData name="Paula Vázquez-Valero" userId="3a0e46d7-2099-40af-a155-aa45b68bfff3" providerId="ADAL" clId="{91B4E6CA-7355-4874-BFCC-DFD9035D1BF5}" dt="2023-05-05T21:27:15.233" v="750" actId="21"/>
          <ac:picMkLst>
            <pc:docMk/>
            <pc:sldMk cId="0" sldId="985"/>
            <ac:picMk id="15" creationId="{55FD346E-8970-1DA0-C99F-8E348B38CE2F}"/>
          </ac:picMkLst>
        </pc:picChg>
        <pc:picChg chg="add mod">
          <ac:chgData name="Paula Vázquez-Valero" userId="3a0e46d7-2099-40af-a155-aa45b68bfff3" providerId="ADAL" clId="{91B4E6CA-7355-4874-BFCC-DFD9035D1BF5}" dt="2023-05-05T21:28:02.433" v="772" actId="1076"/>
          <ac:picMkLst>
            <pc:docMk/>
            <pc:sldMk cId="0" sldId="985"/>
            <ac:picMk id="16" creationId="{8D010961-DD59-C78A-5C27-A92E011BBFBD}"/>
          </ac:picMkLst>
        </pc:picChg>
        <pc:picChg chg="del">
          <ac:chgData name="Paula Vázquez-Valero" userId="3a0e46d7-2099-40af-a155-aa45b68bfff3" providerId="ADAL" clId="{91B4E6CA-7355-4874-BFCC-DFD9035D1BF5}" dt="2023-05-05T20:14:12.806" v="1" actId="478"/>
          <ac:picMkLst>
            <pc:docMk/>
            <pc:sldMk cId="0" sldId="985"/>
            <ac:picMk id="17" creationId="{1CAF767C-BAC8-882B-FA83-D3C68F3397F7}"/>
          </ac:picMkLst>
        </pc:picChg>
        <pc:picChg chg="add mod">
          <ac:chgData name="Paula Vázquez-Valero" userId="3a0e46d7-2099-40af-a155-aa45b68bfff3" providerId="ADAL" clId="{91B4E6CA-7355-4874-BFCC-DFD9035D1BF5}" dt="2023-05-05T21:28:02.433" v="772" actId="1076"/>
          <ac:picMkLst>
            <pc:docMk/>
            <pc:sldMk cId="0" sldId="985"/>
            <ac:picMk id="19" creationId="{52929132-F80F-BF8C-AFD6-E500B8FAB494}"/>
          </ac:picMkLst>
        </pc:picChg>
        <pc:picChg chg="add mod">
          <ac:chgData name="Paula Vázquez-Valero" userId="3a0e46d7-2099-40af-a155-aa45b68bfff3" providerId="ADAL" clId="{91B4E6CA-7355-4874-BFCC-DFD9035D1BF5}" dt="2023-05-05T21:42:16.839" v="1400" actId="1036"/>
          <ac:picMkLst>
            <pc:docMk/>
            <pc:sldMk cId="0" sldId="985"/>
            <ac:picMk id="20" creationId="{1581CBAA-A7D8-9A08-A198-8753A4E19A43}"/>
          </ac:picMkLst>
        </pc:picChg>
        <pc:picChg chg="add del mod">
          <ac:chgData name="Paula Vázquez-Valero" userId="3a0e46d7-2099-40af-a155-aa45b68bfff3" providerId="ADAL" clId="{91B4E6CA-7355-4874-BFCC-DFD9035D1BF5}" dt="2023-05-05T21:28:10.427" v="775" actId="478"/>
          <ac:picMkLst>
            <pc:docMk/>
            <pc:sldMk cId="0" sldId="985"/>
            <ac:picMk id="22" creationId="{B93537A4-8735-A11E-0C05-44CDE51B5C7C}"/>
          </ac:picMkLst>
        </pc:picChg>
        <pc:picChg chg="mod">
          <ac:chgData name="Paula Vázquez-Valero" userId="3a0e46d7-2099-40af-a155-aa45b68bfff3" providerId="ADAL" clId="{91B4E6CA-7355-4874-BFCC-DFD9035D1BF5}" dt="2023-05-05T21:42:13.609" v="1396" actId="1076"/>
          <ac:picMkLst>
            <pc:docMk/>
            <pc:sldMk cId="0" sldId="985"/>
            <ac:picMk id="99" creationId="{00000000-0000-0000-0000-000000000000}"/>
          </ac:picMkLst>
        </pc:picChg>
        <pc:picChg chg="add del mod">
          <ac:chgData name="Paula Vázquez-Valero" userId="3a0e46d7-2099-40af-a155-aa45b68bfff3" providerId="ADAL" clId="{91B4E6CA-7355-4874-BFCC-DFD9035D1BF5}" dt="2023-05-05T20:18:06.886" v="120" actId="478"/>
          <ac:picMkLst>
            <pc:docMk/>
            <pc:sldMk cId="0" sldId="985"/>
            <ac:picMk id="1026" creationId="{1265284E-DBA3-9F30-A550-E960A6BEA574}"/>
          </ac:picMkLst>
        </pc:picChg>
        <pc:picChg chg="add del mod">
          <ac:chgData name="Paula Vázquez-Valero" userId="3a0e46d7-2099-40af-a155-aa45b68bfff3" providerId="ADAL" clId="{91B4E6CA-7355-4874-BFCC-DFD9035D1BF5}" dt="2023-05-05T20:21:57.381" v="141" actId="478"/>
          <ac:picMkLst>
            <pc:docMk/>
            <pc:sldMk cId="0" sldId="985"/>
            <ac:picMk id="1028" creationId="{1448D8D0-0A09-2702-A97D-9BF11D7CC0A1}"/>
          </ac:picMkLst>
        </pc:picChg>
        <pc:picChg chg="add mod">
          <ac:chgData name="Paula Vázquez-Valero" userId="3a0e46d7-2099-40af-a155-aa45b68bfff3" providerId="ADAL" clId="{91B4E6CA-7355-4874-BFCC-DFD9035D1BF5}" dt="2023-05-05T21:42:16.839" v="1400" actId="1036"/>
          <ac:picMkLst>
            <pc:docMk/>
            <pc:sldMk cId="0" sldId="985"/>
            <ac:picMk id="1030" creationId="{C7FA1A8A-6AF2-0B3E-0CFE-676429487687}"/>
          </ac:picMkLst>
        </pc:picChg>
        <pc:picChg chg="add mod">
          <ac:chgData name="Paula Vázquez-Valero" userId="3a0e46d7-2099-40af-a155-aa45b68bfff3" providerId="ADAL" clId="{91B4E6CA-7355-4874-BFCC-DFD9035D1BF5}" dt="2023-05-05T21:27:46.670" v="758" actId="1076"/>
          <ac:picMkLst>
            <pc:docMk/>
            <pc:sldMk cId="0" sldId="985"/>
            <ac:picMk id="1032" creationId="{6199A098-7FE6-5408-84E6-E7CC4884B3C9}"/>
          </ac:picMkLst>
        </pc:picChg>
      </pc:sldChg>
      <pc:sldChg chg="modSp add mod">
        <pc:chgData name="Paula Vázquez-Valero" userId="3a0e46d7-2099-40af-a155-aa45b68bfff3" providerId="ADAL" clId="{91B4E6CA-7355-4874-BFCC-DFD9035D1BF5}" dt="2023-05-05T21:23:35.839" v="738" actId="14100"/>
        <pc:sldMkLst>
          <pc:docMk/>
          <pc:sldMk cId="2522356612" sldId="986"/>
        </pc:sldMkLst>
        <pc:spChg chg="mod">
          <ac:chgData name="Paula Vázquez-Valero" userId="3a0e46d7-2099-40af-a155-aa45b68bfff3" providerId="ADAL" clId="{91B4E6CA-7355-4874-BFCC-DFD9035D1BF5}" dt="2023-05-05T21:23:35.839" v="738" actId="14100"/>
          <ac:spMkLst>
            <pc:docMk/>
            <pc:sldMk cId="2522356612" sldId="986"/>
            <ac:spMk id="30" creationId="{1D4BA711-DE38-9569-E017-BD79718F2A7B}"/>
          </ac:spMkLst>
        </pc:spChg>
        <pc:spChg chg="mod">
          <ac:chgData name="Paula Vázquez-Valero" userId="3a0e46d7-2099-40af-a155-aa45b68bfff3" providerId="ADAL" clId="{91B4E6CA-7355-4874-BFCC-DFD9035D1BF5}" dt="2023-05-05T21:23:03.150" v="704" actId="1076"/>
          <ac:spMkLst>
            <pc:docMk/>
            <pc:sldMk cId="2522356612" sldId="986"/>
            <ac:spMk id="56" creationId="{80AAC4E2-B3E1-853D-9C7D-08865097901B}"/>
          </ac:spMkLst>
        </pc:spChg>
        <pc:spChg chg="mod">
          <ac:chgData name="Paula Vázquez-Valero" userId="3a0e46d7-2099-40af-a155-aa45b68bfff3" providerId="ADAL" clId="{91B4E6CA-7355-4874-BFCC-DFD9035D1BF5}" dt="2023-05-05T21:23:07.422" v="721" actId="20577"/>
          <ac:spMkLst>
            <pc:docMk/>
            <pc:sldMk cId="2522356612" sldId="986"/>
            <ac:spMk id="60" creationId="{19C873AE-13A3-DE84-5AFA-7AB9E97653DD}"/>
          </ac:spMkLst>
        </pc:spChg>
        <pc:spChg chg="mod">
          <ac:chgData name="Paula Vázquez-Valero" userId="3a0e46d7-2099-40af-a155-aa45b68bfff3" providerId="ADAL" clId="{91B4E6CA-7355-4874-BFCC-DFD9035D1BF5}" dt="2023-05-05T21:23:20.309" v="737" actId="20577"/>
          <ac:spMkLst>
            <pc:docMk/>
            <pc:sldMk cId="2522356612" sldId="986"/>
            <ac:spMk id="61" creationId="{563F3EBE-C7B2-F2B1-4108-71F89206A22E}"/>
          </ac:spMkLst>
        </pc:spChg>
        <pc:spChg chg="mod">
          <ac:chgData name="Paula Vázquez-Valero" userId="3a0e46d7-2099-40af-a155-aa45b68bfff3" providerId="ADAL" clId="{91B4E6CA-7355-4874-BFCC-DFD9035D1BF5}" dt="2023-05-05T21:23:17.702" v="735" actId="1076"/>
          <ac:spMkLst>
            <pc:docMk/>
            <pc:sldMk cId="2522356612" sldId="986"/>
            <ac:spMk id="62" creationId="{42EE4A73-4D88-9C66-EB6C-6CD660DEB535}"/>
          </ac:spMkLst>
        </pc:spChg>
      </pc:sldChg>
      <pc:sldChg chg="del">
        <pc:chgData name="Paula Vázquez-Valero" userId="3a0e46d7-2099-40af-a155-aa45b68bfff3" providerId="ADAL" clId="{91B4E6CA-7355-4874-BFCC-DFD9035D1BF5}" dt="2023-05-05T22:46:37.025" v="2507" actId="47"/>
        <pc:sldMkLst>
          <pc:docMk/>
          <pc:sldMk cId="2216368280" sldId="987"/>
        </pc:sldMkLst>
      </pc:sldChg>
      <pc:sldChg chg="del">
        <pc:chgData name="Paula Vázquez-Valero" userId="3a0e46d7-2099-40af-a155-aa45b68bfff3" providerId="ADAL" clId="{91B4E6CA-7355-4874-BFCC-DFD9035D1BF5}" dt="2023-05-05T22:46:49.221" v="2515" actId="47"/>
        <pc:sldMkLst>
          <pc:docMk/>
          <pc:sldMk cId="609868012" sldId="990"/>
        </pc:sldMkLst>
      </pc:sldChg>
      <pc:sldChg chg="del">
        <pc:chgData name="Paula Vázquez-Valero" userId="3a0e46d7-2099-40af-a155-aa45b68bfff3" providerId="ADAL" clId="{91B4E6CA-7355-4874-BFCC-DFD9035D1BF5}" dt="2023-05-05T22:46:53.246" v="2517" actId="47"/>
        <pc:sldMkLst>
          <pc:docMk/>
          <pc:sldMk cId="2400602177" sldId="991"/>
        </pc:sldMkLst>
      </pc:sldChg>
      <pc:sldChg chg="addSp delSp modSp add mod modNotesTx">
        <pc:chgData name="Paula Vázquez-Valero" userId="3a0e46d7-2099-40af-a155-aa45b68bfff3" providerId="ADAL" clId="{91B4E6CA-7355-4874-BFCC-DFD9035D1BF5}" dt="2023-05-05T23:14:52.826" v="2995"/>
        <pc:sldMkLst>
          <pc:docMk/>
          <pc:sldMk cId="14696265" sldId="993"/>
        </pc:sldMkLst>
        <pc:spChg chg="add del mod">
          <ac:chgData name="Paula Vázquez-Valero" userId="3a0e46d7-2099-40af-a155-aa45b68bfff3" providerId="ADAL" clId="{91B4E6CA-7355-4874-BFCC-DFD9035D1BF5}" dt="2023-05-05T22:56:08.932" v="2605" actId="478"/>
          <ac:spMkLst>
            <pc:docMk/>
            <pc:sldMk cId="14696265" sldId="993"/>
            <ac:spMk id="3" creationId="{B87971B0-6C33-5090-2D99-0B34F9E206C8}"/>
          </ac:spMkLst>
        </pc:spChg>
        <pc:spChg chg="add mod">
          <ac:chgData name="Paula Vázquez-Valero" userId="3a0e46d7-2099-40af-a155-aa45b68bfff3" providerId="ADAL" clId="{91B4E6CA-7355-4874-BFCC-DFD9035D1BF5}" dt="2023-05-05T23:04:49.086" v="2788" actId="20577"/>
          <ac:spMkLst>
            <pc:docMk/>
            <pc:sldMk cId="14696265" sldId="993"/>
            <ac:spMk id="6" creationId="{5AFCFEEB-FDE4-2435-A2F9-4859311C7773}"/>
          </ac:spMkLst>
        </pc:spChg>
        <pc:spChg chg="mod">
          <ac:chgData name="Paula Vázquez-Valero" userId="3a0e46d7-2099-40af-a155-aa45b68bfff3" providerId="ADAL" clId="{91B4E6CA-7355-4874-BFCC-DFD9035D1BF5}" dt="2023-05-05T22:49:49.982" v="2520" actId="113"/>
          <ac:spMkLst>
            <pc:docMk/>
            <pc:sldMk cId="14696265" sldId="993"/>
            <ac:spMk id="43" creationId="{7B8C6F07-AB0D-49A9-A4B1-A9FFE056AD50}"/>
          </ac:spMkLst>
        </pc:spChg>
        <pc:spChg chg="mod">
          <ac:chgData name="Paula Vázquez-Valero" userId="3a0e46d7-2099-40af-a155-aa45b68bfff3" providerId="ADAL" clId="{91B4E6CA-7355-4874-BFCC-DFD9035D1BF5}" dt="2023-05-05T23:11:41.140" v="2953" actId="20577"/>
          <ac:spMkLst>
            <pc:docMk/>
            <pc:sldMk cId="14696265" sldId="993"/>
            <ac:spMk id="56" creationId="{73BA60F1-2764-BDD2-06C4-B5148CA8DAA2}"/>
          </ac:spMkLst>
        </pc:spChg>
        <pc:spChg chg="mod">
          <ac:chgData name="Paula Vázquez-Valero" userId="3a0e46d7-2099-40af-a155-aa45b68bfff3" providerId="ADAL" clId="{91B4E6CA-7355-4874-BFCC-DFD9035D1BF5}" dt="2023-05-05T23:10:17.055" v="2874" actId="1035"/>
          <ac:spMkLst>
            <pc:docMk/>
            <pc:sldMk cId="14696265" sldId="993"/>
            <ac:spMk id="59" creationId="{DD82D38F-E47D-8E57-B558-106135944F10}"/>
          </ac:spMkLst>
        </pc:spChg>
        <pc:spChg chg="mod">
          <ac:chgData name="Paula Vázquez-Valero" userId="3a0e46d7-2099-40af-a155-aa45b68bfff3" providerId="ADAL" clId="{91B4E6CA-7355-4874-BFCC-DFD9035D1BF5}" dt="2023-05-05T23:10:29.511" v="2885" actId="14100"/>
          <ac:spMkLst>
            <pc:docMk/>
            <pc:sldMk cId="14696265" sldId="993"/>
            <ac:spMk id="63" creationId="{B019F7B3-A7C8-E2BF-B760-0907F2347F84}"/>
          </ac:spMkLst>
        </pc:spChg>
        <pc:spChg chg="mod">
          <ac:chgData name="Paula Vázquez-Valero" userId="3a0e46d7-2099-40af-a155-aa45b68bfff3" providerId="ADAL" clId="{91B4E6CA-7355-4874-BFCC-DFD9035D1BF5}" dt="2023-05-05T23:10:17.055" v="2874" actId="1035"/>
          <ac:spMkLst>
            <pc:docMk/>
            <pc:sldMk cId="14696265" sldId="993"/>
            <ac:spMk id="64" creationId="{5E2C1E35-6526-4AF3-2BB9-9F50974638BA}"/>
          </ac:spMkLst>
        </pc:spChg>
        <pc:spChg chg="mod">
          <ac:chgData name="Paula Vázquez-Valero" userId="3a0e46d7-2099-40af-a155-aa45b68bfff3" providerId="ADAL" clId="{91B4E6CA-7355-4874-BFCC-DFD9035D1BF5}" dt="2023-05-05T23:10:25.715" v="2884" actId="1076"/>
          <ac:spMkLst>
            <pc:docMk/>
            <pc:sldMk cId="14696265" sldId="993"/>
            <ac:spMk id="65" creationId="{2F32DE35-E48D-D9D4-A1D3-1C44E7BAE2E2}"/>
          </ac:spMkLst>
        </pc:spChg>
        <pc:graphicFrameChg chg="add mod modGraphic">
          <ac:chgData name="Paula Vázquez-Valero" userId="3a0e46d7-2099-40af-a155-aa45b68bfff3" providerId="ADAL" clId="{91B4E6CA-7355-4874-BFCC-DFD9035D1BF5}" dt="2023-05-05T23:06:45.326" v="2822" actId="122"/>
          <ac:graphicFrameMkLst>
            <pc:docMk/>
            <pc:sldMk cId="14696265" sldId="993"/>
            <ac:graphicFrameMk id="4" creationId="{CFCBDE3A-DBBC-3CB7-A681-25A3C3937B5F}"/>
          </ac:graphicFrameMkLst>
        </pc:graphicFrameChg>
        <pc:graphicFrameChg chg="add del mod">
          <ac:chgData name="Paula Vázquez-Valero" userId="3a0e46d7-2099-40af-a155-aa45b68bfff3" providerId="ADAL" clId="{91B4E6CA-7355-4874-BFCC-DFD9035D1BF5}" dt="2023-05-05T22:59:33.143" v="2668" actId="478"/>
          <ac:graphicFrameMkLst>
            <pc:docMk/>
            <pc:sldMk cId="14696265" sldId="993"/>
            <ac:graphicFrameMk id="5" creationId="{D99483CC-1FE5-B4EC-CD9B-7552B80CC4D5}"/>
          </ac:graphicFrameMkLst>
        </pc:graphicFrameChg>
        <pc:graphicFrameChg chg="mod modGraphic">
          <ac:chgData name="Paula Vázquez-Valero" userId="3a0e46d7-2099-40af-a155-aa45b68bfff3" providerId="ADAL" clId="{91B4E6CA-7355-4874-BFCC-DFD9035D1BF5}" dt="2023-05-05T23:04:10.628" v="2780" actId="14100"/>
          <ac:graphicFrameMkLst>
            <pc:docMk/>
            <pc:sldMk cId="14696265" sldId="993"/>
            <ac:graphicFrameMk id="34" creationId="{93E525AD-7D04-6988-529E-AAC299C1F149}"/>
          </ac:graphicFrameMkLst>
        </pc:graphicFrameChg>
        <pc:graphicFrameChg chg="mod modGraphic">
          <ac:chgData name="Paula Vázquez-Valero" userId="3a0e46d7-2099-40af-a155-aa45b68bfff3" providerId="ADAL" clId="{91B4E6CA-7355-4874-BFCC-DFD9035D1BF5}" dt="2023-05-05T23:09:18.765" v="2826"/>
          <ac:graphicFrameMkLst>
            <pc:docMk/>
            <pc:sldMk cId="14696265" sldId="993"/>
            <ac:graphicFrameMk id="76" creationId="{E2C2792D-FC9F-02C4-574E-9EB3BC87A3CB}"/>
          </ac:graphicFrameMkLst>
        </pc:graphicFrameChg>
      </pc:sldChg>
      <pc:sldChg chg="addSp delSp modSp add mod modNotesTx">
        <pc:chgData name="Paula Vázquez-Valero" userId="3a0e46d7-2099-40af-a155-aa45b68bfff3" providerId="ADAL" clId="{91B4E6CA-7355-4874-BFCC-DFD9035D1BF5}" dt="2023-05-05T23:20:42.272" v="3058" actId="20577"/>
        <pc:sldMkLst>
          <pc:docMk/>
          <pc:sldMk cId="930197238" sldId="994"/>
        </pc:sldMkLst>
        <pc:spChg chg="add del mod">
          <ac:chgData name="Paula Vázquez-Valero" userId="3a0e46d7-2099-40af-a155-aa45b68bfff3" providerId="ADAL" clId="{91B4E6CA-7355-4874-BFCC-DFD9035D1BF5}" dt="2023-05-05T21:30:50.704" v="842" actId="21"/>
          <ac:spMkLst>
            <pc:docMk/>
            <pc:sldMk cId="930197238" sldId="994"/>
            <ac:spMk id="3" creationId="{121671FC-96DF-0546-CB9A-9E9307D871C2}"/>
          </ac:spMkLst>
        </pc:spChg>
        <pc:spChg chg="add del mod">
          <ac:chgData name="Paula Vázquez-Valero" userId="3a0e46d7-2099-40af-a155-aa45b68bfff3" providerId="ADAL" clId="{91B4E6CA-7355-4874-BFCC-DFD9035D1BF5}" dt="2023-05-05T21:31:08.846" v="882" actId="21"/>
          <ac:spMkLst>
            <pc:docMk/>
            <pc:sldMk cId="930197238" sldId="994"/>
            <ac:spMk id="4" creationId="{E41BA470-F171-0B95-5DDD-E70EB5738861}"/>
          </ac:spMkLst>
        </pc:spChg>
        <pc:spChg chg="add del mod">
          <ac:chgData name="Paula Vázquez-Valero" userId="3a0e46d7-2099-40af-a155-aa45b68bfff3" providerId="ADAL" clId="{91B4E6CA-7355-4874-BFCC-DFD9035D1BF5}" dt="2023-05-05T21:37:36.455" v="1055" actId="21"/>
          <ac:spMkLst>
            <pc:docMk/>
            <pc:sldMk cId="930197238" sldId="994"/>
            <ac:spMk id="5" creationId="{E08D2602-90EC-08E7-581A-ABE9F3F82FAC}"/>
          </ac:spMkLst>
        </pc:spChg>
        <pc:spChg chg="add del mod">
          <ac:chgData name="Paula Vázquez-Valero" userId="3a0e46d7-2099-40af-a155-aa45b68bfff3" providerId="ADAL" clId="{91B4E6CA-7355-4874-BFCC-DFD9035D1BF5}" dt="2023-05-05T21:37:02.321" v="993"/>
          <ac:spMkLst>
            <pc:docMk/>
            <pc:sldMk cId="930197238" sldId="994"/>
            <ac:spMk id="6" creationId="{9C3212BA-2D5D-4494-D4FE-AD8644F17692}"/>
          </ac:spMkLst>
        </pc:spChg>
        <pc:spChg chg="mod">
          <ac:chgData name="Paula Vázquez-Valero" userId="3a0e46d7-2099-40af-a155-aa45b68bfff3" providerId="ADAL" clId="{91B4E6CA-7355-4874-BFCC-DFD9035D1BF5}" dt="2023-05-05T21:36:49.754" v="991" actId="20577"/>
          <ac:spMkLst>
            <pc:docMk/>
            <pc:sldMk cId="930197238" sldId="994"/>
            <ac:spMk id="77" creationId="{E7AAF7B1-A143-13A1-1878-93620AE2F406}"/>
          </ac:spMkLst>
        </pc:spChg>
        <pc:spChg chg="mod">
          <ac:chgData name="Paula Vázquez-Valero" userId="3a0e46d7-2099-40af-a155-aa45b68bfff3" providerId="ADAL" clId="{91B4E6CA-7355-4874-BFCC-DFD9035D1BF5}" dt="2023-05-05T21:37:26.252" v="1027" actId="20577"/>
          <ac:spMkLst>
            <pc:docMk/>
            <pc:sldMk cId="930197238" sldId="994"/>
            <ac:spMk id="111" creationId="{5081C9E8-3D1E-40A6-4331-2C7E0486D3D2}"/>
          </ac:spMkLst>
        </pc:spChg>
        <pc:spChg chg="mod">
          <ac:chgData name="Paula Vázquez-Valero" userId="3a0e46d7-2099-40af-a155-aa45b68bfff3" providerId="ADAL" clId="{91B4E6CA-7355-4874-BFCC-DFD9035D1BF5}" dt="2023-05-05T21:37:24.618" v="1023" actId="20577"/>
          <ac:spMkLst>
            <pc:docMk/>
            <pc:sldMk cId="930197238" sldId="994"/>
            <ac:spMk id="112" creationId="{92B5552B-12C1-1855-894D-C475E6100424}"/>
          </ac:spMkLst>
        </pc:spChg>
        <pc:spChg chg="mod">
          <ac:chgData name="Paula Vázquez-Valero" userId="3a0e46d7-2099-40af-a155-aa45b68bfff3" providerId="ADAL" clId="{91B4E6CA-7355-4874-BFCC-DFD9035D1BF5}" dt="2023-05-05T21:37:22.062" v="1018" actId="20577"/>
          <ac:spMkLst>
            <pc:docMk/>
            <pc:sldMk cId="930197238" sldId="994"/>
            <ac:spMk id="114" creationId="{4C63E0AB-31E7-64D5-425C-945851C544D3}"/>
          </ac:spMkLst>
        </pc:spChg>
        <pc:spChg chg="mod">
          <ac:chgData name="Paula Vázquez-Valero" userId="3a0e46d7-2099-40af-a155-aa45b68bfff3" providerId="ADAL" clId="{91B4E6CA-7355-4874-BFCC-DFD9035D1BF5}" dt="2023-05-05T21:37:34.769" v="1054" actId="20577"/>
          <ac:spMkLst>
            <pc:docMk/>
            <pc:sldMk cId="930197238" sldId="994"/>
            <ac:spMk id="119" creationId="{A373B603-037F-1A3B-42AD-10F60B101ED6}"/>
          </ac:spMkLst>
        </pc:spChg>
        <pc:spChg chg="del">
          <ac:chgData name="Paula Vázquez-Valero" userId="3a0e46d7-2099-40af-a155-aa45b68bfff3" providerId="ADAL" clId="{91B4E6CA-7355-4874-BFCC-DFD9035D1BF5}" dt="2023-05-05T21:15:24.998" v="683" actId="478"/>
          <ac:spMkLst>
            <pc:docMk/>
            <pc:sldMk cId="930197238" sldId="994"/>
            <ac:spMk id="122" creationId="{BC883AA5-86C5-BA18-ACE1-E974FB135A3D}"/>
          </ac:spMkLst>
        </pc:spChg>
        <pc:spChg chg="mod">
          <ac:chgData name="Paula Vázquez-Valero" userId="3a0e46d7-2099-40af-a155-aa45b68bfff3" providerId="ADAL" clId="{91B4E6CA-7355-4874-BFCC-DFD9035D1BF5}" dt="2023-05-05T21:15:22.295" v="682" actId="1076"/>
          <ac:spMkLst>
            <pc:docMk/>
            <pc:sldMk cId="930197238" sldId="994"/>
            <ac:spMk id="124" creationId="{00887E22-2123-A1D5-1ADA-0967CC17C39C}"/>
          </ac:spMkLst>
        </pc:spChg>
        <pc:spChg chg="del mod">
          <ac:chgData name="Paula Vázquez-Valero" userId="3a0e46d7-2099-40af-a155-aa45b68bfff3" providerId="ADAL" clId="{91B4E6CA-7355-4874-BFCC-DFD9035D1BF5}" dt="2023-05-05T21:15:13.297" v="676" actId="478"/>
          <ac:spMkLst>
            <pc:docMk/>
            <pc:sldMk cId="930197238" sldId="994"/>
            <ac:spMk id="125" creationId="{F0A2D668-CC32-3EC7-10BE-260D43BC7695}"/>
          </ac:spMkLst>
        </pc:spChg>
        <pc:spChg chg="mod">
          <ac:chgData name="Paula Vázquez-Valero" userId="3a0e46d7-2099-40af-a155-aa45b68bfff3" providerId="ADAL" clId="{91B4E6CA-7355-4874-BFCC-DFD9035D1BF5}" dt="2023-05-05T23:20:42.272" v="3058" actId="20577"/>
          <ac:spMkLst>
            <pc:docMk/>
            <pc:sldMk cId="930197238" sldId="994"/>
            <ac:spMk id="126" creationId="{30C61C20-D3BA-586D-7E80-0448283BAB1E}"/>
          </ac:spMkLst>
        </pc:spChg>
        <pc:picChg chg="mod">
          <ac:chgData name="Paula Vázquez-Valero" userId="3a0e46d7-2099-40af-a155-aa45b68bfff3" providerId="ADAL" clId="{91B4E6CA-7355-4874-BFCC-DFD9035D1BF5}" dt="2023-05-05T21:16:01.556" v="686" actId="207"/>
          <ac:picMkLst>
            <pc:docMk/>
            <pc:sldMk cId="930197238" sldId="994"/>
            <ac:picMk id="123" creationId="{160C175F-3FAA-0F45-F8D6-BD9C5F2A30FB}"/>
          </ac:picMkLst>
        </pc:picChg>
      </pc:sldChg>
      <pc:sldChg chg="addSp delSp modSp add mod modNotesTx">
        <pc:chgData name="Paula Vázquez-Valero" userId="3a0e46d7-2099-40af-a155-aa45b68bfff3" providerId="ADAL" clId="{91B4E6CA-7355-4874-BFCC-DFD9035D1BF5}" dt="2023-05-05T23:21:03.893" v="3064" actId="20577"/>
        <pc:sldMkLst>
          <pc:docMk/>
          <pc:sldMk cId="3373486726" sldId="995"/>
        </pc:sldMkLst>
        <pc:spChg chg="add mod">
          <ac:chgData name="Paula Vázquez-Valero" userId="3a0e46d7-2099-40af-a155-aa45b68bfff3" providerId="ADAL" clId="{91B4E6CA-7355-4874-BFCC-DFD9035D1BF5}" dt="2023-05-05T21:16:13.075" v="689"/>
          <ac:spMkLst>
            <pc:docMk/>
            <pc:sldMk cId="3373486726" sldId="995"/>
            <ac:spMk id="4" creationId="{D9A448F9-F50D-1749-E412-C3703809C303}"/>
          </ac:spMkLst>
        </pc:spChg>
        <pc:spChg chg="add del mod">
          <ac:chgData name="Paula Vázquez-Valero" userId="3a0e46d7-2099-40af-a155-aa45b68bfff3" providerId="ADAL" clId="{91B4E6CA-7355-4874-BFCC-DFD9035D1BF5}" dt="2023-05-05T21:38:26.764" v="1112" actId="21"/>
          <ac:spMkLst>
            <pc:docMk/>
            <pc:sldMk cId="3373486726" sldId="995"/>
            <ac:spMk id="5" creationId="{391B281B-4256-BA34-364F-395D84CE1A61}"/>
          </ac:spMkLst>
        </pc:spChg>
        <pc:spChg chg="mod">
          <ac:chgData name="Paula Vázquez-Valero" userId="3a0e46d7-2099-40af-a155-aa45b68bfff3" providerId="ADAL" clId="{91B4E6CA-7355-4874-BFCC-DFD9035D1BF5}" dt="2023-05-05T23:21:03.893" v="3064" actId="20577"/>
          <ac:spMkLst>
            <pc:docMk/>
            <pc:sldMk cId="3373486726" sldId="995"/>
            <ac:spMk id="33" creationId="{E908CC99-EB31-29AC-433A-EA82D0973B81}"/>
          </ac:spMkLst>
        </pc:spChg>
        <pc:spChg chg="mod">
          <ac:chgData name="Paula Vázquez-Valero" userId="3a0e46d7-2099-40af-a155-aa45b68bfff3" providerId="ADAL" clId="{91B4E6CA-7355-4874-BFCC-DFD9035D1BF5}" dt="2023-05-05T21:37:48.279" v="1074" actId="20577"/>
          <ac:spMkLst>
            <pc:docMk/>
            <pc:sldMk cId="3373486726" sldId="995"/>
            <ac:spMk id="77" creationId="{E7AAF7B1-A143-13A1-1878-93620AE2F406}"/>
          </ac:spMkLst>
        </pc:spChg>
        <pc:spChg chg="mod">
          <ac:chgData name="Paula Vázquez-Valero" userId="3a0e46d7-2099-40af-a155-aa45b68bfff3" providerId="ADAL" clId="{91B4E6CA-7355-4874-BFCC-DFD9035D1BF5}" dt="2023-05-05T21:38:07.926" v="1093" actId="20577"/>
          <ac:spMkLst>
            <pc:docMk/>
            <pc:sldMk cId="3373486726" sldId="995"/>
            <ac:spMk id="111" creationId="{5081C9E8-3D1E-40A6-4331-2C7E0486D3D2}"/>
          </ac:spMkLst>
        </pc:spChg>
        <pc:spChg chg="mod">
          <ac:chgData name="Paula Vázquez-Valero" userId="3a0e46d7-2099-40af-a155-aa45b68bfff3" providerId="ADAL" clId="{91B4E6CA-7355-4874-BFCC-DFD9035D1BF5}" dt="2023-05-05T21:38:02.135" v="1088" actId="20577"/>
          <ac:spMkLst>
            <pc:docMk/>
            <pc:sldMk cId="3373486726" sldId="995"/>
            <ac:spMk id="112" creationId="{92B5552B-12C1-1855-894D-C475E6100424}"/>
          </ac:spMkLst>
        </pc:spChg>
        <pc:spChg chg="mod">
          <ac:chgData name="Paula Vázquez-Valero" userId="3a0e46d7-2099-40af-a155-aa45b68bfff3" providerId="ADAL" clId="{91B4E6CA-7355-4874-BFCC-DFD9035D1BF5}" dt="2023-05-05T21:37:56.629" v="1079" actId="20577"/>
          <ac:spMkLst>
            <pc:docMk/>
            <pc:sldMk cId="3373486726" sldId="995"/>
            <ac:spMk id="114" creationId="{4C63E0AB-31E7-64D5-425C-945851C544D3}"/>
          </ac:spMkLst>
        </pc:spChg>
        <pc:spChg chg="mod">
          <ac:chgData name="Paula Vázquez-Valero" userId="3a0e46d7-2099-40af-a155-aa45b68bfff3" providerId="ADAL" clId="{91B4E6CA-7355-4874-BFCC-DFD9035D1BF5}" dt="2023-05-05T21:38:15.270" v="1097" actId="1038"/>
          <ac:spMkLst>
            <pc:docMk/>
            <pc:sldMk cId="3373486726" sldId="995"/>
            <ac:spMk id="118" creationId="{740ED90D-AEFD-D79C-6895-4B5440D95DC4}"/>
          </ac:spMkLst>
        </pc:spChg>
        <pc:spChg chg="mod">
          <ac:chgData name="Paula Vázquez-Valero" userId="3a0e46d7-2099-40af-a155-aa45b68bfff3" providerId="ADAL" clId="{91B4E6CA-7355-4874-BFCC-DFD9035D1BF5}" dt="2023-05-05T21:38:21.839" v="1111" actId="20577"/>
          <ac:spMkLst>
            <pc:docMk/>
            <pc:sldMk cId="3373486726" sldId="995"/>
            <ac:spMk id="119" creationId="{A373B603-037F-1A3B-42AD-10F60B101ED6}"/>
          </ac:spMkLst>
        </pc:spChg>
        <pc:spChg chg="del">
          <ac:chgData name="Paula Vázquez-Valero" userId="3a0e46d7-2099-40af-a155-aa45b68bfff3" providerId="ADAL" clId="{91B4E6CA-7355-4874-BFCC-DFD9035D1BF5}" dt="2023-05-05T21:16:08.759" v="688" actId="478"/>
          <ac:spMkLst>
            <pc:docMk/>
            <pc:sldMk cId="3373486726" sldId="995"/>
            <ac:spMk id="121" creationId="{BCC52D3E-6FC8-CD7B-314D-52853264374B}"/>
          </ac:spMkLst>
        </pc:spChg>
        <pc:spChg chg="del">
          <ac:chgData name="Paula Vázquez-Valero" userId="3a0e46d7-2099-40af-a155-aa45b68bfff3" providerId="ADAL" clId="{91B4E6CA-7355-4874-BFCC-DFD9035D1BF5}" dt="2023-05-05T21:16:07.734" v="687" actId="478"/>
          <ac:spMkLst>
            <pc:docMk/>
            <pc:sldMk cId="3373486726" sldId="995"/>
            <ac:spMk id="122" creationId="{BC883AA5-86C5-BA18-ACE1-E974FB135A3D}"/>
          </ac:spMkLst>
        </pc:spChg>
        <pc:picChg chg="add mod">
          <ac:chgData name="Paula Vázquez-Valero" userId="3a0e46d7-2099-40af-a155-aa45b68bfff3" providerId="ADAL" clId="{91B4E6CA-7355-4874-BFCC-DFD9035D1BF5}" dt="2023-05-05T21:16:13.075" v="689"/>
          <ac:picMkLst>
            <pc:docMk/>
            <pc:sldMk cId="3373486726" sldId="995"/>
            <ac:picMk id="3" creationId="{8E8ABF35-55C2-4A5A-26CF-6EB4FE986766}"/>
          </ac:picMkLst>
        </pc:picChg>
        <pc:picChg chg="del">
          <ac:chgData name="Paula Vázquez-Valero" userId="3a0e46d7-2099-40af-a155-aa45b68bfff3" providerId="ADAL" clId="{91B4E6CA-7355-4874-BFCC-DFD9035D1BF5}" dt="2023-05-05T21:16:07.734" v="687" actId="478"/>
          <ac:picMkLst>
            <pc:docMk/>
            <pc:sldMk cId="3373486726" sldId="995"/>
            <ac:picMk id="120" creationId="{68CAAB9E-1599-5225-8C5F-A48A80FF673D}"/>
          </ac:picMkLst>
        </pc:picChg>
      </pc:sldChg>
      <pc:sldChg chg="addSp delSp modSp add mod modNotesTx">
        <pc:chgData name="Paula Vázquez-Valero" userId="3a0e46d7-2099-40af-a155-aa45b68bfff3" providerId="ADAL" clId="{91B4E6CA-7355-4874-BFCC-DFD9035D1BF5}" dt="2023-05-05T23:21:25.595" v="3070" actId="20577"/>
        <pc:sldMkLst>
          <pc:docMk/>
          <pc:sldMk cId="1237817981" sldId="996"/>
        </pc:sldMkLst>
        <pc:spChg chg="add mod">
          <ac:chgData name="Paula Vázquez-Valero" userId="3a0e46d7-2099-40af-a155-aa45b68bfff3" providerId="ADAL" clId="{91B4E6CA-7355-4874-BFCC-DFD9035D1BF5}" dt="2023-05-05T21:16:16.993" v="692"/>
          <ac:spMkLst>
            <pc:docMk/>
            <pc:sldMk cId="1237817981" sldId="996"/>
            <ac:spMk id="4" creationId="{5504FBF7-675C-4E42-D46E-544716306306}"/>
          </ac:spMkLst>
        </pc:spChg>
        <pc:spChg chg="add del mod">
          <ac:chgData name="Paula Vázquez-Valero" userId="3a0e46d7-2099-40af-a155-aa45b68bfff3" providerId="ADAL" clId="{91B4E6CA-7355-4874-BFCC-DFD9035D1BF5}" dt="2023-05-05T21:39:18.414" v="1209" actId="21"/>
          <ac:spMkLst>
            <pc:docMk/>
            <pc:sldMk cId="1237817981" sldId="996"/>
            <ac:spMk id="5" creationId="{5B82C5A0-CDBF-CCDA-0AE0-3366118A567F}"/>
          </ac:spMkLst>
        </pc:spChg>
        <pc:spChg chg="del">
          <ac:chgData name="Paula Vázquez-Valero" userId="3a0e46d7-2099-40af-a155-aa45b68bfff3" providerId="ADAL" clId="{91B4E6CA-7355-4874-BFCC-DFD9035D1BF5}" dt="2023-05-05T21:16:16.146" v="691" actId="478"/>
          <ac:spMkLst>
            <pc:docMk/>
            <pc:sldMk cId="1237817981" sldId="996"/>
            <ac:spMk id="34" creationId="{F88BE734-AE7A-B4E2-19BA-A7E3918B4BBD}"/>
          </ac:spMkLst>
        </pc:spChg>
        <pc:spChg chg="del">
          <ac:chgData name="Paula Vázquez-Valero" userId="3a0e46d7-2099-40af-a155-aa45b68bfff3" providerId="ADAL" clId="{91B4E6CA-7355-4874-BFCC-DFD9035D1BF5}" dt="2023-05-05T21:16:15.334" v="690" actId="478"/>
          <ac:spMkLst>
            <pc:docMk/>
            <pc:sldMk cId="1237817981" sldId="996"/>
            <ac:spMk id="35" creationId="{98EAE09A-51D6-ED81-1D1A-260DDF8A4EA8}"/>
          </ac:spMkLst>
        </pc:spChg>
        <pc:spChg chg="mod">
          <ac:chgData name="Paula Vázquez-Valero" userId="3a0e46d7-2099-40af-a155-aa45b68bfff3" providerId="ADAL" clId="{91B4E6CA-7355-4874-BFCC-DFD9035D1BF5}" dt="2023-05-05T23:21:25.595" v="3070" actId="20577"/>
          <ac:spMkLst>
            <pc:docMk/>
            <pc:sldMk cId="1237817981" sldId="996"/>
            <ac:spMk id="36" creationId="{95F68933-9F17-3362-CEB9-5B0A87EDFEF9}"/>
          </ac:spMkLst>
        </pc:spChg>
        <pc:spChg chg="mod">
          <ac:chgData name="Paula Vázquez-Valero" userId="3a0e46d7-2099-40af-a155-aa45b68bfff3" providerId="ADAL" clId="{91B4E6CA-7355-4874-BFCC-DFD9035D1BF5}" dt="2023-05-05T21:38:39.625" v="1142" actId="20577"/>
          <ac:spMkLst>
            <pc:docMk/>
            <pc:sldMk cId="1237817981" sldId="996"/>
            <ac:spMk id="77" creationId="{E7AAF7B1-A143-13A1-1878-93620AE2F406}"/>
          </ac:spMkLst>
        </pc:spChg>
        <pc:spChg chg="mod">
          <ac:chgData name="Paula Vázquez-Valero" userId="3a0e46d7-2099-40af-a155-aa45b68bfff3" providerId="ADAL" clId="{91B4E6CA-7355-4874-BFCC-DFD9035D1BF5}" dt="2023-05-05T21:38:31.374" v="1118" actId="20577"/>
          <ac:spMkLst>
            <pc:docMk/>
            <pc:sldMk cId="1237817981" sldId="996"/>
            <ac:spMk id="90" creationId="{733276F7-3498-60F5-B8D5-BF279DF5D5A8}"/>
          </ac:spMkLst>
        </pc:spChg>
        <pc:spChg chg="mod">
          <ac:chgData name="Paula Vázquez-Valero" userId="3a0e46d7-2099-40af-a155-aa45b68bfff3" providerId="ADAL" clId="{91B4E6CA-7355-4874-BFCC-DFD9035D1BF5}" dt="2023-05-05T21:39:02.901" v="1168" actId="1076"/>
          <ac:spMkLst>
            <pc:docMk/>
            <pc:sldMk cId="1237817981" sldId="996"/>
            <ac:spMk id="111" creationId="{5081C9E8-3D1E-40A6-4331-2C7E0486D3D2}"/>
          </ac:spMkLst>
        </pc:spChg>
        <pc:spChg chg="mod">
          <ac:chgData name="Paula Vázquez-Valero" userId="3a0e46d7-2099-40af-a155-aa45b68bfff3" providerId="ADAL" clId="{91B4E6CA-7355-4874-BFCC-DFD9035D1BF5}" dt="2023-05-05T21:38:55.052" v="1153" actId="20577"/>
          <ac:spMkLst>
            <pc:docMk/>
            <pc:sldMk cId="1237817981" sldId="996"/>
            <ac:spMk id="112" creationId="{92B5552B-12C1-1855-894D-C475E6100424}"/>
          </ac:spMkLst>
        </pc:spChg>
        <pc:spChg chg="mod">
          <ac:chgData name="Paula Vázquez-Valero" userId="3a0e46d7-2099-40af-a155-aa45b68bfff3" providerId="ADAL" clId="{91B4E6CA-7355-4874-BFCC-DFD9035D1BF5}" dt="2023-05-05T21:38:49.925" v="1147" actId="20577"/>
          <ac:spMkLst>
            <pc:docMk/>
            <pc:sldMk cId="1237817981" sldId="996"/>
            <ac:spMk id="114" creationId="{4C63E0AB-31E7-64D5-425C-945851C544D3}"/>
          </ac:spMkLst>
        </pc:spChg>
        <pc:spChg chg="mod">
          <ac:chgData name="Paula Vázquez-Valero" userId="3a0e46d7-2099-40af-a155-aa45b68bfff3" providerId="ADAL" clId="{91B4E6CA-7355-4874-BFCC-DFD9035D1BF5}" dt="2023-05-05T21:39:08.690" v="1177" actId="14100"/>
          <ac:spMkLst>
            <pc:docMk/>
            <pc:sldMk cId="1237817981" sldId="996"/>
            <ac:spMk id="118" creationId="{740ED90D-AEFD-D79C-6895-4B5440D95DC4}"/>
          </ac:spMkLst>
        </pc:spChg>
        <pc:spChg chg="mod">
          <ac:chgData name="Paula Vázquez-Valero" userId="3a0e46d7-2099-40af-a155-aa45b68bfff3" providerId="ADAL" clId="{91B4E6CA-7355-4874-BFCC-DFD9035D1BF5}" dt="2023-05-05T21:40:45.481" v="1343" actId="20577"/>
          <ac:spMkLst>
            <pc:docMk/>
            <pc:sldMk cId="1237817981" sldId="996"/>
            <ac:spMk id="119" creationId="{A373B603-037F-1A3B-42AD-10F60B101ED6}"/>
          </ac:spMkLst>
        </pc:spChg>
        <pc:picChg chg="add mod">
          <ac:chgData name="Paula Vázquez-Valero" userId="3a0e46d7-2099-40af-a155-aa45b68bfff3" providerId="ADAL" clId="{91B4E6CA-7355-4874-BFCC-DFD9035D1BF5}" dt="2023-05-05T21:16:16.993" v="692"/>
          <ac:picMkLst>
            <pc:docMk/>
            <pc:sldMk cId="1237817981" sldId="996"/>
            <ac:picMk id="3" creationId="{AFA40D72-8A50-D450-39B1-A1158332AC3E}"/>
          </ac:picMkLst>
        </pc:picChg>
        <pc:picChg chg="del">
          <ac:chgData name="Paula Vázquez-Valero" userId="3a0e46d7-2099-40af-a155-aa45b68bfff3" providerId="ADAL" clId="{91B4E6CA-7355-4874-BFCC-DFD9035D1BF5}" dt="2023-05-05T21:16:15.334" v="690" actId="478"/>
          <ac:picMkLst>
            <pc:docMk/>
            <pc:sldMk cId="1237817981" sldId="996"/>
            <ac:picMk id="33" creationId="{4CAA1139-1A39-2CBC-EA4B-7AC59905BF16}"/>
          </ac:picMkLst>
        </pc:picChg>
        <pc:picChg chg="mod">
          <ac:chgData name="Paula Vázquez-Valero" userId="3a0e46d7-2099-40af-a155-aa45b68bfff3" providerId="ADAL" clId="{91B4E6CA-7355-4874-BFCC-DFD9035D1BF5}" dt="2023-05-05T21:38:43.842" v="1143" actId="1076"/>
          <ac:picMkLst>
            <pc:docMk/>
            <pc:sldMk cId="1237817981" sldId="996"/>
            <ac:picMk id="94" creationId="{00A962AE-A2C8-D038-2091-BD3E54C97C6F}"/>
          </ac:picMkLst>
        </pc:picChg>
      </pc:sldChg>
      <pc:sldChg chg="addSp delSp modSp add mod modNotesTx">
        <pc:chgData name="Paula Vázquez-Valero" userId="3a0e46d7-2099-40af-a155-aa45b68bfff3" providerId="ADAL" clId="{91B4E6CA-7355-4874-BFCC-DFD9035D1BF5}" dt="2023-05-05T23:21:41.832" v="3076" actId="20577"/>
        <pc:sldMkLst>
          <pc:docMk/>
          <pc:sldMk cId="2218864483" sldId="997"/>
        </pc:sldMkLst>
        <pc:spChg chg="add mod">
          <ac:chgData name="Paula Vázquez-Valero" userId="3a0e46d7-2099-40af-a155-aa45b68bfff3" providerId="ADAL" clId="{91B4E6CA-7355-4874-BFCC-DFD9035D1BF5}" dt="2023-05-05T21:16:24.206" v="694"/>
          <ac:spMkLst>
            <pc:docMk/>
            <pc:sldMk cId="2218864483" sldId="997"/>
            <ac:spMk id="4" creationId="{6B676D41-2CA8-7CA4-11BA-5E27B0DAC955}"/>
          </ac:spMkLst>
        </pc:spChg>
        <pc:spChg chg="add del mod">
          <ac:chgData name="Paula Vázquez-Valero" userId="3a0e46d7-2099-40af-a155-aa45b68bfff3" providerId="ADAL" clId="{91B4E6CA-7355-4874-BFCC-DFD9035D1BF5}" dt="2023-05-05T21:36:43.436" v="976" actId="21"/>
          <ac:spMkLst>
            <pc:docMk/>
            <pc:sldMk cId="2218864483" sldId="997"/>
            <ac:spMk id="5" creationId="{430D9AA2-DFC1-6BB9-42E1-7BE1DDDF5607}"/>
          </ac:spMkLst>
        </pc:spChg>
        <pc:spChg chg="add del mod">
          <ac:chgData name="Paula Vázquez-Valero" userId="3a0e46d7-2099-40af-a155-aa45b68bfff3" providerId="ADAL" clId="{91B4E6CA-7355-4874-BFCC-DFD9035D1BF5}" dt="2023-05-05T21:39:51.263" v="1282" actId="21"/>
          <ac:spMkLst>
            <pc:docMk/>
            <pc:sldMk cId="2218864483" sldId="997"/>
            <ac:spMk id="6" creationId="{7479AF1E-89BC-21DD-74DE-DCE8CA84A218}"/>
          </ac:spMkLst>
        </pc:spChg>
        <pc:spChg chg="del">
          <ac:chgData name="Paula Vázquez-Valero" userId="3a0e46d7-2099-40af-a155-aa45b68bfff3" providerId="ADAL" clId="{91B4E6CA-7355-4874-BFCC-DFD9035D1BF5}" dt="2023-05-05T21:16:23.829" v="693" actId="478"/>
          <ac:spMkLst>
            <pc:docMk/>
            <pc:sldMk cId="2218864483" sldId="997"/>
            <ac:spMk id="46" creationId="{5121C8F2-2271-EF24-54A7-9D82918D6D8F}"/>
          </ac:spMkLst>
        </pc:spChg>
        <pc:spChg chg="del">
          <ac:chgData name="Paula Vázquez-Valero" userId="3a0e46d7-2099-40af-a155-aa45b68bfff3" providerId="ADAL" clId="{91B4E6CA-7355-4874-BFCC-DFD9035D1BF5}" dt="2023-05-05T21:16:23.829" v="693" actId="478"/>
          <ac:spMkLst>
            <pc:docMk/>
            <pc:sldMk cId="2218864483" sldId="997"/>
            <ac:spMk id="47" creationId="{733F2512-91B6-A61D-101C-7246D19C5965}"/>
          </ac:spMkLst>
        </pc:spChg>
        <pc:spChg chg="mod">
          <ac:chgData name="Paula Vázquez-Valero" userId="3a0e46d7-2099-40af-a155-aa45b68bfff3" providerId="ADAL" clId="{91B4E6CA-7355-4874-BFCC-DFD9035D1BF5}" dt="2023-05-05T23:21:41.832" v="3076" actId="20577"/>
          <ac:spMkLst>
            <pc:docMk/>
            <pc:sldMk cId="2218864483" sldId="997"/>
            <ac:spMk id="48" creationId="{F5F9940A-5A8A-C5A2-A9E4-9E6020E5A7FD}"/>
          </ac:spMkLst>
        </pc:spChg>
        <pc:spChg chg="mod">
          <ac:chgData name="Paula Vázquez-Valero" userId="3a0e46d7-2099-40af-a155-aa45b68bfff3" providerId="ADAL" clId="{91B4E6CA-7355-4874-BFCC-DFD9035D1BF5}" dt="2023-05-05T21:39:29.045" v="1231" actId="20577"/>
          <ac:spMkLst>
            <pc:docMk/>
            <pc:sldMk cId="2218864483" sldId="997"/>
            <ac:spMk id="77" creationId="{E7AAF7B1-A143-13A1-1878-93620AE2F406}"/>
          </ac:spMkLst>
        </pc:spChg>
        <pc:spChg chg="mod">
          <ac:chgData name="Paula Vázquez-Valero" userId="3a0e46d7-2099-40af-a155-aa45b68bfff3" providerId="ADAL" clId="{91B4E6CA-7355-4874-BFCC-DFD9035D1BF5}" dt="2023-05-05T21:39:23.609" v="1211" actId="20577"/>
          <ac:spMkLst>
            <pc:docMk/>
            <pc:sldMk cId="2218864483" sldId="997"/>
            <ac:spMk id="90" creationId="{733276F7-3498-60F5-B8D5-BF279DF5D5A8}"/>
          </ac:spMkLst>
        </pc:spChg>
        <pc:spChg chg="mod">
          <ac:chgData name="Paula Vázquez-Valero" userId="3a0e46d7-2099-40af-a155-aa45b68bfff3" providerId="ADAL" clId="{91B4E6CA-7355-4874-BFCC-DFD9035D1BF5}" dt="2023-05-05T21:39:41.962" v="1255" actId="20577"/>
          <ac:spMkLst>
            <pc:docMk/>
            <pc:sldMk cId="2218864483" sldId="997"/>
            <ac:spMk id="111" creationId="{5081C9E8-3D1E-40A6-4331-2C7E0486D3D2}"/>
          </ac:spMkLst>
        </pc:spChg>
        <pc:spChg chg="mod">
          <ac:chgData name="Paula Vázquez-Valero" userId="3a0e46d7-2099-40af-a155-aa45b68bfff3" providerId="ADAL" clId="{91B4E6CA-7355-4874-BFCC-DFD9035D1BF5}" dt="2023-05-05T21:39:38.087" v="1245" actId="20577"/>
          <ac:spMkLst>
            <pc:docMk/>
            <pc:sldMk cId="2218864483" sldId="997"/>
            <ac:spMk id="112" creationId="{92B5552B-12C1-1855-894D-C475E6100424}"/>
          </ac:spMkLst>
        </pc:spChg>
        <pc:spChg chg="mod">
          <ac:chgData name="Paula Vázquez-Valero" userId="3a0e46d7-2099-40af-a155-aa45b68bfff3" providerId="ADAL" clId="{91B4E6CA-7355-4874-BFCC-DFD9035D1BF5}" dt="2023-05-05T21:40:37.491" v="1335" actId="20577"/>
          <ac:spMkLst>
            <pc:docMk/>
            <pc:sldMk cId="2218864483" sldId="997"/>
            <ac:spMk id="119" creationId="{A373B603-037F-1A3B-42AD-10F60B101ED6}"/>
          </ac:spMkLst>
        </pc:spChg>
        <pc:picChg chg="add mod">
          <ac:chgData name="Paula Vázquez-Valero" userId="3a0e46d7-2099-40af-a155-aa45b68bfff3" providerId="ADAL" clId="{91B4E6CA-7355-4874-BFCC-DFD9035D1BF5}" dt="2023-05-05T21:16:24.206" v="694"/>
          <ac:picMkLst>
            <pc:docMk/>
            <pc:sldMk cId="2218864483" sldId="997"/>
            <ac:picMk id="3" creationId="{81599E40-48E1-71D2-F864-C1AFB79DD9C7}"/>
          </ac:picMkLst>
        </pc:picChg>
        <pc:picChg chg="del">
          <ac:chgData name="Paula Vázquez-Valero" userId="3a0e46d7-2099-40af-a155-aa45b68bfff3" providerId="ADAL" clId="{91B4E6CA-7355-4874-BFCC-DFD9035D1BF5}" dt="2023-05-05T21:16:23.829" v="693" actId="478"/>
          <ac:picMkLst>
            <pc:docMk/>
            <pc:sldMk cId="2218864483" sldId="997"/>
            <ac:picMk id="45" creationId="{BA2BC819-F03E-3F9B-4866-27051BBD9344}"/>
          </ac:picMkLst>
        </pc:picChg>
        <pc:picChg chg="mod">
          <ac:chgData name="Paula Vázquez-Valero" userId="3a0e46d7-2099-40af-a155-aa45b68bfff3" providerId="ADAL" clId="{91B4E6CA-7355-4874-BFCC-DFD9035D1BF5}" dt="2023-05-05T21:39:31.728" v="1232" actId="1076"/>
          <ac:picMkLst>
            <pc:docMk/>
            <pc:sldMk cId="2218864483" sldId="997"/>
            <ac:picMk id="94" creationId="{00A962AE-A2C8-D038-2091-BD3E54C97C6F}"/>
          </ac:picMkLst>
        </pc:picChg>
      </pc:sldChg>
      <pc:sldChg chg="addSp delSp modSp add mod delAnim modNotesTx">
        <pc:chgData name="Paula Vázquez-Valero" userId="3a0e46d7-2099-40af-a155-aa45b68bfff3" providerId="ADAL" clId="{91B4E6CA-7355-4874-BFCC-DFD9035D1BF5}" dt="2023-05-05T23:22:01.844" v="3086" actId="20577"/>
        <pc:sldMkLst>
          <pc:docMk/>
          <pc:sldMk cId="1071792490" sldId="998"/>
        </pc:sldMkLst>
        <pc:spChg chg="add mod">
          <ac:chgData name="Paula Vázquez-Valero" userId="3a0e46d7-2099-40af-a155-aa45b68bfff3" providerId="ADAL" clId="{91B4E6CA-7355-4874-BFCC-DFD9035D1BF5}" dt="2023-05-05T21:16:29.429" v="696"/>
          <ac:spMkLst>
            <pc:docMk/>
            <pc:sldMk cId="1071792490" sldId="998"/>
            <ac:spMk id="4" creationId="{0699F6B2-2C5D-9CBE-40C5-1FD75855692C}"/>
          </ac:spMkLst>
        </pc:spChg>
        <pc:spChg chg="add del mod">
          <ac:chgData name="Paula Vázquez-Valero" userId="3a0e46d7-2099-40af-a155-aa45b68bfff3" providerId="ADAL" clId="{91B4E6CA-7355-4874-BFCC-DFD9035D1BF5}" dt="2023-05-05T21:40:23.444" v="1330" actId="21"/>
          <ac:spMkLst>
            <pc:docMk/>
            <pc:sldMk cId="1071792490" sldId="998"/>
            <ac:spMk id="5" creationId="{54A40610-0048-E700-BC32-56492C077295}"/>
          </ac:spMkLst>
        </pc:spChg>
        <pc:spChg chg="del">
          <ac:chgData name="Paula Vázquez-Valero" userId="3a0e46d7-2099-40af-a155-aa45b68bfff3" providerId="ADAL" clId="{91B4E6CA-7355-4874-BFCC-DFD9035D1BF5}" dt="2023-05-05T21:40:00.126" v="1296" actId="478"/>
          <ac:spMkLst>
            <pc:docMk/>
            <pc:sldMk cId="1071792490" sldId="998"/>
            <ac:spMk id="33" creationId="{40978D64-FE58-EF8D-D3E7-60F44929BA28}"/>
          </ac:spMkLst>
        </pc:spChg>
        <pc:spChg chg="del">
          <ac:chgData name="Paula Vázquez-Valero" userId="3a0e46d7-2099-40af-a155-aa45b68bfff3" providerId="ADAL" clId="{91B4E6CA-7355-4874-BFCC-DFD9035D1BF5}" dt="2023-05-05T21:16:28.993" v="695" actId="478"/>
          <ac:spMkLst>
            <pc:docMk/>
            <pc:sldMk cId="1071792490" sldId="998"/>
            <ac:spMk id="50" creationId="{27CD4F34-4E4E-3669-75AD-0CE2372E9E64}"/>
          </ac:spMkLst>
        </pc:spChg>
        <pc:spChg chg="del">
          <ac:chgData name="Paula Vázquez-Valero" userId="3a0e46d7-2099-40af-a155-aa45b68bfff3" providerId="ADAL" clId="{91B4E6CA-7355-4874-BFCC-DFD9035D1BF5}" dt="2023-05-05T21:16:28.993" v="695" actId="478"/>
          <ac:spMkLst>
            <pc:docMk/>
            <pc:sldMk cId="1071792490" sldId="998"/>
            <ac:spMk id="51" creationId="{CF151CB0-704A-DAE7-A94D-BF38DBC006AA}"/>
          </ac:spMkLst>
        </pc:spChg>
        <pc:spChg chg="mod">
          <ac:chgData name="Paula Vázquez-Valero" userId="3a0e46d7-2099-40af-a155-aa45b68bfff3" providerId="ADAL" clId="{91B4E6CA-7355-4874-BFCC-DFD9035D1BF5}" dt="2023-05-05T23:22:01.844" v="3086" actId="20577"/>
          <ac:spMkLst>
            <pc:docMk/>
            <pc:sldMk cId="1071792490" sldId="998"/>
            <ac:spMk id="52" creationId="{0BF2C487-6958-DDBC-D3D1-53304E2318EF}"/>
          </ac:spMkLst>
        </pc:spChg>
        <pc:spChg chg="mod">
          <ac:chgData name="Paula Vázquez-Valero" userId="3a0e46d7-2099-40af-a155-aa45b68bfff3" providerId="ADAL" clId="{91B4E6CA-7355-4874-BFCC-DFD9035D1BF5}" dt="2023-05-05T21:39:58.456" v="1295" actId="20577"/>
          <ac:spMkLst>
            <pc:docMk/>
            <pc:sldMk cId="1071792490" sldId="998"/>
            <ac:spMk id="77" creationId="{E7AAF7B1-A143-13A1-1878-93620AE2F406}"/>
          </ac:spMkLst>
        </pc:spChg>
        <pc:spChg chg="mod">
          <ac:chgData name="Paula Vázquez-Valero" userId="3a0e46d7-2099-40af-a155-aa45b68bfff3" providerId="ADAL" clId="{91B4E6CA-7355-4874-BFCC-DFD9035D1BF5}" dt="2023-05-05T21:40:05.553" v="1299" actId="20577"/>
          <ac:spMkLst>
            <pc:docMk/>
            <pc:sldMk cId="1071792490" sldId="998"/>
            <ac:spMk id="90" creationId="{733276F7-3498-60F5-B8D5-BF279DF5D5A8}"/>
          </ac:spMkLst>
        </pc:spChg>
        <pc:spChg chg="mod">
          <ac:chgData name="Paula Vázquez-Valero" userId="3a0e46d7-2099-40af-a155-aa45b68bfff3" providerId="ADAL" clId="{91B4E6CA-7355-4874-BFCC-DFD9035D1BF5}" dt="2023-05-05T21:40:12.682" v="1310" actId="20577"/>
          <ac:spMkLst>
            <pc:docMk/>
            <pc:sldMk cId="1071792490" sldId="998"/>
            <ac:spMk id="111" creationId="{5081C9E8-3D1E-40A6-4331-2C7E0486D3D2}"/>
          </ac:spMkLst>
        </pc:spChg>
        <pc:spChg chg="mod">
          <ac:chgData name="Paula Vázquez-Valero" userId="3a0e46d7-2099-40af-a155-aa45b68bfff3" providerId="ADAL" clId="{91B4E6CA-7355-4874-BFCC-DFD9035D1BF5}" dt="2023-05-05T21:40:09.950" v="1305" actId="20577"/>
          <ac:spMkLst>
            <pc:docMk/>
            <pc:sldMk cId="1071792490" sldId="998"/>
            <ac:spMk id="114" creationId="{4C63E0AB-31E7-64D5-425C-945851C544D3}"/>
          </ac:spMkLst>
        </pc:spChg>
        <pc:spChg chg="mod">
          <ac:chgData name="Paula Vázquez-Valero" userId="3a0e46d7-2099-40af-a155-aa45b68bfff3" providerId="ADAL" clId="{91B4E6CA-7355-4874-BFCC-DFD9035D1BF5}" dt="2023-05-05T21:40:21.842" v="1329" actId="20577"/>
          <ac:spMkLst>
            <pc:docMk/>
            <pc:sldMk cId="1071792490" sldId="998"/>
            <ac:spMk id="119" creationId="{A373B603-037F-1A3B-42AD-10F60B101ED6}"/>
          </ac:spMkLst>
        </pc:spChg>
        <pc:grpChg chg="del">
          <ac:chgData name="Paula Vázquez-Valero" userId="3a0e46d7-2099-40af-a155-aa45b68bfff3" providerId="ADAL" clId="{91B4E6CA-7355-4874-BFCC-DFD9035D1BF5}" dt="2023-05-05T21:40:01.224" v="1297" actId="478"/>
          <ac:grpSpMkLst>
            <pc:docMk/>
            <pc:sldMk cId="1071792490" sldId="998"/>
            <ac:grpSpMk id="34" creationId="{0E80FD60-8279-4015-58D6-ADDC2713CE60}"/>
          </ac:grpSpMkLst>
        </pc:grpChg>
        <pc:picChg chg="add mod">
          <ac:chgData name="Paula Vázquez-Valero" userId="3a0e46d7-2099-40af-a155-aa45b68bfff3" providerId="ADAL" clId="{91B4E6CA-7355-4874-BFCC-DFD9035D1BF5}" dt="2023-05-05T21:16:29.429" v="696"/>
          <ac:picMkLst>
            <pc:docMk/>
            <pc:sldMk cId="1071792490" sldId="998"/>
            <ac:picMk id="3" creationId="{CD9AEEF0-7479-F4E4-BA0F-BA2CE746D683}"/>
          </ac:picMkLst>
        </pc:picChg>
        <pc:picChg chg="del">
          <ac:chgData name="Paula Vázquez-Valero" userId="3a0e46d7-2099-40af-a155-aa45b68bfff3" providerId="ADAL" clId="{91B4E6CA-7355-4874-BFCC-DFD9035D1BF5}" dt="2023-05-05T21:16:28.993" v="695" actId="478"/>
          <ac:picMkLst>
            <pc:docMk/>
            <pc:sldMk cId="1071792490" sldId="998"/>
            <ac:picMk id="49" creationId="{DD28808F-36C2-3877-61F0-8F11E405A846}"/>
          </ac:picMkLst>
        </pc:picChg>
        <pc:picChg chg="mod">
          <ac:chgData name="Paula Vázquez-Valero" userId="3a0e46d7-2099-40af-a155-aa45b68bfff3" providerId="ADAL" clId="{91B4E6CA-7355-4874-BFCC-DFD9035D1BF5}" dt="2023-05-05T21:40:08.269" v="1300" actId="1076"/>
          <ac:picMkLst>
            <pc:docMk/>
            <pc:sldMk cId="1071792490" sldId="998"/>
            <ac:picMk id="94" creationId="{00A962AE-A2C8-D038-2091-BD3E54C97C6F}"/>
          </ac:picMkLst>
        </pc:picChg>
      </pc:sldChg>
      <pc:sldChg chg="addSp delSp modSp add mod delAnim modNotesTx">
        <pc:chgData name="Paula Vázquez-Valero" userId="3a0e46d7-2099-40af-a155-aa45b68bfff3" providerId="ADAL" clId="{91B4E6CA-7355-4874-BFCC-DFD9035D1BF5}" dt="2023-05-05T23:22:20.545" v="3092" actId="20577"/>
        <pc:sldMkLst>
          <pc:docMk/>
          <pc:sldMk cId="3747962104" sldId="999"/>
        </pc:sldMkLst>
        <pc:spChg chg="add mod">
          <ac:chgData name="Paula Vázquez-Valero" userId="3a0e46d7-2099-40af-a155-aa45b68bfff3" providerId="ADAL" clId="{91B4E6CA-7355-4874-BFCC-DFD9035D1BF5}" dt="2023-05-05T21:16:37.838" v="699"/>
          <ac:spMkLst>
            <pc:docMk/>
            <pc:sldMk cId="3747962104" sldId="999"/>
            <ac:spMk id="4" creationId="{5198A56B-E509-EDA2-9CD4-61C6E442AE98}"/>
          </ac:spMkLst>
        </pc:spChg>
        <pc:spChg chg="mod">
          <ac:chgData name="Paula Vázquez-Valero" userId="3a0e46d7-2099-40af-a155-aa45b68bfff3" providerId="ADAL" clId="{91B4E6CA-7355-4874-BFCC-DFD9035D1BF5}" dt="2023-05-05T23:22:20.545" v="3092" actId="20577"/>
          <ac:spMkLst>
            <pc:docMk/>
            <pc:sldMk cId="3747962104" sldId="999"/>
            <ac:spMk id="5" creationId="{80519864-4B85-2D6C-35F2-7B799E720DCB}"/>
          </ac:spMkLst>
        </pc:spChg>
        <pc:spChg chg="add del mod">
          <ac:chgData name="Paula Vázquez-Valero" userId="3a0e46d7-2099-40af-a155-aa45b68bfff3" providerId="ADAL" clId="{91B4E6CA-7355-4874-BFCC-DFD9035D1BF5}" dt="2023-05-05T21:41:43.805" v="1394" actId="478"/>
          <ac:spMkLst>
            <pc:docMk/>
            <pc:sldMk cId="3747962104" sldId="999"/>
            <ac:spMk id="6" creationId="{5A135554-F26D-C684-0954-624215C6C9E1}"/>
          </ac:spMkLst>
        </pc:spChg>
        <pc:spChg chg="del">
          <ac:chgData name="Paula Vázquez-Valero" userId="3a0e46d7-2099-40af-a155-aa45b68bfff3" providerId="ADAL" clId="{91B4E6CA-7355-4874-BFCC-DFD9035D1BF5}" dt="2023-05-05T21:16:37.496" v="698" actId="478"/>
          <ac:spMkLst>
            <pc:docMk/>
            <pc:sldMk cId="3747962104" sldId="999"/>
            <ac:spMk id="34" creationId="{88CAB058-5AFB-6013-EF56-1D602205B9D1}"/>
          </ac:spMkLst>
        </pc:spChg>
        <pc:spChg chg="del">
          <ac:chgData name="Paula Vázquez-Valero" userId="3a0e46d7-2099-40af-a155-aa45b68bfff3" providerId="ADAL" clId="{91B4E6CA-7355-4874-BFCC-DFD9035D1BF5}" dt="2023-05-05T21:16:36.618" v="697" actId="478"/>
          <ac:spMkLst>
            <pc:docMk/>
            <pc:sldMk cId="3747962104" sldId="999"/>
            <ac:spMk id="35" creationId="{98FD69D5-89C4-9B47-B426-454F365FFED6}"/>
          </ac:spMkLst>
        </pc:spChg>
        <pc:spChg chg="del">
          <ac:chgData name="Paula Vázquez-Valero" userId="3a0e46d7-2099-40af-a155-aa45b68bfff3" providerId="ADAL" clId="{91B4E6CA-7355-4874-BFCC-DFD9035D1BF5}" dt="2023-05-05T21:41:07.069" v="1363" actId="478"/>
          <ac:spMkLst>
            <pc:docMk/>
            <pc:sldMk cId="3747962104" sldId="999"/>
            <ac:spMk id="36" creationId="{E9276FF0-4422-CBAE-8BF5-40C4F7E5E35B}"/>
          </ac:spMkLst>
        </pc:spChg>
        <pc:spChg chg="mod">
          <ac:chgData name="Paula Vázquez-Valero" userId="3a0e46d7-2099-40af-a155-aa45b68bfff3" providerId="ADAL" clId="{91B4E6CA-7355-4874-BFCC-DFD9035D1BF5}" dt="2023-05-05T21:41:05.324" v="1362" actId="20577"/>
          <ac:spMkLst>
            <pc:docMk/>
            <pc:sldMk cId="3747962104" sldId="999"/>
            <ac:spMk id="77" creationId="{E7AAF7B1-A143-13A1-1878-93620AE2F406}"/>
          </ac:spMkLst>
        </pc:spChg>
        <pc:spChg chg="mod">
          <ac:chgData name="Paula Vázquez-Valero" userId="3a0e46d7-2099-40af-a155-aa45b68bfff3" providerId="ADAL" clId="{91B4E6CA-7355-4874-BFCC-DFD9035D1BF5}" dt="2023-05-05T21:41:01.542" v="1347" actId="20577"/>
          <ac:spMkLst>
            <pc:docMk/>
            <pc:sldMk cId="3747962104" sldId="999"/>
            <ac:spMk id="90" creationId="{733276F7-3498-60F5-B8D5-BF279DF5D5A8}"/>
          </ac:spMkLst>
        </pc:spChg>
        <pc:spChg chg="mod">
          <ac:chgData name="Paula Vázquez-Valero" userId="3a0e46d7-2099-40af-a155-aa45b68bfff3" providerId="ADAL" clId="{91B4E6CA-7355-4874-BFCC-DFD9035D1BF5}" dt="2023-05-05T21:41:37.304" v="1379" actId="20577"/>
          <ac:spMkLst>
            <pc:docMk/>
            <pc:sldMk cId="3747962104" sldId="999"/>
            <ac:spMk id="111" creationId="{5081C9E8-3D1E-40A6-4331-2C7E0486D3D2}"/>
          </ac:spMkLst>
        </pc:spChg>
        <pc:spChg chg="mod">
          <ac:chgData name="Paula Vázquez-Valero" userId="3a0e46d7-2099-40af-a155-aa45b68bfff3" providerId="ADAL" clId="{91B4E6CA-7355-4874-BFCC-DFD9035D1BF5}" dt="2023-05-05T21:41:33.949" v="1374" actId="20577"/>
          <ac:spMkLst>
            <pc:docMk/>
            <pc:sldMk cId="3747962104" sldId="999"/>
            <ac:spMk id="112" creationId="{92B5552B-12C1-1855-894D-C475E6100424}"/>
          </ac:spMkLst>
        </pc:spChg>
        <pc:spChg chg="mod">
          <ac:chgData name="Paula Vázquez-Valero" userId="3a0e46d7-2099-40af-a155-aa45b68bfff3" providerId="ADAL" clId="{91B4E6CA-7355-4874-BFCC-DFD9035D1BF5}" dt="2023-05-05T21:41:30.932" v="1370" actId="20577"/>
          <ac:spMkLst>
            <pc:docMk/>
            <pc:sldMk cId="3747962104" sldId="999"/>
            <ac:spMk id="114" creationId="{4C63E0AB-31E7-64D5-425C-945851C544D3}"/>
          </ac:spMkLst>
        </pc:spChg>
        <pc:spChg chg="mod">
          <ac:chgData name="Paula Vázquez-Valero" userId="3a0e46d7-2099-40af-a155-aa45b68bfff3" providerId="ADAL" clId="{91B4E6CA-7355-4874-BFCC-DFD9035D1BF5}" dt="2023-05-05T21:41:41.819" v="1393" actId="20577"/>
          <ac:spMkLst>
            <pc:docMk/>
            <pc:sldMk cId="3747962104" sldId="999"/>
            <ac:spMk id="119" creationId="{A373B603-037F-1A3B-42AD-10F60B101ED6}"/>
          </ac:spMkLst>
        </pc:spChg>
        <pc:grpChg chg="del">
          <ac:chgData name="Paula Vázquez-Valero" userId="3a0e46d7-2099-40af-a155-aa45b68bfff3" providerId="ADAL" clId="{91B4E6CA-7355-4874-BFCC-DFD9035D1BF5}" dt="2023-05-05T21:41:07.069" v="1363" actId="478"/>
          <ac:grpSpMkLst>
            <pc:docMk/>
            <pc:sldMk cId="3747962104" sldId="999"/>
            <ac:grpSpMk id="37" creationId="{7A9BEADB-DAE6-E711-8A5B-6C6B50DCD0EA}"/>
          </ac:grpSpMkLst>
        </pc:grpChg>
        <pc:picChg chg="add mod">
          <ac:chgData name="Paula Vázquez-Valero" userId="3a0e46d7-2099-40af-a155-aa45b68bfff3" providerId="ADAL" clId="{91B4E6CA-7355-4874-BFCC-DFD9035D1BF5}" dt="2023-05-05T21:16:37.838" v="699"/>
          <ac:picMkLst>
            <pc:docMk/>
            <pc:sldMk cId="3747962104" sldId="999"/>
            <ac:picMk id="3" creationId="{E44A0FBD-0DF9-50B0-875F-9A17611F98A8}"/>
          </ac:picMkLst>
        </pc:picChg>
        <pc:picChg chg="del">
          <ac:chgData name="Paula Vázquez-Valero" userId="3a0e46d7-2099-40af-a155-aa45b68bfff3" providerId="ADAL" clId="{91B4E6CA-7355-4874-BFCC-DFD9035D1BF5}" dt="2023-05-05T21:16:36.618" v="697" actId="478"/>
          <ac:picMkLst>
            <pc:docMk/>
            <pc:sldMk cId="3747962104" sldId="999"/>
            <ac:picMk id="33" creationId="{A57A58C6-D320-ED2A-BB58-E7F2ED7E190E}"/>
          </ac:picMkLst>
        </pc:picChg>
      </pc:sldChg>
      <pc:sldChg chg="addSp delSp modSp add mod delAnim modAnim modNotesTx">
        <pc:chgData name="Paula Vázquez-Valero" userId="3a0e46d7-2099-40af-a155-aa45b68bfff3" providerId="ADAL" clId="{91B4E6CA-7355-4874-BFCC-DFD9035D1BF5}" dt="2023-05-05T23:15:33.601" v="3009" actId="20577"/>
        <pc:sldMkLst>
          <pc:docMk/>
          <pc:sldMk cId="1816844285" sldId="1000"/>
        </pc:sldMkLst>
        <pc:spChg chg="mod">
          <ac:chgData name="Paula Vázquez-Valero" userId="3a0e46d7-2099-40af-a155-aa45b68bfff3" providerId="ADAL" clId="{91B4E6CA-7355-4874-BFCC-DFD9035D1BF5}" dt="2023-05-05T22:38:24.333" v="2456" actId="1037"/>
          <ac:spMkLst>
            <pc:docMk/>
            <pc:sldMk cId="1816844285" sldId="1000"/>
            <ac:spMk id="6" creationId="{E1A95334-813B-6EE5-7147-C1BA22EC0A5F}"/>
          </ac:spMkLst>
        </pc:spChg>
        <pc:spChg chg="mod">
          <ac:chgData name="Paula Vázquez-Valero" userId="3a0e46d7-2099-40af-a155-aa45b68bfff3" providerId="ADAL" clId="{91B4E6CA-7355-4874-BFCC-DFD9035D1BF5}" dt="2023-05-05T22:38:24.333" v="2456" actId="1037"/>
          <ac:spMkLst>
            <pc:docMk/>
            <pc:sldMk cId="1816844285" sldId="1000"/>
            <ac:spMk id="7" creationId="{59CCC6A8-2D2A-493B-E1A3-CC4F8C0C7F88}"/>
          </ac:spMkLst>
        </pc:spChg>
        <pc:spChg chg="mod">
          <ac:chgData name="Paula Vázquez-Valero" userId="3a0e46d7-2099-40af-a155-aa45b68bfff3" providerId="ADAL" clId="{91B4E6CA-7355-4874-BFCC-DFD9035D1BF5}" dt="2023-05-05T22:35:01.934" v="2343" actId="1037"/>
          <ac:spMkLst>
            <pc:docMk/>
            <pc:sldMk cId="1816844285" sldId="1000"/>
            <ac:spMk id="34" creationId="{A7BDD533-2041-C18D-B14D-EDB08544C6BC}"/>
          </ac:spMkLst>
        </pc:spChg>
        <pc:spChg chg="mod topLvl">
          <ac:chgData name="Paula Vázquez-Valero" userId="3a0e46d7-2099-40af-a155-aa45b68bfff3" providerId="ADAL" clId="{91B4E6CA-7355-4874-BFCC-DFD9035D1BF5}" dt="2023-05-05T22:28:04.964" v="2111" actId="14100"/>
          <ac:spMkLst>
            <pc:docMk/>
            <pc:sldMk cId="1816844285" sldId="1000"/>
            <ac:spMk id="41" creationId="{2DF35671-069A-4773-87A6-3BDBA7E690C7}"/>
          </ac:spMkLst>
        </pc:spChg>
        <pc:spChg chg="del mod topLvl">
          <ac:chgData name="Paula Vázquez-Valero" userId="3a0e46d7-2099-40af-a155-aa45b68bfff3" providerId="ADAL" clId="{91B4E6CA-7355-4874-BFCC-DFD9035D1BF5}" dt="2023-05-05T22:27:28.871" v="2088" actId="478"/>
          <ac:spMkLst>
            <pc:docMk/>
            <pc:sldMk cId="1816844285" sldId="1000"/>
            <ac:spMk id="43" creationId="{7B8C6F07-AB0D-49A9-A4B1-A9FFE056AD50}"/>
          </ac:spMkLst>
        </pc:spChg>
        <pc:spChg chg="mod">
          <ac:chgData name="Paula Vázquez-Valero" userId="3a0e46d7-2099-40af-a155-aa45b68bfff3" providerId="ADAL" clId="{91B4E6CA-7355-4874-BFCC-DFD9035D1BF5}" dt="2023-05-05T22:27:14.597" v="2085" actId="20577"/>
          <ac:spMkLst>
            <pc:docMk/>
            <pc:sldMk cId="1816844285" sldId="1000"/>
            <ac:spMk id="48" creationId="{2B6605FD-ABDC-FECB-6A1B-3BDB31072B1A}"/>
          </ac:spMkLst>
        </pc:spChg>
        <pc:spChg chg="mod">
          <ac:chgData name="Paula Vázquez-Valero" userId="3a0e46d7-2099-40af-a155-aa45b68bfff3" providerId="ADAL" clId="{91B4E6CA-7355-4874-BFCC-DFD9035D1BF5}" dt="2023-05-05T22:35:01.934" v="2343" actId="1037"/>
          <ac:spMkLst>
            <pc:docMk/>
            <pc:sldMk cId="1816844285" sldId="1000"/>
            <ac:spMk id="50" creationId="{CD5AEC0D-7377-CA63-19F5-0EF17A076D37}"/>
          </ac:spMkLst>
        </pc:spChg>
        <pc:spChg chg="mod">
          <ac:chgData name="Paula Vázquez-Valero" userId="3a0e46d7-2099-40af-a155-aa45b68bfff3" providerId="ADAL" clId="{91B4E6CA-7355-4874-BFCC-DFD9035D1BF5}" dt="2023-05-05T22:40:50.792" v="2505" actId="122"/>
          <ac:spMkLst>
            <pc:docMk/>
            <pc:sldMk cId="1816844285" sldId="1000"/>
            <ac:spMk id="53" creationId="{F6810A43-C3D7-D325-5B67-94A506BBD252}"/>
          </ac:spMkLst>
        </pc:spChg>
        <pc:spChg chg="mod">
          <ac:chgData name="Paula Vázquez-Valero" userId="3a0e46d7-2099-40af-a155-aa45b68bfff3" providerId="ADAL" clId="{91B4E6CA-7355-4874-BFCC-DFD9035D1BF5}" dt="2023-05-05T22:35:42.927" v="2351" actId="1076"/>
          <ac:spMkLst>
            <pc:docMk/>
            <pc:sldMk cId="1816844285" sldId="1000"/>
            <ac:spMk id="54" creationId="{EC7735E8-2BF9-3320-5674-8E572F4179CC}"/>
          </ac:spMkLst>
        </pc:spChg>
        <pc:spChg chg="mod">
          <ac:chgData name="Paula Vázquez-Valero" userId="3a0e46d7-2099-40af-a155-aa45b68bfff3" providerId="ADAL" clId="{91B4E6CA-7355-4874-BFCC-DFD9035D1BF5}" dt="2023-05-05T22:35:42.927" v="2351" actId="1076"/>
          <ac:spMkLst>
            <pc:docMk/>
            <pc:sldMk cId="1816844285" sldId="1000"/>
            <ac:spMk id="55" creationId="{756055C0-3710-D344-B37A-74F1DA47D082}"/>
          </ac:spMkLst>
        </pc:spChg>
        <pc:spChg chg="mod">
          <ac:chgData name="Paula Vázquez-Valero" userId="3a0e46d7-2099-40af-a155-aa45b68bfff3" providerId="ADAL" clId="{91B4E6CA-7355-4874-BFCC-DFD9035D1BF5}" dt="2023-05-05T22:35:48.255" v="2352" actId="1076"/>
          <ac:spMkLst>
            <pc:docMk/>
            <pc:sldMk cId="1816844285" sldId="1000"/>
            <ac:spMk id="56" creationId="{45820291-6A50-7860-6F42-76347BDDCF04}"/>
          </ac:spMkLst>
        </pc:spChg>
        <pc:spChg chg="mod">
          <ac:chgData name="Paula Vázquez-Valero" userId="3a0e46d7-2099-40af-a155-aa45b68bfff3" providerId="ADAL" clId="{91B4E6CA-7355-4874-BFCC-DFD9035D1BF5}" dt="2023-05-05T22:35:52.209" v="2357" actId="1035"/>
          <ac:spMkLst>
            <pc:docMk/>
            <pc:sldMk cId="1816844285" sldId="1000"/>
            <ac:spMk id="57" creationId="{F2856072-A94A-F135-1626-49A9ED257A07}"/>
          </ac:spMkLst>
        </pc:spChg>
        <pc:spChg chg="mod">
          <ac:chgData name="Paula Vázquez-Valero" userId="3a0e46d7-2099-40af-a155-aa45b68bfff3" providerId="ADAL" clId="{91B4E6CA-7355-4874-BFCC-DFD9035D1BF5}" dt="2023-05-05T22:35:56.402" v="2360" actId="1035"/>
          <ac:spMkLst>
            <pc:docMk/>
            <pc:sldMk cId="1816844285" sldId="1000"/>
            <ac:spMk id="58" creationId="{C43F16B4-13E8-2E36-EC87-06055618DF4B}"/>
          </ac:spMkLst>
        </pc:spChg>
        <pc:spChg chg="mod">
          <ac:chgData name="Paula Vázquez-Valero" userId="3a0e46d7-2099-40af-a155-aa45b68bfff3" providerId="ADAL" clId="{91B4E6CA-7355-4874-BFCC-DFD9035D1BF5}" dt="2023-05-05T22:36:54.362" v="2397" actId="1038"/>
          <ac:spMkLst>
            <pc:docMk/>
            <pc:sldMk cId="1816844285" sldId="1000"/>
            <ac:spMk id="82" creationId="{8CF52AC2-8386-A9FF-4EB7-B5E414E2B1F6}"/>
          </ac:spMkLst>
        </pc:spChg>
        <pc:spChg chg="mod">
          <ac:chgData name="Paula Vázquez-Valero" userId="3a0e46d7-2099-40af-a155-aa45b68bfff3" providerId="ADAL" clId="{91B4E6CA-7355-4874-BFCC-DFD9035D1BF5}" dt="2023-05-05T22:38:39.623" v="2472" actId="1038"/>
          <ac:spMkLst>
            <pc:docMk/>
            <pc:sldMk cId="1816844285" sldId="1000"/>
            <ac:spMk id="83" creationId="{8E08EC0D-A657-A24A-B534-88F01BD134E4}"/>
          </ac:spMkLst>
        </pc:spChg>
        <pc:spChg chg="mod">
          <ac:chgData name="Paula Vázquez-Valero" userId="3a0e46d7-2099-40af-a155-aa45b68bfff3" providerId="ADAL" clId="{91B4E6CA-7355-4874-BFCC-DFD9035D1BF5}" dt="2023-05-05T22:38:39.623" v="2472" actId="1038"/>
          <ac:spMkLst>
            <pc:docMk/>
            <pc:sldMk cId="1816844285" sldId="1000"/>
            <ac:spMk id="84" creationId="{7D34ADC4-B256-B723-1AF7-15C79E5AE73B}"/>
          </ac:spMkLst>
        </pc:spChg>
        <pc:spChg chg="mod">
          <ac:chgData name="Paula Vázquez-Valero" userId="3a0e46d7-2099-40af-a155-aa45b68bfff3" providerId="ADAL" clId="{91B4E6CA-7355-4874-BFCC-DFD9035D1BF5}" dt="2023-05-05T22:38:24.333" v="2456" actId="1037"/>
          <ac:spMkLst>
            <pc:docMk/>
            <pc:sldMk cId="1816844285" sldId="1000"/>
            <ac:spMk id="85" creationId="{FFF4AE44-8961-4B40-C7C2-327CFA57CB3C}"/>
          </ac:spMkLst>
        </pc:spChg>
        <pc:spChg chg="mod">
          <ac:chgData name="Paula Vázquez-Valero" userId="3a0e46d7-2099-40af-a155-aa45b68bfff3" providerId="ADAL" clId="{91B4E6CA-7355-4874-BFCC-DFD9035D1BF5}" dt="2023-05-05T22:39:55.949" v="2486" actId="1037"/>
          <ac:spMkLst>
            <pc:docMk/>
            <pc:sldMk cId="1816844285" sldId="1000"/>
            <ac:spMk id="86" creationId="{7D7D5768-B610-8485-EE59-515B487B8435}"/>
          </ac:spMkLst>
        </pc:spChg>
        <pc:spChg chg="mod">
          <ac:chgData name="Paula Vázquez-Valero" userId="3a0e46d7-2099-40af-a155-aa45b68bfff3" providerId="ADAL" clId="{91B4E6CA-7355-4874-BFCC-DFD9035D1BF5}" dt="2023-05-05T22:38:24.333" v="2456" actId="1037"/>
          <ac:spMkLst>
            <pc:docMk/>
            <pc:sldMk cId="1816844285" sldId="1000"/>
            <ac:spMk id="87" creationId="{68139C70-35A7-EFB3-E462-EE0EC3893D84}"/>
          </ac:spMkLst>
        </pc:spChg>
        <pc:spChg chg="mod">
          <ac:chgData name="Paula Vázquez-Valero" userId="3a0e46d7-2099-40af-a155-aa45b68bfff3" providerId="ADAL" clId="{91B4E6CA-7355-4874-BFCC-DFD9035D1BF5}" dt="2023-05-05T22:37:02.891" v="2401" actId="20577"/>
          <ac:spMkLst>
            <pc:docMk/>
            <pc:sldMk cId="1816844285" sldId="1000"/>
            <ac:spMk id="94" creationId="{2A746396-4625-30AD-97B0-CC303DBCE2CD}"/>
          </ac:spMkLst>
        </pc:spChg>
        <pc:spChg chg="mod">
          <ac:chgData name="Paula Vázquez-Valero" userId="3a0e46d7-2099-40af-a155-aa45b68bfff3" providerId="ADAL" clId="{91B4E6CA-7355-4874-BFCC-DFD9035D1BF5}" dt="2023-05-05T22:38:46.633" v="2476" actId="20577"/>
          <ac:spMkLst>
            <pc:docMk/>
            <pc:sldMk cId="1816844285" sldId="1000"/>
            <ac:spMk id="95" creationId="{A80039B1-F893-AE93-846F-298F0CFB5CC3}"/>
          </ac:spMkLst>
        </pc:spChg>
        <pc:spChg chg="mod">
          <ac:chgData name="Paula Vázquez-Valero" userId="3a0e46d7-2099-40af-a155-aa45b68bfff3" providerId="ADAL" clId="{91B4E6CA-7355-4874-BFCC-DFD9035D1BF5}" dt="2023-05-05T22:38:52.146" v="2479" actId="20577"/>
          <ac:spMkLst>
            <pc:docMk/>
            <pc:sldMk cId="1816844285" sldId="1000"/>
            <ac:spMk id="96" creationId="{FBD792F8-B90D-0674-96E8-31102C87BCF6}"/>
          </ac:spMkLst>
        </pc:spChg>
        <pc:spChg chg="mod">
          <ac:chgData name="Paula Vázquez-Valero" userId="3a0e46d7-2099-40af-a155-aa45b68bfff3" providerId="ADAL" clId="{91B4E6CA-7355-4874-BFCC-DFD9035D1BF5}" dt="2023-05-05T22:38:24.333" v="2456" actId="1037"/>
          <ac:spMkLst>
            <pc:docMk/>
            <pc:sldMk cId="1816844285" sldId="1000"/>
            <ac:spMk id="97" creationId="{19E00966-2BB2-AD63-2EE4-D864F122E68C}"/>
          </ac:spMkLst>
        </pc:spChg>
        <pc:spChg chg="mod">
          <ac:chgData name="Paula Vázquez-Valero" userId="3a0e46d7-2099-40af-a155-aa45b68bfff3" providerId="ADAL" clId="{91B4E6CA-7355-4874-BFCC-DFD9035D1BF5}" dt="2023-05-05T22:39:55.949" v="2486" actId="1037"/>
          <ac:spMkLst>
            <pc:docMk/>
            <pc:sldMk cId="1816844285" sldId="1000"/>
            <ac:spMk id="98" creationId="{F52732B3-DD2A-6043-3701-8B2CCE496521}"/>
          </ac:spMkLst>
        </pc:spChg>
        <pc:spChg chg="mod">
          <ac:chgData name="Paula Vázquez-Valero" userId="3a0e46d7-2099-40af-a155-aa45b68bfff3" providerId="ADAL" clId="{91B4E6CA-7355-4874-BFCC-DFD9035D1BF5}" dt="2023-05-05T22:38:24.333" v="2456" actId="1037"/>
          <ac:spMkLst>
            <pc:docMk/>
            <pc:sldMk cId="1816844285" sldId="1000"/>
            <ac:spMk id="99" creationId="{A68786E4-28EB-1155-6EDD-4BDA1D6991B8}"/>
          </ac:spMkLst>
        </pc:spChg>
        <pc:spChg chg="mod">
          <ac:chgData name="Paula Vázquez-Valero" userId="3a0e46d7-2099-40af-a155-aa45b68bfff3" providerId="ADAL" clId="{91B4E6CA-7355-4874-BFCC-DFD9035D1BF5}" dt="2023-05-05T22:36:54.362" v="2397" actId="1038"/>
          <ac:spMkLst>
            <pc:docMk/>
            <pc:sldMk cId="1816844285" sldId="1000"/>
            <ac:spMk id="102" creationId="{99E3075A-2C09-B4E6-DAFE-D8B3372DD879}"/>
          </ac:spMkLst>
        </pc:spChg>
        <pc:spChg chg="mod">
          <ac:chgData name="Paula Vázquez-Valero" userId="3a0e46d7-2099-40af-a155-aa45b68bfff3" providerId="ADAL" clId="{91B4E6CA-7355-4874-BFCC-DFD9035D1BF5}" dt="2023-05-05T22:37:09.046" v="2404" actId="20577"/>
          <ac:spMkLst>
            <pc:docMk/>
            <pc:sldMk cId="1816844285" sldId="1000"/>
            <ac:spMk id="103" creationId="{8C23386D-F76A-52EA-0048-AC7B2ED9B3FB}"/>
          </ac:spMkLst>
        </pc:spChg>
        <pc:spChg chg="mod">
          <ac:chgData name="Paula Vázquez-Valero" userId="3a0e46d7-2099-40af-a155-aa45b68bfff3" providerId="ADAL" clId="{91B4E6CA-7355-4874-BFCC-DFD9035D1BF5}" dt="2023-05-05T22:35:01.934" v="2343" actId="1037"/>
          <ac:spMkLst>
            <pc:docMk/>
            <pc:sldMk cId="1816844285" sldId="1000"/>
            <ac:spMk id="104" creationId="{87134A4B-7B69-E411-5B02-49E3EEB56159}"/>
          </ac:spMkLst>
        </pc:spChg>
        <pc:grpChg chg="del">
          <ac:chgData name="Paula Vázquez-Valero" userId="3a0e46d7-2099-40af-a155-aa45b68bfff3" providerId="ADAL" clId="{91B4E6CA-7355-4874-BFCC-DFD9035D1BF5}" dt="2023-05-05T22:27:28.871" v="2088" actId="478"/>
          <ac:grpSpMkLst>
            <pc:docMk/>
            <pc:sldMk cId="1816844285" sldId="1000"/>
            <ac:grpSpMk id="4" creationId="{A96FDCAA-152B-31F1-D7CD-226522C0E499}"/>
          </ac:grpSpMkLst>
        </pc:grpChg>
        <pc:graphicFrameChg chg="mod modGraphic">
          <ac:chgData name="Paula Vázquez-Valero" userId="3a0e46d7-2099-40af-a155-aa45b68bfff3" providerId="ADAL" clId="{91B4E6CA-7355-4874-BFCC-DFD9035D1BF5}" dt="2023-05-05T22:39:35.488" v="2484" actId="20577"/>
          <ac:graphicFrameMkLst>
            <pc:docMk/>
            <pc:sldMk cId="1816844285" sldId="1000"/>
            <ac:graphicFrameMk id="29" creationId="{AD1705D6-7186-56C8-CD88-BF4F78A01EB4}"/>
          </ac:graphicFrameMkLst>
        </pc:graphicFrameChg>
        <pc:graphicFrameChg chg="mod modGraphic">
          <ac:chgData name="Paula Vázquez-Valero" userId="3a0e46d7-2099-40af-a155-aa45b68bfff3" providerId="ADAL" clId="{91B4E6CA-7355-4874-BFCC-DFD9035D1BF5}" dt="2023-05-05T22:36:14.709" v="2363" actId="14100"/>
          <ac:graphicFrameMkLst>
            <pc:docMk/>
            <pc:sldMk cId="1816844285" sldId="1000"/>
            <ac:graphicFrameMk id="64" creationId="{2E15ED95-F94A-5DC7-9C54-D89C24497019}"/>
          </ac:graphicFrameMkLst>
        </pc:graphicFrameChg>
        <pc:picChg chg="add mod">
          <ac:chgData name="Paula Vázquez-Valero" userId="3a0e46d7-2099-40af-a155-aa45b68bfff3" providerId="ADAL" clId="{91B4E6CA-7355-4874-BFCC-DFD9035D1BF5}" dt="2023-05-05T21:42:36.638" v="1416" actId="1038"/>
          <ac:picMkLst>
            <pc:docMk/>
            <pc:sldMk cId="1816844285" sldId="1000"/>
            <ac:picMk id="3" creationId="{4FD485F1-F2E4-5535-A786-F7161B55AB81}"/>
          </ac:picMkLst>
        </pc:picChg>
        <pc:picChg chg="add mod">
          <ac:chgData name="Paula Vázquez-Valero" userId="3a0e46d7-2099-40af-a155-aa45b68bfff3" providerId="ADAL" clId="{91B4E6CA-7355-4874-BFCC-DFD9035D1BF5}" dt="2023-05-05T21:42:26.148" v="1403" actId="1076"/>
          <ac:picMkLst>
            <pc:docMk/>
            <pc:sldMk cId="1816844285" sldId="1000"/>
            <ac:picMk id="5" creationId="{AD795E63-1B57-8F55-353C-DD483CB388CA}"/>
          </ac:picMkLst>
        </pc:picChg>
        <pc:picChg chg="mod">
          <ac:chgData name="Paula Vázquez-Valero" userId="3a0e46d7-2099-40af-a155-aa45b68bfff3" providerId="ADAL" clId="{91B4E6CA-7355-4874-BFCC-DFD9035D1BF5}" dt="2023-05-05T22:27:20.385" v="2086" actId="1076"/>
          <ac:picMkLst>
            <pc:docMk/>
            <pc:sldMk cId="1816844285" sldId="1000"/>
            <ac:picMk id="44" creationId="{B62C6D64-0B21-4AE8-8759-83AFFB915452}"/>
          </ac:picMkLst>
        </pc:picChg>
        <pc:picChg chg="del">
          <ac:chgData name="Paula Vázquez-Valero" userId="3a0e46d7-2099-40af-a155-aa45b68bfff3" providerId="ADAL" clId="{91B4E6CA-7355-4874-BFCC-DFD9035D1BF5}" dt="2023-05-05T21:42:22.181" v="1401" actId="478"/>
          <ac:picMkLst>
            <pc:docMk/>
            <pc:sldMk cId="1816844285" sldId="1000"/>
            <ac:picMk id="51" creationId="{4677F8F1-F1B1-DD90-4CB2-DE9D99F8AD10}"/>
          </ac:picMkLst>
        </pc:picChg>
        <pc:picChg chg="del">
          <ac:chgData name="Paula Vázquez-Valero" userId="3a0e46d7-2099-40af-a155-aa45b68bfff3" providerId="ADAL" clId="{91B4E6CA-7355-4874-BFCC-DFD9035D1BF5}" dt="2023-05-05T21:42:22.181" v="1401" actId="478"/>
          <ac:picMkLst>
            <pc:docMk/>
            <pc:sldMk cId="1816844285" sldId="1000"/>
            <ac:picMk id="52" creationId="{93A4CCED-4682-8267-9191-BA33151F58D3}"/>
          </ac:picMkLst>
        </pc:picChg>
      </pc:sldChg>
      <pc:sldChg chg="addSp delSp modSp add mod modClrScheme chgLayout modNotesTx">
        <pc:chgData name="Paula Vázquez-Valero" userId="3a0e46d7-2099-40af-a155-aa45b68bfff3" providerId="ADAL" clId="{91B4E6CA-7355-4874-BFCC-DFD9035D1BF5}" dt="2023-05-05T23:57:14.743" v="3185" actId="167"/>
        <pc:sldMkLst>
          <pc:docMk/>
          <pc:sldMk cId="0" sldId="1002"/>
        </pc:sldMkLst>
        <pc:spChg chg="add del mod">
          <ac:chgData name="Paula Vázquez-Valero" userId="3a0e46d7-2099-40af-a155-aa45b68bfff3" providerId="ADAL" clId="{91B4E6CA-7355-4874-BFCC-DFD9035D1BF5}" dt="2023-05-05T21:06:00.442" v="479" actId="21"/>
          <ac:spMkLst>
            <pc:docMk/>
            <pc:sldMk cId="0" sldId="1002"/>
            <ac:spMk id="2" creationId="{66664139-6139-DCA2-C47E-741AE6797381}"/>
          </ac:spMkLst>
        </pc:spChg>
        <pc:spChg chg="del">
          <ac:chgData name="Paula Vázquez-Valero" userId="3a0e46d7-2099-40af-a155-aa45b68bfff3" providerId="ADAL" clId="{91B4E6CA-7355-4874-BFCC-DFD9035D1BF5}" dt="2023-05-05T20:28:50.021" v="178" actId="478"/>
          <ac:spMkLst>
            <pc:docMk/>
            <pc:sldMk cId="0" sldId="1002"/>
            <ac:spMk id="4" creationId="{D09E0B20-8AB4-EE14-86DE-492CF62B8381}"/>
          </ac:spMkLst>
        </pc:spChg>
        <pc:spChg chg="add del mod">
          <ac:chgData name="Paula Vázquez-Valero" userId="3a0e46d7-2099-40af-a155-aa45b68bfff3" providerId="ADAL" clId="{91B4E6CA-7355-4874-BFCC-DFD9035D1BF5}" dt="2023-05-05T21:06:06.065" v="480" actId="21"/>
          <ac:spMkLst>
            <pc:docMk/>
            <pc:sldMk cId="0" sldId="1002"/>
            <ac:spMk id="8" creationId="{A4B1D077-8F97-9AED-AF07-7E50B87F8546}"/>
          </ac:spMkLst>
        </pc:spChg>
        <pc:spChg chg="add del mod">
          <ac:chgData name="Paula Vázquez-Valero" userId="3a0e46d7-2099-40af-a155-aa45b68bfff3" providerId="ADAL" clId="{91B4E6CA-7355-4874-BFCC-DFD9035D1BF5}" dt="2023-05-05T21:06:06.065" v="480" actId="21"/>
          <ac:spMkLst>
            <pc:docMk/>
            <pc:sldMk cId="0" sldId="1002"/>
            <ac:spMk id="9" creationId="{A4278B62-9978-3130-C864-0B9206B5B362}"/>
          </ac:spMkLst>
        </pc:spChg>
        <pc:spChg chg="add del mod">
          <ac:chgData name="Paula Vázquez-Valero" userId="3a0e46d7-2099-40af-a155-aa45b68bfff3" providerId="ADAL" clId="{91B4E6CA-7355-4874-BFCC-DFD9035D1BF5}" dt="2023-05-05T21:06:06.065" v="480" actId="21"/>
          <ac:spMkLst>
            <pc:docMk/>
            <pc:sldMk cId="0" sldId="1002"/>
            <ac:spMk id="10" creationId="{76CFFD48-C206-7E15-5AEB-0199B7288EC5}"/>
          </ac:spMkLst>
        </pc:spChg>
        <pc:spChg chg="add del mod">
          <ac:chgData name="Paula Vázquez-Valero" userId="3a0e46d7-2099-40af-a155-aa45b68bfff3" providerId="ADAL" clId="{91B4E6CA-7355-4874-BFCC-DFD9035D1BF5}" dt="2023-05-05T21:06:06.065" v="480" actId="21"/>
          <ac:spMkLst>
            <pc:docMk/>
            <pc:sldMk cId="0" sldId="1002"/>
            <ac:spMk id="11" creationId="{C4F08E04-AC50-B566-DE11-1760F83A957C}"/>
          </ac:spMkLst>
        </pc:spChg>
        <pc:spChg chg="add del mod">
          <ac:chgData name="Paula Vázquez-Valero" userId="3a0e46d7-2099-40af-a155-aa45b68bfff3" providerId="ADAL" clId="{91B4E6CA-7355-4874-BFCC-DFD9035D1BF5}" dt="2023-05-05T21:06:06.065" v="480" actId="21"/>
          <ac:spMkLst>
            <pc:docMk/>
            <pc:sldMk cId="0" sldId="1002"/>
            <ac:spMk id="12" creationId="{1F08D74E-6B3C-B837-98DD-3841AE8A75EF}"/>
          </ac:spMkLst>
        </pc:spChg>
        <pc:spChg chg="add del mod">
          <ac:chgData name="Paula Vázquez-Valero" userId="3a0e46d7-2099-40af-a155-aa45b68bfff3" providerId="ADAL" clId="{91B4E6CA-7355-4874-BFCC-DFD9035D1BF5}" dt="2023-05-05T21:06:06.065" v="480" actId="21"/>
          <ac:spMkLst>
            <pc:docMk/>
            <pc:sldMk cId="0" sldId="1002"/>
            <ac:spMk id="13" creationId="{50831FC9-40F6-3674-4387-58C0784AA82F}"/>
          </ac:spMkLst>
        </pc:spChg>
        <pc:spChg chg="add mod">
          <ac:chgData name="Paula Vázquez-Valero" userId="3a0e46d7-2099-40af-a155-aa45b68bfff3" providerId="ADAL" clId="{91B4E6CA-7355-4874-BFCC-DFD9035D1BF5}" dt="2023-05-05T21:09:37.618" v="566" actId="164"/>
          <ac:spMkLst>
            <pc:docMk/>
            <pc:sldMk cId="0" sldId="1002"/>
            <ac:spMk id="15" creationId="{5E7B75A3-DDAC-F750-497D-45563F81062E}"/>
          </ac:spMkLst>
        </pc:spChg>
        <pc:spChg chg="add mod">
          <ac:chgData name="Paula Vázquez-Valero" userId="3a0e46d7-2099-40af-a155-aa45b68bfff3" providerId="ADAL" clId="{91B4E6CA-7355-4874-BFCC-DFD9035D1BF5}" dt="2023-05-05T21:09:37.618" v="566" actId="164"/>
          <ac:spMkLst>
            <pc:docMk/>
            <pc:sldMk cId="0" sldId="1002"/>
            <ac:spMk id="16" creationId="{420C78D2-73B0-F33A-73C4-B3020AD2FDE8}"/>
          </ac:spMkLst>
        </pc:spChg>
        <pc:spChg chg="add mod">
          <ac:chgData name="Paula Vázquez-Valero" userId="3a0e46d7-2099-40af-a155-aa45b68bfff3" providerId="ADAL" clId="{91B4E6CA-7355-4874-BFCC-DFD9035D1BF5}" dt="2023-05-05T21:09:37.618" v="566" actId="164"/>
          <ac:spMkLst>
            <pc:docMk/>
            <pc:sldMk cId="0" sldId="1002"/>
            <ac:spMk id="17" creationId="{67065AF5-2747-E441-01DF-00692F7C4366}"/>
          </ac:spMkLst>
        </pc:spChg>
        <pc:spChg chg="add mod ord">
          <ac:chgData name="Paula Vázquez-Valero" userId="3a0e46d7-2099-40af-a155-aa45b68bfff3" providerId="ADAL" clId="{91B4E6CA-7355-4874-BFCC-DFD9035D1BF5}" dt="2023-05-05T23:57:14.743" v="3185" actId="167"/>
          <ac:spMkLst>
            <pc:docMk/>
            <pc:sldMk cId="0" sldId="1002"/>
            <ac:spMk id="20" creationId="{97CE4460-96A7-4331-7E90-468B49498FB3}"/>
          </ac:spMkLst>
        </pc:spChg>
        <pc:spChg chg="del">
          <ac:chgData name="Paula Vázquez-Valero" userId="3a0e46d7-2099-40af-a155-aa45b68bfff3" providerId="ADAL" clId="{91B4E6CA-7355-4874-BFCC-DFD9035D1BF5}" dt="2023-05-05T20:28:50.021" v="178" actId="478"/>
          <ac:spMkLst>
            <pc:docMk/>
            <pc:sldMk cId="0" sldId="1002"/>
            <ac:spMk id="22" creationId="{09B9FAB2-3836-BEEB-1A70-268A03D4AD07}"/>
          </ac:spMkLst>
        </pc:spChg>
        <pc:spChg chg="del">
          <ac:chgData name="Paula Vázquez-Valero" userId="3a0e46d7-2099-40af-a155-aa45b68bfff3" providerId="ADAL" clId="{91B4E6CA-7355-4874-BFCC-DFD9035D1BF5}" dt="2023-05-05T20:28:46.253" v="177" actId="478"/>
          <ac:spMkLst>
            <pc:docMk/>
            <pc:sldMk cId="0" sldId="1002"/>
            <ac:spMk id="23" creationId="{3E0C3FDA-F86F-FE6C-08AF-BA37C8B62706}"/>
          </ac:spMkLst>
        </pc:spChg>
        <pc:spChg chg="del">
          <ac:chgData name="Paula Vázquez-Valero" userId="3a0e46d7-2099-40af-a155-aa45b68bfff3" providerId="ADAL" clId="{91B4E6CA-7355-4874-BFCC-DFD9035D1BF5}" dt="2023-05-05T20:28:51.919" v="179" actId="478"/>
          <ac:spMkLst>
            <pc:docMk/>
            <pc:sldMk cId="0" sldId="1002"/>
            <ac:spMk id="77" creationId="{B1647255-3605-D043-2A36-08917CFDB720}"/>
          </ac:spMkLst>
        </pc:spChg>
        <pc:spChg chg="del">
          <ac:chgData name="Paula Vázquez-Valero" userId="3a0e46d7-2099-40af-a155-aa45b68bfff3" providerId="ADAL" clId="{91B4E6CA-7355-4874-BFCC-DFD9035D1BF5}" dt="2023-05-05T20:28:50.021" v="178" actId="478"/>
          <ac:spMkLst>
            <pc:docMk/>
            <pc:sldMk cId="0" sldId="1002"/>
            <ac:spMk id="80" creationId="{9626CF5A-BCA0-3531-15B6-0498ACFC74F9}"/>
          </ac:spMkLst>
        </pc:spChg>
        <pc:spChg chg="del">
          <ac:chgData name="Paula Vázquez-Valero" userId="3a0e46d7-2099-40af-a155-aa45b68bfff3" providerId="ADAL" clId="{91B4E6CA-7355-4874-BFCC-DFD9035D1BF5}" dt="2023-05-05T20:28:50.021" v="178" actId="478"/>
          <ac:spMkLst>
            <pc:docMk/>
            <pc:sldMk cId="0" sldId="1002"/>
            <ac:spMk id="81" creationId="{7ED2F48E-2BF0-DD7C-302B-5B696CB2E45E}"/>
          </ac:spMkLst>
        </pc:spChg>
        <pc:spChg chg="del">
          <ac:chgData name="Paula Vázquez-Valero" userId="3a0e46d7-2099-40af-a155-aa45b68bfff3" providerId="ADAL" clId="{91B4E6CA-7355-4874-BFCC-DFD9035D1BF5}" dt="2023-05-05T20:28:50.021" v="178" actId="478"/>
          <ac:spMkLst>
            <pc:docMk/>
            <pc:sldMk cId="0" sldId="1002"/>
            <ac:spMk id="84" creationId="{7AA5EFEC-BA89-FECD-1218-9595D24D6563}"/>
          </ac:spMkLst>
        </pc:spChg>
        <pc:spChg chg="del">
          <ac:chgData name="Paula Vázquez-Valero" userId="3a0e46d7-2099-40af-a155-aa45b68bfff3" providerId="ADAL" clId="{91B4E6CA-7355-4874-BFCC-DFD9035D1BF5}" dt="2023-05-05T20:28:50.021" v="178" actId="478"/>
          <ac:spMkLst>
            <pc:docMk/>
            <pc:sldMk cId="0" sldId="1002"/>
            <ac:spMk id="88" creationId="{D239F668-965E-9670-AC65-DF27E279A19F}"/>
          </ac:spMkLst>
        </pc:spChg>
        <pc:spChg chg="add del">
          <ac:chgData name="Paula Vázquez-Valero" userId="3a0e46d7-2099-40af-a155-aa45b68bfff3" providerId="ADAL" clId="{91B4E6CA-7355-4874-BFCC-DFD9035D1BF5}" dt="2023-05-05T21:06:00.442" v="479" actId="21"/>
          <ac:spMkLst>
            <pc:docMk/>
            <pc:sldMk cId="0" sldId="1002"/>
            <ac:spMk id="107" creationId="{65785CBE-E926-8B89-FE10-2E9EADC5DC2E}"/>
          </ac:spMkLst>
        </pc:spChg>
        <pc:spChg chg="add del">
          <ac:chgData name="Paula Vázquez-Valero" userId="3a0e46d7-2099-40af-a155-aa45b68bfff3" providerId="ADAL" clId="{91B4E6CA-7355-4874-BFCC-DFD9035D1BF5}" dt="2023-05-05T21:06:00.442" v="479" actId="21"/>
          <ac:spMkLst>
            <pc:docMk/>
            <pc:sldMk cId="0" sldId="1002"/>
            <ac:spMk id="112" creationId="{00000000-0000-0000-0000-000000000000}"/>
          </ac:spMkLst>
        </pc:spChg>
        <pc:spChg chg="del mod">
          <ac:chgData name="Paula Vázquez-Valero" userId="3a0e46d7-2099-40af-a155-aa45b68bfff3" providerId="ADAL" clId="{91B4E6CA-7355-4874-BFCC-DFD9035D1BF5}" dt="2023-05-05T20:28:20.100" v="169" actId="478"/>
          <ac:spMkLst>
            <pc:docMk/>
            <pc:sldMk cId="0" sldId="1002"/>
            <ac:spMk id="122" creationId="{7F721959-06E8-FD22-C34A-235847F5DC4D}"/>
          </ac:spMkLst>
        </pc:spChg>
        <pc:spChg chg="add del mod">
          <ac:chgData name="Paula Vázquez-Valero" userId="3a0e46d7-2099-40af-a155-aa45b68bfff3" providerId="ADAL" clId="{91B4E6CA-7355-4874-BFCC-DFD9035D1BF5}" dt="2023-05-05T21:10:16.451" v="570" actId="14100"/>
          <ac:spMkLst>
            <pc:docMk/>
            <pc:sldMk cId="0" sldId="1002"/>
            <ac:spMk id="123" creationId="{13CA0061-FD94-64E6-5528-62474252F09E}"/>
          </ac:spMkLst>
        </pc:spChg>
        <pc:grpChg chg="add mod">
          <ac:chgData name="Paula Vázquez-Valero" userId="3a0e46d7-2099-40af-a155-aa45b68bfff3" providerId="ADAL" clId="{91B4E6CA-7355-4874-BFCC-DFD9035D1BF5}" dt="2023-05-05T21:09:37.618" v="566" actId="164"/>
          <ac:grpSpMkLst>
            <pc:docMk/>
            <pc:sldMk cId="0" sldId="1002"/>
            <ac:grpSpMk id="18" creationId="{D0394D3B-C0B1-39E9-168D-70EE2C5277F3}"/>
          </ac:grpSpMkLst>
        </pc:grpChg>
        <pc:grpChg chg="del">
          <ac:chgData name="Paula Vázquez-Valero" userId="3a0e46d7-2099-40af-a155-aa45b68bfff3" providerId="ADAL" clId="{91B4E6CA-7355-4874-BFCC-DFD9035D1BF5}" dt="2023-05-05T20:28:46.253" v="177" actId="478"/>
          <ac:grpSpMkLst>
            <pc:docMk/>
            <pc:sldMk cId="0" sldId="1002"/>
            <ac:grpSpMk id="73" creationId="{72A5844C-9FE9-D539-D970-80DB5E9DDB74}"/>
          </ac:grpSpMkLst>
        </pc:grpChg>
        <pc:picChg chg="del">
          <ac:chgData name="Paula Vázquez-Valero" userId="3a0e46d7-2099-40af-a155-aa45b68bfff3" providerId="ADAL" clId="{91B4E6CA-7355-4874-BFCC-DFD9035D1BF5}" dt="2023-05-05T20:28:46.253" v="177" actId="478"/>
          <ac:picMkLst>
            <pc:docMk/>
            <pc:sldMk cId="0" sldId="1002"/>
            <ac:picMk id="3" creationId="{D7F8E47D-9149-9A97-B02D-A13DA5F1FA9E}"/>
          </ac:picMkLst>
        </pc:picChg>
        <pc:picChg chg="add del mod">
          <ac:chgData name="Paula Vázquez-Valero" userId="3a0e46d7-2099-40af-a155-aa45b68bfff3" providerId="ADAL" clId="{91B4E6CA-7355-4874-BFCC-DFD9035D1BF5}" dt="2023-05-05T20:49:57.749" v="350" actId="478"/>
          <ac:picMkLst>
            <pc:docMk/>
            <pc:sldMk cId="0" sldId="1002"/>
            <ac:picMk id="5" creationId="{E939F0C9-3671-4EFF-61A9-A7097F66323D}"/>
          </ac:picMkLst>
        </pc:picChg>
        <pc:picChg chg="add del mod">
          <ac:chgData name="Paula Vázquez-Valero" userId="3a0e46d7-2099-40af-a155-aa45b68bfff3" providerId="ADAL" clId="{91B4E6CA-7355-4874-BFCC-DFD9035D1BF5}" dt="2023-05-05T21:06:00.442" v="479" actId="21"/>
          <ac:picMkLst>
            <pc:docMk/>
            <pc:sldMk cId="0" sldId="1002"/>
            <ac:picMk id="7" creationId="{7CA877B3-1DE6-E11C-E1AF-1348498DED5E}"/>
          </ac:picMkLst>
        </pc:picChg>
        <pc:picChg chg="add mod">
          <ac:chgData name="Paula Vázquez-Valero" userId="3a0e46d7-2099-40af-a155-aa45b68bfff3" providerId="ADAL" clId="{91B4E6CA-7355-4874-BFCC-DFD9035D1BF5}" dt="2023-05-05T21:09:37.618" v="566" actId="164"/>
          <ac:picMkLst>
            <pc:docMk/>
            <pc:sldMk cId="0" sldId="1002"/>
            <ac:picMk id="14" creationId="{7D2FDB0C-AAB9-4112-1B50-34013F664BE0}"/>
          </ac:picMkLst>
        </pc:picChg>
        <pc:picChg chg="del">
          <ac:chgData name="Paula Vázquez-Valero" userId="3a0e46d7-2099-40af-a155-aa45b68bfff3" providerId="ADAL" clId="{91B4E6CA-7355-4874-BFCC-DFD9035D1BF5}" dt="2023-05-05T20:28:46.253" v="177" actId="478"/>
          <ac:picMkLst>
            <pc:docMk/>
            <pc:sldMk cId="0" sldId="1002"/>
            <ac:picMk id="19" creationId="{B0D9B628-8B33-B54A-AA84-2073D0793636}"/>
          </ac:picMkLst>
        </pc:picChg>
        <pc:picChg chg="del">
          <ac:chgData name="Paula Vázquez-Valero" userId="3a0e46d7-2099-40af-a155-aa45b68bfff3" providerId="ADAL" clId="{91B4E6CA-7355-4874-BFCC-DFD9035D1BF5}" dt="2023-05-05T20:28:46.253" v="177" actId="478"/>
          <ac:picMkLst>
            <pc:docMk/>
            <pc:sldMk cId="0" sldId="1002"/>
            <ac:picMk id="21" creationId="{6CB76AF1-2366-B0D1-C8BB-B42CA718A2A2}"/>
          </ac:picMkLst>
        </pc:picChg>
        <pc:picChg chg="add del">
          <ac:chgData name="Paula Vázquez-Valero" userId="3a0e46d7-2099-40af-a155-aa45b68bfff3" providerId="ADAL" clId="{91B4E6CA-7355-4874-BFCC-DFD9035D1BF5}" dt="2023-05-05T21:06:00.442" v="479" actId="21"/>
          <ac:picMkLst>
            <pc:docMk/>
            <pc:sldMk cId="0" sldId="1002"/>
            <ac:picMk id="111" creationId="{00000000-0000-0000-0000-000000000000}"/>
          </ac:picMkLst>
        </pc:picChg>
        <pc:picChg chg="add del mod">
          <ac:chgData name="Paula Vázquez-Valero" userId="3a0e46d7-2099-40af-a155-aa45b68bfff3" providerId="ADAL" clId="{91B4E6CA-7355-4874-BFCC-DFD9035D1BF5}" dt="2023-05-05T23:56:59.343" v="3170" actId="1076"/>
          <ac:picMkLst>
            <pc:docMk/>
            <pc:sldMk cId="0" sldId="1002"/>
            <ac:picMk id="121" creationId="{161CE104-39F6-20F9-BE13-0B87176D1622}"/>
          </ac:picMkLst>
        </pc:picChg>
        <pc:picChg chg="add del mod">
          <ac:chgData name="Paula Vázquez-Valero" userId="3a0e46d7-2099-40af-a155-aa45b68bfff3" providerId="ADAL" clId="{91B4E6CA-7355-4874-BFCC-DFD9035D1BF5}" dt="2023-05-05T20:33:21.545" v="183" actId="478"/>
          <ac:picMkLst>
            <pc:docMk/>
            <pc:sldMk cId="0" sldId="1002"/>
            <ac:picMk id="2050" creationId="{5BD71C05-960C-F780-C2ED-ABA661729DC1}"/>
          </ac:picMkLst>
        </pc:picChg>
        <pc:picChg chg="add del mod">
          <ac:chgData name="Paula Vázquez-Valero" userId="3a0e46d7-2099-40af-a155-aa45b68bfff3" providerId="ADAL" clId="{91B4E6CA-7355-4874-BFCC-DFD9035D1BF5}" dt="2023-05-05T21:06:00.442" v="479" actId="21"/>
          <ac:picMkLst>
            <pc:docMk/>
            <pc:sldMk cId="0" sldId="1002"/>
            <ac:picMk id="2052" creationId="{81BE8633-ECBA-6C6E-B5A2-98A94A9720B8}"/>
          </ac:picMkLst>
        </pc:picChg>
        <pc:picChg chg="add del mod">
          <ac:chgData name="Paula Vázquez-Valero" userId="3a0e46d7-2099-40af-a155-aa45b68bfff3" providerId="ADAL" clId="{91B4E6CA-7355-4874-BFCC-DFD9035D1BF5}" dt="2023-05-05T21:06:00.442" v="479" actId="21"/>
          <ac:picMkLst>
            <pc:docMk/>
            <pc:sldMk cId="0" sldId="1002"/>
            <ac:picMk id="2054" creationId="{8A900004-699B-AF46-611E-9C9945826F16}"/>
          </ac:picMkLst>
        </pc:picChg>
        <pc:picChg chg="add del mod">
          <ac:chgData name="Paula Vázquez-Valero" userId="3a0e46d7-2099-40af-a155-aa45b68bfff3" providerId="ADAL" clId="{91B4E6CA-7355-4874-BFCC-DFD9035D1BF5}" dt="2023-05-05T21:06:00.442" v="479" actId="21"/>
          <ac:picMkLst>
            <pc:docMk/>
            <pc:sldMk cId="0" sldId="1002"/>
            <ac:picMk id="2056" creationId="{4FAF13AA-5D31-C960-C400-E77C582C6CCF}"/>
          </ac:picMkLst>
        </pc:picChg>
        <pc:picChg chg="add del mod">
          <ac:chgData name="Paula Vázquez-Valero" userId="3a0e46d7-2099-40af-a155-aa45b68bfff3" providerId="ADAL" clId="{91B4E6CA-7355-4874-BFCC-DFD9035D1BF5}" dt="2023-05-05T21:06:00.442" v="479" actId="21"/>
          <ac:picMkLst>
            <pc:docMk/>
            <pc:sldMk cId="0" sldId="1002"/>
            <ac:picMk id="2058" creationId="{55377C83-0589-60B8-A048-75DF60C5958F}"/>
          </ac:picMkLst>
        </pc:picChg>
        <pc:picChg chg="add del mod">
          <ac:chgData name="Paula Vázquez-Valero" userId="3a0e46d7-2099-40af-a155-aa45b68bfff3" providerId="ADAL" clId="{91B4E6CA-7355-4874-BFCC-DFD9035D1BF5}" dt="2023-05-05T21:06:00.442" v="479" actId="21"/>
          <ac:picMkLst>
            <pc:docMk/>
            <pc:sldMk cId="0" sldId="1002"/>
            <ac:picMk id="2060" creationId="{D3CDFB91-50A4-BDEE-2115-11B59DC3A221}"/>
          </ac:picMkLst>
        </pc:picChg>
        <pc:picChg chg="add del mod">
          <ac:chgData name="Paula Vázquez-Valero" userId="3a0e46d7-2099-40af-a155-aa45b68bfff3" providerId="ADAL" clId="{91B4E6CA-7355-4874-BFCC-DFD9035D1BF5}" dt="2023-05-05T21:06:00.442" v="479" actId="21"/>
          <ac:picMkLst>
            <pc:docMk/>
            <pc:sldMk cId="0" sldId="1002"/>
            <ac:picMk id="2062" creationId="{F2918B33-3A02-7D36-16F5-E8DFC93E0B4F}"/>
          </ac:picMkLst>
        </pc:picChg>
        <pc:picChg chg="add del mod">
          <ac:chgData name="Paula Vázquez-Valero" userId="3a0e46d7-2099-40af-a155-aa45b68bfff3" providerId="ADAL" clId="{91B4E6CA-7355-4874-BFCC-DFD9035D1BF5}" dt="2023-05-05T21:06:06.065" v="480" actId="21"/>
          <ac:picMkLst>
            <pc:docMk/>
            <pc:sldMk cId="0" sldId="1002"/>
            <ac:picMk id="2064" creationId="{7CAD111A-6213-1333-0036-B4E319E7E222}"/>
          </ac:picMkLst>
        </pc:picChg>
        <pc:picChg chg="del">
          <ac:chgData name="Paula Vázquez-Valero" userId="3a0e46d7-2099-40af-a155-aa45b68bfff3" providerId="ADAL" clId="{91B4E6CA-7355-4874-BFCC-DFD9035D1BF5}" dt="2023-05-05T20:28:46.253" v="177" actId="478"/>
          <ac:picMkLst>
            <pc:docMk/>
            <pc:sldMk cId="0" sldId="1002"/>
            <ac:picMk id="10242" creationId="{E2055D03-C63F-B149-E415-932041B99865}"/>
          </ac:picMkLst>
        </pc:picChg>
        <pc:picChg chg="del">
          <ac:chgData name="Paula Vázquez-Valero" userId="3a0e46d7-2099-40af-a155-aa45b68bfff3" providerId="ADAL" clId="{91B4E6CA-7355-4874-BFCC-DFD9035D1BF5}" dt="2023-05-05T20:28:46.253" v="177" actId="478"/>
          <ac:picMkLst>
            <pc:docMk/>
            <pc:sldMk cId="0" sldId="1002"/>
            <ac:picMk id="10244" creationId="{B7B6362C-D42C-806F-6AE6-BB1698B362B6}"/>
          </ac:picMkLst>
        </pc:picChg>
        <pc:picChg chg="del">
          <ac:chgData name="Paula Vázquez-Valero" userId="3a0e46d7-2099-40af-a155-aa45b68bfff3" providerId="ADAL" clId="{91B4E6CA-7355-4874-BFCC-DFD9035D1BF5}" dt="2023-05-05T20:28:46.253" v="177" actId="478"/>
          <ac:picMkLst>
            <pc:docMk/>
            <pc:sldMk cId="0" sldId="1002"/>
            <ac:picMk id="10246" creationId="{187F7E67-6E39-DDD0-2DEB-13E28583FEF1}"/>
          </ac:picMkLst>
        </pc:picChg>
      </pc:sldChg>
      <pc:sldChg chg="delSp modSp add del mod ord">
        <pc:chgData name="Paula Vázquez-Valero" userId="3a0e46d7-2099-40af-a155-aa45b68bfff3" providerId="ADAL" clId="{91B4E6CA-7355-4874-BFCC-DFD9035D1BF5}" dt="2023-05-05T23:17:38.299" v="3020" actId="2696"/>
        <pc:sldMkLst>
          <pc:docMk/>
          <pc:sldMk cId="971221969" sldId="1003"/>
        </pc:sldMkLst>
        <pc:spChg chg="mod">
          <ac:chgData name="Paula Vázquez-Valero" userId="3a0e46d7-2099-40af-a155-aa45b68bfff3" providerId="ADAL" clId="{91B4E6CA-7355-4874-BFCC-DFD9035D1BF5}" dt="2023-05-05T21:13:09.679" v="651" actId="1076"/>
          <ac:spMkLst>
            <pc:docMk/>
            <pc:sldMk cId="971221969" sldId="1003"/>
            <ac:spMk id="34" creationId="{EDB5B130-A736-D090-A904-8A5CD62285CC}"/>
          </ac:spMkLst>
        </pc:spChg>
        <pc:spChg chg="mod">
          <ac:chgData name="Paula Vázquez-Valero" userId="3a0e46d7-2099-40af-a155-aa45b68bfff3" providerId="ADAL" clId="{91B4E6CA-7355-4874-BFCC-DFD9035D1BF5}" dt="2023-05-05T21:14:43.829" v="671" actId="1037"/>
          <ac:spMkLst>
            <pc:docMk/>
            <pc:sldMk cId="971221969" sldId="1003"/>
            <ac:spMk id="86" creationId="{2E128017-BAD0-94B5-F7B2-2317910FE6C5}"/>
          </ac:spMkLst>
        </pc:spChg>
        <pc:spChg chg="del mod">
          <ac:chgData name="Paula Vázquez-Valero" userId="3a0e46d7-2099-40af-a155-aa45b68bfff3" providerId="ADAL" clId="{91B4E6CA-7355-4874-BFCC-DFD9035D1BF5}" dt="2023-05-05T21:14:33.938" v="654" actId="478"/>
          <ac:spMkLst>
            <pc:docMk/>
            <pc:sldMk cId="971221969" sldId="1003"/>
            <ac:spMk id="87" creationId="{6E24C6D9-71D3-E5CD-B178-2F2365121EDE}"/>
          </ac:spMkLst>
        </pc:spChg>
        <pc:picChg chg="mod">
          <ac:chgData name="Paula Vázquez-Valero" userId="3a0e46d7-2099-40af-a155-aa45b68bfff3" providerId="ADAL" clId="{91B4E6CA-7355-4874-BFCC-DFD9035D1BF5}" dt="2023-05-05T21:14:43.829" v="671" actId="1037"/>
          <ac:picMkLst>
            <pc:docMk/>
            <pc:sldMk cId="971221969" sldId="1003"/>
            <ac:picMk id="88" creationId="{C5254151-878F-39AD-7962-5ED51FC49DFE}"/>
          </ac:picMkLst>
        </pc:picChg>
      </pc:sldChg>
      <pc:sldChg chg="addSp modSp new del">
        <pc:chgData name="Paula Vázquez-Valero" userId="3a0e46d7-2099-40af-a155-aa45b68bfff3" providerId="ADAL" clId="{91B4E6CA-7355-4874-BFCC-DFD9035D1BF5}" dt="2023-05-05T23:17:38.299" v="3020" actId="2696"/>
        <pc:sldMkLst>
          <pc:docMk/>
          <pc:sldMk cId="3668418451" sldId="1004"/>
        </pc:sldMkLst>
        <pc:picChg chg="add mod">
          <ac:chgData name="Paula Vázquez-Valero" userId="3a0e46d7-2099-40af-a155-aa45b68bfff3" providerId="ADAL" clId="{91B4E6CA-7355-4874-BFCC-DFD9035D1BF5}" dt="2023-05-05T20:23:31.062" v="149"/>
          <ac:picMkLst>
            <pc:docMk/>
            <pc:sldMk cId="3668418451" sldId="1004"/>
            <ac:picMk id="4" creationId="{A132BD9D-3E78-B3CD-93F2-9A902C80B4CF}"/>
          </ac:picMkLst>
        </pc:picChg>
        <pc:picChg chg="add mod">
          <ac:chgData name="Paula Vázquez-Valero" userId="3a0e46d7-2099-40af-a155-aa45b68bfff3" providerId="ADAL" clId="{91B4E6CA-7355-4874-BFCC-DFD9035D1BF5}" dt="2023-05-05T20:23:31.062" v="149"/>
          <ac:picMkLst>
            <pc:docMk/>
            <pc:sldMk cId="3668418451" sldId="1004"/>
            <ac:picMk id="5" creationId="{C36D1326-4F5A-7FD7-885E-F55EFA203EAD}"/>
          </ac:picMkLst>
        </pc:picChg>
      </pc:sldChg>
      <pc:sldChg chg="add del">
        <pc:chgData name="Paula Vázquez-Valero" userId="3a0e46d7-2099-40af-a155-aa45b68bfff3" providerId="ADAL" clId="{91B4E6CA-7355-4874-BFCC-DFD9035D1BF5}" dt="2023-05-05T22:46:35.905" v="2506" actId="2696"/>
        <pc:sldMkLst>
          <pc:docMk/>
          <pc:sldMk cId="1964841660" sldId="1005"/>
        </pc:sldMkLst>
      </pc:sldChg>
      <pc:sldChg chg="add del">
        <pc:chgData name="Paula Vázquez-Valero" userId="3a0e46d7-2099-40af-a155-aa45b68bfff3" providerId="ADAL" clId="{91B4E6CA-7355-4874-BFCC-DFD9035D1BF5}" dt="2023-05-05T22:46:35.905" v="2506" actId="2696"/>
        <pc:sldMkLst>
          <pc:docMk/>
          <pc:sldMk cId="4101050569" sldId="1006"/>
        </pc:sldMkLst>
      </pc:sldChg>
      <pc:sldChg chg="add del">
        <pc:chgData name="Paula Vázquez-Valero" userId="3a0e46d7-2099-40af-a155-aa45b68bfff3" providerId="ADAL" clId="{91B4E6CA-7355-4874-BFCC-DFD9035D1BF5}" dt="2023-05-05T22:46:35.905" v="2506" actId="2696"/>
        <pc:sldMkLst>
          <pc:docMk/>
          <pc:sldMk cId="163946147" sldId="1007"/>
        </pc:sldMkLst>
      </pc:sldChg>
      <pc:sldChg chg="add del">
        <pc:chgData name="Paula Vázquez-Valero" userId="3a0e46d7-2099-40af-a155-aa45b68bfff3" providerId="ADAL" clId="{91B4E6CA-7355-4874-BFCC-DFD9035D1BF5}" dt="2023-05-05T22:46:35.905" v="2506" actId="2696"/>
        <pc:sldMkLst>
          <pc:docMk/>
          <pc:sldMk cId="213908471" sldId="1008"/>
        </pc:sldMkLst>
      </pc:sldChg>
      <pc:sldChg chg="add del">
        <pc:chgData name="Paula Vázquez-Valero" userId="3a0e46d7-2099-40af-a155-aa45b68bfff3" providerId="ADAL" clId="{91B4E6CA-7355-4874-BFCC-DFD9035D1BF5}" dt="2023-05-05T22:46:35.905" v="2506" actId="2696"/>
        <pc:sldMkLst>
          <pc:docMk/>
          <pc:sldMk cId="3234848579" sldId="1009"/>
        </pc:sldMkLst>
      </pc:sldChg>
    </pc:docChg>
  </pc:docChgLst>
  <pc:docChgLst>
    <pc:chgData name="Tom Dawes" userId="fe899cd594ff6f3a" providerId="LiveId" clId="{94ECFA5F-39C4-4529-A5EB-7C5C75E265C6}"/>
    <pc:docChg chg="custSel modSld">
      <pc:chgData name="Tom Dawes" userId="fe899cd594ff6f3a" providerId="LiveId" clId="{94ECFA5F-39C4-4529-A5EB-7C5C75E265C6}" dt="2023-06-16T10:36:23.258" v="11"/>
      <pc:docMkLst>
        <pc:docMk/>
      </pc:docMkLst>
      <pc:sldChg chg="addSp delSp modSp mod">
        <pc:chgData name="Tom Dawes" userId="fe899cd594ff6f3a" providerId="LiveId" clId="{94ECFA5F-39C4-4529-A5EB-7C5C75E265C6}" dt="2023-06-16T10:35:37.600" v="1"/>
        <pc:sldMkLst>
          <pc:docMk/>
          <pc:sldMk cId="930197238" sldId="994"/>
        </pc:sldMkLst>
        <pc:picChg chg="add mod">
          <ac:chgData name="Tom Dawes" userId="fe899cd594ff6f3a" providerId="LiveId" clId="{94ECFA5F-39C4-4529-A5EB-7C5C75E265C6}" dt="2023-06-16T10:35:37.600" v="1"/>
          <ac:picMkLst>
            <pc:docMk/>
            <pc:sldMk cId="930197238" sldId="994"/>
            <ac:picMk id="3" creationId="{8DE38203-182F-E68E-AB98-2D3C91A1556E}"/>
          </ac:picMkLst>
        </pc:picChg>
        <pc:picChg chg="del">
          <ac:chgData name="Tom Dawes" userId="fe899cd594ff6f3a" providerId="LiveId" clId="{94ECFA5F-39C4-4529-A5EB-7C5C75E265C6}" dt="2023-06-16T10:35:37.121" v="0" actId="478"/>
          <ac:picMkLst>
            <pc:docMk/>
            <pc:sldMk cId="930197238" sldId="994"/>
            <ac:picMk id="95" creationId="{D4B5C49C-FA4B-75E2-829D-7D1252069860}"/>
          </ac:picMkLst>
        </pc:picChg>
      </pc:sldChg>
      <pc:sldChg chg="addSp delSp modSp mod">
        <pc:chgData name="Tom Dawes" userId="fe899cd594ff6f3a" providerId="LiveId" clId="{94ECFA5F-39C4-4529-A5EB-7C5C75E265C6}" dt="2023-06-16T10:35:45.930" v="3"/>
        <pc:sldMkLst>
          <pc:docMk/>
          <pc:sldMk cId="3373486726" sldId="995"/>
        </pc:sldMkLst>
        <pc:picChg chg="add mod">
          <ac:chgData name="Tom Dawes" userId="fe899cd594ff6f3a" providerId="LiveId" clId="{94ECFA5F-39C4-4529-A5EB-7C5C75E265C6}" dt="2023-06-16T10:35:45.930" v="3"/>
          <ac:picMkLst>
            <pc:docMk/>
            <pc:sldMk cId="3373486726" sldId="995"/>
            <ac:picMk id="5" creationId="{DD5E8D7D-B0F3-9897-8A50-D483E6BED785}"/>
          </ac:picMkLst>
        </pc:picChg>
        <pc:picChg chg="del">
          <ac:chgData name="Tom Dawes" userId="fe899cd594ff6f3a" providerId="LiveId" clId="{94ECFA5F-39C4-4529-A5EB-7C5C75E265C6}" dt="2023-06-16T10:35:45.491" v="2" actId="478"/>
          <ac:picMkLst>
            <pc:docMk/>
            <pc:sldMk cId="3373486726" sldId="995"/>
            <ac:picMk id="36" creationId="{95F41BA1-15B8-4626-B3D9-90B5284DE8E7}"/>
          </ac:picMkLst>
        </pc:picChg>
      </pc:sldChg>
      <pc:sldChg chg="addSp delSp modSp mod">
        <pc:chgData name="Tom Dawes" userId="fe899cd594ff6f3a" providerId="LiveId" clId="{94ECFA5F-39C4-4529-A5EB-7C5C75E265C6}" dt="2023-06-16T10:35:54.034" v="5"/>
        <pc:sldMkLst>
          <pc:docMk/>
          <pc:sldMk cId="1237817981" sldId="996"/>
        </pc:sldMkLst>
        <pc:picChg chg="add mod">
          <ac:chgData name="Tom Dawes" userId="fe899cd594ff6f3a" providerId="LiveId" clId="{94ECFA5F-39C4-4529-A5EB-7C5C75E265C6}" dt="2023-06-16T10:35:54.034" v="5"/>
          <ac:picMkLst>
            <pc:docMk/>
            <pc:sldMk cId="1237817981" sldId="996"/>
            <ac:picMk id="5" creationId="{AEE0DD1A-234C-FA59-B17D-AC2D2D72880A}"/>
          </ac:picMkLst>
        </pc:picChg>
        <pc:picChg chg="del">
          <ac:chgData name="Tom Dawes" userId="fe899cd594ff6f3a" providerId="LiveId" clId="{94ECFA5F-39C4-4529-A5EB-7C5C75E265C6}" dt="2023-06-16T10:35:53.651" v="4" actId="478"/>
          <ac:picMkLst>
            <pc:docMk/>
            <pc:sldMk cId="1237817981" sldId="996"/>
            <ac:picMk id="37" creationId="{338E578C-7B50-431F-BDCE-317C643A9655}"/>
          </ac:picMkLst>
        </pc:picChg>
      </pc:sldChg>
      <pc:sldChg chg="addSp delSp modSp mod">
        <pc:chgData name="Tom Dawes" userId="fe899cd594ff6f3a" providerId="LiveId" clId="{94ECFA5F-39C4-4529-A5EB-7C5C75E265C6}" dt="2023-06-16T10:36:04.022" v="7"/>
        <pc:sldMkLst>
          <pc:docMk/>
          <pc:sldMk cId="2218864483" sldId="997"/>
        </pc:sldMkLst>
        <pc:picChg chg="add mod">
          <ac:chgData name="Tom Dawes" userId="fe899cd594ff6f3a" providerId="LiveId" clId="{94ECFA5F-39C4-4529-A5EB-7C5C75E265C6}" dt="2023-06-16T10:36:04.022" v="7"/>
          <ac:picMkLst>
            <pc:docMk/>
            <pc:sldMk cId="2218864483" sldId="997"/>
            <ac:picMk id="5" creationId="{1DF0A20C-C7EF-6C8F-66C0-268BB56326BB}"/>
          </ac:picMkLst>
        </pc:picChg>
        <pc:picChg chg="del">
          <ac:chgData name="Tom Dawes" userId="fe899cd594ff6f3a" providerId="LiveId" clId="{94ECFA5F-39C4-4529-A5EB-7C5C75E265C6}" dt="2023-06-16T10:36:03.607" v="6" actId="478"/>
          <ac:picMkLst>
            <pc:docMk/>
            <pc:sldMk cId="2218864483" sldId="997"/>
            <ac:picMk id="40" creationId="{2E2A3438-B5C3-4A6A-9AE9-06F845A1F6C7}"/>
          </ac:picMkLst>
        </pc:picChg>
      </pc:sldChg>
      <pc:sldChg chg="addSp delSp modSp mod">
        <pc:chgData name="Tom Dawes" userId="fe899cd594ff6f3a" providerId="LiveId" clId="{94ECFA5F-39C4-4529-A5EB-7C5C75E265C6}" dt="2023-06-16T10:36:13.670" v="9"/>
        <pc:sldMkLst>
          <pc:docMk/>
          <pc:sldMk cId="1071792490" sldId="998"/>
        </pc:sldMkLst>
        <pc:picChg chg="add mod">
          <ac:chgData name="Tom Dawes" userId="fe899cd594ff6f3a" providerId="LiveId" clId="{94ECFA5F-39C4-4529-A5EB-7C5C75E265C6}" dt="2023-06-16T10:36:13.670" v="9"/>
          <ac:picMkLst>
            <pc:docMk/>
            <pc:sldMk cId="1071792490" sldId="998"/>
            <ac:picMk id="5" creationId="{E03EB5AA-CF43-C485-B3EE-C01C12A933BB}"/>
          </ac:picMkLst>
        </pc:picChg>
        <pc:picChg chg="del">
          <ac:chgData name="Tom Dawes" userId="fe899cd594ff6f3a" providerId="LiveId" clId="{94ECFA5F-39C4-4529-A5EB-7C5C75E265C6}" dt="2023-06-16T10:36:12.871" v="8" actId="478"/>
          <ac:picMkLst>
            <pc:docMk/>
            <pc:sldMk cId="1071792490" sldId="998"/>
            <ac:picMk id="37" creationId="{18EC260A-58D2-4348-B41B-4BD862B20874}"/>
          </ac:picMkLst>
        </pc:picChg>
      </pc:sldChg>
      <pc:sldChg chg="addSp delSp modSp mod">
        <pc:chgData name="Tom Dawes" userId="fe899cd594ff6f3a" providerId="LiveId" clId="{94ECFA5F-39C4-4529-A5EB-7C5C75E265C6}" dt="2023-06-16T10:36:23.258" v="11"/>
        <pc:sldMkLst>
          <pc:docMk/>
          <pc:sldMk cId="3747962104" sldId="999"/>
        </pc:sldMkLst>
        <pc:picChg chg="add mod">
          <ac:chgData name="Tom Dawes" userId="fe899cd594ff6f3a" providerId="LiveId" clId="{94ECFA5F-39C4-4529-A5EB-7C5C75E265C6}" dt="2023-06-16T10:36:23.258" v="11"/>
          <ac:picMkLst>
            <pc:docMk/>
            <pc:sldMk cId="3747962104" sldId="999"/>
            <ac:picMk id="6" creationId="{4692C525-C528-04AB-DF71-116FEE648B48}"/>
          </ac:picMkLst>
        </pc:picChg>
        <pc:picChg chg="del">
          <ac:chgData name="Tom Dawes" userId="fe899cd594ff6f3a" providerId="LiveId" clId="{94ECFA5F-39C4-4529-A5EB-7C5C75E265C6}" dt="2023-06-16T10:36:22.590" v="10" actId="478"/>
          <ac:picMkLst>
            <pc:docMk/>
            <pc:sldMk cId="3747962104" sldId="999"/>
            <ac:picMk id="36" creationId="{BE5D9837-7EB0-4851-83B1-8ACB3D203D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F2BA9-D6A4-4CE8-884A-737DBDF8B45E}"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50263-D2D8-41AF-88E1-57F41DEA832E}" type="slidenum">
              <a:rPr lang="en-GB" smtClean="0"/>
              <a:t>‹#›</a:t>
            </a:fld>
            <a:endParaRPr lang="en-GB"/>
          </a:p>
        </p:txBody>
      </p:sp>
    </p:spTree>
    <p:extLst>
      <p:ext uri="{BB962C8B-B14F-4D97-AF65-F5344CB8AC3E}">
        <p14:creationId xmlns:p14="http://schemas.microsoft.com/office/powerpoint/2010/main" val="246128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800" dirty="0">
                <a:effectLst/>
                <a:latin typeface="Calibri" panose="020F0502020204030204" pitchFamily="34" charset="0"/>
                <a:ea typeface="Calibri" panose="020F0502020204030204" pitchFamily="34" charset="0"/>
              </a:rPr>
              <a:t>The frequency rankings for words that occur in this PowerPoint which have been</a:t>
            </a:r>
            <a:r>
              <a:rPr lang="en-GB" sz="1800" i="1" dirty="0">
                <a:effectLst/>
                <a:latin typeface="Calibri" panose="020F0502020204030204" pitchFamily="34" charset="0"/>
                <a:ea typeface="Calibri" panose="020F0502020204030204" pitchFamily="34" charset="0"/>
              </a:rPr>
              <a:t> previously</a:t>
            </a:r>
            <a:r>
              <a:rPr lang="en-GB" sz="18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800" b="1" kern="1200" dirty="0">
              <a:solidFill>
                <a:schemeClr val="tx1"/>
              </a:solidFill>
              <a:effectLst/>
              <a:latin typeface="+mn-lt"/>
              <a:ea typeface="+mn-ea"/>
              <a:cs typeface="+mn-cs"/>
            </a:endParaRPr>
          </a:p>
          <a:p>
            <a:r>
              <a:rPr lang="es-ES_tradnl" sz="1800" b="1" kern="1200" dirty="0" err="1">
                <a:solidFill>
                  <a:schemeClr val="tx1"/>
                </a:solidFill>
                <a:effectLst/>
                <a:latin typeface="+mn-lt"/>
                <a:ea typeface="+mn-ea"/>
                <a:cs typeface="+mn-cs"/>
              </a:rPr>
              <a:t>Phonics</a:t>
            </a:r>
            <a:r>
              <a:rPr lang="es-ES_tradnl" sz="1800" b="1" kern="1200" dirty="0">
                <a:solidFill>
                  <a:schemeClr val="tx1"/>
                </a:solidFill>
                <a:effectLst/>
                <a:latin typeface="+mn-lt"/>
                <a:ea typeface="+mn-ea"/>
                <a:cs typeface="+mn-cs"/>
              </a:rPr>
              <a:t>: SSC </a:t>
            </a:r>
            <a:r>
              <a:rPr lang="es-ES_tradnl" sz="1800" b="1" kern="1200" dirty="0" err="1">
                <a:solidFill>
                  <a:schemeClr val="tx1"/>
                </a:solidFill>
                <a:effectLst/>
                <a:latin typeface="+mn-lt"/>
                <a:ea typeface="+mn-ea"/>
                <a:cs typeface="+mn-cs"/>
              </a:rPr>
              <a:t>revision</a:t>
            </a:r>
            <a:r>
              <a:rPr lang="es-ES_tradnl" sz="1800" b="1" kern="1200" dirty="0">
                <a:solidFill>
                  <a:schemeClr val="tx1"/>
                </a:solidFill>
                <a:effectLst/>
                <a:latin typeface="+mn-lt"/>
                <a:ea typeface="+mn-ea"/>
                <a:cs typeface="+mn-cs"/>
              </a:rPr>
              <a:t> 2</a:t>
            </a:r>
            <a:endParaRPr lang="es-ES_tradnl" sz="1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err="1">
                <a:solidFill>
                  <a:schemeClr val="tx1"/>
                </a:solidFill>
                <a:effectLst/>
                <a:latin typeface="+mn-lt"/>
                <a:ea typeface="+mn-ea"/>
                <a:cs typeface="+mn-cs"/>
              </a:rPr>
              <a:t>Vocabulary</a:t>
            </a:r>
            <a:r>
              <a:rPr lang="es-ES_tradnl" sz="1800" b="1" kern="1200" dirty="0">
                <a:solidFill>
                  <a:schemeClr val="tx1"/>
                </a:solidFill>
                <a:effectLst/>
                <a:latin typeface="+mn-lt"/>
                <a:ea typeface="+mn-ea"/>
                <a:cs typeface="+mn-cs"/>
              </a:rPr>
              <a:t> (new </a:t>
            </a:r>
            <a:r>
              <a:rPr lang="es-ES_tradnl" sz="1800" b="1" kern="1200" dirty="0" err="1">
                <a:solidFill>
                  <a:schemeClr val="tx1"/>
                </a:solidFill>
                <a:effectLst/>
                <a:latin typeface="+mn-lt"/>
                <a:ea typeface="+mn-ea"/>
                <a:cs typeface="+mn-cs"/>
              </a:rPr>
              <a:t>words</a:t>
            </a:r>
            <a:r>
              <a:rPr lang="es-ES_tradnl" sz="1800" b="1" kern="1200" dirty="0">
                <a:solidFill>
                  <a:schemeClr val="tx1"/>
                </a:solidFill>
                <a:effectLst/>
                <a:latin typeface="+mn-lt"/>
                <a:ea typeface="+mn-ea"/>
                <a:cs typeface="+mn-cs"/>
              </a:rPr>
              <a:t> in </a:t>
            </a:r>
            <a:r>
              <a:rPr lang="es-ES_tradnl" sz="1800" b="1" kern="1200" dirty="0" err="1">
                <a:solidFill>
                  <a:schemeClr val="tx1"/>
                </a:solidFill>
                <a:effectLst/>
                <a:latin typeface="+mn-lt"/>
                <a:ea typeface="+mn-ea"/>
                <a:cs typeface="+mn-cs"/>
              </a:rPr>
              <a:t>bold</a:t>
            </a:r>
            <a:r>
              <a:rPr lang="es-ES_tradnl" sz="1800" kern="1200" dirty="0">
                <a:solidFill>
                  <a:schemeClr val="tx1"/>
                </a:solidFill>
                <a:effectLst/>
                <a:latin typeface="+mn-lt"/>
                <a:ea typeface="+mn-ea"/>
                <a:cs typeface="+mn-cs"/>
              </a:rPr>
              <a:t>): </a:t>
            </a:r>
            <a:r>
              <a:rPr lang="es-ES" sz="1800" b="0" i="0" u="none" strike="noStrike" dirty="0">
                <a:solidFill>
                  <a:srgbClr val="002060"/>
                </a:solidFill>
                <a:effectLst/>
                <a:latin typeface="Century Gothic" panose="020B0502020202020204" pitchFamily="34" charset="0"/>
              </a:rPr>
              <a:t> </a:t>
            </a:r>
            <a:r>
              <a:rPr lang="es-ES" sz="1800" b="1" i="0" u="none" strike="noStrike" dirty="0">
                <a:solidFill>
                  <a:srgbClr val="002060"/>
                </a:solidFill>
                <a:effectLst/>
                <a:latin typeface="Century Gothic" panose="020B0502020202020204" pitchFamily="34" charset="0"/>
              </a:rPr>
              <a:t>querer, quiero, quieres, quiere</a:t>
            </a:r>
            <a:r>
              <a:rPr lang="es-ES" sz="1800" b="0" i="0" u="none" strike="noStrike" dirty="0">
                <a:solidFill>
                  <a:srgbClr val="002060"/>
                </a:solidFill>
                <a:effectLst/>
                <a:latin typeface="Century Gothic" panose="020B0502020202020204" pitchFamily="34" charset="0"/>
              </a:rPr>
              <a:t> [58] </a:t>
            </a:r>
            <a:r>
              <a:rPr lang="es-ES" sz="1800" b="1" i="0" u="none" strike="noStrike" dirty="0">
                <a:solidFill>
                  <a:srgbClr val="FF0000"/>
                </a:solidFill>
                <a:effectLst/>
                <a:latin typeface="Century Gothic" panose="020B0502020202020204" pitchFamily="34" charset="0"/>
              </a:rPr>
              <a:t>dormir</a:t>
            </a:r>
            <a:r>
              <a:rPr lang="es-ES" sz="1800" b="0" i="0" u="none" strike="noStrike" dirty="0">
                <a:solidFill>
                  <a:srgbClr val="FF0000"/>
                </a:solidFill>
                <a:effectLst/>
                <a:latin typeface="Century Gothic" panose="020B0502020202020204" pitchFamily="34" charset="0"/>
              </a:rPr>
              <a:t> [403] </a:t>
            </a:r>
            <a:r>
              <a:rPr lang="es-ES" sz="1800" b="1" i="0" u="none" strike="noStrike" dirty="0">
                <a:solidFill>
                  <a:srgbClr val="FF0000"/>
                </a:solidFill>
                <a:effectLst/>
                <a:latin typeface="Century Gothic" panose="020B0502020202020204" pitchFamily="34" charset="0"/>
              </a:rPr>
              <a:t>lavar</a:t>
            </a:r>
            <a:r>
              <a:rPr lang="es-ES" sz="1800" b="0" i="0" u="none" strike="noStrike" dirty="0">
                <a:solidFill>
                  <a:srgbClr val="FF0000"/>
                </a:solidFill>
                <a:effectLst/>
                <a:latin typeface="Century Gothic" panose="020B0502020202020204" pitchFamily="34" charset="0"/>
              </a:rPr>
              <a:t> [1676] </a:t>
            </a:r>
            <a:br>
              <a:rPr lang="es-ES" sz="1800" b="0" i="0" u="none" strike="noStrike" dirty="0">
                <a:solidFill>
                  <a:srgbClr val="FF0000"/>
                </a:solidFill>
                <a:effectLst/>
                <a:latin typeface="Century Gothic" panose="020B0502020202020204" pitchFamily="34" charset="0"/>
              </a:rPr>
            </a:br>
            <a:r>
              <a:rPr lang="es-ES_tradnl" sz="1800" b="1" kern="1200" dirty="0">
                <a:solidFill>
                  <a:schemeClr val="tx1"/>
                </a:solidFill>
                <a:effectLst/>
                <a:latin typeface="+mn-lt"/>
                <a:ea typeface="+mn-ea"/>
                <a:cs typeface="+mn-cs"/>
              </a:rPr>
              <a:t>Revisit 1</a:t>
            </a:r>
            <a:r>
              <a:rPr lang="es-ES_tradnl" sz="1800" kern="1200" dirty="0">
                <a:solidFill>
                  <a:schemeClr val="tx1"/>
                </a:solidFill>
                <a:effectLst/>
                <a:latin typeface="+mn-lt"/>
                <a:ea typeface="+mn-ea"/>
                <a:cs typeface="+mn-cs"/>
              </a:rPr>
              <a:t>: </a:t>
            </a:r>
            <a:r>
              <a:rPr lang="es-ES" sz="1800" b="0" i="0" u="none" strike="noStrike" dirty="0">
                <a:solidFill>
                  <a:srgbClr val="002060"/>
                </a:solidFill>
                <a:effectLst/>
                <a:latin typeface="Century Gothic" panose="020B0502020202020204" pitchFamily="34" charset="0"/>
              </a:rPr>
              <a:t>desfile [4514] flor [739] fuego [884] luz [278]  mucho [41] todo12 [472] todo el mundo [n/a] </a:t>
            </a:r>
            <a:r>
              <a:rPr lang="es-ES" sz="2800" dirty="0"/>
              <a:t> </a:t>
            </a:r>
            <a:endParaRPr lang="es-ES_tradnl"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err="1">
                <a:solidFill>
                  <a:schemeClr val="tx1"/>
                </a:solidFill>
                <a:effectLst/>
                <a:latin typeface="+mn-lt"/>
                <a:ea typeface="+mn-ea"/>
                <a:cs typeface="+mn-cs"/>
              </a:rPr>
              <a:t>Revisit</a:t>
            </a:r>
            <a:r>
              <a:rPr lang="es-ES_tradnl" sz="1800" b="1" kern="1200" dirty="0">
                <a:solidFill>
                  <a:schemeClr val="tx1"/>
                </a:solidFill>
                <a:effectLst/>
                <a:latin typeface="+mn-lt"/>
                <a:ea typeface="+mn-ea"/>
                <a:cs typeface="+mn-cs"/>
              </a:rPr>
              <a:t> 2</a:t>
            </a:r>
            <a:r>
              <a:rPr lang="es-ES_tradnl" sz="1800" kern="1200" dirty="0">
                <a:solidFill>
                  <a:schemeClr val="tx1"/>
                </a:solidFill>
                <a:effectLst/>
                <a:latin typeface="+mn-lt"/>
                <a:ea typeface="+mn-ea"/>
                <a:cs typeface="+mn-cs"/>
              </a:rPr>
              <a:t>: </a:t>
            </a:r>
            <a:r>
              <a:rPr lang="es-ES" sz="1800" b="0" i="0" u="none" strike="noStrike" dirty="0">
                <a:solidFill>
                  <a:srgbClr val="002060"/>
                </a:solidFill>
                <a:effectLst/>
                <a:latin typeface="Century Gothic" panose="020B0502020202020204" pitchFamily="34" charset="0"/>
              </a:rPr>
              <a:t>voy [ir 33] vas [ir 33] va [ir 33] bosque [1444] campo [342] isla [810] lago [2151]  montaña [1464] playa [1475] río [496] a [8] el [1] la [1] </a:t>
            </a:r>
            <a:endParaRPr lang="es-ES_tradnl"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rPr>
              <a:t>Frequency of unknown words</a:t>
            </a:r>
            <a:r>
              <a:rPr lang="en-GB" sz="1800" dirty="0">
                <a:effectLst/>
                <a:latin typeface="Calibri" panose="020F05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a:t>opinar</a:t>
            </a:r>
            <a:r>
              <a:rPr lang="en-US" sz="1800" b="1" dirty="0"/>
              <a:t> </a:t>
            </a:r>
            <a:r>
              <a:rPr lang="en-US" sz="1800" b="0" dirty="0"/>
              <a:t>[1547] </a:t>
            </a:r>
            <a:r>
              <a:rPr lang="en-US" sz="1800" b="1" dirty="0" err="1"/>
              <a:t>reaccionar</a:t>
            </a:r>
            <a:r>
              <a:rPr lang="en-US" sz="1800" b="1" dirty="0"/>
              <a:t> </a:t>
            </a:r>
            <a:r>
              <a:rPr lang="en-US" sz="1800" b="0" dirty="0"/>
              <a:t>[2284]</a:t>
            </a:r>
            <a:r>
              <a:rPr lang="en-US" sz="1800" b="1" dirty="0"/>
              <a:t> </a:t>
            </a:r>
            <a:r>
              <a:rPr lang="en-US" sz="1800" b="1" dirty="0" err="1"/>
              <a:t>helado</a:t>
            </a:r>
            <a:r>
              <a:rPr lang="en-US" sz="1800" b="1" dirty="0"/>
              <a:t> </a:t>
            </a:r>
            <a:r>
              <a:rPr lang="en-US" sz="1800" b="0" dirty="0"/>
              <a:t>[3024] </a:t>
            </a:r>
            <a:r>
              <a:rPr lang="en-GB" sz="1800" b="1" i="0" strike="noStrike" spc="-1" noProof="0" dirty="0" err="1">
                <a:latin typeface="Arial"/>
              </a:rPr>
              <a:t>muro</a:t>
            </a:r>
            <a:r>
              <a:rPr lang="en-GB" sz="1800" b="0" i="1" noProof="0" dirty="0"/>
              <a:t> </a:t>
            </a:r>
            <a:r>
              <a:rPr lang="en-GB" sz="1800" b="0" i="0" noProof="0" dirty="0"/>
              <a:t>[1874]</a:t>
            </a:r>
            <a:r>
              <a:rPr lang="en-US" sz="1800" b="0" dirty="0"/>
              <a:t> </a:t>
            </a:r>
            <a:r>
              <a:rPr lang="en-US" sz="1800" b="1" dirty="0" err="1"/>
              <a:t>aburrido</a:t>
            </a:r>
            <a:r>
              <a:rPr lang="en-US" sz="1800" b="1" dirty="0"/>
              <a:t> </a:t>
            </a:r>
            <a:r>
              <a:rPr lang="en-US" sz="1800" b="0" dirty="0"/>
              <a:t>[3917]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Source: Davies, M. &amp; Davies, K. (2018)</a:t>
            </a:r>
            <a:r>
              <a:rPr lang="en-GB" sz="1800" i="1" dirty="0">
                <a:effectLst/>
                <a:latin typeface="Calibri" panose="020F0502020204030204" pitchFamily="34" charset="0"/>
                <a:ea typeface="Calibri" panose="020F0502020204030204" pitchFamily="34" charset="0"/>
              </a:rPr>
              <a:t>. A frequency dictionary of Spanish: Core vocabulary for learners </a:t>
            </a:r>
            <a:r>
              <a:rPr lang="en-GB" sz="1800" dirty="0">
                <a:effectLst/>
                <a:latin typeface="Calibri" panose="020F0502020204030204" pitchFamily="34" charset="0"/>
                <a:ea typeface="Calibri" panose="020F0502020204030204" pitchFamily="34" charset="0"/>
              </a:rPr>
              <a:t>(2nd ed.). Routledge: London</a:t>
            </a:r>
          </a:p>
          <a:p>
            <a:endParaRPr lang="en-GB" sz="1800" dirty="0"/>
          </a:p>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For any </a:t>
            </a:r>
            <a:r>
              <a:rPr lang="en-GB" sz="1800" i="1" dirty="0">
                <a:effectLst/>
                <a:latin typeface="Calibri" panose="020F0502020204030204" pitchFamily="34" charset="0"/>
                <a:ea typeface="Calibri" panose="020F0502020204030204" pitchFamily="34" charset="0"/>
              </a:rPr>
              <a:t>other </a:t>
            </a:r>
            <a:r>
              <a:rPr lang="en-GB" sz="18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8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Transcript</a:t>
            </a:r>
            <a:r>
              <a:rPr lang="en-GB" dirty="0"/>
              <a:t>:</a:t>
            </a:r>
          </a:p>
          <a:p>
            <a:r>
              <a:rPr lang="en-GB" dirty="0"/>
              <a:t>E. </a:t>
            </a:r>
            <a:r>
              <a:rPr lang="en-GB" dirty="0" err="1"/>
              <a:t>Quiero</a:t>
            </a:r>
            <a:r>
              <a:rPr lang="en-GB" dirty="0"/>
              <a:t> </a:t>
            </a:r>
            <a:r>
              <a:rPr lang="en-GB" dirty="0" err="1"/>
              <a:t>ir</a:t>
            </a:r>
            <a:r>
              <a:rPr lang="en-GB" dirty="0"/>
              <a:t> a la playa.</a:t>
            </a:r>
          </a:p>
          <a:p>
            <a:r>
              <a:rPr lang="en-GB" dirty="0"/>
              <a:t>1. </a:t>
            </a:r>
            <a:r>
              <a:rPr lang="en-GB" dirty="0" err="1"/>
              <a:t>Quiere</a:t>
            </a:r>
            <a:r>
              <a:rPr lang="en-GB" dirty="0"/>
              <a:t> </a:t>
            </a:r>
            <a:r>
              <a:rPr lang="en-GB" dirty="0" err="1"/>
              <a:t>descansar</a:t>
            </a:r>
            <a:r>
              <a:rPr lang="en-GB" dirty="0"/>
              <a:t> en casa.</a:t>
            </a:r>
          </a:p>
          <a:p>
            <a:r>
              <a:rPr lang="en-GB" dirty="0"/>
              <a:t>2. Quieres </a:t>
            </a:r>
            <a:r>
              <a:rPr lang="en-GB" dirty="0" err="1"/>
              <a:t>pasear</a:t>
            </a:r>
            <a:r>
              <a:rPr lang="en-GB" dirty="0"/>
              <a:t> </a:t>
            </a:r>
            <a:r>
              <a:rPr lang="en-GB" dirty="0" err="1"/>
              <a:t>por</a:t>
            </a:r>
            <a:r>
              <a:rPr lang="en-GB" dirty="0"/>
              <a:t> la </a:t>
            </a:r>
            <a:r>
              <a:rPr lang="en-GB" dirty="0" err="1"/>
              <a:t>montaña</a:t>
            </a:r>
            <a:r>
              <a:rPr lang="en-GB" dirty="0"/>
              <a:t>.</a:t>
            </a:r>
          </a:p>
          <a:p>
            <a:r>
              <a:rPr lang="en-GB" dirty="0"/>
              <a:t>3. </a:t>
            </a:r>
            <a:r>
              <a:rPr lang="en-GB" dirty="0" err="1"/>
              <a:t>Quiere</a:t>
            </a:r>
            <a:r>
              <a:rPr lang="en-GB" dirty="0"/>
              <a:t> jugar en la piscina. </a:t>
            </a:r>
          </a:p>
          <a:p>
            <a:r>
              <a:rPr lang="en-GB" dirty="0"/>
              <a:t>4. </a:t>
            </a:r>
            <a:r>
              <a:rPr lang="en-GB" dirty="0" err="1"/>
              <a:t>Quiero</a:t>
            </a:r>
            <a:r>
              <a:rPr lang="en-GB" dirty="0"/>
              <a:t> </a:t>
            </a:r>
            <a:r>
              <a:rPr lang="en-GB" dirty="0" err="1"/>
              <a:t>dormir</a:t>
            </a:r>
            <a:r>
              <a:rPr lang="en-GB" dirty="0"/>
              <a:t> mucho.</a:t>
            </a:r>
          </a:p>
          <a:p>
            <a:r>
              <a:rPr lang="en-GB" dirty="0"/>
              <a:t>5. Quieres </a:t>
            </a:r>
            <a:r>
              <a:rPr lang="en-GB" dirty="0" err="1"/>
              <a:t>montar</a:t>
            </a:r>
            <a:r>
              <a:rPr lang="en-GB" dirty="0"/>
              <a:t> en </a:t>
            </a:r>
            <a:r>
              <a:rPr lang="en-GB" dirty="0" err="1"/>
              <a:t>bici</a:t>
            </a:r>
            <a:r>
              <a:rPr lang="en-GB" dirty="0"/>
              <a:t>.</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177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7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r</a:t>
            </a:r>
            <a:r>
              <a:rPr lang="en-GB" sz="180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eading</a:t>
            </a:r>
            <a:r>
              <a:rPr lang="en-GB" sz="180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to differentiate between 1st, 2</a:t>
            </a:r>
            <a:r>
              <a:rPr lang="en-GB" sz="1800" baseline="3000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nd</a:t>
            </a:r>
            <a:r>
              <a:rPr lang="en-GB" sz="180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and 3</a:t>
            </a:r>
            <a:r>
              <a:rPr lang="en-GB" sz="1800" baseline="3000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rd</a:t>
            </a:r>
            <a:r>
              <a:rPr lang="en-GB" sz="180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person </a:t>
            </a:r>
            <a:r>
              <a:rPr lang="en-GB" sz="180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singulaof</a:t>
            </a:r>
            <a:r>
              <a:rPr lang="en-GB" sz="180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a:t>
            </a:r>
            <a:r>
              <a:rPr lang="en-GB" sz="180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querer</a:t>
            </a:r>
            <a:r>
              <a:rPr lang="en-GB" sz="180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 written comprehension of key vocabulary introduced this week. </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context and click to bring up instructions.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first sentence. Ask pupils to identify de if it’s Quique (I), Sofía (you) or mum (she) and write the correct verb in English.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Continue with items 1 – 7.</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Transcript</a:t>
            </a:r>
            <a:r>
              <a:rPr lang="en-GB" dirty="0"/>
              <a:t>:</a:t>
            </a:r>
            <a:br>
              <a:rPr lang="en-GB" dirty="0"/>
            </a:br>
            <a:r>
              <a:rPr lang="en-GB" dirty="0" err="1"/>
              <a:t>Ejemplo</a:t>
            </a:r>
            <a:r>
              <a:rPr lang="en-GB" dirty="0"/>
              <a:t>. </a:t>
            </a:r>
            <a:r>
              <a:rPr lang="en-GB" dirty="0" err="1"/>
              <a:t>Quieres</a:t>
            </a:r>
            <a:r>
              <a:rPr lang="en-GB" dirty="0"/>
              <a:t> </a:t>
            </a:r>
            <a:r>
              <a:rPr lang="en-GB" dirty="0" err="1"/>
              <a:t>nadar</a:t>
            </a:r>
            <a:r>
              <a:rPr lang="en-GB" dirty="0"/>
              <a:t> </a:t>
            </a:r>
            <a:r>
              <a:rPr lang="en-GB" dirty="0" err="1"/>
              <a:t>en</a:t>
            </a:r>
            <a:r>
              <a:rPr lang="en-GB" dirty="0"/>
              <a:t> la playa.</a:t>
            </a:r>
            <a:br>
              <a:rPr lang="en-GB" dirty="0"/>
            </a:br>
            <a:r>
              <a:rPr lang="en-GB" dirty="0"/>
              <a:t>1. </a:t>
            </a:r>
            <a:r>
              <a:rPr lang="en-GB" dirty="0" err="1"/>
              <a:t>Quiero</a:t>
            </a:r>
            <a:r>
              <a:rPr lang="en-GB" dirty="0"/>
              <a:t> </a:t>
            </a:r>
            <a:r>
              <a:rPr lang="en-GB" dirty="0" err="1"/>
              <a:t>jugar</a:t>
            </a:r>
            <a:r>
              <a:rPr lang="en-GB" dirty="0"/>
              <a:t> al </a:t>
            </a:r>
            <a:r>
              <a:rPr lang="en-GB" dirty="0" err="1"/>
              <a:t>baloncesto</a:t>
            </a:r>
            <a:r>
              <a:rPr lang="en-GB" dirty="0"/>
              <a:t>.</a:t>
            </a:r>
            <a:br>
              <a:rPr lang="en-GB" dirty="0"/>
            </a:br>
            <a:r>
              <a:rPr lang="en-GB" dirty="0"/>
              <a:t>2. </a:t>
            </a:r>
            <a:r>
              <a:rPr lang="en-GB" dirty="0" err="1"/>
              <a:t>Quiere</a:t>
            </a:r>
            <a:r>
              <a:rPr lang="en-GB" dirty="0"/>
              <a:t> </a:t>
            </a:r>
            <a:r>
              <a:rPr lang="en-GB" dirty="0" err="1"/>
              <a:t>lavar</a:t>
            </a:r>
            <a:r>
              <a:rPr lang="en-GB" dirty="0"/>
              <a:t> </a:t>
            </a:r>
            <a:r>
              <a:rPr lang="en-GB" dirty="0" err="1"/>
              <a:t>el</a:t>
            </a:r>
            <a:r>
              <a:rPr lang="en-GB" dirty="0"/>
              <a:t> </a:t>
            </a:r>
            <a:r>
              <a:rPr lang="en-GB" dirty="0" err="1"/>
              <a:t>coche</a:t>
            </a:r>
            <a:r>
              <a:rPr lang="en-GB" dirty="0"/>
              <a:t>.</a:t>
            </a:r>
            <a:br>
              <a:rPr lang="en-GB" dirty="0"/>
            </a:br>
            <a:r>
              <a:rPr lang="en-GB" dirty="0"/>
              <a:t>3. </a:t>
            </a:r>
            <a:r>
              <a:rPr lang="en-GB" dirty="0" err="1"/>
              <a:t>Quiere</a:t>
            </a:r>
            <a:r>
              <a:rPr lang="en-GB" dirty="0"/>
              <a:t> comer </a:t>
            </a:r>
            <a:r>
              <a:rPr lang="en-GB" dirty="0" err="1"/>
              <a:t>helados</a:t>
            </a:r>
            <a:r>
              <a:rPr lang="en-GB" dirty="0"/>
              <a:t>.</a:t>
            </a:r>
            <a:br>
              <a:rPr lang="en-GB" dirty="0"/>
            </a:br>
            <a:r>
              <a:rPr lang="en-GB" dirty="0"/>
              <a:t>4. </a:t>
            </a:r>
            <a:r>
              <a:rPr lang="en-GB" dirty="0" err="1"/>
              <a:t>Quieres</a:t>
            </a:r>
            <a:r>
              <a:rPr lang="en-GB" dirty="0"/>
              <a:t> </a:t>
            </a:r>
            <a:r>
              <a:rPr lang="en-GB" dirty="0" err="1"/>
              <a:t>pasear</a:t>
            </a:r>
            <a:r>
              <a:rPr lang="en-GB" dirty="0"/>
              <a:t> por la </a:t>
            </a:r>
            <a:r>
              <a:rPr lang="en-GB" dirty="0" err="1"/>
              <a:t>montaña</a:t>
            </a:r>
            <a:r>
              <a:rPr lang="en-GB" dirty="0"/>
              <a:t>.</a:t>
            </a:r>
            <a:br>
              <a:rPr lang="en-GB" dirty="0"/>
            </a:br>
            <a:r>
              <a:rPr lang="en-GB" dirty="0"/>
              <a:t>5. </a:t>
            </a:r>
            <a:r>
              <a:rPr lang="en-GB" dirty="0" err="1"/>
              <a:t>Quiero</a:t>
            </a:r>
            <a:r>
              <a:rPr lang="en-GB" dirty="0"/>
              <a:t> comer </a:t>
            </a:r>
            <a:r>
              <a:rPr lang="en-GB" dirty="0" err="1"/>
              <a:t>el</a:t>
            </a:r>
            <a:r>
              <a:rPr lang="en-GB" dirty="0"/>
              <a:t> </a:t>
            </a:r>
            <a:r>
              <a:rPr lang="en-GB" dirty="0" err="1"/>
              <a:t>el</a:t>
            </a:r>
            <a:r>
              <a:rPr lang="en-GB" dirty="0"/>
              <a:t> </a:t>
            </a:r>
            <a:r>
              <a:rPr lang="en-GB" dirty="0" err="1"/>
              <a:t>restauarnte</a:t>
            </a:r>
            <a:r>
              <a:rPr lang="en-GB" dirty="0"/>
              <a:t>.</a:t>
            </a:r>
            <a:br>
              <a:rPr lang="en-GB" dirty="0"/>
            </a:br>
            <a:r>
              <a:rPr lang="en-GB" dirty="0"/>
              <a:t>6. </a:t>
            </a:r>
            <a:r>
              <a:rPr lang="en-GB" dirty="0" err="1"/>
              <a:t>Quieres</a:t>
            </a:r>
            <a:r>
              <a:rPr lang="en-GB" dirty="0"/>
              <a:t> </a:t>
            </a:r>
            <a:r>
              <a:rPr lang="en-GB" dirty="0" err="1"/>
              <a:t>ir</a:t>
            </a:r>
            <a:r>
              <a:rPr lang="en-GB" dirty="0"/>
              <a:t> al </a:t>
            </a:r>
            <a:r>
              <a:rPr lang="en-GB" dirty="0" err="1"/>
              <a:t>museo</a:t>
            </a:r>
            <a:r>
              <a:rPr lang="en-GB" dirty="0"/>
              <a:t>.</a:t>
            </a:r>
            <a:br>
              <a:rPr lang="en-GB" dirty="0"/>
            </a:br>
            <a:r>
              <a:rPr lang="en-GB" dirty="0"/>
              <a:t>7. </a:t>
            </a:r>
            <a:r>
              <a:rPr lang="en-GB" dirty="0" err="1"/>
              <a:t>Quiero</a:t>
            </a:r>
            <a:r>
              <a:rPr lang="en-GB" dirty="0"/>
              <a:t> usar </a:t>
            </a:r>
            <a:r>
              <a:rPr lang="en-GB" dirty="0" err="1"/>
              <a:t>gafas</a:t>
            </a:r>
            <a:r>
              <a:rPr lang="en-GB" dirty="0"/>
              <a:t> de sol.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rPr>
              <a:t>Frequency of unknown words</a:t>
            </a:r>
            <a:r>
              <a:rPr lang="en-GB" sz="1200" dirty="0">
                <a:effectLst/>
                <a:latin typeface="Calibri" panose="020F05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helado</a:t>
            </a:r>
            <a:r>
              <a:rPr lang="en-US" b="1" dirty="0"/>
              <a:t> </a:t>
            </a:r>
            <a:r>
              <a:rPr lang="en-US" b="0" dirty="0"/>
              <a:t>[3024]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4351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4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reading comprehension of both newly introduced and revisited vocabulary &amp; apply logic to the statements.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Click x2 to bring up speech bubbles and model the conversation.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Pupil take turns to read statements 1-6 and react to them according to their own opinion.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rPr>
              <a:t>Frequency of unknown words</a:t>
            </a:r>
            <a:r>
              <a:rPr lang="en-GB" sz="1200" dirty="0">
                <a:effectLst/>
                <a:latin typeface="Calibri" panose="020F05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opinar</a:t>
            </a:r>
            <a:r>
              <a:rPr lang="en-US" b="1" dirty="0"/>
              <a:t> </a:t>
            </a:r>
            <a:r>
              <a:rPr lang="en-US" b="0" dirty="0"/>
              <a:t>[1547] </a:t>
            </a:r>
            <a:r>
              <a:rPr lang="en-US" b="1" dirty="0" err="1"/>
              <a:t>reaccionar</a:t>
            </a:r>
            <a:r>
              <a:rPr lang="en-US" b="1" dirty="0"/>
              <a:t> </a:t>
            </a:r>
            <a:r>
              <a:rPr lang="en-US" b="0" dirty="0"/>
              <a:t>[2284]</a:t>
            </a:r>
            <a:r>
              <a:rPr lang="en-US" b="1" dirty="0"/>
              <a:t> </a:t>
            </a:r>
            <a:r>
              <a:rPr lang="en-US" b="1" dirty="0" err="1"/>
              <a:t>aburrido</a:t>
            </a:r>
            <a:r>
              <a:rPr lang="en-US" b="1" dirty="0"/>
              <a:t> </a:t>
            </a:r>
            <a:r>
              <a:rPr lang="en-US" b="0" dirty="0"/>
              <a:t>[3917]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49353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0714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marR="0" lvl="0" indent="-21528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b="0" dirty="0"/>
              <a:t>3 minutes </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several SSC</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Read the instruction </a:t>
            </a:r>
          </a:p>
          <a:p>
            <a:pPr marL="229320" indent="-228600">
              <a:lnSpc>
                <a:spcPct val="100000"/>
              </a:lnSpc>
              <a:buAutoNum type="arabicPeriod"/>
            </a:pPr>
            <a:r>
              <a:rPr lang="en-GB" sz="1200" b="0" strike="noStrike" spc="-1" dirty="0">
                <a:solidFill>
                  <a:srgbClr val="000000"/>
                </a:solidFill>
                <a:latin typeface="Calibri"/>
              </a:rPr>
              <a:t>Allow pupils to read the text aloud menu in pairs</a:t>
            </a:r>
          </a:p>
          <a:p>
            <a:pPr marL="229320" indent="-228600">
              <a:lnSpc>
                <a:spcPct val="100000"/>
              </a:lnSpc>
              <a:buAutoNum type="arabicPeriod"/>
            </a:pPr>
            <a:r>
              <a:rPr lang="en-GB" sz="1200" b="0" strike="noStrike" spc="-1" dirty="0">
                <a:solidFill>
                  <a:srgbClr val="000000"/>
                </a:solidFill>
                <a:latin typeface="Calibri"/>
              </a:rPr>
              <a:t>Read the text aloud, so pupils can follow. (Click on the individual pictures to hear the audio, if preferred).</a:t>
            </a:r>
          </a:p>
          <a:p>
            <a:pPr marL="229320" indent="-228600">
              <a:lnSpc>
                <a:spcPct val="100000"/>
              </a:lnSpc>
              <a:buAutoNum type="arabicPeriod"/>
            </a:pPr>
            <a:r>
              <a:rPr lang="en-GB" sz="1200" b="0" strike="noStrike" spc="-1" dirty="0">
                <a:solidFill>
                  <a:srgbClr val="000000"/>
                </a:solidFill>
                <a:latin typeface="Calibri"/>
              </a:rPr>
              <a:t>Elicit pupils’ understanding.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Frequency of unknown words and cognates:</a:t>
            </a:r>
          </a:p>
          <a:p>
            <a:pPr marL="0" lvl="0" indent="0" algn="l" rtl="0">
              <a:spcBef>
                <a:spcPts val="0"/>
              </a:spcBef>
              <a:spcAft>
                <a:spcPts val="0"/>
              </a:spcAft>
              <a:buClr>
                <a:schemeClr val="dk1"/>
              </a:buClr>
              <a:buSzPts val="1200"/>
              <a:buFont typeface="Calibri"/>
              <a:buNone/>
            </a:pPr>
            <a:r>
              <a:rPr lang="en-GB" sz="1200" b="0" dirty="0"/>
              <a:t>avellana [&gt;5000] cereza [&gt;5000] chocolate [3408] </a:t>
            </a:r>
            <a:r>
              <a:rPr lang="en-GB" sz="1200" b="0" dirty="0" err="1"/>
              <a:t>fresa</a:t>
            </a:r>
            <a:r>
              <a:rPr lang="en-GB" sz="1200" b="0" dirty="0"/>
              <a:t> [&gt;5000] </a:t>
            </a:r>
            <a:r>
              <a:rPr lang="en-GB" sz="1200" b="0" dirty="0" err="1"/>
              <a:t>limón</a:t>
            </a:r>
            <a:r>
              <a:rPr lang="en-GB" sz="1200" b="0" dirty="0"/>
              <a:t> [4420] </a:t>
            </a:r>
            <a:r>
              <a:rPr lang="en-GB" sz="1200" b="0" dirty="0" err="1"/>
              <a:t>plátano</a:t>
            </a:r>
            <a:r>
              <a:rPr lang="en-GB" sz="1200" b="0" dirty="0"/>
              <a:t> [&gt;5000] queso [3187] </a:t>
            </a:r>
            <a:r>
              <a:rPr lang="en-GB" sz="1200" b="0" dirty="0" err="1"/>
              <a:t>vainilla</a:t>
            </a:r>
            <a:r>
              <a:rPr lang="en-GB" sz="1200" b="0" dirty="0"/>
              <a:t> [&gt;5000]</a:t>
            </a:r>
          </a:p>
          <a:p>
            <a:pPr marL="0" lvl="0" indent="0" algn="l" rtl="0">
              <a:spcBef>
                <a:spcPts val="0"/>
              </a:spcBef>
              <a:spcAft>
                <a:spcPts val="0"/>
              </a:spcAft>
              <a:buClr>
                <a:schemeClr val="dk1"/>
              </a:buClr>
              <a:buSzPts val="1200"/>
              <a:buFont typeface="Calibri"/>
              <a:buNone/>
            </a:pPr>
            <a:endParaRPr lang="en-GB" sz="1200" b="0" dirty="0"/>
          </a:p>
          <a:p>
            <a:pPr marL="0" lvl="0" indent="0" algn="l" rtl="0">
              <a:spcBef>
                <a:spcPts val="0"/>
              </a:spcBef>
              <a:spcAft>
                <a:spcPts val="0"/>
              </a:spcAft>
              <a:buClr>
                <a:schemeClr val="dk1"/>
              </a:buClr>
              <a:buSzPts val="1200"/>
              <a:buFont typeface="Calibri"/>
              <a:buNone/>
            </a:pPr>
            <a:r>
              <a:rPr lang="en-GB" sz="1200" b="1" dirty="0"/>
              <a:t>Image source</a:t>
            </a:r>
            <a:r>
              <a:rPr lang="en-GB" sz="1200" b="0" dirty="0"/>
              <a:t>:</a:t>
            </a:r>
          </a:p>
          <a:p>
            <a:pPr marL="0" lvl="0" indent="0" algn="l" rtl="0">
              <a:spcBef>
                <a:spcPts val="0"/>
              </a:spcBef>
              <a:spcAft>
                <a:spcPts val="0"/>
              </a:spcAft>
              <a:buClr>
                <a:schemeClr val="dk1"/>
              </a:buClr>
              <a:buSzPts val="1200"/>
              <a:buFont typeface="Calibri"/>
              <a:buNone/>
            </a:pPr>
            <a:r>
              <a:rPr lang="en-GB" sz="1200" b="0" dirty="0"/>
              <a:t>&lt;a </a:t>
            </a:r>
            <a:r>
              <a:rPr lang="en-GB" sz="1200" b="0" dirty="0" err="1"/>
              <a:t>href</a:t>
            </a:r>
            <a:r>
              <a:rPr lang="en-GB" sz="1200" b="0" dirty="0"/>
              <a:t>="https://www.flaticon.com/free-icons/cheesecake" title="cheesecake icons"&gt;Cheesecake icons created by LAFS - </a:t>
            </a:r>
            <a:r>
              <a:rPr lang="en-GB" sz="1200" b="0" dirty="0" err="1"/>
              <a:t>Flaticon</a:t>
            </a:r>
            <a:r>
              <a:rPr lang="en-GB" sz="1200" b="0" dirty="0"/>
              <a:t>&lt;/a&gt;</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Timing: 5</a:t>
            </a:r>
            <a:r>
              <a:rPr lang="en-GB" b="1" dirty="0"/>
              <a:t>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GB" b="0" noProof="0" dirty="0"/>
              <a:t>this slide practises read aloud, meaning and spoken production of 18 revisited words that we will use this week with timed spoken comprehension. 2 words are newly introduced here (</a:t>
            </a:r>
            <a:r>
              <a:rPr lang="en-GB" b="0" noProof="0" dirty="0" err="1"/>
              <a:t>dormir</a:t>
            </a:r>
            <a:r>
              <a:rPr lang="en-GB" b="0" noProof="0" dirty="0"/>
              <a:t> &amp; </a:t>
            </a:r>
            <a:r>
              <a:rPr lang="en-GB" b="0" noProof="0" dirty="0" err="1"/>
              <a:t>lavar</a:t>
            </a:r>
            <a:r>
              <a:rPr lang="en-GB" b="0" noProof="0" dirty="0"/>
              <a:t>).</a:t>
            </a:r>
            <a:endParaRPr lang="en-GB" b="0" i="0" noProof="0" dirty="0"/>
          </a:p>
          <a:p>
            <a:endParaRPr lang="en-GB" b="0" noProof="0" dirty="0"/>
          </a:p>
          <a:p>
            <a:r>
              <a:rPr lang="en-GB" b="1" noProof="0" dirty="0"/>
              <a:t>Procedure:  </a:t>
            </a:r>
          </a:p>
          <a:p>
            <a:r>
              <a:rPr lang="en-GB" b="0" noProof="0" dirty="0"/>
              <a:t>The activity is designed like a scratch card. On clicks, the English translation appears following the horizontal (left to right) order of the display.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noProof="0" dirty="0"/>
              <a:t>Click to select a word (the word will change colour).  Pupils read the word aloud.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noProof="0" dirty="0"/>
              <a:t>Ask </a:t>
            </a:r>
            <a:r>
              <a:rPr kumimoji="0" lang="en-GB" sz="1200" b="1" i="0" u="none" strike="noStrike" kern="1200" cap="none" spc="-1" normalizeH="0" baseline="0" noProof="0" dirty="0">
                <a:ln>
                  <a:noFill/>
                </a:ln>
                <a:solidFill>
                  <a:schemeClr val="bg1"/>
                </a:solidFill>
                <a:effectLst/>
                <a:uLnTx/>
                <a:uFillTx/>
                <a:latin typeface="Century Gothic"/>
                <a:ea typeface="Century Gothic"/>
              </a:rPr>
              <a:t>‘¿Cómo se dice en inglés?’</a:t>
            </a:r>
            <a:r>
              <a:rPr kumimoji="0" lang="en-GB" sz="1200" b="1" i="0" u="none" strike="noStrike" kern="1200" cap="none" spc="-1" normalizeH="0" noProof="0" dirty="0">
                <a:ln>
                  <a:noFill/>
                </a:ln>
                <a:solidFill>
                  <a:schemeClr val="bg1"/>
                </a:solidFill>
                <a:effectLst/>
                <a:uLnTx/>
                <a:uFillTx/>
                <a:latin typeface="Century Gothic"/>
                <a:ea typeface="Century Gothic"/>
              </a:rPr>
              <a:t> </a:t>
            </a:r>
            <a:r>
              <a:rPr kumimoji="0" lang="en-GB" sz="1200" b="0" i="0" u="none" strike="noStrike" kern="1200" cap="none" spc="-1" normalizeH="0" noProof="0" dirty="0">
                <a:ln>
                  <a:noFill/>
                </a:ln>
                <a:solidFill>
                  <a:schemeClr val="bg1"/>
                </a:solidFill>
                <a:effectLst/>
                <a:uLnTx/>
                <a:uFillTx/>
                <a:latin typeface="Century Gothic"/>
                <a:ea typeface="Century Gothic"/>
              </a:rPr>
              <a:t>and c</a:t>
            </a:r>
            <a:r>
              <a:rPr lang="en-GB" b="0" noProof="0" dirty="0"/>
              <a:t>lick again to trigger a </a:t>
            </a:r>
            <a:r>
              <a:rPr lang="en-GB" b="1" noProof="0" dirty="0"/>
              <a:t>6-second</a:t>
            </a:r>
            <a:r>
              <a:rPr lang="en-GB" b="0" noProof="0" dirty="0"/>
              <a:t> ‘scratch’ animation, which slowly reveals the English equivalent. Pupils turn to their partner and say the word meaning before it is revealed.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noProof="0" dirty="0"/>
              <a:t>Ask </a:t>
            </a:r>
            <a:r>
              <a:rPr kumimoji="0" lang="en-GB" sz="1200" b="1" i="0" u="none" strike="noStrike" kern="1200" cap="none" spc="-1" normalizeH="0" baseline="0" noProof="0" dirty="0">
                <a:ln>
                  <a:noFill/>
                </a:ln>
                <a:solidFill>
                  <a:schemeClr val="bg1"/>
                </a:solidFill>
                <a:effectLst/>
                <a:uLnTx/>
                <a:uFillTx/>
                <a:latin typeface="Century Gothic"/>
                <a:ea typeface="Century Gothic"/>
              </a:rPr>
              <a:t>‘¿Cómo se dice en español?’ </a:t>
            </a:r>
            <a:r>
              <a:rPr kumimoji="0" lang="en-GB" sz="1200" b="0" i="0" u="none" strike="noStrike" kern="1200" cap="none" spc="-1" normalizeH="0" noProof="0" dirty="0">
                <a:ln>
                  <a:noFill/>
                </a:ln>
                <a:solidFill>
                  <a:schemeClr val="bg1"/>
                </a:solidFill>
                <a:effectLst/>
                <a:uLnTx/>
                <a:uFillTx/>
                <a:latin typeface="Century Gothic"/>
                <a:ea typeface="Century Gothic"/>
              </a:rPr>
              <a:t>to elicit the Spanish meaning again.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1" normalizeH="0" noProof="0" dirty="0">
                <a:ln>
                  <a:noFill/>
                </a:ln>
                <a:solidFill>
                  <a:schemeClr val="bg1"/>
                </a:solidFill>
                <a:effectLst/>
                <a:uLnTx/>
                <a:uFillTx/>
                <a:latin typeface="Century Gothic"/>
                <a:ea typeface="Century Gothic"/>
              </a:rPr>
              <a:t>When all English meanings are displayed, if time allows, ask </a:t>
            </a:r>
            <a:r>
              <a:rPr kumimoji="0" lang="en-GB" sz="1200" b="1" i="0" u="none" strike="noStrike" kern="1200" cap="none" spc="-1" normalizeH="0" noProof="0" dirty="0">
                <a:ln>
                  <a:noFill/>
                </a:ln>
                <a:solidFill>
                  <a:schemeClr val="bg1"/>
                </a:solidFill>
                <a:effectLst/>
                <a:uLnTx/>
                <a:uFillTx/>
                <a:latin typeface="Century Gothic"/>
                <a:ea typeface="Century Gothic"/>
              </a:rPr>
              <a:t>¿Cómo se dice </a:t>
            </a:r>
            <a:r>
              <a:rPr kumimoji="0" lang="en-GB" sz="1200" b="0" i="0" u="none" strike="noStrike" kern="1200" cap="none" spc="-1" normalizeH="0" noProof="0" dirty="0">
                <a:ln>
                  <a:noFill/>
                </a:ln>
                <a:solidFill>
                  <a:schemeClr val="bg1"/>
                </a:solidFill>
                <a:effectLst/>
                <a:uLnTx/>
                <a:uFillTx/>
                <a:latin typeface="Century Gothic"/>
                <a:ea typeface="Century Gothic"/>
              </a:rPr>
              <a:t>[to visit, visiting] </a:t>
            </a:r>
            <a:r>
              <a:rPr kumimoji="0" lang="en-GB" sz="1200" b="1" i="0" u="none" strike="noStrike" kern="1200" cap="none" spc="-1" normalizeH="0" baseline="0" noProof="0" dirty="0">
                <a:ln>
                  <a:noFill/>
                </a:ln>
                <a:solidFill>
                  <a:schemeClr val="bg1"/>
                </a:solidFill>
                <a:effectLst/>
                <a:uLnTx/>
                <a:uFillTx/>
                <a:latin typeface="Century Gothic"/>
                <a:ea typeface="Century Gothic"/>
              </a:rPr>
              <a:t>en</a:t>
            </a:r>
            <a:r>
              <a:rPr kumimoji="0" lang="en-GB" sz="1200" b="1" i="0" u="none" strike="noStrike" kern="1200" cap="none" spc="-1" normalizeH="0" noProof="0" dirty="0">
                <a:ln>
                  <a:noFill/>
                </a:ln>
                <a:solidFill>
                  <a:schemeClr val="bg1"/>
                </a:solidFill>
                <a:effectLst/>
                <a:uLnTx/>
                <a:uFillTx/>
                <a:latin typeface="Century Gothic"/>
                <a:ea typeface="Century Gothic"/>
              </a:rPr>
              <a:t> español? </a:t>
            </a:r>
            <a:r>
              <a:rPr kumimoji="0" lang="en-GB" sz="1200" b="0" i="0" u="none" strike="noStrike" kern="1200" cap="none" spc="-1" normalizeH="0" noProof="0" dirty="0">
                <a:ln>
                  <a:noFill/>
                </a:ln>
                <a:solidFill>
                  <a:schemeClr val="bg1"/>
                </a:solidFill>
                <a:effectLst/>
                <a:uLnTx/>
                <a:uFillTx/>
                <a:latin typeface="Century Gothic"/>
                <a:ea typeface="Century Gothic"/>
              </a:rPr>
              <a:t>etc. to elicit oral recall of a few of the Spanish meanings again.</a:t>
            </a:r>
            <a:endParaRPr lang="en-GB" b="0" noProof="0" dirty="0"/>
          </a:p>
          <a:p>
            <a:pPr marL="0" indent="0">
              <a:buNone/>
            </a:pPr>
            <a:endParaRPr lang="en-GB" sz="1200" b="0" strike="noStrike" spc="-1" noProof="0" dirty="0">
              <a:latin typeface="Arial"/>
            </a:endParaRPr>
          </a:p>
          <a:p>
            <a:pPr marL="0" indent="0">
              <a:buNone/>
            </a:pPr>
            <a:r>
              <a:rPr lang="en-GB" sz="1200" b="1" strike="noStrike" spc="-1" dirty="0">
                <a:latin typeface="Arial"/>
              </a:rPr>
              <a:t>Frequency of unknown words and cognates:</a:t>
            </a:r>
            <a:br>
              <a:rPr lang="en-GB" sz="1200" b="0" strike="noStrike" spc="-1" dirty="0">
                <a:latin typeface="Arial"/>
              </a:rPr>
            </a:br>
            <a:r>
              <a:rPr lang="en-GB" sz="1200" b="0" i="0" strike="noStrike" spc="-1" noProof="0" dirty="0" err="1">
                <a:latin typeface="Arial"/>
              </a:rPr>
              <a:t>muro</a:t>
            </a:r>
            <a:r>
              <a:rPr lang="en-GB" b="0" i="1" noProof="0" dirty="0"/>
              <a:t> </a:t>
            </a:r>
            <a:r>
              <a:rPr lang="en-GB" b="0" i="0" noProof="0" dirty="0"/>
              <a:t>[1874]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5E8F0-3074-4A24-9073-AEBB70944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2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a:t>
            </a:r>
            <a:r>
              <a:rPr lang="en-GB" b="0" dirty="0" err="1"/>
              <a:t>querer</a:t>
            </a:r>
            <a:r>
              <a:rPr lang="en-GB" b="0" dirty="0"/>
              <a:t> (2-verb structure) in 1</a:t>
            </a:r>
            <a:r>
              <a:rPr lang="en-GB" b="0" baseline="30000" dirty="0"/>
              <a:t>st</a:t>
            </a:r>
            <a:r>
              <a:rPr lang="en-GB" b="0" dirty="0"/>
              <a:t> , 2</a:t>
            </a:r>
            <a:r>
              <a:rPr lang="en-GB" b="0" baseline="30000" dirty="0"/>
              <a:t>nd</a:t>
            </a:r>
            <a:r>
              <a:rPr lang="en-GB" b="0" dirty="0"/>
              <a:t> and 3</a:t>
            </a:r>
            <a:r>
              <a:rPr lang="en-GB" b="0" baseline="30000" dirty="0"/>
              <a:t>rd</a:t>
            </a:r>
            <a:r>
              <a:rPr lang="en-GB" b="0" dirty="0"/>
              <a:t> person singular. </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9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 (6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listening out for the verbs ‘</a:t>
            </a:r>
            <a:r>
              <a:rPr lang="en-GB" b="0" dirty="0" err="1"/>
              <a:t>quiero</a:t>
            </a:r>
            <a:r>
              <a:rPr lang="en-GB" b="0" dirty="0"/>
              <a:t>’, ‘</a:t>
            </a:r>
            <a:r>
              <a:rPr lang="en-GB" b="0" dirty="0" err="1"/>
              <a:t>quieres</a:t>
            </a:r>
            <a:r>
              <a:rPr lang="en-GB" b="0" dirty="0"/>
              <a:t>’ and ‘</a:t>
            </a:r>
            <a:r>
              <a:rPr lang="en-GB" b="0" dirty="0" err="1"/>
              <a:t>quiere</a:t>
            </a:r>
            <a:r>
              <a:rPr lang="en-GB" b="0" dirty="0"/>
              <a:t>’ and process the person of the verb they refer to. To then practise processing the meaning of both the newly introduced and revisited vocabulary </a:t>
            </a: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Slide </a:t>
            </a:r>
            <a:r>
              <a:rPr lang="en-GB" b="0" dirty="0"/>
              <a:t>1/6</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instructions in Spanish. The following instructions apply to the next 5 slides.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Tell students this is a delayed dictation activity. You will play a sentence twice and they will have to retain that sentence in their working memory (picturing it in their heads!) for 3 seconds.  </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(NB. They can choose to use the help on the board or without looking – encourage students to choose their own level of challenge).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start timer once you’ve played / read the sentence x2. Once the time is up, the instruction ‘escribe’ will come up and they need to write the whole sentence (or just the verb if they are facing the board for more support)</a:t>
            </a:r>
          </a:p>
          <a:p>
            <a:pPr marL="0" marR="0" lvl="0" indent="0" algn="l" rtl="0">
              <a:lnSpc>
                <a:spcPct val="100000"/>
              </a:lnSpc>
              <a:spcBef>
                <a:spcPts val="0"/>
              </a:spcBef>
              <a:spcAft>
                <a:spcPts val="0"/>
              </a:spcAft>
              <a:buClr>
                <a:schemeClr val="dk1"/>
              </a:buClr>
              <a:buSzPts val="1200"/>
              <a:buFont typeface="Calibri"/>
              <a:buNone/>
            </a:pPr>
            <a:r>
              <a:rPr lang="en-GB" dirty="0"/>
              <a:t>4. Click to reveal the missing verb. Pupils who were facing away turn back to check their answers. </a:t>
            </a:r>
          </a:p>
          <a:p>
            <a:pPr marL="0" marR="0" lvl="0" indent="0" algn="l" rtl="0">
              <a:lnSpc>
                <a:spcPct val="100000"/>
              </a:lnSpc>
              <a:spcBef>
                <a:spcPts val="0"/>
              </a:spcBef>
              <a:spcAft>
                <a:spcPts val="0"/>
              </a:spcAft>
              <a:buClr>
                <a:schemeClr val="dk1"/>
              </a:buClr>
              <a:buSzPts val="1200"/>
              <a:buFont typeface="Calibri"/>
              <a:buNone/>
            </a:pPr>
            <a:r>
              <a:rPr lang="en-GB" dirty="0"/>
              <a:t>5. Click again to bring up the different prompts and elicit answers from pupils.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Transcript</a:t>
            </a:r>
            <a:r>
              <a:rPr lang="en-GB" dirty="0"/>
              <a:t>:</a:t>
            </a:r>
          </a:p>
          <a:p>
            <a:r>
              <a:rPr lang="en-GB" dirty="0"/>
              <a:t>E. </a:t>
            </a:r>
            <a:r>
              <a:rPr lang="en-GB" dirty="0" err="1"/>
              <a:t>Quiero</a:t>
            </a:r>
            <a:r>
              <a:rPr lang="en-GB" dirty="0"/>
              <a:t> </a:t>
            </a:r>
            <a:r>
              <a:rPr lang="en-GB" dirty="0" err="1"/>
              <a:t>ir</a:t>
            </a:r>
            <a:r>
              <a:rPr lang="en-GB" dirty="0"/>
              <a:t> a la playa.</a:t>
            </a:r>
          </a:p>
          <a:p>
            <a:r>
              <a:rPr lang="en-GB" dirty="0"/>
              <a:t>1. </a:t>
            </a:r>
            <a:r>
              <a:rPr lang="en-GB" dirty="0" err="1"/>
              <a:t>Quiere</a:t>
            </a:r>
            <a:r>
              <a:rPr lang="en-GB" dirty="0"/>
              <a:t> </a:t>
            </a:r>
            <a:r>
              <a:rPr lang="en-GB" dirty="0" err="1"/>
              <a:t>descansar</a:t>
            </a:r>
            <a:r>
              <a:rPr lang="en-GB" dirty="0"/>
              <a:t> en casa.</a:t>
            </a:r>
          </a:p>
          <a:p>
            <a:r>
              <a:rPr lang="en-GB" dirty="0"/>
              <a:t>2. Quieres </a:t>
            </a:r>
            <a:r>
              <a:rPr lang="en-GB" dirty="0" err="1"/>
              <a:t>pasear</a:t>
            </a:r>
            <a:r>
              <a:rPr lang="en-GB" dirty="0"/>
              <a:t> </a:t>
            </a:r>
            <a:r>
              <a:rPr lang="en-GB" dirty="0" err="1"/>
              <a:t>por</a:t>
            </a:r>
            <a:r>
              <a:rPr lang="en-GB" dirty="0"/>
              <a:t> la </a:t>
            </a:r>
            <a:r>
              <a:rPr lang="en-GB" dirty="0" err="1"/>
              <a:t>montaña</a:t>
            </a:r>
            <a:r>
              <a:rPr lang="en-GB" dirty="0"/>
              <a:t>.</a:t>
            </a:r>
          </a:p>
          <a:p>
            <a:r>
              <a:rPr lang="en-GB" dirty="0"/>
              <a:t>3. </a:t>
            </a:r>
            <a:r>
              <a:rPr lang="en-GB" dirty="0" err="1"/>
              <a:t>Quiere</a:t>
            </a:r>
            <a:r>
              <a:rPr lang="en-GB" dirty="0"/>
              <a:t> jugar en la piscina. </a:t>
            </a:r>
          </a:p>
          <a:p>
            <a:r>
              <a:rPr lang="en-GB" dirty="0"/>
              <a:t>4. </a:t>
            </a:r>
            <a:r>
              <a:rPr lang="en-GB" dirty="0" err="1"/>
              <a:t>Quiero</a:t>
            </a:r>
            <a:r>
              <a:rPr lang="en-GB" dirty="0"/>
              <a:t> </a:t>
            </a:r>
            <a:r>
              <a:rPr lang="en-GB" dirty="0" err="1"/>
              <a:t>dormir</a:t>
            </a:r>
            <a:r>
              <a:rPr lang="en-GB" dirty="0"/>
              <a:t> mucho.</a:t>
            </a:r>
          </a:p>
          <a:p>
            <a:r>
              <a:rPr lang="en-GB" dirty="0"/>
              <a:t>5. Quieres </a:t>
            </a:r>
            <a:r>
              <a:rPr lang="en-GB" dirty="0" err="1"/>
              <a:t>montar</a:t>
            </a:r>
            <a:r>
              <a:rPr lang="en-GB" dirty="0"/>
              <a:t> en </a:t>
            </a:r>
            <a:r>
              <a:rPr lang="en-GB" dirty="0" err="1"/>
              <a:t>bici</a:t>
            </a:r>
            <a:r>
              <a:rPr lang="en-GB" dirty="0"/>
              <a:t>.</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9715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Transcript</a:t>
            </a:r>
            <a:r>
              <a:rPr lang="en-GB" dirty="0"/>
              <a:t>:</a:t>
            </a:r>
          </a:p>
          <a:p>
            <a:r>
              <a:rPr lang="en-GB" dirty="0"/>
              <a:t>E. </a:t>
            </a:r>
            <a:r>
              <a:rPr lang="en-GB" dirty="0" err="1"/>
              <a:t>Quiero</a:t>
            </a:r>
            <a:r>
              <a:rPr lang="en-GB" dirty="0"/>
              <a:t> </a:t>
            </a:r>
            <a:r>
              <a:rPr lang="en-GB" dirty="0" err="1"/>
              <a:t>ir</a:t>
            </a:r>
            <a:r>
              <a:rPr lang="en-GB" dirty="0"/>
              <a:t> a la playa.</a:t>
            </a:r>
          </a:p>
          <a:p>
            <a:r>
              <a:rPr lang="en-GB" dirty="0"/>
              <a:t>1. </a:t>
            </a:r>
            <a:r>
              <a:rPr lang="en-GB" dirty="0" err="1"/>
              <a:t>Quiere</a:t>
            </a:r>
            <a:r>
              <a:rPr lang="en-GB" dirty="0"/>
              <a:t> </a:t>
            </a:r>
            <a:r>
              <a:rPr lang="en-GB" dirty="0" err="1"/>
              <a:t>descansar</a:t>
            </a:r>
            <a:r>
              <a:rPr lang="en-GB" dirty="0"/>
              <a:t> en casa.</a:t>
            </a:r>
          </a:p>
          <a:p>
            <a:r>
              <a:rPr lang="en-GB" dirty="0"/>
              <a:t>2. Quieres </a:t>
            </a:r>
            <a:r>
              <a:rPr lang="en-GB" dirty="0" err="1"/>
              <a:t>pasear</a:t>
            </a:r>
            <a:r>
              <a:rPr lang="en-GB" dirty="0"/>
              <a:t> </a:t>
            </a:r>
            <a:r>
              <a:rPr lang="en-GB" dirty="0" err="1"/>
              <a:t>por</a:t>
            </a:r>
            <a:r>
              <a:rPr lang="en-GB" dirty="0"/>
              <a:t> la </a:t>
            </a:r>
            <a:r>
              <a:rPr lang="en-GB" dirty="0" err="1"/>
              <a:t>montaña</a:t>
            </a:r>
            <a:r>
              <a:rPr lang="en-GB" dirty="0"/>
              <a:t>.</a:t>
            </a:r>
          </a:p>
          <a:p>
            <a:r>
              <a:rPr lang="en-GB" dirty="0"/>
              <a:t>3. </a:t>
            </a:r>
            <a:r>
              <a:rPr lang="en-GB" dirty="0" err="1"/>
              <a:t>Quiere</a:t>
            </a:r>
            <a:r>
              <a:rPr lang="en-GB" dirty="0"/>
              <a:t> jugar en la piscina. </a:t>
            </a:r>
          </a:p>
          <a:p>
            <a:r>
              <a:rPr lang="en-GB" dirty="0"/>
              <a:t>4. </a:t>
            </a:r>
            <a:r>
              <a:rPr lang="en-GB" dirty="0" err="1"/>
              <a:t>Quiero</a:t>
            </a:r>
            <a:r>
              <a:rPr lang="en-GB" dirty="0"/>
              <a:t> </a:t>
            </a:r>
            <a:r>
              <a:rPr lang="en-GB" dirty="0" err="1"/>
              <a:t>dormir</a:t>
            </a:r>
            <a:r>
              <a:rPr lang="en-GB" dirty="0"/>
              <a:t> mucho.</a:t>
            </a:r>
          </a:p>
          <a:p>
            <a:r>
              <a:rPr lang="en-GB" dirty="0"/>
              <a:t>5. Quieres </a:t>
            </a:r>
            <a:r>
              <a:rPr lang="en-GB" dirty="0" err="1"/>
              <a:t>montar</a:t>
            </a:r>
            <a:r>
              <a:rPr lang="en-GB" dirty="0"/>
              <a:t> en </a:t>
            </a:r>
            <a:r>
              <a:rPr lang="en-GB" dirty="0" err="1"/>
              <a:t>bici</a:t>
            </a:r>
            <a:r>
              <a:rPr lang="en-GB" dirty="0"/>
              <a:t>.</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7578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Transcript</a:t>
            </a:r>
            <a:r>
              <a:rPr lang="en-GB" dirty="0"/>
              <a:t>:</a:t>
            </a:r>
          </a:p>
          <a:p>
            <a:r>
              <a:rPr lang="en-GB" dirty="0"/>
              <a:t>E. </a:t>
            </a:r>
            <a:r>
              <a:rPr lang="en-GB" dirty="0" err="1"/>
              <a:t>Quiero</a:t>
            </a:r>
            <a:r>
              <a:rPr lang="en-GB" dirty="0"/>
              <a:t> </a:t>
            </a:r>
            <a:r>
              <a:rPr lang="en-GB" dirty="0" err="1"/>
              <a:t>ir</a:t>
            </a:r>
            <a:r>
              <a:rPr lang="en-GB" dirty="0"/>
              <a:t> a la playa.</a:t>
            </a:r>
          </a:p>
          <a:p>
            <a:r>
              <a:rPr lang="en-GB" dirty="0"/>
              <a:t>1. </a:t>
            </a:r>
            <a:r>
              <a:rPr lang="en-GB" dirty="0" err="1"/>
              <a:t>Quiere</a:t>
            </a:r>
            <a:r>
              <a:rPr lang="en-GB" dirty="0"/>
              <a:t> </a:t>
            </a:r>
            <a:r>
              <a:rPr lang="en-GB" dirty="0" err="1"/>
              <a:t>descansar</a:t>
            </a:r>
            <a:r>
              <a:rPr lang="en-GB" dirty="0"/>
              <a:t> en casa.</a:t>
            </a:r>
          </a:p>
          <a:p>
            <a:r>
              <a:rPr lang="en-GB" dirty="0"/>
              <a:t>2. Quieres </a:t>
            </a:r>
            <a:r>
              <a:rPr lang="en-GB" dirty="0" err="1"/>
              <a:t>pasear</a:t>
            </a:r>
            <a:r>
              <a:rPr lang="en-GB" dirty="0"/>
              <a:t> </a:t>
            </a:r>
            <a:r>
              <a:rPr lang="en-GB" dirty="0" err="1"/>
              <a:t>por</a:t>
            </a:r>
            <a:r>
              <a:rPr lang="en-GB" dirty="0"/>
              <a:t> la </a:t>
            </a:r>
            <a:r>
              <a:rPr lang="en-GB" dirty="0" err="1"/>
              <a:t>montaña</a:t>
            </a:r>
            <a:r>
              <a:rPr lang="en-GB" dirty="0"/>
              <a:t>.</a:t>
            </a:r>
          </a:p>
          <a:p>
            <a:r>
              <a:rPr lang="en-GB" dirty="0"/>
              <a:t>3. </a:t>
            </a:r>
            <a:r>
              <a:rPr lang="en-GB" dirty="0" err="1"/>
              <a:t>Quiere</a:t>
            </a:r>
            <a:r>
              <a:rPr lang="en-GB" dirty="0"/>
              <a:t> jugar en la piscina. </a:t>
            </a:r>
          </a:p>
          <a:p>
            <a:r>
              <a:rPr lang="en-GB" dirty="0"/>
              <a:t>4. </a:t>
            </a:r>
            <a:r>
              <a:rPr lang="en-GB" dirty="0" err="1"/>
              <a:t>Quiero</a:t>
            </a:r>
            <a:r>
              <a:rPr lang="en-GB" dirty="0"/>
              <a:t> </a:t>
            </a:r>
            <a:r>
              <a:rPr lang="en-GB" dirty="0" err="1"/>
              <a:t>dormir</a:t>
            </a:r>
            <a:r>
              <a:rPr lang="en-GB" dirty="0"/>
              <a:t> mucho.</a:t>
            </a:r>
          </a:p>
          <a:p>
            <a:r>
              <a:rPr lang="en-GB" dirty="0"/>
              <a:t>5. Quieres </a:t>
            </a:r>
            <a:r>
              <a:rPr lang="en-GB" dirty="0" err="1"/>
              <a:t>montar</a:t>
            </a:r>
            <a:r>
              <a:rPr lang="en-GB" dirty="0"/>
              <a:t> en </a:t>
            </a:r>
            <a:r>
              <a:rPr lang="en-GB" dirty="0" err="1"/>
              <a:t>bici</a:t>
            </a:r>
            <a:r>
              <a:rPr lang="en-GB" dirty="0"/>
              <a:t>.</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7991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Transcript</a:t>
            </a:r>
            <a:r>
              <a:rPr lang="en-GB" dirty="0"/>
              <a:t>:</a:t>
            </a:r>
          </a:p>
          <a:p>
            <a:r>
              <a:rPr lang="en-GB" dirty="0"/>
              <a:t>E. </a:t>
            </a:r>
            <a:r>
              <a:rPr lang="en-GB" dirty="0" err="1"/>
              <a:t>Quiero</a:t>
            </a:r>
            <a:r>
              <a:rPr lang="en-GB" dirty="0"/>
              <a:t> </a:t>
            </a:r>
            <a:r>
              <a:rPr lang="en-GB" dirty="0" err="1"/>
              <a:t>ir</a:t>
            </a:r>
            <a:r>
              <a:rPr lang="en-GB" dirty="0"/>
              <a:t> a la playa.</a:t>
            </a:r>
          </a:p>
          <a:p>
            <a:r>
              <a:rPr lang="en-GB" dirty="0"/>
              <a:t>1. </a:t>
            </a:r>
            <a:r>
              <a:rPr lang="en-GB" dirty="0" err="1"/>
              <a:t>Quiere</a:t>
            </a:r>
            <a:r>
              <a:rPr lang="en-GB" dirty="0"/>
              <a:t> </a:t>
            </a:r>
            <a:r>
              <a:rPr lang="en-GB" dirty="0" err="1"/>
              <a:t>descansar</a:t>
            </a:r>
            <a:r>
              <a:rPr lang="en-GB" dirty="0"/>
              <a:t> en casa.</a:t>
            </a:r>
          </a:p>
          <a:p>
            <a:r>
              <a:rPr lang="en-GB" dirty="0"/>
              <a:t>2. Quieres </a:t>
            </a:r>
            <a:r>
              <a:rPr lang="en-GB" dirty="0" err="1"/>
              <a:t>pasear</a:t>
            </a:r>
            <a:r>
              <a:rPr lang="en-GB" dirty="0"/>
              <a:t> </a:t>
            </a:r>
            <a:r>
              <a:rPr lang="en-GB" dirty="0" err="1"/>
              <a:t>por</a:t>
            </a:r>
            <a:r>
              <a:rPr lang="en-GB" dirty="0"/>
              <a:t> la </a:t>
            </a:r>
            <a:r>
              <a:rPr lang="en-GB" dirty="0" err="1"/>
              <a:t>montaña</a:t>
            </a:r>
            <a:r>
              <a:rPr lang="en-GB" dirty="0"/>
              <a:t>.</a:t>
            </a:r>
          </a:p>
          <a:p>
            <a:r>
              <a:rPr lang="en-GB" dirty="0"/>
              <a:t>3. </a:t>
            </a:r>
            <a:r>
              <a:rPr lang="en-GB" dirty="0" err="1"/>
              <a:t>Quiere</a:t>
            </a:r>
            <a:r>
              <a:rPr lang="en-GB" dirty="0"/>
              <a:t> jugar en la piscina. </a:t>
            </a:r>
          </a:p>
          <a:p>
            <a:r>
              <a:rPr lang="en-GB" dirty="0"/>
              <a:t>4. </a:t>
            </a:r>
            <a:r>
              <a:rPr lang="en-GB" dirty="0" err="1"/>
              <a:t>Quiero</a:t>
            </a:r>
            <a:r>
              <a:rPr lang="en-GB" dirty="0"/>
              <a:t> </a:t>
            </a:r>
            <a:r>
              <a:rPr lang="en-GB" dirty="0" err="1"/>
              <a:t>dormir</a:t>
            </a:r>
            <a:r>
              <a:rPr lang="en-GB" dirty="0"/>
              <a:t> mucho.</a:t>
            </a:r>
          </a:p>
          <a:p>
            <a:r>
              <a:rPr lang="en-GB" dirty="0"/>
              <a:t>5. Quieres </a:t>
            </a:r>
            <a:r>
              <a:rPr lang="en-GB" dirty="0" err="1"/>
              <a:t>montar</a:t>
            </a:r>
            <a:r>
              <a:rPr lang="en-GB" dirty="0"/>
              <a:t> en </a:t>
            </a:r>
            <a:r>
              <a:rPr lang="en-GB" dirty="0" err="1"/>
              <a:t>bici</a:t>
            </a:r>
            <a:r>
              <a:rPr lang="en-GB" dirty="0"/>
              <a:t>.</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5964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Transcript</a:t>
            </a:r>
            <a:r>
              <a:rPr lang="en-GB" dirty="0"/>
              <a:t>:</a:t>
            </a:r>
          </a:p>
          <a:p>
            <a:r>
              <a:rPr lang="en-GB" dirty="0"/>
              <a:t>E. </a:t>
            </a:r>
            <a:r>
              <a:rPr lang="en-GB" dirty="0" err="1"/>
              <a:t>Quiero</a:t>
            </a:r>
            <a:r>
              <a:rPr lang="en-GB" dirty="0"/>
              <a:t> </a:t>
            </a:r>
            <a:r>
              <a:rPr lang="en-GB" dirty="0" err="1"/>
              <a:t>ir</a:t>
            </a:r>
            <a:r>
              <a:rPr lang="en-GB" dirty="0"/>
              <a:t> a la playa.</a:t>
            </a:r>
          </a:p>
          <a:p>
            <a:r>
              <a:rPr lang="en-GB" dirty="0"/>
              <a:t>1. </a:t>
            </a:r>
            <a:r>
              <a:rPr lang="en-GB" dirty="0" err="1"/>
              <a:t>Quiere</a:t>
            </a:r>
            <a:r>
              <a:rPr lang="en-GB" dirty="0"/>
              <a:t> </a:t>
            </a:r>
            <a:r>
              <a:rPr lang="en-GB" dirty="0" err="1"/>
              <a:t>descansar</a:t>
            </a:r>
            <a:r>
              <a:rPr lang="en-GB" dirty="0"/>
              <a:t> en casa.</a:t>
            </a:r>
          </a:p>
          <a:p>
            <a:r>
              <a:rPr lang="en-GB" dirty="0"/>
              <a:t>2. Quieres </a:t>
            </a:r>
            <a:r>
              <a:rPr lang="en-GB" dirty="0" err="1"/>
              <a:t>pasear</a:t>
            </a:r>
            <a:r>
              <a:rPr lang="en-GB" dirty="0"/>
              <a:t> </a:t>
            </a:r>
            <a:r>
              <a:rPr lang="en-GB" dirty="0" err="1"/>
              <a:t>por</a:t>
            </a:r>
            <a:r>
              <a:rPr lang="en-GB" dirty="0"/>
              <a:t> la </a:t>
            </a:r>
            <a:r>
              <a:rPr lang="en-GB" dirty="0" err="1"/>
              <a:t>montaña</a:t>
            </a:r>
            <a:r>
              <a:rPr lang="en-GB" dirty="0"/>
              <a:t>.</a:t>
            </a:r>
          </a:p>
          <a:p>
            <a:r>
              <a:rPr lang="en-GB" dirty="0"/>
              <a:t>3. </a:t>
            </a:r>
            <a:r>
              <a:rPr lang="en-GB" dirty="0" err="1"/>
              <a:t>Quiere</a:t>
            </a:r>
            <a:r>
              <a:rPr lang="en-GB" dirty="0"/>
              <a:t> jugar en la piscina. </a:t>
            </a:r>
          </a:p>
          <a:p>
            <a:r>
              <a:rPr lang="en-GB" dirty="0"/>
              <a:t>4. </a:t>
            </a:r>
            <a:r>
              <a:rPr lang="en-GB" dirty="0" err="1"/>
              <a:t>Quiero</a:t>
            </a:r>
            <a:r>
              <a:rPr lang="en-GB" dirty="0"/>
              <a:t> </a:t>
            </a:r>
            <a:r>
              <a:rPr lang="en-GB" dirty="0" err="1"/>
              <a:t>dormir</a:t>
            </a:r>
            <a:r>
              <a:rPr lang="en-GB" dirty="0"/>
              <a:t> mucho.</a:t>
            </a:r>
          </a:p>
          <a:p>
            <a:r>
              <a:rPr lang="en-GB" dirty="0"/>
              <a:t>5. Quieres </a:t>
            </a:r>
            <a:r>
              <a:rPr lang="en-GB" dirty="0" err="1"/>
              <a:t>montar</a:t>
            </a:r>
            <a:r>
              <a:rPr lang="en-GB" dirty="0"/>
              <a:t> en </a:t>
            </a:r>
            <a:r>
              <a:rPr lang="en-GB" dirty="0" err="1"/>
              <a:t>bici</a:t>
            </a:r>
            <a:r>
              <a:rPr lang="en-GB" dirty="0"/>
              <a:t>.</a:t>
            </a:r>
          </a:p>
          <a:p>
            <a:endParaRPr lang="en-GB" dirty="0"/>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200" b="0" dirty="0">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018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0085-9E05-4721-B2FE-E4C508761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41E7F-C8F8-4876-9E85-E576126B0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C33670-786C-4994-90AC-38DC2219992E}"/>
              </a:ext>
            </a:extLst>
          </p:cNvPr>
          <p:cNvSpPr>
            <a:spLocks noGrp="1"/>
          </p:cNvSpPr>
          <p:nvPr>
            <p:ph type="dt" sz="half" idx="10"/>
          </p:nvPr>
        </p:nvSpPr>
        <p:spPr/>
        <p:txBody>
          <a:bodyPr/>
          <a:lstStyle/>
          <a:p>
            <a:fld id="{51335FE3-5E96-469A-AB59-BAA952968745}" type="datetimeFigureOut">
              <a:rPr lang="en-GB" smtClean="0"/>
              <a:t>19/06/2023</a:t>
            </a:fld>
            <a:endParaRPr lang="en-GB"/>
          </a:p>
        </p:txBody>
      </p:sp>
      <p:sp>
        <p:nvSpPr>
          <p:cNvPr id="5" name="Footer Placeholder 4">
            <a:extLst>
              <a:ext uri="{FF2B5EF4-FFF2-40B4-BE49-F238E27FC236}">
                <a16:creationId xmlns:a16="http://schemas.microsoft.com/office/drawing/2014/main" id="{3ECFF42B-C116-48FC-824F-975DB8F66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3C3341-A72A-4E50-9297-34B730082EEF}"/>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41318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5D9E-6823-44B8-BCF8-13C10911E0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97951F-ED15-493D-8836-C8F9BD9ED8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E37E7-955A-49DC-B3DE-26BB8A3AB312}"/>
              </a:ext>
            </a:extLst>
          </p:cNvPr>
          <p:cNvSpPr>
            <a:spLocks noGrp="1"/>
          </p:cNvSpPr>
          <p:nvPr>
            <p:ph type="dt" sz="half" idx="10"/>
          </p:nvPr>
        </p:nvSpPr>
        <p:spPr/>
        <p:txBody>
          <a:bodyPr/>
          <a:lstStyle/>
          <a:p>
            <a:fld id="{51335FE3-5E96-469A-AB59-BAA952968745}" type="datetimeFigureOut">
              <a:rPr lang="en-GB" smtClean="0"/>
              <a:t>19/06/2023</a:t>
            </a:fld>
            <a:endParaRPr lang="en-GB"/>
          </a:p>
        </p:txBody>
      </p:sp>
      <p:sp>
        <p:nvSpPr>
          <p:cNvPr id="5" name="Footer Placeholder 4">
            <a:extLst>
              <a:ext uri="{FF2B5EF4-FFF2-40B4-BE49-F238E27FC236}">
                <a16:creationId xmlns:a16="http://schemas.microsoft.com/office/drawing/2014/main" id="{7029A4BE-2E42-4B06-9F34-26E11A924D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7AF00-542F-4BDC-822F-C6DDE648FA2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99820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31A80A-513E-4252-AC0C-55EE56A18F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80647-7275-4826-8E12-E027C1631D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0BF2DF-19CF-4D79-803C-4FE464EDEBC9}"/>
              </a:ext>
            </a:extLst>
          </p:cNvPr>
          <p:cNvSpPr>
            <a:spLocks noGrp="1"/>
          </p:cNvSpPr>
          <p:nvPr>
            <p:ph type="dt" sz="half" idx="10"/>
          </p:nvPr>
        </p:nvSpPr>
        <p:spPr/>
        <p:txBody>
          <a:bodyPr/>
          <a:lstStyle/>
          <a:p>
            <a:fld id="{51335FE3-5E96-469A-AB59-BAA952968745}" type="datetimeFigureOut">
              <a:rPr lang="en-GB" smtClean="0"/>
              <a:t>19/06/2023</a:t>
            </a:fld>
            <a:endParaRPr lang="en-GB"/>
          </a:p>
        </p:txBody>
      </p:sp>
      <p:sp>
        <p:nvSpPr>
          <p:cNvPr id="5" name="Footer Placeholder 4">
            <a:extLst>
              <a:ext uri="{FF2B5EF4-FFF2-40B4-BE49-F238E27FC236}">
                <a16:creationId xmlns:a16="http://schemas.microsoft.com/office/drawing/2014/main" id="{D162B955-FDD1-4737-8BF0-24661BA47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E0797-7D01-4300-B803-123C31EFEAB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79353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FD64-A50B-49FB-8517-7730C8A1BE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D67240-D4F8-4796-8CCB-22593ECCB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75D7E2-DA7C-4CA5-8197-B1129EB6F26A}"/>
              </a:ext>
            </a:extLst>
          </p:cNvPr>
          <p:cNvSpPr>
            <a:spLocks noGrp="1"/>
          </p:cNvSpPr>
          <p:nvPr>
            <p:ph type="dt" sz="half" idx="10"/>
          </p:nvPr>
        </p:nvSpPr>
        <p:spPr/>
        <p:txBody>
          <a:bodyPr/>
          <a:lstStyle/>
          <a:p>
            <a:fld id="{51335FE3-5E96-469A-AB59-BAA952968745}" type="datetimeFigureOut">
              <a:rPr lang="en-GB" smtClean="0"/>
              <a:t>19/06/2023</a:t>
            </a:fld>
            <a:endParaRPr lang="en-GB"/>
          </a:p>
        </p:txBody>
      </p:sp>
      <p:sp>
        <p:nvSpPr>
          <p:cNvPr id="5" name="Footer Placeholder 4">
            <a:extLst>
              <a:ext uri="{FF2B5EF4-FFF2-40B4-BE49-F238E27FC236}">
                <a16:creationId xmlns:a16="http://schemas.microsoft.com/office/drawing/2014/main" id="{31E9BF29-2A7B-4D27-A12B-EA9E5CC55A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D86413-9A55-4275-8394-71640BE798EC}"/>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43759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2D99-241A-4CC7-950F-F50CA688A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0C5FD7-F438-4194-BE7B-C0696CA229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2AE1D-1737-41A4-896D-FD81FF5507C9}"/>
              </a:ext>
            </a:extLst>
          </p:cNvPr>
          <p:cNvSpPr>
            <a:spLocks noGrp="1"/>
          </p:cNvSpPr>
          <p:nvPr>
            <p:ph type="dt" sz="half" idx="10"/>
          </p:nvPr>
        </p:nvSpPr>
        <p:spPr/>
        <p:txBody>
          <a:bodyPr/>
          <a:lstStyle/>
          <a:p>
            <a:fld id="{51335FE3-5E96-469A-AB59-BAA952968745}" type="datetimeFigureOut">
              <a:rPr lang="en-GB" smtClean="0"/>
              <a:t>19/06/2023</a:t>
            </a:fld>
            <a:endParaRPr lang="en-GB"/>
          </a:p>
        </p:txBody>
      </p:sp>
      <p:sp>
        <p:nvSpPr>
          <p:cNvPr id="5" name="Footer Placeholder 4">
            <a:extLst>
              <a:ext uri="{FF2B5EF4-FFF2-40B4-BE49-F238E27FC236}">
                <a16:creationId xmlns:a16="http://schemas.microsoft.com/office/drawing/2014/main" id="{7AD3950A-703C-4422-A508-C9E1F38D2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FDDAF2-A88F-454F-9EAD-06243D0753F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70238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3344-CC0E-404F-B9C4-ACB311FEB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A799E1-71D1-4005-A188-241BCD854A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8B0D6A-9D01-4A4C-AAD8-CA7DC1581C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DF5AAD-C158-4355-B13F-DB496E49F37B}"/>
              </a:ext>
            </a:extLst>
          </p:cNvPr>
          <p:cNvSpPr>
            <a:spLocks noGrp="1"/>
          </p:cNvSpPr>
          <p:nvPr>
            <p:ph type="dt" sz="half" idx="10"/>
          </p:nvPr>
        </p:nvSpPr>
        <p:spPr/>
        <p:txBody>
          <a:bodyPr/>
          <a:lstStyle/>
          <a:p>
            <a:fld id="{51335FE3-5E96-469A-AB59-BAA952968745}" type="datetimeFigureOut">
              <a:rPr lang="en-GB" smtClean="0"/>
              <a:t>19/06/2023</a:t>
            </a:fld>
            <a:endParaRPr lang="en-GB"/>
          </a:p>
        </p:txBody>
      </p:sp>
      <p:sp>
        <p:nvSpPr>
          <p:cNvPr id="6" name="Footer Placeholder 5">
            <a:extLst>
              <a:ext uri="{FF2B5EF4-FFF2-40B4-BE49-F238E27FC236}">
                <a16:creationId xmlns:a16="http://schemas.microsoft.com/office/drawing/2014/main" id="{BD79AC5D-CED9-409C-ACC5-9760801412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5E3891-0D2B-46F4-81C7-C3A487F080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38286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AE98-C8A6-4F22-A816-2F2C7DD0EC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0D5D8F-4F8E-4731-BBA2-4D3430700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98178D-1A5A-468D-9FCA-7C53CB165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ECF231-E262-49AD-B91F-6554CECFE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527F17-6BBC-4F9E-8FAA-AC5D0AFB6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5AAB48-4AC9-454A-BB19-C94CE78FC043}"/>
              </a:ext>
            </a:extLst>
          </p:cNvPr>
          <p:cNvSpPr>
            <a:spLocks noGrp="1"/>
          </p:cNvSpPr>
          <p:nvPr>
            <p:ph type="dt" sz="half" idx="10"/>
          </p:nvPr>
        </p:nvSpPr>
        <p:spPr/>
        <p:txBody>
          <a:bodyPr/>
          <a:lstStyle/>
          <a:p>
            <a:fld id="{51335FE3-5E96-469A-AB59-BAA952968745}" type="datetimeFigureOut">
              <a:rPr lang="en-GB" smtClean="0"/>
              <a:t>19/06/2023</a:t>
            </a:fld>
            <a:endParaRPr lang="en-GB"/>
          </a:p>
        </p:txBody>
      </p:sp>
      <p:sp>
        <p:nvSpPr>
          <p:cNvPr id="8" name="Footer Placeholder 7">
            <a:extLst>
              <a:ext uri="{FF2B5EF4-FFF2-40B4-BE49-F238E27FC236}">
                <a16:creationId xmlns:a16="http://schemas.microsoft.com/office/drawing/2014/main" id="{0DA6BA71-1FCD-4768-BCA1-F863CCBF59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484AE0-1E1A-4F2E-85A0-7C6F469D900E}"/>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09207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407E-74A2-4A16-924C-E163BFF307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789330-8BCA-4FE9-A112-EA53B395988F}"/>
              </a:ext>
            </a:extLst>
          </p:cNvPr>
          <p:cNvSpPr>
            <a:spLocks noGrp="1"/>
          </p:cNvSpPr>
          <p:nvPr>
            <p:ph type="dt" sz="half" idx="10"/>
          </p:nvPr>
        </p:nvSpPr>
        <p:spPr/>
        <p:txBody>
          <a:bodyPr/>
          <a:lstStyle/>
          <a:p>
            <a:fld id="{51335FE3-5E96-469A-AB59-BAA952968745}" type="datetimeFigureOut">
              <a:rPr lang="en-GB" smtClean="0"/>
              <a:t>19/06/2023</a:t>
            </a:fld>
            <a:endParaRPr lang="en-GB"/>
          </a:p>
        </p:txBody>
      </p:sp>
      <p:sp>
        <p:nvSpPr>
          <p:cNvPr id="4" name="Footer Placeholder 3">
            <a:extLst>
              <a:ext uri="{FF2B5EF4-FFF2-40B4-BE49-F238E27FC236}">
                <a16:creationId xmlns:a16="http://schemas.microsoft.com/office/drawing/2014/main" id="{E5B74342-EC3B-4746-ACCF-CCE2B0A94F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CB6DA6-349D-46B3-BAA4-787E8EBBEA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60549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69702-67B4-4C2F-9506-E073BF49AD03}"/>
              </a:ext>
            </a:extLst>
          </p:cNvPr>
          <p:cNvSpPr>
            <a:spLocks noGrp="1"/>
          </p:cNvSpPr>
          <p:nvPr>
            <p:ph type="dt" sz="half" idx="10"/>
          </p:nvPr>
        </p:nvSpPr>
        <p:spPr/>
        <p:txBody>
          <a:bodyPr/>
          <a:lstStyle/>
          <a:p>
            <a:fld id="{51335FE3-5E96-469A-AB59-BAA952968745}" type="datetimeFigureOut">
              <a:rPr lang="en-GB" smtClean="0"/>
              <a:t>19/06/2023</a:t>
            </a:fld>
            <a:endParaRPr lang="en-GB"/>
          </a:p>
        </p:txBody>
      </p:sp>
      <p:sp>
        <p:nvSpPr>
          <p:cNvPr id="3" name="Footer Placeholder 2">
            <a:extLst>
              <a:ext uri="{FF2B5EF4-FFF2-40B4-BE49-F238E27FC236}">
                <a16:creationId xmlns:a16="http://schemas.microsoft.com/office/drawing/2014/main" id="{263F4947-C1D9-41A1-94D9-288EB2E991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EFAF71-080E-446D-8197-0468E27844A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35898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4F32-7115-4B6A-8F51-39C1CD24A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FDA0AA-24AD-48CD-8EF1-17266C9B1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1CE7DC-550B-4DFD-8AAF-B28446D61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2CD48-3ACF-405B-A0DB-1992C06735D7}"/>
              </a:ext>
            </a:extLst>
          </p:cNvPr>
          <p:cNvSpPr>
            <a:spLocks noGrp="1"/>
          </p:cNvSpPr>
          <p:nvPr>
            <p:ph type="dt" sz="half" idx="10"/>
          </p:nvPr>
        </p:nvSpPr>
        <p:spPr/>
        <p:txBody>
          <a:bodyPr/>
          <a:lstStyle/>
          <a:p>
            <a:fld id="{51335FE3-5E96-469A-AB59-BAA952968745}" type="datetimeFigureOut">
              <a:rPr lang="en-GB" smtClean="0"/>
              <a:t>19/06/2023</a:t>
            </a:fld>
            <a:endParaRPr lang="en-GB"/>
          </a:p>
        </p:txBody>
      </p:sp>
      <p:sp>
        <p:nvSpPr>
          <p:cNvPr id="6" name="Footer Placeholder 5">
            <a:extLst>
              <a:ext uri="{FF2B5EF4-FFF2-40B4-BE49-F238E27FC236}">
                <a16:creationId xmlns:a16="http://schemas.microsoft.com/office/drawing/2014/main" id="{94A6C707-E74D-4017-9BA2-1DD6A4ED5A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6A33C0-52BC-424F-A443-61019B43080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43381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02AB-C350-4FDF-A6D5-AED0967DE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9F564D-1F19-4B50-9EEE-B2F668CFB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D18C87-B907-4900-8144-DFE4B2688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F9922-58C6-4732-A74E-B0AB7CF9892D}"/>
              </a:ext>
            </a:extLst>
          </p:cNvPr>
          <p:cNvSpPr>
            <a:spLocks noGrp="1"/>
          </p:cNvSpPr>
          <p:nvPr>
            <p:ph type="dt" sz="half" idx="10"/>
          </p:nvPr>
        </p:nvSpPr>
        <p:spPr/>
        <p:txBody>
          <a:bodyPr/>
          <a:lstStyle/>
          <a:p>
            <a:fld id="{51335FE3-5E96-469A-AB59-BAA952968745}" type="datetimeFigureOut">
              <a:rPr lang="en-GB" smtClean="0"/>
              <a:t>19/06/2023</a:t>
            </a:fld>
            <a:endParaRPr lang="en-GB"/>
          </a:p>
        </p:txBody>
      </p:sp>
      <p:sp>
        <p:nvSpPr>
          <p:cNvPr id="6" name="Footer Placeholder 5">
            <a:extLst>
              <a:ext uri="{FF2B5EF4-FFF2-40B4-BE49-F238E27FC236}">
                <a16:creationId xmlns:a16="http://schemas.microsoft.com/office/drawing/2014/main" id="{07790685-7898-4EE2-80C5-6DF9C4CF46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FD908F-C67A-4502-8AF7-AF862FEEFEF1}"/>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12241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49A597-5101-43C1-AE90-249FF1A07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8EFEAF-10E9-4C05-8DEE-6D9B2CB18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55A13-CD99-4BA4-A888-8813F389D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35FE3-5E96-469A-AB59-BAA952968745}" type="datetimeFigureOut">
              <a:rPr lang="en-GB" smtClean="0"/>
              <a:t>19/06/2023</a:t>
            </a:fld>
            <a:endParaRPr lang="en-GB"/>
          </a:p>
        </p:txBody>
      </p:sp>
      <p:sp>
        <p:nvSpPr>
          <p:cNvPr id="5" name="Footer Placeholder 4">
            <a:extLst>
              <a:ext uri="{FF2B5EF4-FFF2-40B4-BE49-F238E27FC236}">
                <a16:creationId xmlns:a16="http://schemas.microsoft.com/office/drawing/2014/main" id="{B35006ED-636C-4C19-A9AE-0AA198C15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F2431B-AEF7-4E46-B492-B48E1EC9A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668D9-4E47-482C-87CD-99CA0328FF30}" type="slidenum">
              <a:rPr lang="en-GB" smtClean="0"/>
              <a:t>‹#›</a:t>
            </a:fld>
            <a:endParaRPr lang="en-GB"/>
          </a:p>
        </p:txBody>
      </p:sp>
    </p:spTree>
    <p:extLst>
      <p:ext uri="{BB962C8B-B14F-4D97-AF65-F5344CB8AC3E}">
        <p14:creationId xmlns:p14="http://schemas.microsoft.com/office/powerpoint/2010/main" val="3928184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32.png"/><Relationship Id="rId12"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audio" Target="../media/audio10.wav"/><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audio" Target="../media/audio3.wav"/><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32.png"/><Relationship Id="rId12"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audio" Target="../media/audio11.wav"/><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audio" Target="../media/audio3.wav"/><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5.png"/><Relationship Id="rId7"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audio" Target="../media/audio1.wav"/><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audio" Target="../media/audio4.wav"/><Relationship Id="rId12"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3.sv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audio" Target="../media/audio3.wav"/><Relationship Id="rId9" Type="http://schemas.openxmlformats.org/officeDocument/2006/relationships/image" Target="../media/image31.png"/><Relationship Id="rId14" Type="http://schemas.openxmlformats.org/officeDocument/2006/relationships/audio" Target="../media/audio6.wav"/></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32.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audio" Target="../media/audio7.wav"/><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audio" Target="../media/audio3.wav"/><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32.pn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audio" Target="../media/audio8.wav"/><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audio" Target="../media/audio3.wav"/><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32.png"/><Relationship Id="rId12"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audio" Target="../media/audio9.wav"/><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audio" Target="../media/audio3.wav"/><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7" descr="A picture containing text, toy, doll, vector graphics&#10;&#10;Description automatically generated">
            <a:extLst>
              <a:ext uri="{FF2B5EF4-FFF2-40B4-BE49-F238E27FC236}">
                <a16:creationId xmlns:a16="http://schemas.microsoft.com/office/drawing/2014/main" id="{999580FF-A961-4BA5-8243-21EF4FB0D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Tree>
    <p:extLst>
      <p:ext uri="{BB962C8B-B14F-4D97-AF65-F5344CB8AC3E}">
        <p14:creationId xmlns:p14="http://schemas.microsoft.com/office/powerpoint/2010/main" val="142671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9690100" y="882291"/>
            <a:ext cx="2397241" cy="400110"/>
          </a:xfrm>
          <a:solidFill>
            <a:srgbClr val="68D5C8"/>
          </a:solidFill>
        </p:spPr>
        <p:txBody>
          <a:bodyPr>
            <a:normAutofit fontScale="90000"/>
          </a:bodyPr>
          <a:lstStyle/>
          <a:p>
            <a:pPr algn="ctr"/>
            <a:r>
              <a:rPr lang="en-GB" sz="2000" b="1" dirty="0">
                <a:solidFill>
                  <a:srgbClr val="002060"/>
                </a:solidFill>
                <a:latin typeface="Century Gothic" panose="020B0502020202020204" pitchFamily="34" charset="0"/>
              </a:rPr>
              <a:t>escuchar y escribir</a:t>
            </a:r>
          </a:p>
        </p:txBody>
      </p:sp>
      <p:sp>
        <p:nvSpPr>
          <p:cNvPr id="77" name="TextBox 76">
            <a:extLst>
              <a:ext uri="{FF2B5EF4-FFF2-40B4-BE49-F238E27FC236}">
                <a16:creationId xmlns:a16="http://schemas.microsoft.com/office/drawing/2014/main" id="{E7AAF7B1-A143-13A1-1878-93620AE2F406}"/>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dormir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mucho.</a:t>
            </a:r>
          </a:p>
        </p:txBody>
      </p:sp>
      <p:sp>
        <p:nvSpPr>
          <p:cNvPr id="79" name="Google Shape;713;p54">
            <a:extLst>
              <a:ext uri="{FF2B5EF4-FFF2-40B4-BE49-F238E27FC236}">
                <a16:creationId xmlns:a16="http://schemas.microsoft.com/office/drawing/2014/main" id="{4ACB9064-237C-0367-B1B9-94859ADD19DF}"/>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81" name="Google Shape;714;p54">
            <a:extLst>
              <a:ext uri="{FF2B5EF4-FFF2-40B4-BE49-F238E27FC236}">
                <a16:creationId xmlns:a16="http://schemas.microsoft.com/office/drawing/2014/main" id="{A331FE1D-4BAE-7E02-35BB-9EE2C94B7259}"/>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84" name="Google Shape;715;p54">
            <a:extLst>
              <a:ext uri="{FF2B5EF4-FFF2-40B4-BE49-F238E27FC236}">
                <a16:creationId xmlns:a16="http://schemas.microsoft.com/office/drawing/2014/main" id="{71187E77-FF46-5E09-CEC6-C6F81F73398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86" name="TextBox 85">
            <a:extLst>
              <a:ext uri="{FF2B5EF4-FFF2-40B4-BE49-F238E27FC236}">
                <a16:creationId xmlns:a16="http://schemas.microsoft.com/office/drawing/2014/main" id="{6C3FEC52-7239-3D23-B6B4-42F1911607CF}"/>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88" name="Picture 2" descr="Pen, Write, Pencil, Writing Tool, Work, Message, Blue">
            <a:extLst>
              <a:ext uri="{FF2B5EF4-FFF2-40B4-BE49-F238E27FC236}">
                <a16:creationId xmlns:a16="http://schemas.microsoft.com/office/drawing/2014/main" id="{3C53BFBF-9F6B-BD3E-B8A5-1E91773CF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733276F7-3498-60F5-B8D5-BF279DF5D5A8}"/>
              </a:ext>
            </a:extLst>
          </p:cNvPr>
          <p:cNvSpPr txBox="1"/>
          <p:nvPr/>
        </p:nvSpPr>
        <p:spPr>
          <a:xfrm>
            <a:off x="1449869" y="1430252"/>
            <a:ext cx="136127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Quiero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92" name="Rectangle 91">
            <a:extLst>
              <a:ext uri="{FF2B5EF4-FFF2-40B4-BE49-F238E27FC236}">
                <a16:creationId xmlns:a16="http://schemas.microsoft.com/office/drawing/2014/main" id="{E4D4A997-4E14-0803-4CA5-78049EFB9AA8}"/>
              </a:ext>
            </a:extLst>
          </p:cNvPr>
          <p:cNvSpPr/>
          <p:nvPr/>
        </p:nvSpPr>
        <p:spPr>
          <a:xfrm>
            <a:off x="986204" y="2366277"/>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93" name="Rectangle 92">
            <a:extLst>
              <a:ext uri="{FF2B5EF4-FFF2-40B4-BE49-F238E27FC236}">
                <a16:creationId xmlns:a16="http://schemas.microsoft.com/office/drawing/2014/main" id="{B379CC8A-D688-6718-3368-52AF342E445E}"/>
              </a:ext>
            </a:extLst>
          </p:cNvPr>
          <p:cNvSpPr/>
          <p:nvPr/>
        </p:nvSpPr>
        <p:spPr>
          <a:xfrm>
            <a:off x="3560576" y="2366276"/>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p>
        </p:txBody>
      </p:sp>
      <p:pic>
        <p:nvPicPr>
          <p:cNvPr id="96" name="Google Shape;221;p10">
            <a:extLst>
              <a:ext uri="{FF2B5EF4-FFF2-40B4-BE49-F238E27FC236}">
                <a16:creationId xmlns:a16="http://schemas.microsoft.com/office/drawing/2014/main" id="{E4182221-7335-E36E-F913-3EDFA85819F1}"/>
              </a:ext>
            </a:extLst>
          </p:cNvPr>
          <p:cNvPicPr preferRelativeResize="0"/>
          <p:nvPr/>
        </p:nvPicPr>
        <p:blipFill rotWithShape="1">
          <a:blip r:embed="rId6">
            <a:alphaModFix/>
          </a:blip>
          <a:srcRect/>
          <a:stretch/>
        </p:blipFill>
        <p:spPr>
          <a:xfrm>
            <a:off x="9940277" y="-129245"/>
            <a:ext cx="1166103" cy="1183191"/>
          </a:xfrm>
          <a:prstGeom prst="rect">
            <a:avLst/>
          </a:prstGeom>
          <a:noFill/>
          <a:ln>
            <a:noFill/>
          </a:ln>
        </p:spPr>
      </p:pic>
      <p:pic>
        <p:nvPicPr>
          <p:cNvPr id="97" name="Picture 2" descr="Pen, Write, Pencil, Writing Tool, Work, Message, Blue">
            <a:extLst>
              <a:ext uri="{FF2B5EF4-FFF2-40B4-BE49-F238E27FC236}">
                <a16:creationId xmlns:a16="http://schemas.microsoft.com/office/drawing/2014/main" id="{CF8F519E-7C92-8931-C80B-193CD26BB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7D2BC7A1-126A-3B22-119D-BAA04FFADF47}"/>
              </a:ext>
            </a:extLst>
          </p:cNvPr>
          <p:cNvSpPr/>
          <p:nvPr/>
        </p:nvSpPr>
        <p:spPr>
          <a:xfrm>
            <a:off x="6554642" y="2388880"/>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sp>
        <p:nvSpPr>
          <p:cNvPr id="111" name="Rectangle 110">
            <a:extLst>
              <a:ext uri="{FF2B5EF4-FFF2-40B4-BE49-F238E27FC236}">
                <a16:creationId xmlns:a16="http://schemas.microsoft.com/office/drawing/2014/main" id="{5081C9E8-3D1E-40A6-4331-2C7E0486D3D2}"/>
              </a:ext>
            </a:extLst>
          </p:cNvPr>
          <p:cNvSpPr/>
          <p:nvPr/>
        </p:nvSpPr>
        <p:spPr>
          <a:xfrm>
            <a:off x="8107495" y="3721164"/>
            <a:ext cx="273887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dance</a:t>
            </a:r>
          </a:p>
        </p:txBody>
      </p:sp>
      <p:sp>
        <p:nvSpPr>
          <p:cNvPr id="112" name="Rectangle 111">
            <a:extLst>
              <a:ext uri="{FF2B5EF4-FFF2-40B4-BE49-F238E27FC236}">
                <a16:creationId xmlns:a16="http://schemas.microsoft.com/office/drawing/2014/main" id="{92B5552B-12C1-1855-894D-C475E6100424}"/>
              </a:ext>
            </a:extLst>
          </p:cNvPr>
          <p:cNvSpPr/>
          <p:nvPr/>
        </p:nvSpPr>
        <p:spPr>
          <a:xfrm>
            <a:off x="4888975" y="3780713"/>
            <a:ext cx="273887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sing</a:t>
            </a:r>
          </a:p>
        </p:txBody>
      </p:sp>
      <p:sp>
        <p:nvSpPr>
          <p:cNvPr id="114" name="Rectangle 113">
            <a:extLst>
              <a:ext uri="{FF2B5EF4-FFF2-40B4-BE49-F238E27FC236}">
                <a16:creationId xmlns:a16="http://schemas.microsoft.com/office/drawing/2014/main" id="{4C63E0AB-31E7-64D5-425C-945851C544D3}"/>
              </a:ext>
            </a:extLst>
          </p:cNvPr>
          <p:cNvSpPr/>
          <p:nvPr/>
        </p:nvSpPr>
        <p:spPr>
          <a:xfrm>
            <a:off x="1657667" y="3780713"/>
            <a:ext cx="2738876" cy="707886"/>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sleep </a:t>
            </a:r>
          </a:p>
        </p:txBody>
      </p:sp>
      <p:pic>
        <p:nvPicPr>
          <p:cNvPr id="115" name="Graphic 114" descr="Teacher">
            <a:extLst>
              <a:ext uri="{FF2B5EF4-FFF2-40B4-BE49-F238E27FC236}">
                <a16:creationId xmlns:a16="http://schemas.microsoft.com/office/drawing/2014/main" id="{41CC0AEA-020B-4E0E-FF28-17AAA7A584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0804" y="5320120"/>
            <a:ext cx="914400" cy="914400"/>
          </a:xfrm>
          <a:prstGeom prst="rect">
            <a:avLst/>
          </a:prstGeom>
        </p:spPr>
      </p:pic>
      <p:sp>
        <p:nvSpPr>
          <p:cNvPr id="116" name="Speech Bubble: Rectangle with Corners Rounded 115">
            <a:extLst>
              <a:ext uri="{FF2B5EF4-FFF2-40B4-BE49-F238E27FC236}">
                <a16:creationId xmlns:a16="http://schemas.microsoft.com/office/drawing/2014/main" id="{74617AE5-154F-8D1C-C98A-21FB12322DDE}"/>
              </a:ext>
            </a:extLst>
          </p:cNvPr>
          <p:cNvSpPr/>
          <p:nvPr/>
        </p:nvSpPr>
        <p:spPr>
          <a:xfrm>
            <a:off x="1475360" y="5436534"/>
            <a:ext cx="4072701"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7" name="TextBox 116">
            <a:extLst>
              <a:ext uri="{FF2B5EF4-FFF2-40B4-BE49-F238E27FC236}">
                <a16:creationId xmlns:a16="http://schemas.microsoft.com/office/drawing/2014/main" id="{95C06F05-AB05-0E92-3445-E235DD3EF8B8}"/>
              </a:ext>
            </a:extLst>
          </p:cNvPr>
          <p:cNvSpPr txBox="1"/>
          <p:nvPr/>
        </p:nvSpPr>
        <p:spPr>
          <a:xfrm>
            <a:off x="1423991" y="5426448"/>
            <a:ext cx="523028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¿Qué es en inglés?</a:t>
            </a:r>
          </a:p>
        </p:txBody>
      </p:sp>
      <p:sp>
        <p:nvSpPr>
          <p:cNvPr id="118" name="Rectangle: Rounded Corners 117">
            <a:extLst>
              <a:ext uri="{FF2B5EF4-FFF2-40B4-BE49-F238E27FC236}">
                <a16:creationId xmlns:a16="http://schemas.microsoft.com/office/drawing/2014/main" id="{740ED90D-AEFD-D79C-6895-4B5440D95DC4}"/>
              </a:ext>
            </a:extLst>
          </p:cNvPr>
          <p:cNvSpPr/>
          <p:nvPr/>
        </p:nvSpPr>
        <p:spPr>
          <a:xfrm>
            <a:off x="1617647" y="3713791"/>
            <a:ext cx="2658749" cy="74466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A373B603-037F-1A3B-42AD-10F60B101ED6}"/>
              </a:ext>
            </a:extLst>
          </p:cNvPr>
          <p:cNvSpPr txBox="1"/>
          <p:nvPr/>
        </p:nvSpPr>
        <p:spPr>
          <a:xfrm>
            <a:off x="1638290" y="6229615"/>
            <a:ext cx="37048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want to sleep a lot.</a:t>
            </a:r>
          </a:p>
        </p:txBody>
      </p:sp>
      <p:pic>
        <p:nvPicPr>
          <p:cNvPr id="1026" name="Picture 2" descr="Ilustraciones gratis de Union jack">
            <a:extLst>
              <a:ext uri="{FF2B5EF4-FFF2-40B4-BE49-F238E27FC236}">
                <a16:creationId xmlns:a16="http://schemas.microsoft.com/office/drawing/2014/main" id="{9BF53457-AE1B-3F7E-F4F9-B412E5E676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1069" y="5499256"/>
            <a:ext cx="617517" cy="360218"/>
          </a:xfrm>
          <a:prstGeom prst="roundRect">
            <a:avLst/>
          </a:prstGeom>
          <a:noFill/>
          <a:extLst>
            <a:ext uri="{909E8E84-426E-40DD-AFC4-6F175D3DCCD1}">
              <a14:hiddenFill xmlns:a14="http://schemas.microsoft.com/office/drawing/2010/main">
                <a:solidFill>
                  <a:srgbClr val="FFFFFF"/>
                </a:solidFill>
              </a14:hiddenFill>
            </a:ext>
          </a:extLst>
        </p:spPr>
      </p:pic>
      <p:sp>
        <p:nvSpPr>
          <p:cNvPr id="122" name="TextBox 121">
            <a:extLst>
              <a:ext uri="{FF2B5EF4-FFF2-40B4-BE49-F238E27FC236}">
                <a16:creationId xmlns:a16="http://schemas.microsoft.com/office/drawing/2014/main" id="{BC883AA5-86C5-BA18-ACE1-E974FB135A3D}"/>
              </a:ext>
            </a:extLst>
          </p:cNvPr>
          <p:cNvSpPr txBox="1"/>
          <p:nvPr/>
        </p:nvSpPr>
        <p:spPr>
          <a:xfrm>
            <a:off x="1234991" y="232716"/>
            <a:ext cx="523028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y escribe.</a:t>
            </a:r>
          </a:p>
        </p:txBody>
      </p:sp>
      <p:pic>
        <p:nvPicPr>
          <p:cNvPr id="94" name="Picture 2" descr="Check Mark, Checkbox, Check, Tick, Yes">
            <a:extLst>
              <a:ext uri="{FF2B5EF4-FFF2-40B4-BE49-F238E27FC236}">
                <a16:creationId xmlns:a16="http://schemas.microsoft.com/office/drawing/2014/main" id="{00A962AE-A2C8-D038-2091-BD3E54C97C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6101" y="2239576"/>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0BF2C487-6958-DDBC-D3D1-53304E2318EF}"/>
              </a:ext>
            </a:extLst>
          </p:cNvPr>
          <p:cNvSpPr txBox="1"/>
          <p:nvPr/>
        </p:nvSpPr>
        <p:spPr>
          <a:xfrm>
            <a:off x="4967925" y="92299"/>
            <a:ext cx="130676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3" name="Graphic 2" descr="Teacher">
            <a:extLst>
              <a:ext uri="{FF2B5EF4-FFF2-40B4-BE49-F238E27FC236}">
                <a16:creationId xmlns:a16="http://schemas.microsoft.com/office/drawing/2014/main" id="{CD9AEEF0-7479-F4E4-BA0F-BA2CE746D6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04" y="126388"/>
            <a:ext cx="914400" cy="914400"/>
          </a:xfrm>
          <a:prstGeom prst="rect">
            <a:avLst/>
          </a:prstGeom>
        </p:spPr>
      </p:pic>
      <p:sp>
        <p:nvSpPr>
          <p:cNvPr id="34" name="Rectangle 33">
            <a:extLst>
              <a:ext uri="{FF2B5EF4-FFF2-40B4-BE49-F238E27FC236}">
                <a16:creationId xmlns:a16="http://schemas.microsoft.com/office/drawing/2014/main" id="{C7A06D0E-E07C-4988-A078-D1CA0AB0F5B3}"/>
              </a:ext>
            </a:extLst>
          </p:cNvPr>
          <p:cNvSpPr/>
          <p:nvPr/>
        </p:nvSpPr>
        <p:spPr>
          <a:xfrm>
            <a:off x="986204" y="3380939"/>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35" name="Rectangle 34">
            <a:extLst>
              <a:ext uri="{FF2B5EF4-FFF2-40B4-BE49-F238E27FC236}">
                <a16:creationId xmlns:a16="http://schemas.microsoft.com/office/drawing/2014/main" id="{43596A58-EFA2-42D3-B52C-42B0E9227F3C}"/>
              </a:ext>
            </a:extLst>
          </p:cNvPr>
          <p:cNvSpPr/>
          <p:nvPr/>
        </p:nvSpPr>
        <p:spPr>
          <a:xfrm>
            <a:off x="4730172" y="3384938"/>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36" name="Rectangle 35">
            <a:extLst>
              <a:ext uri="{FF2B5EF4-FFF2-40B4-BE49-F238E27FC236}">
                <a16:creationId xmlns:a16="http://schemas.microsoft.com/office/drawing/2014/main" id="{1305631F-9E6A-4216-B10F-7DA088AC2658}"/>
              </a:ext>
            </a:extLst>
          </p:cNvPr>
          <p:cNvSpPr/>
          <p:nvPr/>
        </p:nvSpPr>
        <p:spPr>
          <a:xfrm>
            <a:off x="7734322" y="3331873"/>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pic>
        <p:nvPicPr>
          <p:cNvPr id="37" name="Google Shape;338;p8">
            <a:hlinkClick r:id="" action="ppaction://noaction">
              <a:snd r:embed="rId11" name="T3_W8_10.1.wav"/>
            </a:hlinkClick>
            <a:extLst>
              <a:ext uri="{FF2B5EF4-FFF2-40B4-BE49-F238E27FC236}">
                <a16:creationId xmlns:a16="http://schemas.microsoft.com/office/drawing/2014/main" id="{18EC260A-58D2-4348-B41B-4BD862B20874}"/>
              </a:ext>
            </a:extLst>
          </p:cNvPr>
          <p:cNvPicPr preferRelativeResize="0"/>
          <p:nvPr/>
        </p:nvPicPr>
        <p:blipFill rotWithShape="1">
          <a:blip r:embed="rId12">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5" name="Speech Bubble: Rectangle with Corners Rounded 4">
            <a:hlinkClick r:id="" action="ppaction://noaction">
              <a:snd r:embed="rId13" name="T3_W8_6.1.wav"/>
            </a:hlinkClick>
            <a:extLst>
              <a:ext uri="{FF2B5EF4-FFF2-40B4-BE49-F238E27FC236}">
                <a16:creationId xmlns:a16="http://schemas.microsoft.com/office/drawing/2014/main" id="{360E0B17-111E-8973-5A6F-CE8361189E77}"/>
              </a:ext>
            </a:extLst>
          </p:cNvPr>
          <p:cNvSpPr/>
          <p:nvPr/>
        </p:nvSpPr>
        <p:spPr>
          <a:xfrm>
            <a:off x="999085" y="354351"/>
            <a:ext cx="3681564" cy="513134"/>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y escribe.</a:t>
            </a:r>
          </a:p>
        </p:txBody>
      </p:sp>
    </p:spTree>
    <p:extLst>
      <p:ext uri="{BB962C8B-B14F-4D97-AF65-F5344CB8AC3E}">
        <p14:creationId xmlns:p14="http://schemas.microsoft.com/office/powerpoint/2010/main" val="288133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79"/>
                                        </p:tgtEl>
                                        <p:attrNameLst>
                                          <p:attrName>ppt_y</p:attrName>
                                        </p:attrNameLst>
                                      </p:cBhvr>
                                      <p:tavLst>
                                        <p:tav tm="0">
                                          <p:val>
                                            <p:strVal val="#ppt_y"/>
                                          </p:val>
                                        </p:tav>
                                        <p:tav tm="100000">
                                          <p:val>
                                            <p:strVal val="#ppt_y+1"/>
                                          </p:val>
                                        </p:tav>
                                      </p:tavLst>
                                    </p:anim>
                                    <p:set>
                                      <p:cBhvr>
                                        <p:cTn id="7" dur="1" fill="hold">
                                          <p:stCondLst>
                                            <p:cond delay="1000"/>
                                          </p:stCondLst>
                                        </p:cTn>
                                        <p:tgtEl>
                                          <p:spTgt spid="79"/>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81"/>
                                        </p:tgtEl>
                                        <p:attrNameLst>
                                          <p:attrName>ppt_y</p:attrName>
                                        </p:attrNameLst>
                                      </p:cBhvr>
                                      <p:tavLst>
                                        <p:tav tm="0">
                                          <p:val>
                                            <p:strVal val="#ppt_y"/>
                                          </p:val>
                                        </p:tav>
                                        <p:tav tm="100000">
                                          <p:val>
                                            <p:strVal val="#ppt_y+1"/>
                                          </p:val>
                                        </p:tav>
                                      </p:tavLst>
                                    </p:anim>
                                    <p:set>
                                      <p:cBhvr>
                                        <p:cTn id="11" dur="1" fill="hold">
                                          <p:stCondLst>
                                            <p:cond delay="1000"/>
                                          </p:stCondLst>
                                        </p:cTn>
                                        <p:tgtEl>
                                          <p:spTgt spid="81"/>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84"/>
                                        </p:tgtEl>
                                        <p:attrNameLst>
                                          <p:attrName>ppt_y</p:attrName>
                                        </p:attrNameLst>
                                      </p:cBhvr>
                                      <p:tavLst>
                                        <p:tav tm="0">
                                          <p:val>
                                            <p:strVal val="#ppt_y"/>
                                          </p:val>
                                        </p:tav>
                                        <p:tav tm="100000">
                                          <p:val>
                                            <p:strVal val="#ppt_y+1"/>
                                          </p:val>
                                        </p:tav>
                                      </p:tavLst>
                                    </p:anim>
                                    <p:set>
                                      <p:cBhvr>
                                        <p:cTn id="15" dur="1" fill="hold">
                                          <p:stCondLst>
                                            <p:cond delay="1200"/>
                                          </p:stCondLst>
                                        </p:cTn>
                                        <p:tgtEl>
                                          <p:spTgt spid="84"/>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3_W8_6.5.wav"/>
                                        </p:tgtEl>
                                      </p:cMediaNode>
                                    </p:audio>
                                  </p:sub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500" fill="hold"/>
                                        <p:tgtEl>
                                          <p:spTgt spid="88"/>
                                        </p:tgtEl>
                                        <p:attrNameLst>
                                          <p:attrName>ppt_x</p:attrName>
                                        </p:attrNameLst>
                                      </p:cBhvr>
                                      <p:tavLst>
                                        <p:tav tm="0">
                                          <p:val>
                                            <p:strVal val="#ppt_x"/>
                                          </p:val>
                                        </p:tav>
                                        <p:tav tm="100000">
                                          <p:val>
                                            <p:strVal val="#ppt_x"/>
                                          </p:val>
                                        </p:tav>
                                      </p:tavLst>
                                    </p:anim>
                                    <p:anim calcmode="lin" valueType="num">
                                      <p:cBhvr additive="base">
                                        <p:cTn id="25"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ppt_x"/>
                                          </p:val>
                                        </p:tav>
                                        <p:tav tm="100000">
                                          <p:val>
                                            <p:strVal val="#ppt_x"/>
                                          </p:val>
                                        </p:tav>
                                      </p:tavLst>
                                    </p:anim>
                                    <p:anim calcmode="lin" valueType="num">
                                      <p:cBhvr additive="base">
                                        <p:cTn id="37" dur="500" fill="hold"/>
                                        <p:tgtEl>
                                          <p:spTgt spid="9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additive="base">
                                        <p:cTn id="40" dur="500" fill="hold"/>
                                        <p:tgtEl>
                                          <p:spTgt spid="93"/>
                                        </p:tgtEl>
                                        <p:attrNameLst>
                                          <p:attrName>ppt_x</p:attrName>
                                        </p:attrNameLst>
                                      </p:cBhvr>
                                      <p:tavLst>
                                        <p:tav tm="0">
                                          <p:val>
                                            <p:strVal val="#ppt_x"/>
                                          </p:val>
                                        </p:tav>
                                        <p:tav tm="100000">
                                          <p:val>
                                            <p:strVal val="#ppt_x"/>
                                          </p:val>
                                        </p:tav>
                                      </p:tavLst>
                                    </p:anim>
                                    <p:anim calcmode="lin" valueType="num">
                                      <p:cBhvr additive="base">
                                        <p:cTn id="41" dur="500" fill="hold"/>
                                        <p:tgtEl>
                                          <p:spTgt spid="9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fill="hold"/>
                                        <p:tgtEl>
                                          <p:spTgt spid="94"/>
                                        </p:tgtEl>
                                        <p:attrNameLst>
                                          <p:attrName>ppt_x</p:attrName>
                                        </p:attrNameLst>
                                      </p:cBhvr>
                                      <p:tavLst>
                                        <p:tav tm="0">
                                          <p:val>
                                            <p:strVal val="#ppt_x"/>
                                          </p:val>
                                        </p:tav>
                                        <p:tav tm="100000">
                                          <p:val>
                                            <p:strVal val="#ppt_x"/>
                                          </p:val>
                                        </p:tav>
                                      </p:tavLst>
                                    </p:anim>
                                    <p:anim calcmode="lin" valueType="num">
                                      <p:cBhvr additive="base">
                                        <p:cTn id="5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500"/>
                                        <p:tgtEl>
                                          <p:spTgt spid="1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500"/>
                                        <p:tgtEl>
                                          <p:spTgt spid="1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fade">
                                      <p:cBhvr>
                                        <p:cTn id="83" dur="500"/>
                                        <p:tgtEl>
                                          <p:spTgt spid="11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fade">
                                      <p:cBhvr>
                                        <p:cTn id="86" dur="500"/>
                                        <p:tgtEl>
                                          <p:spTgt spid="117"/>
                                        </p:tgtEl>
                                      </p:cBhvr>
                                    </p:animEffect>
                                  </p:childTnLst>
                                  <p:subTnLst>
                                    <p:audio>
                                      <p:cMediaNode>
                                        <p:cTn display="0" masterRel="sameClick">
                                          <p:stCondLst>
                                            <p:cond evt="begin" delay="0">
                                              <p:tn val="84"/>
                                            </p:cond>
                                          </p:stCondLst>
                                          <p:endCondLst>
                                            <p:cond evt="onStopAudio" delay="0">
                                              <p:tgtEl>
                                                <p:sldTgt/>
                                              </p:tgtEl>
                                            </p:cond>
                                          </p:endCondLst>
                                        </p:cTn>
                                        <p:tgtEl>
                                          <p:sndTgt r:embed="rId4" name="T3_W8_6.4.wav"/>
                                        </p:tgtEl>
                                      </p:cMediaNode>
                                    </p:audio>
                                  </p:subTnLst>
                                </p:cTn>
                              </p:par>
                              <p:par>
                                <p:cTn id="87" presetID="10" presetClass="entr" presetSubtype="0" fill="hold" nodeType="withEffect">
                                  <p:stCondLst>
                                    <p:cond delay="0"/>
                                  </p:stCondLst>
                                  <p:childTnLst>
                                    <p:set>
                                      <p:cBhvr>
                                        <p:cTn id="88" dur="1" fill="hold">
                                          <p:stCondLst>
                                            <p:cond delay="0"/>
                                          </p:stCondLst>
                                        </p:cTn>
                                        <p:tgtEl>
                                          <p:spTgt spid="1026"/>
                                        </p:tgtEl>
                                        <p:attrNameLst>
                                          <p:attrName>style.visibility</p:attrName>
                                        </p:attrNameLst>
                                      </p:cBhvr>
                                      <p:to>
                                        <p:strVal val="visible"/>
                                      </p:to>
                                    </p:set>
                                    <p:animEffect transition="in" filter="fade">
                                      <p:cBhvr>
                                        <p:cTn id="89" dur="500"/>
                                        <p:tgtEl>
                                          <p:spTgt spid="1026"/>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additive="base">
                                        <p:cTn id="94" dur="500" fill="hold"/>
                                        <p:tgtEl>
                                          <p:spTgt spid="119"/>
                                        </p:tgtEl>
                                        <p:attrNameLst>
                                          <p:attrName>ppt_x</p:attrName>
                                        </p:attrNameLst>
                                      </p:cBhvr>
                                      <p:tavLst>
                                        <p:tav tm="0">
                                          <p:val>
                                            <p:strVal val="#ppt_x"/>
                                          </p:val>
                                        </p:tav>
                                        <p:tav tm="100000">
                                          <p:val>
                                            <p:strVal val="#ppt_x"/>
                                          </p:val>
                                        </p:tav>
                                      </p:tavLst>
                                    </p:anim>
                                    <p:anim calcmode="lin" valueType="num">
                                      <p:cBhvr additive="base">
                                        <p:cTn id="95"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0" grpId="0"/>
      <p:bldP spid="92" grpId="0" animBg="1"/>
      <p:bldP spid="93" grpId="0" animBg="1"/>
      <p:bldP spid="107" grpId="0" animBg="1"/>
      <p:bldP spid="111" grpId="0"/>
      <p:bldP spid="112" grpId="0"/>
      <p:bldP spid="114" grpId="0"/>
      <p:bldP spid="116" grpId="0" animBg="1"/>
      <p:bldP spid="117" grpId="0"/>
      <p:bldP spid="118" grpId="0" animBg="1"/>
      <p:bldP spid="119" grpId="0"/>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9690100" y="882291"/>
            <a:ext cx="2397241" cy="400110"/>
          </a:xfrm>
          <a:solidFill>
            <a:srgbClr val="68D5C8"/>
          </a:solidFill>
        </p:spPr>
        <p:txBody>
          <a:bodyPr>
            <a:normAutofit fontScale="90000"/>
          </a:bodyPr>
          <a:lstStyle/>
          <a:p>
            <a:pPr algn="ctr"/>
            <a:r>
              <a:rPr lang="en-GB" sz="2000" b="1" dirty="0">
                <a:solidFill>
                  <a:srgbClr val="002060"/>
                </a:solidFill>
                <a:latin typeface="Century Gothic" panose="020B0502020202020204" pitchFamily="34" charset="0"/>
              </a:rPr>
              <a:t>escuchar y escribir</a:t>
            </a:r>
          </a:p>
        </p:txBody>
      </p:sp>
      <p:sp>
        <p:nvSpPr>
          <p:cNvPr id="77" name="TextBox 76">
            <a:extLst>
              <a:ext uri="{FF2B5EF4-FFF2-40B4-BE49-F238E27FC236}">
                <a16:creationId xmlns:a16="http://schemas.microsoft.com/office/drawing/2014/main" id="{E7AAF7B1-A143-13A1-1878-93620AE2F406}"/>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montar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bici</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79" name="Google Shape;713;p54">
            <a:extLst>
              <a:ext uri="{FF2B5EF4-FFF2-40B4-BE49-F238E27FC236}">
                <a16:creationId xmlns:a16="http://schemas.microsoft.com/office/drawing/2014/main" id="{4ACB9064-237C-0367-B1B9-94859ADD19DF}"/>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81" name="Google Shape;714;p54">
            <a:extLst>
              <a:ext uri="{FF2B5EF4-FFF2-40B4-BE49-F238E27FC236}">
                <a16:creationId xmlns:a16="http://schemas.microsoft.com/office/drawing/2014/main" id="{A331FE1D-4BAE-7E02-35BB-9EE2C94B7259}"/>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84" name="Google Shape;715;p54">
            <a:extLst>
              <a:ext uri="{FF2B5EF4-FFF2-40B4-BE49-F238E27FC236}">
                <a16:creationId xmlns:a16="http://schemas.microsoft.com/office/drawing/2014/main" id="{71187E77-FF46-5E09-CEC6-C6F81F73398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86" name="TextBox 85">
            <a:extLst>
              <a:ext uri="{FF2B5EF4-FFF2-40B4-BE49-F238E27FC236}">
                <a16:creationId xmlns:a16="http://schemas.microsoft.com/office/drawing/2014/main" id="{6C3FEC52-7239-3D23-B6B4-42F1911607CF}"/>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88" name="Picture 2" descr="Pen, Write, Pencil, Writing Tool, Work, Message, Blue">
            <a:extLst>
              <a:ext uri="{FF2B5EF4-FFF2-40B4-BE49-F238E27FC236}">
                <a16:creationId xmlns:a16="http://schemas.microsoft.com/office/drawing/2014/main" id="{3C53BFBF-9F6B-BD3E-B8A5-1E91773CF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733276F7-3498-60F5-B8D5-BF279DF5D5A8}"/>
              </a:ext>
            </a:extLst>
          </p:cNvPr>
          <p:cNvSpPr txBox="1"/>
          <p:nvPr/>
        </p:nvSpPr>
        <p:spPr>
          <a:xfrm>
            <a:off x="1449869" y="1430252"/>
            <a:ext cx="15199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Quieres</a:t>
            </a:r>
          </a:p>
        </p:txBody>
      </p:sp>
      <p:sp>
        <p:nvSpPr>
          <p:cNvPr id="92" name="Rectangle 91">
            <a:extLst>
              <a:ext uri="{FF2B5EF4-FFF2-40B4-BE49-F238E27FC236}">
                <a16:creationId xmlns:a16="http://schemas.microsoft.com/office/drawing/2014/main" id="{E4D4A997-4E14-0803-4CA5-78049EFB9AA8}"/>
              </a:ext>
            </a:extLst>
          </p:cNvPr>
          <p:cNvSpPr/>
          <p:nvPr/>
        </p:nvSpPr>
        <p:spPr>
          <a:xfrm>
            <a:off x="986204" y="2366277"/>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93" name="Rectangle 92">
            <a:extLst>
              <a:ext uri="{FF2B5EF4-FFF2-40B4-BE49-F238E27FC236}">
                <a16:creationId xmlns:a16="http://schemas.microsoft.com/office/drawing/2014/main" id="{B379CC8A-D688-6718-3368-52AF342E445E}"/>
              </a:ext>
            </a:extLst>
          </p:cNvPr>
          <p:cNvSpPr/>
          <p:nvPr/>
        </p:nvSpPr>
        <p:spPr>
          <a:xfrm>
            <a:off x="3560576" y="2366276"/>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p>
        </p:txBody>
      </p:sp>
      <p:pic>
        <p:nvPicPr>
          <p:cNvPr id="96" name="Google Shape;221;p10">
            <a:extLst>
              <a:ext uri="{FF2B5EF4-FFF2-40B4-BE49-F238E27FC236}">
                <a16:creationId xmlns:a16="http://schemas.microsoft.com/office/drawing/2014/main" id="{E4182221-7335-E36E-F913-3EDFA85819F1}"/>
              </a:ext>
            </a:extLst>
          </p:cNvPr>
          <p:cNvPicPr preferRelativeResize="0"/>
          <p:nvPr/>
        </p:nvPicPr>
        <p:blipFill rotWithShape="1">
          <a:blip r:embed="rId6">
            <a:alphaModFix/>
          </a:blip>
          <a:srcRect/>
          <a:stretch/>
        </p:blipFill>
        <p:spPr>
          <a:xfrm>
            <a:off x="9940277" y="-129245"/>
            <a:ext cx="1166103" cy="1183191"/>
          </a:xfrm>
          <a:prstGeom prst="rect">
            <a:avLst/>
          </a:prstGeom>
          <a:noFill/>
          <a:ln>
            <a:noFill/>
          </a:ln>
        </p:spPr>
      </p:pic>
      <p:pic>
        <p:nvPicPr>
          <p:cNvPr id="97" name="Picture 2" descr="Pen, Write, Pencil, Writing Tool, Work, Message, Blue">
            <a:extLst>
              <a:ext uri="{FF2B5EF4-FFF2-40B4-BE49-F238E27FC236}">
                <a16:creationId xmlns:a16="http://schemas.microsoft.com/office/drawing/2014/main" id="{CF8F519E-7C92-8931-C80B-193CD26BB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7D2BC7A1-126A-3B22-119D-BAA04FFADF47}"/>
              </a:ext>
            </a:extLst>
          </p:cNvPr>
          <p:cNvSpPr/>
          <p:nvPr/>
        </p:nvSpPr>
        <p:spPr>
          <a:xfrm>
            <a:off x="6554642" y="2388880"/>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sp>
        <p:nvSpPr>
          <p:cNvPr id="111" name="Rectangle 110">
            <a:extLst>
              <a:ext uri="{FF2B5EF4-FFF2-40B4-BE49-F238E27FC236}">
                <a16:creationId xmlns:a16="http://schemas.microsoft.com/office/drawing/2014/main" id="{5081C9E8-3D1E-40A6-4331-2C7E0486D3D2}"/>
              </a:ext>
            </a:extLst>
          </p:cNvPr>
          <p:cNvSpPr/>
          <p:nvPr/>
        </p:nvSpPr>
        <p:spPr>
          <a:xfrm>
            <a:off x="8107495" y="3721164"/>
            <a:ext cx="273887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go</a:t>
            </a:r>
          </a:p>
        </p:txBody>
      </p:sp>
      <p:sp>
        <p:nvSpPr>
          <p:cNvPr id="112" name="Rectangle 111">
            <a:extLst>
              <a:ext uri="{FF2B5EF4-FFF2-40B4-BE49-F238E27FC236}">
                <a16:creationId xmlns:a16="http://schemas.microsoft.com/office/drawing/2014/main" id="{92B5552B-12C1-1855-894D-C475E6100424}"/>
              </a:ext>
            </a:extLst>
          </p:cNvPr>
          <p:cNvSpPr/>
          <p:nvPr/>
        </p:nvSpPr>
        <p:spPr>
          <a:xfrm>
            <a:off x="4888975" y="3780713"/>
            <a:ext cx="273887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ride</a:t>
            </a:r>
          </a:p>
        </p:txBody>
      </p:sp>
      <p:sp>
        <p:nvSpPr>
          <p:cNvPr id="114" name="Rectangle 113">
            <a:extLst>
              <a:ext uri="{FF2B5EF4-FFF2-40B4-BE49-F238E27FC236}">
                <a16:creationId xmlns:a16="http://schemas.microsoft.com/office/drawing/2014/main" id="{4C63E0AB-31E7-64D5-425C-945851C544D3}"/>
              </a:ext>
            </a:extLst>
          </p:cNvPr>
          <p:cNvSpPr/>
          <p:nvPr/>
        </p:nvSpPr>
        <p:spPr>
          <a:xfrm>
            <a:off x="1657667" y="3780713"/>
            <a:ext cx="2738876" cy="707886"/>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learn </a:t>
            </a:r>
          </a:p>
        </p:txBody>
      </p:sp>
      <p:pic>
        <p:nvPicPr>
          <p:cNvPr id="115" name="Graphic 114" descr="Teacher">
            <a:extLst>
              <a:ext uri="{FF2B5EF4-FFF2-40B4-BE49-F238E27FC236}">
                <a16:creationId xmlns:a16="http://schemas.microsoft.com/office/drawing/2014/main" id="{41CC0AEA-020B-4E0E-FF28-17AAA7A584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0804" y="5320120"/>
            <a:ext cx="914400" cy="914400"/>
          </a:xfrm>
          <a:prstGeom prst="rect">
            <a:avLst/>
          </a:prstGeom>
        </p:spPr>
      </p:pic>
      <p:sp>
        <p:nvSpPr>
          <p:cNvPr id="116" name="Speech Bubble: Rectangle with Corners Rounded 115">
            <a:extLst>
              <a:ext uri="{FF2B5EF4-FFF2-40B4-BE49-F238E27FC236}">
                <a16:creationId xmlns:a16="http://schemas.microsoft.com/office/drawing/2014/main" id="{74617AE5-154F-8D1C-C98A-21FB12322DDE}"/>
              </a:ext>
            </a:extLst>
          </p:cNvPr>
          <p:cNvSpPr/>
          <p:nvPr/>
        </p:nvSpPr>
        <p:spPr>
          <a:xfrm>
            <a:off x="1475360" y="5436534"/>
            <a:ext cx="4072701"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7" name="TextBox 116">
            <a:extLst>
              <a:ext uri="{FF2B5EF4-FFF2-40B4-BE49-F238E27FC236}">
                <a16:creationId xmlns:a16="http://schemas.microsoft.com/office/drawing/2014/main" id="{95C06F05-AB05-0E92-3445-E235DD3EF8B8}"/>
              </a:ext>
            </a:extLst>
          </p:cNvPr>
          <p:cNvSpPr txBox="1"/>
          <p:nvPr/>
        </p:nvSpPr>
        <p:spPr>
          <a:xfrm>
            <a:off x="1423991" y="5426448"/>
            <a:ext cx="523028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¿Qué es en inglés?</a:t>
            </a:r>
          </a:p>
        </p:txBody>
      </p:sp>
      <p:sp>
        <p:nvSpPr>
          <p:cNvPr id="118" name="Rectangle: Rounded Corners 117">
            <a:extLst>
              <a:ext uri="{FF2B5EF4-FFF2-40B4-BE49-F238E27FC236}">
                <a16:creationId xmlns:a16="http://schemas.microsoft.com/office/drawing/2014/main" id="{740ED90D-AEFD-D79C-6895-4B5440D95DC4}"/>
              </a:ext>
            </a:extLst>
          </p:cNvPr>
          <p:cNvSpPr/>
          <p:nvPr/>
        </p:nvSpPr>
        <p:spPr>
          <a:xfrm>
            <a:off x="5376345" y="3763394"/>
            <a:ext cx="1805852" cy="74466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A373B603-037F-1A3B-42AD-10F60B101ED6}"/>
              </a:ext>
            </a:extLst>
          </p:cNvPr>
          <p:cNvSpPr txBox="1"/>
          <p:nvPr/>
        </p:nvSpPr>
        <p:spPr>
          <a:xfrm>
            <a:off x="1638290" y="6229615"/>
            <a:ext cx="493276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want to ride your bike. </a:t>
            </a:r>
          </a:p>
        </p:txBody>
      </p:sp>
      <p:pic>
        <p:nvPicPr>
          <p:cNvPr id="1026" name="Picture 2" descr="Ilustraciones gratis de Union jack">
            <a:extLst>
              <a:ext uri="{FF2B5EF4-FFF2-40B4-BE49-F238E27FC236}">
                <a16:creationId xmlns:a16="http://schemas.microsoft.com/office/drawing/2014/main" id="{9BF53457-AE1B-3F7E-F4F9-B412E5E676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1069" y="5499256"/>
            <a:ext cx="617517" cy="360218"/>
          </a:xfrm>
          <a:prstGeom prst="round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0519864-4B85-2D6C-35F2-7B799E720DCB}"/>
              </a:ext>
            </a:extLst>
          </p:cNvPr>
          <p:cNvSpPr txBox="1"/>
          <p:nvPr/>
        </p:nvSpPr>
        <p:spPr>
          <a:xfrm>
            <a:off x="4967925" y="92299"/>
            <a:ext cx="130676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94" name="Picture 2" descr="Check Mark, Checkbox, Check, Tick, Yes">
            <a:extLst>
              <a:ext uri="{FF2B5EF4-FFF2-40B4-BE49-F238E27FC236}">
                <a16:creationId xmlns:a16="http://schemas.microsoft.com/office/drawing/2014/main" id="{00A962AE-A2C8-D038-2091-BD3E54C97C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1857" y="2249227"/>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eacher">
            <a:extLst>
              <a:ext uri="{FF2B5EF4-FFF2-40B4-BE49-F238E27FC236}">
                <a16:creationId xmlns:a16="http://schemas.microsoft.com/office/drawing/2014/main" id="{E44A0FBD-0DF9-50B0-875F-9A17611F98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04" y="126388"/>
            <a:ext cx="914400" cy="914400"/>
          </a:xfrm>
          <a:prstGeom prst="rect">
            <a:avLst/>
          </a:prstGeom>
        </p:spPr>
      </p:pic>
      <p:sp>
        <p:nvSpPr>
          <p:cNvPr id="33" name="Rectangle 32">
            <a:extLst>
              <a:ext uri="{FF2B5EF4-FFF2-40B4-BE49-F238E27FC236}">
                <a16:creationId xmlns:a16="http://schemas.microsoft.com/office/drawing/2014/main" id="{44850DFA-7BCF-46B9-AD5C-B75385C9B8D9}"/>
              </a:ext>
            </a:extLst>
          </p:cNvPr>
          <p:cNvSpPr/>
          <p:nvPr/>
        </p:nvSpPr>
        <p:spPr>
          <a:xfrm>
            <a:off x="986204" y="3380939"/>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34" name="Rectangle 33">
            <a:extLst>
              <a:ext uri="{FF2B5EF4-FFF2-40B4-BE49-F238E27FC236}">
                <a16:creationId xmlns:a16="http://schemas.microsoft.com/office/drawing/2014/main" id="{07B2AA47-5670-44B8-B991-8435D0E94B39}"/>
              </a:ext>
            </a:extLst>
          </p:cNvPr>
          <p:cNvSpPr/>
          <p:nvPr/>
        </p:nvSpPr>
        <p:spPr>
          <a:xfrm>
            <a:off x="4730172" y="3384938"/>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35" name="Rectangle 34">
            <a:extLst>
              <a:ext uri="{FF2B5EF4-FFF2-40B4-BE49-F238E27FC236}">
                <a16:creationId xmlns:a16="http://schemas.microsoft.com/office/drawing/2014/main" id="{857658FE-AC6D-4DA2-AA87-C12D6FC22EDE}"/>
              </a:ext>
            </a:extLst>
          </p:cNvPr>
          <p:cNvSpPr/>
          <p:nvPr/>
        </p:nvSpPr>
        <p:spPr>
          <a:xfrm>
            <a:off x="7734322" y="3331873"/>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pic>
        <p:nvPicPr>
          <p:cNvPr id="36" name="Google Shape;338;p8">
            <a:hlinkClick r:id="" action="ppaction://noaction">
              <a:snd r:embed="rId11" name="T3_W8_11.1.wav"/>
            </a:hlinkClick>
            <a:extLst>
              <a:ext uri="{FF2B5EF4-FFF2-40B4-BE49-F238E27FC236}">
                <a16:creationId xmlns:a16="http://schemas.microsoft.com/office/drawing/2014/main" id="{BE5D9837-7EB0-4851-83B1-8ACB3D203DF5}"/>
              </a:ext>
            </a:extLst>
          </p:cNvPr>
          <p:cNvPicPr preferRelativeResize="0"/>
          <p:nvPr/>
        </p:nvPicPr>
        <p:blipFill rotWithShape="1">
          <a:blip r:embed="rId12">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6" name="Speech Bubble: Rectangle with Corners Rounded 5">
            <a:hlinkClick r:id="" action="ppaction://noaction">
              <a:snd r:embed="rId13" name="T3_W8_6.1.wav"/>
            </a:hlinkClick>
            <a:extLst>
              <a:ext uri="{FF2B5EF4-FFF2-40B4-BE49-F238E27FC236}">
                <a16:creationId xmlns:a16="http://schemas.microsoft.com/office/drawing/2014/main" id="{545D31B9-ACEA-6278-C4EF-9C6116D6194B}"/>
              </a:ext>
            </a:extLst>
          </p:cNvPr>
          <p:cNvSpPr/>
          <p:nvPr/>
        </p:nvSpPr>
        <p:spPr>
          <a:xfrm>
            <a:off x="999085" y="354351"/>
            <a:ext cx="3681564" cy="513134"/>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y escribe.</a:t>
            </a:r>
          </a:p>
        </p:txBody>
      </p:sp>
    </p:spTree>
    <p:extLst>
      <p:ext uri="{BB962C8B-B14F-4D97-AF65-F5344CB8AC3E}">
        <p14:creationId xmlns:p14="http://schemas.microsoft.com/office/powerpoint/2010/main" val="114918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79"/>
                                        </p:tgtEl>
                                        <p:attrNameLst>
                                          <p:attrName>ppt_y</p:attrName>
                                        </p:attrNameLst>
                                      </p:cBhvr>
                                      <p:tavLst>
                                        <p:tav tm="0">
                                          <p:val>
                                            <p:strVal val="#ppt_y"/>
                                          </p:val>
                                        </p:tav>
                                        <p:tav tm="100000">
                                          <p:val>
                                            <p:strVal val="#ppt_y+1"/>
                                          </p:val>
                                        </p:tav>
                                      </p:tavLst>
                                    </p:anim>
                                    <p:set>
                                      <p:cBhvr>
                                        <p:cTn id="7" dur="1" fill="hold">
                                          <p:stCondLst>
                                            <p:cond delay="1000"/>
                                          </p:stCondLst>
                                        </p:cTn>
                                        <p:tgtEl>
                                          <p:spTgt spid="79"/>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81"/>
                                        </p:tgtEl>
                                        <p:attrNameLst>
                                          <p:attrName>ppt_y</p:attrName>
                                        </p:attrNameLst>
                                      </p:cBhvr>
                                      <p:tavLst>
                                        <p:tav tm="0">
                                          <p:val>
                                            <p:strVal val="#ppt_y"/>
                                          </p:val>
                                        </p:tav>
                                        <p:tav tm="100000">
                                          <p:val>
                                            <p:strVal val="#ppt_y+1"/>
                                          </p:val>
                                        </p:tav>
                                      </p:tavLst>
                                    </p:anim>
                                    <p:set>
                                      <p:cBhvr>
                                        <p:cTn id="11" dur="1" fill="hold">
                                          <p:stCondLst>
                                            <p:cond delay="1000"/>
                                          </p:stCondLst>
                                        </p:cTn>
                                        <p:tgtEl>
                                          <p:spTgt spid="81"/>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84"/>
                                        </p:tgtEl>
                                        <p:attrNameLst>
                                          <p:attrName>ppt_y</p:attrName>
                                        </p:attrNameLst>
                                      </p:cBhvr>
                                      <p:tavLst>
                                        <p:tav tm="0">
                                          <p:val>
                                            <p:strVal val="#ppt_y"/>
                                          </p:val>
                                        </p:tav>
                                        <p:tav tm="100000">
                                          <p:val>
                                            <p:strVal val="#ppt_y+1"/>
                                          </p:val>
                                        </p:tav>
                                      </p:tavLst>
                                    </p:anim>
                                    <p:set>
                                      <p:cBhvr>
                                        <p:cTn id="15" dur="1" fill="hold">
                                          <p:stCondLst>
                                            <p:cond delay="1200"/>
                                          </p:stCondLst>
                                        </p:cTn>
                                        <p:tgtEl>
                                          <p:spTgt spid="84"/>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3_W8_6.5.wav"/>
                                        </p:tgtEl>
                                      </p:cMediaNode>
                                    </p:audio>
                                  </p:sub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500" fill="hold"/>
                                        <p:tgtEl>
                                          <p:spTgt spid="88"/>
                                        </p:tgtEl>
                                        <p:attrNameLst>
                                          <p:attrName>ppt_x</p:attrName>
                                        </p:attrNameLst>
                                      </p:cBhvr>
                                      <p:tavLst>
                                        <p:tav tm="0">
                                          <p:val>
                                            <p:strVal val="#ppt_x"/>
                                          </p:val>
                                        </p:tav>
                                        <p:tav tm="100000">
                                          <p:val>
                                            <p:strVal val="#ppt_x"/>
                                          </p:val>
                                        </p:tav>
                                      </p:tavLst>
                                    </p:anim>
                                    <p:anim calcmode="lin" valueType="num">
                                      <p:cBhvr additive="base">
                                        <p:cTn id="25"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ppt_x"/>
                                          </p:val>
                                        </p:tav>
                                        <p:tav tm="100000">
                                          <p:val>
                                            <p:strVal val="#ppt_x"/>
                                          </p:val>
                                        </p:tav>
                                      </p:tavLst>
                                    </p:anim>
                                    <p:anim calcmode="lin" valueType="num">
                                      <p:cBhvr additive="base">
                                        <p:cTn id="37" dur="500" fill="hold"/>
                                        <p:tgtEl>
                                          <p:spTgt spid="9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additive="base">
                                        <p:cTn id="40" dur="500" fill="hold"/>
                                        <p:tgtEl>
                                          <p:spTgt spid="93"/>
                                        </p:tgtEl>
                                        <p:attrNameLst>
                                          <p:attrName>ppt_x</p:attrName>
                                        </p:attrNameLst>
                                      </p:cBhvr>
                                      <p:tavLst>
                                        <p:tav tm="0">
                                          <p:val>
                                            <p:strVal val="#ppt_x"/>
                                          </p:val>
                                        </p:tav>
                                        <p:tav tm="100000">
                                          <p:val>
                                            <p:strVal val="#ppt_x"/>
                                          </p:val>
                                        </p:tav>
                                      </p:tavLst>
                                    </p:anim>
                                    <p:anim calcmode="lin" valueType="num">
                                      <p:cBhvr additive="base">
                                        <p:cTn id="41" dur="500" fill="hold"/>
                                        <p:tgtEl>
                                          <p:spTgt spid="9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fill="hold"/>
                                        <p:tgtEl>
                                          <p:spTgt spid="94"/>
                                        </p:tgtEl>
                                        <p:attrNameLst>
                                          <p:attrName>ppt_x</p:attrName>
                                        </p:attrNameLst>
                                      </p:cBhvr>
                                      <p:tavLst>
                                        <p:tav tm="0">
                                          <p:val>
                                            <p:strVal val="#ppt_x"/>
                                          </p:val>
                                        </p:tav>
                                        <p:tav tm="100000">
                                          <p:val>
                                            <p:strVal val="#ppt_x"/>
                                          </p:val>
                                        </p:tav>
                                      </p:tavLst>
                                    </p:anim>
                                    <p:anim calcmode="lin" valueType="num">
                                      <p:cBhvr additive="base">
                                        <p:cTn id="5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500"/>
                                        <p:tgtEl>
                                          <p:spTgt spid="1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500"/>
                                        <p:tgtEl>
                                          <p:spTgt spid="1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fade">
                                      <p:cBhvr>
                                        <p:cTn id="83" dur="500"/>
                                        <p:tgtEl>
                                          <p:spTgt spid="11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fade">
                                      <p:cBhvr>
                                        <p:cTn id="86" dur="500"/>
                                        <p:tgtEl>
                                          <p:spTgt spid="117"/>
                                        </p:tgtEl>
                                      </p:cBhvr>
                                    </p:animEffect>
                                  </p:childTnLst>
                                  <p:subTnLst>
                                    <p:audio>
                                      <p:cMediaNode>
                                        <p:cTn display="0" masterRel="sameClick">
                                          <p:stCondLst>
                                            <p:cond evt="begin" delay="0">
                                              <p:tn val="84"/>
                                            </p:cond>
                                          </p:stCondLst>
                                          <p:endCondLst>
                                            <p:cond evt="onStopAudio" delay="0">
                                              <p:tgtEl>
                                                <p:sldTgt/>
                                              </p:tgtEl>
                                            </p:cond>
                                          </p:endCondLst>
                                        </p:cTn>
                                        <p:tgtEl>
                                          <p:sndTgt r:embed="rId4" name="T3_W8_6.4.wav"/>
                                        </p:tgtEl>
                                      </p:cMediaNode>
                                    </p:audio>
                                  </p:subTnLst>
                                </p:cTn>
                              </p:par>
                              <p:par>
                                <p:cTn id="87" presetID="10" presetClass="entr" presetSubtype="0" fill="hold" nodeType="withEffect">
                                  <p:stCondLst>
                                    <p:cond delay="0"/>
                                  </p:stCondLst>
                                  <p:childTnLst>
                                    <p:set>
                                      <p:cBhvr>
                                        <p:cTn id="88" dur="1" fill="hold">
                                          <p:stCondLst>
                                            <p:cond delay="0"/>
                                          </p:stCondLst>
                                        </p:cTn>
                                        <p:tgtEl>
                                          <p:spTgt spid="1026"/>
                                        </p:tgtEl>
                                        <p:attrNameLst>
                                          <p:attrName>style.visibility</p:attrName>
                                        </p:attrNameLst>
                                      </p:cBhvr>
                                      <p:to>
                                        <p:strVal val="visible"/>
                                      </p:to>
                                    </p:set>
                                    <p:animEffect transition="in" filter="fade">
                                      <p:cBhvr>
                                        <p:cTn id="89" dur="500"/>
                                        <p:tgtEl>
                                          <p:spTgt spid="1026"/>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additive="base">
                                        <p:cTn id="94" dur="500" fill="hold"/>
                                        <p:tgtEl>
                                          <p:spTgt spid="119"/>
                                        </p:tgtEl>
                                        <p:attrNameLst>
                                          <p:attrName>ppt_x</p:attrName>
                                        </p:attrNameLst>
                                      </p:cBhvr>
                                      <p:tavLst>
                                        <p:tav tm="0">
                                          <p:val>
                                            <p:strVal val="#ppt_x"/>
                                          </p:val>
                                        </p:tav>
                                        <p:tav tm="100000">
                                          <p:val>
                                            <p:strVal val="#ppt_x"/>
                                          </p:val>
                                        </p:tav>
                                      </p:tavLst>
                                    </p:anim>
                                    <p:anim calcmode="lin" valueType="num">
                                      <p:cBhvr additive="base">
                                        <p:cTn id="95"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0" grpId="0"/>
      <p:bldP spid="92" grpId="0" animBg="1"/>
      <p:bldP spid="93" grpId="0" animBg="1"/>
      <p:bldP spid="107" grpId="0" animBg="1"/>
      <p:bldP spid="111" grpId="0"/>
      <p:bldP spid="112" grpId="0"/>
      <p:bldP spid="114" grpId="0"/>
      <p:bldP spid="116" grpId="0" animBg="1"/>
      <p:bldP spid="117" grpId="0"/>
      <p:bldP spid="118" grpId="0" animBg="1"/>
      <p:bldP spid="119" grpId="0"/>
      <p:bldP spid="33"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2B6605FD-ABDC-FECB-6A1B-3BDB31072B1A}"/>
              </a:ext>
            </a:extLst>
          </p:cNvPr>
          <p:cNvSpPr txBox="1"/>
          <p:nvPr/>
        </p:nvSpPr>
        <p:spPr>
          <a:xfrm>
            <a:off x="160007" y="75088"/>
            <a:ext cx="10114524" cy="523220"/>
          </a:xfrm>
          <a:prstGeom prst="rect">
            <a:avLst/>
          </a:prstGeom>
          <a:noFill/>
          <a:ln>
            <a:noFill/>
          </a:ln>
        </p:spPr>
        <p:txBody>
          <a:bodyPr wrap="square" rtlCol="0">
            <a:spAutoFit/>
          </a:bodyPr>
          <a:lstStyle/>
          <a:p>
            <a:pPr>
              <a:defRPr/>
            </a:pPr>
            <a:r>
              <a:rPr lang="en-GB" sz="2800" b="1" noProof="0" dirty="0">
                <a:solidFill>
                  <a:srgbClr val="002060"/>
                </a:solidFill>
                <a:latin typeface="Century Gothic" panose="020B0502020202020204" pitchFamily="34" charset="0"/>
              </a:rPr>
              <a:t>De vacaciones. </a:t>
            </a:r>
            <a:r>
              <a:rPr lang="en-GB" sz="2800" noProof="0" dirty="0">
                <a:solidFill>
                  <a:srgbClr val="002060"/>
                </a:solidFill>
                <a:latin typeface="Century Gothic" panose="020B0502020202020204" pitchFamily="34" charset="0"/>
              </a:rPr>
              <a:t>Sofía habla con Quique.</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1" name="Speech Bubble: Rectangle with Corners Rounded 40">
            <a:extLst>
              <a:ext uri="{FF2B5EF4-FFF2-40B4-BE49-F238E27FC236}">
                <a16:creationId xmlns:a16="http://schemas.microsoft.com/office/drawing/2014/main" id="{2DF35671-069A-4773-87A6-3BDBA7E690C7}"/>
              </a:ext>
            </a:extLst>
          </p:cNvPr>
          <p:cNvSpPr/>
          <p:nvPr/>
        </p:nvSpPr>
        <p:spPr>
          <a:xfrm>
            <a:off x="985644" y="584333"/>
            <a:ext cx="6504946" cy="519576"/>
          </a:xfrm>
          <a:prstGeom prst="wedgeRoundRectCallout">
            <a:avLst>
              <a:gd name="adj1" fmla="val -53155"/>
              <a:gd name="adj2" fmla="val 25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noProof="0" dirty="0">
                <a:solidFill>
                  <a:schemeClr val="bg1"/>
                </a:solidFill>
                <a:latin typeface="Century Gothic" panose="020B0502020202020204" pitchFamily="34" charset="0"/>
              </a:rPr>
              <a:t>Lee las frases. ¿Quién </a:t>
            </a:r>
            <a:r>
              <a:rPr lang="en-GB" sz="2400" b="1" noProof="0" dirty="0" err="1">
                <a:solidFill>
                  <a:schemeClr val="bg1"/>
                </a:solidFill>
                <a:latin typeface="Century Gothic" panose="020B0502020202020204" pitchFamily="34" charset="0"/>
              </a:rPr>
              <a:t>quiere</a:t>
            </a:r>
            <a:r>
              <a:rPr lang="en-GB" sz="2400" b="1" noProof="0" dirty="0">
                <a:solidFill>
                  <a:schemeClr val="bg1"/>
                </a:solidFill>
                <a:latin typeface="Century Gothic" panose="020B0502020202020204" pitchFamily="34" charset="0"/>
              </a:rPr>
              <a:t> hacer qué?</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6" y="464888"/>
            <a:ext cx="914400" cy="914400"/>
          </a:xfrm>
          <a:prstGeom prst="rect">
            <a:avLst/>
          </a:prstGeom>
        </p:spPr>
      </p:pic>
      <p:graphicFrame>
        <p:nvGraphicFramePr>
          <p:cNvPr id="29" name="Table 28">
            <a:extLst>
              <a:ext uri="{FF2B5EF4-FFF2-40B4-BE49-F238E27FC236}">
                <a16:creationId xmlns:a16="http://schemas.microsoft.com/office/drawing/2014/main" id="{AD1705D6-7186-56C8-CD88-BF4F78A01EB4}"/>
              </a:ext>
            </a:extLst>
          </p:cNvPr>
          <p:cNvGraphicFramePr>
            <a:graphicFrameLocks noGrp="1"/>
          </p:cNvGraphicFramePr>
          <p:nvPr>
            <p:extLst>
              <p:ext uri="{D42A27DB-BD31-4B8C-83A1-F6EECF244321}">
                <p14:modId xmlns:p14="http://schemas.microsoft.com/office/powerpoint/2010/main" val="188205814"/>
              </p:ext>
            </p:extLst>
          </p:nvPr>
        </p:nvGraphicFramePr>
        <p:xfrm>
          <a:off x="160007" y="1625377"/>
          <a:ext cx="5220568" cy="4799064"/>
        </p:xfrm>
        <a:graphic>
          <a:graphicData uri="http://schemas.openxmlformats.org/drawingml/2006/table">
            <a:tbl>
              <a:tblPr firstRow="1" bandRow="1">
                <a:noFill/>
              </a:tblPr>
              <a:tblGrid>
                <a:gridCol w="558239">
                  <a:extLst>
                    <a:ext uri="{9D8B030D-6E8A-4147-A177-3AD203B41FA5}">
                      <a16:colId xmlns:a16="http://schemas.microsoft.com/office/drawing/2014/main" val="1337354258"/>
                    </a:ext>
                  </a:extLst>
                </a:gridCol>
                <a:gridCol w="4662329">
                  <a:extLst>
                    <a:ext uri="{9D8B030D-6E8A-4147-A177-3AD203B41FA5}">
                      <a16:colId xmlns:a16="http://schemas.microsoft.com/office/drawing/2014/main" val="2145662844"/>
                    </a:ext>
                  </a:extLst>
                </a:gridCol>
              </a:tblGrid>
              <a:tr h="599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Quieres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nadar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la playa.</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182386"/>
                  </a:ext>
                </a:extLst>
              </a:tr>
              <a:tr h="599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Quiero</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jugar al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baloncesto</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1729277"/>
                  </a:ext>
                </a:extLst>
              </a:tr>
              <a:tr h="599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lavar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coche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43315"/>
                  </a:ext>
                </a:extLst>
              </a:tr>
              <a:tr h="599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comer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helados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2025125"/>
                  </a:ext>
                </a:extLst>
              </a:tr>
              <a:tr h="599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Quieres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pasear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montaña</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999101"/>
                  </a:ext>
                </a:extLst>
              </a:tr>
              <a:tr h="599883">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Quiero</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comer en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restaurante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593531"/>
                  </a:ext>
                </a:extLst>
              </a:tr>
              <a:tr h="599883">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Quieres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al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museo</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749935"/>
                  </a:ext>
                </a:extLst>
              </a:tr>
              <a:tr h="599883">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Quiero</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usar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gafas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sol.</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2597065"/>
                  </a:ext>
                </a:extLst>
              </a:tr>
            </a:tbl>
          </a:graphicData>
        </a:graphic>
      </p:graphicFrame>
      <p:sp>
        <p:nvSpPr>
          <p:cNvPr id="34" name="Rectangle 33">
            <a:extLst>
              <a:ext uri="{FF2B5EF4-FFF2-40B4-BE49-F238E27FC236}">
                <a16:creationId xmlns:a16="http://schemas.microsoft.com/office/drawing/2014/main" id="{A7BDD533-2041-C18D-B14D-EDB08544C6BC}"/>
              </a:ext>
            </a:extLst>
          </p:cNvPr>
          <p:cNvSpPr/>
          <p:nvPr/>
        </p:nvSpPr>
        <p:spPr>
          <a:xfrm>
            <a:off x="267883" y="1721866"/>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E</a:t>
            </a:r>
          </a:p>
        </p:txBody>
      </p:sp>
      <p:sp>
        <p:nvSpPr>
          <p:cNvPr id="50" name="Rectangle 49">
            <a:extLst>
              <a:ext uri="{FF2B5EF4-FFF2-40B4-BE49-F238E27FC236}">
                <a16:creationId xmlns:a16="http://schemas.microsoft.com/office/drawing/2014/main" id="{CD5AEC0D-7377-CA63-19F5-0EF17A076D37}"/>
              </a:ext>
            </a:extLst>
          </p:cNvPr>
          <p:cNvSpPr/>
          <p:nvPr/>
        </p:nvSpPr>
        <p:spPr>
          <a:xfrm>
            <a:off x="260057" y="2287117"/>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1</a:t>
            </a:r>
          </a:p>
        </p:txBody>
      </p:sp>
      <p:sp>
        <p:nvSpPr>
          <p:cNvPr id="54" name="Rectangle 53">
            <a:extLst>
              <a:ext uri="{FF2B5EF4-FFF2-40B4-BE49-F238E27FC236}">
                <a16:creationId xmlns:a16="http://schemas.microsoft.com/office/drawing/2014/main" id="{EC7735E8-2BF9-3320-5674-8E572F4179CC}"/>
              </a:ext>
            </a:extLst>
          </p:cNvPr>
          <p:cNvSpPr/>
          <p:nvPr/>
        </p:nvSpPr>
        <p:spPr>
          <a:xfrm>
            <a:off x="253508" y="2911502"/>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2</a:t>
            </a:r>
          </a:p>
        </p:txBody>
      </p:sp>
      <p:sp>
        <p:nvSpPr>
          <p:cNvPr id="55" name="Rectangle 54">
            <a:extLst>
              <a:ext uri="{FF2B5EF4-FFF2-40B4-BE49-F238E27FC236}">
                <a16:creationId xmlns:a16="http://schemas.microsoft.com/office/drawing/2014/main" id="{756055C0-3710-D344-B37A-74F1DA47D082}"/>
              </a:ext>
            </a:extLst>
          </p:cNvPr>
          <p:cNvSpPr/>
          <p:nvPr/>
        </p:nvSpPr>
        <p:spPr>
          <a:xfrm>
            <a:off x="245682" y="3476753"/>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3</a:t>
            </a:r>
          </a:p>
        </p:txBody>
      </p:sp>
      <p:sp>
        <p:nvSpPr>
          <p:cNvPr id="56" name="Rectangle 55">
            <a:extLst>
              <a:ext uri="{FF2B5EF4-FFF2-40B4-BE49-F238E27FC236}">
                <a16:creationId xmlns:a16="http://schemas.microsoft.com/office/drawing/2014/main" id="{45820291-6A50-7860-6F42-76347BDDCF04}"/>
              </a:ext>
            </a:extLst>
          </p:cNvPr>
          <p:cNvSpPr/>
          <p:nvPr/>
        </p:nvSpPr>
        <p:spPr>
          <a:xfrm>
            <a:off x="253508" y="4121129"/>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4</a:t>
            </a:r>
          </a:p>
        </p:txBody>
      </p:sp>
      <p:sp>
        <p:nvSpPr>
          <p:cNvPr id="57" name="Rectangle 56">
            <a:extLst>
              <a:ext uri="{FF2B5EF4-FFF2-40B4-BE49-F238E27FC236}">
                <a16:creationId xmlns:a16="http://schemas.microsoft.com/office/drawing/2014/main" id="{F2856072-A94A-F135-1626-49A9ED257A07}"/>
              </a:ext>
            </a:extLst>
          </p:cNvPr>
          <p:cNvSpPr/>
          <p:nvPr/>
        </p:nvSpPr>
        <p:spPr>
          <a:xfrm>
            <a:off x="238994" y="4691109"/>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5</a:t>
            </a:r>
          </a:p>
        </p:txBody>
      </p:sp>
      <p:sp>
        <p:nvSpPr>
          <p:cNvPr id="58" name="Rectangle 57">
            <a:extLst>
              <a:ext uri="{FF2B5EF4-FFF2-40B4-BE49-F238E27FC236}">
                <a16:creationId xmlns:a16="http://schemas.microsoft.com/office/drawing/2014/main" id="{C43F16B4-13E8-2E36-EC87-06055618DF4B}"/>
              </a:ext>
            </a:extLst>
          </p:cNvPr>
          <p:cNvSpPr/>
          <p:nvPr/>
        </p:nvSpPr>
        <p:spPr>
          <a:xfrm>
            <a:off x="253508" y="5313359"/>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6</a:t>
            </a:r>
          </a:p>
        </p:txBody>
      </p:sp>
      <p:graphicFrame>
        <p:nvGraphicFramePr>
          <p:cNvPr id="64" name="Table 63">
            <a:extLst>
              <a:ext uri="{FF2B5EF4-FFF2-40B4-BE49-F238E27FC236}">
                <a16:creationId xmlns:a16="http://schemas.microsoft.com/office/drawing/2014/main" id="{2E15ED95-F94A-5DC7-9C54-D89C24497019}"/>
              </a:ext>
            </a:extLst>
          </p:cNvPr>
          <p:cNvGraphicFramePr>
            <a:graphicFrameLocks noGrp="1"/>
          </p:cNvGraphicFramePr>
          <p:nvPr>
            <p:extLst>
              <p:ext uri="{D42A27DB-BD31-4B8C-83A1-F6EECF244321}">
                <p14:modId xmlns:p14="http://schemas.microsoft.com/office/powerpoint/2010/main" val="2978563935"/>
              </p:ext>
            </p:extLst>
          </p:nvPr>
        </p:nvGraphicFramePr>
        <p:xfrm>
          <a:off x="5474076" y="3486813"/>
          <a:ext cx="5826382" cy="2529860"/>
        </p:xfrm>
        <a:graphic>
          <a:graphicData uri="http://schemas.openxmlformats.org/drawingml/2006/table">
            <a:tbl>
              <a:tblPr firstRow="1" bandRow="1">
                <a:noFill/>
              </a:tblPr>
              <a:tblGrid>
                <a:gridCol w="1766182">
                  <a:extLst>
                    <a:ext uri="{9D8B030D-6E8A-4147-A177-3AD203B41FA5}">
                      <a16:colId xmlns:a16="http://schemas.microsoft.com/office/drawing/2014/main" val="1337354258"/>
                    </a:ext>
                  </a:extLst>
                </a:gridCol>
                <a:gridCol w="1900519">
                  <a:extLst>
                    <a:ext uri="{9D8B030D-6E8A-4147-A177-3AD203B41FA5}">
                      <a16:colId xmlns:a16="http://schemas.microsoft.com/office/drawing/2014/main" val="2145662844"/>
                    </a:ext>
                  </a:extLst>
                </a:gridCol>
                <a:gridCol w="2159681">
                  <a:extLst>
                    <a:ext uri="{9D8B030D-6E8A-4147-A177-3AD203B41FA5}">
                      <a16:colId xmlns:a16="http://schemas.microsoft.com/office/drawing/2014/main" val="475550084"/>
                    </a:ext>
                  </a:extLst>
                </a:gridCol>
              </a:tblGrid>
              <a:tr h="5627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Quique [I]</a:t>
                      </a:r>
                    </a:p>
                  </a:txBody>
                  <a:tcPr marL="91450" marR="91450"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Sofía [you]</a:t>
                      </a:r>
                    </a:p>
                  </a:txBody>
                  <a:tcPr marL="91450" marR="91450"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Papá Pedro [he]</a:t>
                      </a:r>
                    </a:p>
                  </a:txBody>
                  <a:tcPr marL="91450" marR="91450"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182386"/>
                  </a:ext>
                </a:extLst>
              </a:tr>
              <a:tr h="562711">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9095515"/>
                  </a:ext>
                </a:extLst>
              </a:tr>
            </a:tbl>
          </a:graphicData>
        </a:graphic>
      </p:graphicFrame>
      <p:sp>
        <p:nvSpPr>
          <p:cNvPr id="6" name="TextBox 5">
            <a:extLst>
              <a:ext uri="{FF2B5EF4-FFF2-40B4-BE49-F238E27FC236}">
                <a16:creationId xmlns:a16="http://schemas.microsoft.com/office/drawing/2014/main" id="{E1A95334-813B-6EE5-7147-C1BA22EC0A5F}"/>
              </a:ext>
            </a:extLst>
          </p:cNvPr>
          <p:cNvSpPr txBox="1"/>
          <p:nvPr/>
        </p:nvSpPr>
        <p:spPr>
          <a:xfrm>
            <a:off x="7196161" y="4292793"/>
            <a:ext cx="39786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E</a:t>
            </a:r>
          </a:p>
        </p:txBody>
      </p:sp>
      <p:sp>
        <p:nvSpPr>
          <p:cNvPr id="82" name="TextBox 81">
            <a:extLst>
              <a:ext uri="{FF2B5EF4-FFF2-40B4-BE49-F238E27FC236}">
                <a16:creationId xmlns:a16="http://schemas.microsoft.com/office/drawing/2014/main" id="{8CF52AC2-8386-A9FF-4EB7-B5E414E2B1F6}"/>
              </a:ext>
            </a:extLst>
          </p:cNvPr>
          <p:cNvSpPr txBox="1"/>
          <p:nvPr/>
        </p:nvSpPr>
        <p:spPr>
          <a:xfrm>
            <a:off x="5406595" y="4267382"/>
            <a:ext cx="41389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1</a:t>
            </a:r>
          </a:p>
        </p:txBody>
      </p:sp>
      <p:sp>
        <p:nvSpPr>
          <p:cNvPr id="83" name="TextBox 82">
            <a:extLst>
              <a:ext uri="{FF2B5EF4-FFF2-40B4-BE49-F238E27FC236}">
                <a16:creationId xmlns:a16="http://schemas.microsoft.com/office/drawing/2014/main" id="{8E08EC0D-A657-A24A-B534-88F01BD134E4}"/>
              </a:ext>
            </a:extLst>
          </p:cNvPr>
          <p:cNvSpPr txBox="1"/>
          <p:nvPr/>
        </p:nvSpPr>
        <p:spPr>
          <a:xfrm>
            <a:off x="9200177" y="4267382"/>
            <a:ext cx="41389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2</a:t>
            </a:r>
          </a:p>
        </p:txBody>
      </p:sp>
      <p:sp>
        <p:nvSpPr>
          <p:cNvPr id="84" name="TextBox 83">
            <a:extLst>
              <a:ext uri="{FF2B5EF4-FFF2-40B4-BE49-F238E27FC236}">
                <a16:creationId xmlns:a16="http://schemas.microsoft.com/office/drawing/2014/main" id="{7D34ADC4-B256-B723-1AF7-15C79E5AE73B}"/>
              </a:ext>
            </a:extLst>
          </p:cNvPr>
          <p:cNvSpPr txBox="1"/>
          <p:nvPr/>
        </p:nvSpPr>
        <p:spPr>
          <a:xfrm>
            <a:off x="9217523" y="4788908"/>
            <a:ext cx="41389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3</a:t>
            </a:r>
          </a:p>
        </p:txBody>
      </p:sp>
      <p:sp>
        <p:nvSpPr>
          <p:cNvPr id="85" name="TextBox 84">
            <a:extLst>
              <a:ext uri="{FF2B5EF4-FFF2-40B4-BE49-F238E27FC236}">
                <a16:creationId xmlns:a16="http://schemas.microsoft.com/office/drawing/2014/main" id="{FFF4AE44-8961-4B40-C7C2-327CFA57CB3C}"/>
              </a:ext>
            </a:extLst>
          </p:cNvPr>
          <p:cNvSpPr txBox="1"/>
          <p:nvPr/>
        </p:nvSpPr>
        <p:spPr>
          <a:xfrm>
            <a:off x="7197477" y="4770556"/>
            <a:ext cx="41389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4</a:t>
            </a:r>
          </a:p>
        </p:txBody>
      </p:sp>
      <p:sp>
        <p:nvSpPr>
          <p:cNvPr id="86" name="TextBox 85">
            <a:extLst>
              <a:ext uri="{FF2B5EF4-FFF2-40B4-BE49-F238E27FC236}">
                <a16:creationId xmlns:a16="http://schemas.microsoft.com/office/drawing/2014/main" id="{7D7D5768-B610-8485-EE59-515B487B8435}"/>
              </a:ext>
            </a:extLst>
          </p:cNvPr>
          <p:cNvSpPr txBox="1"/>
          <p:nvPr/>
        </p:nvSpPr>
        <p:spPr>
          <a:xfrm>
            <a:off x="5445570" y="4905735"/>
            <a:ext cx="41389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5</a:t>
            </a:r>
          </a:p>
        </p:txBody>
      </p:sp>
      <p:sp>
        <p:nvSpPr>
          <p:cNvPr id="87" name="TextBox 86">
            <a:extLst>
              <a:ext uri="{FF2B5EF4-FFF2-40B4-BE49-F238E27FC236}">
                <a16:creationId xmlns:a16="http://schemas.microsoft.com/office/drawing/2014/main" id="{68139C70-35A7-EFB3-E462-EE0EC3893D84}"/>
              </a:ext>
            </a:extLst>
          </p:cNvPr>
          <p:cNvSpPr txBox="1"/>
          <p:nvPr/>
        </p:nvSpPr>
        <p:spPr>
          <a:xfrm>
            <a:off x="7214823" y="5316975"/>
            <a:ext cx="41389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6</a:t>
            </a:r>
          </a:p>
        </p:txBody>
      </p:sp>
      <p:sp>
        <p:nvSpPr>
          <p:cNvPr id="7" name="TextBox 6">
            <a:extLst>
              <a:ext uri="{FF2B5EF4-FFF2-40B4-BE49-F238E27FC236}">
                <a16:creationId xmlns:a16="http://schemas.microsoft.com/office/drawing/2014/main" id="{59CCC6A8-2D2A-493B-E1A3-CC4F8C0C7F88}"/>
              </a:ext>
            </a:extLst>
          </p:cNvPr>
          <p:cNvSpPr txBox="1"/>
          <p:nvPr/>
        </p:nvSpPr>
        <p:spPr>
          <a:xfrm>
            <a:off x="7513966" y="4320073"/>
            <a:ext cx="1641796"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swim</a:t>
            </a:r>
          </a:p>
        </p:txBody>
      </p:sp>
      <p:grpSp>
        <p:nvGrpSpPr>
          <p:cNvPr id="90" name="Group 89">
            <a:extLst>
              <a:ext uri="{FF2B5EF4-FFF2-40B4-BE49-F238E27FC236}">
                <a16:creationId xmlns:a16="http://schemas.microsoft.com/office/drawing/2014/main" id="{E97BD5D8-97BF-CD35-A219-6BECF40BD01E}"/>
              </a:ext>
            </a:extLst>
          </p:cNvPr>
          <p:cNvGrpSpPr/>
          <p:nvPr/>
        </p:nvGrpSpPr>
        <p:grpSpPr>
          <a:xfrm>
            <a:off x="5818821" y="1498347"/>
            <a:ext cx="7214450" cy="519576"/>
            <a:chOff x="5785555" y="613623"/>
            <a:chExt cx="7214450" cy="519576"/>
          </a:xfrm>
        </p:grpSpPr>
        <p:sp>
          <p:nvSpPr>
            <p:cNvPr id="91" name="Speech Bubble: Rectangle with Corners Rounded 90">
              <a:extLst>
                <a:ext uri="{FF2B5EF4-FFF2-40B4-BE49-F238E27FC236}">
                  <a16:creationId xmlns:a16="http://schemas.microsoft.com/office/drawing/2014/main" id="{7F920F48-B683-773E-2EFB-1CC15F26AF98}"/>
                </a:ext>
              </a:extLst>
            </p:cNvPr>
            <p:cNvSpPr/>
            <p:nvPr/>
          </p:nvSpPr>
          <p:spPr>
            <a:xfrm>
              <a:off x="5785555" y="613623"/>
              <a:ext cx="6229814" cy="519576"/>
            </a:xfrm>
            <a:prstGeom prst="wedgeRoundRectCallout">
              <a:avLst>
                <a:gd name="adj1" fmla="val -49953"/>
                <a:gd name="adj2" fmla="val -93197"/>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2" name="TextBox 91">
              <a:extLst>
                <a:ext uri="{FF2B5EF4-FFF2-40B4-BE49-F238E27FC236}">
                  <a16:creationId xmlns:a16="http://schemas.microsoft.com/office/drawing/2014/main" id="{5C36D7BE-E530-FA40-B57A-66125179E7D2}"/>
                </a:ext>
              </a:extLst>
            </p:cNvPr>
            <p:cNvSpPr txBox="1"/>
            <p:nvPr/>
          </p:nvSpPr>
          <p:spPr>
            <a:xfrm>
              <a:off x="5901933" y="647090"/>
              <a:ext cx="7098072"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Escribe </a:t>
              </a:r>
              <a:r>
                <a:rPr lang="en-GB" sz="2400" noProof="0" dirty="0" err="1">
                  <a:solidFill>
                    <a:srgbClr val="002060"/>
                  </a:solidFill>
                  <a:latin typeface="Century Gothic" panose="020B0502020202020204" pitchFamily="34" charset="0"/>
                </a:rPr>
                <a:t>el</a:t>
              </a:r>
              <a:r>
                <a:rPr lang="en-GB" sz="2400" noProof="0" dirty="0">
                  <a:solidFill>
                    <a:srgbClr val="002060"/>
                  </a:solidFill>
                  <a:latin typeface="Century Gothic" panose="020B0502020202020204" pitchFamily="34" charset="0"/>
                </a:rPr>
                <a:t> </a:t>
              </a:r>
              <a:r>
                <a:rPr lang="en-GB" sz="2400" noProof="0" dirty="0" err="1">
                  <a:solidFill>
                    <a:srgbClr val="002060"/>
                  </a:solidFill>
                  <a:latin typeface="Century Gothic" panose="020B0502020202020204" pitchFamily="34" charset="0"/>
                </a:rPr>
                <a:t>número</a:t>
              </a:r>
              <a:r>
                <a:rPr lang="en-GB" sz="2400" noProof="0" dirty="0">
                  <a:solidFill>
                    <a:srgbClr val="002060"/>
                  </a:solidFill>
                  <a:latin typeface="Century Gothic" panose="020B0502020202020204" pitchFamily="34" charset="0"/>
                </a:rPr>
                <a:t> y </a:t>
              </a:r>
              <a:r>
                <a:rPr lang="en-GB" sz="2400" noProof="0" dirty="0" err="1">
                  <a:solidFill>
                    <a:srgbClr val="002060"/>
                  </a:solidFill>
                  <a:latin typeface="Century Gothic" panose="020B0502020202020204" pitchFamily="34" charset="0"/>
                </a:rPr>
                <a:t>el</a:t>
              </a:r>
              <a:r>
                <a:rPr lang="en-GB" sz="2400" noProof="0" dirty="0">
                  <a:solidFill>
                    <a:srgbClr val="002060"/>
                  </a:solidFill>
                  <a:latin typeface="Century Gothic" panose="020B0502020202020204" pitchFamily="34" charset="0"/>
                </a:rPr>
                <a:t> verbo en inglés.</a:t>
              </a:r>
              <a:endParaRPr kumimoji="0" lang="en-GB" sz="2400" i="0" u="none" strike="noStrike" kern="1200" cap="none" spc="0" normalizeH="0" baseline="0" noProof="0" dirty="0">
                <a:ln>
                  <a:noFill/>
                </a:ln>
                <a:solidFill>
                  <a:srgbClr val="002060"/>
                </a:solidFill>
                <a:effectLst/>
                <a:uLnTx/>
                <a:uFillTx/>
                <a:latin typeface="Century Gothic" panose="020B0502020202020204" pitchFamily="34" charset="0"/>
              </a:endParaRPr>
            </a:p>
          </p:txBody>
        </p:sp>
      </p:grpSp>
      <p:sp>
        <p:nvSpPr>
          <p:cNvPr id="94" name="TextBox 93">
            <a:extLst>
              <a:ext uri="{FF2B5EF4-FFF2-40B4-BE49-F238E27FC236}">
                <a16:creationId xmlns:a16="http://schemas.microsoft.com/office/drawing/2014/main" id="{2A746396-4625-30AD-97B0-CC303DBCE2CD}"/>
              </a:ext>
            </a:extLst>
          </p:cNvPr>
          <p:cNvSpPr txBox="1"/>
          <p:nvPr/>
        </p:nvSpPr>
        <p:spPr>
          <a:xfrm>
            <a:off x="5713254" y="4339467"/>
            <a:ext cx="1457450"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play</a:t>
            </a:r>
          </a:p>
        </p:txBody>
      </p:sp>
      <p:sp>
        <p:nvSpPr>
          <p:cNvPr id="95" name="TextBox 94">
            <a:extLst>
              <a:ext uri="{FF2B5EF4-FFF2-40B4-BE49-F238E27FC236}">
                <a16:creationId xmlns:a16="http://schemas.microsoft.com/office/drawing/2014/main" id="{A80039B1-F893-AE93-846F-298F0CFB5CC3}"/>
              </a:ext>
            </a:extLst>
          </p:cNvPr>
          <p:cNvSpPr txBox="1"/>
          <p:nvPr/>
        </p:nvSpPr>
        <p:spPr>
          <a:xfrm>
            <a:off x="9637676" y="4292793"/>
            <a:ext cx="1603324"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wash</a:t>
            </a:r>
          </a:p>
        </p:txBody>
      </p:sp>
      <p:sp>
        <p:nvSpPr>
          <p:cNvPr id="96" name="TextBox 95">
            <a:extLst>
              <a:ext uri="{FF2B5EF4-FFF2-40B4-BE49-F238E27FC236}">
                <a16:creationId xmlns:a16="http://schemas.microsoft.com/office/drawing/2014/main" id="{FBD792F8-B90D-0674-96E8-31102C87BCF6}"/>
              </a:ext>
            </a:extLst>
          </p:cNvPr>
          <p:cNvSpPr txBox="1"/>
          <p:nvPr/>
        </p:nvSpPr>
        <p:spPr>
          <a:xfrm>
            <a:off x="9631046" y="4811327"/>
            <a:ext cx="1265090"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eat</a:t>
            </a:r>
          </a:p>
        </p:txBody>
      </p:sp>
      <p:sp>
        <p:nvSpPr>
          <p:cNvPr id="97" name="TextBox 96">
            <a:extLst>
              <a:ext uri="{FF2B5EF4-FFF2-40B4-BE49-F238E27FC236}">
                <a16:creationId xmlns:a16="http://schemas.microsoft.com/office/drawing/2014/main" id="{19E00966-2BB2-AD63-2EE4-D864F122E68C}"/>
              </a:ext>
            </a:extLst>
          </p:cNvPr>
          <p:cNvSpPr txBox="1"/>
          <p:nvPr/>
        </p:nvSpPr>
        <p:spPr>
          <a:xfrm>
            <a:off x="7562288" y="4862687"/>
            <a:ext cx="1612942"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stroll</a:t>
            </a:r>
          </a:p>
        </p:txBody>
      </p:sp>
      <p:sp>
        <p:nvSpPr>
          <p:cNvPr id="98" name="TextBox 97">
            <a:extLst>
              <a:ext uri="{FF2B5EF4-FFF2-40B4-BE49-F238E27FC236}">
                <a16:creationId xmlns:a16="http://schemas.microsoft.com/office/drawing/2014/main" id="{F52732B3-DD2A-6043-3701-8B2CCE496521}"/>
              </a:ext>
            </a:extLst>
          </p:cNvPr>
          <p:cNvSpPr txBox="1"/>
          <p:nvPr/>
        </p:nvSpPr>
        <p:spPr>
          <a:xfrm>
            <a:off x="5748958" y="4967290"/>
            <a:ext cx="1265090"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eat</a:t>
            </a:r>
          </a:p>
        </p:txBody>
      </p:sp>
      <p:sp>
        <p:nvSpPr>
          <p:cNvPr id="99" name="TextBox 98">
            <a:extLst>
              <a:ext uri="{FF2B5EF4-FFF2-40B4-BE49-F238E27FC236}">
                <a16:creationId xmlns:a16="http://schemas.microsoft.com/office/drawing/2014/main" id="{A68786E4-28EB-1155-6EDD-4BDA1D6991B8}"/>
              </a:ext>
            </a:extLst>
          </p:cNvPr>
          <p:cNvSpPr txBox="1"/>
          <p:nvPr/>
        </p:nvSpPr>
        <p:spPr>
          <a:xfrm>
            <a:off x="7534003" y="5369841"/>
            <a:ext cx="1111202"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go</a:t>
            </a:r>
          </a:p>
        </p:txBody>
      </p:sp>
      <p:sp>
        <p:nvSpPr>
          <p:cNvPr id="102" name="TextBox 101">
            <a:extLst>
              <a:ext uri="{FF2B5EF4-FFF2-40B4-BE49-F238E27FC236}">
                <a16:creationId xmlns:a16="http://schemas.microsoft.com/office/drawing/2014/main" id="{99E3075A-2C09-B4E6-DAFE-D8B3372DD879}"/>
              </a:ext>
            </a:extLst>
          </p:cNvPr>
          <p:cNvSpPr txBox="1"/>
          <p:nvPr/>
        </p:nvSpPr>
        <p:spPr>
          <a:xfrm>
            <a:off x="5461948" y="5466013"/>
            <a:ext cx="413896"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7</a:t>
            </a:r>
          </a:p>
        </p:txBody>
      </p:sp>
      <p:sp>
        <p:nvSpPr>
          <p:cNvPr id="103" name="TextBox 102">
            <a:extLst>
              <a:ext uri="{FF2B5EF4-FFF2-40B4-BE49-F238E27FC236}">
                <a16:creationId xmlns:a16="http://schemas.microsoft.com/office/drawing/2014/main" id="{8C23386D-F76A-52EA-0048-AC7B2ED9B3FB}"/>
              </a:ext>
            </a:extLst>
          </p:cNvPr>
          <p:cNvSpPr txBox="1"/>
          <p:nvPr/>
        </p:nvSpPr>
        <p:spPr>
          <a:xfrm>
            <a:off x="5740029" y="5563865"/>
            <a:ext cx="1258678" cy="523220"/>
          </a:xfrm>
          <a:prstGeom prst="rect">
            <a:avLst/>
          </a:prstGeom>
          <a:noFill/>
        </p:spPr>
        <p:txBody>
          <a:bodyPr wrap="none" rtlCol="0">
            <a:spAutoFit/>
          </a:bodyPr>
          <a:lstStyle/>
          <a:p>
            <a:r>
              <a:rPr lang="en-GB" sz="2800" dirty="0">
                <a:solidFill>
                  <a:srgbClr val="002060"/>
                </a:solidFill>
                <a:latin typeface="Segoe Print" panose="02000600000000000000" pitchFamily="2" charset="0"/>
              </a:rPr>
              <a:t>to use</a:t>
            </a:r>
          </a:p>
        </p:txBody>
      </p:sp>
      <p:sp>
        <p:nvSpPr>
          <p:cNvPr id="104" name="Rectangle 103">
            <a:extLst>
              <a:ext uri="{FF2B5EF4-FFF2-40B4-BE49-F238E27FC236}">
                <a16:creationId xmlns:a16="http://schemas.microsoft.com/office/drawing/2014/main" id="{87134A4B-7B69-E411-5B02-49E3EEB56159}"/>
              </a:ext>
            </a:extLst>
          </p:cNvPr>
          <p:cNvSpPr/>
          <p:nvPr/>
        </p:nvSpPr>
        <p:spPr>
          <a:xfrm>
            <a:off x="253508" y="5933047"/>
            <a:ext cx="410480" cy="397887"/>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7</a:t>
            </a:r>
          </a:p>
        </p:txBody>
      </p:sp>
      <p:sp>
        <p:nvSpPr>
          <p:cNvPr id="53" name="TextBox 52">
            <a:extLst>
              <a:ext uri="{FF2B5EF4-FFF2-40B4-BE49-F238E27FC236}">
                <a16:creationId xmlns:a16="http://schemas.microsoft.com/office/drawing/2014/main" id="{F6810A43-C3D7-D325-5B67-94A506BBD252}"/>
              </a:ext>
            </a:extLst>
          </p:cNvPr>
          <p:cNvSpPr txBox="1"/>
          <p:nvPr/>
        </p:nvSpPr>
        <p:spPr>
          <a:xfrm>
            <a:off x="9486900" y="2112912"/>
            <a:ext cx="2820655" cy="353943"/>
          </a:xfrm>
          <a:prstGeom prst="rect">
            <a:avLst/>
          </a:prstGeom>
          <a:solidFill>
            <a:srgbClr val="E2F0D9"/>
          </a:solidFill>
        </p:spPr>
        <p:txBody>
          <a:bodyPr wrap="square">
            <a:spAutoFit/>
          </a:bodyPr>
          <a:lstStyle/>
          <a:p>
            <a:pPr algn="ctr"/>
            <a:r>
              <a:rPr lang="en-GB" sz="1700" dirty="0">
                <a:solidFill>
                  <a:srgbClr val="002060"/>
                </a:solidFill>
                <a:latin typeface="Century Gothic" panose="020B0502020202020204" pitchFamily="34" charset="0"/>
              </a:rPr>
              <a:t>(</a:t>
            </a:r>
            <a:r>
              <a:rPr lang="en-GB" sz="1700" dirty="0" err="1">
                <a:solidFill>
                  <a:srgbClr val="002060"/>
                </a:solidFill>
                <a:latin typeface="Century Gothic" panose="020B0502020202020204" pitchFamily="34" charset="0"/>
              </a:rPr>
              <a:t>el</a:t>
            </a:r>
            <a:r>
              <a:rPr lang="en-GB" sz="1700" dirty="0">
                <a:solidFill>
                  <a:srgbClr val="002060"/>
                </a:solidFill>
                <a:latin typeface="Century Gothic" panose="020B0502020202020204" pitchFamily="34" charset="0"/>
              </a:rPr>
              <a:t>) </a:t>
            </a:r>
            <a:r>
              <a:rPr lang="en-GB" sz="1700" b="1" dirty="0" err="1">
                <a:solidFill>
                  <a:srgbClr val="002060"/>
                </a:solidFill>
                <a:latin typeface="Century Gothic" panose="020B0502020202020204" pitchFamily="34" charset="0"/>
              </a:rPr>
              <a:t>helado</a:t>
            </a:r>
            <a:r>
              <a:rPr lang="en-GB" sz="1700" dirty="0">
                <a:solidFill>
                  <a:srgbClr val="002060"/>
                </a:solidFill>
                <a:latin typeface="Century Gothic" panose="020B0502020202020204" pitchFamily="34" charset="0"/>
              </a:rPr>
              <a:t> – ice-cream</a:t>
            </a:r>
          </a:p>
        </p:txBody>
      </p:sp>
      <p:pic>
        <p:nvPicPr>
          <p:cNvPr id="3" name="Picture 2" descr="A picture containing text, toy, doll, vector graphics&#10;&#10;Description automatically generated">
            <a:extLst>
              <a:ext uri="{FF2B5EF4-FFF2-40B4-BE49-F238E27FC236}">
                <a16:creationId xmlns:a16="http://schemas.microsoft.com/office/drawing/2014/main" id="{4FD485F1-F2E4-5535-A786-F7161B55AB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43630" y="4532225"/>
            <a:ext cx="1239299" cy="2354138"/>
          </a:xfrm>
          <a:prstGeom prst="rect">
            <a:avLst/>
          </a:prstGeom>
        </p:spPr>
      </p:pic>
      <p:pic>
        <p:nvPicPr>
          <p:cNvPr id="5" name="Picture 6" descr="Free vector graphics of Baseball cap">
            <a:extLst>
              <a:ext uri="{FF2B5EF4-FFF2-40B4-BE49-F238E27FC236}">
                <a16:creationId xmlns:a16="http://schemas.microsoft.com/office/drawing/2014/main" id="{AD795E63-1B57-8F55-353C-DD483CB388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81463" y="4473017"/>
            <a:ext cx="911701" cy="46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84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500"/>
                                        <p:tgtEl>
                                          <p:spTgt spid="9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fade">
                                      <p:cBhvr>
                                        <p:cTn id="40" dur="500"/>
                                        <p:tgtEl>
                                          <p:spTgt spid="9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fade">
                                      <p:cBhvr>
                                        <p:cTn id="50" dur="500"/>
                                        <p:tgtEl>
                                          <p:spTgt spid="9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fade">
                                      <p:cBhvr>
                                        <p:cTn id="60" dur="500"/>
                                        <p:tgtEl>
                                          <p:spTgt spid="9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fade">
                                      <p:cBhvr>
                                        <p:cTn id="65" dur="500"/>
                                        <p:tgtEl>
                                          <p:spTgt spid="8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500"/>
                                        <p:tgtEl>
                                          <p:spTgt spid="9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7"/>
                                        </p:tgtEl>
                                        <p:attrNameLst>
                                          <p:attrName>style.visibility</p:attrName>
                                        </p:attrNameLst>
                                      </p:cBhvr>
                                      <p:to>
                                        <p:strVal val="visible"/>
                                      </p:to>
                                    </p:set>
                                    <p:animEffect transition="in" filter="fade">
                                      <p:cBhvr>
                                        <p:cTn id="75" dur="500"/>
                                        <p:tgtEl>
                                          <p:spTgt spid="8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2"/>
                                        </p:tgtEl>
                                        <p:attrNameLst>
                                          <p:attrName>style.visibility</p:attrName>
                                        </p:attrNameLst>
                                      </p:cBhvr>
                                      <p:to>
                                        <p:strVal val="visible"/>
                                      </p:to>
                                    </p:set>
                                    <p:animEffect transition="in" filter="fade">
                                      <p:cBhvr>
                                        <p:cTn id="85" dur="500"/>
                                        <p:tgtEl>
                                          <p:spTgt spid="10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3"/>
                                        </p:tgtEl>
                                        <p:attrNameLst>
                                          <p:attrName>style.visibility</p:attrName>
                                        </p:attrNameLst>
                                      </p:cBhvr>
                                      <p:to>
                                        <p:strVal val="visible"/>
                                      </p:to>
                                    </p:set>
                                    <p:animEffect transition="in" filter="fade">
                                      <p:cBhvr>
                                        <p:cTn id="9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2" grpId="0"/>
      <p:bldP spid="83" grpId="0"/>
      <p:bldP spid="84" grpId="0"/>
      <p:bldP spid="85" grpId="0"/>
      <p:bldP spid="86" grpId="0"/>
      <p:bldP spid="87" grpId="0"/>
      <p:bldP spid="7" grpId="0"/>
      <p:bldP spid="94" grpId="0"/>
      <p:bldP spid="95" grpId="0"/>
      <p:bldP spid="96" grpId="0"/>
      <p:bldP spid="97" grpId="0"/>
      <p:bldP spid="98" grpId="0"/>
      <p:bldP spid="99" grpId="0"/>
      <p:bldP spid="102" grpId="0"/>
      <p:bldP spid="1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28383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1" name="Speech Bubble: Rectangle with Corners Rounded 40">
            <a:extLst>
              <a:ext uri="{FF2B5EF4-FFF2-40B4-BE49-F238E27FC236}">
                <a16:creationId xmlns:a16="http://schemas.microsoft.com/office/drawing/2014/main" id="{2DF35671-069A-4773-87A6-3BDBA7E690C7}"/>
              </a:ext>
            </a:extLst>
          </p:cNvPr>
          <p:cNvSpPr/>
          <p:nvPr/>
        </p:nvSpPr>
        <p:spPr>
          <a:xfrm>
            <a:off x="1175632" y="228889"/>
            <a:ext cx="5125416" cy="519576"/>
          </a:xfrm>
          <a:prstGeom prst="wedgeRoundRectCallout">
            <a:avLst>
              <a:gd name="adj1" fmla="val -53155"/>
              <a:gd name="adj2" fmla="val 25196"/>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a:ea typeface="+mn-ea"/>
              <a:cs typeface="+mn-cs"/>
            </a:endParaRPr>
          </a:p>
        </p:txBody>
      </p:sp>
      <p:sp>
        <p:nvSpPr>
          <p:cNvPr id="43" name="TextBox 42">
            <a:extLst>
              <a:ext uri="{FF2B5EF4-FFF2-40B4-BE49-F238E27FC236}">
                <a16:creationId xmlns:a16="http://schemas.microsoft.com/office/drawing/2014/main" id="{7B8C6F07-AB0D-49A9-A4B1-A9FFE056AD50}"/>
              </a:ext>
            </a:extLst>
          </p:cNvPr>
          <p:cNvSpPr txBox="1"/>
          <p:nvPr/>
        </p:nvSpPr>
        <p:spPr>
          <a:xfrm>
            <a:off x="1198030" y="216970"/>
            <a:ext cx="5103017" cy="523220"/>
          </a:xfrm>
          <a:prstGeom prst="rect">
            <a:avLst/>
          </a:prstGeom>
          <a:solidFill>
            <a:srgbClr val="002060"/>
          </a:solidFill>
          <a:ln>
            <a:noFill/>
          </a:ln>
        </p:spPr>
        <p:txBody>
          <a:bodyPr wrap="square" rtlCol="0">
            <a:spAutoFit/>
          </a:bodyPr>
          <a:lstStyle/>
          <a:p>
            <a:r>
              <a:rPr lang="en-GB" sz="2800" b="1" dirty="0">
                <a:solidFill>
                  <a:schemeClr val="bg1"/>
                </a:solidFill>
                <a:latin typeface="Century Gothic" panose="020B0502020202020204" pitchFamily="34" charset="0"/>
              </a:rPr>
              <a:t>Lee las frases. ¿Qué </a:t>
            </a:r>
            <a:r>
              <a:rPr lang="en-GB" sz="2800" b="1" dirty="0" err="1">
                <a:solidFill>
                  <a:schemeClr val="bg1"/>
                </a:solidFill>
                <a:latin typeface="Century Gothic" panose="020B0502020202020204" pitchFamily="34" charset="0"/>
              </a:rPr>
              <a:t>opinas</a:t>
            </a:r>
            <a:r>
              <a:rPr lang="en-GB" sz="2800" b="1" dirty="0">
                <a:solidFill>
                  <a:schemeClr val="bg1"/>
                </a:solidFill>
                <a:latin typeface="Century Gothic" panose="020B0502020202020204" pitchFamily="34" charset="0"/>
              </a:rPr>
              <a:t>?</a:t>
            </a:r>
            <a:endParaRPr lang="en-US" sz="2800" b="1" dirty="0">
              <a:solidFill>
                <a:schemeClr val="bg1"/>
              </a:solidFill>
              <a:latin typeface="Century Gothic" panose="020B0502020202020204" pitchFamily="34" charset="0"/>
            </a:endParaRP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549" y="64845"/>
            <a:ext cx="914400" cy="914400"/>
          </a:xfrm>
          <a:prstGeom prst="rect">
            <a:avLst/>
          </a:prstGeom>
        </p:spPr>
      </p:pic>
      <p:sp>
        <p:nvSpPr>
          <p:cNvPr id="59" name="Speech Bubble: Oval 58">
            <a:extLst>
              <a:ext uri="{FF2B5EF4-FFF2-40B4-BE49-F238E27FC236}">
                <a16:creationId xmlns:a16="http://schemas.microsoft.com/office/drawing/2014/main" id="{DD82D38F-E47D-8E57-B558-106135944F10}"/>
              </a:ext>
            </a:extLst>
          </p:cNvPr>
          <p:cNvSpPr/>
          <p:nvPr/>
        </p:nvSpPr>
        <p:spPr>
          <a:xfrm>
            <a:off x="6548597" y="3666628"/>
            <a:ext cx="2293019" cy="1324814"/>
          </a:xfrm>
          <a:prstGeom prst="wedgeEllipseCallout">
            <a:avLst>
              <a:gd name="adj1" fmla="val 37533"/>
              <a:gd name="adj2" fmla="val 65984"/>
            </a:avLst>
          </a:prstGeom>
          <a:solidFill>
            <a:srgbClr val="FF75BA"/>
          </a:solidFill>
          <a:ln>
            <a:solidFill>
              <a:srgbClr val="FF75B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Segoe Print" panose="02000600000000000000" pitchFamily="2" charset="0"/>
              </a:rPr>
              <a:t>   </a:t>
            </a:r>
            <a:r>
              <a:rPr lang="en-GB" sz="2400" dirty="0" err="1">
                <a:solidFill>
                  <a:srgbClr val="002060"/>
                </a:solidFill>
                <a:latin typeface="Segoe Print" panose="02000600000000000000" pitchFamily="2" charset="0"/>
              </a:rPr>
              <a:t>Quiero</a:t>
            </a:r>
            <a:r>
              <a:rPr lang="en-GB" sz="2400" dirty="0">
                <a:solidFill>
                  <a:srgbClr val="002060"/>
                </a:solidFill>
                <a:latin typeface="Segoe Print" panose="02000600000000000000" pitchFamily="2" charset="0"/>
              </a:rPr>
              <a:t> </a:t>
            </a:r>
            <a:r>
              <a:rPr lang="en-GB" sz="2400" dirty="0" err="1">
                <a:solidFill>
                  <a:srgbClr val="002060"/>
                </a:solidFill>
                <a:latin typeface="Segoe Print" panose="02000600000000000000" pitchFamily="2" charset="0"/>
              </a:rPr>
              <a:t>ir</a:t>
            </a:r>
            <a:r>
              <a:rPr lang="en-GB" sz="2400" dirty="0">
                <a:solidFill>
                  <a:srgbClr val="002060"/>
                </a:solidFill>
                <a:latin typeface="Segoe Print" panose="02000600000000000000" pitchFamily="2" charset="0"/>
              </a:rPr>
              <a:t> al cine.</a:t>
            </a:r>
            <a:endParaRPr lang="en-GB" sz="2400" dirty="0">
              <a:latin typeface="Segoe Print" panose="02000600000000000000" pitchFamily="2" charset="0"/>
            </a:endParaRPr>
          </a:p>
        </p:txBody>
      </p:sp>
      <p:sp>
        <p:nvSpPr>
          <p:cNvPr id="63" name="Speech Bubble: Oval 62">
            <a:extLst>
              <a:ext uri="{FF2B5EF4-FFF2-40B4-BE49-F238E27FC236}">
                <a16:creationId xmlns:a16="http://schemas.microsoft.com/office/drawing/2014/main" id="{B019F7B3-A7C8-E2BF-B760-0907F2347F84}"/>
              </a:ext>
            </a:extLst>
          </p:cNvPr>
          <p:cNvSpPr/>
          <p:nvPr/>
        </p:nvSpPr>
        <p:spPr>
          <a:xfrm>
            <a:off x="9000878" y="3700118"/>
            <a:ext cx="2709341" cy="1324814"/>
          </a:xfrm>
          <a:prstGeom prst="wedgeEllipseCallout">
            <a:avLst>
              <a:gd name="adj1" fmla="val -35029"/>
              <a:gd name="adj2" fmla="val 60841"/>
            </a:avLst>
          </a:prstGeom>
          <a:solidFill>
            <a:srgbClr val="7DDDFF"/>
          </a:solidFill>
          <a:ln>
            <a:solidFill>
              <a:srgbClr val="7DDD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Segoe Print" panose="02000600000000000000" pitchFamily="2" charset="0"/>
              </a:rPr>
              <a:t>¡Es </a:t>
            </a:r>
            <a:r>
              <a:rPr lang="en-GB" sz="2800" dirty="0" err="1">
                <a:solidFill>
                  <a:srgbClr val="002060"/>
                </a:solidFill>
                <a:latin typeface="Segoe Print" panose="02000600000000000000" pitchFamily="2" charset="0"/>
              </a:rPr>
              <a:t>divertido</a:t>
            </a:r>
            <a:r>
              <a:rPr lang="en-GB" sz="2800" dirty="0">
                <a:solidFill>
                  <a:srgbClr val="002060"/>
                </a:solidFill>
                <a:latin typeface="Segoe Print" panose="02000600000000000000" pitchFamily="2" charset="0"/>
              </a:rPr>
              <a:t>! </a:t>
            </a:r>
          </a:p>
        </p:txBody>
      </p:sp>
      <p:sp>
        <p:nvSpPr>
          <p:cNvPr id="64" name="Rectangle 63">
            <a:extLst>
              <a:ext uri="{FF2B5EF4-FFF2-40B4-BE49-F238E27FC236}">
                <a16:creationId xmlns:a16="http://schemas.microsoft.com/office/drawing/2014/main" id="{5E2C1E35-6526-4AF3-2BB9-9F50974638BA}"/>
              </a:ext>
            </a:extLst>
          </p:cNvPr>
          <p:cNvSpPr/>
          <p:nvPr/>
        </p:nvSpPr>
        <p:spPr>
          <a:xfrm>
            <a:off x="6600691" y="3528227"/>
            <a:ext cx="604653" cy="923330"/>
          </a:xfrm>
          <a:prstGeom prst="rect">
            <a:avLst/>
          </a:prstGeom>
          <a:noFill/>
        </p:spPr>
        <p:txBody>
          <a:bodyPr wrap="none" lIns="91440" tIns="45720" rIns="91440" bIns="45720">
            <a:spAutoFit/>
          </a:bodyPr>
          <a:lstStyle/>
          <a:p>
            <a:pPr algn="ctr"/>
            <a:r>
              <a:rPr lang="en-US" sz="5400" b="1" dirty="0">
                <a:ln w="12700">
                  <a:solidFill>
                    <a:srgbClr val="1D9A78"/>
                  </a:solidFill>
                  <a:prstDash val="solid"/>
                </a:ln>
                <a:solidFill>
                  <a:srgbClr val="2994B2"/>
                </a:solidFill>
              </a:rPr>
              <a:t>A</a:t>
            </a:r>
          </a:p>
        </p:txBody>
      </p:sp>
      <p:sp>
        <p:nvSpPr>
          <p:cNvPr id="65" name="Rectangle 64">
            <a:extLst>
              <a:ext uri="{FF2B5EF4-FFF2-40B4-BE49-F238E27FC236}">
                <a16:creationId xmlns:a16="http://schemas.microsoft.com/office/drawing/2014/main" id="{2F32DE35-E48D-D9D4-A1D3-1C44E7BAE2E2}"/>
              </a:ext>
            </a:extLst>
          </p:cNvPr>
          <p:cNvSpPr/>
          <p:nvPr/>
        </p:nvSpPr>
        <p:spPr>
          <a:xfrm>
            <a:off x="9082895" y="3528227"/>
            <a:ext cx="572593" cy="923330"/>
          </a:xfrm>
          <a:prstGeom prst="rect">
            <a:avLst/>
          </a:prstGeom>
          <a:noFill/>
        </p:spPr>
        <p:txBody>
          <a:bodyPr wrap="none" lIns="91440" tIns="45720" rIns="91440" bIns="45720">
            <a:spAutoFit/>
          </a:bodyPr>
          <a:lstStyle/>
          <a:p>
            <a:pPr algn="ctr"/>
            <a:r>
              <a:rPr lang="en-US" sz="5400" b="1" dirty="0">
                <a:ln w="12700">
                  <a:solidFill>
                    <a:srgbClr val="1D9A78"/>
                  </a:solidFill>
                  <a:prstDash val="solid"/>
                </a:ln>
                <a:solidFill>
                  <a:srgbClr val="2994B2"/>
                </a:solidFill>
              </a:rPr>
              <a:t>B</a:t>
            </a:r>
          </a:p>
        </p:txBody>
      </p:sp>
      <p:sp>
        <p:nvSpPr>
          <p:cNvPr id="73" name="Speech Bubble: Rectangle with Corners Rounded 72">
            <a:extLst>
              <a:ext uri="{FF2B5EF4-FFF2-40B4-BE49-F238E27FC236}">
                <a16:creationId xmlns:a16="http://schemas.microsoft.com/office/drawing/2014/main" id="{285A1239-A44A-6464-C15B-D67A694FC334}"/>
              </a:ext>
            </a:extLst>
          </p:cNvPr>
          <p:cNvSpPr/>
          <p:nvPr/>
        </p:nvSpPr>
        <p:spPr>
          <a:xfrm>
            <a:off x="6387976" y="250628"/>
            <a:ext cx="3454206" cy="519576"/>
          </a:xfrm>
          <a:prstGeom prst="wedgeRoundRectCallout">
            <a:avLst>
              <a:gd name="adj1" fmla="val -37088"/>
              <a:gd name="adj2" fmla="val 148789"/>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a:ea typeface="+mn-ea"/>
              <a:cs typeface="+mn-cs"/>
            </a:endParaRPr>
          </a:p>
        </p:txBody>
      </p:sp>
      <p:sp>
        <p:nvSpPr>
          <p:cNvPr id="74" name="TextBox 73">
            <a:extLst>
              <a:ext uri="{FF2B5EF4-FFF2-40B4-BE49-F238E27FC236}">
                <a16:creationId xmlns:a16="http://schemas.microsoft.com/office/drawing/2014/main" id="{3E834CB9-5E2A-A0D5-6D1B-EDFB9CFB54B4}"/>
              </a:ext>
            </a:extLst>
          </p:cNvPr>
          <p:cNvSpPr txBox="1"/>
          <p:nvPr/>
        </p:nvSpPr>
        <p:spPr>
          <a:xfrm>
            <a:off x="6471731" y="257969"/>
            <a:ext cx="3838586" cy="523220"/>
          </a:xfrm>
          <a:prstGeom prst="rect">
            <a:avLst/>
          </a:prstGeom>
          <a:noFill/>
          <a:ln>
            <a:noFill/>
          </a:ln>
        </p:spPr>
        <p:txBody>
          <a:bodyPr wrap="square" rtlCol="0">
            <a:spAutoFit/>
          </a:bodyPr>
          <a:lstStyle/>
          <a:p>
            <a:r>
              <a:rPr lang="en-GB" sz="2800"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Reacciona</a:t>
            </a:r>
            <a:r>
              <a:rPr lang="en-GB" sz="2800" dirty="0">
                <a:solidFill>
                  <a:srgbClr val="002060"/>
                </a:solidFill>
                <a:latin typeface="Century Gothic" panose="020B0502020202020204" pitchFamily="34" charset="0"/>
              </a:rPr>
              <a:t>! 😃😟</a:t>
            </a:r>
            <a:endParaRPr lang="en-US" sz="2800" dirty="0">
              <a:solidFill>
                <a:srgbClr val="002060"/>
              </a:solidFill>
              <a:latin typeface="Century Gothic" panose="020B0502020202020204" pitchFamily="34" charset="0"/>
            </a:endParaRPr>
          </a:p>
        </p:txBody>
      </p:sp>
      <p:graphicFrame>
        <p:nvGraphicFramePr>
          <p:cNvPr id="76" name="Table 75">
            <a:extLst>
              <a:ext uri="{FF2B5EF4-FFF2-40B4-BE49-F238E27FC236}">
                <a16:creationId xmlns:a16="http://schemas.microsoft.com/office/drawing/2014/main" id="{E2C2792D-FC9F-02C4-574E-9EB3BC87A3CB}"/>
              </a:ext>
            </a:extLst>
          </p:cNvPr>
          <p:cNvGraphicFramePr>
            <a:graphicFrameLocks noGrp="1"/>
          </p:cNvGraphicFramePr>
          <p:nvPr>
            <p:extLst>
              <p:ext uri="{D42A27DB-BD31-4B8C-83A1-F6EECF244321}">
                <p14:modId xmlns:p14="http://schemas.microsoft.com/office/powerpoint/2010/main" val="670610590"/>
              </p:ext>
            </p:extLst>
          </p:nvPr>
        </p:nvGraphicFramePr>
        <p:xfrm>
          <a:off x="4289367" y="5341582"/>
          <a:ext cx="7886201" cy="1482837"/>
        </p:xfrm>
        <a:graphic>
          <a:graphicData uri="http://schemas.openxmlformats.org/drawingml/2006/table">
            <a:tbl>
              <a:tblPr firstRow="1" bandRow="1"/>
              <a:tblGrid>
                <a:gridCol w="7886201">
                  <a:extLst>
                    <a:ext uri="{9D8B030D-6E8A-4147-A177-3AD203B41FA5}">
                      <a16:colId xmlns:a16="http://schemas.microsoft.com/office/drawing/2014/main" val="3087057724"/>
                    </a:ext>
                  </a:extLst>
                </a:gridCol>
              </a:tblGrid>
              <a:tr h="749059">
                <a:tc>
                  <a:txBody>
                    <a:bodyPr/>
                    <a:lstStyle/>
                    <a:p>
                      <a:pPr algn="ctr"/>
                      <a:r>
                        <a:rPr lang="en-GB" sz="2000" dirty="0">
                          <a:solidFill>
                            <a:srgbClr val="002060"/>
                          </a:solidFill>
                          <a:latin typeface="Century Gothic" panose="020B0502020202020204" pitchFamily="34" charset="0"/>
                        </a:rPr>
                        <a:t>😃 </a:t>
                      </a:r>
                      <a:r>
                        <a:rPr lang="en-GB" sz="2400" b="0" dirty="0">
                          <a:solidFill>
                            <a:srgbClr val="002060"/>
                          </a:solidFill>
                          <a:latin typeface="Century Gothic" panose="020B0502020202020204" pitchFamily="34" charset="0"/>
                        </a:rPr>
                        <a:t>bonito |  </a:t>
                      </a:r>
                      <a:r>
                        <a:rPr lang="en-GB" sz="2400" b="0" dirty="0" err="1">
                          <a:solidFill>
                            <a:srgbClr val="002060"/>
                          </a:solidFill>
                          <a:latin typeface="Century Gothic" panose="020B0502020202020204" pitchFamily="34" charset="0"/>
                        </a:rPr>
                        <a:t>fantástico</a:t>
                      </a:r>
                      <a:r>
                        <a:rPr lang="en-GB" sz="2400" b="0" dirty="0">
                          <a:solidFill>
                            <a:srgbClr val="002060"/>
                          </a:solidFill>
                          <a:latin typeface="Century Gothic" panose="020B0502020202020204" pitchFamily="34" charset="0"/>
                        </a:rPr>
                        <a:t>  |  </a:t>
                      </a:r>
                      <a:r>
                        <a:rPr lang="en-GB" sz="2400" b="0" dirty="0" err="1">
                          <a:solidFill>
                            <a:srgbClr val="002060"/>
                          </a:solidFill>
                          <a:latin typeface="Century Gothic" panose="020B0502020202020204" pitchFamily="34" charset="0"/>
                        </a:rPr>
                        <a:t>divertido</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importante</a:t>
                      </a:r>
                      <a:r>
                        <a:rPr lang="en-GB" sz="2400" b="0" dirty="0">
                          <a:solidFill>
                            <a:srgbClr val="002060"/>
                          </a:solidFill>
                          <a:latin typeface="Century Gothic" panose="020B0502020202020204" pitchFamily="34" charset="0"/>
                        </a:rPr>
                        <a:t>  | </a:t>
                      </a:r>
                      <a:r>
                        <a:rPr lang="en-GB" sz="2400" b="0" dirty="0" err="1">
                          <a:solidFill>
                            <a:srgbClr val="002060"/>
                          </a:solidFill>
                          <a:latin typeface="Century Gothic" panose="020B0502020202020204" pitchFamily="34" charset="0"/>
                        </a:rPr>
                        <a:t>diferente</a:t>
                      </a:r>
                      <a:r>
                        <a:rPr lang="en-GB" sz="2400" b="0" dirty="0">
                          <a:solidFill>
                            <a:srgbClr val="002060"/>
                          </a:solidFill>
                          <a:latin typeface="Century Gothic" panose="020B0502020202020204" pitchFamily="34" charset="0"/>
                        </a:rPr>
                        <a:t> | </a:t>
                      </a:r>
                      <a:r>
                        <a:rPr lang="en-GB" sz="2400" b="0" dirty="0" err="1">
                          <a:solidFill>
                            <a:srgbClr val="002060"/>
                          </a:solidFill>
                          <a:latin typeface="Century Gothic" panose="020B0502020202020204" pitchFamily="34" charset="0"/>
                        </a:rPr>
                        <a:t>tranquilo</a:t>
                      </a:r>
                      <a:endParaRPr lang="en-GB" sz="2400" b="0" dirty="0">
                        <a:solidFill>
                          <a:srgbClr val="002060"/>
                        </a:solidFill>
                        <a:latin typeface="Century Gothic" panose="020B0502020202020204" pitchFamily="34" charset="0"/>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48865404"/>
                  </a:ext>
                </a:extLst>
              </a:tr>
              <a:tr h="659877">
                <a:tc>
                  <a:txBody>
                    <a:bodyPr/>
                    <a:lstStyle/>
                    <a:p>
                      <a:pPr algn="ctr"/>
                      <a:r>
                        <a:rPr lang="en-GB" sz="200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tranquilo</a:t>
                      </a:r>
                      <a:r>
                        <a:rPr lang="en-GB" sz="2400" b="0" dirty="0">
                          <a:solidFill>
                            <a:srgbClr val="002060"/>
                          </a:solidFill>
                          <a:latin typeface="Century Gothic" panose="020B0502020202020204" pitchFamily="34" charset="0"/>
                        </a:rPr>
                        <a:t>  |  terrible  |  aburrido*</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941330318"/>
                  </a:ext>
                </a:extLst>
              </a:tr>
            </a:tbl>
          </a:graphicData>
        </a:graphic>
      </p:graphicFrame>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7">
            <a:alphaModFix/>
          </a:blip>
          <a:srcRect/>
          <a:stretch/>
        </p:blipFill>
        <p:spPr>
          <a:xfrm>
            <a:off x="10187277" y="96549"/>
            <a:ext cx="776168" cy="776168"/>
          </a:xfrm>
          <a:prstGeom prst="rect">
            <a:avLst/>
          </a:prstGeom>
          <a:noFill/>
          <a:ln>
            <a:noFill/>
          </a:ln>
        </p:spPr>
      </p:pic>
      <p:sp>
        <p:nvSpPr>
          <p:cNvPr id="80" name="Title 1">
            <a:extLst>
              <a:ext uri="{FF2B5EF4-FFF2-40B4-BE49-F238E27FC236}">
                <a16:creationId xmlns:a16="http://schemas.microsoft.com/office/drawing/2014/main" id="{6241C64F-A483-A024-C9AF-D73D9086B21D}"/>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graphicFrame>
        <p:nvGraphicFramePr>
          <p:cNvPr id="34" name="Table 33">
            <a:extLst>
              <a:ext uri="{FF2B5EF4-FFF2-40B4-BE49-F238E27FC236}">
                <a16:creationId xmlns:a16="http://schemas.microsoft.com/office/drawing/2014/main" id="{93E525AD-7D04-6988-529E-AAC299C1F149}"/>
              </a:ext>
            </a:extLst>
          </p:cNvPr>
          <p:cNvGraphicFramePr>
            <a:graphicFrameLocks noGrp="1"/>
          </p:cNvGraphicFramePr>
          <p:nvPr>
            <p:extLst>
              <p:ext uri="{D42A27DB-BD31-4B8C-83A1-F6EECF244321}">
                <p14:modId xmlns:p14="http://schemas.microsoft.com/office/powerpoint/2010/main" val="4088239026"/>
              </p:ext>
            </p:extLst>
          </p:nvPr>
        </p:nvGraphicFramePr>
        <p:xfrm>
          <a:off x="90549" y="1774547"/>
          <a:ext cx="2557136" cy="2449955"/>
        </p:xfrm>
        <a:graphic>
          <a:graphicData uri="http://schemas.openxmlformats.org/drawingml/2006/table">
            <a:tbl>
              <a:tblPr firstRow="1" bandRow="1">
                <a:noFill/>
              </a:tblPr>
              <a:tblGrid>
                <a:gridCol w="2557136">
                  <a:extLst>
                    <a:ext uri="{9D8B030D-6E8A-4147-A177-3AD203B41FA5}">
                      <a16:colId xmlns:a16="http://schemas.microsoft.com/office/drawing/2014/main" val="2145662844"/>
                    </a:ext>
                  </a:extLst>
                </a:gridCol>
              </a:tblGrid>
              <a:tr h="489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ir</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1729277"/>
                  </a:ext>
                </a:extLst>
              </a:tr>
              <a:tr h="489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descansar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145965"/>
                  </a:ext>
                </a:extLst>
              </a:tr>
              <a:tr h="489991">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pasear</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063900"/>
                  </a:ext>
                </a:extLst>
              </a:tr>
              <a:tr h="489991">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nadar</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749935"/>
                  </a:ext>
                </a:extLst>
              </a:tr>
              <a:tr h="489991">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montar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bici</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0752341"/>
                  </a:ext>
                </a:extLst>
              </a:tr>
            </a:tbl>
          </a:graphicData>
        </a:graphic>
      </p:graphicFrame>
      <p:sp>
        <p:nvSpPr>
          <p:cNvPr id="49" name="Rectangle 48">
            <a:extLst>
              <a:ext uri="{FF2B5EF4-FFF2-40B4-BE49-F238E27FC236}">
                <a16:creationId xmlns:a16="http://schemas.microsoft.com/office/drawing/2014/main" id="{15761379-C25E-3398-7DA8-7B75BAF0F395}"/>
              </a:ext>
            </a:extLst>
          </p:cNvPr>
          <p:cNvSpPr/>
          <p:nvPr/>
        </p:nvSpPr>
        <p:spPr>
          <a:xfrm>
            <a:off x="0" y="991164"/>
            <a:ext cx="2738876" cy="707886"/>
          </a:xfrm>
          <a:prstGeom prst="rect">
            <a:avLst/>
          </a:prstGeom>
          <a:noFill/>
        </p:spPr>
        <p:txBody>
          <a:bodyPr wrap="square" lIns="91440" tIns="45720" rIns="91440" bIns="45720">
            <a:spAutoFit/>
          </a:bodyPr>
          <a:lstStyle/>
          <a:p>
            <a:pPr algn="ctr"/>
            <a:r>
              <a:rPr lang="en-US" sz="4000" b="1" dirty="0" err="1">
                <a:ln w="12700" cmpd="sng">
                  <a:solidFill>
                    <a:srgbClr val="FF0066"/>
                  </a:solidFill>
                  <a:prstDash val="solid"/>
                </a:ln>
                <a:solidFill>
                  <a:srgbClr val="FF4B94"/>
                </a:solidFill>
                <a:latin typeface="Segoe Print" panose="02000600000000000000" pitchFamily="2" charset="0"/>
              </a:rPr>
              <a:t>Quiero</a:t>
            </a:r>
            <a:r>
              <a:rPr lang="en-US" sz="4000" b="1" dirty="0">
                <a:ln w="12700" cmpd="sng">
                  <a:solidFill>
                    <a:srgbClr val="002060"/>
                  </a:solidFill>
                  <a:prstDash val="solid"/>
                </a:ln>
                <a:solidFill>
                  <a:srgbClr val="002060"/>
                </a:solidFill>
                <a:latin typeface="Segoe Print" panose="02000600000000000000" pitchFamily="2" charset="0"/>
              </a:rPr>
              <a:t>…</a:t>
            </a:r>
            <a:endParaRPr lang="en-US" sz="4000" b="1" cap="none" spc="0" dirty="0">
              <a:ln w="12700" cmpd="sng">
                <a:solidFill>
                  <a:srgbClr val="002060"/>
                </a:solidFill>
                <a:prstDash val="solid"/>
              </a:ln>
              <a:solidFill>
                <a:srgbClr val="002060"/>
              </a:solidFill>
              <a:effectLst/>
              <a:latin typeface="Segoe Print" panose="02000600000000000000" pitchFamily="2" charset="0"/>
            </a:endParaRPr>
          </a:p>
        </p:txBody>
      </p:sp>
      <p:sp>
        <p:nvSpPr>
          <p:cNvPr id="56" name="TextBox 55">
            <a:extLst>
              <a:ext uri="{FF2B5EF4-FFF2-40B4-BE49-F238E27FC236}">
                <a16:creationId xmlns:a16="http://schemas.microsoft.com/office/drawing/2014/main" id="{73BA60F1-2764-BDD2-06C4-B5148CA8DAA2}"/>
              </a:ext>
            </a:extLst>
          </p:cNvPr>
          <p:cNvSpPr txBox="1"/>
          <p:nvPr/>
        </p:nvSpPr>
        <p:spPr>
          <a:xfrm>
            <a:off x="9877255" y="2066746"/>
            <a:ext cx="2430299" cy="877163"/>
          </a:xfrm>
          <a:prstGeom prst="rect">
            <a:avLst/>
          </a:prstGeom>
          <a:solidFill>
            <a:srgbClr val="E2F0D9"/>
          </a:solidFill>
        </p:spPr>
        <p:txBody>
          <a:bodyPr wrap="square">
            <a:spAutoFit/>
          </a:bodyPr>
          <a:lstStyle/>
          <a:p>
            <a:r>
              <a:rPr lang="en-GB" sz="1700" b="1" dirty="0">
                <a:solidFill>
                  <a:srgbClr val="002060"/>
                </a:solidFill>
                <a:latin typeface="Century Gothic" panose="020B0502020202020204" pitchFamily="34" charset="0"/>
              </a:rPr>
              <a:t>opinas</a:t>
            </a:r>
            <a:r>
              <a:rPr lang="en-GB" sz="1700" dirty="0">
                <a:solidFill>
                  <a:srgbClr val="002060"/>
                </a:solidFill>
                <a:latin typeface="Century Gothic" panose="020B0502020202020204" pitchFamily="34" charset="0"/>
              </a:rPr>
              <a:t> – you think</a:t>
            </a:r>
          </a:p>
          <a:p>
            <a:r>
              <a:rPr lang="en-GB" sz="1700" b="1" dirty="0" err="1">
                <a:solidFill>
                  <a:srgbClr val="002060"/>
                </a:solidFill>
                <a:latin typeface="Century Gothic" panose="020B0502020202020204" pitchFamily="34" charset="0"/>
              </a:rPr>
              <a:t>reacciona</a:t>
            </a:r>
            <a:r>
              <a:rPr lang="en-GB" sz="1700" b="1" dirty="0">
                <a:solidFill>
                  <a:srgbClr val="002060"/>
                </a:solidFill>
                <a:latin typeface="Century Gothic" panose="020B0502020202020204" pitchFamily="34" charset="0"/>
              </a:rPr>
              <a:t> </a:t>
            </a:r>
            <a:r>
              <a:rPr lang="en-GB" sz="1700" dirty="0">
                <a:solidFill>
                  <a:srgbClr val="002060"/>
                </a:solidFill>
                <a:latin typeface="Century Gothic" panose="020B0502020202020204" pitchFamily="34" charset="0"/>
              </a:rPr>
              <a:t>– react</a:t>
            </a:r>
          </a:p>
          <a:p>
            <a:r>
              <a:rPr lang="en-GB" sz="1700" b="1" dirty="0">
                <a:solidFill>
                  <a:srgbClr val="002060"/>
                </a:solidFill>
                <a:latin typeface="Century Gothic" panose="020B0502020202020204" pitchFamily="34" charset="0"/>
              </a:rPr>
              <a:t>aburrido</a:t>
            </a:r>
            <a:r>
              <a:rPr lang="en-GB" sz="1700" dirty="0">
                <a:solidFill>
                  <a:srgbClr val="002060"/>
                </a:solidFill>
                <a:latin typeface="Century Gothic" panose="020B0502020202020204" pitchFamily="34" charset="0"/>
              </a:rPr>
              <a:t> – boring</a:t>
            </a:r>
          </a:p>
        </p:txBody>
      </p:sp>
      <p:graphicFrame>
        <p:nvGraphicFramePr>
          <p:cNvPr id="4" name="Table 3">
            <a:extLst>
              <a:ext uri="{FF2B5EF4-FFF2-40B4-BE49-F238E27FC236}">
                <a16:creationId xmlns:a16="http://schemas.microsoft.com/office/drawing/2014/main" id="{CFCBDE3A-DBBC-3CB7-A681-25A3C3937B5F}"/>
              </a:ext>
            </a:extLst>
          </p:cNvPr>
          <p:cNvGraphicFramePr>
            <a:graphicFrameLocks noGrp="1"/>
          </p:cNvGraphicFramePr>
          <p:nvPr>
            <p:extLst>
              <p:ext uri="{D42A27DB-BD31-4B8C-83A1-F6EECF244321}">
                <p14:modId xmlns:p14="http://schemas.microsoft.com/office/powerpoint/2010/main" val="278151239"/>
              </p:ext>
            </p:extLst>
          </p:nvPr>
        </p:nvGraphicFramePr>
        <p:xfrm>
          <a:off x="3804192" y="1224903"/>
          <a:ext cx="1839213" cy="3413840"/>
        </p:xfrm>
        <a:graphic>
          <a:graphicData uri="http://schemas.openxmlformats.org/drawingml/2006/table">
            <a:tbl>
              <a:tblPr firstRow="1" bandRow="1">
                <a:noFill/>
              </a:tblPr>
              <a:tblGrid>
                <a:gridCol w="1839213">
                  <a:extLst>
                    <a:ext uri="{9D8B030D-6E8A-4147-A177-3AD203B41FA5}">
                      <a16:colId xmlns:a16="http://schemas.microsoft.com/office/drawing/2014/main" val="2145662844"/>
                    </a:ext>
                  </a:extLst>
                </a:gridCol>
              </a:tblGrid>
              <a:tr h="401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playa</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182386"/>
                  </a:ext>
                </a:extLst>
              </a:tr>
              <a:tr h="401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campo</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1729277"/>
                  </a:ext>
                </a:extLst>
              </a:tr>
              <a:tr h="401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ciudad</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43315"/>
                  </a:ext>
                </a:extLst>
              </a:tr>
              <a:tr h="401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)cine</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2025125"/>
                  </a:ext>
                </a:extLst>
              </a:tr>
              <a:tr h="401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calle</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6405366"/>
                  </a:ext>
                </a:extLst>
              </a:tr>
              <a:tr h="401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mar</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0195555"/>
                  </a:ext>
                </a:extLst>
              </a:tr>
              <a:tr h="401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montaña</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6750430"/>
                  </a:ext>
                </a:extLst>
              </a:tr>
              <a:tr h="401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río</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354266"/>
                  </a:ext>
                </a:extLst>
              </a:tr>
            </a:tbl>
          </a:graphicData>
        </a:graphic>
      </p:graphicFrame>
      <p:sp>
        <p:nvSpPr>
          <p:cNvPr id="6" name="TextBox 5">
            <a:extLst>
              <a:ext uri="{FF2B5EF4-FFF2-40B4-BE49-F238E27FC236}">
                <a16:creationId xmlns:a16="http://schemas.microsoft.com/office/drawing/2014/main" id="{5AFCFEEB-FDE4-2435-A2F9-4859311C7773}"/>
              </a:ext>
            </a:extLst>
          </p:cNvPr>
          <p:cNvSpPr txBox="1"/>
          <p:nvPr/>
        </p:nvSpPr>
        <p:spPr>
          <a:xfrm>
            <a:off x="2822808" y="1699050"/>
            <a:ext cx="683200" cy="2677656"/>
          </a:xfrm>
          <a:prstGeom prst="rect">
            <a:avLst/>
          </a:prstGeom>
          <a:noFill/>
        </p:spPr>
        <p:txBody>
          <a:bodyPr wrap="none" rtlCol="0">
            <a:spAutoFit/>
          </a:bodyPr>
          <a:lstStyle/>
          <a:p>
            <a:r>
              <a:rPr lang="en-GB" sz="2400" b="1" dirty="0" err="1">
                <a:solidFill>
                  <a:srgbClr val="002060"/>
                </a:solidFill>
                <a:latin typeface="Century Gothic" panose="020B0502020202020204" pitchFamily="34" charset="0"/>
              </a:rPr>
              <a:t>por</a:t>
            </a:r>
            <a:endParaRPr lang="en-GB" sz="2400" b="1" dirty="0">
              <a:solidFill>
                <a:srgbClr val="002060"/>
              </a:solidFill>
              <a:latin typeface="Century Gothic" panose="020B0502020202020204" pitchFamily="34" charset="0"/>
            </a:endParaRPr>
          </a:p>
          <a:p>
            <a:endParaRPr lang="en-GB" sz="2400" b="1" dirty="0">
              <a:solidFill>
                <a:srgbClr val="002060"/>
              </a:solidFill>
              <a:latin typeface="Century Gothic" panose="020B0502020202020204" pitchFamily="34" charset="0"/>
            </a:endParaRPr>
          </a:p>
          <a:p>
            <a:r>
              <a:rPr lang="en-GB" sz="2400" b="1" dirty="0">
                <a:solidFill>
                  <a:srgbClr val="002060"/>
                </a:solidFill>
                <a:latin typeface="Century Gothic" panose="020B0502020202020204" pitchFamily="34" charset="0"/>
              </a:rPr>
              <a:t>en</a:t>
            </a:r>
          </a:p>
          <a:p>
            <a:endParaRPr lang="en-GB" sz="2400" b="1" dirty="0">
              <a:solidFill>
                <a:srgbClr val="002060"/>
              </a:solidFill>
              <a:latin typeface="Century Gothic" panose="020B0502020202020204" pitchFamily="34" charset="0"/>
            </a:endParaRPr>
          </a:p>
          <a:p>
            <a:r>
              <a:rPr lang="en-GB" sz="2400" b="1" dirty="0">
                <a:solidFill>
                  <a:srgbClr val="002060"/>
                </a:solidFill>
                <a:latin typeface="Century Gothic" panose="020B0502020202020204" pitchFamily="34" charset="0"/>
              </a:rPr>
              <a:t>a </a:t>
            </a:r>
          </a:p>
          <a:p>
            <a:endParaRPr lang="en-GB" sz="2400" b="1" dirty="0">
              <a:solidFill>
                <a:srgbClr val="002060"/>
              </a:solidFill>
              <a:latin typeface="Century Gothic" panose="020B0502020202020204" pitchFamily="34" charset="0"/>
            </a:endParaRPr>
          </a:p>
          <a:p>
            <a:r>
              <a:rPr lang="en-GB" sz="2400" b="1" dirty="0">
                <a:solidFill>
                  <a:srgbClr val="002060"/>
                </a:solidFill>
                <a:latin typeface="Century Gothic" panose="020B0502020202020204" pitchFamily="34" charset="0"/>
              </a:rPr>
              <a:t>al</a:t>
            </a:r>
          </a:p>
        </p:txBody>
      </p:sp>
    </p:spTree>
    <p:extLst>
      <p:ext uri="{BB962C8B-B14F-4D97-AF65-F5344CB8AC3E}">
        <p14:creationId xmlns:p14="http://schemas.microsoft.com/office/powerpoint/2010/main" val="146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animBg="1"/>
      <p:bldP spid="64" grpId="0"/>
      <p:bldP spid="65" grpId="0"/>
      <p:bldP spid="73" grpId="0" animBg="1"/>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8" name="Google Shape;98;p2" descr="background rectangle">
            <a:extLst>
              <a:ext uri="{FF2B5EF4-FFF2-40B4-BE49-F238E27FC236}">
                <a16:creationId xmlns:a16="http://schemas.microsoft.com/office/drawing/2014/main" id="{963A7152-F457-4ACF-9F8B-E2F39C17D71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r>
              <a:rPr lang="en-GB" sz="8000" b="1" dirty="0" err="1">
                <a:solidFill>
                  <a:schemeClr val="bg1">
                    <a:lumMod val="95000"/>
                  </a:schemeClr>
                </a:solidFill>
                <a:latin typeface="Segoe Print" panose="02000600000000000000" pitchFamily="2" charset="0"/>
                <a:cs typeface="Arial" panose="020B0604020202020204" pitchFamily="34" charset="0"/>
                <a:sym typeface="Arial"/>
              </a:rPr>
              <a:t>adiós</a:t>
            </a: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endParaRPr lang="en-GB" dirty="0">
              <a:solidFill>
                <a:schemeClr val="bg1">
                  <a:lumMod val="95000"/>
                </a:schemeClr>
              </a:solidFill>
            </a:endParaRPr>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B050"/>
                </a:solidFill>
                <a:latin typeface="Modern Love" panose="04090805081005020601" pitchFamily="82" charset="0"/>
                <a:ea typeface="Arial"/>
                <a:cs typeface="Aharoni" panose="02010803020104030203" pitchFamily="2" charset="-79"/>
                <a:sym typeface="Arial"/>
              </a:rPr>
              <a:t>verde</a:t>
            </a:r>
            <a:endParaRPr dirty="0">
              <a:solidFill>
                <a:srgbClr val="00B050"/>
              </a:solidFill>
              <a:latin typeface="Modern Love" panose="04090805081005020601" pitchFamily="82" charset="0"/>
              <a:cs typeface="Aharoni" panose="02010803020104030203" pitchFamily="2" charset="-79"/>
            </a:endParaRPr>
          </a:p>
        </p:txBody>
      </p:sp>
    </p:spTree>
    <p:extLst>
      <p:ext uri="{BB962C8B-B14F-4D97-AF65-F5344CB8AC3E}">
        <p14:creationId xmlns:p14="http://schemas.microsoft.com/office/powerpoint/2010/main" val="256457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Google Shape;98;p2" descr="background rectangle">
            <a:extLst>
              <a:ext uri="{FF2B5EF4-FFF2-40B4-BE49-F238E27FC236}">
                <a16:creationId xmlns:a16="http://schemas.microsoft.com/office/drawing/2014/main" id="{09C118BD-93EE-AD4E-7DBF-29DAD70D199C}"/>
              </a:ext>
            </a:extLst>
          </p:cNvPr>
          <p:cNvSpPr/>
          <p:nvPr/>
        </p:nvSpPr>
        <p:spPr>
          <a:xfrm>
            <a:off x="0" y="127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711952" y="304800"/>
            <a:ext cx="4953631" cy="4247588"/>
          </a:xfrm>
          <a:prstGeom prst="rect">
            <a:avLst/>
          </a:prstGeom>
          <a:noFill/>
          <a:ln>
            <a:noFill/>
          </a:ln>
        </p:spPr>
      </p:pic>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Autofit/>
          </a:bodyPr>
          <a:lstStyle/>
          <a:p>
            <a:pPr algn="ctr" rtl="0" fontAlgn="ctr"/>
            <a:r>
              <a:rPr lang="en-GB" sz="3600" b="1" dirty="0">
                <a:solidFill>
                  <a:schemeClr val="bg1">
                    <a:lumMod val="95000"/>
                  </a:schemeClr>
                </a:solidFill>
                <a:effectLst/>
                <a:latin typeface="Century Gothic" panose="020B0502020202020204" pitchFamily="34" charset="0"/>
              </a:rPr>
              <a:t>Saying what I and others want to do</a:t>
            </a:r>
          </a:p>
        </p:txBody>
      </p:sp>
      <p:sp>
        <p:nvSpPr>
          <p:cNvPr id="5" name="Google Shape;100;p2">
            <a:extLst>
              <a:ext uri="{FF2B5EF4-FFF2-40B4-BE49-F238E27FC236}">
                <a16:creationId xmlns:a16="http://schemas.microsoft.com/office/drawing/2014/main" id="{6165227F-4C1B-B8D4-BB67-F5314311D9D6}"/>
              </a:ext>
            </a:extLst>
          </p:cNvPr>
          <p:cNvSpPr/>
          <p:nvPr/>
        </p:nvSpPr>
        <p:spPr>
          <a:xfrm>
            <a:off x="7281495" y="4450788"/>
            <a:ext cx="5645628"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i="0" u="none" strike="noStrike" cap="none" dirty="0" err="1">
                <a:solidFill>
                  <a:srgbClr val="00B050"/>
                </a:solidFill>
                <a:latin typeface="Modern Love" panose="04090805081005020601" pitchFamily="82" charset="0"/>
                <a:ea typeface="STHupo" panose="02010800040101010101" pitchFamily="2" charset="-122"/>
                <a:cs typeface="Aharoni" panose="02010803020104030203" pitchFamily="2" charset="-79"/>
                <a:sym typeface="Arial"/>
              </a:rPr>
              <a:t>verde</a:t>
            </a:r>
            <a:endParaRPr dirty="0">
              <a:solidFill>
                <a:srgbClr val="00B050"/>
              </a:solidFill>
              <a:latin typeface="Modern Love" panose="04090805081005020601" pitchFamily="82" charset="0"/>
              <a:ea typeface="STHupo" panose="02010800040101010101" pitchFamily="2" charset="-122"/>
              <a:cs typeface="Aharoni" panose="02010803020104030203" pitchFamily="2" charset="-79"/>
            </a:endParaRPr>
          </a:p>
        </p:txBody>
      </p:sp>
      <p:sp>
        <p:nvSpPr>
          <p:cNvPr id="6" name="Google Shape;101;p2">
            <a:extLst>
              <a:ext uri="{FF2B5EF4-FFF2-40B4-BE49-F238E27FC236}">
                <a16:creationId xmlns:a16="http://schemas.microsoft.com/office/drawing/2014/main" id="{45F96D8C-B311-E881-CB1D-11B17608760B}"/>
              </a:ext>
            </a:extLst>
          </p:cNvPr>
          <p:cNvSpPr txBox="1"/>
          <p:nvPr/>
        </p:nvSpPr>
        <p:spPr>
          <a:xfrm>
            <a:off x="87456" y="5235598"/>
            <a:ext cx="4350984" cy="846345"/>
          </a:xfrm>
          <a:prstGeom prst="rect">
            <a:avLst/>
          </a:prstGeom>
          <a:noFill/>
          <a:ln>
            <a:noFill/>
          </a:ln>
        </p:spPr>
        <p:txBody>
          <a:bodyPr spcFirstLastPara="1" wrap="square" lIns="91425" tIns="45700" rIns="91425" bIns="45700" anchor="t" anchorCtr="0">
            <a:spAutoFit/>
          </a:bodyPr>
          <a:lstStyle/>
          <a:p>
            <a:pPr marL="457200" indent="-457200" fontAlgn="auto">
              <a:buClr>
                <a:srgbClr val="FFFFFF"/>
              </a:buClr>
              <a:buSzPts val="2800"/>
              <a:buFontTx/>
              <a:buChar char="-"/>
              <a:tabLst/>
              <a:defRPr/>
            </a:pPr>
            <a:r>
              <a:rPr lang="fr-FR" sz="2500" b="1" dirty="0">
                <a:solidFill>
                  <a:schemeClr val="bg2"/>
                </a:solidFill>
                <a:latin typeface="Century Gothic"/>
              </a:rPr>
              <a:t>2-verb structure: </a:t>
            </a:r>
            <a:r>
              <a:rPr lang="fr-FR" sz="2500" b="1" dirty="0" err="1">
                <a:solidFill>
                  <a:schemeClr val="bg2"/>
                </a:solidFill>
                <a:latin typeface="Century Gothic"/>
              </a:rPr>
              <a:t>querer</a:t>
            </a:r>
            <a:endParaRPr lang="fr-FR" sz="2500" b="1" dirty="0">
              <a:solidFill>
                <a:schemeClr val="bg2"/>
              </a:solidFill>
              <a:latin typeface="Century Gothic"/>
            </a:endParaRPr>
          </a:p>
          <a:p>
            <a:pPr marL="457200" indent="-457200" fontAlgn="auto">
              <a:buClr>
                <a:srgbClr val="FFFFFF"/>
              </a:buClr>
              <a:buSzPts val="2800"/>
              <a:buFontTx/>
              <a:buChar char="-"/>
              <a:tabLst/>
              <a:defRPr/>
            </a:pPr>
            <a:r>
              <a:rPr lang="nb-NO" sz="2400" b="1" dirty="0">
                <a:solidFill>
                  <a:schemeClr val="bg2"/>
                </a:solidFill>
                <a:latin typeface="Century Gothic"/>
                <a:ea typeface="Calibri"/>
                <a:cs typeface="Calibri"/>
                <a:sym typeface="Century Gothic"/>
              </a:rPr>
              <a:t>SSC repaso 2 </a:t>
            </a:r>
            <a:endParaRPr lang="nb-NO" sz="2400" b="1" dirty="0">
              <a:solidFill>
                <a:schemeClr val="bg2"/>
              </a:solidFill>
              <a:ea typeface="Calibri"/>
              <a:cs typeface="Calibri"/>
              <a:sym typeface="Calibri"/>
            </a:endParaRPr>
          </a:p>
        </p:txBody>
      </p:sp>
      <p:sp>
        <p:nvSpPr>
          <p:cNvPr id="18" name="TextBox 17">
            <a:extLst>
              <a:ext uri="{FF2B5EF4-FFF2-40B4-BE49-F238E27FC236}">
                <a16:creationId xmlns:a16="http://schemas.microsoft.com/office/drawing/2014/main" id="{D544A9C8-5BE1-0E01-6E6A-F2AF7952D8BB}"/>
              </a:ext>
            </a:extLst>
          </p:cNvPr>
          <p:cNvSpPr txBox="1"/>
          <p:nvPr/>
        </p:nvSpPr>
        <p:spPr>
          <a:xfrm>
            <a:off x="147482" y="1923096"/>
            <a:ext cx="4613544" cy="830997"/>
          </a:xfrm>
          <a:prstGeom prst="rect">
            <a:avLst/>
          </a:prstGeom>
          <a:noFill/>
        </p:spPr>
        <p:txBody>
          <a:bodyPr wrap="square" rtlCol="0">
            <a:spAutoFit/>
          </a:bodyPr>
          <a:lstStyle/>
          <a:p>
            <a:r>
              <a:rPr lang="en-GB" sz="4800" b="1" dirty="0">
                <a:ln w="10160">
                  <a:solidFill>
                    <a:srgbClr val="00B050"/>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Jumble" panose="02000503000000020004" pitchFamily="2" charset="0"/>
              </a:rPr>
              <a:t>De vacaciones</a:t>
            </a:r>
            <a:endParaRPr lang="en-GB" sz="3200" b="1" dirty="0">
              <a:ln w="10160">
                <a:solidFill>
                  <a:srgbClr val="00B050"/>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Jumble" panose="02000503000000020004" pitchFamily="2" charset="0"/>
            </a:endParaRPr>
          </a:p>
        </p:txBody>
      </p:sp>
      <p:pic>
        <p:nvPicPr>
          <p:cNvPr id="16" name="Picture 8" descr="Free vector graphics of Deck chair">
            <a:extLst>
              <a:ext uri="{FF2B5EF4-FFF2-40B4-BE49-F238E27FC236}">
                <a16:creationId xmlns:a16="http://schemas.microsoft.com/office/drawing/2014/main" id="{8D010961-DD59-C78A-5C27-A92E011BBF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132" y="3600616"/>
            <a:ext cx="838200" cy="9105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ree vector graphics of Author">
            <a:extLst>
              <a:ext uri="{FF2B5EF4-FFF2-40B4-BE49-F238E27FC236}">
                <a16:creationId xmlns:a16="http://schemas.microsoft.com/office/drawing/2014/main" id="{52929132-F80F-BF8C-AFD6-E500B8FAB4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554515" y="4180913"/>
            <a:ext cx="539731" cy="3714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icture containing text, toy, doll, vector graphics&#10;&#10;Description automatically generated">
            <a:extLst>
              <a:ext uri="{FF2B5EF4-FFF2-40B4-BE49-F238E27FC236}">
                <a16:creationId xmlns:a16="http://schemas.microsoft.com/office/drawing/2014/main" id="{1581CBAA-A7D8-9A08-A198-8753A4E19A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345747" y="4508844"/>
            <a:ext cx="1239299" cy="2354138"/>
          </a:xfrm>
          <a:prstGeom prst="rect">
            <a:avLst/>
          </a:prstGeom>
        </p:spPr>
      </p:pic>
      <p:pic>
        <p:nvPicPr>
          <p:cNvPr id="1030" name="Picture 6" descr="Free vector graphics of Baseball cap">
            <a:extLst>
              <a:ext uri="{FF2B5EF4-FFF2-40B4-BE49-F238E27FC236}">
                <a16:creationId xmlns:a16="http://schemas.microsoft.com/office/drawing/2014/main" id="{C7FA1A8A-6AF2-0B3E-0CFE-6764294876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8440" y="4449636"/>
            <a:ext cx="911701" cy="4658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vector graphics of Summer">
            <a:extLst>
              <a:ext uri="{FF2B5EF4-FFF2-40B4-BE49-F238E27FC236}">
                <a16:creationId xmlns:a16="http://schemas.microsoft.com/office/drawing/2014/main" id="{6199A098-7FE6-5408-84E6-E7CC4884B3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709" y="2969622"/>
            <a:ext cx="2374149" cy="1582766"/>
          </a:xfrm>
          <a:prstGeom prst="roundRect">
            <a:avLst/>
          </a:prstGeom>
          <a:noFill/>
          <a:extLst>
            <a:ext uri="{909E8E84-426E-40DD-AFC4-6F175D3DCCD1}">
              <a14:hiddenFill xmlns:a14="http://schemas.microsoft.com/office/drawing/2010/main">
                <a:solidFill>
                  <a:srgbClr val="FFFFFF"/>
                </a:solidFill>
              </a14:hiddenFill>
            </a:ext>
          </a:extLst>
        </p:spPr>
      </p:pic>
      <p:pic>
        <p:nvPicPr>
          <p:cNvPr id="14" name="Picture 10" descr="Free vector graphics of Sun">
            <a:extLst>
              <a:ext uri="{FF2B5EF4-FFF2-40B4-BE49-F238E27FC236}">
                <a16:creationId xmlns:a16="http://schemas.microsoft.com/office/drawing/2014/main" id="{7E141D76-E8E5-B6FE-B976-886CD8B067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6169" y="2590500"/>
            <a:ext cx="874192" cy="86908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A2DE3840-E9B5-41F8-A796-16F4D66D1173}"/>
              </a:ext>
            </a:extLst>
          </p:cNvPr>
          <p:cNvGrpSpPr/>
          <p:nvPr/>
        </p:nvGrpSpPr>
        <p:grpSpPr>
          <a:xfrm>
            <a:off x="4052487" y="4987606"/>
            <a:ext cx="1780186" cy="884314"/>
            <a:chOff x="4580318" y="3482336"/>
            <a:chExt cx="1780186" cy="884314"/>
          </a:xfrm>
        </p:grpSpPr>
        <p:sp>
          <p:nvSpPr>
            <p:cNvPr id="23" name="Oval 22">
              <a:extLst>
                <a:ext uri="{FF2B5EF4-FFF2-40B4-BE49-F238E27FC236}">
                  <a16:creationId xmlns:a16="http://schemas.microsoft.com/office/drawing/2014/main" id="{C08E5443-64F7-4940-A247-57181A7C4778}"/>
                </a:ext>
              </a:extLst>
            </p:cNvPr>
            <p:cNvSpPr/>
            <p:nvPr/>
          </p:nvSpPr>
          <p:spPr>
            <a:xfrm>
              <a:off x="5149469" y="3482763"/>
              <a:ext cx="304881" cy="2974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EBB5A4E8-4B24-4505-ADAD-2510E21A5271}"/>
                </a:ext>
              </a:extLst>
            </p:cNvPr>
            <p:cNvSpPr/>
            <p:nvPr/>
          </p:nvSpPr>
          <p:spPr>
            <a:xfrm>
              <a:off x="5482618" y="3482336"/>
              <a:ext cx="304881" cy="2974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8BF02593-9F9C-43C8-A3E1-F466243A8BCD}"/>
                </a:ext>
              </a:extLst>
            </p:cNvPr>
            <p:cNvPicPr>
              <a:picLocks noChangeAspect="1"/>
            </p:cNvPicPr>
            <p:nvPr/>
          </p:nvPicPr>
          <p:blipFill rotWithShape="1">
            <a:blip r:embed="rId10"/>
            <a:srcRect t="39309"/>
            <a:stretch/>
          </p:blipFill>
          <p:spPr>
            <a:xfrm>
              <a:off x="4580318" y="3482336"/>
              <a:ext cx="1780186" cy="884314"/>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0" name="Title 19">
            <a:extLst>
              <a:ext uri="{FF2B5EF4-FFF2-40B4-BE49-F238E27FC236}">
                <a16:creationId xmlns:a16="http://schemas.microsoft.com/office/drawing/2014/main" id="{97CE4460-96A7-4331-7E90-468B49498FB3}"/>
              </a:ext>
            </a:extLst>
          </p:cNvPr>
          <p:cNvSpPr>
            <a:spLocks noGrp="1"/>
          </p:cNvSpPr>
          <p:nvPr>
            <p:ph type="title"/>
          </p:nvPr>
        </p:nvSpPr>
        <p:spPr>
          <a:xfrm>
            <a:off x="10714602" y="934065"/>
            <a:ext cx="776169" cy="445720"/>
          </a:xfrm>
        </p:spPr>
        <p:txBody>
          <a:bodyPr>
            <a:noAutofit/>
          </a:bodyPr>
          <a:lstStyle/>
          <a:p>
            <a:r>
              <a:rPr lang="en-GB" sz="1200" dirty="0" err="1">
                <a:solidFill>
                  <a:schemeClr val="bg1"/>
                </a:solidFill>
              </a:rPr>
              <a:t>pronunciar</a:t>
            </a:r>
            <a:endParaRPr lang="en-GB" sz="1200" dirty="0">
              <a:solidFill>
                <a:schemeClr val="bg1"/>
              </a:solidFill>
            </a:endParaRPr>
          </a:p>
        </p:txBody>
      </p:sp>
      <p:pic>
        <p:nvPicPr>
          <p:cNvPr id="111" name="Google Shape;111;p3" descr="Speech Icon, Voice, Talking, Audio, Speech"/>
          <p:cNvPicPr preferRelativeResize="0"/>
          <p:nvPr/>
        </p:nvPicPr>
        <p:blipFill rotWithShape="1">
          <a:blip r:embed="rId3">
            <a:alphaModFix/>
          </a:blip>
          <a:srcRect/>
          <a:stretch/>
        </p:blipFill>
        <p:spPr>
          <a:xfrm>
            <a:off x="11102687" y="135741"/>
            <a:ext cx="776168" cy="776168"/>
          </a:xfrm>
          <a:prstGeom prst="rect">
            <a:avLst/>
          </a:prstGeom>
          <a:noFill/>
          <a:ln>
            <a:noFill/>
          </a:ln>
        </p:spPr>
      </p:pic>
      <p:sp>
        <p:nvSpPr>
          <p:cNvPr id="112" name="Google Shape;112;p3"/>
          <p:cNvSpPr txBox="1"/>
          <p:nvPr/>
        </p:nvSpPr>
        <p:spPr>
          <a:xfrm>
            <a:off x="10334843" y="971171"/>
            <a:ext cx="1544012" cy="400110"/>
          </a:xfrm>
          <a:prstGeom prst="rect">
            <a:avLst/>
          </a:prstGeom>
          <a:solidFill>
            <a:srgbClr val="FF4B94"/>
          </a:solidFill>
          <a:ln>
            <a:solidFill>
              <a:srgbClr val="FF4B94"/>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err="1">
                <a:solidFill>
                  <a:srgbClr val="FFFFFF"/>
                </a:solidFill>
                <a:latin typeface="Century Gothic"/>
                <a:ea typeface="Century Gothic"/>
                <a:cs typeface="Century Gothic"/>
                <a:sym typeface="Century Gothic"/>
              </a:rPr>
              <a:t>pronunciar</a:t>
            </a:r>
            <a:endParaRPr sz="2000" b="1" i="0" u="none" strike="noStrike" cap="none" dirty="0">
              <a:solidFill>
                <a:srgbClr val="FFFFFF"/>
              </a:solidFill>
              <a:latin typeface="Century Gothic"/>
              <a:ea typeface="Century Gothic"/>
              <a:cs typeface="Century Gothic"/>
              <a:sym typeface="Century Gothic"/>
            </a:endParaRPr>
          </a:p>
        </p:txBody>
      </p:sp>
      <p:sp>
        <p:nvSpPr>
          <p:cNvPr id="107" name="Google Shape;153;p2">
            <a:hlinkClick r:id="" action="ppaction://noaction">
              <a:snd r:embed="rId4" name="e.wav"/>
            </a:hlinkClick>
            <a:extLst>
              <a:ext uri="{FF2B5EF4-FFF2-40B4-BE49-F238E27FC236}">
                <a16:creationId xmlns:a16="http://schemas.microsoft.com/office/drawing/2014/main" id="{65785CBE-E926-8B89-FE10-2E9EADC5DC2E}"/>
              </a:ext>
            </a:extLst>
          </p:cNvPr>
          <p:cNvSpPr txBox="1"/>
          <p:nvPr/>
        </p:nvSpPr>
        <p:spPr>
          <a:xfrm>
            <a:off x="8495146" y="153664"/>
            <a:ext cx="5874852"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3200" b="1" kern="0" dirty="0">
                <a:solidFill>
                  <a:srgbClr val="002060"/>
                </a:solidFill>
                <a:latin typeface="Century Gothic"/>
                <a:ea typeface="Calibri"/>
                <a:cs typeface="Calibri"/>
                <a:sym typeface="Century Gothic"/>
              </a:rPr>
              <a:t>SSC </a:t>
            </a:r>
            <a:r>
              <a:rPr kumimoji="0" lang="en-GB" sz="3200" b="1" i="0" u="none" strike="noStrike" kern="0" cap="none" spc="0" normalizeH="0" baseline="0" noProof="0" dirty="0">
                <a:ln>
                  <a:noFill/>
                </a:ln>
                <a:solidFill>
                  <a:srgbClr val="002060"/>
                </a:solidFill>
                <a:effectLst/>
                <a:uLnTx/>
                <a:uFillTx/>
                <a:latin typeface="Century Gothic"/>
                <a:ea typeface="Calibri"/>
                <a:cs typeface="Calibri"/>
                <a:sym typeface="Century Gothic"/>
              </a:rPr>
              <a:t>Repaso</a:t>
            </a:r>
            <a:endParaRPr kumimoji="0" sz="32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21" name="Graphic 120" descr="Teacher">
            <a:extLst>
              <a:ext uri="{FF2B5EF4-FFF2-40B4-BE49-F238E27FC236}">
                <a16:creationId xmlns:a16="http://schemas.microsoft.com/office/drawing/2014/main" id="{161CE104-39F6-20F9-BE13-0B87176D16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28303"/>
            <a:ext cx="914400" cy="914400"/>
          </a:xfrm>
          <a:prstGeom prst="rect">
            <a:avLst/>
          </a:prstGeom>
        </p:spPr>
      </p:pic>
      <p:sp>
        <p:nvSpPr>
          <p:cNvPr id="123" name="Speech Bubble: Rectangle with Corners Rounded 122">
            <a:extLst>
              <a:ext uri="{FF2B5EF4-FFF2-40B4-BE49-F238E27FC236}">
                <a16:creationId xmlns:a16="http://schemas.microsoft.com/office/drawing/2014/main" id="{13CA0061-FD94-64E6-5528-62474252F09E}"/>
              </a:ext>
            </a:extLst>
          </p:cNvPr>
          <p:cNvSpPr/>
          <p:nvPr/>
        </p:nvSpPr>
        <p:spPr>
          <a:xfrm>
            <a:off x="1012511" y="77685"/>
            <a:ext cx="2611773" cy="519576"/>
          </a:xfrm>
          <a:prstGeom prst="wedgeRoundRectCallout">
            <a:avLst>
              <a:gd name="adj1" fmla="val -59607"/>
              <a:gd name="adj2" fmla="val 33372"/>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Lee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menú</a:t>
            </a:r>
            <a:r>
              <a:rPr lang="en-GB" sz="2800" b="1" dirty="0">
                <a:solidFill>
                  <a:schemeClr val="bg1"/>
                </a:solidFill>
                <a:latin typeface="Century Gothic" panose="020B0502020202020204" pitchFamily="34" charset="0"/>
              </a:rPr>
              <a:t>.</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2052" name="Picture 4" descr="Free Street Sign Sign vector and picture">
            <a:extLst>
              <a:ext uri="{FF2B5EF4-FFF2-40B4-BE49-F238E27FC236}">
                <a16:creationId xmlns:a16="http://schemas.microsoft.com/office/drawing/2014/main" id="{81BE8633-ECBA-6C6E-B5A2-98A94A9720B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72399" t="50000"/>
          <a:stretch/>
        </p:blipFill>
        <p:spPr bwMode="auto">
          <a:xfrm>
            <a:off x="3644404" y="0"/>
            <a:ext cx="467582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664139-6139-DCA2-C47E-741AE6797381}"/>
              </a:ext>
            </a:extLst>
          </p:cNvPr>
          <p:cNvSpPr txBox="1"/>
          <p:nvPr/>
        </p:nvSpPr>
        <p:spPr>
          <a:xfrm>
            <a:off x="4310743" y="597261"/>
            <a:ext cx="3712876" cy="5632311"/>
          </a:xfrm>
          <a:prstGeom prst="rect">
            <a:avLst/>
          </a:prstGeom>
          <a:noFill/>
        </p:spPr>
        <p:txBody>
          <a:bodyPr wrap="none" rtlCol="0">
            <a:spAutoFit/>
          </a:bodyPr>
          <a:lstStyle/>
          <a:p>
            <a:r>
              <a:rPr lang="en-GB" sz="3600" dirty="0" err="1">
                <a:solidFill>
                  <a:srgbClr val="002060"/>
                </a:solidFill>
                <a:latin typeface="Dreaming Outloud Pro" panose="03050502040302030504" pitchFamily="66" charset="0"/>
                <a:cs typeface="Dreaming Outloud Pro" panose="03050502040302030504" pitchFamily="66" charset="0"/>
              </a:rPr>
              <a:t>f</a:t>
            </a:r>
            <a:r>
              <a:rPr lang="en-GB" sz="3600" dirty="0" err="1">
                <a:solidFill>
                  <a:srgbClr val="002060"/>
                </a:solidFill>
                <a:latin typeface="Dreaming Outloud Script Pro" panose="03050502040304050704" pitchFamily="66" charset="0"/>
                <a:cs typeface="Dreaming Outloud Script Pro" panose="03050502040304050704" pitchFamily="66" charset="0"/>
              </a:rPr>
              <a:t>resa</a:t>
            </a:r>
            <a:endParaRPr lang="en-GB" sz="3600" dirty="0">
              <a:solidFill>
                <a:srgbClr val="002060"/>
              </a:solidFill>
              <a:latin typeface="Dreaming Outloud Script Pro" panose="03050502040304050704" pitchFamily="66" charset="0"/>
              <a:cs typeface="Dreaming Outloud Script Pro" panose="03050502040304050704" pitchFamily="66" charset="0"/>
            </a:endParaRPr>
          </a:p>
          <a:p>
            <a:r>
              <a:rPr lang="en-GB" sz="3600" dirty="0" err="1">
                <a:solidFill>
                  <a:srgbClr val="002060"/>
                </a:solidFill>
                <a:latin typeface="Dreaming Outloud Script Pro" panose="03050502040304050704" pitchFamily="66" charset="0"/>
                <a:cs typeface="Dreaming Outloud Script Pro" panose="03050502040304050704" pitchFamily="66" charset="0"/>
              </a:rPr>
              <a:t>limón</a:t>
            </a:r>
            <a:r>
              <a:rPr lang="en-GB" sz="3600" dirty="0">
                <a:solidFill>
                  <a:srgbClr val="002060"/>
                </a:solidFill>
                <a:latin typeface="Dreaming Outloud Script Pro" panose="03050502040304050704" pitchFamily="66" charset="0"/>
                <a:cs typeface="Dreaming Outloud Script Pro" panose="03050502040304050704" pitchFamily="66" charset="0"/>
              </a:rPr>
              <a:t> </a:t>
            </a:r>
          </a:p>
          <a:p>
            <a:r>
              <a:rPr lang="en-GB" sz="3600" dirty="0">
                <a:solidFill>
                  <a:srgbClr val="002060"/>
                </a:solidFill>
                <a:latin typeface="Dreaming Outloud Script Pro" panose="03050502040304050704" pitchFamily="66" charset="0"/>
                <a:cs typeface="Dreaming Outloud Script Pro" panose="03050502040304050704" pitchFamily="66" charset="0"/>
              </a:rPr>
              <a:t>cereza</a:t>
            </a:r>
          </a:p>
          <a:p>
            <a:r>
              <a:rPr lang="en-GB" sz="3600" dirty="0" err="1">
                <a:solidFill>
                  <a:srgbClr val="002060"/>
                </a:solidFill>
                <a:latin typeface="Dreaming Outloud Script Pro" panose="03050502040304050704" pitchFamily="66" charset="0"/>
                <a:cs typeface="Dreaming Outloud Script Pro" panose="03050502040304050704" pitchFamily="66" charset="0"/>
              </a:rPr>
              <a:t>plátano</a:t>
            </a:r>
            <a:endParaRPr lang="en-GB" sz="3600" dirty="0">
              <a:solidFill>
                <a:srgbClr val="002060"/>
              </a:solidFill>
              <a:latin typeface="Dreaming Outloud Script Pro" panose="03050502040304050704" pitchFamily="66" charset="0"/>
              <a:cs typeface="Dreaming Outloud Script Pro" panose="03050502040304050704" pitchFamily="66" charset="0"/>
            </a:endParaRPr>
          </a:p>
          <a:p>
            <a:r>
              <a:rPr lang="en-GB" sz="3600" dirty="0" err="1">
                <a:solidFill>
                  <a:srgbClr val="002060"/>
                </a:solidFill>
                <a:latin typeface="Dreaming Outloud Script Pro" panose="03050502040304050704" pitchFamily="66" charset="0"/>
                <a:cs typeface="Dreaming Outloud Script Pro" panose="03050502040304050704" pitchFamily="66" charset="0"/>
              </a:rPr>
              <a:t>vainilla</a:t>
            </a:r>
            <a:r>
              <a:rPr lang="en-GB" sz="3600" dirty="0">
                <a:solidFill>
                  <a:srgbClr val="002060"/>
                </a:solidFill>
                <a:latin typeface="Dreaming Outloud Script Pro" panose="03050502040304050704" pitchFamily="66" charset="0"/>
                <a:cs typeface="Dreaming Outloud Script Pro" panose="03050502040304050704" pitchFamily="66" charset="0"/>
              </a:rPr>
              <a:t> </a:t>
            </a:r>
          </a:p>
          <a:p>
            <a:r>
              <a:rPr lang="en-GB" sz="3600" dirty="0">
                <a:solidFill>
                  <a:srgbClr val="002060"/>
                </a:solidFill>
                <a:latin typeface="Dreaming Outloud Script Pro" panose="03050502040304050704" pitchFamily="66" charset="0"/>
                <a:cs typeface="Dreaming Outloud Script Pro" panose="03050502040304050704" pitchFamily="66" charset="0"/>
              </a:rPr>
              <a:t>chocolate</a:t>
            </a:r>
          </a:p>
          <a:p>
            <a:r>
              <a:rPr lang="en-GB" sz="3600" dirty="0">
                <a:solidFill>
                  <a:srgbClr val="002060"/>
                </a:solidFill>
                <a:latin typeface="Dreaming Outloud Script Pro" panose="03050502040304050704" pitchFamily="66" charset="0"/>
                <a:cs typeface="Dreaming Outloud Script Pro" panose="03050502040304050704" pitchFamily="66" charset="0"/>
              </a:rPr>
              <a:t>chocolate </a:t>
            </a:r>
            <a:r>
              <a:rPr lang="en-GB" sz="3600" dirty="0" err="1">
                <a:solidFill>
                  <a:srgbClr val="002060"/>
                </a:solidFill>
                <a:latin typeface="Dreaming Outloud Script Pro" panose="03050502040304050704" pitchFamily="66" charset="0"/>
                <a:cs typeface="Dreaming Outloud Script Pro" panose="03050502040304050704" pitchFamily="66" charset="0"/>
              </a:rPr>
              <a:t>blanco</a:t>
            </a:r>
            <a:endParaRPr lang="en-GB" sz="3600" dirty="0">
              <a:solidFill>
                <a:srgbClr val="002060"/>
              </a:solidFill>
              <a:latin typeface="Dreaming Outloud Script Pro" panose="03050502040304050704" pitchFamily="66" charset="0"/>
              <a:cs typeface="Dreaming Outloud Script Pro" panose="03050502040304050704" pitchFamily="66" charset="0"/>
            </a:endParaRPr>
          </a:p>
          <a:p>
            <a:r>
              <a:rPr lang="en-GB" sz="3600" dirty="0" err="1">
                <a:solidFill>
                  <a:srgbClr val="002060"/>
                </a:solidFill>
                <a:latin typeface="Dreaming Outloud Script Pro" panose="03050502040304050704" pitchFamily="66" charset="0"/>
                <a:cs typeface="Dreaming Outloud Script Pro" panose="03050502040304050704" pitchFamily="66" charset="0"/>
              </a:rPr>
              <a:t>tarta</a:t>
            </a:r>
            <a:r>
              <a:rPr lang="en-GB" sz="3600" dirty="0">
                <a:solidFill>
                  <a:srgbClr val="002060"/>
                </a:solidFill>
                <a:latin typeface="Dreaming Outloud Script Pro" panose="03050502040304050704" pitchFamily="66" charset="0"/>
                <a:cs typeface="Dreaming Outloud Script Pro" panose="03050502040304050704" pitchFamily="66" charset="0"/>
              </a:rPr>
              <a:t> de queso</a:t>
            </a:r>
          </a:p>
          <a:p>
            <a:r>
              <a:rPr lang="en-GB" sz="3600" dirty="0">
                <a:solidFill>
                  <a:srgbClr val="002060"/>
                </a:solidFill>
                <a:latin typeface="Dreaming Outloud Script Pro" panose="03050502040304050704" pitchFamily="66" charset="0"/>
                <a:cs typeface="Dreaming Outloud Script Pro" panose="03050502040304050704" pitchFamily="66" charset="0"/>
              </a:rPr>
              <a:t>avellana</a:t>
            </a:r>
          </a:p>
          <a:p>
            <a:endParaRPr lang="en-GB" sz="3600" dirty="0">
              <a:solidFill>
                <a:srgbClr val="002060"/>
              </a:solidFill>
              <a:latin typeface="Dreaming Outloud Script Pro" panose="03050502040304050704" pitchFamily="66" charset="0"/>
              <a:cs typeface="Dreaming Outloud Script Pro" panose="03050502040304050704" pitchFamily="66" charset="0"/>
            </a:endParaRPr>
          </a:p>
        </p:txBody>
      </p:sp>
      <p:pic>
        <p:nvPicPr>
          <p:cNvPr id="2054" name="Picture 6" descr="Free vector graphics of Strawberry">
            <a:extLst>
              <a:ext uri="{FF2B5EF4-FFF2-40B4-BE49-F238E27FC236}">
                <a16:creationId xmlns:a16="http://schemas.microsoft.com/office/drawing/2014/main" id="{8A900004-699B-AF46-611E-9C9945826F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1813" y="750887"/>
            <a:ext cx="217078" cy="2713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ree vector graphics of Lemon">
            <a:extLst>
              <a:ext uri="{FF2B5EF4-FFF2-40B4-BE49-F238E27FC236}">
                <a16:creationId xmlns:a16="http://schemas.microsoft.com/office/drawing/2014/main" id="{4FAF13AA-5D31-C960-C400-E77C582C6C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6946" y="1233031"/>
            <a:ext cx="458107" cy="4581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ree vector graphics of Cherry">
            <a:extLst>
              <a:ext uri="{FF2B5EF4-FFF2-40B4-BE49-F238E27FC236}">
                <a16:creationId xmlns:a16="http://schemas.microsoft.com/office/drawing/2014/main" id="{55377C83-0589-60B8-A048-75DF60C595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6946" y="1691138"/>
            <a:ext cx="305707" cy="33746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vector graphics of Banana">
            <a:extLst>
              <a:ext uri="{FF2B5EF4-FFF2-40B4-BE49-F238E27FC236}">
                <a16:creationId xmlns:a16="http://schemas.microsoft.com/office/drawing/2014/main" id="{D3CDFB91-50A4-BDEE-2115-11B59DC3A2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5053" y="2288399"/>
            <a:ext cx="999982" cy="5022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CA877B3-1DE6-E11C-E1AF-1348498DED5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4281" y="4480117"/>
            <a:ext cx="433876" cy="433876"/>
          </a:xfrm>
          <a:prstGeom prst="rect">
            <a:avLst/>
          </a:prstGeom>
        </p:spPr>
      </p:pic>
      <p:pic>
        <p:nvPicPr>
          <p:cNvPr id="2062" name="Picture 14" descr="Free vector graphics of Hazelnut">
            <a:extLst>
              <a:ext uri="{FF2B5EF4-FFF2-40B4-BE49-F238E27FC236}">
                <a16:creationId xmlns:a16="http://schemas.microsoft.com/office/drawing/2014/main" id="{F2918B33-3A02-7D36-16F5-E8DFC93E0B4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2881" y="5080203"/>
            <a:ext cx="379003" cy="43387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D0394D3B-C0B1-39E9-168D-70EE2C5277F3}"/>
              </a:ext>
            </a:extLst>
          </p:cNvPr>
          <p:cNvGrpSpPr/>
          <p:nvPr/>
        </p:nvGrpSpPr>
        <p:grpSpPr>
          <a:xfrm>
            <a:off x="109813" y="884462"/>
            <a:ext cx="3819486" cy="2323193"/>
            <a:chOff x="109813" y="884462"/>
            <a:chExt cx="3819486" cy="2323193"/>
          </a:xfrm>
        </p:grpSpPr>
        <p:pic>
          <p:nvPicPr>
            <p:cNvPr id="14" name="Picture 13">
              <a:extLst>
                <a:ext uri="{FF2B5EF4-FFF2-40B4-BE49-F238E27FC236}">
                  <a16:creationId xmlns:a16="http://schemas.microsoft.com/office/drawing/2014/main" id="{7D2FDB0C-AAB9-4112-1B50-34013F664BE0}"/>
                </a:ext>
              </a:extLst>
            </p:cNvPr>
            <p:cNvPicPr>
              <a:picLocks noChangeAspect="1"/>
            </p:cNvPicPr>
            <p:nvPr/>
          </p:nvPicPr>
          <p:blipFill>
            <a:blip r:embed="rId15"/>
            <a:stretch>
              <a:fillRect/>
            </a:stretch>
          </p:blipFill>
          <p:spPr>
            <a:xfrm rot="21054444">
              <a:off x="109813" y="884462"/>
              <a:ext cx="3819486" cy="2323193"/>
            </a:xfrm>
            <a:prstGeom prst="rect">
              <a:avLst/>
            </a:prstGeom>
          </p:spPr>
        </p:pic>
        <p:sp>
          <p:nvSpPr>
            <p:cNvPr id="15" name="TextBox 14">
              <a:extLst>
                <a:ext uri="{FF2B5EF4-FFF2-40B4-BE49-F238E27FC236}">
                  <a16:creationId xmlns:a16="http://schemas.microsoft.com/office/drawing/2014/main" id="{5E7B75A3-DDAC-F750-497D-45563F81062E}"/>
                </a:ext>
              </a:extLst>
            </p:cNvPr>
            <p:cNvSpPr txBox="1"/>
            <p:nvPr/>
          </p:nvSpPr>
          <p:spPr>
            <a:xfrm rot="20639494">
              <a:off x="620722" y="1812871"/>
              <a:ext cx="771365" cy="830997"/>
            </a:xfrm>
            <a:prstGeom prst="rect">
              <a:avLst/>
            </a:prstGeom>
            <a:noFill/>
          </p:spPr>
          <p:txBody>
            <a:bodyPr wrap="none" rtlCol="0">
              <a:spAutoFit/>
            </a:bodyPr>
            <a:lstStyle/>
            <a:p>
              <a:r>
                <a:rPr lang="en-GB" sz="4800" dirty="0">
                  <a:latin typeface="Baguet Script" panose="00000500000000000000" pitchFamily="2" charset="0"/>
                </a:rPr>
                <a:t>he</a:t>
              </a:r>
            </a:p>
          </p:txBody>
        </p:sp>
        <p:sp>
          <p:nvSpPr>
            <p:cNvPr id="16" name="TextBox 15">
              <a:extLst>
                <a:ext uri="{FF2B5EF4-FFF2-40B4-BE49-F238E27FC236}">
                  <a16:creationId xmlns:a16="http://schemas.microsoft.com/office/drawing/2014/main" id="{420C78D2-73B0-F33A-73C4-B3020AD2FDE8}"/>
                </a:ext>
              </a:extLst>
            </p:cNvPr>
            <p:cNvSpPr txBox="1"/>
            <p:nvPr/>
          </p:nvSpPr>
          <p:spPr>
            <a:xfrm rot="21391984">
              <a:off x="1208787" y="1694455"/>
              <a:ext cx="689612" cy="830997"/>
            </a:xfrm>
            <a:prstGeom prst="rect">
              <a:avLst/>
            </a:prstGeom>
            <a:noFill/>
          </p:spPr>
          <p:txBody>
            <a:bodyPr wrap="none" rtlCol="0">
              <a:spAutoFit/>
            </a:bodyPr>
            <a:lstStyle/>
            <a:p>
              <a:r>
                <a:rPr lang="en-GB" sz="4800" dirty="0">
                  <a:latin typeface="Baguet Script" panose="00000500000000000000" pitchFamily="2" charset="0"/>
                </a:rPr>
                <a:t>la</a:t>
              </a:r>
            </a:p>
          </p:txBody>
        </p:sp>
        <p:sp>
          <p:nvSpPr>
            <p:cNvPr id="17" name="TextBox 16">
              <a:extLst>
                <a:ext uri="{FF2B5EF4-FFF2-40B4-BE49-F238E27FC236}">
                  <a16:creationId xmlns:a16="http://schemas.microsoft.com/office/drawing/2014/main" id="{67065AF5-2747-E441-01DF-00692F7C4366}"/>
                </a:ext>
              </a:extLst>
            </p:cNvPr>
            <p:cNvSpPr txBox="1"/>
            <p:nvPr/>
          </p:nvSpPr>
          <p:spPr>
            <a:xfrm rot="323056">
              <a:off x="1712447" y="1734563"/>
              <a:ext cx="1053494" cy="830997"/>
            </a:xfrm>
            <a:prstGeom prst="rect">
              <a:avLst/>
            </a:prstGeom>
            <a:noFill/>
          </p:spPr>
          <p:txBody>
            <a:bodyPr wrap="none" rtlCol="0">
              <a:spAutoFit/>
            </a:bodyPr>
            <a:lstStyle/>
            <a:p>
              <a:r>
                <a:rPr lang="en-GB" sz="4800" dirty="0">
                  <a:latin typeface="Baguet Script" panose="00000500000000000000" pitchFamily="2" charset="0"/>
                </a:rPr>
                <a:t>dos</a:t>
              </a:r>
            </a:p>
          </p:txBody>
        </p:sp>
      </p:grpSp>
      <p:pic>
        <p:nvPicPr>
          <p:cNvPr id="3" name="Picture 2">
            <a:extLst>
              <a:ext uri="{FF2B5EF4-FFF2-40B4-BE49-F238E27FC236}">
                <a16:creationId xmlns:a16="http://schemas.microsoft.com/office/drawing/2014/main" id="{03B4C30D-E39A-40DB-AE6E-2BD36FAFC24D}"/>
              </a:ext>
            </a:extLst>
          </p:cNvPr>
          <p:cNvPicPr>
            <a:picLocks noChangeAspect="1"/>
          </p:cNvPicPr>
          <p:nvPr/>
        </p:nvPicPr>
        <p:blipFill>
          <a:blip r:embed="rId16"/>
          <a:stretch>
            <a:fillRect/>
          </a:stretch>
        </p:blipFill>
        <p:spPr>
          <a:xfrm>
            <a:off x="5835927" y="2802492"/>
            <a:ext cx="636882" cy="433876"/>
          </a:xfrm>
          <a:prstGeom prst="rect">
            <a:avLst/>
          </a:prstGeom>
        </p:spPr>
      </p:pic>
      <p:pic>
        <p:nvPicPr>
          <p:cNvPr id="5" name="Picture 4" descr="A chocolate bar with a bite taken out of it&#10;&#10;Description automatically generated with medium confidence">
            <a:extLst>
              <a:ext uri="{FF2B5EF4-FFF2-40B4-BE49-F238E27FC236}">
                <a16:creationId xmlns:a16="http://schemas.microsoft.com/office/drawing/2014/main" id="{210B4AB7-7D8F-49A1-B3C8-99A87150C8C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25053" y="3413416"/>
            <a:ext cx="403193" cy="380198"/>
          </a:xfrm>
          <a:prstGeom prst="rect">
            <a:avLst/>
          </a:prstGeom>
        </p:spPr>
      </p:pic>
      <p:pic>
        <p:nvPicPr>
          <p:cNvPr id="6" name="Picture 5">
            <a:extLst>
              <a:ext uri="{FF2B5EF4-FFF2-40B4-BE49-F238E27FC236}">
                <a16:creationId xmlns:a16="http://schemas.microsoft.com/office/drawing/2014/main" id="{BF18F6A5-D7DB-4694-8AF4-C68B6AC8038B}"/>
              </a:ext>
            </a:extLst>
          </p:cNvPr>
          <p:cNvPicPr>
            <a:picLocks noChangeAspect="1"/>
          </p:cNvPicPr>
          <p:nvPr/>
        </p:nvPicPr>
        <p:blipFill>
          <a:blip r:embed="rId18"/>
          <a:stretch>
            <a:fillRect/>
          </a:stretch>
        </p:blipFill>
        <p:spPr>
          <a:xfrm>
            <a:off x="7522832" y="4026486"/>
            <a:ext cx="453631" cy="4536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127121"/>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30" name="Picture 2" descr="Brain, Idea, Think, Creativity">
            <a:extLst>
              <a:ext uri="{FF2B5EF4-FFF2-40B4-BE49-F238E27FC236}">
                <a16:creationId xmlns:a16="http://schemas.microsoft.com/office/drawing/2014/main" id="{D88CCA73-7624-4855-B3DB-EFBA41ABD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013" y="75587"/>
            <a:ext cx="999490" cy="999490"/>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descr="Teacher">
            <a:extLst>
              <a:ext uri="{FF2B5EF4-FFF2-40B4-BE49-F238E27FC236}">
                <a16:creationId xmlns:a16="http://schemas.microsoft.com/office/drawing/2014/main" id="{76B594A6-B014-B8C9-5289-D9C6DF0731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20" y="625359"/>
            <a:ext cx="1043752" cy="1043752"/>
          </a:xfrm>
          <a:prstGeom prst="rect">
            <a:avLst/>
          </a:prstGeom>
        </p:spPr>
      </p:pic>
      <p:sp>
        <p:nvSpPr>
          <p:cNvPr id="28" name="Speech Bubble: Rectangle with Corners Rounded 27">
            <a:extLst>
              <a:ext uri="{FF2B5EF4-FFF2-40B4-BE49-F238E27FC236}">
                <a16:creationId xmlns:a16="http://schemas.microsoft.com/office/drawing/2014/main" id="{0B20CCCF-6944-C986-D38C-9DF71C1B534C}"/>
              </a:ext>
            </a:extLst>
          </p:cNvPr>
          <p:cNvSpPr/>
          <p:nvPr/>
        </p:nvSpPr>
        <p:spPr>
          <a:xfrm>
            <a:off x="1093819" y="622332"/>
            <a:ext cx="4131239" cy="501889"/>
          </a:xfrm>
          <a:prstGeom prst="wedgeRoundRectCallout">
            <a:avLst>
              <a:gd name="adj1" fmla="val -55396"/>
              <a:gd name="adj2" fmla="val 4748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¿Cómo se dice en inglés?</a:t>
            </a:r>
          </a:p>
        </p:txBody>
      </p:sp>
      <p:sp>
        <p:nvSpPr>
          <p:cNvPr id="2" name="TextBox 1">
            <a:extLst>
              <a:ext uri="{FF2B5EF4-FFF2-40B4-BE49-F238E27FC236}">
                <a16:creationId xmlns:a16="http://schemas.microsoft.com/office/drawing/2014/main" id="{37582FC2-EA34-43BE-2BF5-4667F272D748}"/>
              </a:ext>
            </a:extLst>
          </p:cNvPr>
          <p:cNvSpPr txBox="1"/>
          <p:nvPr/>
        </p:nvSpPr>
        <p:spPr>
          <a:xfrm>
            <a:off x="1554459" y="1887959"/>
            <a:ext cx="2282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to sleep, sleeping</a:t>
            </a:r>
          </a:p>
        </p:txBody>
      </p:sp>
      <p:sp>
        <p:nvSpPr>
          <p:cNvPr id="3" name="TextBox 2">
            <a:extLst>
              <a:ext uri="{FF2B5EF4-FFF2-40B4-BE49-F238E27FC236}">
                <a16:creationId xmlns:a16="http://schemas.microsoft.com/office/drawing/2014/main" id="{8A01200F-2CAC-CEC8-6A32-7DC9091F12CD}"/>
              </a:ext>
            </a:extLst>
          </p:cNvPr>
          <p:cNvSpPr txBox="1"/>
          <p:nvPr/>
        </p:nvSpPr>
        <p:spPr>
          <a:xfrm>
            <a:off x="4084720" y="2071977"/>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river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 name="Rectangle 3">
            <a:extLst>
              <a:ext uri="{FF2B5EF4-FFF2-40B4-BE49-F238E27FC236}">
                <a16:creationId xmlns:a16="http://schemas.microsoft.com/office/drawing/2014/main" id="{1D912DA8-1ADA-3BFA-F6A0-610F8E6835EB}"/>
              </a:ext>
            </a:extLst>
          </p:cNvPr>
          <p:cNvSpPr/>
          <p:nvPr/>
        </p:nvSpPr>
        <p:spPr>
          <a:xfrm flipH="1">
            <a:off x="4127383" y="1888916"/>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6" name="TextBox 5">
            <a:extLst>
              <a:ext uri="{FF2B5EF4-FFF2-40B4-BE49-F238E27FC236}">
                <a16:creationId xmlns:a16="http://schemas.microsoft.com/office/drawing/2014/main" id="{B913A898-3224-3D1D-6369-BC6DDAC1F28A}"/>
              </a:ext>
            </a:extLst>
          </p:cNvPr>
          <p:cNvSpPr txBox="1"/>
          <p:nvPr/>
        </p:nvSpPr>
        <p:spPr>
          <a:xfrm>
            <a:off x="6632314" y="2058679"/>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to do, make</a:t>
            </a:r>
          </a:p>
        </p:txBody>
      </p:sp>
      <p:sp>
        <p:nvSpPr>
          <p:cNvPr id="23" name="Rectangle 22">
            <a:extLst>
              <a:ext uri="{FF2B5EF4-FFF2-40B4-BE49-F238E27FC236}">
                <a16:creationId xmlns:a16="http://schemas.microsoft.com/office/drawing/2014/main" id="{2DA6E63A-061F-45A7-388B-BDB33D11FB42}"/>
              </a:ext>
            </a:extLst>
          </p:cNvPr>
          <p:cNvSpPr/>
          <p:nvPr/>
        </p:nvSpPr>
        <p:spPr>
          <a:xfrm flipH="1">
            <a:off x="6670018" y="1888916"/>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4" name="TextBox 23">
            <a:extLst>
              <a:ext uri="{FF2B5EF4-FFF2-40B4-BE49-F238E27FC236}">
                <a16:creationId xmlns:a16="http://schemas.microsoft.com/office/drawing/2014/main" id="{E67CFF2F-D495-DCBE-25DD-D4D6481421F2}"/>
              </a:ext>
            </a:extLst>
          </p:cNvPr>
          <p:cNvSpPr txBox="1"/>
          <p:nvPr/>
        </p:nvSpPr>
        <p:spPr>
          <a:xfrm>
            <a:off x="9102334" y="1999875"/>
            <a:ext cx="228278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a:solidFill>
                  <a:srgbClr val="002060"/>
                </a:solidFill>
                <a:latin typeface="Century Gothic" panose="020B0502020202020204" pitchFamily="34" charset="0"/>
              </a:rPr>
              <a:t>restaurant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6" name="Rectangle 25">
            <a:extLst>
              <a:ext uri="{FF2B5EF4-FFF2-40B4-BE49-F238E27FC236}">
                <a16:creationId xmlns:a16="http://schemas.microsoft.com/office/drawing/2014/main" id="{9565E380-7B46-2613-47CF-0D6C560F916D}"/>
              </a:ext>
            </a:extLst>
          </p:cNvPr>
          <p:cNvSpPr/>
          <p:nvPr/>
        </p:nvSpPr>
        <p:spPr>
          <a:xfrm flipH="1">
            <a:off x="9148194" y="1888916"/>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7" name="Rectangle 26">
            <a:extLst>
              <a:ext uri="{FF2B5EF4-FFF2-40B4-BE49-F238E27FC236}">
                <a16:creationId xmlns:a16="http://schemas.microsoft.com/office/drawing/2014/main" id="{9B812A5C-B8F0-D99B-1F99-45C6C5BA9BC3}"/>
              </a:ext>
            </a:extLst>
          </p:cNvPr>
          <p:cNvSpPr/>
          <p:nvPr/>
        </p:nvSpPr>
        <p:spPr>
          <a:xfrm flipH="1">
            <a:off x="1554460" y="1874964"/>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9" name="Rectangle 28">
            <a:extLst>
              <a:ext uri="{FF2B5EF4-FFF2-40B4-BE49-F238E27FC236}">
                <a16:creationId xmlns:a16="http://schemas.microsoft.com/office/drawing/2014/main" id="{B7667DBF-A95E-0F9D-909D-99926A988FD3}"/>
              </a:ext>
            </a:extLst>
          </p:cNvPr>
          <p:cNvSpPr/>
          <p:nvPr/>
        </p:nvSpPr>
        <p:spPr>
          <a:xfrm flipH="1">
            <a:off x="384816" y="2905577"/>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3" name="TextBox 32">
            <a:extLst>
              <a:ext uri="{FF2B5EF4-FFF2-40B4-BE49-F238E27FC236}">
                <a16:creationId xmlns:a16="http://schemas.microsoft.com/office/drawing/2014/main" id="{E3971C12-C7DB-E324-F756-B62599B0F4B8}"/>
              </a:ext>
            </a:extLst>
          </p:cNvPr>
          <p:cNvSpPr txBox="1"/>
          <p:nvPr/>
        </p:nvSpPr>
        <p:spPr>
          <a:xfrm>
            <a:off x="371650" y="3036446"/>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beach</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34" name="TextBox 33">
            <a:extLst>
              <a:ext uri="{FF2B5EF4-FFF2-40B4-BE49-F238E27FC236}">
                <a16:creationId xmlns:a16="http://schemas.microsoft.com/office/drawing/2014/main" id="{3D3A1741-5AC7-172B-3FDE-0F119E41DEC7}"/>
              </a:ext>
            </a:extLst>
          </p:cNvPr>
          <p:cNvSpPr txBox="1"/>
          <p:nvPr/>
        </p:nvSpPr>
        <p:spPr>
          <a:xfrm>
            <a:off x="2906407" y="2868860"/>
            <a:ext cx="2282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to swim, swimming</a:t>
            </a:r>
          </a:p>
        </p:txBody>
      </p:sp>
      <p:sp>
        <p:nvSpPr>
          <p:cNvPr id="35" name="Rectangle 34">
            <a:extLst>
              <a:ext uri="{FF2B5EF4-FFF2-40B4-BE49-F238E27FC236}">
                <a16:creationId xmlns:a16="http://schemas.microsoft.com/office/drawing/2014/main" id="{8A03EA92-9F46-D1D6-D2BB-773FA9E1C734}"/>
              </a:ext>
            </a:extLst>
          </p:cNvPr>
          <p:cNvSpPr/>
          <p:nvPr/>
        </p:nvSpPr>
        <p:spPr>
          <a:xfrm flipH="1">
            <a:off x="2870891" y="2912412"/>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40" name="TextBox 39">
            <a:extLst>
              <a:ext uri="{FF2B5EF4-FFF2-40B4-BE49-F238E27FC236}">
                <a16:creationId xmlns:a16="http://schemas.microsoft.com/office/drawing/2014/main" id="{EF9CE99A-3B72-F288-D28F-200759AD208C}"/>
              </a:ext>
            </a:extLst>
          </p:cNvPr>
          <p:cNvSpPr txBox="1"/>
          <p:nvPr/>
        </p:nvSpPr>
        <p:spPr>
          <a:xfrm>
            <a:off x="5455399" y="3084386"/>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to wash</a:t>
            </a:r>
          </a:p>
        </p:txBody>
      </p:sp>
      <p:sp>
        <p:nvSpPr>
          <p:cNvPr id="41" name="Rectangle 40">
            <a:extLst>
              <a:ext uri="{FF2B5EF4-FFF2-40B4-BE49-F238E27FC236}">
                <a16:creationId xmlns:a16="http://schemas.microsoft.com/office/drawing/2014/main" id="{ABE752A2-11B7-00A5-0DD3-35707716394D}"/>
              </a:ext>
            </a:extLst>
          </p:cNvPr>
          <p:cNvSpPr/>
          <p:nvPr/>
        </p:nvSpPr>
        <p:spPr>
          <a:xfrm flipH="1">
            <a:off x="5455400" y="2912194"/>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42" name="TextBox 41">
            <a:extLst>
              <a:ext uri="{FF2B5EF4-FFF2-40B4-BE49-F238E27FC236}">
                <a16:creationId xmlns:a16="http://schemas.microsoft.com/office/drawing/2014/main" id="{04F81406-0B1F-786C-5A2D-0550D0A447CA}"/>
              </a:ext>
            </a:extLst>
          </p:cNvPr>
          <p:cNvSpPr txBox="1"/>
          <p:nvPr/>
        </p:nvSpPr>
        <p:spPr>
          <a:xfrm>
            <a:off x="7978958" y="3074708"/>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glasses</a:t>
            </a:r>
          </a:p>
        </p:txBody>
      </p:sp>
      <p:sp>
        <p:nvSpPr>
          <p:cNvPr id="44" name="Rectangle 43">
            <a:extLst>
              <a:ext uri="{FF2B5EF4-FFF2-40B4-BE49-F238E27FC236}">
                <a16:creationId xmlns:a16="http://schemas.microsoft.com/office/drawing/2014/main" id="{0E0B0AC7-E7D7-5F36-404F-40E6FD5683A3}"/>
              </a:ext>
            </a:extLst>
          </p:cNvPr>
          <p:cNvSpPr/>
          <p:nvPr/>
        </p:nvSpPr>
        <p:spPr>
          <a:xfrm flipH="1">
            <a:off x="7965859" y="2918379"/>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46" name="Rectangle 45">
            <a:extLst>
              <a:ext uri="{FF2B5EF4-FFF2-40B4-BE49-F238E27FC236}">
                <a16:creationId xmlns:a16="http://schemas.microsoft.com/office/drawing/2014/main" id="{9253A014-37F6-C398-D53D-A5937EE41F9E}"/>
              </a:ext>
            </a:extLst>
          </p:cNvPr>
          <p:cNvSpPr/>
          <p:nvPr/>
        </p:nvSpPr>
        <p:spPr>
          <a:xfrm flipH="1">
            <a:off x="1554460" y="3896889"/>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48" name="TextBox 47">
            <a:extLst>
              <a:ext uri="{FF2B5EF4-FFF2-40B4-BE49-F238E27FC236}">
                <a16:creationId xmlns:a16="http://schemas.microsoft.com/office/drawing/2014/main" id="{7AC0A786-6E13-7DBE-772A-F4D90A3DFD22}"/>
              </a:ext>
            </a:extLst>
          </p:cNvPr>
          <p:cNvSpPr txBox="1"/>
          <p:nvPr/>
        </p:nvSpPr>
        <p:spPr>
          <a:xfrm>
            <a:off x="1541663" y="4073535"/>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street</a:t>
            </a:r>
          </a:p>
        </p:txBody>
      </p:sp>
      <p:sp>
        <p:nvSpPr>
          <p:cNvPr id="49" name="TextBox 48">
            <a:extLst>
              <a:ext uri="{FF2B5EF4-FFF2-40B4-BE49-F238E27FC236}">
                <a16:creationId xmlns:a16="http://schemas.microsoft.com/office/drawing/2014/main" id="{5FAD0E36-9C4D-1204-A591-6892CCE11B40}"/>
              </a:ext>
            </a:extLst>
          </p:cNvPr>
          <p:cNvSpPr txBox="1"/>
          <p:nvPr/>
        </p:nvSpPr>
        <p:spPr>
          <a:xfrm>
            <a:off x="4112238" y="4125155"/>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cinema</a:t>
            </a:r>
          </a:p>
        </p:txBody>
      </p:sp>
      <p:sp>
        <p:nvSpPr>
          <p:cNvPr id="50" name="Rectangle 49">
            <a:extLst>
              <a:ext uri="{FF2B5EF4-FFF2-40B4-BE49-F238E27FC236}">
                <a16:creationId xmlns:a16="http://schemas.microsoft.com/office/drawing/2014/main" id="{0037D39C-0700-7D83-08D3-DE232C5D79A5}"/>
              </a:ext>
            </a:extLst>
          </p:cNvPr>
          <p:cNvSpPr/>
          <p:nvPr/>
        </p:nvSpPr>
        <p:spPr>
          <a:xfrm flipH="1">
            <a:off x="4112239" y="3903724"/>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1" name="TextBox 50">
            <a:extLst>
              <a:ext uri="{FF2B5EF4-FFF2-40B4-BE49-F238E27FC236}">
                <a16:creationId xmlns:a16="http://schemas.microsoft.com/office/drawing/2014/main" id="{1093EF2B-A60B-3436-B66B-FD436E8131B7}"/>
              </a:ext>
            </a:extLst>
          </p:cNvPr>
          <p:cNvSpPr txBox="1"/>
          <p:nvPr/>
        </p:nvSpPr>
        <p:spPr>
          <a:xfrm>
            <a:off x="6713510" y="4044529"/>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sea</a:t>
            </a:r>
          </a:p>
        </p:txBody>
      </p:sp>
      <p:sp>
        <p:nvSpPr>
          <p:cNvPr id="52" name="Rectangle 51">
            <a:extLst>
              <a:ext uri="{FF2B5EF4-FFF2-40B4-BE49-F238E27FC236}">
                <a16:creationId xmlns:a16="http://schemas.microsoft.com/office/drawing/2014/main" id="{380CF520-6D09-FFB0-24EC-CBE98D1F1F9C}"/>
              </a:ext>
            </a:extLst>
          </p:cNvPr>
          <p:cNvSpPr/>
          <p:nvPr/>
        </p:nvSpPr>
        <p:spPr>
          <a:xfrm flipH="1">
            <a:off x="6670018" y="3903724"/>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3" name="TextBox 52">
            <a:extLst>
              <a:ext uri="{FF2B5EF4-FFF2-40B4-BE49-F238E27FC236}">
                <a16:creationId xmlns:a16="http://schemas.microsoft.com/office/drawing/2014/main" id="{FA22EEB7-F4E4-37CA-C3F9-89A76354CFAD}"/>
              </a:ext>
            </a:extLst>
          </p:cNvPr>
          <p:cNvSpPr txBox="1"/>
          <p:nvPr/>
        </p:nvSpPr>
        <p:spPr>
          <a:xfrm>
            <a:off x="9199925" y="4089498"/>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basketball</a:t>
            </a:r>
          </a:p>
        </p:txBody>
      </p:sp>
      <p:sp>
        <p:nvSpPr>
          <p:cNvPr id="54" name="Rectangle 53">
            <a:extLst>
              <a:ext uri="{FF2B5EF4-FFF2-40B4-BE49-F238E27FC236}">
                <a16:creationId xmlns:a16="http://schemas.microsoft.com/office/drawing/2014/main" id="{906884A3-01B6-D458-C75B-2D8F0AA9022D}"/>
              </a:ext>
            </a:extLst>
          </p:cNvPr>
          <p:cNvSpPr/>
          <p:nvPr/>
        </p:nvSpPr>
        <p:spPr>
          <a:xfrm flipH="1">
            <a:off x="9243418" y="3896889"/>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5" name="Rectangle 54">
            <a:extLst>
              <a:ext uri="{FF2B5EF4-FFF2-40B4-BE49-F238E27FC236}">
                <a16:creationId xmlns:a16="http://schemas.microsoft.com/office/drawing/2014/main" id="{300FC398-A16B-3F4F-52F6-04E94D32DC05}"/>
              </a:ext>
            </a:extLst>
          </p:cNvPr>
          <p:cNvSpPr/>
          <p:nvPr/>
        </p:nvSpPr>
        <p:spPr>
          <a:xfrm flipH="1">
            <a:off x="384816" y="4888419"/>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6" name="TextBox 55">
            <a:extLst>
              <a:ext uri="{FF2B5EF4-FFF2-40B4-BE49-F238E27FC236}">
                <a16:creationId xmlns:a16="http://schemas.microsoft.com/office/drawing/2014/main" id="{342326D6-9DC3-E129-11DF-9EC0BCFA1CEC}"/>
              </a:ext>
            </a:extLst>
          </p:cNvPr>
          <p:cNvSpPr txBox="1"/>
          <p:nvPr/>
        </p:nvSpPr>
        <p:spPr>
          <a:xfrm>
            <a:off x="413064" y="5067611"/>
            <a:ext cx="2282789"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srgbClr val="002060"/>
                </a:solidFill>
                <a:effectLst/>
                <a:uLnTx/>
                <a:uFillTx/>
                <a:latin typeface="Century Gothic" panose="020B0502020202020204" pitchFamily="34" charset="0"/>
              </a:rPr>
              <a:t>countryside</a:t>
            </a:r>
          </a:p>
        </p:txBody>
      </p:sp>
      <p:sp>
        <p:nvSpPr>
          <p:cNvPr id="57" name="TextBox 56">
            <a:extLst>
              <a:ext uri="{FF2B5EF4-FFF2-40B4-BE49-F238E27FC236}">
                <a16:creationId xmlns:a16="http://schemas.microsoft.com/office/drawing/2014/main" id="{D04B88DA-432A-F543-E525-D234279309F3}"/>
              </a:ext>
            </a:extLst>
          </p:cNvPr>
          <p:cNvSpPr txBox="1"/>
          <p:nvPr/>
        </p:nvSpPr>
        <p:spPr>
          <a:xfrm>
            <a:off x="2886905" y="5052222"/>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each</a:t>
            </a:r>
          </a:p>
        </p:txBody>
      </p:sp>
      <p:sp>
        <p:nvSpPr>
          <p:cNvPr id="58" name="Rectangle 57">
            <a:extLst>
              <a:ext uri="{FF2B5EF4-FFF2-40B4-BE49-F238E27FC236}">
                <a16:creationId xmlns:a16="http://schemas.microsoft.com/office/drawing/2014/main" id="{764697C3-9528-DD89-F53D-70C35B469046}"/>
              </a:ext>
            </a:extLst>
          </p:cNvPr>
          <p:cNvSpPr/>
          <p:nvPr/>
        </p:nvSpPr>
        <p:spPr>
          <a:xfrm flipH="1">
            <a:off x="2901317" y="4883081"/>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9" name="TextBox 58">
            <a:extLst>
              <a:ext uri="{FF2B5EF4-FFF2-40B4-BE49-F238E27FC236}">
                <a16:creationId xmlns:a16="http://schemas.microsoft.com/office/drawing/2014/main" id="{C276A2E9-6D10-AB40-EF32-DC1B02B601A2}"/>
              </a:ext>
            </a:extLst>
          </p:cNvPr>
          <p:cNvSpPr txBox="1"/>
          <p:nvPr/>
        </p:nvSpPr>
        <p:spPr>
          <a:xfrm>
            <a:off x="5459274" y="4895587"/>
            <a:ext cx="2282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play, playing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0" name="Rectangle 59">
            <a:extLst>
              <a:ext uri="{FF2B5EF4-FFF2-40B4-BE49-F238E27FC236}">
                <a16:creationId xmlns:a16="http://schemas.microsoft.com/office/drawing/2014/main" id="{BCCF40E8-D8DF-4A16-AA9D-012CD99E56A9}"/>
              </a:ext>
            </a:extLst>
          </p:cNvPr>
          <p:cNvSpPr/>
          <p:nvPr/>
        </p:nvSpPr>
        <p:spPr>
          <a:xfrm flipH="1">
            <a:off x="5425989" y="4895254"/>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61" name="TextBox 60">
            <a:extLst>
              <a:ext uri="{FF2B5EF4-FFF2-40B4-BE49-F238E27FC236}">
                <a16:creationId xmlns:a16="http://schemas.microsoft.com/office/drawing/2014/main" id="{C9C37B15-74F5-F247-FF29-9055659ADB7E}"/>
              </a:ext>
            </a:extLst>
          </p:cNvPr>
          <p:cNvSpPr txBox="1"/>
          <p:nvPr/>
        </p:nvSpPr>
        <p:spPr>
          <a:xfrm>
            <a:off x="7986841" y="4883081"/>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2" name="Rectangle 61">
            <a:extLst>
              <a:ext uri="{FF2B5EF4-FFF2-40B4-BE49-F238E27FC236}">
                <a16:creationId xmlns:a16="http://schemas.microsoft.com/office/drawing/2014/main" id="{5B2332BC-5836-6413-2668-EE0164C060ED}"/>
              </a:ext>
            </a:extLst>
          </p:cNvPr>
          <p:cNvSpPr/>
          <p:nvPr/>
        </p:nvSpPr>
        <p:spPr>
          <a:xfrm flipH="1">
            <a:off x="7994186" y="4888417"/>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63" name="Rectangle 62">
            <a:extLst>
              <a:ext uri="{FF2B5EF4-FFF2-40B4-BE49-F238E27FC236}">
                <a16:creationId xmlns:a16="http://schemas.microsoft.com/office/drawing/2014/main" id="{4E029F45-50B8-2086-BC09-85BA0FF7E489}"/>
              </a:ext>
            </a:extLst>
          </p:cNvPr>
          <p:cNvSpPr/>
          <p:nvPr/>
        </p:nvSpPr>
        <p:spPr>
          <a:xfrm flipH="1">
            <a:off x="1556636" y="5902968"/>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7168" name="TextBox 7167">
            <a:extLst>
              <a:ext uri="{FF2B5EF4-FFF2-40B4-BE49-F238E27FC236}">
                <a16:creationId xmlns:a16="http://schemas.microsoft.com/office/drawing/2014/main" id="{CD1BC8C2-4088-B2B5-88CC-0A17BFEEA8B7}"/>
              </a:ext>
            </a:extLst>
          </p:cNvPr>
          <p:cNvSpPr txBox="1"/>
          <p:nvPr/>
        </p:nvSpPr>
        <p:spPr>
          <a:xfrm>
            <a:off x="1584368" y="5841585"/>
            <a:ext cx="2282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s</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rPr>
              <a:t>wimming</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 pool</a:t>
            </a:r>
          </a:p>
        </p:txBody>
      </p:sp>
      <p:sp>
        <p:nvSpPr>
          <p:cNvPr id="7169" name="TextBox 7168">
            <a:extLst>
              <a:ext uri="{FF2B5EF4-FFF2-40B4-BE49-F238E27FC236}">
                <a16:creationId xmlns:a16="http://schemas.microsoft.com/office/drawing/2014/main" id="{5744A652-0F8E-66A1-F8F7-0B784EA58685}"/>
              </a:ext>
            </a:extLst>
          </p:cNvPr>
          <p:cNvSpPr txBox="1"/>
          <p:nvPr/>
        </p:nvSpPr>
        <p:spPr>
          <a:xfrm>
            <a:off x="4078227" y="6088844"/>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to relax</a:t>
            </a:r>
          </a:p>
        </p:txBody>
      </p:sp>
      <p:sp>
        <p:nvSpPr>
          <p:cNvPr id="7171" name="Rectangle 7170">
            <a:extLst>
              <a:ext uri="{FF2B5EF4-FFF2-40B4-BE49-F238E27FC236}">
                <a16:creationId xmlns:a16="http://schemas.microsoft.com/office/drawing/2014/main" id="{9E84DA5E-B627-BBCA-B7CD-5E7A5A6549C4}"/>
              </a:ext>
            </a:extLst>
          </p:cNvPr>
          <p:cNvSpPr/>
          <p:nvPr/>
        </p:nvSpPr>
        <p:spPr>
          <a:xfrm flipH="1">
            <a:off x="4042711" y="5909803"/>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7172" name="TextBox 7171">
            <a:extLst>
              <a:ext uri="{FF2B5EF4-FFF2-40B4-BE49-F238E27FC236}">
                <a16:creationId xmlns:a16="http://schemas.microsoft.com/office/drawing/2014/main" id="{E1EACEB7-7D39-CCE8-7514-5C1990CAAF7F}"/>
              </a:ext>
            </a:extLst>
          </p:cNvPr>
          <p:cNvSpPr txBox="1"/>
          <p:nvPr/>
        </p:nvSpPr>
        <p:spPr>
          <a:xfrm>
            <a:off x="6515475" y="5917664"/>
            <a:ext cx="2282789" cy="707886"/>
          </a:xfrm>
          <a:prstGeom prst="rect">
            <a:avLst/>
          </a:prstGeom>
          <a:noFill/>
        </p:spPr>
        <p:txBody>
          <a:bodyPr wrap="square" rtlCol="0">
            <a:spAutoFit/>
          </a:bodyPr>
          <a:lstStyle/>
          <a:p>
            <a:pPr lvl="0" algn="ctr">
              <a:defRPr/>
            </a:pPr>
            <a:r>
              <a:rPr lang="en-GB" sz="2000" dirty="0">
                <a:solidFill>
                  <a:srgbClr val="002060"/>
                </a:solidFill>
                <a:latin typeface="Century Gothic" panose="020B0502020202020204" pitchFamily="34" charset="0"/>
              </a:rPr>
              <a:t>through, around, along</a:t>
            </a:r>
          </a:p>
        </p:txBody>
      </p:sp>
      <p:sp>
        <p:nvSpPr>
          <p:cNvPr id="7173" name="Rectangle 7172">
            <a:extLst>
              <a:ext uri="{FF2B5EF4-FFF2-40B4-BE49-F238E27FC236}">
                <a16:creationId xmlns:a16="http://schemas.microsoft.com/office/drawing/2014/main" id="{7DC815E0-9521-20D2-E8B7-C954A8171066}"/>
              </a:ext>
            </a:extLst>
          </p:cNvPr>
          <p:cNvSpPr/>
          <p:nvPr/>
        </p:nvSpPr>
        <p:spPr>
          <a:xfrm flipH="1">
            <a:off x="6522085" y="5909803"/>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7174" name="TextBox 7173">
            <a:extLst>
              <a:ext uri="{FF2B5EF4-FFF2-40B4-BE49-F238E27FC236}">
                <a16:creationId xmlns:a16="http://schemas.microsoft.com/office/drawing/2014/main" id="{6A7035B1-F03F-6F11-23C3-F9B8786049A5}"/>
              </a:ext>
            </a:extLst>
          </p:cNvPr>
          <p:cNvSpPr txBox="1"/>
          <p:nvPr/>
        </p:nvSpPr>
        <p:spPr>
          <a:xfrm>
            <a:off x="9005567" y="6162584"/>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o the (m.)</a:t>
            </a:r>
          </a:p>
        </p:txBody>
      </p:sp>
      <p:sp>
        <p:nvSpPr>
          <p:cNvPr id="7175" name="Rectangle 7174">
            <a:extLst>
              <a:ext uri="{FF2B5EF4-FFF2-40B4-BE49-F238E27FC236}">
                <a16:creationId xmlns:a16="http://schemas.microsoft.com/office/drawing/2014/main" id="{5A62B7F6-AAA7-7B22-2923-BBB814C545A4}"/>
              </a:ext>
            </a:extLst>
          </p:cNvPr>
          <p:cNvSpPr/>
          <p:nvPr/>
        </p:nvSpPr>
        <p:spPr>
          <a:xfrm flipH="1">
            <a:off x="9022894" y="5902968"/>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7177" name="Rectangle 7176">
            <a:extLst>
              <a:ext uri="{FF2B5EF4-FFF2-40B4-BE49-F238E27FC236}">
                <a16:creationId xmlns:a16="http://schemas.microsoft.com/office/drawing/2014/main" id="{3F0FC401-82A1-C1BA-704F-2A25E1716BE9}"/>
              </a:ext>
            </a:extLst>
          </p:cNvPr>
          <p:cNvSpPr/>
          <p:nvPr/>
        </p:nvSpPr>
        <p:spPr>
          <a:xfrm flipH="1">
            <a:off x="1443007" y="1782117"/>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dormir</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 😴</a:t>
            </a:r>
          </a:p>
        </p:txBody>
      </p:sp>
      <p:sp>
        <p:nvSpPr>
          <p:cNvPr id="7178" name="Rectangle 7177">
            <a:extLst>
              <a:ext uri="{FF2B5EF4-FFF2-40B4-BE49-F238E27FC236}">
                <a16:creationId xmlns:a16="http://schemas.microsoft.com/office/drawing/2014/main" id="{4AF3A675-5067-3C32-5F6E-A35E65975624}"/>
              </a:ext>
            </a:extLst>
          </p:cNvPr>
          <p:cNvSpPr/>
          <p:nvPr/>
        </p:nvSpPr>
        <p:spPr>
          <a:xfrm flipH="1">
            <a:off x="6608407" y="1786622"/>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rPr>
              <a:t>hacer</a:t>
            </a:r>
          </a:p>
        </p:txBody>
      </p:sp>
      <p:sp>
        <p:nvSpPr>
          <p:cNvPr id="7179" name="Rectangle 7178">
            <a:extLst>
              <a:ext uri="{FF2B5EF4-FFF2-40B4-BE49-F238E27FC236}">
                <a16:creationId xmlns:a16="http://schemas.microsoft.com/office/drawing/2014/main" id="{F67ABD38-025F-A170-B032-1293F8ECF6E1}"/>
              </a:ext>
            </a:extLst>
          </p:cNvPr>
          <p:cNvSpPr/>
          <p:nvPr/>
        </p:nvSpPr>
        <p:spPr>
          <a:xfrm flipH="1">
            <a:off x="9143255" y="1786622"/>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prstClr val="white"/>
                </a:solidFill>
                <a:latin typeface="Century Gothic" panose="020B0502020202020204" pitchFamily="34" charset="0"/>
              </a:rPr>
              <a:t>el</a:t>
            </a:r>
            <a:r>
              <a:rPr lang="en-GB" sz="2800" b="1" dirty="0">
                <a:solidFill>
                  <a:prstClr val="white"/>
                </a:solidFill>
                <a:latin typeface="Century Gothic" panose="020B0502020202020204" pitchFamily="34" charset="0"/>
              </a:rPr>
              <a:t> </a:t>
            </a:r>
            <a:r>
              <a:rPr lang="en-GB" sz="2800" b="1" dirty="0" err="1">
                <a:solidFill>
                  <a:prstClr val="white"/>
                </a:solidFill>
                <a:latin typeface="Century Gothic" panose="020B0502020202020204" pitchFamily="34" charset="0"/>
              </a:rPr>
              <a:t>restaurante</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7180" name="Rectangle 7179">
            <a:extLst>
              <a:ext uri="{FF2B5EF4-FFF2-40B4-BE49-F238E27FC236}">
                <a16:creationId xmlns:a16="http://schemas.microsoft.com/office/drawing/2014/main" id="{D2728145-DBFD-1AB1-60B3-3CB3589D8574}"/>
              </a:ext>
            </a:extLst>
          </p:cNvPr>
          <p:cNvSpPr/>
          <p:nvPr/>
        </p:nvSpPr>
        <p:spPr>
          <a:xfrm flipH="1">
            <a:off x="252423" y="2818656"/>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la playa</a:t>
            </a:r>
          </a:p>
        </p:txBody>
      </p:sp>
      <p:sp>
        <p:nvSpPr>
          <p:cNvPr id="7182" name="Rectangle 7181">
            <a:extLst>
              <a:ext uri="{FF2B5EF4-FFF2-40B4-BE49-F238E27FC236}">
                <a16:creationId xmlns:a16="http://schemas.microsoft.com/office/drawing/2014/main" id="{06779B35-7AB7-5301-9449-CD132DF4472F}"/>
              </a:ext>
            </a:extLst>
          </p:cNvPr>
          <p:cNvSpPr/>
          <p:nvPr/>
        </p:nvSpPr>
        <p:spPr>
          <a:xfrm flipH="1">
            <a:off x="5381433" y="2797306"/>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prstClr val="white"/>
                </a:solidFill>
                <a:latin typeface="Century Gothic" panose="020B0502020202020204" pitchFamily="34" charset="0"/>
              </a:rPr>
              <a:t>lavar</a:t>
            </a:r>
            <a:r>
              <a:rPr lang="en-GB" sz="3200" b="1" dirty="0">
                <a:solidFill>
                  <a:prstClr val="white"/>
                </a:solidFill>
                <a:latin typeface="Century Gothic" panose="020B0502020202020204" pitchFamily="34" charset="0"/>
              </a:rPr>
              <a:t> 🧼</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7188" name="Rectangle 7187">
            <a:extLst>
              <a:ext uri="{FF2B5EF4-FFF2-40B4-BE49-F238E27FC236}">
                <a16:creationId xmlns:a16="http://schemas.microsoft.com/office/drawing/2014/main" id="{4C80BF70-BDA4-7736-9919-EC2054075A43}"/>
              </a:ext>
            </a:extLst>
          </p:cNvPr>
          <p:cNvSpPr/>
          <p:nvPr/>
        </p:nvSpPr>
        <p:spPr>
          <a:xfrm flipH="1">
            <a:off x="316018" y="4810785"/>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el</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 campo</a:t>
            </a:r>
          </a:p>
        </p:txBody>
      </p:sp>
      <p:sp>
        <p:nvSpPr>
          <p:cNvPr id="7194" name="Rectangle 7193">
            <a:extLst>
              <a:ext uri="{FF2B5EF4-FFF2-40B4-BE49-F238E27FC236}">
                <a16:creationId xmlns:a16="http://schemas.microsoft.com/office/drawing/2014/main" id="{D2B05AA9-6EC6-CA65-853B-0A005DF79FF5}"/>
              </a:ext>
            </a:extLst>
          </p:cNvPr>
          <p:cNvSpPr/>
          <p:nvPr/>
        </p:nvSpPr>
        <p:spPr>
          <a:xfrm flipH="1">
            <a:off x="6497075" y="5811385"/>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err="1">
                <a:solidFill>
                  <a:prstClr val="white"/>
                </a:solidFill>
                <a:latin typeface="Century Gothic" panose="020B0502020202020204" pitchFamily="34" charset="0"/>
              </a:rPr>
              <a:t>por</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7196" name="Picture 7195">
            <a:extLst>
              <a:ext uri="{FF2B5EF4-FFF2-40B4-BE49-F238E27FC236}">
                <a16:creationId xmlns:a16="http://schemas.microsoft.com/office/drawing/2014/main" id="{1F275BAA-30EB-A11D-A43F-AEFC1914F2EC}"/>
              </a:ext>
            </a:extLst>
          </p:cNvPr>
          <p:cNvPicPr>
            <a:picLocks noChangeAspect="1"/>
          </p:cNvPicPr>
          <p:nvPr/>
        </p:nvPicPr>
        <p:blipFill>
          <a:blip r:embed="rId6"/>
          <a:stretch>
            <a:fillRect/>
          </a:stretch>
        </p:blipFill>
        <p:spPr>
          <a:xfrm>
            <a:off x="8745836" y="331172"/>
            <a:ext cx="1595483" cy="1201152"/>
          </a:xfrm>
          <a:prstGeom prst="rect">
            <a:avLst/>
          </a:prstGeom>
        </p:spPr>
      </p:pic>
      <p:sp>
        <p:nvSpPr>
          <p:cNvPr id="7198" name="CustomShape 7">
            <a:extLst>
              <a:ext uri="{FF2B5EF4-FFF2-40B4-BE49-F238E27FC236}">
                <a16:creationId xmlns:a16="http://schemas.microsoft.com/office/drawing/2014/main" id="{B3E9B3CB-54D8-9AD1-6D0F-B5252F924792}"/>
              </a:ext>
            </a:extLst>
          </p:cNvPr>
          <p:cNvSpPr/>
          <p:nvPr/>
        </p:nvSpPr>
        <p:spPr>
          <a:xfrm>
            <a:off x="35754" y="0"/>
            <a:ext cx="5679246" cy="4553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 normalizeH="0" baseline="0" noProof="0" dirty="0">
                <a:ln>
                  <a:noFill/>
                </a:ln>
                <a:solidFill>
                  <a:srgbClr val="002060"/>
                </a:solidFill>
                <a:effectLst/>
                <a:uLnTx/>
                <a:uFillTx/>
                <a:latin typeface="Century Gothic"/>
                <a:ea typeface="Century Gothic"/>
              </a:rPr>
              <a:t>Un </a:t>
            </a:r>
            <a:r>
              <a:rPr kumimoji="0" lang="en-GB" sz="3200" b="1" i="0" u="none" strike="noStrike" kern="1200" cap="none" spc="-1" normalizeH="0" baseline="0" noProof="0" dirty="0" err="1">
                <a:ln>
                  <a:noFill/>
                </a:ln>
                <a:solidFill>
                  <a:srgbClr val="002060"/>
                </a:solidFill>
                <a:effectLst/>
                <a:uLnTx/>
                <a:uFillTx/>
                <a:latin typeface="Century Gothic"/>
                <a:ea typeface="Century Gothic"/>
              </a:rPr>
              <a:t>muro</a:t>
            </a:r>
            <a:r>
              <a:rPr kumimoji="0" lang="en-GB" sz="3200" b="1" i="0" u="none" strike="noStrike" kern="1200" cap="none" spc="-1" normalizeH="0" baseline="0" noProof="0" dirty="0">
                <a:ln>
                  <a:noFill/>
                </a:ln>
                <a:solidFill>
                  <a:srgbClr val="002060"/>
                </a:solidFill>
                <a:effectLst/>
                <a:uLnTx/>
                <a:uFillTx/>
                <a:latin typeface="Century Gothic"/>
                <a:ea typeface="Century Gothic"/>
              </a:rPr>
              <a:t> de palabras</a:t>
            </a:r>
            <a:endParaRPr kumimoji="0" lang="en-GB" sz="3200" b="1" i="0" u="none" strike="noStrike" kern="1200" cap="none" spc="-1" normalizeH="0" baseline="0" noProof="0" dirty="0">
              <a:ln>
                <a:noFill/>
              </a:ln>
              <a:solidFill>
                <a:prstClr val="black"/>
              </a:solidFill>
              <a:effectLst/>
              <a:uLnTx/>
              <a:uFillTx/>
              <a:latin typeface="Arial"/>
            </a:endParaRPr>
          </a:p>
        </p:txBody>
      </p:sp>
      <p:sp>
        <p:nvSpPr>
          <p:cNvPr id="7200" name="Speech Bubble: Rectangle with Corners Rounded 7199">
            <a:extLst>
              <a:ext uri="{FF2B5EF4-FFF2-40B4-BE49-F238E27FC236}">
                <a16:creationId xmlns:a16="http://schemas.microsoft.com/office/drawing/2014/main" id="{6CCCC48C-E23E-2928-D8E9-BA28EAE0A97D}"/>
              </a:ext>
            </a:extLst>
          </p:cNvPr>
          <p:cNvSpPr/>
          <p:nvPr/>
        </p:nvSpPr>
        <p:spPr>
          <a:xfrm>
            <a:off x="1055372" y="1230680"/>
            <a:ext cx="4638365" cy="501889"/>
          </a:xfrm>
          <a:prstGeom prst="wedgeRoundRectCallout">
            <a:avLst>
              <a:gd name="adj1" fmla="val -55050"/>
              <a:gd name="adj2" fmla="val -43616"/>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¿Cómo se dice en español?</a:t>
            </a:r>
          </a:p>
        </p:txBody>
      </p:sp>
      <p:sp>
        <p:nvSpPr>
          <p:cNvPr id="5" name="Rectangle 4">
            <a:extLst>
              <a:ext uri="{FF2B5EF4-FFF2-40B4-BE49-F238E27FC236}">
                <a16:creationId xmlns:a16="http://schemas.microsoft.com/office/drawing/2014/main" id="{F61E21FA-412E-8DE7-87D1-AAC47FDFD420}"/>
              </a:ext>
            </a:extLst>
          </p:cNvPr>
          <p:cNvSpPr/>
          <p:nvPr/>
        </p:nvSpPr>
        <p:spPr>
          <a:xfrm flipH="1">
            <a:off x="2808776" y="2818642"/>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prstClr val="white"/>
                </a:solidFill>
                <a:latin typeface="Century Gothic" panose="020B0502020202020204" pitchFamily="34" charset="0"/>
              </a:rPr>
              <a:t>nadar</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7" name="Rectangle 6">
            <a:extLst>
              <a:ext uri="{FF2B5EF4-FFF2-40B4-BE49-F238E27FC236}">
                <a16:creationId xmlns:a16="http://schemas.microsoft.com/office/drawing/2014/main" id="{CF96285C-11EC-3F46-1091-31223B5D1AF3}"/>
              </a:ext>
            </a:extLst>
          </p:cNvPr>
          <p:cNvSpPr/>
          <p:nvPr/>
        </p:nvSpPr>
        <p:spPr>
          <a:xfrm flipH="1">
            <a:off x="6620887" y="3832094"/>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900" b="1" i="0" u="none" strike="noStrike" kern="1200" cap="none" spc="0" normalizeH="0" baseline="0" noProof="0" dirty="0" err="1">
                <a:ln>
                  <a:noFill/>
                </a:ln>
                <a:solidFill>
                  <a:prstClr val="white"/>
                </a:solidFill>
                <a:effectLst/>
                <a:uLnTx/>
                <a:uFillTx/>
                <a:latin typeface="Century Gothic" panose="020B0502020202020204" pitchFamily="34" charset="0"/>
              </a:rPr>
              <a:t>el</a:t>
            </a:r>
            <a:r>
              <a:rPr kumimoji="0" lang="en-GB" sz="3900" b="1" i="0" u="none" strike="noStrike" kern="1200" cap="none" spc="0" normalizeH="0" baseline="0" noProof="0">
                <a:ln>
                  <a:noFill/>
                </a:ln>
                <a:solidFill>
                  <a:prstClr val="white"/>
                </a:solidFill>
                <a:effectLst/>
                <a:uLnTx/>
                <a:uFillTx/>
                <a:latin typeface="Century Gothic" panose="020B0502020202020204" pitchFamily="34" charset="0"/>
              </a:rPr>
              <a:t> mar</a:t>
            </a:r>
            <a:endParaRPr kumimoji="0" lang="en-GB" sz="39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9" name="Rectangle 8">
            <a:extLst>
              <a:ext uri="{FF2B5EF4-FFF2-40B4-BE49-F238E27FC236}">
                <a16:creationId xmlns:a16="http://schemas.microsoft.com/office/drawing/2014/main" id="{5EA95733-BCBB-719C-6155-A1049029C186}"/>
              </a:ext>
            </a:extLst>
          </p:cNvPr>
          <p:cNvSpPr/>
          <p:nvPr/>
        </p:nvSpPr>
        <p:spPr>
          <a:xfrm flipH="1">
            <a:off x="1420319" y="5811389"/>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rPr>
              <a:t>la piscina</a:t>
            </a:r>
          </a:p>
        </p:txBody>
      </p:sp>
      <p:sp>
        <p:nvSpPr>
          <p:cNvPr id="10" name="Rectangle 9">
            <a:extLst>
              <a:ext uri="{FF2B5EF4-FFF2-40B4-BE49-F238E27FC236}">
                <a16:creationId xmlns:a16="http://schemas.microsoft.com/office/drawing/2014/main" id="{885099A7-5014-E420-01D2-BA362D6FB2DA}"/>
              </a:ext>
            </a:extLst>
          </p:cNvPr>
          <p:cNvSpPr/>
          <p:nvPr/>
        </p:nvSpPr>
        <p:spPr>
          <a:xfrm flipH="1">
            <a:off x="5366919" y="4806911"/>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a:solidFill>
                  <a:prstClr val="white"/>
                </a:solidFill>
                <a:latin typeface="Century Gothic" panose="020B0502020202020204" pitchFamily="34" charset="0"/>
              </a:rPr>
              <a:t>tocar</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2" name="Rectangle 11">
            <a:extLst>
              <a:ext uri="{FF2B5EF4-FFF2-40B4-BE49-F238E27FC236}">
                <a16:creationId xmlns:a16="http://schemas.microsoft.com/office/drawing/2014/main" id="{344A66AB-5AA5-6C4B-5B95-AC9A6ACEAE4A}"/>
              </a:ext>
            </a:extLst>
          </p:cNvPr>
          <p:cNvSpPr/>
          <p:nvPr/>
        </p:nvSpPr>
        <p:spPr>
          <a:xfrm flipH="1">
            <a:off x="4051723" y="1790970"/>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err="1">
                <a:solidFill>
                  <a:prstClr val="white"/>
                </a:solidFill>
                <a:latin typeface="Century Gothic" panose="020B0502020202020204" pitchFamily="34" charset="0"/>
              </a:rPr>
              <a:t>el</a:t>
            </a:r>
            <a:r>
              <a:rPr lang="en-GB" sz="4000" b="1" dirty="0">
                <a:solidFill>
                  <a:prstClr val="white"/>
                </a:solidFill>
                <a:latin typeface="Century Gothic" panose="020B0502020202020204" pitchFamily="34" charset="0"/>
              </a:rPr>
              <a:t> </a:t>
            </a:r>
            <a:r>
              <a:rPr lang="en-GB" sz="4000" b="1">
                <a:solidFill>
                  <a:prstClr val="white"/>
                </a:solidFill>
                <a:latin typeface="Century Gothic" panose="020B0502020202020204" pitchFamily="34" charset="0"/>
              </a:rPr>
              <a:t>río</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3" name="Rectangle 12">
            <a:extLst>
              <a:ext uri="{FF2B5EF4-FFF2-40B4-BE49-F238E27FC236}">
                <a16:creationId xmlns:a16="http://schemas.microsoft.com/office/drawing/2014/main" id="{E26B053C-1FC4-2E7A-4608-1A4505AE62C8}"/>
              </a:ext>
            </a:extLst>
          </p:cNvPr>
          <p:cNvSpPr/>
          <p:nvPr/>
        </p:nvSpPr>
        <p:spPr>
          <a:xfrm flipH="1">
            <a:off x="1500282" y="3817843"/>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rPr>
              <a:t>la </a:t>
            </a: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rPr>
              <a:t>calle</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4" name="Rectangle 13">
            <a:extLst>
              <a:ext uri="{FF2B5EF4-FFF2-40B4-BE49-F238E27FC236}">
                <a16:creationId xmlns:a16="http://schemas.microsoft.com/office/drawing/2014/main" id="{A3B1F109-C532-7CC6-41C3-B5AC63C92949}"/>
              </a:ext>
            </a:extLst>
          </p:cNvPr>
          <p:cNvSpPr/>
          <p:nvPr/>
        </p:nvSpPr>
        <p:spPr>
          <a:xfrm flipH="1">
            <a:off x="4077044" y="3833088"/>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err="1">
                <a:solidFill>
                  <a:prstClr val="white"/>
                </a:solidFill>
                <a:latin typeface="Century Gothic" panose="020B0502020202020204" pitchFamily="34" charset="0"/>
              </a:rPr>
              <a:t>el</a:t>
            </a:r>
            <a:r>
              <a:rPr lang="en-GB" sz="3600" b="1" dirty="0">
                <a:solidFill>
                  <a:prstClr val="white"/>
                </a:solidFill>
                <a:latin typeface="Century Gothic" panose="020B0502020202020204" pitchFamily="34" charset="0"/>
              </a:rPr>
              <a:t> cine</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5" name="Rectangle 14">
            <a:extLst>
              <a:ext uri="{FF2B5EF4-FFF2-40B4-BE49-F238E27FC236}">
                <a16:creationId xmlns:a16="http://schemas.microsoft.com/office/drawing/2014/main" id="{810B05F7-F7ED-917A-045B-09ABC69B1E9E}"/>
              </a:ext>
            </a:extLst>
          </p:cNvPr>
          <p:cNvSpPr/>
          <p:nvPr/>
        </p:nvSpPr>
        <p:spPr>
          <a:xfrm flipH="1">
            <a:off x="7911575" y="2804780"/>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prstClr val="white"/>
                </a:solidFill>
                <a:latin typeface="Century Gothic" panose="020B0502020202020204" pitchFamily="34" charset="0"/>
              </a:rPr>
              <a:t>gafas</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6" name="Rectangle 15">
            <a:extLst>
              <a:ext uri="{FF2B5EF4-FFF2-40B4-BE49-F238E27FC236}">
                <a16:creationId xmlns:a16="http://schemas.microsoft.com/office/drawing/2014/main" id="{0D781456-9EA6-281B-2C60-62D15D1A49FB}"/>
              </a:ext>
            </a:extLst>
          </p:cNvPr>
          <p:cNvSpPr/>
          <p:nvPr/>
        </p:nvSpPr>
        <p:spPr>
          <a:xfrm flipH="1">
            <a:off x="3971256" y="5811388"/>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descansar</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9" name="Rectangle 18">
            <a:extLst>
              <a:ext uri="{FF2B5EF4-FFF2-40B4-BE49-F238E27FC236}">
                <a16:creationId xmlns:a16="http://schemas.microsoft.com/office/drawing/2014/main" id="{8043C79E-5A62-9FD3-3E09-57473DE36AD1}"/>
              </a:ext>
            </a:extLst>
          </p:cNvPr>
          <p:cNvSpPr/>
          <p:nvPr/>
        </p:nvSpPr>
        <p:spPr>
          <a:xfrm flipH="1">
            <a:off x="2833269" y="4806912"/>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rPr>
              <a:t>cada</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0" name="Rectangle 19">
            <a:extLst>
              <a:ext uri="{FF2B5EF4-FFF2-40B4-BE49-F238E27FC236}">
                <a16:creationId xmlns:a16="http://schemas.microsoft.com/office/drawing/2014/main" id="{B00820B8-6B42-9902-3816-EB57C9AFA49A}"/>
              </a:ext>
            </a:extLst>
          </p:cNvPr>
          <p:cNvSpPr/>
          <p:nvPr/>
        </p:nvSpPr>
        <p:spPr>
          <a:xfrm flipH="1">
            <a:off x="9197649" y="3832094"/>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dirty="0">
                <a:solidFill>
                  <a:prstClr val="white"/>
                </a:solidFill>
                <a:latin typeface="Century Gothic" panose="020B0502020202020204" pitchFamily="34" charset="0"/>
              </a:rPr>
              <a:t>e</a:t>
            </a:r>
            <a:r>
              <a:rPr kumimoji="0" lang="en-GB" sz="3000" b="1" i="0" u="none" strike="noStrike" kern="1200" cap="none" spc="0" normalizeH="0" baseline="0" noProof="0" dirty="0">
                <a:ln>
                  <a:noFill/>
                </a:ln>
                <a:solidFill>
                  <a:prstClr val="white"/>
                </a:solidFill>
                <a:effectLst/>
                <a:uLnTx/>
                <a:uFillTx/>
                <a:latin typeface="Century Gothic" panose="020B0502020202020204" pitchFamily="34" charset="0"/>
              </a:rPr>
              <a:t>l </a:t>
            </a:r>
            <a:r>
              <a:rPr kumimoji="0" lang="en-GB" sz="3000" b="1" i="0" u="none" strike="noStrike" kern="1200" cap="none" spc="0" normalizeH="0" baseline="0" noProof="0" dirty="0" err="1">
                <a:ln>
                  <a:noFill/>
                </a:ln>
                <a:solidFill>
                  <a:prstClr val="white"/>
                </a:solidFill>
                <a:effectLst/>
                <a:uLnTx/>
                <a:uFillTx/>
                <a:latin typeface="Century Gothic" panose="020B0502020202020204" pitchFamily="34" charset="0"/>
              </a:rPr>
              <a:t>baloncesto</a:t>
            </a:r>
            <a:endParaRPr kumimoji="0" lang="en-GB" sz="3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Rectangle 20">
            <a:extLst>
              <a:ext uri="{FF2B5EF4-FFF2-40B4-BE49-F238E27FC236}">
                <a16:creationId xmlns:a16="http://schemas.microsoft.com/office/drawing/2014/main" id="{5B3263D8-9BD0-08CC-1057-5AE39CF82DD9}"/>
              </a:ext>
            </a:extLst>
          </p:cNvPr>
          <p:cNvSpPr/>
          <p:nvPr/>
        </p:nvSpPr>
        <p:spPr>
          <a:xfrm flipH="1">
            <a:off x="7898961" y="4802745"/>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rPr>
              <a:t>a</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2" name="Rectangle 21">
            <a:extLst>
              <a:ext uri="{FF2B5EF4-FFF2-40B4-BE49-F238E27FC236}">
                <a16:creationId xmlns:a16="http://schemas.microsoft.com/office/drawing/2014/main" id="{74937D71-CF99-B199-B49A-B28B2ECEB6FB}"/>
              </a:ext>
            </a:extLst>
          </p:cNvPr>
          <p:cNvSpPr/>
          <p:nvPr/>
        </p:nvSpPr>
        <p:spPr>
          <a:xfrm flipH="1">
            <a:off x="9040355" y="5811386"/>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noProof="0">
                <a:solidFill>
                  <a:prstClr val="white"/>
                </a:solidFill>
                <a:latin typeface="Century Gothic" panose="020B0502020202020204" pitchFamily="34" charset="0"/>
              </a:rPr>
              <a:t>al</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2308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7177"/>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18" presetClass="exit" presetSubtype="9" fill="hold" grpId="1" nodeType="clickEffect">
                                  <p:stCondLst>
                                    <p:cond delay="0"/>
                                  </p:stCondLst>
                                  <p:childTnLst>
                                    <p:animEffect transition="out" filter="strips(upLeft)">
                                      <p:cBhvr>
                                        <p:cTn id="10" dur="6000"/>
                                        <p:tgtEl>
                                          <p:spTgt spid="7177"/>
                                        </p:tgtEl>
                                      </p:cBhvr>
                                    </p:animEffect>
                                    <p:set>
                                      <p:cBhvr>
                                        <p:cTn id="11" dur="1" fill="hold">
                                          <p:stCondLst>
                                            <p:cond delay="5999"/>
                                          </p:stCondLst>
                                        </p:cTn>
                                        <p:tgtEl>
                                          <p:spTgt spid="717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0" nodeType="clickEffect">
                                  <p:stCondLst>
                                    <p:cond delay="0"/>
                                  </p:stCondLst>
                                  <p:childTnLst>
                                    <p:animClr clrSpc="rgb" dir="cw">
                                      <p:cBhvr override="childStyle">
                                        <p:cTn id="15" dur="2000" fill="hold"/>
                                        <p:tgtEl>
                                          <p:spTgt spid="12"/>
                                        </p:tgtEl>
                                        <p:attrNameLst>
                                          <p:attrName>style.color</p:attrName>
                                        </p:attrNameLst>
                                      </p:cBhvr>
                                      <p:to>
                                        <a:srgbClr val="FFFF00"/>
                                      </p:to>
                                    </p:animClr>
                                  </p:childTnLst>
                                </p:cTn>
                              </p:par>
                            </p:childTnLst>
                          </p:cTn>
                        </p:par>
                      </p:childTnLst>
                    </p:cTn>
                  </p:par>
                  <p:par>
                    <p:cTn id="16" fill="hold">
                      <p:stCondLst>
                        <p:cond delay="indefinite"/>
                      </p:stCondLst>
                      <p:childTnLst>
                        <p:par>
                          <p:cTn id="17" fill="hold">
                            <p:stCondLst>
                              <p:cond delay="0"/>
                            </p:stCondLst>
                            <p:childTnLst>
                              <p:par>
                                <p:cTn id="18" presetID="18" presetClass="exit" presetSubtype="9" fill="hold" grpId="1" nodeType="clickEffect">
                                  <p:stCondLst>
                                    <p:cond delay="0"/>
                                  </p:stCondLst>
                                  <p:childTnLst>
                                    <p:animEffect transition="out" filter="strips(upLeft)">
                                      <p:cBhvr>
                                        <p:cTn id="19" dur="6000"/>
                                        <p:tgtEl>
                                          <p:spTgt spid="12"/>
                                        </p:tgtEl>
                                      </p:cBhvr>
                                    </p:animEffect>
                                    <p:set>
                                      <p:cBhvr>
                                        <p:cTn id="20" dur="1" fill="hold">
                                          <p:stCondLst>
                                            <p:cond delay="59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grpId="0" nodeType="clickEffect">
                                  <p:stCondLst>
                                    <p:cond delay="0"/>
                                  </p:stCondLst>
                                  <p:childTnLst>
                                    <p:animClr clrSpc="rgb" dir="cw">
                                      <p:cBhvr override="childStyle">
                                        <p:cTn id="24" dur="2000" fill="hold"/>
                                        <p:tgtEl>
                                          <p:spTgt spid="7178"/>
                                        </p:tgtEl>
                                        <p:attrNameLst>
                                          <p:attrName>style.color</p:attrName>
                                        </p:attrNameLst>
                                      </p:cBhvr>
                                      <p:to>
                                        <a:srgbClr val="FFFF00"/>
                                      </p:to>
                                    </p:animClr>
                                  </p:childTnLst>
                                </p:cTn>
                              </p:par>
                            </p:childTnLst>
                          </p:cTn>
                        </p:par>
                      </p:childTnLst>
                    </p:cTn>
                  </p:par>
                  <p:par>
                    <p:cTn id="25" fill="hold">
                      <p:stCondLst>
                        <p:cond delay="indefinite"/>
                      </p:stCondLst>
                      <p:childTnLst>
                        <p:par>
                          <p:cTn id="26" fill="hold">
                            <p:stCondLst>
                              <p:cond delay="0"/>
                            </p:stCondLst>
                            <p:childTnLst>
                              <p:par>
                                <p:cTn id="27" presetID="18" presetClass="exit" presetSubtype="9" fill="hold" grpId="1" nodeType="clickEffect">
                                  <p:stCondLst>
                                    <p:cond delay="0"/>
                                  </p:stCondLst>
                                  <p:childTnLst>
                                    <p:animEffect transition="out" filter="strips(upLeft)">
                                      <p:cBhvr>
                                        <p:cTn id="28" dur="6000"/>
                                        <p:tgtEl>
                                          <p:spTgt spid="7178"/>
                                        </p:tgtEl>
                                      </p:cBhvr>
                                    </p:animEffect>
                                    <p:set>
                                      <p:cBhvr>
                                        <p:cTn id="29" dur="1" fill="hold">
                                          <p:stCondLst>
                                            <p:cond delay="5999"/>
                                          </p:stCondLst>
                                        </p:cTn>
                                        <p:tgtEl>
                                          <p:spTgt spid="717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grpId="0" nodeType="clickEffect">
                                  <p:stCondLst>
                                    <p:cond delay="0"/>
                                  </p:stCondLst>
                                  <p:childTnLst>
                                    <p:animClr clrSpc="rgb" dir="cw">
                                      <p:cBhvr override="childStyle">
                                        <p:cTn id="33" dur="2000" fill="hold"/>
                                        <p:tgtEl>
                                          <p:spTgt spid="7179"/>
                                        </p:tgtEl>
                                        <p:attrNameLst>
                                          <p:attrName>style.color</p:attrName>
                                        </p:attrNameLst>
                                      </p:cBhvr>
                                      <p:to>
                                        <a:srgbClr val="FFFF00"/>
                                      </p:to>
                                    </p:animClr>
                                  </p:childTnLst>
                                </p:cTn>
                              </p:par>
                            </p:childTnLst>
                          </p:cTn>
                        </p:par>
                      </p:childTnLst>
                    </p:cTn>
                  </p:par>
                  <p:par>
                    <p:cTn id="34" fill="hold">
                      <p:stCondLst>
                        <p:cond delay="indefinite"/>
                      </p:stCondLst>
                      <p:childTnLst>
                        <p:par>
                          <p:cTn id="35" fill="hold">
                            <p:stCondLst>
                              <p:cond delay="0"/>
                            </p:stCondLst>
                            <p:childTnLst>
                              <p:par>
                                <p:cTn id="36" presetID="18" presetClass="exit" presetSubtype="9" fill="hold" grpId="1" nodeType="clickEffect">
                                  <p:stCondLst>
                                    <p:cond delay="0"/>
                                  </p:stCondLst>
                                  <p:childTnLst>
                                    <p:animEffect transition="out" filter="strips(upLeft)">
                                      <p:cBhvr>
                                        <p:cTn id="37" dur="6000"/>
                                        <p:tgtEl>
                                          <p:spTgt spid="7179"/>
                                        </p:tgtEl>
                                      </p:cBhvr>
                                    </p:animEffect>
                                    <p:set>
                                      <p:cBhvr>
                                        <p:cTn id="38" dur="1" fill="hold">
                                          <p:stCondLst>
                                            <p:cond delay="5999"/>
                                          </p:stCondLst>
                                        </p:cTn>
                                        <p:tgtEl>
                                          <p:spTgt spid="717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0" nodeType="clickEffect">
                                  <p:stCondLst>
                                    <p:cond delay="0"/>
                                  </p:stCondLst>
                                  <p:childTnLst>
                                    <p:animClr clrSpc="rgb" dir="cw">
                                      <p:cBhvr override="childStyle">
                                        <p:cTn id="42" dur="2000" fill="hold"/>
                                        <p:tgtEl>
                                          <p:spTgt spid="7180"/>
                                        </p:tgtEl>
                                        <p:attrNameLst>
                                          <p:attrName>style.color</p:attrName>
                                        </p:attrNameLst>
                                      </p:cBhvr>
                                      <p:to>
                                        <a:srgbClr val="FFFF00"/>
                                      </p:to>
                                    </p:animClr>
                                  </p:childTnLst>
                                </p:cTn>
                              </p:par>
                            </p:childTnLst>
                          </p:cTn>
                        </p:par>
                      </p:childTnLst>
                    </p:cTn>
                  </p:par>
                  <p:par>
                    <p:cTn id="43" fill="hold">
                      <p:stCondLst>
                        <p:cond delay="indefinite"/>
                      </p:stCondLst>
                      <p:childTnLst>
                        <p:par>
                          <p:cTn id="44" fill="hold">
                            <p:stCondLst>
                              <p:cond delay="0"/>
                            </p:stCondLst>
                            <p:childTnLst>
                              <p:par>
                                <p:cTn id="45" presetID="18" presetClass="exit" presetSubtype="9" fill="hold" grpId="1" nodeType="clickEffect">
                                  <p:stCondLst>
                                    <p:cond delay="0"/>
                                  </p:stCondLst>
                                  <p:childTnLst>
                                    <p:animEffect transition="out" filter="strips(upLeft)">
                                      <p:cBhvr>
                                        <p:cTn id="46" dur="6000"/>
                                        <p:tgtEl>
                                          <p:spTgt spid="7180"/>
                                        </p:tgtEl>
                                      </p:cBhvr>
                                    </p:animEffect>
                                    <p:set>
                                      <p:cBhvr>
                                        <p:cTn id="47" dur="1" fill="hold">
                                          <p:stCondLst>
                                            <p:cond delay="5999"/>
                                          </p:stCondLst>
                                        </p:cTn>
                                        <p:tgtEl>
                                          <p:spTgt spid="718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mph" presetSubtype="2" fill="hold" grpId="0" nodeType="clickEffect">
                                  <p:stCondLst>
                                    <p:cond delay="0"/>
                                  </p:stCondLst>
                                  <p:childTnLst>
                                    <p:animClr clrSpc="rgb" dir="cw">
                                      <p:cBhvr override="childStyle">
                                        <p:cTn id="51" dur="2000" fill="hold"/>
                                        <p:tgtEl>
                                          <p:spTgt spid="5"/>
                                        </p:tgtEl>
                                        <p:attrNameLst>
                                          <p:attrName>style.color</p:attrName>
                                        </p:attrNameLst>
                                      </p:cBhvr>
                                      <p:to>
                                        <a:srgbClr val="FFFF00"/>
                                      </p:to>
                                    </p:animClr>
                                  </p:childTnLst>
                                </p:cTn>
                              </p:par>
                            </p:childTnLst>
                          </p:cTn>
                        </p:par>
                      </p:childTnLst>
                    </p:cTn>
                  </p:par>
                  <p:par>
                    <p:cTn id="52" fill="hold">
                      <p:stCondLst>
                        <p:cond delay="indefinite"/>
                      </p:stCondLst>
                      <p:childTnLst>
                        <p:par>
                          <p:cTn id="53" fill="hold">
                            <p:stCondLst>
                              <p:cond delay="0"/>
                            </p:stCondLst>
                            <p:childTnLst>
                              <p:par>
                                <p:cTn id="54" presetID="18" presetClass="exit" presetSubtype="9" fill="hold" grpId="1" nodeType="clickEffect">
                                  <p:stCondLst>
                                    <p:cond delay="0"/>
                                  </p:stCondLst>
                                  <p:childTnLst>
                                    <p:animEffect transition="out" filter="strips(upLeft)">
                                      <p:cBhvr>
                                        <p:cTn id="55" dur="6000"/>
                                        <p:tgtEl>
                                          <p:spTgt spid="5"/>
                                        </p:tgtEl>
                                      </p:cBhvr>
                                    </p:animEffect>
                                    <p:set>
                                      <p:cBhvr>
                                        <p:cTn id="56" dur="1" fill="hold">
                                          <p:stCondLst>
                                            <p:cond delay="5999"/>
                                          </p:stCondLst>
                                        </p:cTn>
                                        <p:tgtEl>
                                          <p:spTgt spid="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mph" presetSubtype="2" fill="hold" grpId="0" nodeType="clickEffect">
                                  <p:stCondLst>
                                    <p:cond delay="0"/>
                                  </p:stCondLst>
                                  <p:childTnLst>
                                    <p:animClr clrSpc="rgb" dir="cw">
                                      <p:cBhvr override="childStyle">
                                        <p:cTn id="60" dur="2000" fill="hold"/>
                                        <p:tgtEl>
                                          <p:spTgt spid="7182"/>
                                        </p:tgtEl>
                                        <p:attrNameLst>
                                          <p:attrName>style.color</p:attrName>
                                        </p:attrNameLst>
                                      </p:cBhvr>
                                      <p:to>
                                        <a:srgbClr val="FFFF00"/>
                                      </p:to>
                                    </p:animClr>
                                  </p:childTnLst>
                                </p:cTn>
                              </p:par>
                            </p:childTnLst>
                          </p:cTn>
                        </p:par>
                      </p:childTnLst>
                    </p:cTn>
                  </p:par>
                  <p:par>
                    <p:cTn id="61" fill="hold">
                      <p:stCondLst>
                        <p:cond delay="indefinite"/>
                      </p:stCondLst>
                      <p:childTnLst>
                        <p:par>
                          <p:cTn id="62" fill="hold">
                            <p:stCondLst>
                              <p:cond delay="0"/>
                            </p:stCondLst>
                            <p:childTnLst>
                              <p:par>
                                <p:cTn id="63" presetID="18" presetClass="exit" presetSubtype="9" fill="hold" grpId="1" nodeType="clickEffect">
                                  <p:stCondLst>
                                    <p:cond delay="0"/>
                                  </p:stCondLst>
                                  <p:childTnLst>
                                    <p:animEffect transition="out" filter="strips(upLeft)">
                                      <p:cBhvr>
                                        <p:cTn id="64" dur="6000"/>
                                        <p:tgtEl>
                                          <p:spTgt spid="7182"/>
                                        </p:tgtEl>
                                      </p:cBhvr>
                                    </p:animEffect>
                                    <p:set>
                                      <p:cBhvr>
                                        <p:cTn id="65" dur="1" fill="hold">
                                          <p:stCondLst>
                                            <p:cond delay="5999"/>
                                          </p:stCondLst>
                                        </p:cTn>
                                        <p:tgtEl>
                                          <p:spTgt spid="718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mph" presetSubtype="2" fill="hold" grpId="0" nodeType="clickEffect">
                                  <p:stCondLst>
                                    <p:cond delay="0"/>
                                  </p:stCondLst>
                                  <p:childTnLst>
                                    <p:animClr clrSpc="rgb" dir="cw">
                                      <p:cBhvr override="childStyle">
                                        <p:cTn id="69" dur="2000" fill="hold"/>
                                        <p:tgtEl>
                                          <p:spTgt spid="15"/>
                                        </p:tgtEl>
                                        <p:attrNameLst>
                                          <p:attrName>style.color</p:attrName>
                                        </p:attrNameLst>
                                      </p:cBhvr>
                                      <p:to>
                                        <a:srgbClr val="FFFF00"/>
                                      </p:to>
                                    </p:animClr>
                                  </p:childTnLst>
                                </p:cTn>
                              </p:par>
                            </p:childTnLst>
                          </p:cTn>
                        </p:par>
                      </p:childTnLst>
                    </p:cTn>
                  </p:par>
                  <p:par>
                    <p:cTn id="70" fill="hold">
                      <p:stCondLst>
                        <p:cond delay="indefinite"/>
                      </p:stCondLst>
                      <p:childTnLst>
                        <p:par>
                          <p:cTn id="71" fill="hold">
                            <p:stCondLst>
                              <p:cond delay="0"/>
                            </p:stCondLst>
                            <p:childTnLst>
                              <p:par>
                                <p:cTn id="72" presetID="18" presetClass="exit" presetSubtype="9" fill="hold" grpId="1" nodeType="clickEffect">
                                  <p:stCondLst>
                                    <p:cond delay="0"/>
                                  </p:stCondLst>
                                  <p:childTnLst>
                                    <p:animEffect transition="out" filter="strips(upLeft)">
                                      <p:cBhvr>
                                        <p:cTn id="73" dur="6000"/>
                                        <p:tgtEl>
                                          <p:spTgt spid="15"/>
                                        </p:tgtEl>
                                      </p:cBhvr>
                                    </p:animEffect>
                                    <p:set>
                                      <p:cBhvr>
                                        <p:cTn id="74" dur="1" fill="hold">
                                          <p:stCondLst>
                                            <p:cond delay="59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0" nodeType="clickEffect">
                                  <p:stCondLst>
                                    <p:cond delay="0"/>
                                  </p:stCondLst>
                                  <p:childTnLst>
                                    <p:animClr clrSpc="rgb" dir="cw">
                                      <p:cBhvr override="childStyle">
                                        <p:cTn id="78" dur="2000" fill="hold"/>
                                        <p:tgtEl>
                                          <p:spTgt spid="13"/>
                                        </p:tgtEl>
                                        <p:attrNameLst>
                                          <p:attrName>style.color</p:attrName>
                                        </p:attrNameLst>
                                      </p:cBhvr>
                                      <p:to>
                                        <a:srgbClr val="FFFF00"/>
                                      </p:to>
                                    </p:animClr>
                                  </p:childTnLst>
                                </p:cTn>
                              </p:par>
                            </p:childTnLst>
                          </p:cTn>
                        </p:par>
                      </p:childTnLst>
                    </p:cTn>
                  </p:par>
                  <p:par>
                    <p:cTn id="79" fill="hold">
                      <p:stCondLst>
                        <p:cond delay="indefinite"/>
                      </p:stCondLst>
                      <p:childTnLst>
                        <p:par>
                          <p:cTn id="80" fill="hold">
                            <p:stCondLst>
                              <p:cond delay="0"/>
                            </p:stCondLst>
                            <p:childTnLst>
                              <p:par>
                                <p:cTn id="81" presetID="18" presetClass="exit" presetSubtype="9" fill="hold" grpId="1" nodeType="clickEffect">
                                  <p:stCondLst>
                                    <p:cond delay="0"/>
                                  </p:stCondLst>
                                  <p:childTnLst>
                                    <p:animEffect transition="out" filter="strips(upLeft)">
                                      <p:cBhvr>
                                        <p:cTn id="82" dur="6000"/>
                                        <p:tgtEl>
                                          <p:spTgt spid="13"/>
                                        </p:tgtEl>
                                      </p:cBhvr>
                                    </p:animEffect>
                                    <p:set>
                                      <p:cBhvr>
                                        <p:cTn id="83" dur="1" fill="hold">
                                          <p:stCondLst>
                                            <p:cond delay="5999"/>
                                          </p:stCondLst>
                                        </p:cTn>
                                        <p:tgtEl>
                                          <p:spTgt spid="1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 presetClass="emph" presetSubtype="2" fill="hold" grpId="0" nodeType="clickEffect">
                                  <p:stCondLst>
                                    <p:cond delay="0"/>
                                  </p:stCondLst>
                                  <p:childTnLst>
                                    <p:animClr clrSpc="rgb" dir="cw">
                                      <p:cBhvr override="childStyle">
                                        <p:cTn id="87" dur="2000" fill="hold"/>
                                        <p:tgtEl>
                                          <p:spTgt spid="14"/>
                                        </p:tgtEl>
                                        <p:attrNameLst>
                                          <p:attrName>style.color</p:attrName>
                                        </p:attrNameLst>
                                      </p:cBhvr>
                                      <p:to>
                                        <a:srgbClr val="FFFF00"/>
                                      </p:to>
                                    </p:animClr>
                                  </p:childTnLst>
                                </p:cTn>
                              </p:par>
                            </p:childTnLst>
                          </p:cTn>
                        </p:par>
                      </p:childTnLst>
                    </p:cTn>
                  </p:par>
                  <p:par>
                    <p:cTn id="88" fill="hold">
                      <p:stCondLst>
                        <p:cond delay="indefinite"/>
                      </p:stCondLst>
                      <p:childTnLst>
                        <p:par>
                          <p:cTn id="89" fill="hold">
                            <p:stCondLst>
                              <p:cond delay="0"/>
                            </p:stCondLst>
                            <p:childTnLst>
                              <p:par>
                                <p:cTn id="90" presetID="18" presetClass="exit" presetSubtype="9" fill="hold" grpId="1" nodeType="clickEffect">
                                  <p:stCondLst>
                                    <p:cond delay="0"/>
                                  </p:stCondLst>
                                  <p:childTnLst>
                                    <p:animEffect transition="out" filter="strips(upLeft)">
                                      <p:cBhvr>
                                        <p:cTn id="91" dur="6000"/>
                                        <p:tgtEl>
                                          <p:spTgt spid="14"/>
                                        </p:tgtEl>
                                      </p:cBhvr>
                                    </p:animEffect>
                                    <p:set>
                                      <p:cBhvr>
                                        <p:cTn id="92" dur="1" fill="hold">
                                          <p:stCondLst>
                                            <p:cond delay="5999"/>
                                          </p:stCondLst>
                                        </p:cTn>
                                        <p:tgtEl>
                                          <p:spTgt spid="1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mph" presetSubtype="2" fill="hold" grpId="0" nodeType="clickEffect">
                                  <p:stCondLst>
                                    <p:cond delay="0"/>
                                  </p:stCondLst>
                                  <p:childTnLst>
                                    <p:animClr clrSpc="rgb" dir="cw">
                                      <p:cBhvr override="childStyle">
                                        <p:cTn id="96" dur="2000" fill="hold"/>
                                        <p:tgtEl>
                                          <p:spTgt spid="7"/>
                                        </p:tgtEl>
                                        <p:attrNameLst>
                                          <p:attrName>style.color</p:attrName>
                                        </p:attrNameLst>
                                      </p:cBhvr>
                                      <p:to>
                                        <a:srgbClr val="FFFF00"/>
                                      </p:to>
                                    </p:animClr>
                                  </p:childTnLst>
                                </p:cTn>
                              </p:par>
                            </p:childTnLst>
                          </p:cTn>
                        </p:par>
                      </p:childTnLst>
                    </p:cTn>
                  </p:par>
                  <p:par>
                    <p:cTn id="97" fill="hold">
                      <p:stCondLst>
                        <p:cond delay="indefinite"/>
                      </p:stCondLst>
                      <p:childTnLst>
                        <p:par>
                          <p:cTn id="98" fill="hold">
                            <p:stCondLst>
                              <p:cond delay="0"/>
                            </p:stCondLst>
                            <p:childTnLst>
                              <p:par>
                                <p:cTn id="99" presetID="18" presetClass="exit" presetSubtype="9" fill="hold" grpId="1" nodeType="clickEffect">
                                  <p:stCondLst>
                                    <p:cond delay="0"/>
                                  </p:stCondLst>
                                  <p:childTnLst>
                                    <p:animEffect transition="out" filter="strips(upLeft)">
                                      <p:cBhvr>
                                        <p:cTn id="100" dur="6000"/>
                                        <p:tgtEl>
                                          <p:spTgt spid="7"/>
                                        </p:tgtEl>
                                      </p:cBhvr>
                                    </p:animEffect>
                                    <p:set>
                                      <p:cBhvr>
                                        <p:cTn id="101" dur="1" fill="hold">
                                          <p:stCondLst>
                                            <p:cond delay="5999"/>
                                          </p:stCondLst>
                                        </p:cTn>
                                        <p:tgtEl>
                                          <p:spTgt spid="7"/>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 presetClass="emph" presetSubtype="2" fill="hold" grpId="0" nodeType="clickEffect">
                                  <p:stCondLst>
                                    <p:cond delay="0"/>
                                  </p:stCondLst>
                                  <p:childTnLst>
                                    <p:animClr clrSpc="rgb" dir="cw">
                                      <p:cBhvr override="childStyle">
                                        <p:cTn id="105" dur="2000" fill="hold"/>
                                        <p:tgtEl>
                                          <p:spTgt spid="20"/>
                                        </p:tgtEl>
                                        <p:attrNameLst>
                                          <p:attrName>style.color</p:attrName>
                                        </p:attrNameLst>
                                      </p:cBhvr>
                                      <p:to>
                                        <a:srgbClr val="FFFF00"/>
                                      </p:to>
                                    </p:animClr>
                                  </p:childTnLst>
                                </p:cTn>
                              </p:par>
                            </p:childTnLst>
                          </p:cTn>
                        </p:par>
                      </p:childTnLst>
                    </p:cTn>
                  </p:par>
                  <p:par>
                    <p:cTn id="106" fill="hold">
                      <p:stCondLst>
                        <p:cond delay="indefinite"/>
                      </p:stCondLst>
                      <p:childTnLst>
                        <p:par>
                          <p:cTn id="107" fill="hold">
                            <p:stCondLst>
                              <p:cond delay="0"/>
                            </p:stCondLst>
                            <p:childTnLst>
                              <p:par>
                                <p:cTn id="108" presetID="18" presetClass="exit" presetSubtype="9" fill="hold" grpId="1" nodeType="clickEffect">
                                  <p:stCondLst>
                                    <p:cond delay="0"/>
                                  </p:stCondLst>
                                  <p:childTnLst>
                                    <p:animEffect transition="out" filter="strips(upLeft)">
                                      <p:cBhvr>
                                        <p:cTn id="109" dur="6000"/>
                                        <p:tgtEl>
                                          <p:spTgt spid="20"/>
                                        </p:tgtEl>
                                      </p:cBhvr>
                                    </p:animEffect>
                                    <p:set>
                                      <p:cBhvr>
                                        <p:cTn id="110" dur="1" fill="hold">
                                          <p:stCondLst>
                                            <p:cond delay="5999"/>
                                          </p:stCondLst>
                                        </p:cTn>
                                        <p:tgtEl>
                                          <p:spTgt spid="20"/>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3" presetClass="emph" presetSubtype="2" fill="hold" grpId="0" nodeType="clickEffect">
                                  <p:stCondLst>
                                    <p:cond delay="0"/>
                                  </p:stCondLst>
                                  <p:childTnLst>
                                    <p:animClr clrSpc="rgb" dir="cw">
                                      <p:cBhvr override="childStyle">
                                        <p:cTn id="114" dur="2000" fill="hold"/>
                                        <p:tgtEl>
                                          <p:spTgt spid="7188"/>
                                        </p:tgtEl>
                                        <p:attrNameLst>
                                          <p:attrName>style.color</p:attrName>
                                        </p:attrNameLst>
                                      </p:cBhvr>
                                      <p:to>
                                        <a:srgbClr val="FFFF00"/>
                                      </p:to>
                                    </p:animClr>
                                  </p:childTnLst>
                                </p:cTn>
                              </p:par>
                            </p:childTnLst>
                          </p:cTn>
                        </p:par>
                      </p:childTnLst>
                    </p:cTn>
                  </p:par>
                  <p:par>
                    <p:cTn id="115" fill="hold">
                      <p:stCondLst>
                        <p:cond delay="indefinite"/>
                      </p:stCondLst>
                      <p:childTnLst>
                        <p:par>
                          <p:cTn id="116" fill="hold">
                            <p:stCondLst>
                              <p:cond delay="0"/>
                            </p:stCondLst>
                            <p:childTnLst>
                              <p:par>
                                <p:cTn id="117" presetID="18" presetClass="exit" presetSubtype="9" fill="hold" grpId="1" nodeType="clickEffect">
                                  <p:stCondLst>
                                    <p:cond delay="0"/>
                                  </p:stCondLst>
                                  <p:childTnLst>
                                    <p:animEffect transition="out" filter="strips(upLeft)">
                                      <p:cBhvr>
                                        <p:cTn id="118" dur="6000"/>
                                        <p:tgtEl>
                                          <p:spTgt spid="7188"/>
                                        </p:tgtEl>
                                      </p:cBhvr>
                                    </p:animEffect>
                                    <p:set>
                                      <p:cBhvr>
                                        <p:cTn id="119" dur="1" fill="hold">
                                          <p:stCondLst>
                                            <p:cond delay="5999"/>
                                          </p:stCondLst>
                                        </p:cTn>
                                        <p:tgtEl>
                                          <p:spTgt spid="7188"/>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3" presetClass="emph" presetSubtype="2" fill="hold" grpId="0" nodeType="clickEffect">
                                  <p:stCondLst>
                                    <p:cond delay="0"/>
                                  </p:stCondLst>
                                  <p:childTnLst>
                                    <p:animClr clrSpc="rgb" dir="cw">
                                      <p:cBhvr override="childStyle">
                                        <p:cTn id="123" dur="2000" fill="hold"/>
                                        <p:tgtEl>
                                          <p:spTgt spid="19"/>
                                        </p:tgtEl>
                                        <p:attrNameLst>
                                          <p:attrName>style.color</p:attrName>
                                        </p:attrNameLst>
                                      </p:cBhvr>
                                      <p:to>
                                        <a:srgbClr val="FFFF00"/>
                                      </p:to>
                                    </p:animClr>
                                  </p:childTnLst>
                                </p:cTn>
                              </p:par>
                            </p:childTnLst>
                          </p:cTn>
                        </p:par>
                      </p:childTnLst>
                    </p:cTn>
                  </p:par>
                  <p:par>
                    <p:cTn id="124" fill="hold">
                      <p:stCondLst>
                        <p:cond delay="indefinite"/>
                      </p:stCondLst>
                      <p:childTnLst>
                        <p:par>
                          <p:cTn id="125" fill="hold">
                            <p:stCondLst>
                              <p:cond delay="0"/>
                            </p:stCondLst>
                            <p:childTnLst>
                              <p:par>
                                <p:cTn id="126" presetID="18" presetClass="exit" presetSubtype="9" fill="hold" grpId="1" nodeType="clickEffect">
                                  <p:stCondLst>
                                    <p:cond delay="0"/>
                                  </p:stCondLst>
                                  <p:childTnLst>
                                    <p:animEffect transition="out" filter="strips(upLeft)">
                                      <p:cBhvr>
                                        <p:cTn id="127" dur="6000"/>
                                        <p:tgtEl>
                                          <p:spTgt spid="19"/>
                                        </p:tgtEl>
                                      </p:cBhvr>
                                    </p:animEffect>
                                    <p:set>
                                      <p:cBhvr>
                                        <p:cTn id="128" dur="1" fill="hold">
                                          <p:stCondLst>
                                            <p:cond delay="5999"/>
                                          </p:stCondLst>
                                        </p:cTn>
                                        <p:tgtEl>
                                          <p:spTgt spid="19"/>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3" presetClass="emph" presetSubtype="2" fill="hold" grpId="0" nodeType="clickEffect">
                                  <p:stCondLst>
                                    <p:cond delay="0"/>
                                  </p:stCondLst>
                                  <p:childTnLst>
                                    <p:animClr clrSpc="rgb" dir="cw">
                                      <p:cBhvr override="childStyle">
                                        <p:cTn id="132" dur="2000" fill="hold"/>
                                        <p:tgtEl>
                                          <p:spTgt spid="10"/>
                                        </p:tgtEl>
                                        <p:attrNameLst>
                                          <p:attrName>style.color</p:attrName>
                                        </p:attrNameLst>
                                      </p:cBhvr>
                                      <p:to>
                                        <a:srgbClr val="FFFF00"/>
                                      </p:to>
                                    </p:animClr>
                                  </p:childTnLst>
                                </p:cTn>
                              </p:par>
                            </p:childTnLst>
                          </p:cTn>
                        </p:par>
                      </p:childTnLst>
                    </p:cTn>
                  </p:par>
                  <p:par>
                    <p:cTn id="133" fill="hold">
                      <p:stCondLst>
                        <p:cond delay="indefinite"/>
                      </p:stCondLst>
                      <p:childTnLst>
                        <p:par>
                          <p:cTn id="134" fill="hold">
                            <p:stCondLst>
                              <p:cond delay="0"/>
                            </p:stCondLst>
                            <p:childTnLst>
                              <p:par>
                                <p:cTn id="135" presetID="18" presetClass="exit" presetSubtype="9" fill="hold" grpId="1" nodeType="clickEffect">
                                  <p:stCondLst>
                                    <p:cond delay="0"/>
                                  </p:stCondLst>
                                  <p:childTnLst>
                                    <p:animEffect transition="out" filter="strips(upLeft)">
                                      <p:cBhvr>
                                        <p:cTn id="136" dur="6000"/>
                                        <p:tgtEl>
                                          <p:spTgt spid="10"/>
                                        </p:tgtEl>
                                      </p:cBhvr>
                                    </p:animEffect>
                                    <p:set>
                                      <p:cBhvr>
                                        <p:cTn id="137" dur="1" fill="hold">
                                          <p:stCondLst>
                                            <p:cond delay="5999"/>
                                          </p:stCondLst>
                                        </p:cTn>
                                        <p:tgtEl>
                                          <p:spTgt spid="10"/>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3" presetClass="emph" presetSubtype="2" fill="hold" grpId="0" nodeType="clickEffect">
                                  <p:stCondLst>
                                    <p:cond delay="0"/>
                                  </p:stCondLst>
                                  <p:childTnLst>
                                    <p:animClr clrSpc="rgb" dir="cw">
                                      <p:cBhvr override="childStyle">
                                        <p:cTn id="141" dur="2000" fill="hold"/>
                                        <p:tgtEl>
                                          <p:spTgt spid="21"/>
                                        </p:tgtEl>
                                        <p:attrNameLst>
                                          <p:attrName>style.color</p:attrName>
                                        </p:attrNameLst>
                                      </p:cBhvr>
                                      <p:to>
                                        <a:srgbClr val="FFFF00"/>
                                      </p:to>
                                    </p:animClr>
                                  </p:childTnLst>
                                </p:cTn>
                              </p:par>
                            </p:childTnLst>
                          </p:cTn>
                        </p:par>
                      </p:childTnLst>
                    </p:cTn>
                  </p:par>
                  <p:par>
                    <p:cTn id="142" fill="hold">
                      <p:stCondLst>
                        <p:cond delay="indefinite"/>
                      </p:stCondLst>
                      <p:childTnLst>
                        <p:par>
                          <p:cTn id="143" fill="hold">
                            <p:stCondLst>
                              <p:cond delay="0"/>
                            </p:stCondLst>
                            <p:childTnLst>
                              <p:par>
                                <p:cTn id="144" presetID="18" presetClass="exit" presetSubtype="9" fill="hold" grpId="1" nodeType="clickEffect">
                                  <p:stCondLst>
                                    <p:cond delay="0"/>
                                  </p:stCondLst>
                                  <p:childTnLst>
                                    <p:animEffect transition="out" filter="strips(upLeft)">
                                      <p:cBhvr>
                                        <p:cTn id="145" dur="6000"/>
                                        <p:tgtEl>
                                          <p:spTgt spid="21"/>
                                        </p:tgtEl>
                                      </p:cBhvr>
                                    </p:animEffect>
                                    <p:set>
                                      <p:cBhvr>
                                        <p:cTn id="146" dur="1" fill="hold">
                                          <p:stCondLst>
                                            <p:cond delay="5999"/>
                                          </p:stCondLst>
                                        </p:cTn>
                                        <p:tgtEl>
                                          <p:spTgt spid="21"/>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3" presetClass="emph" presetSubtype="2" fill="hold" grpId="0" nodeType="clickEffect">
                                  <p:stCondLst>
                                    <p:cond delay="0"/>
                                  </p:stCondLst>
                                  <p:childTnLst>
                                    <p:animClr clrSpc="rgb" dir="cw">
                                      <p:cBhvr override="childStyle">
                                        <p:cTn id="150" dur="2000" fill="hold"/>
                                        <p:tgtEl>
                                          <p:spTgt spid="9"/>
                                        </p:tgtEl>
                                        <p:attrNameLst>
                                          <p:attrName>style.color</p:attrName>
                                        </p:attrNameLst>
                                      </p:cBhvr>
                                      <p:to>
                                        <a:srgbClr val="FFFF00"/>
                                      </p:to>
                                    </p:animClr>
                                  </p:childTnLst>
                                </p:cTn>
                              </p:par>
                            </p:childTnLst>
                          </p:cTn>
                        </p:par>
                      </p:childTnLst>
                    </p:cTn>
                  </p:par>
                  <p:par>
                    <p:cTn id="151" fill="hold">
                      <p:stCondLst>
                        <p:cond delay="indefinite"/>
                      </p:stCondLst>
                      <p:childTnLst>
                        <p:par>
                          <p:cTn id="152" fill="hold">
                            <p:stCondLst>
                              <p:cond delay="0"/>
                            </p:stCondLst>
                            <p:childTnLst>
                              <p:par>
                                <p:cTn id="153" presetID="18" presetClass="exit" presetSubtype="9" fill="hold" grpId="1" nodeType="clickEffect">
                                  <p:stCondLst>
                                    <p:cond delay="0"/>
                                  </p:stCondLst>
                                  <p:childTnLst>
                                    <p:animEffect transition="out" filter="strips(upLeft)">
                                      <p:cBhvr>
                                        <p:cTn id="154" dur="6000"/>
                                        <p:tgtEl>
                                          <p:spTgt spid="9"/>
                                        </p:tgtEl>
                                      </p:cBhvr>
                                    </p:animEffect>
                                    <p:set>
                                      <p:cBhvr>
                                        <p:cTn id="155" dur="1" fill="hold">
                                          <p:stCondLst>
                                            <p:cond delay="5999"/>
                                          </p:stCondLst>
                                        </p:cTn>
                                        <p:tgtEl>
                                          <p:spTgt spid="9"/>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3" presetClass="emph" presetSubtype="2" fill="hold" grpId="0" nodeType="clickEffect">
                                  <p:stCondLst>
                                    <p:cond delay="0"/>
                                  </p:stCondLst>
                                  <p:childTnLst>
                                    <p:animClr clrSpc="rgb" dir="cw">
                                      <p:cBhvr override="childStyle">
                                        <p:cTn id="159" dur="2000" fill="hold"/>
                                        <p:tgtEl>
                                          <p:spTgt spid="16"/>
                                        </p:tgtEl>
                                        <p:attrNameLst>
                                          <p:attrName>style.color</p:attrName>
                                        </p:attrNameLst>
                                      </p:cBhvr>
                                      <p:to>
                                        <a:srgbClr val="FFFF00"/>
                                      </p:to>
                                    </p:animClr>
                                  </p:childTnLst>
                                </p:cTn>
                              </p:par>
                            </p:childTnLst>
                          </p:cTn>
                        </p:par>
                      </p:childTnLst>
                    </p:cTn>
                  </p:par>
                  <p:par>
                    <p:cTn id="160" fill="hold">
                      <p:stCondLst>
                        <p:cond delay="indefinite"/>
                      </p:stCondLst>
                      <p:childTnLst>
                        <p:par>
                          <p:cTn id="161" fill="hold">
                            <p:stCondLst>
                              <p:cond delay="0"/>
                            </p:stCondLst>
                            <p:childTnLst>
                              <p:par>
                                <p:cTn id="162" presetID="18" presetClass="exit" presetSubtype="9" fill="hold" grpId="1" nodeType="clickEffect">
                                  <p:stCondLst>
                                    <p:cond delay="0"/>
                                  </p:stCondLst>
                                  <p:childTnLst>
                                    <p:animEffect transition="out" filter="strips(upLeft)">
                                      <p:cBhvr>
                                        <p:cTn id="163" dur="6000"/>
                                        <p:tgtEl>
                                          <p:spTgt spid="16"/>
                                        </p:tgtEl>
                                      </p:cBhvr>
                                    </p:animEffect>
                                    <p:set>
                                      <p:cBhvr>
                                        <p:cTn id="164" dur="1" fill="hold">
                                          <p:stCondLst>
                                            <p:cond delay="5999"/>
                                          </p:stCondLst>
                                        </p:cTn>
                                        <p:tgtEl>
                                          <p:spTgt spid="16"/>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3" presetClass="emph" presetSubtype="2" fill="hold" grpId="0" nodeType="clickEffect">
                                  <p:stCondLst>
                                    <p:cond delay="0"/>
                                  </p:stCondLst>
                                  <p:childTnLst>
                                    <p:animClr clrSpc="rgb" dir="cw">
                                      <p:cBhvr override="childStyle">
                                        <p:cTn id="168" dur="2000" fill="hold"/>
                                        <p:tgtEl>
                                          <p:spTgt spid="7194"/>
                                        </p:tgtEl>
                                        <p:attrNameLst>
                                          <p:attrName>style.color</p:attrName>
                                        </p:attrNameLst>
                                      </p:cBhvr>
                                      <p:to>
                                        <a:srgbClr val="FFFF00"/>
                                      </p:to>
                                    </p:animClr>
                                  </p:childTnLst>
                                </p:cTn>
                              </p:par>
                            </p:childTnLst>
                          </p:cTn>
                        </p:par>
                      </p:childTnLst>
                    </p:cTn>
                  </p:par>
                  <p:par>
                    <p:cTn id="169" fill="hold">
                      <p:stCondLst>
                        <p:cond delay="indefinite"/>
                      </p:stCondLst>
                      <p:childTnLst>
                        <p:par>
                          <p:cTn id="170" fill="hold">
                            <p:stCondLst>
                              <p:cond delay="0"/>
                            </p:stCondLst>
                            <p:childTnLst>
                              <p:par>
                                <p:cTn id="171" presetID="18" presetClass="exit" presetSubtype="9" fill="hold" grpId="1" nodeType="clickEffect">
                                  <p:stCondLst>
                                    <p:cond delay="0"/>
                                  </p:stCondLst>
                                  <p:childTnLst>
                                    <p:animEffect transition="out" filter="strips(upLeft)">
                                      <p:cBhvr>
                                        <p:cTn id="172" dur="6000"/>
                                        <p:tgtEl>
                                          <p:spTgt spid="7194"/>
                                        </p:tgtEl>
                                      </p:cBhvr>
                                    </p:animEffect>
                                    <p:set>
                                      <p:cBhvr>
                                        <p:cTn id="173" dur="1" fill="hold">
                                          <p:stCondLst>
                                            <p:cond delay="5999"/>
                                          </p:stCondLst>
                                        </p:cTn>
                                        <p:tgtEl>
                                          <p:spTgt spid="7194"/>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3" presetClass="emph" presetSubtype="2" fill="hold" grpId="0" nodeType="clickEffect">
                                  <p:stCondLst>
                                    <p:cond delay="0"/>
                                  </p:stCondLst>
                                  <p:childTnLst>
                                    <p:animClr clrSpc="rgb" dir="cw">
                                      <p:cBhvr override="childStyle">
                                        <p:cTn id="177" dur="2000" fill="hold"/>
                                        <p:tgtEl>
                                          <p:spTgt spid="22"/>
                                        </p:tgtEl>
                                        <p:attrNameLst>
                                          <p:attrName>style.color</p:attrName>
                                        </p:attrNameLst>
                                      </p:cBhvr>
                                      <p:to>
                                        <a:srgbClr val="FFFF00"/>
                                      </p:to>
                                    </p:animClr>
                                  </p:childTnLst>
                                </p:cTn>
                              </p:par>
                            </p:childTnLst>
                          </p:cTn>
                        </p:par>
                      </p:childTnLst>
                    </p:cTn>
                  </p:par>
                  <p:par>
                    <p:cTn id="178" fill="hold">
                      <p:stCondLst>
                        <p:cond delay="indefinite"/>
                      </p:stCondLst>
                      <p:childTnLst>
                        <p:par>
                          <p:cTn id="179" fill="hold">
                            <p:stCondLst>
                              <p:cond delay="0"/>
                            </p:stCondLst>
                            <p:childTnLst>
                              <p:par>
                                <p:cTn id="180" presetID="18" presetClass="exit" presetSubtype="9" fill="hold" grpId="1" nodeType="clickEffect">
                                  <p:stCondLst>
                                    <p:cond delay="0"/>
                                  </p:stCondLst>
                                  <p:childTnLst>
                                    <p:animEffect transition="out" filter="strips(upLeft)">
                                      <p:cBhvr>
                                        <p:cTn id="181" dur="6000"/>
                                        <p:tgtEl>
                                          <p:spTgt spid="22"/>
                                        </p:tgtEl>
                                      </p:cBhvr>
                                    </p:animEffect>
                                    <p:set>
                                      <p:cBhvr>
                                        <p:cTn id="182" dur="1" fill="hold">
                                          <p:stCondLst>
                                            <p:cond delay="5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P spid="7177" grpId="1" animBg="1"/>
      <p:bldP spid="7178" grpId="0" animBg="1"/>
      <p:bldP spid="7178" grpId="1" animBg="1"/>
      <p:bldP spid="7179" grpId="0" animBg="1"/>
      <p:bldP spid="7179" grpId="1" animBg="1"/>
      <p:bldP spid="7180" grpId="0" animBg="1"/>
      <p:bldP spid="7180" grpId="1" animBg="1"/>
      <p:bldP spid="7182" grpId="0" animBg="1"/>
      <p:bldP spid="7182" grpId="1" animBg="1"/>
      <p:bldP spid="7188" grpId="0" animBg="1"/>
      <p:bldP spid="7188" grpId="1" animBg="1"/>
      <p:bldP spid="7194" grpId="0" animBg="1"/>
      <p:bldP spid="7194" grpId="1" animBg="1"/>
      <p:bldP spid="5" grpId="0" animBg="1"/>
      <p:bldP spid="5" grpId="1" animBg="1"/>
      <p:bldP spid="7" grpId="0" animBg="1"/>
      <p:bldP spid="7"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b="1" dirty="0">
                <a:solidFill>
                  <a:srgbClr val="1E4E79"/>
                </a:solidFill>
                <a:latin typeface="Century Gothic" panose="020B0502020202020204" pitchFamily="34" charset="0"/>
                <a:ea typeface="Century Gothic"/>
                <a:cs typeface="Century Gothic"/>
                <a:sym typeface="Century Gothic"/>
              </a:rPr>
              <a:t>Saying what you want to do</a:t>
            </a:r>
            <a:endParaRPr lang="en-GB" sz="4400" b="1" i="0" u="none" strike="noStrike" cap="none" dirty="0">
              <a:solidFill>
                <a:srgbClr val="1E4E79"/>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7" name="Google Shape;169;p8">
            <a:extLst>
              <a:ext uri="{FF2B5EF4-FFF2-40B4-BE49-F238E27FC236}">
                <a16:creationId xmlns:a16="http://schemas.microsoft.com/office/drawing/2014/main" id="{128FE9E4-B5C0-3CA3-6B55-438027464A3B}"/>
              </a:ext>
            </a:extLst>
          </p:cNvPr>
          <p:cNvSpPr txBox="1"/>
          <p:nvPr/>
        </p:nvSpPr>
        <p:spPr>
          <a:xfrm>
            <a:off x="282562" y="924457"/>
            <a:ext cx="7953003" cy="646290"/>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3600" b="1" dirty="0">
                <a:solidFill>
                  <a:srgbClr val="002060"/>
                </a:solidFill>
                <a:latin typeface="Century Gothic"/>
                <a:ea typeface="Century Gothic"/>
                <a:cs typeface="Century Gothic"/>
                <a:sym typeface="Century Gothic"/>
              </a:rPr>
              <a:t>[</a:t>
            </a:r>
            <a:r>
              <a:rPr lang="en-GB" sz="3600" dirty="0" err="1">
                <a:solidFill>
                  <a:srgbClr val="002060"/>
                </a:solidFill>
                <a:latin typeface="Century Gothic"/>
                <a:ea typeface="Century Gothic"/>
                <a:cs typeface="Century Gothic"/>
                <a:sym typeface="Century Gothic"/>
              </a:rPr>
              <a:t>querer</a:t>
            </a:r>
            <a:r>
              <a:rPr lang="en-GB" sz="3600" dirty="0">
                <a:solidFill>
                  <a:srgbClr val="002060"/>
                </a:solidFill>
                <a:latin typeface="Century Gothic"/>
                <a:ea typeface="Century Gothic"/>
                <a:cs typeface="Century Gothic"/>
                <a:sym typeface="Century Gothic"/>
              </a:rPr>
              <a:t>: to want, wanting</a:t>
            </a:r>
            <a:r>
              <a:rPr lang="en-GB" sz="3600" b="1" dirty="0">
                <a:solidFill>
                  <a:srgbClr val="002060"/>
                </a:solidFill>
                <a:latin typeface="Century Gothic"/>
                <a:ea typeface="Century Gothic"/>
                <a:cs typeface="Century Gothic"/>
                <a:sym typeface="Century Gothic"/>
              </a:rPr>
              <a:t>]</a:t>
            </a:r>
            <a:endParaRPr sz="3600" b="1" i="0" u="none" strike="noStrike" cap="none" dirty="0">
              <a:solidFill>
                <a:srgbClr val="002060"/>
              </a:solidFill>
              <a:latin typeface="Century Gothic"/>
              <a:ea typeface="Century Gothic"/>
              <a:cs typeface="Century Gothic"/>
              <a:sym typeface="Century Gothic"/>
            </a:endParaRPr>
          </a:p>
        </p:txBody>
      </p:sp>
      <p:pic>
        <p:nvPicPr>
          <p:cNvPr id="24" name="Google Shape;183;p8">
            <a:extLst>
              <a:ext uri="{FF2B5EF4-FFF2-40B4-BE49-F238E27FC236}">
                <a16:creationId xmlns:a16="http://schemas.microsoft.com/office/drawing/2014/main" id="{4858A761-5159-DFC5-58E4-BB477B70DAE0}"/>
              </a:ext>
            </a:extLst>
          </p:cNvPr>
          <p:cNvPicPr preferRelativeResize="0"/>
          <p:nvPr/>
        </p:nvPicPr>
        <p:blipFill rotWithShape="1">
          <a:blip r:embed="rId4">
            <a:alphaModFix/>
          </a:blip>
          <a:srcRect/>
          <a:stretch/>
        </p:blipFill>
        <p:spPr>
          <a:xfrm>
            <a:off x="360888" y="3949765"/>
            <a:ext cx="634523" cy="671647"/>
          </a:xfrm>
          <a:prstGeom prst="rect">
            <a:avLst/>
          </a:prstGeom>
          <a:noFill/>
          <a:ln>
            <a:noFill/>
          </a:ln>
        </p:spPr>
      </p:pic>
      <p:sp>
        <p:nvSpPr>
          <p:cNvPr id="26" name="TextBox 25">
            <a:extLst>
              <a:ext uri="{FF2B5EF4-FFF2-40B4-BE49-F238E27FC236}">
                <a16:creationId xmlns:a16="http://schemas.microsoft.com/office/drawing/2014/main" id="{1EFAA493-F102-AA56-FCF5-45310E60660A}"/>
              </a:ext>
            </a:extLst>
          </p:cNvPr>
          <p:cNvSpPr txBox="1"/>
          <p:nvPr/>
        </p:nvSpPr>
        <p:spPr>
          <a:xfrm>
            <a:off x="1035589" y="3639196"/>
            <a:ext cx="50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Quier</a:t>
            </a:r>
            <a:r>
              <a:rPr lang="en-GB" sz="2800" b="1" dirty="0" err="1">
                <a:solidFill>
                  <a:srgbClr val="002060"/>
                </a:solidFill>
                <a:latin typeface="Century Gothic" panose="020B0502020202020204" pitchFamily="34" charset="0"/>
              </a:rPr>
              <a:t>o</a:t>
            </a:r>
            <a:r>
              <a:rPr lang="en-GB" sz="2800" dirty="0">
                <a:solidFill>
                  <a:srgbClr val="002060"/>
                </a:solidFill>
                <a:latin typeface="Century Gothic" panose="020B0502020202020204" pitchFamily="34" charset="0"/>
              </a:rPr>
              <a:t> </a:t>
            </a:r>
            <a:r>
              <a:rPr kumimoji="0" lang="en-GB" sz="2800" b="1" i="0" u="none" strike="noStrike" kern="1200" cap="none" spc="0" normalizeH="0" noProof="0" dirty="0" err="1">
                <a:ln>
                  <a:noFill/>
                </a:ln>
                <a:solidFill>
                  <a:srgbClr val="FF0066"/>
                </a:solidFill>
                <a:effectLst/>
                <a:uLnTx/>
                <a:uFillTx/>
                <a:latin typeface="Century Gothic" panose="020B0502020202020204" pitchFamily="34" charset="0"/>
                <a:ea typeface="+mn-ea"/>
                <a:cs typeface="+mn-cs"/>
              </a:rPr>
              <a:t>nadar</a:t>
            </a:r>
            <a:r>
              <a:rPr kumimoji="0" lang="en-GB" sz="28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 </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en </a:t>
            </a:r>
            <a:r>
              <a:rPr kumimoji="0" lang="en-GB" sz="2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mar.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667B4DA0-4F17-2794-1A1F-89E3A0807FD7}"/>
              </a:ext>
            </a:extLst>
          </p:cNvPr>
          <p:cNvSpPr txBox="1"/>
          <p:nvPr/>
        </p:nvSpPr>
        <p:spPr>
          <a:xfrm>
            <a:off x="243150" y="1768367"/>
            <a:ext cx="11948850" cy="523220"/>
          </a:xfrm>
          <a:prstGeom prst="rect">
            <a:avLst/>
          </a:prstGeom>
          <a:noFill/>
        </p:spPr>
        <p:txBody>
          <a:bodyPr wrap="square">
            <a:spAutoFit/>
          </a:bodyPr>
          <a:lstStyle/>
          <a:p>
            <a:r>
              <a:rPr lang="en-GB" sz="2800" dirty="0">
                <a:solidFill>
                  <a:srgbClr val="002060"/>
                </a:solidFill>
                <a:latin typeface="Century Gothic" panose="020B0502020202020204" pitchFamily="34" charset="0"/>
              </a:rPr>
              <a:t>In Spanish, the verb ‘</a:t>
            </a:r>
            <a:r>
              <a:rPr lang="en-GB" sz="2800" dirty="0" err="1">
                <a:solidFill>
                  <a:srgbClr val="002060"/>
                </a:solidFill>
                <a:latin typeface="Century Gothic" panose="020B0502020202020204" pitchFamily="34" charset="0"/>
              </a:rPr>
              <a:t>quer</a:t>
            </a:r>
            <a:r>
              <a:rPr lang="en-GB" sz="2800" b="1" dirty="0" err="1">
                <a:solidFill>
                  <a:srgbClr val="002060"/>
                </a:solidFill>
                <a:latin typeface="Century Gothic" panose="020B0502020202020204" pitchFamily="34" charset="0"/>
              </a:rPr>
              <a:t>er</a:t>
            </a:r>
            <a:r>
              <a:rPr lang="en-GB" sz="2800" dirty="0">
                <a:solidFill>
                  <a:srgbClr val="002060"/>
                </a:solidFill>
                <a:latin typeface="Century Gothic" panose="020B0502020202020204" pitchFamily="34" charset="0"/>
              </a:rPr>
              <a:t>’ is followed by a 2</a:t>
            </a:r>
            <a:r>
              <a:rPr lang="en-GB" sz="2800" baseline="30000" dirty="0">
                <a:solidFill>
                  <a:srgbClr val="002060"/>
                </a:solidFill>
                <a:latin typeface="Century Gothic" panose="020B0502020202020204" pitchFamily="34" charset="0"/>
              </a:rPr>
              <a:t>nd</a:t>
            </a:r>
            <a:r>
              <a:rPr lang="en-GB" sz="2800" dirty="0">
                <a:solidFill>
                  <a:srgbClr val="002060"/>
                </a:solidFill>
                <a:latin typeface="Century Gothic" panose="020B0502020202020204" pitchFamily="34" charset="0"/>
              </a:rPr>
              <a:t> verb in </a:t>
            </a:r>
            <a:r>
              <a:rPr lang="en-GB" sz="2800" b="1" u="sng" dirty="0">
                <a:solidFill>
                  <a:srgbClr val="002060"/>
                </a:solidFill>
                <a:latin typeface="Century Gothic" panose="020B0502020202020204" pitchFamily="34" charset="0"/>
              </a:rPr>
              <a:t>infinitive</a:t>
            </a:r>
            <a:r>
              <a:rPr lang="en-GB" sz="2800" dirty="0">
                <a:solidFill>
                  <a:srgbClr val="002060"/>
                </a:solidFill>
                <a:latin typeface="Century Gothic" panose="020B0502020202020204" pitchFamily="34" charset="0"/>
              </a:rPr>
              <a:t>. </a:t>
            </a:r>
            <a:endParaRPr lang="en-GB" sz="2800" dirty="0"/>
          </a:p>
        </p:txBody>
      </p:sp>
      <p:sp>
        <p:nvSpPr>
          <p:cNvPr id="37" name="TextBox 36">
            <a:extLst>
              <a:ext uri="{FF2B5EF4-FFF2-40B4-BE49-F238E27FC236}">
                <a16:creationId xmlns:a16="http://schemas.microsoft.com/office/drawing/2014/main" id="{D4888CD5-399C-F6F6-04A8-319FE6209D7B}"/>
              </a:ext>
            </a:extLst>
          </p:cNvPr>
          <p:cNvSpPr txBox="1"/>
          <p:nvPr/>
        </p:nvSpPr>
        <p:spPr>
          <a:xfrm>
            <a:off x="995411" y="4033439"/>
            <a:ext cx="5191568" cy="523220"/>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I want to </a:t>
            </a:r>
            <a:r>
              <a:rPr lang="en-GB" sz="2800" b="1" dirty="0">
                <a:solidFill>
                  <a:srgbClr val="FF0066"/>
                </a:solidFill>
                <a:latin typeface="Century Gothic" panose="020B0502020202020204" pitchFamily="34" charset="0"/>
              </a:rPr>
              <a:t>swim </a:t>
            </a:r>
            <a:r>
              <a:rPr lang="en-GB" sz="2800" dirty="0">
                <a:solidFill>
                  <a:srgbClr val="002060"/>
                </a:solidFill>
                <a:latin typeface="Century Gothic" panose="020B0502020202020204" pitchFamily="34" charset="0"/>
              </a:rPr>
              <a:t>in the sea.</a:t>
            </a:r>
          </a:p>
        </p:txBody>
      </p:sp>
      <p:sp>
        <p:nvSpPr>
          <p:cNvPr id="29" name="Google Shape;491;p51">
            <a:extLst>
              <a:ext uri="{FF2B5EF4-FFF2-40B4-BE49-F238E27FC236}">
                <a16:creationId xmlns:a16="http://schemas.microsoft.com/office/drawing/2014/main" id="{E2D1EEFA-AF85-ADDF-6764-C8857448A836}"/>
              </a:ext>
            </a:extLst>
          </p:cNvPr>
          <p:cNvSpPr txBox="1"/>
          <p:nvPr/>
        </p:nvSpPr>
        <p:spPr>
          <a:xfrm>
            <a:off x="3500216" y="2404416"/>
            <a:ext cx="8283998" cy="596869"/>
          </a:xfrm>
          <a:prstGeom prst="rect">
            <a:avLst/>
          </a:prstGeom>
          <a:noFill/>
          <a:ln>
            <a:noFill/>
          </a:ln>
        </p:spPr>
        <p:txBody>
          <a:bodyPr spcFirstLastPara="1" wrap="square" lIns="60950" tIns="60950" rIns="60950" bIns="60950" anchor="t" anchorCtr="0">
            <a:noAutofit/>
          </a:bodyPr>
          <a:lstStyle/>
          <a:p>
            <a:r>
              <a:rPr lang="en-GB" sz="2800" dirty="0">
                <a:solidFill>
                  <a:srgbClr val="002060"/>
                </a:solidFill>
                <a:latin typeface="Century Gothic" panose="020B0502020202020204" pitchFamily="34" charset="0"/>
                <a:ea typeface="Montserrat"/>
                <a:cs typeface="Montserrat"/>
                <a:sym typeface="Montserrat"/>
              </a:rPr>
              <a:t>‘</a:t>
            </a:r>
            <a:r>
              <a:rPr lang="en-GB" sz="2800" dirty="0" err="1">
                <a:solidFill>
                  <a:srgbClr val="002060"/>
                </a:solidFill>
                <a:latin typeface="Century Gothic" panose="020B0502020202020204" pitchFamily="34" charset="0"/>
                <a:ea typeface="Montserrat"/>
                <a:cs typeface="Montserrat"/>
                <a:sym typeface="Montserrat"/>
              </a:rPr>
              <a:t>Querer</a:t>
            </a:r>
            <a:r>
              <a:rPr lang="en-GB" sz="2800" dirty="0">
                <a:solidFill>
                  <a:srgbClr val="002060"/>
                </a:solidFill>
                <a:latin typeface="Century Gothic" panose="020B0502020202020204" pitchFamily="34" charset="0"/>
                <a:ea typeface="Montserrat"/>
                <a:cs typeface="Montserrat"/>
                <a:sym typeface="Montserrat"/>
              </a:rPr>
              <a:t>’ does not follow the general rules.</a:t>
            </a:r>
            <a:r>
              <a:rPr lang="en-GB" sz="2800" dirty="0">
                <a:latin typeface="Century Gothic" panose="020B0502020202020204" pitchFamily="34" charset="0"/>
                <a:ea typeface="Montserrat"/>
                <a:cs typeface="Montserrat"/>
                <a:sym typeface="Montserrat"/>
              </a:rPr>
              <a:t>  </a:t>
            </a:r>
            <a:endParaRPr sz="2800" dirty="0">
              <a:latin typeface="Century Gothic" panose="020B0502020202020204" pitchFamily="34" charset="0"/>
              <a:ea typeface="Montserrat"/>
              <a:cs typeface="Montserrat"/>
              <a:sym typeface="Montserrat"/>
            </a:endParaRPr>
          </a:p>
        </p:txBody>
      </p:sp>
      <p:sp>
        <p:nvSpPr>
          <p:cNvPr id="30" name="Speech Bubble: Rectangle with Corners Rounded 29">
            <a:extLst>
              <a:ext uri="{FF2B5EF4-FFF2-40B4-BE49-F238E27FC236}">
                <a16:creationId xmlns:a16="http://schemas.microsoft.com/office/drawing/2014/main" id="{1D4BA711-DE38-9569-E017-BD79718F2A7B}"/>
              </a:ext>
            </a:extLst>
          </p:cNvPr>
          <p:cNvSpPr/>
          <p:nvPr/>
        </p:nvSpPr>
        <p:spPr>
          <a:xfrm>
            <a:off x="678149" y="2660616"/>
            <a:ext cx="2541614" cy="791167"/>
          </a:xfrm>
          <a:prstGeom prst="wedgeRoundRectCallout">
            <a:avLst>
              <a:gd name="adj1" fmla="val -3420"/>
              <a:gd name="adj2" fmla="val 7267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quer</a:t>
            </a:r>
            <a:r>
              <a:rPr lang="en-GB" sz="2400" dirty="0">
                <a:solidFill>
                  <a:srgbClr val="002060"/>
                </a:solidFill>
                <a:latin typeface="Century Gothic" panose="020B0502020202020204" pitchFamily="34" charset="0"/>
              </a:rPr>
              <a:t> changes to ‘</a:t>
            </a:r>
            <a:r>
              <a:rPr lang="en-GB" sz="2400" b="1" dirty="0" err="1">
                <a:solidFill>
                  <a:srgbClr val="002060"/>
                </a:solidFill>
                <a:latin typeface="Century Gothic" panose="020B0502020202020204" pitchFamily="34" charset="0"/>
              </a:rPr>
              <a:t>qu</a:t>
            </a:r>
            <a:r>
              <a:rPr lang="en-GB" sz="2400" b="1" dirty="0" err="1">
                <a:solidFill>
                  <a:srgbClr val="FF0066"/>
                </a:solidFill>
                <a:latin typeface="Century Gothic" panose="020B0502020202020204" pitchFamily="34" charset="0"/>
              </a:rPr>
              <a:t>ie</a:t>
            </a:r>
            <a:r>
              <a:rPr lang="en-GB" sz="2400" b="1" dirty="0" err="1">
                <a:solidFill>
                  <a:srgbClr val="002060"/>
                </a:solidFill>
                <a:latin typeface="Century Gothic" panose="020B0502020202020204" pitchFamily="34" charset="0"/>
              </a:rPr>
              <a:t>r</a:t>
            </a:r>
            <a:r>
              <a:rPr lang="en-GB" sz="2400" dirty="0">
                <a:solidFill>
                  <a:srgbClr val="002060"/>
                </a:solidFill>
                <a:latin typeface="Century Gothic" panose="020B0502020202020204" pitchFamily="34" charset="0"/>
              </a:rPr>
              <a:t>’</a:t>
            </a:r>
          </a:p>
        </p:txBody>
      </p:sp>
      <p:pic>
        <p:nvPicPr>
          <p:cNvPr id="53" name="Google Shape;183;p8">
            <a:extLst>
              <a:ext uri="{FF2B5EF4-FFF2-40B4-BE49-F238E27FC236}">
                <a16:creationId xmlns:a16="http://schemas.microsoft.com/office/drawing/2014/main" id="{8C2FFF0E-F88C-21D9-3F47-854F6756762D}"/>
              </a:ext>
            </a:extLst>
          </p:cNvPr>
          <p:cNvPicPr preferRelativeResize="0"/>
          <p:nvPr/>
        </p:nvPicPr>
        <p:blipFill rotWithShape="1">
          <a:blip r:embed="rId4">
            <a:alphaModFix/>
          </a:blip>
          <a:srcRect/>
          <a:stretch/>
        </p:blipFill>
        <p:spPr>
          <a:xfrm>
            <a:off x="360888" y="5215785"/>
            <a:ext cx="634523" cy="671647"/>
          </a:xfrm>
          <a:prstGeom prst="rect">
            <a:avLst/>
          </a:prstGeom>
          <a:noFill/>
          <a:ln>
            <a:noFill/>
          </a:ln>
        </p:spPr>
      </p:pic>
      <p:sp>
        <p:nvSpPr>
          <p:cNvPr id="54" name="TextBox 53">
            <a:extLst>
              <a:ext uri="{FF2B5EF4-FFF2-40B4-BE49-F238E27FC236}">
                <a16:creationId xmlns:a16="http://schemas.microsoft.com/office/drawing/2014/main" id="{1439D22C-4B57-C3E8-16EF-BB5EB042DA66}"/>
              </a:ext>
            </a:extLst>
          </p:cNvPr>
          <p:cNvSpPr txBox="1"/>
          <p:nvPr/>
        </p:nvSpPr>
        <p:spPr>
          <a:xfrm>
            <a:off x="995411" y="5010724"/>
            <a:ext cx="50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Quier</a:t>
            </a:r>
            <a:r>
              <a:rPr lang="en-GB" sz="2800" b="1" dirty="0" err="1">
                <a:solidFill>
                  <a:srgbClr val="002060"/>
                </a:solidFill>
                <a:latin typeface="Century Gothic" panose="020B0502020202020204" pitchFamily="34" charset="0"/>
              </a:rPr>
              <a:t>es</a:t>
            </a:r>
            <a:r>
              <a:rPr lang="en-GB" sz="2800" dirty="0">
                <a:solidFill>
                  <a:srgbClr val="002060"/>
                </a:solidFill>
                <a:latin typeface="Century Gothic" panose="020B0502020202020204" pitchFamily="34" charset="0"/>
              </a:rPr>
              <a:t> </a:t>
            </a:r>
            <a:r>
              <a:rPr kumimoji="0" lang="en-GB" sz="2800" b="1" i="0" u="none" strike="noStrike" kern="1200" cap="none" spc="0" normalizeH="0" noProof="0" dirty="0" err="1">
                <a:ln>
                  <a:noFill/>
                </a:ln>
                <a:solidFill>
                  <a:srgbClr val="FF0066"/>
                </a:solidFill>
                <a:effectLst/>
                <a:uLnTx/>
                <a:uFillTx/>
                <a:latin typeface="Century Gothic" panose="020B0502020202020204" pitchFamily="34" charset="0"/>
                <a:ea typeface="+mn-ea"/>
                <a:cs typeface="+mn-cs"/>
              </a:rPr>
              <a:t>ir</a:t>
            </a:r>
            <a:r>
              <a:rPr kumimoji="0" lang="en-GB" sz="28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 </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a la playa.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96699F3-B2D6-2F19-1FE2-FA4FC1EA922D}"/>
              </a:ext>
            </a:extLst>
          </p:cNvPr>
          <p:cNvSpPr txBox="1"/>
          <p:nvPr/>
        </p:nvSpPr>
        <p:spPr>
          <a:xfrm>
            <a:off x="859723" y="5412136"/>
            <a:ext cx="5608589" cy="523220"/>
          </a:xfrm>
          <a:prstGeom prst="rect">
            <a:avLst/>
          </a:prstGeom>
          <a:noFill/>
        </p:spPr>
        <p:txBody>
          <a:bodyPr wrap="square" rtlCol="0">
            <a:spAutoFit/>
          </a:bodyPr>
          <a:lstStyle/>
          <a:p>
            <a:pPr lvl="0">
              <a:defRPr/>
            </a:pPr>
            <a:r>
              <a:rPr lang="en-GB" sz="2700" dirty="0">
                <a:solidFill>
                  <a:srgbClr val="002060"/>
                </a:solidFill>
                <a:latin typeface="Century Gothic" panose="020B0502020202020204" pitchFamily="34" charset="0"/>
              </a:rPr>
              <a:t>You want to </a:t>
            </a:r>
            <a:r>
              <a:rPr lang="en-GB" sz="2700" b="1" dirty="0">
                <a:solidFill>
                  <a:srgbClr val="FF0066"/>
                </a:solidFill>
                <a:latin typeface="Century Gothic" panose="020B0502020202020204" pitchFamily="34" charset="0"/>
              </a:rPr>
              <a:t>go </a:t>
            </a:r>
            <a:r>
              <a:rPr lang="en-GB" sz="2700" dirty="0">
                <a:solidFill>
                  <a:srgbClr val="002060"/>
                </a:solidFill>
                <a:latin typeface="Century Gothic" panose="020B0502020202020204" pitchFamily="34" charset="0"/>
              </a:rPr>
              <a:t>to the beach.</a:t>
            </a:r>
          </a:p>
        </p:txBody>
      </p:sp>
      <p:sp>
        <p:nvSpPr>
          <p:cNvPr id="56" name="Speech Bubble: Rectangle with Corners Rounded 55">
            <a:extLst>
              <a:ext uri="{FF2B5EF4-FFF2-40B4-BE49-F238E27FC236}">
                <a16:creationId xmlns:a16="http://schemas.microsoft.com/office/drawing/2014/main" id="{80AAC4E2-B3E1-853D-9C7D-08865097901B}"/>
              </a:ext>
            </a:extLst>
          </p:cNvPr>
          <p:cNvSpPr/>
          <p:nvPr/>
        </p:nvSpPr>
        <p:spPr>
          <a:xfrm>
            <a:off x="6217575" y="3680652"/>
            <a:ext cx="4163750" cy="1155553"/>
          </a:xfrm>
          <a:prstGeom prst="wedgeRoundRectCallout">
            <a:avLst>
              <a:gd name="adj1" fmla="val -142987"/>
              <a:gd name="adj2" fmla="val 75361"/>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As usual, the verb endings change to match the person of the verb.</a:t>
            </a:r>
            <a:endParaRPr lang="en-GB" sz="2400" b="1" dirty="0">
              <a:solidFill>
                <a:srgbClr val="002060"/>
              </a:solidFill>
              <a:latin typeface="Century Gothic" panose="020B0502020202020204" pitchFamily="34" charset="0"/>
            </a:endParaRPr>
          </a:p>
        </p:txBody>
      </p:sp>
      <p:pic>
        <p:nvPicPr>
          <p:cNvPr id="57" name="Google Shape;183;p8">
            <a:extLst>
              <a:ext uri="{FF2B5EF4-FFF2-40B4-BE49-F238E27FC236}">
                <a16:creationId xmlns:a16="http://schemas.microsoft.com/office/drawing/2014/main" id="{594085E6-E909-FCE6-3A15-23F60B68728F}"/>
              </a:ext>
            </a:extLst>
          </p:cNvPr>
          <p:cNvPicPr preferRelativeResize="0"/>
          <p:nvPr/>
        </p:nvPicPr>
        <p:blipFill rotWithShape="1">
          <a:blip r:embed="rId4">
            <a:alphaModFix/>
          </a:blip>
          <a:srcRect/>
          <a:stretch/>
        </p:blipFill>
        <p:spPr>
          <a:xfrm>
            <a:off x="6158698" y="5237133"/>
            <a:ext cx="634523" cy="671647"/>
          </a:xfrm>
          <a:prstGeom prst="rect">
            <a:avLst/>
          </a:prstGeom>
          <a:noFill/>
          <a:ln>
            <a:noFill/>
          </a:ln>
        </p:spPr>
      </p:pic>
      <p:sp>
        <p:nvSpPr>
          <p:cNvPr id="60" name="TextBox 59">
            <a:extLst>
              <a:ext uri="{FF2B5EF4-FFF2-40B4-BE49-F238E27FC236}">
                <a16:creationId xmlns:a16="http://schemas.microsoft.com/office/drawing/2014/main" id="{19C873AE-13A3-DE84-5AFA-7AB9E97653DD}"/>
              </a:ext>
            </a:extLst>
          </p:cNvPr>
          <p:cNvSpPr txBox="1"/>
          <p:nvPr/>
        </p:nvSpPr>
        <p:spPr>
          <a:xfrm>
            <a:off x="6853727" y="5010724"/>
            <a:ext cx="50096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solidFill>
                  <a:srgbClr val="002060"/>
                </a:solidFill>
                <a:latin typeface="Century Gothic" panose="020B0502020202020204" pitchFamily="34" charset="0"/>
              </a:rPr>
              <a:t>Quier</a:t>
            </a:r>
            <a:r>
              <a:rPr lang="en-GB" sz="2800" b="1" dirty="0" err="1">
                <a:solidFill>
                  <a:srgbClr val="002060"/>
                </a:solidFill>
                <a:latin typeface="Century Gothic" panose="020B0502020202020204" pitchFamily="34" charset="0"/>
              </a:rPr>
              <a:t>e</a:t>
            </a:r>
            <a:r>
              <a:rPr lang="en-GB" sz="2800" dirty="0">
                <a:solidFill>
                  <a:srgbClr val="002060"/>
                </a:solidFill>
                <a:latin typeface="Century Gothic" panose="020B0502020202020204" pitchFamily="34" charset="0"/>
              </a:rPr>
              <a:t> </a:t>
            </a:r>
            <a:r>
              <a:rPr kumimoji="0" lang="en-GB" sz="2800" b="1" i="0" u="none" strike="noStrike" kern="1200" cap="none" spc="0" normalizeH="0" noProof="0" dirty="0" err="1">
                <a:ln>
                  <a:noFill/>
                </a:ln>
                <a:solidFill>
                  <a:srgbClr val="FF0066"/>
                </a:solidFill>
                <a:effectLst/>
                <a:uLnTx/>
                <a:uFillTx/>
                <a:latin typeface="Century Gothic" panose="020B0502020202020204" pitchFamily="34" charset="0"/>
                <a:ea typeface="+mn-ea"/>
                <a:cs typeface="+mn-cs"/>
              </a:rPr>
              <a:t>ir</a:t>
            </a:r>
            <a:r>
              <a:rPr kumimoji="0" lang="en-GB" sz="2800" b="1" i="0" u="none" strike="noStrike" kern="1200" cap="none" spc="0" normalizeH="0" noProof="0" dirty="0">
                <a:ln>
                  <a:noFill/>
                </a:ln>
                <a:solidFill>
                  <a:srgbClr val="FF0066"/>
                </a:solidFill>
                <a:effectLst/>
                <a:uLnTx/>
                <a:uFillTx/>
                <a:latin typeface="Century Gothic" panose="020B0502020202020204" pitchFamily="34" charset="0"/>
                <a:ea typeface="+mn-ea"/>
                <a:cs typeface="+mn-cs"/>
              </a:rPr>
              <a:t> </a:t>
            </a:r>
            <a:r>
              <a:rPr lang="en-GB" sz="2800" noProof="0" dirty="0">
                <a:solidFill>
                  <a:srgbClr val="002060"/>
                </a:solidFill>
                <a:latin typeface="Century Gothic" panose="020B0502020202020204" pitchFamily="34" charset="0"/>
              </a:rPr>
              <a:t>al campo.</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563F3EBE-C7B2-F2B1-4108-71F89206A22E}"/>
              </a:ext>
            </a:extLst>
          </p:cNvPr>
          <p:cNvSpPr txBox="1"/>
          <p:nvPr/>
        </p:nvSpPr>
        <p:spPr>
          <a:xfrm>
            <a:off x="6793221" y="5412136"/>
            <a:ext cx="5825571" cy="923330"/>
          </a:xfrm>
          <a:prstGeom prst="rect">
            <a:avLst/>
          </a:prstGeom>
          <a:noFill/>
        </p:spPr>
        <p:txBody>
          <a:bodyPr wrap="square" rtlCol="0">
            <a:spAutoFit/>
          </a:bodyPr>
          <a:lstStyle/>
          <a:p>
            <a:pPr lvl="0">
              <a:defRPr/>
            </a:pPr>
            <a:r>
              <a:rPr lang="en-GB" sz="2700" dirty="0">
                <a:solidFill>
                  <a:srgbClr val="002060"/>
                </a:solidFill>
                <a:latin typeface="Century Gothic" panose="020B0502020202020204" pitchFamily="34" charset="0"/>
              </a:rPr>
              <a:t>S/he want</a:t>
            </a:r>
            <a:r>
              <a:rPr lang="en-GB" sz="2700" b="1" dirty="0">
                <a:solidFill>
                  <a:srgbClr val="002060"/>
                </a:solidFill>
                <a:latin typeface="Century Gothic" panose="020B0502020202020204" pitchFamily="34" charset="0"/>
              </a:rPr>
              <a:t>s</a:t>
            </a:r>
            <a:r>
              <a:rPr lang="en-GB" sz="2700" dirty="0">
                <a:solidFill>
                  <a:srgbClr val="002060"/>
                </a:solidFill>
                <a:latin typeface="Century Gothic" panose="020B0502020202020204" pitchFamily="34" charset="0"/>
              </a:rPr>
              <a:t> to </a:t>
            </a:r>
            <a:r>
              <a:rPr lang="en-GB" sz="2700" b="1" dirty="0">
                <a:solidFill>
                  <a:srgbClr val="FF0066"/>
                </a:solidFill>
                <a:latin typeface="Century Gothic" panose="020B0502020202020204" pitchFamily="34" charset="0"/>
              </a:rPr>
              <a:t>go </a:t>
            </a:r>
            <a:r>
              <a:rPr lang="en-GB" sz="2700" dirty="0">
                <a:solidFill>
                  <a:srgbClr val="002060"/>
                </a:solidFill>
                <a:latin typeface="Century Gothic" panose="020B0502020202020204" pitchFamily="34" charset="0"/>
              </a:rPr>
              <a:t>to the 		countryside.</a:t>
            </a:r>
          </a:p>
        </p:txBody>
      </p:sp>
      <p:sp>
        <p:nvSpPr>
          <p:cNvPr id="62" name="Speech Bubble: Rectangle with Corners Rounded 61">
            <a:extLst>
              <a:ext uri="{FF2B5EF4-FFF2-40B4-BE49-F238E27FC236}">
                <a16:creationId xmlns:a16="http://schemas.microsoft.com/office/drawing/2014/main" id="{42EE4A73-4D88-9C66-EB6C-6CD660DEB535}"/>
              </a:ext>
            </a:extLst>
          </p:cNvPr>
          <p:cNvSpPr/>
          <p:nvPr/>
        </p:nvSpPr>
        <p:spPr>
          <a:xfrm>
            <a:off x="1035589" y="6021510"/>
            <a:ext cx="6605036" cy="627912"/>
          </a:xfrm>
          <a:prstGeom prst="wedgeRoundRectCallout">
            <a:avLst>
              <a:gd name="adj1" fmla="val -5251"/>
              <a:gd name="adj2" fmla="val -7334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sym typeface="Wingdings" panose="05000000000000000000" pitchFamily="2" charset="2"/>
              </a:rPr>
              <a:t> Same endings as for all –</a:t>
            </a:r>
            <a:r>
              <a:rPr lang="en-GB" sz="2800" b="1" dirty="0">
                <a:solidFill>
                  <a:srgbClr val="002060"/>
                </a:solidFill>
                <a:latin typeface="Century Gothic" panose="020B0502020202020204" pitchFamily="34" charset="0"/>
                <a:sym typeface="Wingdings" panose="05000000000000000000" pitchFamily="2" charset="2"/>
              </a:rPr>
              <a:t>er</a:t>
            </a:r>
            <a:r>
              <a:rPr lang="en-GB" sz="2800" dirty="0">
                <a:solidFill>
                  <a:srgbClr val="002060"/>
                </a:solidFill>
                <a:latin typeface="Century Gothic" panose="020B0502020202020204" pitchFamily="34" charset="0"/>
                <a:sym typeface="Wingdings" panose="05000000000000000000" pitchFamily="2" charset="2"/>
              </a:rPr>
              <a:t> verbs </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52235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ppt_x"/>
                                          </p:val>
                                        </p:tav>
                                        <p:tav tm="100000">
                                          <p:val>
                                            <p:strVal val="#ppt_x"/>
                                          </p:val>
                                        </p:tav>
                                      </p:tavLst>
                                    </p:anim>
                                    <p:anim calcmode="lin" valueType="num">
                                      <p:cBhvr additive="base">
                                        <p:cTn id="5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2" presetClass="entr" presetSubtype="4"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fill="hold"/>
                                        <p:tgtEl>
                                          <p:spTgt spid="62"/>
                                        </p:tgtEl>
                                        <p:attrNameLst>
                                          <p:attrName>ppt_x</p:attrName>
                                        </p:attrNameLst>
                                      </p:cBhvr>
                                      <p:tavLst>
                                        <p:tav tm="0">
                                          <p:val>
                                            <p:strVal val="#ppt_x"/>
                                          </p:val>
                                        </p:tav>
                                        <p:tav tm="100000">
                                          <p:val>
                                            <p:strVal val="#ppt_x"/>
                                          </p:val>
                                        </p:tav>
                                      </p:tavLst>
                                    </p:anim>
                                    <p:anim calcmode="lin" valueType="num">
                                      <p:cBhvr additive="base">
                                        <p:cTn id="69"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7" grpId="0"/>
      <p:bldP spid="30" grpId="0" animBg="1"/>
      <p:bldP spid="54" grpId="0"/>
      <p:bldP spid="55" grpId="0"/>
      <p:bldP spid="56" grpId="0" animBg="1"/>
      <p:bldP spid="60" grpId="0"/>
      <p:bldP spid="61" grpId="0"/>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9690100" y="882291"/>
            <a:ext cx="2397241" cy="400110"/>
          </a:xfrm>
          <a:solidFill>
            <a:srgbClr val="68D5C8"/>
          </a:solidFill>
        </p:spPr>
        <p:txBody>
          <a:bodyPr>
            <a:normAutofit fontScale="90000"/>
          </a:bodyPr>
          <a:lstStyle/>
          <a:p>
            <a:pPr algn="ctr"/>
            <a:r>
              <a:rPr lang="en-GB" sz="2000" b="1" dirty="0">
                <a:solidFill>
                  <a:srgbClr val="002060"/>
                </a:solidFill>
                <a:latin typeface="Century Gothic" panose="020B0502020202020204" pitchFamily="34" charset="0"/>
              </a:rPr>
              <a:t>escuchar y escribir</a:t>
            </a:r>
          </a:p>
        </p:txBody>
      </p:sp>
      <p:sp>
        <p:nvSpPr>
          <p:cNvPr id="77" name="TextBox 76">
            <a:extLst>
              <a:ext uri="{FF2B5EF4-FFF2-40B4-BE49-F238E27FC236}">
                <a16:creationId xmlns:a16="http://schemas.microsoft.com/office/drawing/2014/main" id="{E7AAF7B1-A143-13A1-1878-93620AE2F406}"/>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la playa.</a:t>
            </a:r>
          </a:p>
        </p:txBody>
      </p:sp>
      <p:sp>
        <p:nvSpPr>
          <p:cNvPr id="79" name="Google Shape;713;p54">
            <a:extLst>
              <a:ext uri="{FF2B5EF4-FFF2-40B4-BE49-F238E27FC236}">
                <a16:creationId xmlns:a16="http://schemas.microsoft.com/office/drawing/2014/main" id="{4ACB9064-237C-0367-B1B9-94859ADD19DF}"/>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81" name="Google Shape;714;p54">
            <a:extLst>
              <a:ext uri="{FF2B5EF4-FFF2-40B4-BE49-F238E27FC236}">
                <a16:creationId xmlns:a16="http://schemas.microsoft.com/office/drawing/2014/main" id="{A331FE1D-4BAE-7E02-35BB-9EE2C94B7259}"/>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84" name="Google Shape;715;p54">
            <a:extLst>
              <a:ext uri="{FF2B5EF4-FFF2-40B4-BE49-F238E27FC236}">
                <a16:creationId xmlns:a16="http://schemas.microsoft.com/office/drawing/2014/main" id="{71187E77-FF46-5E09-CEC6-C6F81F73398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86" name="TextBox 85">
            <a:extLst>
              <a:ext uri="{FF2B5EF4-FFF2-40B4-BE49-F238E27FC236}">
                <a16:creationId xmlns:a16="http://schemas.microsoft.com/office/drawing/2014/main" id="{6C3FEC52-7239-3D23-B6B4-42F1911607CF}"/>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88" name="Picture 2" descr="Pen, Write, Pencil, Writing Tool, Work, Message, Blue">
            <a:extLst>
              <a:ext uri="{FF2B5EF4-FFF2-40B4-BE49-F238E27FC236}">
                <a16:creationId xmlns:a16="http://schemas.microsoft.com/office/drawing/2014/main" id="{3C53BFBF-9F6B-BD3E-B8A5-1E91773CF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733276F7-3498-60F5-B8D5-BF279DF5D5A8}"/>
              </a:ext>
            </a:extLst>
          </p:cNvPr>
          <p:cNvSpPr txBox="1"/>
          <p:nvPr/>
        </p:nvSpPr>
        <p:spPr>
          <a:xfrm>
            <a:off x="1449869" y="1430252"/>
            <a:ext cx="136127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Quiero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92" name="Rectangle 91">
            <a:extLst>
              <a:ext uri="{FF2B5EF4-FFF2-40B4-BE49-F238E27FC236}">
                <a16:creationId xmlns:a16="http://schemas.microsoft.com/office/drawing/2014/main" id="{E4D4A997-4E14-0803-4CA5-78049EFB9AA8}"/>
              </a:ext>
            </a:extLst>
          </p:cNvPr>
          <p:cNvSpPr/>
          <p:nvPr/>
        </p:nvSpPr>
        <p:spPr>
          <a:xfrm>
            <a:off x="986204" y="2366277"/>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93" name="Rectangle 92">
            <a:extLst>
              <a:ext uri="{FF2B5EF4-FFF2-40B4-BE49-F238E27FC236}">
                <a16:creationId xmlns:a16="http://schemas.microsoft.com/office/drawing/2014/main" id="{B379CC8A-D688-6718-3368-52AF342E445E}"/>
              </a:ext>
            </a:extLst>
          </p:cNvPr>
          <p:cNvSpPr/>
          <p:nvPr/>
        </p:nvSpPr>
        <p:spPr>
          <a:xfrm>
            <a:off x="3560576" y="2366276"/>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p>
        </p:txBody>
      </p:sp>
      <p:pic>
        <p:nvPicPr>
          <p:cNvPr id="94" name="Picture 2" descr="Check Mark, Checkbox, Check, Tick, Yes">
            <a:extLst>
              <a:ext uri="{FF2B5EF4-FFF2-40B4-BE49-F238E27FC236}">
                <a16:creationId xmlns:a16="http://schemas.microsoft.com/office/drawing/2014/main" id="{00A962AE-A2C8-D038-2091-BD3E54C97C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5902" y="2163375"/>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95" name="Google Shape;338;p8">
            <a:hlinkClick r:id="" action="ppaction://noaction">
              <a:snd r:embed="rId7" name="T3_W8_6.3.wav"/>
            </a:hlinkClick>
            <a:extLst>
              <a:ext uri="{FF2B5EF4-FFF2-40B4-BE49-F238E27FC236}">
                <a16:creationId xmlns:a16="http://schemas.microsoft.com/office/drawing/2014/main" id="{D4B5C49C-FA4B-75E2-829D-7D1252069860}"/>
              </a:ext>
            </a:extLst>
          </p:cNvPr>
          <p:cNvPicPr preferRelativeResize="0"/>
          <p:nvPr/>
        </p:nvPicPr>
        <p:blipFill rotWithShape="1">
          <a:blip r:embed="rId8">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pic>
        <p:nvPicPr>
          <p:cNvPr id="96" name="Google Shape;221;p10">
            <a:extLst>
              <a:ext uri="{FF2B5EF4-FFF2-40B4-BE49-F238E27FC236}">
                <a16:creationId xmlns:a16="http://schemas.microsoft.com/office/drawing/2014/main" id="{E4182221-7335-E36E-F913-3EDFA85819F1}"/>
              </a:ext>
            </a:extLst>
          </p:cNvPr>
          <p:cNvPicPr preferRelativeResize="0"/>
          <p:nvPr/>
        </p:nvPicPr>
        <p:blipFill rotWithShape="1">
          <a:blip r:embed="rId9">
            <a:alphaModFix/>
          </a:blip>
          <a:srcRect/>
          <a:stretch/>
        </p:blipFill>
        <p:spPr>
          <a:xfrm>
            <a:off x="9940277" y="-129245"/>
            <a:ext cx="1166103" cy="1183191"/>
          </a:xfrm>
          <a:prstGeom prst="rect">
            <a:avLst/>
          </a:prstGeom>
          <a:noFill/>
          <a:ln>
            <a:noFill/>
          </a:ln>
        </p:spPr>
      </p:pic>
      <p:pic>
        <p:nvPicPr>
          <p:cNvPr id="97" name="Picture 2" descr="Pen, Write, Pencil, Writing Tool, Work, Message, Blue">
            <a:extLst>
              <a:ext uri="{FF2B5EF4-FFF2-40B4-BE49-F238E27FC236}">
                <a16:creationId xmlns:a16="http://schemas.microsoft.com/office/drawing/2014/main" id="{CF8F519E-7C92-8931-C80B-193CD26BB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7D2BC7A1-126A-3B22-119D-BAA04FFADF47}"/>
              </a:ext>
            </a:extLst>
          </p:cNvPr>
          <p:cNvSpPr/>
          <p:nvPr/>
        </p:nvSpPr>
        <p:spPr>
          <a:xfrm>
            <a:off x="6554642" y="2388880"/>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sp>
        <p:nvSpPr>
          <p:cNvPr id="108" name="Rectangle 107">
            <a:extLst>
              <a:ext uri="{FF2B5EF4-FFF2-40B4-BE49-F238E27FC236}">
                <a16:creationId xmlns:a16="http://schemas.microsoft.com/office/drawing/2014/main" id="{1EFF9F88-3BDB-A904-64F8-8CBE32B96E6E}"/>
              </a:ext>
            </a:extLst>
          </p:cNvPr>
          <p:cNvSpPr/>
          <p:nvPr/>
        </p:nvSpPr>
        <p:spPr>
          <a:xfrm>
            <a:off x="986204" y="3380939"/>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109" name="Rectangle 108">
            <a:extLst>
              <a:ext uri="{FF2B5EF4-FFF2-40B4-BE49-F238E27FC236}">
                <a16:creationId xmlns:a16="http://schemas.microsoft.com/office/drawing/2014/main" id="{21F3C78F-AFA7-82C4-D041-6473280C6962}"/>
              </a:ext>
            </a:extLst>
          </p:cNvPr>
          <p:cNvSpPr/>
          <p:nvPr/>
        </p:nvSpPr>
        <p:spPr>
          <a:xfrm>
            <a:off x="4730172" y="3384938"/>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110" name="Rectangle 109">
            <a:extLst>
              <a:ext uri="{FF2B5EF4-FFF2-40B4-BE49-F238E27FC236}">
                <a16:creationId xmlns:a16="http://schemas.microsoft.com/office/drawing/2014/main" id="{59D67D68-0330-065A-2E06-A1673ADD0023}"/>
              </a:ext>
            </a:extLst>
          </p:cNvPr>
          <p:cNvSpPr/>
          <p:nvPr/>
        </p:nvSpPr>
        <p:spPr>
          <a:xfrm>
            <a:off x="7734322" y="3331873"/>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111" name="Rectangle 110">
            <a:extLst>
              <a:ext uri="{FF2B5EF4-FFF2-40B4-BE49-F238E27FC236}">
                <a16:creationId xmlns:a16="http://schemas.microsoft.com/office/drawing/2014/main" id="{5081C9E8-3D1E-40A6-4331-2C7E0486D3D2}"/>
              </a:ext>
            </a:extLst>
          </p:cNvPr>
          <p:cNvSpPr/>
          <p:nvPr/>
        </p:nvSpPr>
        <p:spPr>
          <a:xfrm>
            <a:off x="7947891" y="3732760"/>
            <a:ext cx="273887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read </a:t>
            </a:r>
          </a:p>
        </p:txBody>
      </p:sp>
      <p:sp>
        <p:nvSpPr>
          <p:cNvPr id="112" name="Rectangle 111">
            <a:extLst>
              <a:ext uri="{FF2B5EF4-FFF2-40B4-BE49-F238E27FC236}">
                <a16:creationId xmlns:a16="http://schemas.microsoft.com/office/drawing/2014/main" id="{92B5552B-12C1-1855-894D-C475E6100424}"/>
              </a:ext>
            </a:extLst>
          </p:cNvPr>
          <p:cNvSpPr/>
          <p:nvPr/>
        </p:nvSpPr>
        <p:spPr>
          <a:xfrm>
            <a:off x="4881069" y="3732760"/>
            <a:ext cx="273887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visit</a:t>
            </a:r>
          </a:p>
        </p:txBody>
      </p:sp>
      <p:sp>
        <p:nvSpPr>
          <p:cNvPr id="114" name="Rectangle 113">
            <a:extLst>
              <a:ext uri="{FF2B5EF4-FFF2-40B4-BE49-F238E27FC236}">
                <a16:creationId xmlns:a16="http://schemas.microsoft.com/office/drawing/2014/main" id="{4C63E0AB-31E7-64D5-425C-945851C544D3}"/>
              </a:ext>
            </a:extLst>
          </p:cNvPr>
          <p:cNvSpPr/>
          <p:nvPr/>
        </p:nvSpPr>
        <p:spPr>
          <a:xfrm>
            <a:off x="921576" y="3750751"/>
            <a:ext cx="273887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go </a:t>
            </a:r>
          </a:p>
        </p:txBody>
      </p:sp>
      <p:pic>
        <p:nvPicPr>
          <p:cNvPr id="115" name="Graphic 114" descr="Teacher">
            <a:extLst>
              <a:ext uri="{FF2B5EF4-FFF2-40B4-BE49-F238E27FC236}">
                <a16:creationId xmlns:a16="http://schemas.microsoft.com/office/drawing/2014/main" id="{41CC0AEA-020B-4E0E-FF28-17AAA7A5849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0804" y="5320120"/>
            <a:ext cx="914400" cy="914400"/>
          </a:xfrm>
          <a:prstGeom prst="rect">
            <a:avLst/>
          </a:prstGeom>
        </p:spPr>
      </p:pic>
      <p:sp>
        <p:nvSpPr>
          <p:cNvPr id="116" name="Speech Bubble: Rectangle with Corners Rounded 115">
            <a:extLst>
              <a:ext uri="{FF2B5EF4-FFF2-40B4-BE49-F238E27FC236}">
                <a16:creationId xmlns:a16="http://schemas.microsoft.com/office/drawing/2014/main" id="{74617AE5-154F-8D1C-C98A-21FB12322DDE}"/>
              </a:ext>
            </a:extLst>
          </p:cNvPr>
          <p:cNvSpPr/>
          <p:nvPr/>
        </p:nvSpPr>
        <p:spPr>
          <a:xfrm>
            <a:off x="1475360" y="5436534"/>
            <a:ext cx="4072701"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7" name="TextBox 116">
            <a:extLst>
              <a:ext uri="{FF2B5EF4-FFF2-40B4-BE49-F238E27FC236}">
                <a16:creationId xmlns:a16="http://schemas.microsoft.com/office/drawing/2014/main" id="{95C06F05-AB05-0E92-3445-E235DD3EF8B8}"/>
              </a:ext>
            </a:extLst>
          </p:cNvPr>
          <p:cNvSpPr txBox="1"/>
          <p:nvPr/>
        </p:nvSpPr>
        <p:spPr>
          <a:xfrm>
            <a:off x="1423991" y="5426448"/>
            <a:ext cx="523028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¿Qué es en inglés?</a:t>
            </a:r>
          </a:p>
        </p:txBody>
      </p:sp>
      <p:sp>
        <p:nvSpPr>
          <p:cNvPr id="118" name="Rectangle: Rounded Corners 117">
            <a:extLst>
              <a:ext uri="{FF2B5EF4-FFF2-40B4-BE49-F238E27FC236}">
                <a16:creationId xmlns:a16="http://schemas.microsoft.com/office/drawing/2014/main" id="{740ED90D-AEFD-D79C-6895-4B5440D95DC4}"/>
              </a:ext>
            </a:extLst>
          </p:cNvPr>
          <p:cNvSpPr/>
          <p:nvPr/>
        </p:nvSpPr>
        <p:spPr>
          <a:xfrm>
            <a:off x="1577671" y="3753492"/>
            <a:ext cx="2511062" cy="60699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A373B603-037F-1A3B-42AD-10F60B101ED6}"/>
              </a:ext>
            </a:extLst>
          </p:cNvPr>
          <p:cNvSpPr txBox="1"/>
          <p:nvPr/>
        </p:nvSpPr>
        <p:spPr>
          <a:xfrm>
            <a:off x="1638290" y="6229615"/>
            <a:ext cx="47916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want to go to the beach.</a:t>
            </a:r>
          </a:p>
        </p:txBody>
      </p:sp>
      <p:pic>
        <p:nvPicPr>
          <p:cNvPr id="1026" name="Picture 2" descr="Ilustraciones gratis de Union jack">
            <a:extLst>
              <a:ext uri="{FF2B5EF4-FFF2-40B4-BE49-F238E27FC236}">
                <a16:creationId xmlns:a16="http://schemas.microsoft.com/office/drawing/2014/main" id="{9BF53457-AE1B-3F7E-F4F9-B412E5E676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1069" y="5499256"/>
            <a:ext cx="617517" cy="360218"/>
          </a:xfrm>
          <a:prstGeom prst="roundRect">
            <a:avLst/>
          </a:prstGeom>
          <a:noFill/>
          <a:extLst>
            <a:ext uri="{909E8E84-426E-40DD-AFC4-6F175D3DCCD1}">
              <a14:hiddenFill xmlns:a14="http://schemas.microsoft.com/office/drawing/2010/main">
                <a:solidFill>
                  <a:srgbClr val="FFFFFF"/>
                </a:solidFill>
              </a14:hiddenFill>
            </a:ext>
          </a:extLst>
        </p:spPr>
      </p:pic>
      <p:pic>
        <p:nvPicPr>
          <p:cNvPr id="123" name="Graphic 122" descr="Teacher">
            <a:extLst>
              <a:ext uri="{FF2B5EF4-FFF2-40B4-BE49-F238E27FC236}">
                <a16:creationId xmlns:a16="http://schemas.microsoft.com/office/drawing/2014/main" id="{160C175F-3FAA-0F45-F8D6-BD9C5F2A30F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804" y="126388"/>
            <a:ext cx="914400" cy="914400"/>
          </a:xfrm>
          <a:prstGeom prst="rect">
            <a:avLst/>
          </a:prstGeom>
        </p:spPr>
      </p:pic>
      <p:sp>
        <p:nvSpPr>
          <p:cNvPr id="124" name="Speech Bubble: Rectangle with Corners Rounded 123">
            <a:hlinkClick r:id="" action="ppaction://noaction">
              <a:snd r:embed="rId13" name="T3_W8_6.1.wav"/>
            </a:hlinkClick>
            <a:extLst>
              <a:ext uri="{FF2B5EF4-FFF2-40B4-BE49-F238E27FC236}">
                <a16:creationId xmlns:a16="http://schemas.microsoft.com/office/drawing/2014/main" id="{00887E22-2123-A1D5-1ADA-0967CC17C39C}"/>
              </a:ext>
            </a:extLst>
          </p:cNvPr>
          <p:cNvSpPr/>
          <p:nvPr/>
        </p:nvSpPr>
        <p:spPr>
          <a:xfrm>
            <a:off x="999085" y="354351"/>
            <a:ext cx="3681564" cy="513134"/>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y escribe.</a:t>
            </a:r>
          </a:p>
        </p:txBody>
      </p:sp>
      <p:sp>
        <p:nvSpPr>
          <p:cNvPr id="126" name="TextBox 125">
            <a:hlinkClick r:id="" action="ppaction://noaction">
              <a:snd r:embed="rId14" name="T3_W8_6.2.wav"/>
            </a:hlinkClick>
            <a:extLst>
              <a:ext uri="{FF2B5EF4-FFF2-40B4-BE49-F238E27FC236}">
                <a16:creationId xmlns:a16="http://schemas.microsoft.com/office/drawing/2014/main" id="{30C61C20-D3BA-586D-7E80-0448283BAB1E}"/>
              </a:ext>
            </a:extLst>
          </p:cNvPr>
          <p:cNvSpPr txBox="1"/>
          <p:nvPr/>
        </p:nvSpPr>
        <p:spPr>
          <a:xfrm>
            <a:off x="4789232" y="240338"/>
            <a:ext cx="251222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[Ejemplo]</a:t>
            </a:r>
          </a:p>
        </p:txBody>
      </p:sp>
    </p:spTree>
    <p:extLst>
      <p:ext uri="{BB962C8B-B14F-4D97-AF65-F5344CB8AC3E}">
        <p14:creationId xmlns:p14="http://schemas.microsoft.com/office/powerpoint/2010/main" val="260206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79"/>
                                        </p:tgtEl>
                                        <p:attrNameLst>
                                          <p:attrName>ppt_y</p:attrName>
                                        </p:attrNameLst>
                                      </p:cBhvr>
                                      <p:tavLst>
                                        <p:tav tm="0">
                                          <p:val>
                                            <p:strVal val="#ppt_y"/>
                                          </p:val>
                                        </p:tav>
                                        <p:tav tm="100000">
                                          <p:val>
                                            <p:strVal val="#ppt_y+1"/>
                                          </p:val>
                                        </p:tav>
                                      </p:tavLst>
                                    </p:anim>
                                    <p:set>
                                      <p:cBhvr>
                                        <p:cTn id="7" dur="1" fill="hold">
                                          <p:stCondLst>
                                            <p:cond delay="1000"/>
                                          </p:stCondLst>
                                        </p:cTn>
                                        <p:tgtEl>
                                          <p:spTgt spid="79"/>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81"/>
                                        </p:tgtEl>
                                        <p:attrNameLst>
                                          <p:attrName>ppt_y</p:attrName>
                                        </p:attrNameLst>
                                      </p:cBhvr>
                                      <p:tavLst>
                                        <p:tav tm="0">
                                          <p:val>
                                            <p:strVal val="#ppt_y"/>
                                          </p:val>
                                        </p:tav>
                                        <p:tav tm="100000">
                                          <p:val>
                                            <p:strVal val="#ppt_y+1"/>
                                          </p:val>
                                        </p:tav>
                                      </p:tavLst>
                                    </p:anim>
                                    <p:set>
                                      <p:cBhvr>
                                        <p:cTn id="11" dur="1" fill="hold">
                                          <p:stCondLst>
                                            <p:cond delay="1000"/>
                                          </p:stCondLst>
                                        </p:cTn>
                                        <p:tgtEl>
                                          <p:spTgt spid="81"/>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84"/>
                                        </p:tgtEl>
                                        <p:attrNameLst>
                                          <p:attrName>ppt_y</p:attrName>
                                        </p:attrNameLst>
                                      </p:cBhvr>
                                      <p:tavLst>
                                        <p:tav tm="0">
                                          <p:val>
                                            <p:strVal val="#ppt_y"/>
                                          </p:val>
                                        </p:tav>
                                        <p:tav tm="100000">
                                          <p:val>
                                            <p:strVal val="#ppt_y+1"/>
                                          </p:val>
                                        </p:tav>
                                      </p:tavLst>
                                    </p:anim>
                                    <p:set>
                                      <p:cBhvr>
                                        <p:cTn id="15" dur="1" fill="hold">
                                          <p:stCondLst>
                                            <p:cond delay="1200"/>
                                          </p:stCondLst>
                                        </p:cTn>
                                        <p:tgtEl>
                                          <p:spTgt spid="84"/>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3_W8_6.5.wav"/>
                                        </p:tgtEl>
                                      </p:cMediaNode>
                                    </p:audio>
                                  </p:sub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500" fill="hold"/>
                                        <p:tgtEl>
                                          <p:spTgt spid="88"/>
                                        </p:tgtEl>
                                        <p:attrNameLst>
                                          <p:attrName>ppt_x</p:attrName>
                                        </p:attrNameLst>
                                      </p:cBhvr>
                                      <p:tavLst>
                                        <p:tav tm="0">
                                          <p:val>
                                            <p:strVal val="#ppt_x"/>
                                          </p:val>
                                        </p:tav>
                                        <p:tav tm="100000">
                                          <p:val>
                                            <p:strVal val="#ppt_x"/>
                                          </p:val>
                                        </p:tav>
                                      </p:tavLst>
                                    </p:anim>
                                    <p:anim calcmode="lin" valueType="num">
                                      <p:cBhvr additive="base">
                                        <p:cTn id="25"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ppt_x"/>
                                          </p:val>
                                        </p:tav>
                                        <p:tav tm="100000">
                                          <p:val>
                                            <p:strVal val="#ppt_x"/>
                                          </p:val>
                                        </p:tav>
                                      </p:tavLst>
                                    </p:anim>
                                    <p:anim calcmode="lin" valueType="num">
                                      <p:cBhvr additive="base">
                                        <p:cTn id="37" dur="500" fill="hold"/>
                                        <p:tgtEl>
                                          <p:spTgt spid="9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additive="base">
                                        <p:cTn id="40" dur="500" fill="hold"/>
                                        <p:tgtEl>
                                          <p:spTgt spid="93"/>
                                        </p:tgtEl>
                                        <p:attrNameLst>
                                          <p:attrName>ppt_x</p:attrName>
                                        </p:attrNameLst>
                                      </p:cBhvr>
                                      <p:tavLst>
                                        <p:tav tm="0">
                                          <p:val>
                                            <p:strVal val="#ppt_x"/>
                                          </p:val>
                                        </p:tav>
                                        <p:tav tm="100000">
                                          <p:val>
                                            <p:strVal val="#ppt_x"/>
                                          </p:val>
                                        </p:tav>
                                      </p:tavLst>
                                    </p:anim>
                                    <p:anim calcmode="lin" valueType="num">
                                      <p:cBhvr additive="base">
                                        <p:cTn id="41" dur="500" fill="hold"/>
                                        <p:tgtEl>
                                          <p:spTgt spid="9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fill="hold"/>
                                        <p:tgtEl>
                                          <p:spTgt spid="94"/>
                                        </p:tgtEl>
                                        <p:attrNameLst>
                                          <p:attrName>ppt_x</p:attrName>
                                        </p:attrNameLst>
                                      </p:cBhvr>
                                      <p:tavLst>
                                        <p:tav tm="0">
                                          <p:val>
                                            <p:strVal val="#ppt_x"/>
                                          </p:val>
                                        </p:tav>
                                        <p:tav tm="100000">
                                          <p:val>
                                            <p:strVal val="#ppt_x"/>
                                          </p:val>
                                        </p:tav>
                                      </p:tavLst>
                                    </p:anim>
                                    <p:anim calcmode="lin" valueType="num">
                                      <p:cBhvr additive="base">
                                        <p:cTn id="5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0"/>
                                        </p:tgtEl>
                                        <p:attrNameLst>
                                          <p:attrName>style.visibility</p:attrName>
                                        </p:attrNameLst>
                                      </p:cBhvr>
                                      <p:to>
                                        <p:strVal val="visible"/>
                                      </p:to>
                                    </p:set>
                                    <p:animEffect transition="in" filter="fade">
                                      <p:cBhvr>
                                        <p:cTn id="59" dur="500"/>
                                        <p:tgtEl>
                                          <p:spTgt spid="11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500"/>
                                        <p:tgtEl>
                                          <p:spTgt spid="1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500"/>
                                        <p:tgtEl>
                                          <p:spTgt spid="10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4"/>
                                        </p:tgtEl>
                                        <p:attrNameLst>
                                          <p:attrName>style.visibility</p:attrName>
                                        </p:attrNameLst>
                                      </p:cBhvr>
                                      <p:to>
                                        <p:strVal val="visible"/>
                                      </p:to>
                                    </p:set>
                                    <p:animEffect transition="in" filter="fade">
                                      <p:cBhvr>
                                        <p:cTn id="68" dur="500"/>
                                        <p:tgtEl>
                                          <p:spTgt spid="11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8"/>
                                        </p:tgtEl>
                                        <p:attrNameLst>
                                          <p:attrName>style.visibility</p:attrName>
                                        </p:attrNameLst>
                                      </p:cBhvr>
                                      <p:to>
                                        <p:strVal val="visible"/>
                                      </p:to>
                                    </p:set>
                                    <p:animEffect transition="in" filter="fade">
                                      <p:cBhvr>
                                        <p:cTn id="71" dur="500"/>
                                        <p:tgtEl>
                                          <p:spTgt spid="108"/>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fade">
                                      <p:cBhvr>
                                        <p:cTn id="83" dur="500"/>
                                        <p:tgtEl>
                                          <p:spTgt spid="11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fade">
                                      <p:cBhvr>
                                        <p:cTn id="86" dur="500"/>
                                        <p:tgtEl>
                                          <p:spTgt spid="117"/>
                                        </p:tgtEl>
                                      </p:cBhvr>
                                    </p:animEffect>
                                  </p:childTnLst>
                                  <p:subTnLst>
                                    <p:audio>
                                      <p:cMediaNode>
                                        <p:cTn display="0" masterRel="sameClick">
                                          <p:stCondLst>
                                            <p:cond evt="begin" delay="0">
                                              <p:tn val="84"/>
                                            </p:cond>
                                          </p:stCondLst>
                                          <p:endCondLst>
                                            <p:cond evt="onStopAudio" delay="0">
                                              <p:tgtEl>
                                                <p:sldTgt/>
                                              </p:tgtEl>
                                            </p:cond>
                                          </p:endCondLst>
                                        </p:cTn>
                                        <p:tgtEl>
                                          <p:sndTgt r:embed="rId4" name="T3_W8_6.4.wav"/>
                                        </p:tgtEl>
                                      </p:cMediaNode>
                                    </p:audio>
                                  </p:subTnLst>
                                </p:cTn>
                              </p:par>
                              <p:par>
                                <p:cTn id="87" presetID="10" presetClass="entr" presetSubtype="0" fill="hold" nodeType="withEffect">
                                  <p:stCondLst>
                                    <p:cond delay="0"/>
                                  </p:stCondLst>
                                  <p:childTnLst>
                                    <p:set>
                                      <p:cBhvr>
                                        <p:cTn id="88" dur="1" fill="hold">
                                          <p:stCondLst>
                                            <p:cond delay="0"/>
                                          </p:stCondLst>
                                        </p:cTn>
                                        <p:tgtEl>
                                          <p:spTgt spid="1026"/>
                                        </p:tgtEl>
                                        <p:attrNameLst>
                                          <p:attrName>style.visibility</p:attrName>
                                        </p:attrNameLst>
                                      </p:cBhvr>
                                      <p:to>
                                        <p:strVal val="visible"/>
                                      </p:to>
                                    </p:set>
                                    <p:animEffect transition="in" filter="fade">
                                      <p:cBhvr>
                                        <p:cTn id="89" dur="500"/>
                                        <p:tgtEl>
                                          <p:spTgt spid="1026"/>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additive="base">
                                        <p:cTn id="94" dur="500" fill="hold"/>
                                        <p:tgtEl>
                                          <p:spTgt spid="119"/>
                                        </p:tgtEl>
                                        <p:attrNameLst>
                                          <p:attrName>ppt_x</p:attrName>
                                        </p:attrNameLst>
                                      </p:cBhvr>
                                      <p:tavLst>
                                        <p:tav tm="0">
                                          <p:val>
                                            <p:strVal val="#ppt_x"/>
                                          </p:val>
                                        </p:tav>
                                        <p:tav tm="100000">
                                          <p:val>
                                            <p:strVal val="#ppt_x"/>
                                          </p:val>
                                        </p:tav>
                                      </p:tavLst>
                                    </p:anim>
                                    <p:anim calcmode="lin" valueType="num">
                                      <p:cBhvr additive="base">
                                        <p:cTn id="95"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0" grpId="0"/>
      <p:bldP spid="92" grpId="0" animBg="1"/>
      <p:bldP spid="93" grpId="0" animBg="1"/>
      <p:bldP spid="107" grpId="0" animBg="1"/>
      <p:bldP spid="108" grpId="0" animBg="1"/>
      <p:bldP spid="109" grpId="0" animBg="1"/>
      <p:bldP spid="110" grpId="0" animBg="1"/>
      <p:bldP spid="111" grpId="0"/>
      <p:bldP spid="112" grpId="0"/>
      <p:bldP spid="114" grpId="0"/>
      <p:bldP spid="116" grpId="0" animBg="1"/>
      <p:bldP spid="117" grpId="0"/>
      <p:bldP spid="118" grpId="0" animBg="1"/>
      <p:bldP spid="1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75EA827-72C4-4561-91A9-4AB552EE1989}"/>
              </a:ext>
            </a:extLst>
          </p:cNvPr>
          <p:cNvSpPr/>
          <p:nvPr/>
        </p:nvSpPr>
        <p:spPr>
          <a:xfrm>
            <a:off x="986204" y="3380939"/>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34" name="Rectangle 33">
            <a:extLst>
              <a:ext uri="{FF2B5EF4-FFF2-40B4-BE49-F238E27FC236}">
                <a16:creationId xmlns:a16="http://schemas.microsoft.com/office/drawing/2014/main" id="{F41FA903-AF91-43A6-95FC-B911E98903F6}"/>
              </a:ext>
            </a:extLst>
          </p:cNvPr>
          <p:cNvSpPr/>
          <p:nvPr/>
        </p:nvSpPr>
        <p:spPr>
          <a:xfrm>
            <a:off x="4730172" y="3384938"/>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35" name="Rectangle 34">
            <a:extLst>
              <a:ext uri="{FF2B5EF4-FFF2-40B4-BE49-F238E27FC236}">
                <a16:creationId xmlns:a16="http://schemas.microsoft.com/office/drawing/2014/main" id="{95C417BC-099B-44A2-A9D9-E042581A84F7}"/>
              </a:ext>
            </a:extLst>
          </p:cNvPr>
          <p:cNvSpPr/>
          <p:nvPr/>
        </p:nvSpPr>
        <p:spPr>
          <a:xfrm>
            <a:off x="7734322" y="3331873"/>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9690100" y="882291"/>
            <a:ext cx="2397241" cy="400110"/>
          </a:xfrm>
          <a:solidFill>
            <a:srgbClr val="68D5C8"/>
          </a:solidFill>
        </p:spPr>
        <p:txBody>
          <a:bodyPr>
            <a:normAutofit fontScale="90000"/>
          </a:bodyPr>
          <a:lstStyle/>
          <a:p>
            <a:pPr algn="ctr"/>
            <a:r>
              <a:rPr lang="en-GB" sz="2000" b="1" dirty="0">
                <a:solidFill>
                  <a:srgbClr val="002060"/>
                </a:solidFill>
                <a:latin typeface="Century Gothic" panose="020B0502020202020204" pitchFamily="34" charset="0"/>
              </a:rPr>
              <a:t>escuchar y escribir</a:t>
            </a:r>
          </a:p>
        </p:txBody>
      </p:sp>
      <p:sp>
        <p:nvSpPr>
          <p:cNvPr id="77" name="TextBox 76">
            <a:extLst>
              <a:ext uri="{FF2B5EF4-FFF2-40B4-BE49-F238E27FC236}">
                <a16:creationId xmlns:a16="http://schemas.microsoft.com/office/drawing/2014/main" id="{E7AAF7B1-A143-13A1-1878-93620AE2F406}"/>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descansar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casa.</a:t>
            </a:r>
          </a:p>
        </p:txBody>
      </p:sp>
      <p:sp>
        <p:nvSpPr>
          <p:cNvPr id="79" name="Google Shape;713;p54">
            <a:extLst>
              <a:ext uri="{FF2B5EF4-FFF2-40B4-BE49-F238E27FC236}">
                <a16:creationId xmlns:a16="http://schemas.microsoft.com/office/drawing/2014/main" id="{4ACB9064-237C-0367-B1B9-94859ADD19DF}"/>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81" name="Google Shape;714;p54">
            <a:extLst>
              <a:ext uri="{FF2B5EF4-FFF2-40B4-BE49-F238E27FC236}">
                <a16:creationId xmlns:a16="http://schemas.microsoft.com/office/drawing/2014/main" id="{A331FE1D-4BAE-7E02-35BB-9EE2C94B7259}"/>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84" name="Google Shape;715;p54">
            <a:extLst>
              <a:ext uri="{FF2B5EF4-FFF2-40B4-BE49-F238E27FC236}">
                <a16:creationId xmlns:a16="http://schemas.microsoft.com/office/drawing/2014/main" id="{71187E77-FF46-5E09-CEC6-C6F81F73398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86" name="TextBox 85">
            <a:extLst>
              <a:ext uri="{FF2B5EF4-FFF2-40B4-BE49-F238E27FC236}">
                <a16:creationId xmlns:a16="http://schemas.microsoft.com/office/drawing/2014/main" id="{6C3FEC52-7239-3D23-B6B4-42F1911607CF}"/>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88" name="Picture 2" descr="Pen, Write, Pencil, Writing Tool, Work, Message, Blue">
            <a:extLst>
              <a:ext uri="{FF2B5EF4-FFF2-40B4-BE49-F238E27FC236}">
                <a16:creationId xmlns:a16="http://schemas.microsoft.com/office/drawing/2014/main" id="{3C53BFBF-9F6B-BD3E-B8A5-1E91773CF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733276F7-3498-60F5-B8D5-BF279DF5D5A8}"/>
              </a:ext>
            </a:extLst>
          </p:cNvPr>
          <p:cNvSpPr txBox="1"/>
          <p:nvPr/>
        </p:nvSpPr>
        <p:spPr>
          <a:xfrm>
            <a:off x="1449869" y="1430252"/>
            <a:ext cx="136127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Quiere</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92" name="Rectangle 91">
            <a:extLst>
              <a:ext uri="{FF2B5EF4-FFF2-40B4-BE49-F238E27FC236}">
                <a16:creationId xmlns:a16="http://schemas.microsoft.com/office/drawing/2014/main" id="{E4D4A997-4E14-0803-4CA5-78049EFB9AA8}"/>
              </a:ext>
            </a:extLst>
          </p:cNvPr>
          <p:cNvSpPr/>
          <p:nvPr/>
        </p:nvSpPr>
        <p:spPr>
          <a:xfrm>
            <a:off x="986204" y="2366277"/>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93" name="Rectangle 92">
            <a:extLst>
              <a:ext uri="{FF2B5EF4-FFF2-40B4-BE49-F238E27FC236}">
                <a16:creationId xmlns:a16="http://schemas.microsoft.com/office/drawing/2014/main" id="{B379CC8A-D688-6718-3368-52AF342E445E}"/>
              </a:ext>
            </a:extLst>
          </p:cNvPr>
          <p:cNvSpPr/>
          <p:nvPr/>
        </p:nvSpPr>
        <p:spPr>
          <a:xfrm>
            <a:off x="3560576" y="2366276"/>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p>
        </p:txBody>
      </p:sp>
      <p:pic>
        <p:nvPicPr>
          <p:cNvPr id="96" name="Google Shape;221;p10">
            <a:extLst>
              <a:ext uri="{FF2B5EF4-FFF2-40B4-BE49-F238E27FC236}">
                <a16:creationId xmlns:a16="http://schemas.microsoft.com/office/drawing/2014/main" id="{E4182221-7335-E36E-F913-3EDFA85819F1}"/>
              </a:ext>
            </a:extLst>
          </p:cNvPr>
          <p:cNvPicPr preferRelativeResize="0"/>
          <p:nvPr/>
        </p:nvPicPr>
        <p:blipFill rotWithShape="1">
          <a:blip r:embed="rId6">
            <a:alphaModFix/>
          </a:blip>
          <a:srcRect/>
          <a:stretch/>
        </p:blipFill>
        <p:spPr>
          <a:xfrm>
            <a:off x="9940277" y="-129245"/>
            <a:ext cx="1166103" cy="1183191"/>
          </a:xfrm>
          <a:prstGeom prst="rect">
            <a:avLst/>
          </a:prstGeom>
          <a:noFill/>
          <a:ln>
            <a:noFill/>
          </a:ln>
        </p:spPr>
      </p:pic>
      <p:pic>
        <p:nvPicPr>
          <p:cNvPr id="97" name="Picture 2" descr="Pen, Write, Pencil, Writing Tool, Work, Message, Blue">
            <a:extLst>
              <a:ext uri="{FF2B5EF4-FFF2-40B4-BE49-F238E27FC236}">
                <a16:creationId xmlns:a16="http://schemas.microsoft.com/office/drawing/2014/main" id="{CF8F519E-7C92-8931-C80B-193CD26BB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7D2BC7A1-126A-3B22-119D-BAA04FFADF47}"/>
              </a:ext>
            </a:extLst>
          </p:cNvPr>
          <p:cNvSpPr/>
          <p:nvPr/>
        </p:nvSpPr>
        <p:spPr>
          <a:xfrm>
            <a:off x="6554642" y="2388880"/>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sp>
        <p:nvSpPr>
          <p:cNvPr id="111" name="Rectangle 110">
            <a:extLst>
              <a:ext uri="{FF2B5EF4-FFF2-40B4-BE49-F238E27FC236}">
                <a16:creationId xmlns:a16="http://schemas.microsoft.com/office/drawing/2014/main" id="{5081C9E8-3D1E-40A6-4331-2C7E0486D3D2}"/>
              </a:ext>
            </a:extLst>
          </p:cNvPr>
          <p:cNvSpPr/>
          <p:nvPr/>
        </p:nvSpPr>
        <p:spPr>
          <a:xfrm>
            <a:off x="8107495" y="3720440"/>
            <a:ext cx="273887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watch</a:t>
            </a:r>
          </a:p>
        </p:txBody>
      </p:sp>
      <p:sp>
        <p:nvSpPr>
          <p:cNvPr id="112" name="Rectangle 111">
            <a:extLst>
              <a:ext uri="{FF2B5EF4-FFF2-40B4-BE49-F238E27FC236}">
                <a16:creationId xmlns:a16="http://schemas.microsoft.com/office/drawing/2014/main" id="{92B5552B-12C1-1855-894D-C475E6100424}"/>
              </a:ext>
            </a:extLst>
          </p:cNvPr>
          <p:cNvSpPr/>
          <p:nvPr/>
        </p:nvSpPr>
        <p:spPr>
          <a:xfrm>
            <a:off x="4888975" y="3780713"/>
            <a:ext cx="273887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relax</a:t>
            </a:r>
          </a:p>
        </p:txBody>
      </p:sp>
      <p:sp>
        <p:nvSpPr>
          <p:cNvPr id="114" name="Rectangle 113">
            <a:extLst>
              <a:ext uri="{FF2B5EF4-FFF2-40B4-BE49-F238E27FC236}">
                <a16:creationId xmlns:a16="http://schemas.microsoft.com/office/drawing/2014/main" id="{4C63E0AB-31E7-64D5-425C-945851C544D3}"/>
              </a:ext>
            </a:extLst>
          </p:cNvPr>
          <p:cNvSpPr/>
          <p:nvPr/>
        </p:nvSpPr>
        <p:spPr>
          <a:xfrm>
            <a:off x="1670455" y="3720440"/>
            <a:ext cx="2738876" cy="707886"/>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speak</a:t>
            </a:r>
          </a:p>
        </p:txBody>
      </p:sp>
      <p:pic>
        <p:nvPicPr>
          <p:cNvPr id="115" name="Graphic 114" descr="Teacher">
            <a:extLst>
              <a:ext uri="{FF2B5EF4-FFF2-40B4-BE49-F238E27FC236}">
                <a16:creationId xmlns:a16="http://schemas.microsoft.com/office/drawing/2014/main" id="{41CC0AEA-020B-4E0E-FF28-17AAA7A584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0804" y="5320120"/>
            <a:ext cx="914400" cy="914400"/>
          </a:xfrm>
          <a:prstGeom prst="rect">
            <a:avLst/>
          </a:prstGeom>
        </p:spPr>
      </p:pic>
      <p:sp>
        <p:nvSpPr>
          <p:cNvPr id="116" name="Speech Bubble: Rectangle with Corners Rounded 115">
            <a:extLst>
              <a:ext uri="{FF2B5EF4-FFF2-40B4-BE49-F238E27FC236}">
                <a16:creationId xmlns:a16="http://schemas.microsoft.com/office/drawing/2014/main" id="{74617AE5-154F-8D1C-C98A-21FB12322DDE}"/>
              </a:ext>
            </a:extLst>
          </p:cNvPr>
          <p:cNvSpPr/>
          <p:nvPr/>
        </p:nvSpPr>
        <p:spPr>
          <a:xfrm>
            <a:off x="1475360" y="5436534"/>
            <a:ext cx="4072701"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7" name="TextBox 116">
            <a:extLst>
              <a:ext uri="{FF2B5EF4-FFF2-40B4-BE49-F238E27FC236}">
                <a16:creationId xmlns:a16="http://schemas.microsoft.com/office/drawing/2014/main" id="{95C06F05-AB05-0E92-3445-E235DD3EF8B8}"/>
              </a:ext>
            </a:extLst>
          </p:cNvPr>
          <p:cNvSpPr txBox="1"/>
          <p:nvPr/>
        </p:nvSpPr>
        <p:spPr>
          <a:xfrm>
            <a:off x="1423991" y="5426448"/>
            <a:ext cx="523028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¿Qué es en inglés?</a:t>
            </a:r>
          </a:p>
        </p:txBody>
      </p:sp>
      <p:sp>
        <p:nvSpPr>
          <p:cNvPr id="118" name="Rectangle: Rounded Corners 117">
            <a:extLst>
              <a:ext uri="{FF2B5EF4-FFF2-40B4-BE49-F238E27FC236}">
                <a16:creationId xmlns:a16="http://schemas.microsoft.com/office/drawing/2014/main" id="{740ED90D-AEFD-D79C-6895-4B5440D95DC4}"/>
              </a:ext>
            </a:extLst>
          </p:cNvPr>
          <p:cNvSpPr/>
          <p:nvPr/>
        </p:nvSpPr>
        <p:spPr>
          <a:xfrm>
            <a:off x="5243525" y="3849949"/>
            <a:ext cx="2031004" cy="60699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A373B603-037F-1A3B-42AD-10F60B101ED6}"/>
              </a:ext>
            </a:extLst>
          </p:cNvPr>
          <p:cNvSpPr txBox="1"/>
          <p:nvPr/>
        </p:nvSpPr>
        <p:spPr>
          <a:xfrm>
            <a:off x="1638290" y="6229615"/>
            <a:ext cx="517802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wants to relax at home.</a:t>
            </a:r>
          </a:p>
        </p:txBody>
      </p:sp>
      <p:pic>
        <p:nvPicPr>
          <p:cNvPr id="1026" name="Picture 2" descr="Ilustraciones gratis de Union jack">
            <a:extLst>
              <a:ext uri="{FF2B5EF4-FFF2-40B4-BE49-F238E27FC236}">
                <a16:creationId xmlns:a16="http://schemas.microsoft.com/office/drawing/2014/main" id="{9BF53457-AE1B-3F7E-F4F9-B412E5E676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1069" y="5499256"/>
            <a:ext cx="617517" cy="360218"/>
          </a:xfrm>
          <a:prstGeom prst="roundRect">
            <a:avLst/>
          </a:prstGeom>
          <a:noFill/>
          <a:extLst>
            <a:ext uri="{909E8E84-426E-40DD-AFC4-6F175D3DCCD1}">
              <a14:hiddenFill xmlns:a14="http://schemas.microsoft.com/office/drawing/2010/main">
                <a:solidFill>
                  <a:srgbClr val="FFFFFF"/>
                </a:solidFill>
              </a14:hiddenFill>
            </a:ext>
          </a:extLst>
        </p:spPr>
      </p:pic>
      <p:pic>
        <p:nvPicPr>
          <p:cNvPr id="94" name="Picture 2" descr="Check Mark, Checkbox, Check, Tick, Yes">
            <a:extLst>
              <a:ext uri="{FF2B5EF4-FFF2-40B4-BE49-F238E27FC236}">
                <a16:creationId xmlns:a16="http://schemas.microsoft.com/office/drawing/2014/main" id="{00A962AE-A2C8-D038-2091-BD3E54C97C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4322" y="2359678"/>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E908CC99-EB31-29AC-433A-EA82D0973B81}"/>
              </a:ext>
            </a:extLst>
          </p:cNvPr>
          <p:cNvSpPr txBox="1"/>
          <p:nvPr/>
        </p:nvSpPr>
        <p:spPr>
          <a:xfrm>
            <a:off x="4967925" y="92299"/>
            <a:ext cx="130997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pic>
        <p:nvPicPr>
          <p:cNvPr id="3" name="Graphic 2" descr="Teacher">
            <a:extLst>
              <a:ext uri="{FF2B5EF4-FFF2-40B4-BE49-F238E27FC236}">
                <a16:creationId xmlns:a16="http://schemas.microsoft.com/office/drawing/2014/main" id="{8E8ABF35-55C2-4A5A-26CF-6EB4FE9867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04" y="126388"/>
            <a:ext cx="914400" cy="914400"/>
          </a:xfrm>
          <a:prstGeom prst="rect">
            <a:avLst/>
          </a:prstGeom>
        </p:spPr>
      </p:pic>
      <p:pic>
        <p:nvPicPr>
          <p:cNvPr id="36" name="Google Shape;338;p8">
            <a:hlinkClick r:id="" action="ppaction://noaction">
              <a:snd r:embed="rId11" name="T3_W8_7.1.wav"/>
            </a:hlinkClick>
            <a:extLst>
              <a:ext uri="{FF2B5EF4-FFF2-40B4-BE49-F238E27FC236}">
                <a16:creationId xmlns:a16="http://schemas.microsoft.com/office/drawing/2014/main" id="{95F41BA1-15B8-4626-B3D9-90B5284DE8E7}"/>
              </a:ext>
            </a:extLst>
          </p:cNvPr>
          <p:cNvPicPr preferRelativeResize="0"/>
          <p:nvPr/>
        </p:nvPicPr>
        <p:blipFill rotWithShape="1">
          <a:blip r:embed="rId12">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5" name="Speech Bubble: Rectangle with Corners Rounded 4">
            <a:hlinkClick r:id="" action="ppaction://noaction">
              <a:snd r:embed="rId13" name="T3_W8_6.1.wav"/>
            </a:hlinkClick>
            <a:extLst>
              <a:ext uri="{FF2B5EF4-FFF2-40B4-BE49-F238E27FC236}">
                <a16:creationId xmlns:a16="http://schemas.microsoft.com/office/drawing/2014/main" id="{3A17C24D-4DB8-76B9-CC5E-E08F343CC3F1}"/>
              </a:ext>
            </a:extLst>
          </p:cNvPr>
          <p:cNvSpPr/>
          <p:nvPr/>
        </p:nvSpPr>
        <p:spPr>
          <a:xfrm>
            <a:off x="999085" y="354351"/>
            <a:ext cx="3681564" cy="513134"/>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y escribe.</a:t>
            </a:r>
          </a:p>
        </p:txBody>
      </p:sp>
    </p:spTree>
    <p:extLst>
      <p:ext uri="{BB962C8B-B14F-4D97-AF65-F5344CB8AC3E}">
        <p14:creationId xmlns:p14="http://schemas.microsoft.com/office/powerpoint/2010/main" val="362170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79"/>
                                        </p:tgtEl>
                                        <p:attrNameLst>
                                          <p:attrName>ppt_y</p:attrName>
                                        </p:attrNameLst>
                                      </p:cBhvr>
                                      <p:tavLst>
                                        <p:tav tm="0">
                                          <p:val>
                                            <p:strVal val="#ppt_y"/>
                                          </p:val>
                                        </p:tav>
                                        <p:tav tm="100000">
                                          <p:val>
                                            <p:strVal val="#ppt_y+1"/>
                                          </p:val>
                                        </p:tav>
                                      </p:tavLst>
                                    </p:anim>
                                    <p:set>
                                      <p:cBhvr>
                                        <p:cTn id="7" dur="1" fill="hold">
                                          <p:stCondLst>
                                            <p:cond delay="1000"/>
                                          </p:stCondLst>
                                        </p:cTn>
                                        <p:tgtEl>
                                          <p:spTgt spid="79"/>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81"/>
                                        </p:tgtEl>
                                        <p:attrNameLst>
                                          <p:attrName>ppt_y</p:attrName>
                                        </p:attrNameLst>
                                      </p:cBhvr>
                                      <p:tavLst>
                                        <p:tav tm="0">
                                          <p:val>
                                            <p:strVal val="#ppt_y"/>
                                          </p:val>
                                        </p:tav>
                                        <p:tav tm="100000">
                                          <p:val>
                                            <p:strVal val="#ppt_y+1"/>
                                          </p:val>
                                        </p:tav>
                                      </p:tavLst>
                                    </p:anim>
                                    <p:set>
                                      <p:cBhvr>
                                        <p:cTn id="11" dur="1" fill="hold">
                                          <p:stCondLst>
                                            <p:cond delay="1000"/>
                                          </p:stCondLst>
                                        </p:cTn>
                                        <p:tgtEl>
                                          <p:spTgt spid="81"/>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84"/>
                                        </p:tgtEl>
                                        <p:attrNameLst>
                                          <p:attrName>ppt_y</p:attrName>
                                        </p:attrNameLst>
                                      </p:cBhvr>
                                      <p:tavLst>
                                        <p:tav tm="0">
                                          <p:val>
                                            <p:strVal val="#ppt_y"/>
                                          </p:val>
                                        </p:tav>
                                        <p:tav tm="100000">
                                          <p:val>
                                            <p:strVal val="#ppt_y+1"/>
                                          </p:val>
                                        </p:tav>
                                      </p:tavLst>
                                    </p:anim>
                                    <p:set>
                                      <p:cBhvr>
                                        <p:cTn id="15" dur="1" fill="hold">
                                          <p:stCondLst>
                                            <p:cond delay="1200"/>
                                          </p:stCondLst>
                                        </p:cTn>
                                        <p:tgtEl>
                                          <p:spTgt spid="84"/>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3_W8_6.5.wav"/>
                                        </p:tgtEl>
                                      </p:cMediaNode>
                                    </p:audio>
                                  </p:sub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500" fill="hold"/>
                                        <p:tgtEl>
                                          <p:spTgt spid="88"/>
                                        </p:tgtEl>
                                        <p:attrNameLst>
                                          <p:attrName>ppt_x</p:attrName>
                                        </p:attrNameLst>
                                      </p:cBhvr>
                                      <p:tavLst>
                                        <p:tav tm="0">
                                          <p:val>
                                            <p:strVal val="#ppt_x"/>
                                          </p:val>
                                        </p:tav>
                                        <p:tav tm="100000">
                                          <p:val>
                                            <p:strVal val="#ppt_x"/>
                                          </p:val>
                                        </p:tav>
                                      </p:tavLst>
                                    </p:anim>
                                    <p:anim calcmode="lin" valueType="num">
                                      <p:cBhvr additive="base">
                                        <p:cTn id="25"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ppt_x"/>
                                          </p:val>
                                        </p:tav>
                                        <p:tav tm="100000">
                                          <p:val>
                                            <p:strVal val="#ppt_x"/>
                                          </p:val>
                                        </p:tav>
                                      </p:tavLst>
                                    </p:anim>
                                    <p:anim calcmode="lin" valueType="num">
                                      <p:cBhvr additive="base">
                                        <p:cTn id="37" dur="500" fill="hold"/>
                                        <p:tgtEl>
                                          <p:spTgt spid="9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additive="base">
                                        <p:cTn id="40" dur="500" fill="hold"/>
                                        <p:tgtEl>
                                          <p:spTgt spid="93"/>
                                        </p:tgtEl>
                                        <p:attrNameLst>
                                          <p:attrName>ppt_x</p:attrName>
                                        </p:attrNameLst>
                                      </p:cBhvr>
                                      <p:tavLst>
                                        <p:tav tm="0">
                                          <p:val>
                                            <p:strVal val="#ppt_x"/>
                                          </p:val>
                                        </p:tav>
                                        <p:tav tm="100000">
                                          <p:val>
                                            <p:strVal val="#ppt_x"/>
                                          </p:val>
                                        </p:tav>
                                      </p:tavLst>
                                    </p:anim>
                                    <p:anim calcmode="lin" valueType="num">
                                      <p:cBhvr additive="base">
                                        <p:cTn id="41" dur="500" fill="hold"/>
                                        <p:tgtEl>
                                          <p:spTgt spid="9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fill="hold"/>
                                        <p:tgtEl>
                                          <p:spTgt spid="94"/>
                                        </p:tgtEl>
                                        <p:attrNameLst>
                                          <p:attrName>ppt_x</p:attrName>
                                        </p:attrNameLst>
                                      </p:cBhvr>
                                      <p:tavLst>
                                        <p:tav tm="0">
                                          <p:val>
                                            <p:strVal val="#ppt_x"/>
                                          </p:val>
                                        </p:tav>
                                        <p:tav tm="100000">
                                          <p:val>
                                            <p:strVal val="#ppt_x"/>
                                          </p:val>
                                        </p:tav>
                                      </p:tavLst>
                                    </p:anim>
                                    <p:anim calcmode="lin" valueType="num">
                                      <p:cBhvr additive="base">
                                        <p:cTn id="5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500"/>
                                        <p:tgtEl>
                                          <p:spTgt spid="1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500"/>
                                        <p:tgtEl>
                                          <p:spTgt spid="1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fade">
                                      <p:cBhvr>
                                        <p:cTn id="83" dur="500"/>
                                        <p:tgtEl>
                                          <p:spTgt spid="11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fade">
                                      <p:cBhvr>
                                        <p:cTn id="86" dur="500"/>
                                        <p:tgtEl>
                                          <p:spTgt spid="117"/>
                                        </p:tgtEl>
                                      </p:cBhvr>
                                    </p:animEffect>
                                  </p:childTnLst>
                                  <p:subTnLst>
                                    <p:audio>
                                      <p:cMediaNode>
                                        <p:cTn display="0" masterRel="sameClick">
                                          <p:stCondLst>
                                            <p:cond evt="begin" delay="0">
                                              <p:tn val="84"/>
                                            </p:cond>
                                          </p:stCondLst>
                                          <p:endCondLst>
                                            <p:cond evt="onStopAudio" delay="0">
                                              <p:tgtEl>
                                                <p:sldTgt/>
                                              </p:tgtEl>
                                            </p:cond>
                                          </p:endCondLst>
                                        </p:cTn>
                                        <p:tgtEl>
                                          <p:sndTgt r:embed="rId4" name="T3_W8_6.4.wav"/>
                                        </p:tgtEl>
                                      </p:cMediaNode>
                                    </p:audio>
                                  </p:subTnLst>
                                </p:cTn>
                              </p:par>
                              <p:par>
                                <p:cTn id="87" presetID="10" presetClass="entr" presetSubtype="0" fill="hold" nodeType="withEffect">
                                  <p:stCondLst>
                                    <p:cond delay="0"/>
                                  </p:stCondLst>
                                  <p:childTnLst>
                                    <p:set>
                                      <p:cBhvr>
                                        <p:cTn id="88" dur="1" fill="hold">
                                          <p:stCondLst>
                                            <p:cond delay="0"/>
                                          </p:stCondLst>
                                        </p:cTn>
                                        <p:tgtEl>
                                          <p:spTgt spid="1026"/>
                                        </p:tgtEl>
                                        <p:attrNameLst>
                                          <p:attrName>style.visibility</p:attrName>
                                        </p:attrNameLst>
                                      </p:cBhvr>
                                      <p:to>
                                        <p:strVal val="visible"/>
                                      </p:to>
                                    </p:set>
                                    <p:animEffect transition="in" filter="fade">
                                      <p:cBhvr>
                                        <p:cTn id="89" dur="500"/>
                                        <p:tgtEl>
                                          <p:spTgt spid="1026"/>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additive="base">
                                        <p:cTn id="94" dur="500" fill="hold"/>
                                        <p:tgtEl>
                                          <p:spTgt spid="119"/>
                                        </p:tgtEl>
                                        <p:attrNameLst>
                                          <p:attrName>ppt_x</p:attrName>
                                        </p:attrNameLst>
                                      </p:cBhvr>
                                      <p:tavLst>
                                        <p:tav tm="0">
                                          <p:val>
                                            <p:strVal val="#ppt_x"/>
                                          </p:val>
                                        </p:tav>
                                        <p:tav tm="100000">
                                          <p:val>
                                            <p:strVal val="#ppt_x"/>
                                          </p:val>
                                        </p:tav>
                                      </p:tavLst>
                                    </p:anim>
                                    <p:anim calcmode="lin" valueType="num">
                                      <p:cBhvr additive="base">
                                        <p:cTn id="95"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86" grpId="0" animBg="1"/>
      <p:bldP spid="90" grpId="0"/>
      <p:bldP spid="92" grpId="0" animBg="1"/>
      <p:bldP spid="93" grpId="0" animBg="1"/>
      <p:bldP spid="107" grpId="0" animBg="1"/>
      <p:bldP spid="111" grpId="0"/>
      <p:bldP spid="112" grpId="0"/>
      <p:bldP spid="114" grpId="0"/>
      <p:bldP spid="116" grpId="0" animBg="1"/>
      <p:bldP spid="117" grpId="0"/>
      <p:bldP spid="118" grpId="0" animBg="1"/>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9690100" y="882291"/>
            <a:ext cx="2397241" cy="400110"/>
          </a:xfrm>
          <a:solidFill>
            <a:srgbClr val="68D5C8"/>
          </a:solidFill>
        </p:spPr>
        <p:txBody>
          <a:bodyPr>
            <a:normAutofit fontScale="90000"/>
          </a:bodyPr>
          <a:lstStyle/>
          <a:p>
            <a:pPr algn="ctr"/>
            <a:r>
              <a:rPr lang="en-GB" sz="2000" b="1" dirty="0">
                <a:solidFill>
                  <a:srgbClr val="002060"/>
                </a:solidFill>
                <a:latin typeface="Century Gothic" panose="020B0502020202020204" pitchFamily="34" charset="0"/>
              </a:rPr>
              <a:t>escuchar y escribir</a:t>
            </a:r>
          </a:p>
        </p:txBody>
      </p:sp>
      <p:sp>
        <p:nvSpPr>
          <p:cNvPr id="77" name="TextBox 76">
            <a:extLst>
              <a:ext uri="{FF2B5EF4-FFF2-40B4-BE49-F238E27FC236}">
                <a16:creationId xmlns:a16="http://schemas.microsoft.com/office/drawing/2014/main" id="{E7AAF7B1-A143-13A1-1878-93620AE2F406}"/>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_________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pasear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montaña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79" name="Google Shape;713;p54">
            <a:extLst>
              <a:ext uri="{FF2B5EF4-FFF2-40B4-BE49-F238E27FC236}">
                <a16:creationId xmlns:a16="http://schemas.microsoft.com/office/drawing/2014/main" id="{4ACB9064-237C-0367-B1B9-94859ADD19DF}"/>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81" name="Google Shape;714;p54">
            <a:extLst>
              <a:ext uri="{FF2B5EF4-FFF2-40B4-BE49-F238E27FC236}">
                <a16:creationId xmlns:a16="http://schemas.microsoft.com/office/drawing/2014/main" id="{A331FE1D-4BAE-7E02-35BB-9EE2C94B7259}"/>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84" name="Google Shape;715;p54">
            <a:extLst>
              <a:ext uri="{FF2B5EF4-FFF2-40B4-BE49-F238E27FC236}">
                <a16:creationId xmlns:a16="http://schemas.microsoft.com/office/drawing/2014/main" id="{71187E77-FF46-5E09-CEC6-C6F81F73398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86" name="TextBox 85">
            <a:extLst>
              <a:ext uri="{FF2B5EF4-FFF2-40B4-BE49-F238E27FC236}">
                <a16:creationId xmlns:a16="http://schemas.microsoft.com/office/drawing/2014/main" id="{6C3FEC52-7239-3D23-B6B4-42F1911607CF}"/>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88" name="Picture 2" descr="Pen, Write, Pencil, Writing Tool, Work, Message, Blue">
            <a:extLst>
              <a:ext uri="{FF2B5EF4-FFF2-40B4-BE49-F238E27FC236}">
                <a16:creationId xmlns:a16="http://schemas.microsoft.com/office/drawing/2014/main" id="{3C53BFBF-9F6B-BD3E-B8A5-1E91773CF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733276F7-3498-60F5-B8D5-BF279DF5D5A8}"/>
              </a:ext>
            </a:extLst>
          </p:cNvPr>
          <p:cNvSpPr txBox="1"/>
          <p:nvPr/>
        </p:nvSpPr>
        <p:spPr>
          <a:xfrm>
            <a:off x="1449869" y="1430252"/>
            <a:ext cx="15199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Quieres</a:t>
            </a:r>
          </a:p>
        </p:txBody>
      </p:sp>
      <p:sp>
        <p:nvSpPr>
          <p:cNvPr id="92" name="Rectangle 91">
            <a:extLst>
              <a:ext uri="{FF2B5EF4-FFF2-40B4-BE49-F238E27FC236}">
                <a16:creationId xmlns:a16="http://schemas.microsoft.com/office/drawing/2014/main" id="{E4D4A997-4E14-0803-4CA5-78049EFB9AA8}"/>
              </a:ext>
            </a:extLst>
          </p:cNvPr>
          <p:cNvSpPr/>
          <p:nvPr/>
        </p:nvSpPr>
        <p:spPr>
          <a:xfrm>
            <a:off x="986204" y="2366277"/>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93" name="Rectangle 92">
            <a:extLst>
              <a:ext uri="{FF2B5EF4-FFF2-40B4-BE49-F238E27FC236}">
                <a16:creationId xmlns:a16="http://schemas.microsoft.com/office/drawing/2014/main" id="{B379CC8A-D688-6718-3368-52AF342E445E}"/>
              </a:ext>
            </a:extLst>
          </p:cNvPr>
          <p:cNvSpPr/>
          <p:nvPr/>
        </p:nvSpPr>
        <p:spPr>
          <a:xfrm>
            <a:off x="3560576" y="2366276"/>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p>
        </p:txBody>
      </p:sp>
      <p:pic>
        <p:nvPicPr>
          <p:cNvPr id="96" name="Google Shape;221;p10">
            <a:extLst>
              <a:ext uri="{FF2B5EF4-FFF2-40B4-BE49-F238E27FC236}">
                <a16:creationId xmlns:a16="http://schemas.microsoft.com/office/drawing/2014/main" id="{E4182221-7335-E36E-F913-3EDFA85819F1}"/>
              </a:ext>
            </a:extLst>
          </p:cNvPr>
          <p:cNvPicPr preferRelativeResize="0"/>
          <p:nvPr/>
        </p:nvPicPr>
        <p:blipFill rotWithShape="1">
          <a:blip r:embed="rId6">
            <a:alphaModFix/>
          </a:blip>
          <a:srcRect/>
          <a:stretch/>
        </p:blipFill>
        <p:spPr>
          <a:xfrm>
            <a:off x="9940277" y="-129245"/>
            <a:ext cx="1166103" cy="1183191"/>
          </a:xfrm>
          <a:prstGeom prst="rect">
            <a:avLst/>
          </a:prstGeom>
          <a:noFill/>
          <a:ln>
            <a:noFill/>
          </a:ln>
        </p:spPr>
      </p:pic>
      <p:pic>
        <p:nvPicPr>
          <p:cNvPr id="97" name="Picture 2" descr="Pen, Write, Pencil, Writing Tool, Work, Message, Blue">
            <a:extLst>
              <a:ext uri="{FF2B5EF4-FFF2-40B4-BE49-F238E27FC236}">
                <a16:creationId xmlns:a16="http://schemas.microsoft.com/office/drawing/2014/main" id="{CF8F519E-7C92-8931-C80B-193CD26BB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7D2BC7A1-126A-3B22-119D-BAA04FFADF47}"/>
              </a:ext>
            </a:extLst>
          </p:cNvPr>
          <p:cNvSpPr/>
          <p:nvPr/>
        </p:nvSpPr>
        <p:spPr>
          <a:xfrm>
            <a:off x="6554642" y="2388880"/>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sp>
        <p:nvSpPr>
          <p:cNvPr id="111" name="Rectangle 110">
            <a:extLst>
              <a:ext uri="{FF2B5EF4-FFF2-40B4-BE49-F238E27FC236}">
                <a16:creationId xmlns:a16="http://schemas.microsoft.com/office/drawing/2014/main" id="{5081C9E8-3D1E-40A6-4331-2C7E0486D3D2}"/>
              </a:ext>
            </a:extLst>
          </p:cNvPr>
          <p:cNvSpPr/>
          <p:nvPr/>
        </p:nvSpPr>
        <p:spPr>
          <a:xfrm>
            <a:off x="8107495" y="3721164"/>
            <a:ext cx="2738876"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go for a walk</a:t>
            </a:r>
          </a:p>
        </p:txBody>
      </p:sp>
      <p:sp>
        <p:nvSpPr>
          <p:cNvPr id="112" name="Rectangle 111">
            <a:extLst>
              <a:ext uri="{FF2B5EF4-FFF2-40B4-BE49-F238E27FC236}">
                <a16:creationId xmlns:a16="http://schemas.microsoft.com/office/drawing/2014/main" id="{92B5552B-12C1-1855-894D-C475E6100424}"/>
              </a:ext>
            </a:extLst>
          </p:cNvPr>
          <p:cNvSpPr/>
          <p:nvPr/>
        </p:nvSpPr>
        <p:spPr>
          <a:xfrm>
            <a:off x="4888975" y="3780713"/>
            <a:ext cx="273887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arrive</a:t>
            </a:r>
          </a:p>
        </p:txBody>
      </p:sp>
      <p:sp>
        <p:nvSpPr>
          <p:cNvPr id="114" name="Rectangle 113">
            <a:extLst>
              <a:ext uri="{FF2B5EF4-FFF2-40B4-BE49-F238E27FC236}">
                <a16:creationId xmlns:a16="http://schemas.microsoft.com/office/drawing/2014/main" id="{4C63E0AB-31E7-64D5-425C-945851C544D3}"/>
              </a:ext>
            </a:extLst>
          </p:cNvPr>
          <p:cNvSpPr/>
          <p:nvPr/>
        </p:nvSpPr>
        <p:spPr>
          <a:xfrm>
            <a:off x="1517653" y="3785839"/>
            <a:ext cx="2738876" cy="707886"/>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talk </a:t>
            </a:r>
          </a:p>
        </p:txBody>
      </p:sp>
      <p:pic>
        <p:nvPicPr>
          <p:cNvPr id="115" name="Graphic 114" descr="Teacher">
            <a:extLst>
              <a:ext uri="{FF2B5EF4-FFF2-40B4-BE49-F238E27FC236}">
                <a16:creationId xmlns:a16="http://schemas.microsoft.com/office/drawing/2014/main" id="{41CC0AEA-020B-4E0E-FF28-17AAA7A584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0804" y="5320120"/>
            <a:ext cx="914400" cy="914400"/>
          </a:xfrm>
          <a:prstGeom prst="rect">
            <a:avLst/>
          </a:prstGeom>
        </p:spPr>
      </p:pic>
      <p:sp>
        <p:nvSpPr>
          <p:cNvPr id="116" name="Speech Bubble: Rectangle with Corners Rounded 115">
            <a:extLst>
              <a:ext uri="{FF2B5EF4-FFF2-40B4-BE49-F238E27FC236}">
                <a16:creationId xmlns:a16="http://schemas.microsoft.com/office/drawing/2014/main" id="{74617AE5-154F-8D1C-C98A-21FB12322DDE}"/>
              </a:ext>
            </a:extLst>
          </p:cNvPr>
          <p:cNvSpPr/>
          <p:nvPr/>
        </p:nvSpPr>
        <p:spPr>
          <a:xfrm>
            <a:off x="1475360" y="5436534"/>
            <a:ext cx="4072701"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7" name="TextBox 116">
            <a:extLst>
              <a:ext uri="{FF2B5EF4-FFF2-40B4-BE49-F238E27FC236}">
                <a16:creationId xmlns:a16="http://schemas.microsoft.com/office/drawing/2014/main" id="{95C06F05-AB05-0E92-3445-E235DD3EF8B8}"/>
              </a:ext>
            </a:extLst>
          </p:cNvPr>
          <p:cNvSpPr txBox="1"/>
          <p:nvPr/>
        </p:nvSpPr>
        <p:spPr>
          <a:xfrm>
            <a:off x="1423991" y="5426448"/>
            <a:ext cx="523028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¿Qué es en inglés?</a:t>
            </a:r>
          </a:p>
        </p:txBody>
      </p:sp>
      <p:sp>
        <p:nvSpPr>
          <p:cNvPr id="118" name="Rectangle: Rounded Corners 117">
            <a:extLst>
              <a:ext uri="{FF2B5EF4-FFF2-40B4-BE49-F238E27FC236}">
                <a16:creationId xmlns:a16="http://schemas.microsoft.com/office/drawing/2014/main" id="{740ED90D-AEFD-D79C-6895-4B5440D95DC4}"/>
              </a:ext>
            </a:extLst>
          </p:cNvPr>
          <p:cNvSpPr/>
          <p:nvPr/>
        </p:nvSpPr>
        <p:spPr>
          <a:xfrm>
            <a:off x="8309996" y="3633945"/>
            <a:ext cx="2397240" cy="1374549"/>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A373B603-037F-1A3B-42AD-10F60B101ED6}"/>
              </a:ext>
            </a:extLst>
          </p:cNvPr>
          <p:cNvSpPr txBox="1"/>
          <p:nvPr/>
        </p:nvSpPr>
        <p:spPr>
          <a:xfrm>
            <a:off x="1638290" y="6229615"/>
            <a:ext cx="787587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want to go for a walk in the mountains.</a:t>
            </a:r>
          </a:p>
        </p:txBody>
      </p:sp>
      <p:pic>
        <p:nvPicPr>
          <p:cNvPr id="1026" name="Picture 2" descr="Ilustraciones gratis de Union jack">
            <a:extLst>
              <a:ext uri="{FF2B5EF4-FFF2-40B4-BE49-F238E27FC236}">
                <a16:creationId xmlns:a16="http://schemas.microsoft.com/office/drawing/2014/main" id="{9BF53457-AE1B-3F7E-F4F9-B412E5E676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1069" y="5499256"/>
            <a:ext cx="617517" cy="360218"/>
          </a:xfrm>
          <a:prstGeom prst="roundRect">
            <a:avLst/>
          </a:prstGeom>
          <a:noFill/>
          <a:extLst>
            <a:ext uri="{909E8E84-426E-40DD-AFC4-6F175D3DCCD1}">
              <a14:hiddenFill xmlns:a14="http://schemas.microsoft.com/office/drawing/2010/main">
                <a:solidFill>
                  <a:srgbClr val="FFFFFF"/>
                </a:solidFill>
              </a14:hiddenFill>
            </a:ext>
          </a:extLst>
        </p:spPr>
      </p:pic>
      <p:sp>
        <p:nvSpPr>
          <p:cNvPr id="122" name="TextBox 121">
            <a:extLst>
              <a:ext uri="{FF2B5EF4-FFF2-40B4-BE49-F238E27FC236}">
                <a16:creationId xmlns:a16="http://schemas.microsoft.com/office/drawing/2014/main" id="{BC883AA5-86C5-BA18-ACE1-E974FB135A3D}"/>
              </a:ext>
            </a:extLst>
          </p:cNvPr>
          <p:cNvSpPr txBox="1"/>
          <p:nvPr/>
        </p:nvSpPr>
        <p:spPr>
          <a:xfrm>
            <a:off x="1234991" y="232716"/>
            <a:ext cx="523028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y escribe.</a:t>
            </a:r>
          </a:p>
        </p:txBody>
      </p:sp>
      <p:pic>
        <p:nvPicPr>
          <p:cNvPr id="94" name="Picture 2" descr="Check Mark, Checkbox, Check, Tick, Yes">
            <a:extLst>
              <a:ext uri="{FF2B5EF4-FFF2-40B4-BE49-F238E27FC236}">
                <a16:creationId xmlns:a16="http://schemas.microsoft.com/office/drawing/2014/main" id="{00A962AE-A2C8-D038-2091-BD3E54C97C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0649" y="2271447"/>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5F68933-9F17-3362-CEB9-5B0A87EDFEF9}"/>
              </a:ext>
            </a:extLst>
          </p:cNvPr>
          <p:cNvSpPr txBox="1"/>
          <p:nvPr/>
        </p:nvSpPr>
        <p:spPr>
          <a:xfrm>
            <a:off x="4967925" y="92299"/>
            <a:ext cx="130676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3" name="Graphic 2" descr="Teacher">
            <a:extLst>
              <a:ext uri="{FF2B5EF4-FFF2-40B4-BE49-F238E27FC236}">
                <a16:creationId xmlns:a16="http://schemas.microsoft.com/office/drawing/2014/main" id="{AFA40D72-8A50-D450-39B1-A1158332AC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04" y="126388"/>
            <a:ext cx="914400" cy="914400"/>
          </a:xfrm>
          <a:prstGeom prst="rect">
            <a:avLst/>
          </a:prstGeom>
        </p:spPr>
      </p:pic>
      <p:sp>
        <p:nvSpPr>
          <p:cNvPr id="33" name="Rectangle 32">
            <a:extLst>
              <a:ext uri="{FF2B5EF4-FFF2-40B4-BE49-F238E27FC236}">
                <a16:creationId xmlns:a16="http://schemas.microsoft.com/office/drawing/2014/main" id="{28F915C8-C0A4-4812-B8F1-834C2F7CEC8D}"/>
              </a:ext>
            </a:extLst>
          </p:cNvPr>
          <p:cNvSpPr/>
          <p:nvPr/>
        </p:nvSpPr>
        <p:spPr>
          <a:xfrm>
            <a:off x="986204" y="3380939"/>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34" name="Rectangle 33">
            <a:extLst>
              <a:ext uri="{FF2B5EF4-FFF2-40B4-BE49-F238E27FC236}">
                <a16:creationId xmlns:a16="http://schemas.microsoft.com/office/drawing/2014/main" id="{8DD1A1EE-9B17-46C2-BEF2-9AB90D6C2E87}"/>
              </a:ext>
            </a:extLst>
          </p:cNvPr>
          <p:cNvSpPr/>
          <p:nvPr/>
        </p:nvSpPr>
        <p:spPr>
          <a:xfrm>
            <a:off x="4467344" y="3380939"/>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35" name="Rectangle 34">
            <a:extLst>
              <a:ext uri="{FF2B5EF4-FFF2-40B4-BE49-F238E27FC236}">
                <a16:creationId xmlns:a16="http://schemas.microsoft.com/office/drawing/2014/main" id="{6217AB68-1292-4124-A171-0AE064F7D68F}"/>
              </a:ext>
            </a:extLst>
          </p:cNvPr>
          <p:cNvSpPr/>
          <p:nvPr/>
        </p:nvSpPr>
        <p:spPr>
          <a:xfrm>
            <a:off x="7643754" y="3365894"/>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pic>
        <p:nvPicPr>
          <p:cNvPr id="37" name="Google Shape;338;p8">
            <a:hlinkClick r:id="" action="ppaction://noaction">
              <a:snd r:embed="rId11" name="T3_W8_8.1.wav"/>
            </a:hlinkClick>
            <a:extLst>
              <a:ext uri="{FF2B5EF4-FFF2-40B4-BE49-F238E27FC236}">
                <a16:creationId xmlns:a16="http://schemas.microsoft.com/office/drawing/2014/main" id="{338E578C-7B50-431F-BDCE-317C643A9655}"/>
              </a:ext>
            </a:extLst>
          </p:cNvPr>
          <p:cNvPicPr preferRelativeResize="0"/>
          <p:nvPr/>
        </p:nvPicPr>
        <p:blipFill rotWithShape="1">
          <a:blip r:embed="rId12">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5" name="Speech Bubble: Rectangle with Corners Rounded 4">
            <a:hlinkClick r:id="" action="ppaction://noaction">
              <a:snd r:embed="rId13" name="T3_W8_6.1.wav"/>
            </a:hlinkClick>
            <a:extLst>
              <a:ext uri="{FF2B5EF4-FFF2-40B4-BE49-F238E27FC236}">
                <a16:creationId xmlns:a16="http://schemas.microsoft.com/office/drawing/2014/main" id="{2D255EEA-E9FB-AB45-C574-E472A55FB52F}"/>
              </a:ext>
            </a:extLst>
          </p:cNvPr>
          <p:cNvSpPr/>
          <p:nvPr/>
        </p:nvSpPr>
        <p:spPr>
          <a:xfrm>
            <a:off x="999085" y="354351"/>
            <a:ext cx="3681564" cy="513134"/>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y escribe.</a:t>
            </a:r>
          </a:p>
        </p:txBody>
      </p:sp>
    </p:spTree>
    <p:extLst>
      <p:ext uri="{BB962C8B-B14F-4D97-AF65-F5344CB8AC3E}">
        <p14:creationId xmlns:p14="http://schemas.microsoft.com/office/powerpoint/2010/main" val="88407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79"/>
                                        </p:tgtEl>
                                        <p:attrNameLst>
                                          <p:attrName>ppt_y</p:attrName>
                                        </p:attrNameLst>
                                      </p:cBhvr>
                                      <p:tavLst>
                                        <p:tav tm="0">
                                          <p:val>
                                            <p:strVal val="#ppt_y"/>
                                          </p:val>
                                        </p:tav>
                                        <p:tav tm="100000">
                                          <p:val>
                                            <p:strVal val="#ppt_y+1"/>
                                          </p:val>
                                        </p:tav>
                                      </p:tavLst>
                                    </p:anim>
                                    <p:set>
                                      <p:cBhvr>
                                        <p:cTn id="7" dur="1" fill="hold">
                                          <p:stCondLst>
                                            <p:cond delay="1000"/>
                                          </p:stCondLst>
                                        </p:cTn>
                                        <p:tgtEl>
                                          <p:spTgt spid="79"/>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81"/>
                                        </p:tgtEl>
                                        <p:attrNameLst>
                                          <p:attrName>ppt_y</p:attrName>
                                        </p:attrNameLst>
                                      </p:cBhvr>
                                      <p:tavLst>
                                        <p:tav tm="0">
                                          <p:val>
                                            <p:strVal val="#ppt_y"/>
                                          </p:val>
                                        </p:tav>
                                        <p:tav tm="100000">
                                          <p:val>
                                            <p:strVal val="#ppt_y+1"/>
                                          </p:val>
                                        </p:tav>
                                      </p:tavLst>
                                    </p:anim>
                                    <p:set>
                                      <p:cBhvr>
                                        <p:cTn id="11" dur="1" fill="hold">
                                          <p:stCondLst>
                                            <p:cond delay="1000"/>
                                          </p:stCondLst>
                                        </p:cTn>
                                        <p:tgtEl>
                                          <p:spTgt spid="81"/>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84"/>
                                        </p:tgtEl>
                                        <p:attrNameLst>
                                          <p:attrName>ppt_y</p:attrName>
                                        </p:attrNameLst>
                                      </p:cBhvr>
                                      <p:tavLst>
                                        <p:tav tm="0">
                                          <p:val>
                                            <p:strVal val="#ppt_y"/>
                                          </p:val>
                                        </p:tav>
                                        <p:tav tm="100000">
                                          <p:val>
                                            <p:strVal val="#ppt_y+1"/>
                                          </p:val>
                                        </p:tav>
                                      </p:tavLst>
                                    </p:anim>
                                    <p:set>
                                      <p:cBhvr>
                                        <p:cTn id="15" dur="1" fill="hold">
                                          <p:stCondLst>
                                            <p:cond delay="1200"/>
                                          </p:stCondLst>
                                        </p:cTn>
                                        <p:tgtEl>
                                          <p:spTgt spid="84"/>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3_W8_6.5.wav"/>
                                        </p:tgtEl>
                                      </p:cMediaNode>
                                    </p:audio>
                                  </p:sub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500" fill="hold"/>
                                        <p:tgtEl>
                                          <p:spTgt spid="88"/>
                                        </p:tgtEl>
                                        <p:attrNameLst>
                                          <p:attrName>ppt_x</p:attrName>
                                        </p:attrNameLst>
                                      </p:cBhvr>
                                      <p:tavLst>
                                        <p:tav tm="0">
                                          <p:val>
                                            <p:strVal val="#ppt_x"/>
                                          </p:val>
                                        </p:tav>
                                        <p:tav tm="100000">
                                          <p:val>
                                            <p:strVal val="#ppt_x"/>
                                          </p:val>
                                        </p:tav>
                                      </p:tavLst>
                                    </p:anim>
                                    <p:anim calcmode="lin" valueType="num">
                                      <p:cBhvr additive="base">
                                        <p:cTn id="25"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ppt_x"/>
                                          </p:val>
                                        </p:tav>
                                        <p:tav tm="100000">
                                          <p:val>
                                            <p:strVal val="#ppt_x"/>
                                          </p:val>
                                        </p:tav>
                                      </p:tavLst>
                                    </p:anim>
                                    <p:anim calcmode="lin" valueType="num">
                                      <p:cBhvr additive="base">
                                        <p:cTn id="37" dur="500" fill="hold"/>
                                        <p:tgtEl>
                                          <p:spTgt spid="9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additive="base">
                                        <p:cTn id="40" dur="500" fill="hold"/>
                                        <p:tgtEl>
                                          <p:spTgt spid="93"/>
                                        </p:tgtEl>
                                        <p:attrNameLst>
                                          <p:attrName>ppt_x</p:attrName>
                                        </p:attrNameLst>
                                      </p:cBhvr>
                                      <p:tavLst>
                                        <p:tav tm="0">
                                          <p:val>
                                            <p:strVal val="#ppt_x"/>
                                          </p:val>
                                        </p:tav>
                                        <p:tav tm="100000">
                                          <p:val>
                                            <p:strVal val="#ppt_x"/>
                                          </p:val>
                                        </p:tav>
                                      </p:tavLst>
                                    </p:anim>
                                    <p:anim calcmode="lin" valueType="num">
                                      <p:cBhvr additive="base">
                                        <p:cTn id="41" dur="500" fill="hold"/>
                                        <p:tgtEl>
                                          <p:spTgt spid="9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fill="hold"/>
                                        <p:tgtEl>
                                          <p:spTgt spid="94"/>
                                        </p:tgtEl>
                                        <p:attrNameLst>
                                          <p:attrName>ppt_x</p:attrName>
                                        </p:attrNameLst>
                                      </p:cBhvr>
                                      <p:tavLst>
                                        <p:tav tm="0">
                                          <p:val>
                                            <p:strVal val="#ppt_x"/>
                                          </p:val>
                                        </p:tav>
                                        <p:tav tm="100000">
                                          <p:val>
                                            <p:strVal val="#ppt_x"/>
                                          </p:val>
                                        </p:tav>
                                      </p:tavLst>
                                    </p:anim>
                                    <p:anim calcmode="lin" valueType="num">
                                      <p:cBhvr additive="base">
                                        <p:cTn id="5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500"/>
                                        <p:tgtEl>
                                          <p:spTgt spid="1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500"/>
                                        <p:tgtEl>
                                          <p:spTgt spid="1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fade">
                                      <p:cBhvr>
                                        <p:cTn id="83" dur="500"/>
                                        <p:tgtEl>
                                          <p:spTgt spid="11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fade">
                                      <p:cBhvr>
                                        <p:cTn id="86" dur="500"/>
                                        <p:tgtEl>
                                          <p:spTgt spid="117"/>
                                        </p:tgtEl>
                                      </p:cBhvr>
                                    </p:animEffect>
                                  </p:childTnLst>
                                  <p:subTnLst>
                                    <p:audio>
                                      <p:cMediaNode>
                                        <p:cTn display="0" masterRel="sameClick">
                                          <p:stCondLst>
                                            <p:cond evt="begin" delay="0">
                                              <p:tn val="84"/>
                                            </p:cond>
                                          </p:stCondLst>
                                          <p:endCondLst>
                                            <p:cond evt="onStopAudio" delay="0">
                                              <p:tgtEl>
                                                <p:sldTgt/>
                                              </p:tgtEl>
                                            </p:cond>
                                          </p:endCondLst>
                                        </p:cTn>
                                        <p:tgtEl>
                                          <p:sndTgt r:embed="rId4" name="T3_W8_6.4.wav"/>
                                        </p:tgtEl>
                                      </p:cMediaNode>
                                    </p:audio>
                                  </p:subTnLst>
                                </p:cTn>
                              </p:par>
                              <p:par>
                                <p:cTn id="87" presetID="10" presetClass="entr" presetSubtype="0" fill="hold" nodeType="withEffect">
                                  <p:stCondLst>
                                    <p:cond delay="0"/>
                                  </p:stCondLst>
                                  <p:childTnLst>
                                    <p:set>
                                      <p:cBhvr>
                                        <p:cTn id="88" dur="1" fill="hold">
                                          <p:stCondLst>
                                            <p:cond delay="0"/>
                                          </p:stCondLst>
                                        </p:cTn>
                                        <p:tgtEl>
                                          <p:spTgt spid="1026"/>
                                        </p:tgtEl>
                                        <p:attrNameLst>
                                          <p:attrName>style.visibility</p:attrName>
                                        </p:attrNameLst>
                                      </p:cBhvr>
                                      <p:to>
                                        <p:strVal val="visible"/>
                                      </p:to>
                                    </p:set>
                                    <p:animEffect transition="in" filter="fade">
                                      <p:cBhvr>
                                        <p:cTn id="89" dur="500"/>
                                        <p:tgtEl>
                                          <p:spTgt spid="1026"/>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additive="base">
                                        <p:cTn id="94" dur="500" fill="hold"/>
                                        <p:tgtEl>
                                          <p:spTgt spid="119"/>
                                        </p:tgtEl>
                                        <p:attrNameLst>
                                          <p:attrName>ppt_x</p:attrName>
                                        </p:attrNameLst>
                                      </p:cBhvr>
                                      <p:tavLst>
                                        <p:tav tm="0">
                                          <p:val>
                                            <p:strVal val="#ppt_x"/>
                                          </p:val>
                                        </p:tav>
                                        <p:tav tm="100000">
                                          <p:val>
                                            <p:strVal val="#ppt_x"/>
                                          </p:val>
                                        </p:tav>
                                      </p:tavLst>
                                    </p:anim>
                                    <p:anim calcmode="lin" valueType="num">
                                      <p:cBhvr additive="base">
                                        <p:cTn id="95"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0" grpId="0"/>
      <p:bldP spid="92" grpId="0" animBg="1"/>
      <p:bldP spid="93" grpId="0" animBg="1"/>
      <p:bldP spid="107" grpId="0" animBg="1"/>
      <p:bldP spid="111" grpId="0"/>
      <p:bldP spid="112" grpId="0"/>
      <p:bldP spid="114" grpId="0"/>
      <p:bldP spid="116" grpId="0" animBg="1"/>
      <p:bldP spid="117" grpId="0"/>
      <p:bldP spid="118" grpId="0" animBg="1"/>
      <p:bldP spid="119" grpId="0"/>
      <p:bldP spid="33"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9690100" y="882291"/>
            <a:ext cx="2397241" cy="400110"/>
          </a:xfrm>
          <a:solidFill>
            <a:srgbClr val="68D5C8"/>
          </a:solidFill>
        </p:spPr>
        <p:txBody>
          <a:bodyPr>
            <a:normAutofit fontScale="90000"/>
          </a:bodyPr>
          <a:lstStyle/>
          <a:p>
            <a:pPr algn="ctr"/>
            <a:r>
              <a:rPr lang="en-GB" sz="2000" b="1" dirty="0">
                <a:solidFill>
                  <a:srgbClr val="002060"/>
                </a:solidFill>
                <a:latin typeface="Century Gothic" panose="020B0502020202020204" pitchFamily="34" charset="0"/>
              </a:rPr>
              <a:t>escuchar y escribir</a:t>
            </a:r>
          </a:p>
        </p:txBody>
      </p:sp>
      <p:sp>
        <p:nvSpPr>
          <p:cNvPr id="77" name="TextBox 76">
            <a:extLst>
              <a:ext uri="{FF2B5EF4-FFF2-40B4-BE49-F238E27FC236}">
                <a16:creationId xmlns:a16="http://schemas.microsoft.com/office/drawing/2014/main" id="{E7AAF7B1-A143-13A1-1878-93620AE2F406}"/>
              </a:ext>
            </a:extLst>
          </p:cNvPr>
          <p:cNvSpPr txBox="1"/>
          <p:nvPr/>
        </p:nvSpPr>
        <p:spPr>
          <a:xfrm>
            <a:off x="815009" y="1481426"/>
            <a:ext cx="8678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_________  jugar en la piscina.</a:t>
            </a:r>
          </a:p>
        </p:txBody>
      </p:sp>
      <p:sp>
        <p:nvSpPr>
          <p:cNvPr id="79" name="Google Shape;713;p54">
            <a:extLst>
              <a:ext uri="{FF2B5EF4-FFF2-40B4-BE49-F238E27FC236}">
                <a16:creationId xmlns:a16="http://schemas.microsoft.com/office/drawing/2014/main" id="{4ACB9064-237C-0367-B1B9-94859ADD19DF}"/>
              </a:ext>
            </a:extLst>
          </p:cNvPr>
          <p:cNvSpPr/>
          <p:nvPr/>
        </p:nvSpPr>
        <p:spPr>
          <a:xfrm>
            <a:off x="11024515" y="2914072"/>
            <a:ext cx="466271"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3</a:t>
            </a:r>
          </a:p>
        </p:txBody>
      </p:sp>
      <p:sp>
        <p:nvSpPr>
          <p:cNvPr id="81" name="Google Shape;714;p54">
            <a:extLst>
              <a:ext uri="{FF2B5EF4-FFF2-40B4-BE49-F238E27FC236}">
                <a16:creationId xmlns:a16="http://schemas.microsoft.com/office/drawing/2014/main" id="{A331FE1D-4BAE-7E02-35BB-9EE2C94B7259}"/>
              </a:ext>
            </a:extLst>
          </p:cNvPr>
          <p:cNvSpPr/>
          <p:nvPr/>
        </p:nvSpPr>
        <p:spPr>
          <a:xfrm>
            <a:off x="10984398" y="3900499"/>
            <a:ext cx="469619" cy="799993"/>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2</a:t>
            </a:r>
          </a:p>
        </p:txBody>
      </p:sp>
      <p:sp>
        <p:nvSpPr>
          <p:cNvPr id="84" name="Google Shape;715;p54">
            <a:extLst>
              <a:ext uri="{FF2B5EF4-FFF2-40B4-BE49-F238E27FC236}">
                <a16:creationId xmlns:a16="http://schemas.microsoft.com/office/drawing/2014/main" id="{71187E77-FF46-5E09-CEC6-C6F81F733984}"/>
              </a:ext>
            </a:extLst>
          </p:cNvPr>
          <p:cNvSpPr/>
          <p:nvPr/>
        </p:nvSpPr>
        <p:spPr>
          <a:xfrm>
            <a:off x="11027137" y="4949271"/>
            <a:ext cx="466271" cy="78651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900" b="1" i="0" u="none" strike="noStrike" kern="1200" cap="none" spc="0" normalizeH="0" baseline="0" noProof="0" dirty="0">
                <a:ln w="9525" cap="flat" cmpd="sng">
                  <a:solidFill>
                    <a:srgbClr val="FF3399"/>
                  </a:solidFill>
                  <a:prstDash val="solid"/>
                  <a:round/>
                  <a:headEnd type="none" w="sm" len="sm"/>
                  <a:tailEnd type="none" w="sm" len="sm"/>
                </a:ln>
                <a:solidFill>
                  <a:srgbClr val="FF3399"/>
                </a:solidFill>
                <a:effectLst/>
                <a:uLnTx/>
                <a:uFillTx/>
                <a:latin typeface="Modern Love" panose="04090805081005020601" pitchFamily="82" charset="0"/>
                <a:ea typeface="+mn-ea"/>
                <a:cs typeface="+mn-cs"/>
              </a:rPr>
              <a:t>1</a:t>
            </a:r>
          </a:p>
        </p:txBody>
      </p:sp>
      <p:sp>
        <p:nvSpPr>
          <p:cNvPr id="86" name="TextBox 85">
            <a:extLst>
              <a:ext uri="{FF2B5EF4-FFF2-40B4-BE49-F238E27FC236}">
                <a16:creationId xmlns:a16="http://schemas.microsoft.com/office/drawing/2014/main" id="{6C3FEC52-7239-3D23-B6B4-42F1911607CF}"/>
              </a:ext>
            </a:extLst>
          </p:cNvPr>
          <p:cNvSpPr txBox="1"/>
          <p:nvPr/>
        </p:nvSpPr>
        <p:spPr>
          <a:xfrm>
            <a:off x="9821969" y="6065609"/>
            <a:ext cx="1672253" cy="52322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a:t>
            </a:r>
          </a:p>
        </p:txBody>
      </p:sp>
      <p:pic>
        <p:nvPicPr>
          <p:cNvPr id="88" name="Picture 2" descr="Pen, Write, Pencil, Writing Tool, Work, Message, Blue">
            <a:extLst>
              <a:ext uri="{FF2B5EF4-FFF2-40B4-BE49-F238E27FC236}">
                <a16:creationId xmlns:a16="http://schemas.microsoft.com/office/drawing/2014/main" id="{3C53BFBF-9F6B-BD3E-B8A5-1E91773CF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9872" y="6026636"/>
            <a:ext cx="523220" cy="52322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733276F7-3498-60F5-B8D5-BF279DF5D5A8}"/>
              </a:ext>
            </a:extLst>
          </p:cNvPr>
          <p:cNvSpPr txBox="1"/>
          <p:nvPr/>
        </p:nvSpPr>
        <p:spPr>
          <a:xfrm>
            <a:off x="1449869" y="1430252"/>
            <a:ext cx="136127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Quiere</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92" name="Rectangle 91">
            <a:extLst>
              <a:ext uri="{FF2B5EF4-FFF2-40B4-BE49-F238E27FC236}">
                <a16:creationId xmlns:a16="http://schemas.microsoft.com/office/drawing/2014/main" id="{E4D4A997-4E14-0803-4CA5-78049EFB9AA8}"/>
              </a:ext>
            </a:extLst>
          </p:cNvPr>
          <p:cNvSpPr/>
          <p:nvPr/>
        </p:nvSpPr>
        <p:spPr>
          <a:xfrm>
            <a:off x="986204" y="2366277"/>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93" name="Rectangle 92">
            <a:extLst>
              <a:ext uri="{FF2B5EF4-FFF2-40B4-BE49-F238E27FC236}">
                <a16:creationId xmlns:a16="http://schemas.microsoft.com/office/drawing/2014/main" id="{B379CC8A-D688-6718-3368-52AF342E445E}"/>
              </a:ext>
            </a:extLst>
          </p:cNvPr>
          <p:cNvSpPr/>
          <p:nvPr/>
        </p:nvSpPr>
        <p:spPr>
          <a:xfrm>
            <a:off x="3560576" y="2366276"/>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p>
        </p:txBody>
      </p:sp>
      <p:pic>
        <p:nvPicPr>
          <p:cNvPr id="96" name="Google Shape;221;p10">
            <a:extLst>
              <a:ext uri="{FF2B5EF4-FFF2-40B4-BE49-F238E27FC236}">
                <a16:creationId xmlns:a16="http://schemas.microsoft.com/office/drawing/2014/main" id="{E4182221-7335-E36E-F913-3EDFA85819F1}"/>
              </a:ext>
            </a:extLst>
          </p:cNvPr>
          <p:cNvPicPr preferRelativeResize="0"/>
          <p:nvPr/>
        </p:nvPicPr>
        <p:blipFill rotWithShape="1">
          <a:blip r:embed="rId6">
            <a:alphaModFix/>
          </a:blip>
          <a:srcRect/>
          <a:stretch/>
        </p:blipFill>
        <p:spPr>
          <a:xfrm>
            <a:off x="9940277" y="-129245"/>
            <a:ext cx="1166103" cy="1183191"/>
          </a:xfrm>
          <a:prstGeom prst="rect">
            <a:avLst/>
          </a:prstGeom>
          <a:noFill/>
          <a:ln>
            <a:noFill/>
          </a:ln>
        </p:spPr>
      </p:pic>
      <p:pic>
        <p:nvPicPr>
          <p:cNvPr id="97" name="Picture 2" descr="Pen, Write, Pencil, Writing Tool, Work, Message, Blue">
            <a:extLst>
              <a:ext uri="{FF2B5EF4-FFF2-40B4-BE49-F238E27FC236}">
                <a16:creationId xmlns:a16="http://schemas.microsoft.com/office/drawing/2014/main" id="{CF8F519E-7C92-8931-C80B-193CD26BB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8379" y="158335"/>
            <a:ext cx="620192" cy="620192"/>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7D2BC7A1-126A-3B22-119D-BAA04FFADF47}"/>
              </a:ext>
            </a:extLst>
          </p:cNvPr>
          <p:cNvSpPr/>
          <p:nvPr/>
        </p:nvSpPr>
        <p:spPr>
          <a:xfrm>
            <a:off x="6554642" y="2388880"/>
            <a:ext cx="1326004" cy="523220"/>
          </a:xfrm>
          <a:prstGeom prst="rect">
            <a:avLst/>
          </a:prstGeom>
          <a:solidFill>
            <a:srgbClr val="57B7FF"/>
          </a:solidFill>
          <a:ln>
            <a:solidFill>
              <a:srgbClr val="57B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p>
        </p:txBody>
      </p:sp>
      <p:sp>
        <p:nvSpPr>
          <p:cNvPr id="111" name="Rectangle 110">
            <a:extLst>
              <a:ext uri="{FF2B5EF4-FFF2-40B4-BE49-F238E27FC236}">
                <a16:creationId xmlns:a16="http://schemas.microsoft.com/office/drawing/2014/main" id="{5081C9E8-3D1E-40A6-4331-2C7E0486D3D2}"/>
              </a:ext>
            </a:extLst>
          </p:cNvPr>
          <p:cNvSpPr/>
          <p:nvPr/>
        </p:nvSpPr>
        <p:spPr>
          <a:xfrm>
            <a:off x="8107495" y="3721164"/>
            <a:ext cx="273887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do</a:t>
            </a:r>
          </a:p>
        </p:txBody>
      </p:sp>
      <p:sp>
        <p:nvSpPr>
          <p:cNvPr id="112" name="Rectangle 111">
            <a:extLst>
              <a:ext uri="{FF2B5EF4-FFF2-40B4-BE49-F238E27FC236}">
                <a16:creationId xmlns:a16="http://schemas.microsoft.com/office/drawing/2014/main" id="{92B5552B-12C1-1855-894D-C475E6100424}"/>
              </a:ext>
            </a:extLst>
          </p:cNvPr>
          <p:cNvSpPr/>
          <p:nvPr/>
        </p:nvSpPr>
        <p:spPr>
          <a:xfrm>
            <a:off x="4888975" y="3780713"/>
            <a:ext cx="2738876"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play</a:t>
            </a:r>
          </a:p>
        </p:txBody>
      </p:sp>
      <p:sp>
        <p:nvSpPr>
          <p:cNvPr id="114" name="Rectangle 113">
            <a:extLst>
              <a:ext uri="{FF2B5EF4-FFF2-40B4-BE49-F238E27FC236}">
                <a16:creationId xmlns:a16="http://schemas.microsoft.com/office/drawing/2014/main" id="{4C63E0AB-31E7-64D5-425C-945851C544D3}"/>
              </a:ext>
            </a:extLst>
          </p:cNvPr>
          <p:cNvSpPr/>
          <p:nvPr/>
        </p:nvSpPr>
        <p:spPr>
          <a:xfrm>
            <a:off x="1657667" y="3780713"/>
            <a:ext cx="2738876" cy="707886"/>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cmpd="sng">
                  <a:solidFill>
                    <a:srgbClr val="FF0066"/>
                  </a:solidFill>
                  <a:prstDash val="solid"/>
                </a:ln>
                <a:solidFill>
                  <a:srgbClr val="FF4B94"/>
                </a:solidFill>
                <a:effectLst/>
                <a:uLnTx/>
                <a:uFillTx/>
                <a:latin typeface="Segoe Print" panose="02000600000000000000" pitchFamily="2" charset="0"/>
                <a:ea typeface="+mn-ea"/>
                <a:cs typeface="+mn-cs"/>
              </a:rPr>
              <a:t>to eat </a:t>
            </a:r>
          </a:p>
        </p:txBody>
      </p:sp>
      <p:pic>
        <p:nvPicPr>
          <p:cNvPr id="115" name="Graphic 114" descr="Teacher">
            <a:extLst>
              <a:ext uri="{FF2B5EF4-FFF2-40B4-BE49-F238E27FC236}">
                <a16:creationId xmlns:a16="http://schemas.microsoft.com/office/drawing/2014/main" id="{41CC0AEA-020B-4E0E-FF28-17AAA7A584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0804" y="5320120"/>
            <a:ext cx="914400" cy="914400"/>
          </a:xfrm>
          <a:prstGeom prst="rect">
            <a:avLst/>
          </a:prstGeom>
        </p:spPr>
      </p:pic>
      <p:sp>
        <p:nvSpPr>
          <p:cNvPr id="116" name="Speech Bubble: Rectangle with Corners Rounded 115">
            <a:extLst>
              <a:ext uri="{FF2B5EF4-FFF2-40B4-BE49-F238E27FC236}">
                <a16:creationId xmlns:a16="http://schemas.microsoft.com/office/drawing/2014/main" id="{74617AE5-154F-8D1C-C98A-21FB12322DDE}"/>
              </a:ext>
            </a:extLst>
          </p:cNvPr>
          <p:cNvSpPr/>
          <p:nvPr/>
        </p:nvSpPr>
        <p:spPr>
          <a:xfrm>
            <a:off x="1475360" y="5436534"/>
            <a:ext cx="4072701" cy="518040"/>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7" name="TextBox 116">
            <a:extLst>
              <a:ext uri="{FF2B5EF4-FFF2-40B4-BE49-F238E27FC236}">
                <a16:creationId xmlns:a16="http://schemas.microsoft.com/office/drawing/2014/main" id="{95C06F05-AB05-0E92-3445-E235DD3EF8B8}"/>
              </a:ext>
            </a:extLst>
          </p:cNvPr>
          <p:cNvSpPr txBox="1"/>
          <p:nvPr/>
        </p:nvSpPr>
        <p:spPr>
          <a:xfrm>
            <a:off x="1423991" y="5426448"/>
            <a:ext cx="523028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¿Qué es en inglés?</a:t>
            </a:r>
          </a:p>
        </p:txBody>
      </p:sp>
      <p:sp>
        <p:nvSpPr>
          <p:cNvPr id="118" name="Rectangle: Rounded Corners 117">
            <a:extLst>
              <a:ext uri="{FF2B5EF4-FFF2-40B4-BE49-F238E27FC236}">
                <a16:creationId xmlns:a16="http://schemas.microsoft.com/office/drawing/2014/main" id="{740ED90D-AEFD-D79C-6895-4B5440D95DC4}"/>
              </a:ext>
            </a:extLst>
          </p:cNvPr>
          <p:cNvSpPr/>
          <p:nvPr/>
        </p:nvSpPr>
        <p:spPr>
          <a:xfrm>
            <a:off x="5359061" y="3745662"/>
            <a:ext cx="2080922" cy="744661"/>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A373B603-037F-1A3B-42AD-10F60B101ED6}"/>
              </a:ext>
            </a:extLst>
          </p:cNvPr>
          <p:cNvSpPr txBox="1"/>
          <p:nvPr/>
        </p:nvSpPr>
        <p:spPr>
          <a:xfrm>
            <a:off x="1638290" y="6229615"/>
            <a:ext cx="72795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wants to play in the swimming pool.</a:t>
            </a:r>
          </a:p>
        </p:txBody>
      </p:sp>
      <p:pic>
        <p:nvPicPr>
          <p:cNvPr id="1026" name="Picture 2" descr="Ilustraciones gratis de Union jack">
            <a:extLst>
              <a:ext uri="{FF2B5EF4-FFF2-40B4-BE49-F238E27FC236}">
                <a16:creationId xmlns:a16="http://schemas.microsoft.com/office/drawing/2014/main" id="{9BF53457-AE1B-3F7E-F4F9-B412E5E676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1069" y="5499256"/>
            <a:ext cx="617517" cy="360218"/>
          </a:xfrm>
          <a:prstGeom prst="roundRect">
            <a:avLst/>
          </a:prstGeom>
          <a:noFill/>
          <a:extLst>
            <a:ext uri="{909E8E84-426E-40DD-AFC4-6F175D3DCCD1}">
              <a14:hiddenFill xmlns:a14="http://schemas.microsoft.com/office/drawing/2010/main">
                <a:solidFill>
                  <a:srgbClr val="FFFFFF"/>
                </a:solidFill>
              </a14:hiddenFill>
            </a:ext>
          </a:extLst>
        </p:spPr>
      </p:pic>
      <p:sp>
        <p:nvSpPr>
          <p:cNvPr id="122" name="TextBox 121">
            <a:extLst>
              <a:ext uri="{FF2B5EF4-FFF2-40B4-BE49-F238E27FC236}">
                <a16:creationId xmlns:a16="http://schemas.microsoft.com/office/drawing/2014/main" id="{BC883AA5-86C5-BA18-ACE1-E974FB135A3D}"/>
              </a:ext>
            </a:extLst>
          </p:cNvPr>
          <p:cNvSpPr txBox="1"/>
          <p:nvPr/>
        </p:nvSpPr>
        <p:spPr>
          <a:xfrm>
            <a:off x="1234991" y="232716"/>
            <a:ext cx="523028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y escribe.</a:t>
            </a:r>
          </a:p>
        </p:txBody>
      </p:sp>
      <p:pic>
        <p:nvPicPr>
          <p:cNvPr id="94" name="Picture 2" descr="Check Mark, Checkbox, Check, Tick, Yes">
            <a:extLst>
              <a:ext uri="{FF2B5EF4-FFF2-40B4-BE49-F238E27FC236}">
                <a16:creationId xmlns:a16="http://schemas.microsoft.com/office/drawing/2014/main" id="{00A962AE-A2C8-D038-2091-BD3E54C97C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4539" y="2366276"/>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D3CDD315-A4F8-3E7A-1386-DD7121D9B909}"/>
              </a:ext>
            </a:extLst>
          </p:cNvPr>
          <p:cNvSpPr txBox="1"/>
          <p:nvPr/>
        </p:nvSpPr>
        <p:spPr>
          <a:xfrm>
            <a:off x="1387391" y="385116"/>
            <a:ext cx="523028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y escribe.</a:t>
            </a:r>
          </a:p>
        </p:txBody>
      </p:sp>
      <p:sp>
        <p:nvSpPr>
          <p:cNvPr id="41" name="TextBox 40">
            <a:extLst>
              <a:ext uri="{FF2B5EF4-FFF2-40B4-BE49-F238E27FC236}">
                <a16:creationId xmlns:a16="http://schemas.microsoft.com/office/drawing/2014/main" id="{2177A5CF-2018-1C49-C07C-1FB2A142F8E3}"/>
              </a:ext>
            </a:extLst>
          </p:cNvPr>
          <p:cNvSpPr txBox="1"/>
          <p:nvPr/>
        </p:nvSpPr>
        <p:spPr>
          <a:xfrm>
            <a:off x="1539791" y="537516"/>
            <a:ext cx="523028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y escribe.</a:t>
            </a:r>
          </a:p>
        </p:txBody>
      </p:sp>
      <p:sp>
        <p:nvSpPr>
          <p:cNvPr id="44" name="TextBox 43">
            <a:extLst>
              <a:ext uri="{FF2B5EF4-FFF2-40B4-BE49-F238E27FC236}">
                <a16:creationId xmlns:a16="http://schemas.microsoft.com/office/drawing/2014/main" id="{94FDF869-3C5B-E652-E4EE-32D26F07DF20}"/>
              </a:ext>
            </a:extLst>
          </p:cNvPr>
          <p:cNvSpPr txBox="1"/>
          <p:nvPr/>
        </p:nvSpPr>
        <p:spPr>
          <a:xfrm>
            <a:off x="1234991" y="207400"/>
            <a:ext cx="5230288"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y escribe.</a:t>
            </a:r>
          </a:p>
        </p:txBody>
      </p:sp>
      <p:sp>
        <p:nvSpPr>
          <p:cNvPr id="48" name="TextBox 47">
            <a:extLst>
              <a:ext uri="{FF2B5EF4-FFF2-40B4-BE49-F238E27FC236}">
                <a16:creationId xmlns:a16="http://schemas.microsoft.com/office/drawing/2014/main" id="{F5F9940A-5A8A-C5A2-A9E4-9E6020E5A7FD}"/>
              </a:ext>
            </a:extLst>
          </p:cNvPr>
          <p:cNvSpPr txBox="1"/>
          <p:nvPr/>
        </p:nvSpPr>
        <p:spPr>
          <a:xfrm>
            <a:off x="4967925" y="92299"/>
            <a:ext cx="130676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r>
              <a:rPr kumimoji="0" lang="en-GB" sz="4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3" name="Graphic 2" descr="Teacher">
            <a:extLst>
              <a:ext uri="{FF2B5EF4-FFF2-40B4-BE49-F238E27FC236}">
                <a16:creationId xmlns:a16="http://schemas.microsoft.com/office/drawing/2014/main" id="{81599E40-48E1-71D2-F864-C1AFB79DD9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04" y="126388"/>
            <a:ext cx="914400" cy="914400"/>
          </a:xfrm>
          <a:prstGeom prst="rect">
            <a:avLst/>
          </a:prstGeom>
        </p:spPr>
      </p:pic>
      <p:sp>
        <p:nvSpPr>
          <p:cNvPr id="36" name="Rectangle 35">
            <a:extLst>
              <a:ext uri="{FF2B5EF4-FFF2-40B4-BE49-F238E27FC236}">
                <a16:creationId xmlns:a16="http://schemas.microsoft.com/office/drawing/2014/main" id="{9B648C40-758B-4A46-B332-7D4FBD478100}"/>
              </a:ext>
            </a:extLst>
          </p:cNvPr>
          <p:cNvSpPr/>
          <p:nvPr/>
        </p:nvSpPr>
        <p:spPr>
          <a:xfrm>
            <a:off x="986204" y="3380939"/>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37" name="Rectangle 36">
            <a:extLst>
              <a:ext uri="{FF2B5EF4-FFF2-40B4-BE49-F238E27FC236}">
                <a16:creationId xmlns:a16="http://schemas.microsoft.com/office/drawing/2014/main" id="{10B327BC-27E2-45DE-BF5B-6F23FBE169E9}"/>
              </a:ext>
            </a:extLst>
          </p:cNvPr>
          <p:cNvSpPr/>
          <p:nvPr/>
        </p:nvSpPr>
        <p:spPr>
          <a:xfrm>
            <a:off x="4730172" y="3384938"/>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a:t>
            </a:r>
          </a:p>
        </p:txBody>
      </p:sp>
      <p:sp>
        <p:nvSpPr>
          <p:cNvPr id="39" name="Rectangle 38">
            <a:extLst>
              <a:ext uri="{FF2B5EF4-FFF2-40B4-BE49-F238E27FC236}">
                <a16:creationId xmlns:a16="http://schemas.microsoft.com/office/drawing/2014/main" id="{5F549999-3B44-4FE2-A510-43A34D32BAB7}"/>
              </a:ext>
            </a:extLst>
          </p:cNvPr>
          <p:cNvSpPr/>
          <p:nvPr/>
        </p:nvSpPr>
        <p:spPr>
          <a:xfrm>
            <a:off x="7734322" y="3331873"/>
            <a:ext cx="564992" cy="553411"/>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t>
            </a:r>
          </a:p>
        </p:txBody>
      </p:sp>
      <p:pic>
        <p:nvPicPr>
          <p:cNvPr id="40" name="Google Shape;338;p8">
            <a:hlinkClick r:id="" action="ppaction://noaction">
              <a:snd r:embed="rId11" name="T3_W8_9.1.wav"/>
            </a:hlinkClick>
            <a:extLst>
              <a:ext uri="{FF2B5EF4-FFF2-40B4-BE49-F238E27FC236}">
                <a16:creationId xmlns:a16="http://schemas.microsoft.com/office/drawing/2014/main" id="{2E2A3438-B5C3-4A6A-9AE9-06F845A1F6C7}"/>
              </a:ext>
            </a:extLst>
          </p:cNvPr>
          <p:cNvPicPr preferRelativeResize="0"/>
          <p:nvPr/>
        </p:nvPicPr>
        <p:blipFill rotWithShape="1">
          <a:blip r:embed="rId12">
            <a:alphaModFix/>
          </a:blip>
          <a:srcRect/>
          <a:stretch/>
        </p:blipFill>
        <p:spPr>
          <a:xfrm>
            <a:off x="258322" y="1448337"/>
            <a:ext cx="534978" cy="523220"/>
          </a:xfrm>
          <a:prstGeom prst="rect">
            <a:avLst/>
          </a:prstGeom>
          <a:noFill/>
          <a:ln>
            <a:noFill/>
          </a:ln>
          <a:effectLst>
            <a:outerShdw blurRad="50800" dist="38100" dir="5400000" algn="t" rotWithShape="0">
              <a:prstClr val="black">
                <a:alpha val="40000"/>
              </a:prstClr>
            </a:outerShdw>
          </a:effectLst>
        </p:spPr>
      </p:pic>
      <p:sp>
        <p:nvSpPr>
          <p:cNvPr id="5" name="Speech Bubble: Rectangle with Corners Rounded 4">
            <a:hlinkClick r:id="" action="ppaction://noaction">
              <a:snd r:embed="rId13" name="T3_W8_6.1.wav"/>
            </a:hlinkClick>
            <a:extLst>
              <a:ext uri="{FF2B5EF4-FFF2-40B4-BE49-F238E27FC236}">
                <a16:creationId xmlns:a16="http://schemas.microsoft.com/office/drawing/2014/main" id="{85BB0C7F-39D4-E9AD-9DEB-55B5D50195A2}"/>
              </a:ext>
            </a:extLst>
          </p:cNvPr>
          <p:cNvSpPr/>
          <p:nvPr/>
        </p:nvSpPr>
        <p:spPr>
          <a:xfrm>
            <a:off x="999085" y="354351"/>
            <a:ext cx="3681564" cy="513134"/>
          </a:xfrm>
          <a:prstGeom prst="wedgeRoundRectCallout">
            <a:avLst>
              <a:gd name="adj1" fmla="val -54991"/>
              <a:gd name="adj2" fmla="val -758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 y escribe.</a:t>
            </a:r>
          </a:p>
        </p:txBody>
      </p:sp>
    </p:spTree>
    <p:extLst>
      <p:ext uri="{BB962C8B-B14F-4D97-AF65-F5344CB8AC3E}">
        <p14:creationId xmlns:p14="http://schemas.microsoft.com/office/powerpoint/2010/main" val="198982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79"/>
                                        </p:tgtEl>
                                        <p:attrNameLst>
                                          <p:attrName>ppt_y</p:attrName>
                                        </p:attrNameLst>
                                      </p:cBhvr>
                                      <p:tavLst>
                                        <p:tav tm="0">
                                          <p:val>
                                            <p:strVal val="#ppt_y"/>
                                          </p:val>
                                        </p:tav>
                                        <p:tav tm="100000">
                                          <p:val>
                                            <p:strVal val="#ppt_y+1"/>
                                          </p:val>
                                        </p:tav>
                                      </p:tavLst>
                                    </p:anim>
                                    <p:set>
                                      <p:cBhvr>
                                        <p:cTn id="7" dur="1" fill="hold">
                                          <p:stCondLst>
                                            <p:cond delay="1000"/>
                                          </p:stCondLst>
                                        </p:cTn>
                                        <p:tgtEl>
                                          <p:spTgt spid="79"/>
                                        </p:tgtEl>
                                        <p:attrNameLst>
                                          <p:attrName>style.visibility</p:attrName>
                                        </p:attrNameLst>
                                      </p:cBhvr>
                                      <p:to>
                                        <p:strVal val="hidden"/>
                                      </p:to>
                                    </p:set>
                                  </p:childTnLst>
                                </p:cTn>
                              </p:par>
                            </p:childTnLst>
                          </p:cTn>
                        </p:par>
                        <p:par>
                          <p:cTn id="8" fill="hold">
                            <p:stCondLst>
                              <p:cond delay="1001"/>
                            </p:stCondLst>
                            <p:childTnLst>
                              <p:par>
                                <p:cTn id="9" presetID="2" presetClass="exit" presetSubtype="4" fill="hold" nodeType="afterEffect">
                                  <p:stCondLst>
                                    <p:cond delay="0"/>
                                  </p:stCondLst>
                                  <p:childTnLst>
                                    <p:anim calcmode="lin" valueType="num">
                                      <p:cBhvr additive="base">
                                        <p:cTn id="10" dur="1000"/>
                                        <p:tgtEl>
                                          <p:spTgt spid="81"/>
                                        </p:tgtEl>
                                        <p:attrNameLst>
                                          <p:attrName>ppt_y</p:attrName>
                                        </p:attrNameLst>
                                      </p:cBhvr>
                                      <p:tavLst>
                                        <p:tav tm="0">
                                          <p:val>
                                            <p:strVal val="#ppt_y"/>
                                          </p:val>
                                        </p:tav>
                                        <p:tav tm="100000">
                                          <p:val>
                                            <p:strVal val="#ppt_y+1"/>
                                          </p:val>
                                        </p:tav>
                                      </p:tavLst>
                                    </p:anim>
                                    <p:set>
                                      <p:cBhvr>
                                        <p:cTn id="11" dur="1" fill="hold">
                                          <p:stCondLst>
                                            <p:cond delay="1000"/>
                                          </p:stCondLst>
                                        </p:cTn>
                                        <p:tgtEl>
                                          <p:spTgt spid="81"/>
                                        </p:tgtEl>
                                        <p:attrNameLst>
                                          <p:attrName>style.visibility</p:attrName>
                                        </p:attrNameLst>
                                      </p:cBhvr>
                                      <p:to>
                                        <p:strVal val="hidden"/>
                                      </p:to>
                                    </p:set>
                                  </p:childTnLst>
                                </p:cTn>
                              </p:par>
                            </p:childTnLst>
                          </p:cTn>
                        </p:par>
                        <p:par>
                          <p:cTn id="12" fill="hold">
                            <p:stCondLst>
                              <p:cond delay="2002"/>
                            </p:stCondLst>
                            <p:childTnLst>
                              <p:par>
                                <p:cTn id="13" presetID="2" presetClass="exit" presetSubtype="4" fill="hold" nodeType="afterEffect">
                                  <p:stCondLst>
                                    <p:cond delay="0"/>
                                  </p:stCondLst>
                                  <p:childTnLst>
                                    <p:anim calcmode="lin" valueType="num">
                                      <p:cBhvr additive="base">
                                        <p:cTn id="14" dur="1200"/>
                                        <p:tgtEl>
                                          <p:spTgt spid="84"/>
                                        </p:tgtEl>
                                        <p:attrNameLst>
                                          <p:attrName>ppt_y</p:attrName>
                                        </p:attrNameLst>
                                      </p:cBhvr>
                                      <p:tavLst>
                                        <p:tav tm="0">
                                          <p:val>
                                            <p:strVal val="#ppt_y"/>
                                          </p:val>
                                        </p:tav>
                                        <p:tav tm="100000">
                                          <p:val>
                                            <p:strVal val="#ppt_y+1"/>
                                          </p:val>
                                        </p:tav>
                                      </p:tavLst>
                                    </p:anim>
                                    <p:set>
                                      <p:cBhvr>
                                        <p:cTn id="15" dur="1" fill="hold">
                                          <p:stCondLst>
                                            <p:cond delay="1200"/>
                                          </p:stCondLst>
                                        </p:cTn>
                                        <p:tgtEl>
                                          <p:spTgt spid="84"/>
                                        </p:tgtEl>
                                        <p:attrNameLst>
                                          <p:attrName>style.visibility</p:attrName>
                                        </p:attrNameLst>
                                      </p:cBhvr>
                                      <p:to>
                                        <p:strVal val="hidden"/>
                                      </p:to>
                                    </p:set>
                                  </p:childTnLst>
                                </p:cTn>
                              </p:par>
                            </p:childTnLst>
                          </p:cTn>
                        </p:par>
                        <p:par>
                          <p:cTn id="16" fill="hold">
                            <p:stCondLst>
                              <p:cond delay="3203"/>
                            </p:stCondLst>
                            <p:childTnLst>
                              <p:par>
                                <p:cTn id="17" presetID="2" presetClass="entr" presetSubtype="4"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3_W8_6.5.wav"/>
                                        </p:tgtEl>
                                      </p:cMediaNode>
                                    </p:audio>
                                  </p:subTnLst>
                                </p:cTn>
                              </p:par>
                            </p:childTnLst>
                          </p:cTn>
                        </p:par>
                        <p:par>
                          <p:cTn id="21" fill="hold">
                            <p:stCondLst>
                              <p:cond delay="3703"/>
                            </p:stCondLst>
                            <p:childTnLst>
                              <p:par>
                                <p:cTn id="22" presetID="2" presetClass="entr" presetSubtype="4" fill="hold" nodeType="after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500" fill="hold"/>
                                        <p:tgtEl>
                                          <p:spTgt spid="88"/>
                                        </p:tgtEl>
                                        <p:attrNameLst>
                                          <p:attrName>ppt_x</p:attrName>
                                        </p:attrNameLst>
                                      </p:cBhvr>
                                      <p:tavLst>
                                        <p:tav tm="0">
                                          <p:val>
                                            <p:strVal val="#ppt_x"/>
                                          </p:val>
                                        </p:tav>
                                        <p:tav tm="100000">
                                          <p:val>
                                            <p:strVal val="#ppt_x"/>
                                          </p:val>
                                        </p:tav>
                                      </p:tavLst>
                                    </p:anim>
                                    <p:anim calcmode="lin" valueType="num">
                                      <p:cBhvr additive="base">
                                        <p:cTn id="25"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500" fill="hold"/>
                                        <p:tgtEl>
                                          <p:spTgt spid="92"/>
                                        </p:tgtEl>
                                        <p:attrNameLst>
                                          <p:attrName>ppt_x</p:attrName>
                                        </p:attrNameLst>
                                      </p:cBhvr>
                                      <p:tavLst>
                                        <p:tav tm="0">
                                          <p:val>
                                            <p:strVal val="#ppt_x"/>
                                          </p:val>
                                        </p:tav>
                                        <p:tav tm="100000">
                                          <p:val>
                                            <p:strVal val="#ppt_x"/>
                                          </p:val>
                                        </p:tav>
                                      </p:tavLst>
                                    </p:anim>
                                    <p:anim calcmode="lin" valueType="num">
                                      <p:cBhvr additive="base">
                                        <p:cTn id="37" dur="500" fill="hold"/>
                                        <p:tgtEl>
                                          <p:spTgt spid="9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3"/>
                                        </p:tgtEl>
                                        <p:attrNameLst>
                                          <p:attrName>style.visibility</p:attrName>
                                        </p:attrNameLst>
                                      </p:cBhvr>
                                      <p:to>
                                        <p:strVal val="visible"/>
                                      </p:to>
                                    </p:set>
                                    <p:anim calcmode="lin" valueType="num">
                                      <p:cBhvr additive="base">
                                        <p:cTn id="40" dur="500" fill="hold"/>
                                        <p:tgtEl>
                                          <p:spTgt spid="93"/>
                                        </p:tgtEl>
                                        <p:attrNameLst>
                                          <p:attrName>ppt_x</p:attrName>
                                        </p:attrNameLst>
                                      </p:cBhvr>
                                      <p:tavLst>
                                        <p:tav tm="0">
                                          <p:val>
                                            <p:strVal val="#ppt_x"/>
                                          </p:val>
                                        </p:tav>
                                        <p:tav tm="100000">
                                          <p:val>
                                            <p:strVal val="#ppt_x"/>
                                          </p:val>
                                        </p:tav>
                                      </p:tavLst>
                                    </p:anim>
                                    <p:anim calcmode="lin" valueType="num">
                                      <p:cBhvr additive="base">
                                        <p:cTn id="41" dur="500" fill="hold"/>
                                        <p:tgtEl>
                                          <p:spTgt spid="9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 calcmode="lin" valueType="num">
                                      <p:cBhvr additive="base">
                                        <p:cTn id="44" dur="500" fill="hold"/>
                                        <p:tgtEl>
                                          <p:spTgt spid="107"/>
                                        </p:tgtEl>
                                        <p:attrNameLst>
                                          <p:attrName>ppt_x</p:attrName>
                                        </p:attrNameLst>
                                      </p:cBhvr>
                                      <p:tavLst>
                                        <p:tav tm="0">
                                          <p:val>
                                            <p:strVal val="#ppt_x"/>
                                          </p:val>
                                        </p:tav>
                                        <p:tav tm="100000">
                                          <p:val>
                                            <p:strVal val="#ppt_x"/>
                                          </p:val>
                                        </p:tav>
                                      </p:tavLst>
                                    </p:anim>
                                    <p:anim calcmode="lin" valueType="num">
                                      <p:cBhvr additive="base">
                                        <p:cTn id="4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 calcmode="lin" valueType="num">
                                      <p:cBhvr additive="base">
                                        <p:cTn id="50" dur="500" fill="hold"/>
                                        <p:tgtEl>
                                          <p:spTgt spid="94"/>
                                        </p:tgtEl>
                                        <p:attrNameLst>
                                          <p:attrName>ppt_x</p:attrName>
                                        </p:attrNameLst>
                                      </p:cBhvr>
                                      <p:tavLst>
                                        <p:tav tm="0">
                                          <p:val>
                                            <p:strVal val="#ppt_x"/>
                                          </p:val>
                                        </p:tav>
                                        <p:tav tm="100000">
                                          <p:val>
                                            <p:strVal val="#ppt_x"/>
                                          </p:val>
                                        </p:tav>
                                      </p:tavLst>
                                    </p:anim>
                                    <p:anim calcmode="lin" valueType="num">
                                      <p:cBhvr additive="base">
                                        <p:cTn id="5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fade">
                                      <p:cBhvr>
                                        <p:cTn id="56" dur="500"/>
                                        <p:tgtEl>
                                          <p:spTgt spid="1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500"/>
                                        <p:tgtEl>
                                          <p:spTgt spid="1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500"/>
                                        <p:tgtEl>
                                          <p:spTgt spid="1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1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fade">
                                      <p:cBhvr>
                                        <p:cTn id="83" dur="500"/>
                                        <p:tgtEl>
                                          <p:spTgt spid="11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fade">
                                      <p:cBhvr>
                                        <p:cTn id="86" dur="500"/>
                                        <p:tgtEl>
                                          <p:spTgt spid="117"/>
                                        </p:tgtEl>
                                      </p:cBhvr>
                                    </p:animEffect>
                                  </p:childTnLst>
                                  <p:subTnLst>
                                    <p:audio>
                                      <p:cMediaNode>
                                        <p:cTn display="0" masterRel="sameClick">
                                          <p:stCondLst>
                                            <p:cond evt="begin" delay="0">
                                              <p:tn val="84"/>
                                            </p:cond>
                                          </p:stCondLst>
                                          <p:endCondLst>
                                            <p:cond evt="onStopAudio" delay="0">
                                              <p:tgtEl>
                                                <p:sldTgt/>
                                              </p:tgtEl>
                                            </p:cond>
                                          </p:endCondLst>
                                        </p:cTn>
                                        <p:tgtEl>
                                          <p:sndTgt r:embed="rId4" name="T3_W8_6.4.wav"/>
                                        </p:tgtEl>
                                      </p:cMediaNode>
                                    </p:audio>
                                  </p:subTnLst>
                                </p:cTn>
                              </p:par>
                              <p:par>
                                <p:cTn id="87" presetID="10" presetClass="entr" presetSubtype="0" fill="hold" nodeType="withEffect">
                                  <p:stCondLst>
                                    <p:cond delay="0"/>
                                  </p:stCondLst>
                                  <p:childTnLst>
                                    <p:set>
                                      <p:cBhvr>
                                        <p:cTn id="88" dur="1" fill="hold">
                                          <p:stCondLst>
                                            <p:cond delay="0"/>
                                          </p:stCondLst>
                                        </p:cTn>
                                        <p:tgtEl>
                                          <p:spTgt spid="1026"/>
                                        </p:tgtEl>
                                        <p:attrNameLst>
                                          <p:attrName>style.visibility</p:attrName>
                                        </p:attrNameLst>
                                      </p:cBhvr>
                                      <p:to>
                                        <p:strVal val="visible"/>
                                      </p:to>
                                    </p:set>
                                    <p:animEffect transition="in" filter="fade">
                                      <p:cBhvr>
                                        <p:cTn id="89" dur="500"/>
                                        <p:tgtEl>
                                          <p:spTgt spid="1026"/>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additive="base">
                                        <p:cTn id="94" dur="500" fill="hold"/>
                                        <p:tgtEl>
                                          <p:spTgt spid="119"/>
                                        </p:tgtEl>
                                        <p:attrNameLst>
                                          <p:attrName>ppt_x</p:attrName>
                                        </p:attrNameLst>
                                      </p:cBhvr>
                                      <p:tavLst>
                                        <p:tav tm="0">
                                          <p:val>
                                            <p:strVal val="#ppt_x"/>
                                          </p:val>
                                        </p:tav>
                                        <p:tav tm="100000">
                                          <p:val>
                                            <p:strVal val="#ppt_x"/>
                                          </p:val>
                                        </p:tav>
                                      </p:tavLst>
                                    </p:anim>
                                    <p:anim calcmode="lin" valueType="num">
                                      <p:cBhvr additive="base">
                                        <p:cTn id="95"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0" grpId="0"/>
      <p:bldP spid="92" grpId="0" animBg="1"/>
      <p:bldP spid="93" grpId="0" animBg="1"/>
      <p:bldP spid="107" grpId="0" animBg="1"/>
      <p:bldP spid="111" grpId="0"/>
      <p:bldP spid="112" grpId="0"/>
      <p:bldP spid="114" grpId="0"/>
      <p:bldP spid="116" grpId="0" animBg="1"/>
      <p:bldP spid="117" grpId="0"/>
      <p:bldP spid="118" grpId="0" animBg="1"/>
      <p:bldP spid="119" grpId="0"/>
      <p:bldP spid="36" grpId="0" animBg="1"/>
      <p:bldP spid="37" grpId="0" animBg="1"/>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12129</TotalTime>
  <Words>2265</Words>
  <Application>Microsoft Office PowerPoint</Application>
  <PresentationFormat>Widescreen</PresentationFormat>
  <Paragraphs>428</Paragraphs>
  <Slides>14</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Baguet Script</vt:lpstr>
      <vt:lpstr>Calibri</vt:lpstr>
      <vt:lpstr>Calibri Light</vt:lpstr>
      <vt:lpstr>Century Gothic</vt:lpstr>
      <vt:lpstr>docs-Century Gothic</vt:lpstr>
      <vt:lpstr>Dreaming Outloud Pro</vt:lpstr>
      <vt:lpstr>Dreaming Outloud Script Pro</vt:lpstr>
      <vt:lpstr>Jumble</vt:lpstr>
      <vt:lpstr>Modern Love</vt:lpstr>
      <vt:lpstr>Segoe Print</vt:lpstr>
      <vt:lpstr>Office Theme</vt:lpstr>
      <vt:lpstr>español, con Sofía</vt:lpstr>
      <vt:lpstr>Saying what I and others want to do</vt:lpstr>
      <vt:lpstr>pronunciar</vt:lpstr>
      <vt:lpstr>vocabulario</vt:lpstr>
      <vt:lpstr>Saying what you want to do</vt:lpstr>
      <vt:lpstr>escuchar y escribir</vt:lpstr>
      <vt:lpstr>escuchar y escribir</vt:lpstr>
      <vt:lpstr>escuchar y escribir</vt:lpstr>
      <vt:lpstr>escuchar y escribir</vt:lpstr>
      <vt:lpstr>escuchar y escribir</vt:lpstr>
      <vt:lpstr>escuchar y escribir</vt:lpstr>
      <vt:lpstr>leer</vt:lpstr>
      <vt:lpstr>leer</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Quique</dc:title>
  <dc:creator>Paula</dc:creator>
  <cp:lastModifiedBy>Rachel Hawkes</cp:lastModifiedBy>
  <cp:revision>123</cp:revision>
  <dcterms:created xsi:type="dcterms:W3CDTF">2022-01-14T09:06:54Z</dcterms:created>
  <dcterms:modified xsi:type="dcterms:W3CDTF">2023-06-19T10:33:30Z</dcterms:modified>
</cp:coreProperties>
</file>