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812" r:id="rId2"/>
    <p:sldId id="1001" r:id="rId3"/>
    <p:sldId id="1002" r:id="rId4"/>
    <p:sldId id="266" r:id="rId5"/>
    <p:sldId id="1007" r:id="rId6"/>
    <p:sldId id="1003" r:id="rId7"/>
    <p:sldId id="1004" r:id="rId8"/>
    <p:sldId id="1005" r:id="rId9"/>
    <p:sldId id="1006" r:id="rId10"/>
    <p:sldId id="1008" r:id="rId11"/>
    <p:sldId id="834" r:id="rId12"/>
    <p:sldId id="1012" r:id="rId13"/>
    <p:sldId id="948" r:id="rId14"/>
    <p:sldId id="567" r:id="rId15"/>
    <p:sldId id="1011" r:id="rId16"/>
    <p:sldId id="1014" r:id="rId17"/>
    <p:sldId id="10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76B"/>
    <a:srgbClr val="BAE8F4"/>
    <a:srgbClr val="82D4EA"/>
    <a:srgbClr val="22A7CC"/>
    <a:srgbClr val="FF4B94"/>
    <a:srgbClr val="FFD5E6"/>
    <a:srgbClr val="DCF0C6"/>
    <a:srgbClr val="C0E399"/>
    <a:srgbClr val="FFB3D2"/>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1BC55-0D2A-42A8-9D1C-863586F3D437}" v="5" dt="2023-06-16T11:44:18.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12" autoAdjust="0"/>
    <p:restoredTop sz="76809" autoAdjust="0"/>
  </p:normalViewPr>
  <p:slideViewPr>
    <p:cSldViewPr snapToGrid="0">
      <p:cViewPr varScale="1">
        <p:scale>
          <a:sx n="84" d="100"/>
          <a:sy n="84" d="100"/>
        </p:scale>
        <p:origin x="978" y="60"/>
      </p:cViewPr>
      <p:guideLst/>
    </p:cSldViewPr>
  </p:slideViewPr>
  <p:outlineViewPr>
    <p:cViewPr>
      <p:scale>
        <a:sx n="33" d="100"/>
        <a:sy n="33" d="100"/>
      </p:scale>
      <p:origin x="0" y="-1908"/>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DA011888-E782-49EC-9806-AE1C8F7A2E30}"/>
    <pc:docChg chg="undo redo custSel addSld delSld modSld sldOrd">
      <pc:chgData name="Paula Vázquez-Valero" userId="3a0e46d7-2099-40af-a155-aa45b68bfff3" providerId="ADAL" clId="{DA011888-E782-49EC-9806-AE1C8F7A2E30}" dt="2023-05-06T00:44:41.615" v="1995"/>
      <pc:docMkLst>
        <pc:docMk/>
      </pc:docMkLst>
      <pc:sldChg chg="del">
        <pc:chgData name="Paula Vázquez-Valero" userId="3a0e46d7-2099-40af-a155-aa45b68bfff3" providerId="ADAL" clId="{DA011888-E782-49EC-9806-AE1C8F7A2E30}" dt="2023-05-05T23:24:14.593" v="5" actId="47"/>
        <pc:sldMkLst>
          <pc:docMk/>
          <pc:sldMk cId="0" sldId="257"/>
        </pc:sldMkLst>
      </pc:sldChg>
      <pc:sldChg chg="addSp delSp modSp mod addAnim delAnim">
        <pc:chgData name="Paula Vázquez-Valero" userId="3a0e46d7-2099-40af-a155-aa45b68bfff3" providerId="ADAL" clId="{DA011888-E782-49EC-9806-AE1C8F7A2E30}" dt="2023-05-05T23:49:51.554" v="293" actId="20577"/>
        <pc:sldMkLst>
          <pc:docMk/>
          <pc:sldMk cId="0" sldId="266"/>
        </pc:sldMkLst>
        <pc:spChg chg="add mod">
          <ac:chgData name="Paula Vázquez-Valero" userId="3a0e46d7-2099-40af-a155-aa45b68bfff3" providerId="ADAL" clId="{DA011888-E782-49EC-9806-AE1C8F7A2E30}" dt="2023-05-05T23:29:01.920" v="113"/>
          <ac:spMkLst>
            <pc:docMk/>
            <pc:sldMk cId="0" sldId="266"/>
            <ac:spMk id="3" creationId="{F4963B37-6A4A-3CA3-ED25-B8F2C8D0BA2D}"/>
          </ac:spMkLst>
        </pc:spChg>
        <pc:spChg chg="del">
          <ac:chgData name="Paula Vázquez-Valero" userId="3a0e46d7-2099-40af-a155-aa45b68bfff3" providerId="ADAL" clId="{DA011888-E782-49EC-9806-AE1C8F7A2E30}" dt="2023-05-05T23:29:01.637" v="112" actId="478"/>
          <ac:spMkLst>
            <pc:docMk/>
            <pc:sldMk cId="0" sldId="266"/>
            <ac:spMk id="56" creationId="{278FB546-801B-4FC4-BA26-4F43642401DB}"/>
          </ac:spMkLst>
        </pc:spChg>
        <pc:spChg chg="mod">
          <ac:chgData name="Paula Vázquez-Valero" userId="3a0e46d7-2099-40af-a155-aa45b68bfff3" providerId="ADAL" clId="{DA011888-E782-49EC-9806-AE1C8F7A2E30}" dt="2023-05-05T23:48:28.186" v="246" actId="20577"/>
          <ac:spMkLst>
            <pc:docMk/>
            <pc:sldMk cId="0" sldId="266"/>
            <ac:spMk id="117" creationId="{D06A669E-966F-5594-DEB4-3B7E70724B5C}"/>
          </ac:spMkLst>
        </pc:spChg>
        <pc:spChg chg="mod">
          <ac:chgData name="Paula Vázquez-Valero" userId="3a0e46d7-2099-40af-a155-aa45b68bfff3" providerId="ADAL" clId="{DA011888-E782-49EC-9806-AE1C8F7A2E30}" dt="2023-05-05T23:48:38.212" v="251" actId="20577"/>
          <ac:spMkLst>
            <pc:docMk/>
            <pc:sldMk cId="0" sldId="266"/>
            <ac:spMk id="118" creationId="{D9BE4A51-DE8A-FF7C-698D-F29E12C5AD82}"/>
          </ac:spMkLst>
        </pc:spChg>
        <pc:spChg chg="mod">
          <ac:chgData name="Paula Vázquez-Valero" userId="3a0e46d7-2099-40af-a155-aa45b68bfff3" providerId="ADAL" clId="{DA011888-E782-49EC-9806-AE1C8F7A2E30}" dt="2023-05-05T23:49:13.581" v="269" actId="20577"/>
          <ac:spMkLst>
            <pc:docMk/>
            <pc:sldMk cId="0" sldId="266"/>
            <ac:spMk id="119" creationId="{237A59E6-4F16-9E3A-8153-88574718EBEE}"/>
          </ac:spMkLst>
        </pc:spChg>
        <pc:spChg chg="mod">
          <ac:chgData name="Paula Vázquez-Valero" userId="3a0e46d7-2099-40af-a155-aa45b68bfff3" providerId="ADAL" clId="{DA011888-E782-49EC-9806-AE1C8F7A2E30}" dt="2023-05-05T23:49:27.514" v="287" actId="14100"/>
          <ac:spMkLst>
            <pc:docMk/>
            <pc:sldMk cId="0" sldId="266"/>
            <ac:spMk id="120" creationId="{38B6FD41-B911-48D2-3FE0-3ADB73163641}"/>
          </ac:spMkLst>
        </pc:spChg>
        <pc:spChg chg="mod">
          <ac:chgData name="Paula Vázquez-Valero" userId="3a0e46d7-2099-40af-a155-aa45b68bfff3" providerId="ADAL" clId="{DA011888-E782-49EC-9806-AE1C8F7A2E30}" dt="2023-05-05T23:49:45.784" v="289" actId="1076"/>
          <ac:spMkLst>
            <pc:docMk/>
            <pc:sldMk cId="0" sldId="266"/>
            <ac:spMk id="135" creationId="{08788058-F4A9-FBB7-C082-E8B5E54BC1A6}"/>
          </ac:spMkLst>
        </pc:spChg>
        <pc:spChg chg="add del mod">
          <ac:chgData name="Paula Vázquez-Valero" userId="3a0e46d7-2099-40af-a155-aa45b68bfff3" providerId="ADAL" clId="{DA011888-E782-49EC-9806-AE1C8F7A2E30}" dt="2023-05-05T23:49:51.554" v="293" actId="20577"/>
          <ac:spMkLst>
            <pc:docMk/>
            <pc:sldMk cId="0" sldId="266"/>
            <ac:spMk id="136" creationId="{38728CDC-6D7F-3BAA-09E6-FF77E74E85F5}"/>
          </ac:spMkLst>
        </pc:spChg>
        <pc:spChg chg="mod">
          <ac:chgData name="Paula Vázquez-Valero" userId="3a0e46d7-2099-40af-a155-aa45b68bfff3" providerId="ADAL" clId="{DA011888-E782-49EC-9806-AE1C8F7A2E30}" dt="2023-05-05T23:49:39.184" v="288" actId="1076"/>
          <ac:spMkLst>
            <pc:docMk/>
            <pc:sldMk cId="0" sldId="266"/>
            <ac:spMk id="137" creationId="{4EC0A899-E55F-FA71-8242-2043E2DE819B}"/>
          </ac:spMkLst>
        </pc:spChg>
        <pc:spChg chg="mod">
          <ac:chgData name="Paula Vázquez-Valero" userId="3a0e46d7-2099-40af-a155-aa45b68bfff3" providerId="ADAL" clId="{DA011888-E782-49EC-9806-AE1C8F7A2E30}" dt="2023-05-05T23:49:39.184" v="288" actId="1076"/>
          <ac:spMkLst>
            <pc:docMk/>
            <pc:sldMk cId="0" sldId="266"/>
            <ac:spMk id="138" creationId="{8F1AD00B-12C7-17D7-25D7-0C674A60EC72}"/>
          </ac:spMkLst>
        </pc:spChg>
      </pc:sldChg>
      <pc:sldChg chg="del">
        <pc:chgData name="Paula Vázquez-Valero" userId="3a0e46d7-2099-40af-a155-aa45b68bfff3" providerId="ADAL" clId="{DA011888-E782-49EC-9806-AE1C8F7A2E30}" dt="2023-05-06T00:38:46.639" v="1599" actId="47"/>
        <pc:sldMkLst>
          <pc:docMk/>
          <pc:sldMk cId="0" sldId="276"/>
        </pc:sldMkLst>
      </pc:sldChg>
      <pc:sldChg chg="add del">
        <pc:chgData name="Paula Vázquez-Valero" userId="3a0e46d7-2099-40af-a155-aa45b68bfff3" providerId="ADAL" clId="{DA011888-E782-49EC-9806-AE1C8F7A2E30}" dt="2023-05-06T00:32:15.863" v="1345" actId="47"/>
        <pc:sldMkLst>
          <pc:docMk/>
          <pc:sldMk cId="2044822669" sldId="442"/>
        </pc:sldMkLst>
      </pc:sldChg>
      <pc:sldChg chg="add">
        <pc:chgData name="Paula Vázquez-Valero" userId="3a0e46d7-2099-40af-a155-aa45b68bfff3" providerId="ADAL" clId="{DA011888-E782-49EC-9806-AE1C8F7A2E30}" dt="2023-05-05T23:25:02.321" v="15"/>
        <pc:sldMkLst>
          <pc:docMk/>
          <pc:sldMk cId="247867347" sldId="567"/>
        </pc:sldMkLst>
      </pc:sldChg>
      <pc:sldChg chg="add del">
        <pc:chgData name="Paula Vázquez-Valero" userId="3a0e46d7-2099-40af-a155-aa45b68bfff3" providerId="ADAL" clId="{DA011888-E782-49EC-9806-AE1C8F7A2E30}" dt="2023-05-05T23:24:55.078" v="14" actId="2696"/>
        <pc:sldMkLst>
          <pc:docMk/>
          <pc:sldMk cId="1681300776" sldId="567"/>
        </pc:sldMkLst>
      </pc:sldChg>
      <pc:sldChg chg="addSp delSp modSp add mod modNotesTx">
        <pc:chgData name="Paula Vázquez-Valero" userId="3a0e46d7-2099-40af-a155-aa45b68bfff3" providerId="ADAL" clId="{DA011888-E782-49EC-9806-AE1C8F7A2E30}" dt="2023-05-06T00:44:41.615" v="1995"/>
        <pc:sldMkLst>
          <pc:docMk/>
          <pc:sldMk cId="0" sldId="812"/>
        </pc:sldMkLst>
        <pc:spChg chg="add mod">
          <ac:chgData name="Paula Vázquez-Valero" userId="3a0e46d7-2099-40af-a155-aa45b68bfff3" providerId="ADAL" clId="{DA011888-E782-49EC-9806-AE1C8F7A2E30}" dt="2023-05-05T23:24:35.239" v="12" actId="1037"/>
          <ac:spMkLst>
            <pc:docMk/>
            <pc:sldMk cId="0" sldId="812"/>
            <ac:spMk id="4" creationId="{2CFA2578-CD2B-68E8-8FE3-79E19A0D7B41}"/>
          </ac:spMkLst>
        </pc:spChg>
        <pc:spChg chg="del">
          <ac:chgData name="Paula Vázquez-Valero" userId="3a0e46d7-2099-40af-a155-aa45b68bfff3" providerId="ADAL" clId="{DA011888-E782-49EC-9806-AE1C8F7A2E30}" dt="2023-05-05T23:24:27.789" v="7" actId="478"/>
          <ac:spMkLst>
            <pc:docMk/>
            <pc:sldMk cId="0" sldId="812"/>
            <ac:spMk id="8" creationId="{F02C2C87-478C-DDA4-CE40-FC5C69CE3B20}"/>
          </ac:spMkLst>
        </pc:spChg>
        <pc:spChg chg="del">
          <ac:chgData name="Paula Vázquez-Valero" userId="3a0e46d7-2099-40af-a155-aa45b68bfff3" providerId="ADAL" clId="{DA011888-E782-49EC-9806-AE1C8F7A2E30}" dt="2023-05-05T23:24:27.789" v="7" actId="478"/>
          <ac:spMkLst>
            <pc:docMk/>
            <pc:sldMk cId="0" sldId="812"/>
            <ac:spMk id="9" creationId="{883D7DA7-4FA8-A038-E144-247F6751E98C}"/>
          </ac:spMkLst>
        </pc:spChg>
        <pc:grpChg chg="del">
          <ac:chgData name="Paula Vázquez-Valero" userId="3a0e46d7-2099-40af-a155-aa45b68bfff3" providerId="ADAL" clId="{DA011888-E782-49EC-9806-AE1C8F7A2E30}" dt="2023-05-05T23:24:27.789" v="7" actId="478"/>
          <ac:grpSpMkLst>
            <pc:docMk/>
            <pc:sldMk cId="0" sldId="812"/>
            <ac:grpSpMk id="10" creationId="{A2F8C4C9-78D2-BFE0-E5D8-3B2078E9272A}"/>
          </ac:grpSpMkLst>
        </pc:grpChg>
        <pc:picChg chg="add mod">
          <ac:chgData name="Paula Vázquez-Valero" userId="3a0e46d7-2099-40af-a155-aa45b68bfff3" providerId="ADAL" clId="{DA011888-E782-49EC-9806-AE1C8F7A2E30}" dt="2023-05-05T23:24:29.385" v="8"/>
          <ac:picMkLst>
            <pc:docMk/>
            <pc:sldMk cId="0" sldId="812"/>
            <ac:picMk id="6" creationId="{5342F76D-A854-E812-864C-2DC4C498E5C6}"/>
          </ac:picMkLst>
        </pc:picChg>
        <pc:picChg chg="add mod">
          <ac:chgData name="Paula Vázquez-Valero" userId="3a0e46d7-2099-40af-a155-aa45b68bfff3" providerId="ADAL" clId="{DA011888-E782-49EC-9806-AE1C8F7A2E30}" dt="2023-05-05T23:24:29.385" v="8"/>
          <ac:picMkLst>
            <pc:docMk/>
            <pc:sldMk cId="0" sldId="812"/>
            <ac:picMk id="7" creationId="{B71ACAAA-0F20-05B2-C592-4CE98B1287A3}"/>
          </ac:picMkLst>
        </pc:picChg>
        <pc:picChg chg="add mod">
          <ac:chgData name="Paula Vázquez-Valero" userId="3a0e46d7-2099-40af-a155-aa45b68bfff3" providerId="ADAL" clId="{DA011888-E782-49EC-9806-AE1C8F7A2E30}" dt="2023-05-05T23:24:29.385" v="8"/>
          <ac:picMkLst>
            <pc:docMk/>
            <pc:sldMk cId="0" sldId="812"/>
            <ac:picMk id="11" creationId="{693B01C4-EDFA-D04E-5EAB-214081C1EFE3}"/>
          </ac:picMkLst>
        </pc:picChg>
        <pc:picChg chg="add mod">
          <ac:chgData name="Paula Vázquez-Valero" userId="3a0e46d7-2099-40af-a155-aa45b68bfff3" providerId="ADAL" clId="{DA011888-E782-49EC-9806-AE1C8F7A2E30}" dt="2023-05-05T23:24:29.385" v="8"/>
          <ac:picMkLst>
            <pc:docMk/>
            <pc:sldMk cId="0" sldId="812"/>
            <ac:picMk id="13" creationId="{E41444FF-BAB4-8B00-6C65-AFDC1C06B8CA}"/>
          </ac:picMkLst>
        </pc:picChg>
        <pc:picChg chg="add mod">
          <ac:chgData name="Paula Vázquez-Valero" userId="3a0e46d7-2099-40af-a155-aa45b68bfff3" providerId="ADAL" clId="{DA011888-E782-49EC-9806-AE1C8F7A2E30}" dt="2023-05-05T23:24:29.385" v="8"/>
          <ac:picMkLst>
            <pc:docMk/>
            <pc:sldMk cId="0" sldId="812"/>
            <ac:picMk id="14" creationId="{1DD13369-541A-8380-58DB-A47FFCFECB16}"/>
          </ac:picMkLst>
        </pc:picChg>
        <pc:picChg chg="add mod">
          <ac:chgData name="Paula Vázquez-Valero" userId="3a0e46d7-2099-40af-a155-aa45b68bfff3" providerId="ADAL" clId="{DA011888-E782-49EC-9806-AE1C8F7A2E30}" dt="2023-05-05T23:24:29.385" v="8"/>
          <ac:picMkLst>
            <pc:docMk/>
            <pc:sldMk cId="0" sldId="812"/>
            <ac:picMk id="15" creationId="{1495BF5E-5412-C44F-9868-63B7F1512FAE}"/>
          </ac:picMkLst>
        </pc:picChg>
        <pc:picChg chg="del">
          <ac:chgData name="Paula Vázquez-Valero" userId="3a0e46d7-2099-40af-a155-aa45b68bfff3" providerId="ADAL" clId="{DA011888-E782-49EC-9806-AE1C8F7A2E30}" dt="2023-05-05T23:24:27.789" v="7" actId="478"/>
          <ac:picMkLst>
            <pc:docMk/>
            <pc:sldMk cId="0" sldId="812"/>
            <ac:picMk id="16" creationId="{D3E172F2-BF1A-031E-FEB4-CC90007D01DB}"/>
          </ac:picMkLst>
        </pc:picChg>
      </pc:sldChg>
      <pc:sldChg chg="addSp delSp modSp add mod ord delAnim modAnim modNotesTx">
        <pc:chgData name="Paula Vázquez-Valero" userId="3a0e46d7-2099-40af-a155-aa45b68bfff3" providerId="ADAL" clId="{DA011888-E782-49EC-9806-AE1C8F7A2E30}" dt="2023-05-06T00:32:04.508" v="1344" actId="20577"/>
        <pc:sldMkLst>
          <pc:docMk/>
          <pc:sldMk cId="3262840975" sldId="834"/>
        </pc:sldMkLst>
        <pc:spChg chg="add mod">
          <ac:chgData name="Paula Vázquez-Valero" userId="3a0e46d7-2099-40af-a155-aa45b68bfff3" providerId="ADAL" clId="{DA011888-E782-49EC-9806-AE1C8F7A2E30}" dt="2023-05-06T00:14:17.372" v="755"/>
          <ac:spMkLst>
            <pc:docMk/>
            <pc:sldMk cId="3262840975" sldId="834"/>
            <ac:spMk id="3" creationId="{50C9E405-5761-698C-806E-651DE827249D}"/>
          </ac:spMkLst>
        </pc:spChg>
        <pc:spChg chg="del">
          <ac:chgData name="Paula Vázquez-Valero" userId="3a0e46d7-2099-40af-a155-aa45b68bfff3" providerId="ADAL" clId="{DA011888-E782-49EC-9806-AE1C8F7A2E30}" dt="2023-05-06T00:14:17.010" v="754" actId="478"/>
          <ac:spMkLst>
            <pc:docMk/>
            <pc:sldMk cId="3262840975" sldId="834"/>
            <ac:spMk id="8" creationId="{80EE3628-BD10-EDA0-04F2-D59004B13969}"/>
          </ac:spMkLst>
        </pc:spChg>
        <pc:spChg chg="mod">
          <ac:chgData name="Paula Vázquez-Valero" userId="3a0e46d7-2099-40af-a155-aa45b68bfff3" providerId="ADAL" clId="{DA011888-E782-49EC-9806-AE1C8F7A2E30}" dt="2023-05-06T00:23:47.658" v="957" actId="20577"/>
          <ac:spMkLst>
            <pc:docMk/>
            <pc:sldMk cId="3262840975" sldId="834"/>
            <ac:spMk id="39" creationId="{6989E6B4-8AF2-F9EC-6A1A-CCA27FDEFF74}"/>
          </ac:spMkLst>
        </pc:spChg>
        <pc:spChg chg="mod">
          <ac:chgData name="Paula Vázquez-Valero" userId="3a0e46d7-2099-40af-a155-aa45b68bfff3" providerId="ADAL" clId="{DA011888-E782-49EC-9806-AE1C8F7A2E30}" dt="2023-05-06T00:24:06.848" v="1015" actId="20577"/>
          <ac:spMkLst>
            <pc:docMk/>
            <pc:sldMk cId="3262840975" sldId="834"/>
            <ac:spMk id="40" creationId="{C4F084D9-187A-9462-6CAF-34B5218CB190}"/>
          </ac:spMkLst>
        </pc:spChg>
        <pc:spChg chg="mod">
          <ac:chgData name="Paula Vázquez-Valero" userId="3a0e46d7-2099-40af-a155-aa45b68bfff3" providerId="ADAL" clId="{DA011888-E782-49EC-9806-AE1C8F7A2E30}" dt="2023-05-06T00:24:25.997" v="1029" actId="20577"/>
          <ac:spMkLst>
            <pc:docMk/>
            <pc:sldMk cId="3262840975" sldId="834"/>
            <ac:spMk id="43" creationId="{4798F4E3-1FDD-ADF5-07B5-8309586E758D}"/>
          </ac:spMkLst>
        </pc:spChg>
        <pc:spChg chg="mod">
          <ac:chgData name="Paula Vázquez-Valero" userId="3a0e46d7-2099-40af-a155-aa45b68bfff3" providerId="ADAL" clId="{DA011888-E782-49EC-9806-AE1C8F7A2E30}" dt="2023-05-06T00:29:39.964" v="1130" actId="20577"/>
          <ac:spMkLst>
            <pc:docMk/>
            <pc:sldMk cId="3262840975" sldId="834"/>
            <ac:spMk id="44" creationId="{B95E39BF-D106-C560-1867-77FF67EE99A2}"/>
          </ac:spMkLst>
        </pc:spChg>
        <pc:spChg chg="del mod">
          <ac:chgData name="Paula Vázquez-Valero" userId="3a0e46d7-2099-40af-a155-aa45b68bfff3" providerId="ADAL" clId="{DA011888-E782-49EC-9806-AE1C8F7A2E30}" dt="2023-05-06T00:24:28.584" v="1031" actId="478"/>
          <ac:spMkLst>
            <pc:docMk/>
            <pc:sldMk cId="3262840975" sldId="834"/>
            <ac:spMk id="47" creationId="{2E2EA808-3699-3BEA-2BC1-1817CF0F252C}"/>
          </ac:spMkLst>
        </pc:spChg>
        <pc:graphicFrameChg chg="mod modGraphic">
          <ac:chgData name="Paula Vázquez-Valero" userId="3a0e46d7-2099-40af-a155-aa45b68bfff3" providerId="ADAL" clId="{DA011888-E782-49EC-9806-AE1C8F7A2E30}" dt="2023-05-06T00:23:06.137" v="926" actId="14734"/>
          <ac:graphicFrameMkLst>
            <pc:docMk/>
            <pc:sldMk cId="3262840975" sldId="834"/>
            <ac:graphicFrameMk id="30" creationId="{78CE2C93-AC34-0D54-2442-844323AA9804}"/>
          </ac:graphicFrameMkLst>
        </pc:graphicFrameChg>
        <pc:picChg chg="add mod">
          <ac:chgData name="Paula Vázquez-Valero" userId="3a0e46d7-2099-40af-a155-aa45b68bfff3" providerId="ADAL" clId="{DA011888-E782-49EC-9806-AE1C8F7A2E30}" dt="2023-05-06T00:22:07.715" v="924" actId="1037"/>
          <ac:picMkLst>
            <pc:docMk/>
            <pc:sldMk cId="3262840975" sldId="834"/>
            <ac:picMk id="4" creationId="{7570591C-B36F-DB09-97EA-4F2DAFA0D8A9}"/>
          </ac:picMkLst>
        </pc:picChg>
        <pc:picChg chg="add del mod">
          <ac:chgData name="Paula Vázquez-Valero" userId="3a0e46d7-2099-40af-a155-aa45b68bfff3" providerId="ADAL" clId="{DA011888-E782-49EC-9806-AE1C8F7A2E30}" dt="2023-05-06T00:27:19.635" v="1084" actId="478"/>
          <ac:picMkLst>
            <pc:docMk/>
            <pc:sldMk cId="3262840975" sldId="834"/>
            <ac:picMk id="5" creationId="{8AA63CC3-9F7E-5DAC-CAB2-041447AD27CB}"/>
          </ac:picMkLst>
        </pc:picChg>
        <pc:picChg chg="add del mod">
          <ac:chgData name="Paula Vázquez-Valero" userId="3a0e46d7-2099-40af-a155-aa45b68bfff3" providerId="ADAL" clId="{DA011888-E782-49EC-9806-AE1C8F7A2E30}" dt="2023-05-06T00:27:19.635" v="1084" actId="478"/>
          <ac:picMkLst>
            <pc:docMk/>
            <pc:sldMk cId="3262840975" sldId="834"/>
            <ac:picMk id="1026" creationId="{8C526A68-1825-FA3E-13DE-E01A34DB9F44}"/>
          </ac:picMkLst>
        </pc:picChg>
        <pc:inkChg chg="add del">
          <ac:chgData name="Paula Vázquez-Valero" userId="3a0e46d7-2099-40af-a155-aa45b68bfff3" providerId="ADAL" clId="{DA011888-E782-49EC-9806-AE1C8F7A2E30}" dt="2023-05-06T00:27:39.779" v="1086" actId="9405"/>
          <ac:inkMkLst>
            <pc:docMk/>
            <pc:sldMk cId="3262840975" sldId="834"/>
            <ac:inkMk id="6" creationId="{C186247F-5D24-77E8-4FB3-157CDBB68021}"/>
          </ac:inkMkLst>
        </pc:inkChg>
        <pc:inkChg chg="add del">
          <ac:chgData name="Paula Vázquez-Valero" userId="3a0e46d7-2099-40af-a155-aa45b68bfff3" providerId="ADAL" clId="{DA011888-E782-49EC-9806-AE1C8F7A2E30}" dt="2023-05-06T00:27:54.247" v="1088" actId="9405"/>
          <ac:inkMkLst>
            <pc:docMk/>
            <pc:sldMk cId="3262840975" sldId="834"/>
            <ac:inkMk id="7" creationId="{6FC15D0D-6766-7CE6-8499-DD2B4EFD916D}"/>
          </ac:inkMkLst>
        </pc:inkChg>
        <pc:inkChg chg="add">
          <ac:chgData name="Paula Vázquez-Valero" userId="3a0e46d7-2099-40af-a155-aa45b68bfff3" providerId="ADAL" clId="{DA011888-E782-49EC-9806-AE1C8F7A2E30}" dt="2023-05-06T00:28:04.465" v="1089" actId="9405"/>
          <ac:inkMkLst>
            <pc:docMk/>
            <pc:sldMk cId="3262840975" sldId="834"/>
            <ac:inkMk id="9" creationId="{BCB33B84-DC6F-12EA-F726-B6C37A260787}"/>
          </ac:inkMkLst>
        </pc:inkChg>
        <pc:inkChg chg="add">
          <ac:chgData name="Paula Vázquez-Valero" userId="3a0e46d7-2099-40af-a155-aa45b68bfff3" providerId="ADAL" clId="{DA011888-E782-49EC-9806-AE1C8F7A2E30}" dt="2023-05-06T00:28:14.196" v="1090" actId="9405"/>
          <ac:inkMkLst>
            <pc:docMk/>
            <pc:sldMk cId="3262840975" sldId="834"/>
            <ac:inkMk id="10" creationId="{28135F1C-F626-B825-5812-4D6745F80BF5}"/>
          </ac:inkMkLst>
        </pc:inkChg>
      </pc:sldChg>
      <pc:sldChg chg="add del">
        <pc:chgData name="Paula Vázquez-Valero" userId="3a0e46d7-2099-40af-a155-aa45b68bfff3" providerId="ADAL" clId="{DA011888-E782-49EC-9806-AE1C8F7A2E30}" dt="2023-05-05T23:24:55.078" v="14" actId="2696"/>
        <pc:sldMkLst>
          <pc:docMk/>
          <pc:sldMk cId="596162885" sldId="847"/>
        </pc:sldMkLst>
      </pc:sldChg>
      <pc:sldChg chg="add del">
        <pc:chgData name="Paula Vázquez-Valero" userId="3a0e46d7-2099-40af-a155-aa45b68bfff3" providerId="ADAL" clId="{DA011888-E782-49EC-9806-AE1C8F7A2E30}" dt="2023-05-06T00:38:44.674" v="1598" actId="47"/>
        <pc:sldMkLst>
          <pc:docMk/>
          <pc:sldMk cId="815247996" sldId="847"/>
        </pc:sldMkLst>
      </pc:sldChg>
      <pc:sldChg chg="del">
        <pc:chgData name="Paula Vázquez-Valero" userId="3a0e46d7-2099-40af-a155-aa45b68bfff3" providerId="ADAL" clId="{DA011888-E782-49EC-9806-AE1C8F7A2E30}" dt="2023-05-06T00:32:20.979" v="1347" actId="47"/>
        <pc:sldMkLst>
          <pc:docMk/>
          <pc:sldMk cId="3673061303" sldId="942"/>
        </pc:sldMkLst>
      </pc:sldChg>
      <pc:sldChg chg="modSp add del mod modAnim">
        <pc:chgData name="Paula Vázquez-Valero" userId="3a0e46d7-2099-40af-a155-aa45b68bfff3" providerId="ADAL" clId="{DA011888-E782-49EC-9806-AE1C8F7A2E30}" dt="2023-05-06T00:44:03.622" v="1982" actId="20577"/>
        <pc:sldMkLst>
          <pc:docMk/>
          <pc:sldMk cId="4134755157" sldId="948"/>
        </pc:sldMkLst>
        <pc:spChg chg="mod">
          <ac:chgData name="Paula Vázquez-Valero" userId="3a0e46d7-2099-40af-a155-aa45b68bfff3" providerId="ADAL" clId="{DA011888-E782-49EC-9806-AE1C8F7A2E30}" dt="2023-05-06T00:43:54.383" v="1979" actId="20577"/>
          <ac:spMkLst>
            <pc:docMk/>
            <pc:sldMk cId="4134755157" sldId="948"/>
            <ac:spMk id="2" creationId="{9E5D7D67-0354-4144-9687-63666CDEA2E4}"/>
          </ac:spMkLst>
        </pc:spChg>
        <pc:spChg chg="mod">
          <ac:chgData name="Paula Vázquez-Valero" userId="3a0e46d7-2099-40af-a155-aa45b68bfff3" providerId="ADAL" clId="{DA011888-E782-49EC-9806-AE1C8F7A2E30}" dt="2023-05-06T00:43:51.495" v="1977"/>
          <ac:spMkLst>
            <pc:docMk/>
            <pc:sldMk cId="4134755157" sldId="948"/>
            <ac:spMk id="3" creationId="{67684A09-8A3B-0130-C892-8A6E92FD6D87}"/>
          </ac:spMkLst>
        </pc:spChg>
        <pc:spChg chg="mod">
          <ac:chgData name="Paula Vázquez-Valero" userId="3a0e46d7-2099-40af-a155-aa45b68bfff3" providerId="ADAL" clId="{DA011888-E782-49EC-9806-AE1C8F7A2E30}" dt="2023-05-06T00:43:51.495" v="1977"/>
          <ac:spMkLst>
            <pc:docMk/>
            <pc:sldMk cId="4134755157" sldId="948"/>
            <ac:spMk id="4" creationId="{6D7AD28A-08EB-EE45-F17D-8881862C87AA}"/>
          </ac:spMkLst>
        </pc:spChg>
        <pc:spChg chg="mod">
          <ac:chgData name="Paula Vázquez-Valero" userId="3a0e46d7-2099-40af-a155-aa45b68bfff3" providerId="ADAL" clId="{DA011888-E782-49EC-9806-AE1C8F7A2E30}" dt="2023-05-06T00:43:51.495" v="1977"/>
          <ac:spMkLst>
            <pc:docMk/>
            <pc:sldMk cId="4134755157" sldId="948"/>
            <ac:spMk id="5" creationId="{B644C7A1-45B5-A1E1-89A9-28C0C0E787A6}"/>
          </ac:spMkLst>
        </pc:spChg>
        <pc:spChg chg="mod">
          <ac:chgData name="Paula Vázquez-Valero" userId="3a0e46d7-2099-40af-a155-aa45b68bfff3" providerId="ADAL" clId="{DA011888-E782-49EC-9806-AE1C8F7A2E30}" dt="2023-05-06T00:44:03.622" v="1982" actId="20577"/>
          <ac:spMkLst>
            <pc:docMk/>
            <pc:sldMk cId="4134755157" sldId="948"/>
            <ac:spMk id="20" creationId="{902C8F7A-60E1-47BA-A5D2-269092E24632}"/>
          </ac:spMkLst>
        </pc:spChg>
        <pc:spChg chg="mod">
          <ac:chgData name="Paula Vázquez-Valero" userId="3a0e46d7-2099-40af-a155-aa45b68bfff3" providerId="ADAL" clId="{DA011888-E782-49EC-9806-AE1C8F7A2E30}" dt="2023-05-06T00:43:51.495" v="1977"/>
          <ac:spMkLst>
            <pc:docMk/>
            <pc:sldMk cId="4134755157" sldId="948"/>
            <ac:spMk id="23" creationId="{CA723759-F379-AAE7-9F32-D791375346A4}"/>
          </ac:spMkLst>
        </pc:spChg>
        <pc:spChg chg="mod">
          <ac:chgData name="Paula Vázquez-Valero" userId="3a0e46d7-2099-40af-a155-aa45b68bfff3" providerId="ADAL" clId="{DA011888-E782-49EC-9806-AE1C8F7A2E30}" dt="2023-05-06T00:43:51.495" v="1977"/>
          <ac:spMkLst>
            <pc:docMk/>
            <pc:sldMk cId="4134755157" sldId="948"/>
            <ac:spMk id="24" creationId="{978B6B04-BF40-7807-F3FA-F689C078D402}"/>
          </ac:spMkLst>
        </pc:spChg>
        <pc:spChg chg="mod">
          <ac:chgData name="Paula Vázquez-Valero" userId="3a0e46d7-2099-40af-a155-aa45b68bfff3" providerId="ADAL" clId="{DA011888-E782-49EC-9806-AE1C8F7A2E30}" dt="2023-05-06T00:43:51.495" v="1977"/>
          <ac:spMkLst>
            <pc:docMk/>
            <pc:sldMk cId="4134755157" sldId="948"/>
            <ac:spMk id="25" creationId="{58F43770-8286-4189-9C2F-AFB22573CCB0}"/>
          </ac:spMkLst>
        </pc:spChg>
        <pc:spChg chg="mod">
          <ac:chgData name="Paula Vázquez-Valero" userId="3a0e46d7-2099-40af-a155-aa45b68bfff3" providerId="ADAL" clId="{DA011888-E782-49EC-9806-AE1C8F7A2E30}" dt="2023-05-06T00:43:51.495" v="1977"/>
          <ac:spMkLst>
            <pc:docMk/>
            <pc:sldMk cId="4134755157" sldId="948"/>
            <ac:spMk id="26" creationId="{7C88977E-8504-C5F2-F7B3-4038E9F14E67}"/>
          </ac:spMkLst>
        </pc:spChg>
        <pc:spChg chg="mod">
          <ac:chgData name="Paula Vázquez-Valero" userId="3a0e46d7-2099-40af-a155-aa45b68bfff3" providerId="ADAL" clId="{DA011888-E782-49EC-9806-AE1C8F7A2E30}" dt="2023-05-06T00:43:51.495" v="1977"/>
          <ac:spMkLst>
            <pc:docMk/>
            <pc:sldMk cId="4134755157" sldId="948"/>
            <ac:spMk id="27" creationId="{B0B20876-24BB-42FB-B1AE-6D7D6752A707}"/>
          </ac:spMkLst>
        </pc:spChg>
        <pc:spChg chg="mod">
          <ac:chgData name="Paula Vázquez-Valero" userId="3a0e46d7-2099-40af-a155-aa45b68bfff3" providerId="ADAL" clId="{DA011888-E782-49EC-9806-AE1C8F7A2E30}" dt="2023-05-06T00:43:51.495" v="1977"/>
          <ac:spMkLst>
            <pc:docMk/>
            <pc:sldMk cId="4134755157" sldId="948"/>
            <ac:spMk id="28" creationId="{B69EAF54-D8E7-50CE-C087-DE6BCB1E1424}"/>
          </ac:spMkLst>
        </pc:spChg>
        <pc:spChg chg="mod">
          <ac:chgData name="Paula Vázquez-Valero" userId="3a0e46d7-2099-40af-a155-aa45b68bfff3" providerId="ADAL" clId="{DA011888-E782-49EC-9806-AE1C8F7A2E30}" dt="2023-05-06T00:43:51.495" v="1977"/>
          <ac:spMkLst>
            <pc:docMk/>
            <pc:sldMk cId="4134755157" sldId="948"/>
            <ac:spMk id="29" creationId="{249EAB0B-E963-C12E-921E-E33029810D7E}"/>
          </ac:spMkLst>
        </pc:spChg>
        <pc:spChg chg="mod">
          <ac:chgData name="Paula Vázquez-Valero" userId="3a0e46d7-2099-40af-a155-aa45b68bfff3" providerId="ADAL" clId="{DA011888-E782-49EC-9806-AE1C8F7A2E30}" dt="2023-05-06T00:43:51.495" v="1977"/>
          <ac:spMkLst>
            <pc:docMk/>
            <pc:sldMk cId="4134755157" sldId="948"/>
            <ac:spMk id="30" creationId="{30E454FA-2F61-19C0-890B-77104CA1C83A}"/>
          </ac:spMkLst>
        </pc:spChg>
        <pc:spChg chg="mod">
          <ac:chgData name="Paula Vázquez-Valero" userId="3a0e46d7-2099-40af-a155-aa45b68bfff3" providerId="ADAL" clId="{DA011888-E782-49EC-9806-AE1C8F7A2E30}" dt="2023-05-06T00:43:51.495" v="1977"/>
          <ac:spMkLst>
            <pc:docMk/>
            <pc:sldMk cId="4134755157" sldId="948"/>
            <ac:spMk id="37" creationId="{AA4CBD90-1DCA-78C8-CD1D-1E59C9D1E678}"/>
          </ac:spMkLst>
        </pc:spChg>
        <pc:spChg chg="mod">
          <ac:chgData name="Paula Vázquez-Valero" userId="3a0e46d7-2099-40af-a155-aa45b68bfff3" providerId="ADAL" clId="{DA011888-E782-49EC-9806-AE1C8F7A2E30}" dt="2023-05-06T00:43:51.495" v="1977"/>
          <ac:spMkLst>
            <pc:docMk/>
            <pc:sldMk cId="4134755157" sldId="948"/>
            <ac:spMk id="38" creationId="{8B40F497-B4DD-B0AB-FD20-B7D5496D4E90}"/>
          </ac:spMkLst>
        </pc:spChg>
        <pc:spChg chg="mod">
          <ac:chgData name="Paula Vázquez-Valero" userId="3a0e46d7-2099-40af-a155-aa45b68bfff3" providerId="ADAL" clId="{DA011888-E782-49EC-9806-AE1C8F7A2E30}" dt="2023-05-06T00:43:51.495" v="1977"/>
          <ac:spMkLst>
            <pc:docMk/>
            <pc:sldMk cId="4134755157" sldId="948"/>
            <ac:spMk id="39" creationId="{508E7474-ED46-56A4-7B73-B450AE2561FC}"/>
          </ac:spMkLst>
        </pc:spChg>
        <pc:spChg chg="mod">
          <ac:chgData name="Paula Vázquez-Valero" userId="3a0e46d7-2099-40af-a155-aa45b68bfff3" providerId="ADAL" clId="{DA011888-E782-49EC-9806-AE1C8F7A2E30}" dt="2023-05-06T00:43:51.495" v="1977"/>
          <ac:spMkLst>
            <pc:docMk/>
            <pc:sldMk cId="4134755157" sldId="948"/>
            <ac:spMk id="40" creationId="{E426B80E-1B02-291F-DD5B-EBAE0D648FC6}"/>
          </ac:spMkLst>
        </pc:spChg>
        <pc:spChg chg="mod">
          <ac:chgData name="Paula Vázquez-Valero" userId="3a0e46d7-2099-40af-a155-aa45b68bfff3" providerId="ADAL" clId="{DA011888-E782-49EC-9806-AE1C8F7A2E30}" dt="2023-05-06T00:43:51.495" v="1977"/>
          <ac:spMkLst>
            <pc:docMk/>
            <pc:sldMk cId="4134755157" sldId="948"/>
            <ac:spMk id="41" creationId="{94E6A690-4F5F-DE20-8B7E-6196B8E0CA69}"/>
          </ac:spMkLst>
        </pc:spChg>
        <pc:spChg chg="mod">
          <ac:chgData name="Paula Vázquez-Valero" userId="3a0e46d7-2099-40af-a155-aa45b68bfff3" providerId="ADAL" clId="{DA011888-E782-49EC-9806-AE1C8F7A2E30}" dt="2023-05-06T00:43:51.495" v="1977"/>
          <ac:spMkLst>
            <pc:docMk/>
            <pc:sldMk cId="4134755157" sldId="948"/>
            <ac:spMk id="42" creationId="{CEA05612-E1AF-DE5F-9E39-604625E53245}"/>
          </ac:spMkLst>
        </pc:spChg>
        <pc:spChg chg="mod">
          <ac:chgData name="Paula Vázquez-Valero" userId="3a0e46d7-2099-40af-a155-aa45b68bfff3" providerId="ADAL" clId="{DA011888-E782-49EC-9806-AE1C8F7A2E30}" dt="2023-05-06T00:43:51.495" v="1977"/>
          <ac:spMkLst>
            <pc:docMk/>
            <pc:sldMk cId="4134755157" sldId="948"/>
            <ac:spMk id="51" creationId="{C72AFC3F-87B7-4CFA-AF9C-CC37A1E3D5D8}"/>
          </ac:spMkLst>
        </pc:spChg>
        <pc:spChg chg="mod">
          <ac:chgData name="Paula Vázquez-Valero" userId="3a0e46d7-2099-40af-a155-aa45b68bfff3" providerId="ADAL" clId="{DA011888-E782-49EC-9806-AE1C8F7A2E30}" dt="2023-05-06T00:43:51.495" v="1977"/>
          <ac:spMkLst>
            <pc:docMk/>
            <pc:sldMk cId="4134755157" sldId="948"/>
            <ac:spMk id="52" creationId="{9CFF09B9-EC1C-4D38-9E71-C91F0A476174}"/>
          </ac:spMkLst>
        </pc:spChg>
        <pc:spChg chg="mod">
          <ac:chgData name="Paula Vázquez-Valero" userId="3a0e46d7-2099-40af-a155-aa45b68bfff3" providerId="ADAL" clId="{DA011888-E782-49EC-9806-AE1C8F7A2E30}" dt="2023-05-06T00:43:51.495" v="1977"/>
          <ac:spMkLst>
            <pc:docMk/>
            <pc:sldMk cId="4134755157" sldId="948"/>
            <ac:spMk id="53" creationId="{4E2138AF-81EB-4AB1-BB44-9EB8ABC23A77}"/>
          </ac:spMkLst>
        </pc:spChg>
        <pc:spChg chg="mod">
          <ac:chgData name="Paula Vázquez-Valero" userId="3a0e46d7-2099-40af-a155-aa45b68bfff3" providerId="ADAL" clId="{DA011888-E782-49EC-9806-AE1C8F7A2E30}" dt="2023-05-06T00:43:51.495" v="1977"/>
          <ac:spMkLst>
            <pc:docMk/>
            <pc:sldMk cId="4134755157" sldId="948"/>
            <ac:spMk id="54" creationId="{13D71F2A-16AF-4A07-9E21-E2C0CC74C153}"/>
          </ac:spMkLst>
        </pc:spChg>
        <pc:spChg chg="mod">
          <ac:chgData name="Paula Vázquez-Valero" userId="3a0e46d7-2099-40af-a155-aa45b68bfff3" providerId="ADAL" clId="{DA011888-E782-49EC-9806-AE1C8F7A2E30}" dt="2023-05-06T00:43:51.495" v="1977"/>
          <ac:spMkLst>
            <pc:docMk/>
            <pc:sldMk cId="4134755157" sldId="948"/>
            <ac:spMk id="55" creationId="{8E7E88DD-FBC5-468A-AD40-981AD2499DFB}"/>
          </ac:spMkLst>
        </pc:spChg>
        <pc:spChg chg="mod">
          <ac:chgData name="Paula Vázquez-Valero" userId="3a0e46d7-2099-40af-a155-aa45b68bfff3" providerId="ADAL" clId="{DA011888-E782-49EC-9806-AE1C8F7A2E30}" dt="2023-05-06T00:43:51.495" v="1977"/>
          <ac:spMkLst>
            <pc:docMk/>
            <pc:sldMk cId="4134755157" sldId="948"/>
            <ac:spMk id="56" creationId="{79D09302-A4AF-421C-ABA6-0D37DEF7A1B8}"/>
          </ac:spMkLst>
        </pc:spChg>
        <pc:graphicFrameChg chg="mod modGraphic">
          <ac:chgData name="Paula Vázquez-Valero" userId="3a0e46d7-2099-40af-a155-aa45b68bfff3" providerId="ADAL" clId="{DA011888-E782-49EC-9806-AE1C8F7A2E30}" dt="2023-05-06T00:43:51.495" v="1977"/>
          <ac:graphicFrameMkLst>
            <pc:docMk/>
            <pc:sldMk cId="4134755157" sldId="948"/>
            <ac:graphicFrameMk id="72" creationId="{01CDDC8D-F56F-46FB-A324-83F96C7BFAE3}"/>
          </ac:graphicFrameMkLst>
        </pc:graphicFrameChg>
        <pc:picChg chg="mod">
          <ac:chgData name="Paula Vázquez-Valero" userId="3a0e46d7-2099-40af-a155-aa45b68bfff3" providerId="ADAL" clId="{DA011888-E782-49EC-9806-AE1C8F7A2E30}" dt="2023-05-06T00:43:51.495" v="1977"/>
          <ac:picMkLst>
            <pc:docMk/>
            <pc:sldMk cId="4134755157" sldId="948"/>
            <ac:picMk id="19" creationId="{B593F4DD-12E6-42AD-B4D7-FEBC5F5E0C8F}"/>
          </ac:picMkLst>
        </pc:picChg>
        <pc:picChg chg="mod">
          <ac:chgData name="Paula Vázquez-Valero" userId="3a0e46d7-2099-40af-a155-aa45b68bfff3" providerId="ADAL" clId="{DA011888-E782-49EC-9806-AE1C8F7A2E30}" dt="2023-05-06T00:43:51.495" v="1977"/>
          <ac:picMkLst>
            <pc:docMk/>
            <pc:sldMk cId="4134755157" sldId="948"/>
            <ac:picMk id="48" creationId="{B070BFBF-C0D7-4544-B1A5-738A7F62B055}"/>
          </ac:picMkLst>
        </pc:picChg>
        <pc:picChg chg="mod">
          <ac:chgData name="Paula Vázquez-Valero" userId="3a0e46d7-2099-40af-a155-aa45b68bfff3" providerId="ADAL" clId="{DA011888-E782-49EC-9806-AE1C8F7A2E30}" dt="2023-05-06T00:43:51.495" v="1977"/>
          <ac:picMkLst>
            <pc:docMk/>
            <pc:sldMk cId="4134755157" sldId="948"/>
            <ac:picMk id="49" creationId="{F74B2C4A-DB35-4CF3-8412-5DDCCFF8BBFB}"/>
          </ac:picMkLst>
        </pc:picChg>
        <pc:picChg chg="mod">
          <ac:chgData name="Paula Vázquez-Valero" userId="3a0e46d7-2099-40af-a155-aa45b68bfff3" providerId="ADAL" clId="{DA011888-E782-49EC-9806-AE1C8F7A2E30}" dt="2023-05-06T00:43:51.495" v="1977"/>
          <ac:picMkLst>
            <pc:docMk/>
            <pc:sldMk cId="4134755157" sldId="948"/>
            <ac:picMk id="50" creationId="{072254BB-0884-4DE0-ADA9-8C28176A8EC0}"/>
          </ac:picMkLst>
        </pc:picChg>
      </pc:sldChg>
      <pc:sldChg chg="addSp delSp modSp add mod modAnim">
        <pc:chgData name="Paula Vázquez-Valero" userId="3a0e46d7-2099-40af-a155-aa45b68bfff3" providerId="ADAL" clId="{DA011888-E782-49EC-9806-AE1C8F7A2E30}" dt="2023-05-06T00:41:55.624" v="1792" actId="20577"/>
        <pc:sldMkLst>
          <pc:docMk/>
          <pc:sldMk cId="1614989165" sldId="949"/>
        </pc:sldMkLst>
        <pc:spChg chg="mod">
          <ac:chgData name="Paula Vázquez-Valero" userId="3a0e46d7-2099-40af-a155-aa45b68bfff3" providerId="ADAL" clId="{DA011888-E782-49EC-9806-AE1C8F7A2E30}" dt="2023-05-06T00:39:57.863" v="1625" actId="27636"/>
          <ac:spMkLst>
            <pc:docMk/>
            <pc:sldMk cId="1614989165" sldId="949"/>
            <ac:spMk id="2" creationId="{9E5D7D67-0354-4144-9687-63666CDEA2E4}"/>
          </ac:spMkLst>
        </pc:spChg>
        <pc:spChg chg="add del mod">
          <ac:chgData name="Paula Vázquez-Valero" userId="3a0e46d7-2099-40af-a155-aa45b68bfff3" providerId="ADAL" clId="{DA011888-E782-49EC-9806-AE1C8F7A2E30}" dt="2023-05-06T00:39:16.192" v="1611" actId="478"/>
          <ac:spMkLst>
            <pc:docMk/>
            <pc:sldMk cId="1614989165" sldId="949"/>
            <ac:spMk id="6" creationId="{87B86DCD-9147-B9EA-D921-0F20A3A4DDF8}"/>
          </ac:spMkLst>
        </pc:spChg>
        <pc:spChg chg="mod">
          <ac:chgData name="Paula Vázquez-Valero" userId="3a0e46d7-2099-40af-a155-aa45b68bfff3" providerId="ADAL" clId="{DA011888-E782-49EC-9806-AE1C8F7A2E30}" dt="2023-05-06T00:35:04.793" v="1428" actId="20577"/>
          <ac:spMkLst>
            <pc:docMk/>
            <pc:sldMk cId="1614989165" sldId="949"/>
            <ac:spMk id="9" creationId="{0CD2788F-20B7-E20A-D229-316B41142D97}"/>
          </ac:spMkLst>
        </pc:spChg>
        <pc:spChg chg="mod">
          <ac:chgData name="Paula Vázquez-Valero" userId="3a0e46d7-2099-40af-a155-aa45b68bfff3" providerId="ADAL" clId="{DA011888-E782-49EC-9806-AE1C8F7A2E30}" dt="2023-05-06T00:35:21.585" v="1442" actId="20577"/>
          <ac:spMkLst>
            <pc:docMk/>
            <pc:sldMk cId="1614989165" sldId="949"/>
            <ac:spMk id="13" creationId="{C144174C-6656-5F64-DE42-8ABC2251A0ED}"/>
          </ac:spMkLst>
        </pc:spChg>
        <pc:spChg chg="mod">
          <ac:chgData name="Paula Vázquez-Valero" userId="3a0e46d7-2099-40af-a155-aa45b68bfff3" providerId="ADAL" clId="{DA011888-E782-49EC-9806-AE1C8F7A2E30}" dt="2023-05-06T00:36:17.016" v="1490" actId="20577"/>
          <ac:spMkLst>
            <pc:docMk/>
            <pc:sldMk cId="1614989165" sldId="949"/>
            <ac:spMk id="14" creationId="{1A42EEF5-86E3-41EA-B89C-8A9D7DD53C7B}"/>
          </ac:spMkLst>
        </pc:spChg>
        <pc:spChg chg="mod">
          <ac:chgData name="Paula Vázquez-Valero" userId="3a0e46d7-2099-40af-a155-aa45b68bfff3" providerId="ADAL" clId="{DA011888-E782-49EC-9806-AE1C8F7A2E30}" dt="2023-05-06T00:36:32.477" v="1504" actId="20577"/>
          <ac:spMkLst>
            <pc:docMk/>
            <pc:sldMk cId="1614989165" sldId="949"/>
            <ac:spMk id="15" creationId="{51A74817-E708-F7C7-DA4C-E6F64F1F1A57}"/>
          </ac:spMkLst>
        </pc:spChg>
        <pc:spChg chg="mod">
          <ac:chgData name="Paula Vázquez-Valero" userId="3a0e46d7-2099-40af-a155-aa45b68bfff3" providerId="ADAL" clId="{DA011888-E782-49EC-9806-AE1C8F7A2E30}" dt="2023-05-06T00:35:29.734" v="1455" actId="20577"/>
          <ac:spMkLst>
            <pc:docMk/>
            <pc:sldMk cId="1614989165" sldId="949"/>
            <ac:spMk id="17" creationId="{40B4A993-324F-FA00-FF2C-15E704EB00C3}"/>
          </ac:spMkLst>
        </pc:spChg>
        <pc:spChg chg="mod">
          <ac:chgData name="Paula Vázquez-Valero" userId="3a0e46d7-2099-40af-a155-aa45b68bfff3" providerId="ADAL" clId="{DA011888-E782-49EC-9806-AE1C8F7A2E30}" dt="2023-05-06T00:37:19.594" v="1511" actId="20577"/>
          <ac:spMkLst>
            <pc:docMk/>
            <pc:sldMk cId="1614989165" sldId="949"/>
            <ac:spMk id="18" creationId="{F85FB5CF-0BF1-F5B0-5AE9-B4EA2AFBD538}"/>
          </ac:spMkLst>
        </pc:spChg>
        <pc:spChg chg="mod">
          <ac:chgData name="Paula Vázquez-Valero" userId="3a0e46d7-2099-40af-a155-aa45b68bfff3" providerId="ADAL" clId="{DA011888-E782-49EC-9806-AE1C8F7A2E30}" dt="2023-05-06T00:41:55.624" v="1792" actId="20577"/>
          <ac:spMkLst>
            <pc:docMk/>
            <pc:sldMk cId="1614989165" sldId="949"/>
            <ac:spMk id="21" creationId="{CDC29AA5-8C9B-DD3F-51F2-758314DDCB94}"/>
          </ac:spMkLst>
        </pc:spChg>
        <pc:spChg chg="mod">
          <ac:chgData name="Paula Vázquez-Valero" userId="3a0e46d7-2099-40af-a155-aa45b68bfff3" providerId="ADAL" clId="{DA011888-E782-49EC-9806-AE1C8F7A2E30}" dt="2023-05-06T00:37:58.834" v="1573" actId="20577"/>
          <ac:spMkLst>
            <pc:docMk/>
            <pc:sldMk cId="1614989165" sldId="949"/>
            <ac:spMk id="22" creationId="{078024E7-25EF-8FDF-80A4-C90DB46C617D}"/>
          </ac:spMkLst>
        </pc:spChg>
        <pc:spChg chg="mod">
          <ac:chgData name="Paula Vázquez-Valero" userId="3a0e46d7-2099-40af-a155-aa45b68bfff3" providerId="ADAL" clId="{DA011888-E782-49EC-9806-AE1C8F7A2E30}" dt="2023-05-06T00:37:52.249" v="1561" actId="20577"/>
          <ac:spMkLst>
            <pc:docMk/>
            <pc:sldMk cId="1614989165" sldId="949"/>
            <ac:spMk id="23" creationId="{AD7F0387-DE21-CEB0-98A6-6A6F066AEE91}"/>
          </ac:spMkLst>
        </pc:spChg>
        <pc:spChg chg="mod">
          <ac:chgData name="Paula Vázquez-Valero" userId="3a0e46d7-2099-40af-a155-aa45b68bfff3" providerId="ADAL" clId="{DA011888-E782-49EC-9806-AE1C8F7A2E30}" dt="2023-05-06T00:38:06.653" v="1588" actId="20577"/>
          <ac:spMkLst>
            <pc:docMk/>
            <pc:sldMk cId="1614989165" sldId="949"/>
            <ac:spMk id="24" creationId="{EB0903DC-4E57-E509-560D-51F7B2E41CBA}"/>
          </ac:spMkLst>
        </pc:spChg>
        <pc:spChg chg="mod">
          <ac:chgData name="Paula Vázquez-Valero" userId="3a0e46d7-2099-40af-a155-aa45b68bfff3" providerId="ADAL" clId="{DA011888-E782-49EC-9806-AE1C8F7A2E30}" dt="2023-05-06T00:37:37.053" v="1532" actId="20577"/>
          <ac:spMkLst>
            <pc:docMk/>
            <pc:sldMk cId="1614989165" sldId="949"/>
            <ac:spMk id="26" creationId="{9FF58A9C-40DF-932A-1CAA-607811024F80}"/>
          </ac:spMkLst>
        </pc:spChg>
        <pc:spChg chg="mod">
          <ac:chgData name="Paula Vázquez-Valero" userId="3a0e46d7-2099-40af-a155-aa45b68bfff3" providerId="ADAL" clId="{DA011888-E782-49EC-9806-AE1C8F7A2E30}" dt="2023-05-06T00:38:15.235" v="1591" actId="20577"/>
          <ac:spMkLst>
            <pc:docMk/>
            <pc:sldMk cId="1614989165" sldId="949"/>
            <ac:spMk id="27" creationId="{BD5616A7-EF9F-F848-09BE-B59AB1A8C1AB}"/>
          </ac:spMkLst>
        </pc:spChg>
        <pc:spChg chg="mod">
          <ac:chgData name="Paula Vázquez-Valero" userId="3a0e46d7-2099-40af-a155-aa45b68bfff3" providerId="ADAL" clId="{DA011888-E782-49EC-9806-AE1C8F7A2E30}" dt="2023-05-06T00:35:02.018" v="1422" actId="20577"/>
          <ac:spMkLst>
            <pc:docMk/>
            <pc:sldMk cId="1614989165" sldId="949"/>
            <ac:spMk id="54" creationId="{61FD9AC4-A821-4C02-A2B0-9B0C124FD38B}"/>
          </ac:spMkLst>
        </pc:spChg>
        <pc:spChg chg="mod">
          <ac:chgData name="Paula Vázquez-Valero" userId="3a0e46d7-2099-40af-a155-aa45b68bfff3" providerId="ADAL" clId="{DA011888-E782-49EC-9806-AE1C8F7A2E30}" dt="2023-05-06T00:34:54.977" v="1404" actId="20577"/>
          <ac:spMkLst>
            <pc:docMk/>
            <pc:sldMk cId="1614989165" sldId="949"/>
            <ac:spMk id="56" creationId="{1759C833-0C6D-48EC-B259-4591D680362A}"/>
          </ac:spMkLst>
        </pc:spChg>
        <pc:graphicFrameChg chg="mod modGraphic">
          <ac:chgData name="Paula Vázquez-Valero" userId="3a0e46d7-2099-40af-a155-aa45b68bfff3" providerId="ADAL" clId="{DA011888-E782-49EC-9806-AE1C8F7A2E30}" dt="2023-05-06T00:41:51.400" v="1783" actId="20577"/>
          <ac:graphicFrameMkLst>
            <pc:docMk/>
            <pc:sldMk cId="1614989165" sldId="949"/>
            <ac:graphicFrameMk id="47" creationId="{86081372-E33F-4537-B8BF-87646FD7CBFF}"/>
          </ac:graphicFrameMkLst>
        </pc:graphicFrameChg>
      </pc:sldChg>
      <pc:sldChg chg="del">
        <pc:chgData name="Paula Vázquez-Valero" userId="3a0e46d7-2099-40af-a155-aa45b68bfff3" providerId="ADAL" clId="{DA011888-E782-49EC-9806-AE1C8F7A2E30}" dt="2023-05-05T23:38:42.082" v="122" actId="47"/>
        <pc:sldMkLst>
          <pc:docMk/>
          <pc:sldMk cId="2722927513" sldId="970"/>
        </pc:sldMkLst>
      </pc:sldChg>
      <pc:sldChg chg="del">
        <pc:chgData name="Paula Vázquez-Valero" userId="3a0e46d7-2099-40af-a155-aa45b68bfff3" providerId="ADAL" clId="{DA011888-E782-49EC-9806-AE1C8F7A2E30}" dt="2023-05-06T00:32:19.759" v="1346" actId="47"/>
        <pc:sldMkLst>
          <pc:docMk/>
          <pc:sldMk cId="3510239877" sldId="977"/>
        </pc:sldMkLst>
      </pc:sldChg>
      <pc:sldChg chg="add del">
        <pc:chgData name="Paula Vázquez-Valero" userId="3a0e46d7-2099-40af-a155-aa45b68bfff3" providerId="ADAL" clId="{DA011888-E782-49EC-9806-AE1C8F7A2E30}" dt="2023-05-05T23:24:55.078" v="14" actId="2696"/>
        <pc:sldMkLst>
          <pc:docMk/>
          <pc:sldMk cId="1939320239" sldId="990"/>
        </pc:sldMkLst>
      </pc:sldChg>
      <pc:sldChg chg="add del">
        <pc:chgData name="Paula Vázquez-Valero" userId="3a0e46d7-2099-40af-a155-aa45b68bfff3" providerId="ADAL" clId="{DA011888-E782-49EC-9806-AE1C8F7A2E30}" dt="2023-05-06T00:38:44.674" v="1598" actId="47"/>
        <pc:sldMkLst>
          <pc:docMk/>
          <pc:sldMk cId="2655666664" sldId="990"/>
        </pc:sldMkLst>
      </pc:sldChg>
      <pc:sldChg chg="del">
        <pc:chgData name="Paula Vázquez-Valero" userId="3a0e46d7-2099-40af-a155-aa45b68bfff3" providerId="ADAL" clId="{DA011888-E782-49EC-9806-AE1C8F7A2E30}" dt="2023-05-06T00:11:49.819" v="705" actId="2696"/>
        <pc:sldMkLst>
          <pc:docMk/>
          <pc:sldMk cId="1485988152" sldId="994"/>
        </pc:sldMkLst>
      </pc:sldChg>
      <pc:sldChg chg="addSp delSp modSp add del mod">
        <pc:chgData name="Paula Vázquez-Valero" userId="3a0e46d7-2099-40af-a155-aa45b68bfff3" providerId="ADAL" clId="{DA011888-E782-49EC-9806-AE1C8F7A2E30}" dt="2023-05-06T00:14:02.410" v="751" actId="47"/>
        <pc:sldMkLst>
          <pc:docMk/>
          <pc:sldMk cId="2638794158" sldId="994"/>
        </pc:sldMkLst>
        <pc:spChg chg="add mod">
          <ac:chgData name="Paula Vázquez-Valero" userId="3a0e46d7-2099-40af-a155-aa45b68bfff3" providerId="ADAL" clId="{DA011888-E782-49EC-9806-AE1C8F7A2E30}" dt="2023-05-06T00:12:03.774" v="710"/>
          <ac:spMkLst>
            <pc:docMk/>
            <pc:sldMk cId="2638794158" sldId="994"/>
            <ac:spMk id="3" creationId="{79A74125-1BF2-3B35-FF05-26BAB10C2918}"/>
          </ac:spMkLst>
        </pc:spChg>
        <pc:spChg chg="del">
          <ac:chgData name="Paula Vázquez-Valero" userId="3a0e46d7-2099-40af-a155-aa45b68bfff3" providerId="ADAL" clId="{DA011888-E782-49EC-9806-AE1C8F7A2E30}" dt="2023-05-06T00:12:03.539" v="709" actId="478"/>
          <ac:spMkLst>
            <pc:docMk/>
            <pc:sldMk cId="2638794158" sldId="994"/>
            <ac:spMk id="33" creationId="{F6EBF477-5B38-42D2-8306-ABF1F35CD572}"/>
          </ac:spMkLst>
        </pc:spChg>
      </pc:sldChg>
      <pc:sldChg chg="add del">
        <pc:chgData name="Paula Vázquez-Valero" userId="3a0e46d7-2099-40af-a155-aa45b68bfff3" providerId="ADAL" clId="{DA011888-E782-49EC-9806-AE1C8F7A2E30}" dt="2023-05-05T23:40:37.017" v="150" actId="47"/>
        <pc:sldMkLst>
          <pc:docMk/>
          <pc:sldMk cId="2260084412" sldId="995"/>
        </pc:sldMkLst>
      </pc:sldChg>
      <pc:sldChg chg="del">
        <pc:chgData name="Paula Vázquez-Valero" userId="3a0e46d7-2099-40af-a155-aa45b68bfff3" providerId="ADAL" clId="{DA011888-E782-49EC-9806-AE1C8F7A2E30}" dt="2023-05-06T00:32:20.979" v="1347" actId="47"/>
        <pc:sldMkLst>
          <pc:docMk/>
          <pc:sldMk cId="1717489110" sldId="997"/>
        </pc:sldMkLst>
      </pc:sldChg>
      <pc:sldChg chg="del">
        <pc:chgData name="Paula Vázquez-Valero" userId="3a0e46d7-2099-40af-a155-aa45b68bfff3" providerId="ADAL" clId="{DA011888-E782-49EC-9806-AE1C8F7A2E30}" dt="2023-05-06T00:32:19.759" v="1346" actId="47"/>
        <pc:sldMkLst>
          <pc:docMk/>
          <pc:sldMk cId="1802415150" sldId="998"/>
        </pc:sldMkLst>
      </pc:sldChg>
      <pc:sldChg chg="addSp delSp modSp mod delAnim modAnim">
        <pc:chgData name="Paula Vázquez-Valero" userId="3a0e46d7-2099-40af-a155-aa45b68bfff3" providerId="ADAL" clId="{DA011888-E782-49EC-9806-AE1C8F7A2E30}" dt="2023-05-05T23:39:32.318" v="148" actId="1036"/>
        <pc:sldMkLst>
          <pc:docMk/>
          <pc:sldMk cId="6659631" sldId="1001"/>
        </pc:sldMkLst>
        <pc:spChg chg="add mod">
          <ac:chgData name="Paula Vázquez-Valero" userId="3a0e46d7-2099-40af-a155-aa45b68bfff3" providerId="ADAL" clId="{DA011888-E782-49EC-9806-AE1C8F7A2E30}" dt="2023-05-05T23:38:47.138" v="124"/>
          <ac:spMkLst>
            <pc:docMk/>
            <pc:sldMk cId="6659631" sldId="1001"/>
            <ac:spMk id="4" creationId="{C4433588-0850-A527-95AE-43741EEE3406}"/>
          </ac:spMkLst>
        </pc:spChg>
        <pc:spChg chg="del">
          <ac:chgData name="Paula Vázquez-Valero" userId="3a0e46d7-2099-40af-a155-aa45b68bfff3" providerId="ADAL" clId="{DA011888-E782-49EC-9806-AE1C8F7A2E30}" dt="2023-05-05T23:38:46.897" v="123" actId="478"/>
          <ac:spMkLst>
            <pc:docMk/>
            <pc:sldMk cId="6659631" sldId="1001"/>
            <ac:spMk id="33" creationId="{F6EBF477-5B38-42D2-8306-ABF1F35CD572}"/>
          </ac:spMkLst>
        </pc:spChg>
        <pc:spChg chg="del mod">
          <ac:chgData name="Paula Vázquez-Valero" userId="3a0e46d7-2099-40af-a155-aa45b68bfff3" providerId="ADAL" clId="{DA011888-E782-49EC-9806-AE1C8F7A2E30}" dt="2023-05-05T23:39:14.991" v="135" actId="478"/>
          <ac:spMkLst>
            <pc:docMk/>
            <pc:sldMk cId="6659631" sldId="1001"/>
            <ac:spMk id="140" creationId="{483195BF-5F5F-2932-6E43-73E00F47CB26}"/>
          </ac:spMkLst>
        </pc:spChg>
        <pc:spChg chg="mod">
          <ac:chgData name="Paula Vázquez-Valero" userId="3a0e46d7-2099-40af-a155-aa45b68bfff3" providerId="ADAL" clId="{DA011888-E782-49EC-9806-AE1C8F7A2E30}" dt="2023-05-05T23:39:30.164" v="145" actId="1038"/>
          <ac:spMkLst>
            <pc:docMk/>
            <pc:sldMk cId="6659631" sldId="1001"/>
            <ac:spMk id="141" creationId="{7AA46DB2-9CF2-9557-683E-94F436EA0545}"/>
          </ac:spMkLst>
        </pc:spChg>
        <pc:picChg chg="add mod">
          <ac:chgData name="Paula Vázquez-Valero" userId="3a0e46d7-2099-40af-a155-aa45b68bfff3" providerId="ADAL" clId="{DA011888-E782-49EC-9806-AE1C8F7A2E30}" dt="2023-05-05T23:38:51.276" v="126" actId="1076"/>
          <ac:picMkLst>
            <pc:docMk/>
            <pc:sldMk cId="6659631" sldId="1001"/>
            <ac:picMk id="3" creationId="{A77D4249-C01D-C7F8-A041-79987BFDF41A}"/>
          </ac:picMkLst>
        </pc:picChg>
        <pc:picChg chg="del">
          <ac:chgData name="Paula Vázquez-Valero" userId="3a0e46d7-2099-40af-a155-aa45b68bfff3" providerId="ADAL" clId="{DA011888-E782-49EC-9806-AE1C8F7A2E30}" dt="2023-05-05T23:38:06.639" v="118" actId="478"/>
          <ac:picMkLst>
            <pc:docMk/>
            <pc:sldMk cId="6659631" sldId="1001"/>
            <ac:picMk id="26" creationId="{07BD7588-FB82-9D6B-0673-8FCB71EB32ED}"/>
          </ac:picMkLst>
        </pc:picChg>
        <pc:picChg chg="mod">
          <ac:chgData name="Paula Vázquez-Valero" userId="3a0e46d7-2099-40af-a155-aa45b68bfff3" providerId="ADAL" clId="{DA011888-E782-49EC-9806-AE1C8F7A2E30}" dt="2023-05-05T23:39:32.318" v="148" actId="1036"/>
          <ac:picMkLst>
            <pc:docMk/>
            <pc:sldMk cId="6659631" sldId="1001"/>
            <ac:picMk id="139" creationId="{7C5ED0CD-85A1-2BDF-66FE-9A69851BF599}"/>
          </ac:picMkLst>
        </pc:picChg>
      </pc:sldChg>
      <pc:sldChg chg="addSp delSp modSp mod">
        <pc:chgData name="Paula Vázquez-Valero" userId="3a0e46d7-2099-40af-a155-aa45b68bfff3" providerId="ADAL" clId="{DA011888-E782-49EC-9806-AE1C8F7A2E30}" dt="2023-05-05T23:28:48.342" v="111" actId="20577"/>
        <pc:sldMkLst>
          <pc:docMk/>
          <pc:sldMk cId="3988899603" sldId="1002"/>
        </pc:sldMkLst>
        <pc:spChg chg="add mod">
          <ac:chgData name="Paula Vázquez-Valero" userId="3a0e46d7-2099-40af-a155-aa45b68bfff3" providerId="ADAL" clId="{DA011888-E782-49EC-9806-AE1C8F7A2E30}" dt="2023-05-05T23:26:20.573" v="19"/>
          <ac:spMkLst>
            <pc:docMk/>
            <pc:sldMk cId="3988899603" sldId="1002"/>
            <ac:spMk id="3" creationId="{F8D395FB-62F2-1236-A8DC-2F2176D9A423}"/>
          </ac:spMkLst>
        </pc:spChg>
        <pc:spChg chg="del">
          <ac:chgData name="Paula Vázquez-Valero" userId="3a0e46d7-2099-40af-a155-aa45b68bfff3" providerId="ADAL" clId="{DA011888-E782-49EC-9806-AE1C8F7A2E30}" dt="2023-05-05T23:26:20.314" v="18" actId="478"/>
          <ac:spMkLst>
            <pc:docMk/>
            <pc:sldMk cId="3988899603" sldId="1002"/>
            <ac:spMk id="167" creationId="{00000000-0000-0000-0000-000000000000}"/>
          </ac:spMkLst>
        </pc:spChg>
        <pc:graphicFrameChg chg="modGraphic">
          <ac:chgData name="Paula Vázquez-Valero" userId="3a0e46d7-2099-40af-a155-aa45b68bfff3" providerId="ADAL" clId="{DA011888-E782-49EC-9806-AE1C8F7A2E30}" dt="2023-05-05T23:28:48.342" v="111" actId="20577"/>
          <ac:graphicFrameMkLst>
            <pc:docMk/>
            <pc:sldMk cId="3988899603" sldId="1002"/>
            <ac:graphicFrameMk id="87" creationId="{627AB7E4-3D55-665D-ABFD-52B6C3317AA4}"/>
          </ac:graphicFrameMkLst>
        </pc:graphicFrameChg>
      </pc:sldChg>
      <pc:sldChg chg="addSp delSp modSp mod delAnim modAnim modNotesTx">
        <pc:chgData name="Paula Vázquez-Valero" userId="3a0e46d7-2099-40af-a155-aa45b68bfff3" providerId="ADAL" clId="{DA011888-E782-49EC-9806-AE1C8F7A2E30}" dt="2023-05-06T00:13:53.102" v="747"/>
        <pc:sldMkLst>
          <pc:docMk/>
          <pc:sldMk cId="213908471" sldId="1003"/>
        </pc:sldMkLst>
        <pc:spChg chg="add mod">
          <ac:chgData name="Paula Vázquez-Valero" userId="3a0e46d7-2099-40af-a155-aa45b68bfff3" providerId="ADAL" clId="{DA011888-E782-49EC-9806-AE1C8F7A2E30}" dt="2023-05-06T00:01:18.592" v="381"/>
          <ac:spMkLst>
            <pc:docMk/>
            <pc:sldMk cId="213908471" sldId="1003"/>
            <ac:spMk id="4" creationId="{77D5D53D-3D3A-CD9A-318D-639375A9E3D0}"/>
          </ac:spMkLst>
        </pc:spChg>
        <pc:spChg chg="add mod">
          <ac:chgData name="Paula Vázquez-Valero" userId="3a0e46d7-2099-40af-a155-aa45b68bfff3" providerId="ADAL" clId="{DA011888-E782-49EC-9806-AE1C8F7A2E30}" dt="2023-05-06T00:01:25.654" v="383"/>
          <ac:spMkLst>
            <pc:docMk/>
            <pc:sldMk cId="213908471" sldId="1003"/>
            <ac:spMk id="5" creationId="{5E42B19A-B45F-CC3C-9CD9-3358FBDD0F9D}"/>
          </ac:spMkLst>
        </pc:spChg>
        <pc:spChg chg="add mod">
          <ac:chgData name="Paula Vázquez-Valero" userId="3a0e46d7-2099-40af-a155-aa45b68bfff3" providerId="ADAL" clId="{DA011888-E782-49EC-9806-AE1C8F7A2E30}" dt="2023-05-06T00:13:41.014" v="737"/>
          <ac:spMkLst>
            <pc:docMk/>
            <pc:sldMk cId="213908471" sldId="1003"/>
            <ac:spMk id="7" creationId="{471E3E52-4FC8-83EB-66C1-FCBE9B1E2C6E}"/>
          </ac:spMkLst>
        </pc:spChg>
        <pc:spChg chg="mod">
          <ac:chgData name="Paula Vázquez-Valero" userId="3a0e46d7-2099-40af-a155-aa45b68bfff3" providerId="ADAL" clId="{DA011888-E782-49EC-9806-AE1C8F7A2E30}" dt="2023-05-06T00:04:41.982" v="435" actId="20577"/>
          <ac:spMkLst>
            <pc:docMk/>
            <pc:sldMk cId="213908471" sldId="1003"/>
            <ac:spMk id="29" creationId="{D4BACB95-32BA-B771-549E-3C54456B8A9F}"/>
          </ac:spMkLst>
        </pc:spChg>
        <pc:spChg chg="mod">
          <ac:chgData name="Paula Vázquez-Valero" userId="3a0e46d7-2099-40af-a155-aa45b68bfff3" providerId="ADAL" clId="{DA011888-E782-49EC-9806-AE1C8F7A2E30}" dt="2023-05-06T00:04:47.342" v="443" actId="20577"/>
          <ac:spMkLst>
            <pc:docMk/>
            <pc:sldMk cId="213908471" sldId="1003"/>
            <ac:spMk id="30" creationId="{4F1966B0-960C-1ABA-EED2-FDE7B8669270}"/>
          </ac:spMkLst>
        </pc:spChg>
        <pc:spChg chg="del">
          <ac:chgData name="Paula Vázquez-Valero" userId="3a0e46d7-2099-40af-a155-aa45b68bfff3" providerId="ADAL" clId="{DA011888-E782-49EC-9806-AE1C8F7A2E30}" dt="2023-05-06T00:01:25.421" v="382" actId="478"/>
          <ac:spMkLst>
            <pc:docMk/>
            <pc:sldMk cId="213908471" sldId="1003"/>
            <ac:spMk id="56" creationId="{278FB546-801B-4FC4-BA26-4F43642401DB}"/>
          </ac:spMkLst>
        </pc:spChg>
        <pc:spChg chg="del">
          <ac:chgData name="Paula Vázquez-Valero" userId="3a0e46d7-2099-40af-a155-aa45b68bfff3" providerId="ADAL" clId="{DA011888-E782-49EC-9806-AE1C8F7A2E30}" dt="2023-05-06T00:13:40.467" v="736" actId="478"/>
          <ac:spMkLst>
            <pc:docMk/>
            <pc:sldMk cId="213908471" sldId="1003"/>
            <ac:spMk id="66" creationId="{BD1EF01E-230D-27EE-3FB8-60D3C6230105}"/>
          </ac:spMkLst>
        </pc:spChg>
        <pc:spChg chg="del">
          <ac:chgData name="Paula Vázquez-Valero" userId="3a0e46d7-2099-40af-a155-aa45b68bfff3" providerId="ADAL" clId="{DA011888-E782-49EC-9806-AE1C8F7A2E30}" dt="2023-05-06T00:13:40.467" v="736" actId="478"/>
          <ac:spMkLst>
            <pc:docMk/>
            <pc:sldMk cId="213908471" sldId="1003"/>
            <ac:spMk id="85" creationId="{E49567CE-82DC-593F-03A4-DCDE6C9FB364}"/>
          </ac:spMkLst>
        </pc:spChg>
        <pc:spChg chg="mod">
          <ac:chgData name="Paula Vázquez-Valero" userId="3a0e46d7-2099-40af-a155-aa45b68bfff3" providerId="ADAL" clId="{DA011888-E782-49EC-9806-AE1C8F7A2E30}" dt="2023-05-06T00:04:11.490" v="428" actId="20577"/>
          <ac:spMkLst>
            <pc:docMk/>
            <pc:sldMk cId="213908471" sldId="1003"/>
            <ac:spMk id="93" creationId="{A1461D11-6214-CEF7-6DE7-C74A7FE7D35E}"/>
          </ac:spMkLst>
        </pc:spChg>
        <pc:spChg chg="mod">
          <ac:chgData name="Paula Vázquez-Valero" userId="3a0e46d7-2099-40af-a155-aa45b68bfff3" providerId="ADAL" clId="{DA011888-E782-49EC-9806-AE1C8F7A2E30}" dt="2023-05-06T00:05:28.628" v="446" actId="20577"/>
          <ac:spMkLst>
            <pc:docMk/>
            <pc:sldMk cId="213908471" sldId="1003"/>
            <ac:spMk id="95" creationId="{49039123-5F22-9D0F-CDD1-512F057B43D4}"/>
          </ac:spMkLst>
        </pc:spChg>
        <pc:spChg chg="mod">
          <ac:chgData name="Paula Vázquez-Valero" userId="3a0e46d7-2099-40af-a155-aa45b68bfff3" providerId="ADAL" clId="{DA011888-E782-49EC-9806-AE1C8F7A2E30}" dt="2023-05-06T00:04:05.756" v="414" actId="20577"/>
          <ac:spMkLst>
            <pc:docMk/>
            <pc:sldMk cId="213908471" sldId="1003"/>
            <ac:spMk id="96" creationId="{A94979F4-A65C-BB71-9D7F-B24427ABFDCD}"/>
          </ac:spMkLst>
        </pc:spChg>
        <pc:spChg chg="mod">
          <ac:chgData name="Paula Vázquez-Valero" userId="3a0e46d7-2099-40af-a155-aa45b68bfff3" providerId="ADAL" clId="{DA011888-E782-49EC-9806-AE1C8F7A2E30}" dt="2023-05-06T00:05:32.620" v="449" actId="20577"/>
          <ac:spMkLst>
            <pc:docMk/>
            <pc:sldMk cId="213908471" sldId="1003"/>
            <ac:spMk id="97" creationId="{3E32B41E-ACEE-E9F5-09CD-B1B8005500B4}"/>
          </ac:spMkLst>
        </pc:spChg>
        <pc:spChg chg="mod">
          <ac:chgData name="Paula Vázquez-Valero" userId="3a0e46d7-2099-40af-a155-aa45b68bfff3" providerId="ADAL" clId="{DA011888-E782-49EC-9806-AE1C8F7A2E30}" dt="2023-05-06T00:05:35.673" v="456" actId="20577"/>
          <ac:spMkLst>
            <pc:docMk/>
            <pc:sldMk cId="213908471" sldId="1003"/>
            <ac:spMk id="104" creationId="{E0902AE5-678C-797E-6C10-77CF322E0DD8}"/>
          </ac:spMkLst>
        </pc:spChg>
        <pc:spChg chg="del">
          <ac:chgData name="Paula Vázquez-Valero" userId="3a0e46d7-2099-40af-a155-aa45b68bfff3" providerId="ADAL" clId="{DA011888-E782-49EC-9806-AE1C8F7A2E30}" dt="2023-05-06T00:01:18.298" v="380" actId="478"/>
          <ac:spMkLst>
            <pc:docMk/>
            <pc:sldMk cId="213908471" sldId="1003"/>
            <ac:spMk id="106" creationId="{D47DCB12-AE66-EF70-C3D8-1D4627F02C91}"/>
          </ac:spMkLst>
        </pc:spChg>
        <pc:spChg chg="del">
          <ac:chgData name="Paula Vázquez-Valero" userId="3a0e46d7-2099-40af-a155-aa45b68bfff3" providerId="ADAL" clId="{DA011888-E782-49EC-9806-AE1C8F7A2E30}" dt="2023-05-06T00:01:18.298" v="380" actId="478"/>
          <ac:spMkLst>
            <pc:docMk/>
            <pc:sldMk cId="213908471" sldId="1003"/>
            <ac:spMk id="107" creationId="{72849DCE-9C58-B1DA-FD6B-EA1BA258ECCF}"/>
          </ac:spMkLst>
        </pc:spChg>
        <pc:picChg chg="add mod">
          <ac:chgData name="Paula Vázquez-Valero" userId="3a0e46d7-2099-40af-a155-aa45b68bfff3" providerId="ADAL" clId="{DA011888-E782-49EC-9806-AE1C8F7A2E30}" dt="2023-05-06T00:01:18.592" v="381"/>
          <ac:picMkLst>
            <pc:docMk/>
            <pc:sldMk cId="213908471" sldId="1003"/>
            <ac:picMk id="3" creationId="{2D227BC3-D1FF-981D-64F6-219B02619E02}"/>
          </ac:picMkLst>
        </pc:picChg>
        <pc:picChg chg="add mod">
          <ac:chgData name="Paula Vázquez-Valero" userId="3a0e46d7-2099-40af-a155-aa45b68bfff3" providerId="ADAL" clId="{DA011888-E782-49EC-9806-AE1C8F7A2E30}" dt="2023-05-06T00:13:41.014" v="737"/>
          <ac:picMkLst>
            <pc:docMk/>
            <pc:sldMk cId="213908471" sldId="1003"/>
            <ac:picMk id="6" creationId="{97BE4019-C136-ACF3-DD36-1F56B8CEF112}"/>
          </ac:picMkLst>
        </pc:picChg>
        <pc:picChg chg="del">
          <ac:chgData name="Paula Vázquez-Valero" userId="3a0e46d7-2099-40af-a155-aa45b68bfff3" providerId="ADAL" clId="{DA011888-E782-49EC-9806-AE1C8F7A2E30}" dt="2023-05-06T00:01:18.298" v="380" actId="478"/>
          <ac:picMkLst>
            <pc:docMk/>
            <pc:sldMk cId="213908471" sldId="1003"/>
            <ac:picMk id="53" creationId="{76E70C2C-FAF7-876A-6B57-5B2B924D0527}"/>
          </ac:picMkLst>
        </pc:picChg>
        <pc:picChg chg="del">
          <ac:chgData name="Paula Vázquez-Valero" userId="3a0e46d7-2099-40af-a155-aa45b68bfff3" providerId="ADAL" clId="{DA011888-E782-49EC-9806-AE1C8F7A2E30}" dt="2023-05-06T00:13:40.467" v="736" actId="478"/>
          <ac:picMkLst>
            <pc:docMk/>
            <pc:sldMk cId="213908471" sldId="1003"/>
            <ac:picMk id="65" creationId="{D0CAC835-8396-15E1-7A17-A263D36A1F34}"/>
          </ac:picMkLst>
        </pc:picChg>
        <pc:picChg chg="del">
          <ac:chgData name="Paula Vázquez-Valero" userId="3a0e46d7-2099-40af-a155-aa45b68bfff3" providerId="ADAL" clId="{DA011888-E782-49EC-9806-AE1C8F7A2E30}" dt="2023-05-06T00:13:40.467" v="736" actId="478"/>
          <ac:picMkLst>
            <pc:docMk/>
            <pc:sldMk cId="213908471" sldId="1003"/>
            <ac:picMk id="71" creationId="{0BC2918E-17DC-C9A8-7464-29DB7ED9A8BB}"/>
          </ac:picMkLst>
        </pc:picChg>
      </pc:sldChg>
      <pc:sldChg chg="addSp delSp modSp mod delAnim modNotesTx">
        <pc:chgData name="Paula Vázquez-Valero" userId="3a0e46d7-2099-40af-a155-aa45b68bfff3" providerId="ADAL" clId="{DA011888-E782-49EC-9806-AE1C8F7A2E30}" dt="2023-05-06T00:13:54.378" v="748"/>
        <pc:sldMkLst>
          <pc:docMk/>
          <pc:sldMk cId="3234848579" sldId="1004"/>
        </pc:sldMkLst>
        <pc:spChg chg="add mod">
          <ac:chgData name="Paula Vázquez-Valero" userId="3a0e46d7-2099-40af-a155-aa45b68bfff3" providerId="ADAL" clId="{DA011888-E782-49EC-9806-AE1C8F7A2E30}" dt="2023-05-06T00:07:02.748" v="471"/>
          <ac:spMkLst>
            <pc:docMk/>
            <pc:sldMk cId="3234848579" sldId="1004"/>
            <ac:spMk id="4" creationId="{A2EF2B36-558B-D10C-7A10-D11E36A2175F}"/>
          </ac:spMkLst>
        </pc:spChg>
        <pc:spChg chg="add mod">
          <ac:chgData name="Paula Vázquez-Valero" userId="3a0e46d7-2099-40af-a155-aa45b68bfff3" providerId="ADAL" clId="{DA011888-E782-49EC-9806-AE1C8F7A2E30}" dt="2023-05-06T00:07:02.748" v="471"/>
          <ac:spMkLst>
            <pc:docMk/>
            <pc:sldMk cId="3234848579" sldId="1004"/>
            <ac:spMk id="5" creationId="{3DE4C055-9DB0-AA9B-2603-E909528F1018}"/>
          </ac:spMkLst>
        </pc:spChg>
        <pc:spChg chg="add mod">
          <ac:chgData name="Paula Vázquez-Valero" userId="3a0e46d7-2099-40af-a155-aa45b68bfff3" providerId="ADAL" clId="{DA011888-E782-49EC-9806-AE1C8F7A2E30}" dt="2023-05-06T00:13:36.106" v="735"/>
          <ac:spMkLst>
            <pc:docMk/>
            <pc:sldMk cId="3234848579" sldId="1004"/>
            <ac:spMk id="7" creationId="{F3E0BB94-97E1-4EF1-FCB5-095028E5587C}"/>
          </ac:spMkLst>
        </pc:spChg>
        <pc:spChg chg="del">
          <ac:chgData name="Paula Vázquez-Valero" userId="3a0e46d7-2099-40af-a155-aa45b68bfff3" providerId="ADAL" clId="{DA011888-E782-49EC-9806-AE1C8F7A2E30}" dt="2023-05-06T00:07:00.699" v="469" actId="478"/>
          <ac:spMkLst>
            <pc:docMk/>
            <pc:sldMk cId="3234848579" sldId="1004"/>
            <ac:spMk id="56" creationId="{278FB546-801B-4FC4-BA26-4F43642401DB}"/>
          </ac:spMkLst>
        </pc:spChg>
        <pc:spChg chg="del">
          <ac:chgData name="Paula Vázquez-Valero" userId="3a0e46d7-2099-40af-a155-aa45b68bfff3" providerId="ADAL" clId="{DA011888-E782-49EC-9806-AE1C8F7A2E30}" dt="2023-05-06T00:13:35.825" v="734" actId="478"/>
          <ac:spMkLst>
            <pc:docMk/>
            <pc:sldMk cId="3234848579" sldId="1004"/>
            <ac:spMk id="66" creationId="{BD1EF01E-230D-27EE-3FB8-60D3C6230105}"/>
          </ac:spMkLst>
        </pc:spChg>
        <pc:spChg chg="del">
          <ac:chgData name="Paula Vázquez-Valero" userId="3a0e46d7-2099-40af-a155-aa45b68bfff3" providerId="ADAL" clId="{DA011888-E782-49EC-9806-AE1C8F7A2E30}" dt="2023-05-06T00:13:35.825" v="734" actId="478"/>
          <ac:spMkLst>
            <pc:docMk/>
            <pc:sldMk cId="3234848579" sldId="1004"/>
            <ac:spMk id="85" creationId="{E49567CE-82DC-593F-03A4-DCDE6C9FB364}"/>
          </ac:spMkLst>
        </pc:spChg>
        <pc:spChg chg="mod">
          <ac:chgData name="Paula Vázquez-Valero" userId="3a0e46d7-2099-40af-a155-aa45b68bfff3" providerId="ADAL" clId="{DA011888-E782-49EC-9806-AE1C8F7A2E30}" dt="2023-05-06T00:06:40.205" v="468" actId="20577"/>
          <ac:spMkLst>
            <pc:docMk/>
            <pc:sldMk cId="3234848579" sldId="1004"/>
            <ac:spMk id="93" creationId="{A1461D11-6214-CEF7-6DE7-C74A7FE7D35E}"/>
          </ac:spMkLst>
        </pc:spChg>
        <pc:spChg chg="del">
          <ac:chgData name="Paula Vázquez-Valero" userId="3a0e46d7-2099-40af-a155-aa45b68bfff3" providerId="ADAL" clId="{DA011888-E782-49EC-9806-AE1C8F7A2E30}" dt="2023-05-06T00:07:00.699" v="469" actId="478"/>
          <ac:spMkLst>
            <pc:docMk/>
            <pc:sldMk cId="3234848579" sldId="1004"/>
            <ac:spMk id="106" creationId="{D47DCB12-AE66-EF70-C3D8-1D4627F02C91}"/>
          </ac:spMkLst>
        </pc:spChg>
        <pc:spChg chg="del">
          <ac:chgData name="Paula Vázquez-Valero" userId="3a0e46d7-2099-40af-a155-aa45b68bfff3" providerId="ADAL" clId="{DA011888-E782-49EC-9806-AE1C8F7A2E30}" dt="2023-05-06T00:07:02.419" v="470" actId="478"/>
          <ac:spMkLst>
            <pc:docMk/>
            <pc:sldMk cId="3234848579" sldId="1004"/>
            <ac:spMk id="107" creationId="{72849DCE-9C58-B1DA-FD6B-EA1BA258ECCF}"/>
          </ac:spMkLst>
        </pc:spChg>
        <pc:picChg chg="add mod">
          <ac:chgData name="Paula Vázquez-Valero" userId="3a0e46d7-2099-40af-a155-aa45b68bfff3" providerId="ADAL" clId="{DA011888-E782-49EC-9806-AE1C8F7A2E30}" dt="2023-05-06T00:07:02.748" v="471"/>
          <ac:picMkLst>
            <pc:docMk/>
            <pc:sldMk cId="3234848579" sldId="1004"/>
            <ac:picMk id="3" creationId="{A14D37F9-8A51-B46D-F8CB-DA6E4BC14CA5}"/>
          </ac:picMkLst>
        </pc:picChg>
        <pc:picChg chg="add mod">
          <ac:chgData name="Paula Vázquez-Valero" userId="3a0e46d7-2099-40af-a155-aa45b68bfff3" providerId="ADAL" clId="{DA011888-E782-49EC-9806-AE1C8F7A2E30}" dt="2023-05-06T00:13:36.106" v="735"/>
          <ac:picMkLst>
            <pc:docMk/>
            <pc:sldMk cId="3234848579" sldId="1004"/>
            <ac:picMk id="6" creationId="{F958A5E1-0A3E-B2C2-91F8-2AAA8A54B247}"/>
          </ac:picMkLst>
        </pc:picChg>
        <pc:picChg chg="del">
          <ac:chgData name="Paula Vázquez-Valero" userId="3a0e46d7-2099-40af-a155-aa45b68bfff3" providerId="ADAL" clId="{DA011888-E782-49EC-9806-AE1C8F7A2E30}" dt="2023-05-06T00:07:00.699" v="469" actId="478"/>
          <ac:picMkLst>
            <pc:docMk/>
            <pc:sldMk cId="3234848579" sldId="1004"/>
            <ac:picMk id="53" creationId="{76E70C2C-FAF7-876A-6B57-5B2B924D0527}"/>
          </ac:picMkLst>
        </pc:picChg>
        <pc:picChg chg="del">
          <ac:chgData name="Paula Vázquez-Valero" userId="3a0e46d7-2099-40af-a155-aa45b68bfff3" providerId="ADAL" clId="{DA011888-E782-49EC-9806-AE1C8F7A2E30}" dt="2023-05-06T00:13:35.825" v="734" actId="478"/>
          <ac:picMkLst>
            <pc:docMk/>
            <pc:sldMk cId="3234848579" sldId="1004"/>
            <ac:picMk id="65" creationId="{D0CAC835-8396-15E1-7A17-A263D36A1F34}"/>
          </ac:picMkLst>
        </pc:picChg>
        <pc:picChg chg="del">
          <ac:chgData name="Paula Vázquez-Valero" userId="3a0e46d7-2099-40af-a155-aa45b68bfff3" providerId="ADAL" clId="{DA011888-E782-49EC-9806-AE1C8F7A2E30}" dt="2023-05-06T00:13:35.825" v="734" actId="478"/>
          <ac:picMkLst>
            <pc:docMk/>
            <pc:sldMk cId="3234848579" sldId="1004"/>
            <ac:picMk id="71" creationId="{0BC2918E-17DC-C9A8-7464-29DB7ED9A8BB}"/>
          </ac:picMkLst>
        </pc:picChg>
      </pc:sldChg>
      <pc:sldChg chg="addSp delSp modSp mod delAnim modNotesTx">
        <pc:chgData name="Paula Vázquez-Valero" userId="3a0e46d7-2099-40af-a155-aa45b68bfff3" providerId="ADAL" clId="{DA011888-E782-49EC-9806-AE1C8F7A2E30}" dt="2023-05-06T00:13:55.648" v="749"/>
        <pc:sldMkLst>
          <pc:docMk/>
          <pc:sldMk cId="1964841660" sldId="1005"/>
        </pc:sldMkLst>
        <pc:spChg chg="add mod">
          <ac:chgData name="Paula Vázquez-Valero" userId="3a0e46d7-2099-40af-a155-aa45b68bfff3" providerId="ADAL" clId="{DA011888-E782-49EC-9806-AE1C8F7A2E30}" dt="2023-05-06T00:07:12.622" v="474"/>
          <ac:spMkLst>
            <pc:docMk/>
            <pc:sldMk cId="1964841660" sldId="1005"/>
            <ac:spMk id="4" creationId="{D585A273-90F8-96AF-5B7C-A54025C5944F}"/>
          </ac:spMkLst>
        </pc:spChg>
        <pc:spChg chg="add mod">
          <ac:chgData name="Paula Vázquez-Valero" userId="3a0e46d7-2099-40af-a155-aa45b68bfff3" providerId="ADAL" clId="{DA011888-E782-49EC-9806-AE1C8F7A2E30}" dt="2023-05-06T00:07:12.622" v="474"/>
          <ac:spMkLst>
            <pc:docMk/>
            <pc:sldMk cId="1964841660" sldId="1005"/>
            <ac:spMk id="5" creationId="{55E0585C-CAD9-386A-E7C4-3077B99F93ED}"/>
          </ac:spMkLst>
        </pc:spChg>
        <pc:spChg chg="add mod">
          <ac:chgData name="Paula Vázquez-Valero" userId="3a0e46d7-2099-40af-a155-aa45b68bfff3" providerId="ADAL" clId="{DA011888-E782-49EC-9806-AE1C8F7A2E30}" dt="2023-05-06T00:13:27.596" v="733"/>
          <ac:spMkLst>
            <pc:docMk/>
            <pc:sldMk cId="1964841660" sldId="1005"/>
            <ac:spMk id="7" creationId="{E62D0A6C-D104-FFE6-EA99-83A8BDC88BB1}"/>
          </ac:spMkLst>
        </pc:spChg>
        <pc:spChg chg="mod">
          <ac:chgData name="Paula Vázquez-Valero" userId="3a0e46d7-2099-40af-a155-aa45b68bfff3" providerId="ADAL" clId="{DA011888-E782-49EC-9806-AE1C8F7A2E30}" dt="2023-05-06T00:08:08.759" v="531" actId="20577"/>
          <ac:spMkLst>
            <pc:docMk/>
            <pc:sldMk cId="1964841660" sldId="1005"/>
            <ac:spMk id="29" creationId="{D4BACB95-32BA-B771-549E-3C54456B8A9F}"/>
          </ac:spMkLst>
        </pc:spChg>
        <pc:spChg chg="mod">
          <ac:chgData name="Paula Vázquez-Valero" userId="3a0e46d7-2099-40af-a155-aa45b68bfff3" providerId="ADAL" clId="{DA011888-E782-49EC-9806-AE1C8F7A2E30}" dt="2023-05-06T00:08:13.986" v="545" actId="20577"/>
          <ac:spMkLst>
            <pc:docMk/>
            <pc:sldMk cId="1964841660" sldId="1005"/>
            <ac:spMk id="31" creationId="{70588776-70CB-F9EA-BAD7-9522E48A280B}"/>
          </ac:spMkLst>
        </pc:spChg>
        <pc:spChg chg="del">
          <ac:chgData name="Paula Vázquez-Valero" userId="3a0e46d7-2099-40af-a155-aa45b68bfff3" providerId="ADAL" clId="{DA011888-E782-49EC-9806-AE1C8F7A2E30}" dt="2023-05-06T00:07:09.140" v="472" actId="478"/>
          <ac:spMkLst>
            <pc:docMk/>
            <pc:sldMk cId="1964841660" sldId="1005"/>
            <ac:spMk id="56" creationId="{278FB546-801B-4FC4-BA26-4F43642401DB}"/>
          </ac:spMkLst>
        </pc:spChg>
        <pc:spChg chg="del">
          <ac:chgData name="Paula Vázquez-Valero" userId="3a0e46d7-2099-40af-a155-aa45b68bfff3" providerId="ADAL" clId="{DA011888-E782-49EC-9806-AE1C8F7A2E30}" dt="2023-05-06T00:13:27.145" v="732" actId="478"/>
          <ac:spMkLst>
            <pc:docMk/>
            <pc:sldMk cId="1964841660" sldId="1005"/>
            <ac:spMk id="66" creationId="{BD1EF01E-230D-27EE-3FB8-60D3C6230105}"/>
          </ac:spMkLst>
        </pc:spChg>
        <pc:spChg chg="del">
          <ac:chgData name="Paula Vázquez-Valero" userId="3a0e46d7-2099-40af-a155-aa45b68bfff3" providerId="ADAL" clId="{DA011888-E782-49EC-9806-AE1C8F7A2E30}" dt="2023-05-06T00:13:27.145" v="732" actId="478"/>
          <ac:spMkLst>
            <pc:docMk/>
            <pc:sldMk cId="1964841660" sldId="1005"/>
            <ac:spMk id="85" creationId="{E49567CE-82DC-593F-03A4-DCDE6C9FB364}"/>
          </ac:spMkLst>
        </pc:spChg>
        <pc:spChg chg="mod">
          <ac:chgData name="Paula Vázquez-Valero" userId="3a0e46d7-2099-40af-a155-aa45b68bfff3" providerId="ADAL" clId="{DA011888-E782-49EC-9806-AE1C8F7A2E30}" dt="2023-05-06T00:08:27.076" v="572" actId="20577"/>
          <ac:spMkLst>
            <pc:docMk/>
            <pc:sldMk cId="1964841660" sldId="1005"/>
            <ac:spMk id="93" creationId="{A1461D11-6214-CEF7-6DE7-C74A7FE7D35E}"/>
          </ac:spMkLst>
        </pc:spChg>
        <pc:spChg chg="mod">
          <ac:chgData name="Paula Vázquez-Valero" userId="3a0e46d7-2099-40af-a155-aa45b68bfff3" providerId="ADAL" clId="{DA011888-E782-49EC-9806-AE1C8F7A2E30}" dt="2023-05-06T00:08:03.383" v="525" actId="20577"/>
          <ac:spMkLst>
            <pc:docMk/>
            <pc:sldMk cId="1964841660" sldId="1005"/>
            <ac:spMk id="96" creationId="{A94979F4-A65C-BB71-9D7F-B24427ABFDCD}"/>
          </ac:spMkLst>
        </pc:spChg>
        <pc:spChg chg="mod">
          <ac:chgData name="Paula Vázquez-Valero" userId="3a0e46d7-2099-40af-a155-aa45b68bfff3" providerId="ADAL" clId="{DA011888-E782-49EC-9806-AE1C8F7A2E30}" dt="2023-05-06T00:07:40.293" v="505" actId="20577"/>
          <ac:spMkLst>
            <pc:docMk/>
            <pc:sldMk cId="1964841660" sldId="1005"/>
            <ac:spMk id="97" creationId="{3E32B41E-ACEE-E9F5-09CD-B1B8005500B4}"/>
          </ac:spMkLst>
        </pc:spChg>
        <pc:spChg chg="mod">
          <ac:chgData name="Paula Vázquez-Valero" userId="3a0e46d7-2099-40af-a155-aa45b68bfff3" providerId="ADAL" clId="{DA011888-E782-49EC-9806-AE1C8F7A2E30}" dt="2023-05-06T00:08:17.722" v="551" actId="20577"/>
          <ac:spMkLst>
            <pc:docMk/>
            <pc:sldMk cId="1964841660" sldId="1005"/>
            <ac:spMk id="101" creationId="{1107BAE9-0ED1-0B87-525D-0D0B396032D9}"/>
          </ac:spMkLst>
        </pc:spChg>
        <pc:spChg chg="mod">
          <ac:chgData name="Paula Vázquez-Valero" userId="3a0e46d7-2099-40af-a155-aa45b68bfff3" providerId="ADAL" clId="{DA011888-E782-49EC-9806-AE1C8F7A2E30}" dt="2023-05-06T00:07:50.318" v="512" actId="20577"/>
          <ac:spMkLst>
            <pc:docMk/>
            <pc:sldMk cId="1964841660" sldId="1005"/>
            <ac:spMk id="103" creationId="{90AA381A-E686-4D4D-A84C-DBCA8DABFA29}"/>
          </ac:spMkLst>
        </pc:spChg>
        <pc:spChg chg="del">
          <ac:chgData name="Paula Vázquez-Valero" userId="3a0e46d7-2099-40af-a155-aa45b68bfff3" providerId="ADAL" clId="{DA011888-E782-49EC-9806-AE1C8F7A2E30}" dt="2023-05-06T00:07:10.344" v="473" actId="478"/>
          <ac:spMkLst>
            <pc:docMk/>
            <pc:sldMk cId="1964841660" sldId="1005"/>
            <ac:spMk id="106" creationId="{D47DCB12-AE66-EF70-C3D8-1D4627F02C91}"/>
          </ac:spMkLst>
        </pc:spChg>
        <pc:spChg chg="del">
          <ac:chgData name="Paula Vázquez-Valero" userId="3a0e46d7-2099-40af-a155-aa45b68bfff3" providerId="ADAL" clId="{DA011888-E782-49EC-9806-AE1C8F7A2E30}" dt="2023-05-06T00:07:09.140" v="472" actId="478"/>
          <ac:spMkLst>
            <pc:docMk/>
            <pc:sldMk cId="1964841660" sldId="1005"/>
            <ac:spMk id="107" creationId="{72849DCE-9C58-B1DA-FD6B-EA1BA258ECCF}"/>
          </ac:spMkLst>
        </pc:spChg>
        <pc:picChg chg="add mod">
          <ac:chgData name="Paula Vázquez-Valero" userId="3a0e46d7-2099-40af-a155-aa45b68bfff3" providerId="ADAL" clId="{DA011888-E782-49EC-9806-AE1C8F7A2E30}" dt="2023-05-06T00:07:12.622" v="474"/>
          <ac:picMkLst>
            <pc:docMk/>
            <pc:sldMk cId="1964841660" sldId="1005"/>
            <ac:picMk id="3" creationId="{F1CB1832-B265-6E53-4FB7-5CAE0B6A36FF}"/>
          </ac:picMkLst>
        </pc:picChg>
        <pc:picChg chg="add mod">
          <ac:chgData name="Paula Vázquez-Valero" userId="3a0e46d7-2099-40af-a155-aa45b68bfff3" providerId="ADAL" clId="{DA011888-E782-49EC-9806-AE1C8F7A2E30}" dt="2023-05-06T00:13:27.596" v="733"/>
          <ac:picMkLst>
            <pc:docMk/>
            <pc:sldMk cId="1964841660" sldId="1005"/>
            <ac:picMk id="6" creationId="{D271C83E-B26D-5B59-F94F-41914A384B3A}"/>
          </ac:picMkLst>
        </pc:picChg>
        <pc:picChg chg="del">
          <ac:chgData name="Paula Vázquez-Valero" userId="3a0e46d7-2099-40af-a155-aa45b68bfff3" providerId="ADAL" clId="{DA011888-E782-49EC-9806-AE1C8F7A2E30}" dt="2023-05-06T00:07:09.140" v="472" actId="478"/>
          <ac:picMkLst>
            <pc:docMk/>
            <pc:sldMk cId="1964841660" sldId="1005"/>
            <ac:picMk id="53" creationId="{76E70C2C-FAF7-876A-6B57-5B2B924D0527}"/>
          </ac:picMkLst>
        </pc:picChg>
        <pc:picChg chg="del">
          <ac:chgData name="Paula Vázquez-Valero" userId="3a0e46d7-2099-40af-a155-aa45b68bfff3" providerId="ADAL" clId="{DA011888-E782-49EC-9806-AE1C8F7A2E30}" dt="2023-05-06T00:13:27.145" v="732" actId="478"/>
          <ac:picMkLst>
            <pc:docMk/>
            <pc:sldMk cId="1964841660" sldId="1005"/>
            <ac:picMk id="65" creationId="{D0CAC835-8396-15E1-7A17-A263D36A1F34}"/>
          </ac:picMkLst>
        </pc:picChg>
        <pc:picChg chg="del">
          <ac:chgData name="Paula Vázquez-Valero" userId="3a0e46d7-2099-40af-a155-aa45b68bfff3" providerId="ADAL" clId="{DA011888-E782-49EC-9806-AE1C8F7A2E30}" dt="2023-05-06T00:13:27.145" v="732" actId="478"/>
          <ac:picMkLst>
            <pc:docMk/>
            <pc:sldMk cId="1964841660" sldId="1005"/>
            <ac:picMk id="71" creationId="{0BC2918E-17DC-C9A8-7464-29DB7ED9A8BB}"/>
          </ac:picMkLst>
        </pc:picChg>
      </pc:sldChg>
      <pc:sldChg chg="addSp delSp modSp mod delAnim modNotesTx">
        <pc:chgData name="Paula Vázquez-Valero" userId="3a0e46d7-2099-40af-a155-aa45b68bfff3" providerId="ADAL" clId="{DA011888-E782-49EC-9806-AE1C8F7A2E30}" dt="2023-05-06T00:13:57.045" v="750"/>
        <pc:sldMkLst>
          <pc:docMk/>
          <pc:sldMk cId="4101050569" sldId="1006"/>
        </pc:sldMkLst>
        <pc:spChg chg="add mod">
          <ac:chgData name="Paula Vázquez-Valero" userId="3a0e46d7-2099-40af-a155-aa45b68bfff3" providerId="ADAL" clId="{DA011888-E782-49EC-9806-AE1C8F7A2E30}" dt="2023-05-06T00:08:36.189" v="575"/>
          <ac:spMkLst>
            <pc:docMk/>
            <pc:sldMk cId="4101050569" sldId="1006"/>
            <ac:spMk id="4" creationId="{E06257F6-8F6E-C498-6C51-C4BB1357BFA9}"/>
          </ac:spMkLst>
        </pc:spChg>
        <pc:spChg chg="add mod">
          <ac:chgData name="Paula Vázquez-Valero" userId="3a0e46d7-2099-40af-a155-aa45b68bfff3" providerId="ADAL" clId="{DA011888-E782-49EC-9806-AE1C8F7A2E30}" dt="2023-05-06T00:08:36.189" v="575"/>
          <ac:spMkLst>
            <pc:docMk/>
            <pc:sldMk cId="4101050569" sldId="1006"/>
            <ac:spMk id="5" creationId="{CB2740BC-D217-9F6B-5EC9-3D48E1256FD0}"/>
          </ac:spMkLst>
        </pc:spChg>
        <pc:spChg chg="add mod">
          <ac:chgData name="Paula Vázquez-Valero" userId="3a0e46d7-2099-40af-a155-aa45b68bfff3" providerId="ADAL" clId="{DA011888-E782-49EC-9806-AE1C8F7A2E30}" dt="2023-05-06T00:13:19.174" v="731" actId="207"/>
          <ac:spMkLst>
            <pc:docMk/>
            <pc:sldMk cId="4101050569" sldId="1006"/>
            <ac:spMk id="7" creationId="{A708FEF9-E56F-6AA8-0576-66410A256101}"/>
          </ac:spMkLst>
        </pc:spChg>
        <pc:spChg chg="mod">
          <ac:chgData name="Paula Vázquez-Valero" userId="3a0e46d7-2099-40af-a155-aa45b68bfff3" providerId="ADAL" clId="{DA011888-E782-49EC-9806-AE1C8F7A2E30}" dt="2023-05-06T00:11:16.445" v="684" actId="20577"/>
          <ac:spMkLst>
            <pc:docMk/>
            <pc:sldMk cId="4101050569" sldId="1006"/>
            <ac:spMk id="30" creationId="{4F1966B0-960C-1ABA-EED2-FDE7B8669270}"/>
          </ac:spMkLst>
        </pc:spChg>
        <pc:spChg chg="mod">
          <ac:chgData name="Paula Vázquez-Valero" userId="3a0e46d7-2099-40af-a155-aa45b68bfff3" providerId="ADAL" clId="{DA011888-E782-49EC-9806-AE1C8F7A2E30}" dt="2023-05-06T00:11:29.340" v="694" actId="20577"/>
          <ac:spMkLst>
            <pc:docMk/>
            <pc:sldMk cId="4101050569" sldId="1006"/>
            <ac:spMk id="32" creationId="{AC93792C-C6C0-FEA1-CBD2-DA9EC7F98C66}"/>
          </ac:spMkLst>
        </pc:spChg>
        <pc:spChg chg="del">
          <ac:chgData name="Paula Vázquez-Valero" userId="3a0e46d7-2099-40af-a155-aa45b68bfff3" providerId="ADAL" clId="{DA011888-E782-49EC-9806-AE1C8F7A2E30}" dt="2023-05-06T00:08:34.784" v="573" actId="478"/>
          <ac:spMkLst>
            <pc:docMk/>
            <pc:sldMk cId="4101050569" sldId="1006"/>
            <ac:spMk id="56" creationId="{278FB546-801B-4FC4-BA26-4F43642401DB}"/>
          </ac:spMkLst>
        </pc:spChg>
        <pc:spChg chg="del">
          <ac:chgData name="Paula Vázquez-Valero" userId="3a0e46d7-2099-40af-a155-aa45b68bfff3" providerId="ADAL" clId="{DA011888-E782-49EC-9806-AE1C8F7A2E30}" dt="2023-05-06T00:12:46.520" v="711" actId="478"/>
          <ac:spMkLst>
            <pc:docMk/>
            <pc:sldMk cId="4101050569" sldId="1006"/>
            <ac:spMk id="66" creationId="{BD1EF01E-230D-27EE-3FB8-60D3C6230105}"/>
          </ac:spMkLst>
        </pc:spChg>
        <pc:spChg chg="del">
          <ac:chgData name="Paula Vázquez-Valero" userId="3a0e46d7-2099-40af-a155-aa45b68bfff3" providerId="ADAL" clId="{DA011888-E782-49EC-9806-AE1C8F7A2E30}" dt="2023-05-06T00:12:49.504" v="713" actId="478"/>
          <ac:spMkLst>
            <pc:docMk/>
            <pc:sldMk cId="4101050569" sldId="1006"/>
            <ac:spMk id="85" creationId="{E49567CE-82DC-593F-03A4-DCDE6C9FB364}"/>
          </ac:spMkLst>
        </pc:spChg>
        <pc:spChg chg="mod">
          <ac:chgData name="Paula Vázquez-Valero" userId="3a0e46d7-2099-40af-a155-aa45b68bfff3" providerId="ADAL" clId="{DA011888-E782-49EC-9806-AE1C8F7A2E30}" dt="2023-05-06T00:11:11.765" v="677" actId="20577"/>
          <ac:spMkLst>
            <pc:docMk/>
            <pc:sldMk cId="4101050569" sldId="1006"/>
            <ac:spMk id="93" creationId="{A1461D11-6214-CEF7-6DE7-C74A7FE7D35E}"/>
          </ac:spMkLst>
        </pc:spChg>
        <pc:spChg chg="mod">
          <ac:chgData name="Paula Vázquez-Valero" userId="3a0e46d7-2099-40af-a155-aa45b68bfff3" providerId="ADAL" clId="{DA011888-E782-49EC-9806-AE1C8F7A2E30}" dt="2023-05-06T00:10:58.524" v="648" actId="20577"/>
          <ac:spMkLst>
            <pc:docMk/>
            <pc:sldMk cId="4101050569" sldId="1006"/>
            <ac:spMk id="96" creationId="{A94979F4-A65C-BB71-9D7F-B24427ABFDCD}"/>
          </ac:spMkLst>
        </pc:spChg>
        <pc:spChg chg="mod">
          <ac:chgData name="Paula Vázquez-Valero" userId="3a0e46d7-2099-40af-a155-aa45b68bfff3" providerId="ADAL" clId="{DA011888-E782-49EC-9806-AE1C8F7A2E30}" dt="2023-05-06T00:11:36.900" v="704" actId="20577"/>
          <ac:spMkLst>
            <pc:docMk/>
            <pc:sldMk cId="4101050569" sldId="1006"/>
            <ac:spMk id="97" creationId="{3E32B41E-ACEE-E9F5-09CD-B1B8005500B4}"/>
          </ac:spMkLst>
        </pc:spChg>
        <pc:spChg chg="mod">
          <ac:chgData name="Paula Vázquez-Valero" userId="3a0e46d7-2099-40af-a155-aa45b68bfff3" providerId="ADAL" clId="{DA011888-E782-49EC-9806-AE1C8F7A2E30}" dt="2023-05-06T00:11:23.991" v="687" actId="20577"/>
          <ac:spMkLst>
            <pc:docMk/>
            <pc:sldMk cId="4101050569" sldId="1006"/>
            <ac:spMk id="103" creationId="{90AA381A-E686-4D4D-A84C-DBCA8DABFA29}"/>
          </ac:spMkLst>
        </pc:spChg>
        <pc:spChg chg="del">
          <ac:chgData name="Paula Vázquez-Valero" userId="3a0e46d7-2099-40af-a155-aa45b68bfff3" providerId="ADAL" clId="{DA011888-E782-49EC-9806-AE1C8F7A2E30}" dt="2023-05-06T00:08:35.841" v="574" actId="478"/>
          <ac:spMkLst>
            <pc:docMk/>
            <pc:sldMk cId="4101050569" sldId="1006"/>
            <ac:spMk id="106" creationId="{D47DCB12-AE66-EF70-C3D8-1D4627F02C91}"/>
          </ac:spMkLst>
        </pc:spChg>
        <pc:spChg chg="del">
          <ac:chgData name="Paula Vázquez-Valero" userId="3a0e46d7-2099-40af-a155-aa45b68bfff3" providerId="ADAL" clId="{DA011888-E782-49EC-9806-AE1C8F7A2E30}" dt="2023-05-06T00:08:34.784" v="573" actId="478"/>
          <ac:spMkLst>
            <pc:docMk/>
            <pc:sldMk cId="4101050569" sldId="1006"/>
            <ac:spMk id="107" creationId="{72849DCE-9C58-B1DA-FD6B-EA1BA258ECCF}"/>
          </ac:spMkLst>
        </pc:spChg>
        <pc:spChg chg="mod">
          <ac:chgData name="Paula Vázquez-Valero" userId="3a0e46d7-2099-40af-a155-aa45b68bfff3" providerId="ADAL" clId="{DA011888-E782-49EC-9806-AE1C8F7A2E30}" dt="2023-05-06T00:13:00.955" v="720" actId="1076"/>
          <ac:spMkLst>
            <pc:docMk/>
            <pc:sldMk cId="4101050569" sldId="1006"/>
            <ac:spMk id="113" creationId="{E99B5079-1A01-E2E8-D482-265C325A0DBF}"/>
          </ac:spMkLst>
        </pc:spChg>
        <pc:picChg chg="add mod">
          <ac:chgData name="Paula Vázquez-Valero" userId="3a0e46d7-2099-40af-a155-aa45b68bfff3" providerId="ADAL" clId="{DA011888-E782-49EC-9806-AE1C8F7A2E30}" dt="2023-05-06T00:08:36.189" v="575"/>
          <ac:picMkLst>
            <pc:docMk/>
            <pc:sldMk cId="4101050569" sldId="1006"/>
            <ac:picMk id="3" creationId="{687322D1-FDCA-BD6F-2A18-E62279CC1F49}"/>
          </ac:picMkLst>
        </pc:picChg>
        <pc:picChg chg="add mod">
          <ac:chgData name="Paula Vázquez-Valero" userId="3a0e46d7-2099-40af-a155-aa45b68bfff3" providerId="ADAL" clId="{DA011888-E782-49EC-9806-AE1C8F7A2E30}" dt="2023-05-06T00:13:08.653" v="730" actId="1037"/>
          <ac:picMkLst>
            <pc:docMk/>
            <pc:sldMk cId="4101050569" sldId="1006"/>
            <ac:picMk id="6" creationId="{8F124EB1-4263-A81B-2D08-784367ED7658}"/>
          </ac:picMkLst>
        </pc:picChg>
        <pc:picChg chg="del">
          <ac:chgData name="Paula Vázquez-Valero" userId="3a0e46d7-2099-40af-a155-aa45b68bfff3" providerId="ADAL" clId="{DA011888-E782-49EC-9806-AE1C8F7A2E30}" dt="2023-05-06T00:08:34.784" v="573" actId="478"/>
          <ac:picMkLst>
            <pc:docMk/>
            <pc:sldMk cId="4101050569" sldId="1006"/>
            <ac:picMk id="53" creationId="{76E70C2C-FAF7-876A-6B57-5B2B924D0527}"/>
          </ac:picMkLst>
        </pc:picChg>
        <pc:picChg chg="del">
          <ac:chgData name="Paula Vázquez-Valero" userId="3a0e46d7-2099-40af-a155-aa45b68bfff3" providerId="ADAL" clId="{DA011888-E782-49EC-9806-AE1C8F7A2E30}" dt="2023-05-06T00:12:46.520" v="711" actId="478"/>
          <ac:picMkLst>
            <pc:docMk/>
            <pc:sldMk cId="4101050569" sldId="1006"/>
            <ac:picMk id="65" creationId="{D0CAC835-8396-15E1-7A17-A263D36A1F34}"/>
          </ac:picMkLst>
        </pc:picChg>
        <pc:picChg chg="del">
          <ac:chgData name="Paula Vázquez-Valero" userId="3a0e46d7-2099-40af-a155-aa45b68bfff3" providerId="ADAL" clId="{DA011888-E782-49EC-9806-AE1C8F7A2E30}" dt="2023-05-06T00:12:49.504" v="713" actId="478"/>
          <ac:picMkLst>
            <pc:docMk/>
            <pc:sldMk cId="4101050569" sldId="1006"/>
            <ac:picMk id="71" creationId="{0BC2918E-17DC-C9A8-7464-29DB7ED9A8BB}"/>
          </ac:picMkLst>
        </pc:picChg>
        <pc:cxnChg chg="mod">
          <ac:chgData name="Paula Vázquez-Valero" userId="3a0e46d7-2099-40af-a155-aa45b68bfff3" providerId="ADAL" clId="{DA011888-E782-49EC-9806-AE1C8F7A2E30}" dt="2023-05-06T00:12:54.981" v="717" actId="1038"/>
          <ac:cxnSpMkLst>
            <pc:docMk/>
            <pc:sldMk cId="4101050569" sldId="1006"/>
            <ac:cxnSpMk id="111" creationId="{678AD874-F91E-321A-FB20-FFB1898DA4F7}"/>
          </ac:cxnSpMkLst>
        </pc:cxnChg>
      </pc:sldChg>
      <pc:sldChg chg="addSp delSp modSp mod delAnim modAnim modNotesTx">
        <pc:chgData name="Paula Vázquez-Valero" userId="3a0e46d7-2099-40af-a155-aa45b68bfff3" providerId="ADAL" clId="{DA011888-E782-49EC-9806-AE1C8F7A2E30}" dt="2023-05-06T00:13:49.952" v="746" actId="20577"/>
        <pc:sldMkLst>
          <pc:docMk/>
          <pc:sldMk cId="163946147" sldId="1007"/>
        </pc:sldMkLst>
        <pc:spChg chg="add mod">
          <ac:chgData name="Paula Vázquez-Valero" userId="3a0e46d7-2099-40af-a155-aa45b68bfff3" providerId="ADAL" clId="{DA011888-E782-49EC-9806-AE1C8F7A2E30}" dt="2023-05-05T23:50:10.830" v="295"/>
          <ac:spMkLst>
            <pc:docMk/>
            <pc:sldMk cId="163946147" sldId="1007"/>
            <ac:spMk id="3" creationId="{5B12A2DE-9FCB-9AE8-6A6B-849196C8A8A4}"/>
          </ac:spMkLst>
        </pc:spChg>
        <pc:spChg chg="add mod">
          <ac:chgData name="Paula Vázquez-Valero" userId="3a0e46d7-2099-40af-a155-aa45b68bfff3" providerId="ADAL" clId="{DA011888-E782-49EC-9806-AE1C8F7A2E30}" dt="2023-05-06T00:01:04.813" v="378"/>
          <ac:spMkLst>
            <pc:docMk/>
            <pc:sldMk cId="163946147" sldId="1007"/>
            <ac:spMk id="5" creationId="{A26A98FD-3E4B-F8B9-983C-90000143B65B}"/>
          </ac:spMkLst>
        </pc:spChg>
        <pc:spChg chg="add mod">
          <ac:chgData name="Paula Vázquez-Valero" userId="3a0e46d7-2099-40af-a155-aa45b68bfff3" providerId="ADAL" clId="{DA011888-E782-49EC-9806-AE1C8F7A2E30}" dt="2023-05-06T00:13:45.358" v="739"/>
          <ac:spMkLst>
            <pc:docMk/>
            <pc:sldMk cId="163946147" sldId="1007"/>
            <ac:spMk id="7" creationId="{CFF75352-3873-1741-FAF7-F4817EAC553C}"/>
          </ac:spMkLst>
        </pc:spChg>
        <pc:spChg chg="del">
          <ac:chgData name="Paula Vázquez-Valero" userId="3a0e46d7-2099-40af-a155-aa45b68bfff3" providerId="ADAL" clId="{DA011888-E782-49EC-9806-AE1C8F7A2E30}" dt="2023-05-05T23:50:10.645" v="294" actId="478"/>
          <ac:spMkLst>
            <pc:docMk/>
            <pc:sldMk cId="163946147" sldId="1007"/>
            <ac:spMk id="56" creationId="{278FB546-801B-4FC4-BA26-4F43642401DB}"/>
          </ac:spMkLst>
        </pc:spChg>
        <pc:spChg chg="del">
          <ac:chgData name="Paula Vázquez-Valero" userId="3a0e46d7-2099-40af-a155-aa45b68bfff3" providerId="ADAL" clId="{DA011888-E782-49EC-9806-AE1C8F7A2E30}" dt="2023-05-06T00:13:45.088" v="738" actId="478"/>
          <ac:spMkLst>
            <pc:docMk/>
            <pc:sldMk cId="163946147" sldId="1007"/>
            <ac:spMk id="66" creationId="{BD1EF01E-230D-27EE-3FB8-60D3C6230105}"/>
          </ac:spMkLst>
        </pc:spChg>
        <pc:spChg chg="del">
          <ac:chgData name="Paula Vázquez-Valero" userId="3a0e46d7-2099-40af-a155-aa45b68bfff3" providerId="ADAL" clId="{DA011888-E782-49EC-9806-AE1C8F7A2E30}" dt="2023-05-06T00:13:45.088" v="738" actId="478"/>
          <ac:spMkLst>
            <pc:docMk/>
            <pc:sldMk cId="163946147" sldId="1007"/>
            <ac:spMk id="85" creationId="{E49567CE-82DC-593F-03A4-DCDE6C9FB364}"/>
          </ac:spMkLst>
        </pc:spChg>
        <pc:spChg chg="mod">
          <ac:chgData name="Paula Vázquez-Valero" userId="3a0e46d7-2099-40af-a155-aa45b68bfff3" providerId="ADAL" clId="{DA011888-E782-49EC-9806-AE1C8F7A2E30}" dt="2023-05-06T00:00:20.566" v="357" actId="20577"/>
          <ac:spMkLst>
            <pc:docMk/>
            <pc:sldMk cId="163946147" sldId="1007"/>
            <ac:spMk id="93" creationId="{A1461D11-6214-CEF7-6DE7-C74A7FE7D35E}"/>
          </ac:spMkLst>
        </pc:spChg>
        <pc:spChg chg="mod">
          <ac:chgData name="Paula Vázquez-Valero" userId="3a0e46d7-2099-40af-a155-aa45b68bfff3" providerId="ADAL" clId="{DA011888-E782-49EC-9806-AE1C8F7A2E30}" dt="2023-05-06T00:00:15.490" v="348" actId="20577"/>
          <ac:spMkLst>
            <pc:docMk/>
            <pc:sldMk cId="163946147" sldId="1007"/>
            <ac:spMk id="96" creationId="{A94979F4-A65C-BB71-9D7F-B24427ABFDCD}"/>
          </ac:spMkLst>
        </pc:spChg>
        <pc:spChg chg="mod">
          <ac:chgData name="Paula Vázquez-Valero" userId="3a0e46d7-2099-40af-a155-aa45b68bfff3" providerId="ADAL" clId="{DA011888-E782-49EC-9806-AE1C8F7A2E30}" dt="2023-05-06T00:00:23.467" v="364" actId="20577"/>
          <ac:spMkLst>
            <pc:docMk/>
            <pc:sldMk cId="163946147" sldId="1007"/>
            <ac:spMk id="101" creationId="{1107BAE9-0ED1-0B87-525D-0D0B396032D9}"/>
          </ac:spMkLst>
        </pc:spChg>
        <pc:spChg chg="del mod">
          <ac:chgData name="Paula Vázquez-Valero" userId="3a0e46d7-2099-40af-a155-aa45b68bfff3" providerId="ADAL" clId="{DA011888-E782-49EC-9806-AE1C8F7A2E30}" dt="2023-05-06T00:01:04.137" v="377" actId="21"/>
          <ac:spMkLst>
            <pc:docMk/>
            <pc:sldMk cId="163946147" sldId="1007"/>
            <ac:spMk id="106" creationId="{D47DCB12-AE66-EF70-C3D8-1D4627F02C91}"/>
          </ac:spMkLst>
        </pc:spChg>
        <pc:spChg chg="del mod">
          <ac:chgData name="Paula Vázquez-Valero" userId="3a0e46d7-2099-40af-a155-aa45b68bfff3" providerId="ADAL" clId="{DA011888-E782-49EC-9806-AE1C8F7A2E30}" dt="2023-05-06T00:01:01.423" v="376"/>
          <ac:spMkLst>
            <pc:docMk/>
            <pc:sldMk cId="163946147" sldId="1007"/>
            <ac:spMk id="107" creationId="{72849DCE-9C58-B1DA-FD6B-EA1BA258ECCF}"/>
          </ac:spMkLst>
        </pc:spChg>
        <pc:picChg chg="add mod">
          <ac:chgData name="Paula Vázquez-Valero" userId="3a0e46d7-2099-40af-a155-aa45b68bfff3" providerId="ADAL" clId="{DA011888-E782-49EC-9806-AE1C8F7A2E30}" dt="2023-05-06T00:01:04.813" v="378"/>
          <ac:picMkLst>
            <pc:docMk/>
            <pc:sldMk cId="163946147" sldId="1007"/>
            <ac:picMk id="4" creationId="{20D2A90B-447A-0367-27A8-E3B6899D06C3}"/>
          </ac:picMkLst>
        </pc:picChg>
        <pc:picChg chg="add mod">
          <ac:chgData name="Paula Vázquez-Valero" userId="3a0e46d7-2099-40af-a155-aa45b68bfff3" providerId="ADAL" clId="{DA011888-E782-49EC-9806-AE1C8F7A2E30}" dt="2023-05-06T00:13:45.358" v="739"/>
          <ac:picMkLst>
            <pc:docMk/>
            <pc:sldMk cId="163946147" sldId="1007"/>
            <ac:picMk id="6" creationId="{8310CE12-407D-97AF-7D8A-C705718208E4}"/>
          </ac:picMkLst>
        </pc:picChg>
        <pc:picChg chg="del">
          <ac:chgData name="Paula Vázquez-Valero" userId="3a0e46d7-2099-40af-a155-aa45b68bfff3" providerId="ADAL" clId="{DA011888-E782-49EC-9806-AE1C8F7A2E30}" dt="2023-05-06T00:01:04.137" v="377" actId="21"/>
          <ac:picMkLst>
            <pc:docMk/>
            <pc:sldMk cId="163946147" sldId="1007"/>
            <ac:picMk id="53" creationId="{76E70C2C-FAF7-876A-6B57-5B2B924D0527}"/>
          </ac:picMkLst>
        </pc:picChg>
        <pc:picChg chg="del">
          <ac:chgData name="Paula Vázquez-Valero" userId="3a0e46d7-2099-40af-a155-aa45b68bfff3" providerId="ADAL" clId="{DA011888-E782-49EC-9806-AE1C8F7A2E30}" dt="2023-05-06T00:13:45.088" v="738" actId="478"/>
          <ac:picMkLst>
            <pc:docMk/>
            <pc:sldMk cId="163946147" sldId="1007"/>
            <ac:picMk id="65" creationId="{D0CAC835-8396-15E1-7A17-A263D36A1F34}"/>
          </ac:picMkLst>
        </pc:picChg>
        <pc:picChg chg="del">
          <ac:chgData name="Paula Vázquez-Valero" userId="3a0e46d7-2099-40af-a155-aa45b68bfff3" providerId="ADAL" clId="{DA011888-E782-49EC-9806-AE1C8F7A2E30}" dt="2023-05-06T00:13:45.088" v="738" actId="478"/>
          <ac:picMkLst>
            <pc:docMk/>
            <pc:sldMk cId="163946147" sldId="1007"/>
            <ac:picMk id="71" creationId="{0BC2918E-17DC-C9A8-7464-29DB7ED9A8BB}"/>
          </ac:picMkLst>
        </pc:picChg>
      </pc:sldChg>
      <pc:sldChg chg="addSp delSp modSp add mod">
        <pc:chgData name="Paula Vázquez-Valero" userId="3a0e46d7-2099-40af-a155-aa45b68bfff3" providerId="ADAL" clId="{DA011888-E782-49EC-9806-AE1C8F7A2E30}" dt="2023-05-06T00:11:57.294" v="708"/>
        <pc:sldMkLst>
          <pc:docMk/>
          <pc:sldMk cId="398481069" sldId="1008"/>
        </pc:sldMkLst>
        <pc:spChg chg="add mod">
          <ac:chgData name="Paula Vázquez-Valero" userId="3a0e46d7-2099-40af-a155-aa45b68bfff3" providerId="ADAL" clId="{DA011888-E782-49EC-9806-AE1C8F7A2E30}" dt="2023-05-06T00:11:57.294" v="708"/>
          <ac:spMkLst>
            <pc:docMk/>
            <pc:sldMk cId="398481069" sldId="1008"/>
            <ac:spMk id="3" creationId="{09D07D9C-7831-F4AC-B3B1-CEB1E214A3DD}"/>
          </ac:spMkLst>
        </pc:spChg>
        <pc:spChg chg="del">
          <ac:chgData name="Paula Vázquez-Valero" userId="3a0e46d7-2099-40af-a155-aa45b68bfff3" providerId="ADAL" clId="{DA011888-E782-49EC-9806-AE1C8F7A2E30}" dt="2023-05-06T00:11:56.706" v="707" actId="478"/>
          <ac:spMkLst>
            <pc:docMk/>
            <pc:sldMk cId="398481069" sldId="1008"/>
            <ac:spMk id="56" creationId="{278FB546-801B-4FC4-BA26-4F43642401DB}"/>
          </ac:spMkLst>
        </pc:spChg>
      </pc:sldChg>
      <pc:sldChg chg="del">
        <pc:chgData name="Paula Vázquez-Valero" userId="3a0e46d7-2099-40af-a155-aa45b68bfff3" providerId="ADAL" clId="{DA011888-E782-49EC-9806-AE1C8F7A2E30}" dt="2023-05-06T00:11:49.819" v="705" actId="2696"/>
        <pc:sldMkLst>
          <pc:docMk/>
          <pc:sldMk cId="2562522629" sldId="1008"/>
        </pc:sldMkLst>
      </pc:sldChg>
      <pc:sldChg chg="add del">
        <pc:chgData name="Paula Vázquez-Valero" userId="3a0e46d7-2099-40af-a155-aa45b68bfff3" providerId="ADAL" clId="{DA011888-E782-49EC-9806-AE1C8F7A2E30}" dt="2023-05-06T00:14:02.410" v="751" actId="47"/>
        <pc:sldMkLst>
          <pc:docMk/>
          <pc:sldMk cId="120515747" sldId="1009"/>
        </pc:sldMkLst>
      </pc:sldChg>
      <pc:sldChg chg="modSp add mod ord">
        <pc:chgData name="Paula Vázquez-Valero" userId="3a0e46d7-2099-40af-a155-aa45b68bfff3" providerId="ADAL" clId="{DA011888-E782-49EC-9806-AE1C8F7A2E30}" dt="2023-05-06T00:44:17.133" v="1991" actId="20577"/>
        <pc:sldMkLst>
          <pc:docMk/>
          <pc:sldMk cId="596162885" sldId="1009"/>
        </pc:sldMkLst>
        <pc:spChg chg="mod">
          <ac:chgData name="Paula Vázquez-Valero" userId="3a0e46d7-2099-40af-a155-aa45b68bfff3" providerId="ADAL" clId="{DA011888-E782-49EC-9806-AE1C8F7A2E30}" dt="2023-05-06T00:44:17.133" v="1991" actId="20577"/>
          <ac:spMkLst>
            <pc:docMk/>
            <pc:sldMk cId="596162885" sldId="1009"/>
            <ac:spMk id="2" creationId="{9E5D7D67-0354-4144-9687-63666CDEA2E4}"/>
          </ac:spMkLst>
        </pc:spChg>
        <pc:spChg chg="mod">
          <ac:chgData name="Paula Vázquez-Valero" userId="3a0e46d7-2099-40af-a155-aa45b68bfff3" providerId="ADAL" clId="{DA011888-E782-49EC-9806-AE1C8F7A2E30}" dt="2023-05-06T00:39:00.995" v="1606" actId="1036"/>
          <ac:spMkLst>
            <pc:docMk/>
            <pc:sldMk cId="596162885" sldId="1009"/>
            <ac:spMk id="24" creationId="{BC94866C-68D6-459C-82A5-6B580851EF43}"/>
          </ac:spMkLst>
        </pc:spChg>
        <pc:graphicFrameChg chg="mod modGraphic">
          <ac:chgData name="Paula Vázquez-Valero" userId="3a0e46d7-2099-40af-a155-aa45b68bfff3" providerId="ADAL" clId="{DA011888-E782-49EC-9806-AE1C8F7A2E30}" dt="2023-05-06T00:41:58.165" v="1794" actId="20577"/>
          <ac:graphicFrameMkLst>
            <pc:docMk/>
            <pc:sldMk cId="596162885" sldId="1009"/>
            <ac:graphicFrameMk id="15" creationId="{4DB7913D-724A-4B00-BB96-ADDC7286CFA1}"/>
          </ac:graphicFrameMkLst>
        </pc:graphicFrameChg>
      </pc:sldChg>
      <pc:sldChg chg="del">
        <pc:chgData name="Paula Vázquez-Valero" userId="3a0e46d7-2099-40af-a155-aa45b68bfff3" providerId="ADAL" clId="{DA011888-E782-49EC-9806-AE1C8F7A2E30}" dt="2023-05-06T00:11:49.819" v="705" actId="2696"/>
        <pc:sldMkLst>
          <pc:docMk/>
          <pc:sldMk cId="4018490028" sldId="1009"/>
        </pc:sldMkLst>
      </pc:sldChg>
      <pc:sldChg chg="add del">
        <pc:chgData name="Paula Vázquez-Valero" userId="3a0e46d7-2099-40af-a155-aa45b68bfff3" providerId="ADAL" clId="{DA011888-E782-49EC-9806-AE1C8F7A2E30}" dt="2023-05-06T00:14:02.410" v="751" actId="47"/>
        <pc:sldMkLst>
          <pc:docMk/>
          <pc:sldMk cId="1608490923" sldId="1010"/>
        </pc:sldMkLst>
      </pc:sldChg>
      <pc:sldChg chg="modSp add del mod ord">
        <pc:chgData name="Paula Vázquez-Valero" userId="3a0e46d7-2099-40af-a155-aa45b68bfff3" providerId="ADAL" clId="{DA011888-E782-49EC-9806-AE1C8F7A2E30}" dt="2023-05-06T00:44:23.070" v="1994" actId="20577"/>
        <pc:sldMkLst>
          <pc:docMk/>
          <pc:sldMk cId="1939320239" sldId="1010"/>
        </pc:sldMkLst>
        <pc:spChg chg="mod">
          <ac:chgData name="Paula Vázquez-Valero" userId="3a0e46d7-2099-40af-a155-aa45b68bfff3" providerId="ADAL" clId="{DA011888-E782-49EC-9806-AE1C8F7A2E30}" dt="2023-05-06T00:44:23.070" v="1994" actId="20577"/>
          <ac:spMkLst>
            <pc:docMk/>
            <pc:sldMk cId="1939320239" sldId="1010"/>
            <ac:spMk id="2" creationId="{9E5D7D67-0354-4144-9687-63666CDEA2E4}"/>
          </ac:spMkLst>
        </pc:spChg>
        <pc:graphicFrameChg chg="mod modGraphic">
          <ac:chgData name="Paula Vázquez-Valero" userId="3a0e46d7-2099-40af-a155-aa45b68bfff3" providerId="ADAL" clId="{DA011888-E782-49EC-9806-AE1C8F7A2E30}" dt="2023-05-06T00:42:44.713" v="1826" actId="20577"/>
          <ac:graphicFrameMkLst>
            <pc:docMk/>
            <pc:sldMk cId="1939320239" sldId="1010"/>
            <ac:graphicFrameMk id="15" creationId="{4DB7913D-724A-4B00-BB96-ADDC7286CFA1}"/>
          </ac:graphicFrameMkLst>
        </pc:graphicFrameChg>
      </pc:sldChg>
      <pc:sldChg chg="delSp del mod">
        <pc:chgData name="Paula Vázquez-Valero" userId="3a0e46d7-2099-40af-a155-aa45b68bfff3" providerId="ADAL" clId="{DA011888-E782-49EC-9806-AE1C8F7A2E30}" dt="2023-05-06T00:11:49.819" v="705" actId="2696"/>
        <pc:sldMkLst>
          <pc:docMk/>
          <pc:sldMk cId="2965035291" sldId="1010"/>
        </pc:sldMkLst>
        <pc:spChg chg="del">
          <ac:chgData name="Paula Vázquez-Valero" userId="3a0e46d7-2099-40af-a155-aa45b68bfff3" providerId="ADAL" clId="{DA011888-E782-49EC-9806-AE1C8F7A2E30}" dt="2023-05-05T23:52:15.302" v="296" actId="478"/>
          <ac:spMkLst>
            <pc:docMk/>
            <pc:sldMk cId="2965035291" sldId="1010"/>
            <ac:spMk id="62" creationId="{30A3B11A-7BDE-2D08-30BA-E0266C065DE5}"/>
          </ac:spMkLst>
        </pc:spChg>
      </pc:sldChg>
      <pc:sldChg chg="add del">
        <pc:chgData name="Paula Vázquez-Valero" userId="3a0e46d7-2099-40af-a155-aa45b68bfff3" providerId="ADAL" clId="{DA011888-E782-49EC-9806-AE1C8F7A2E30}" dt="2023-05-06T00:14:02.410" v="751" actId="47"/>
        <pc:sldMkLst>
          <pc:docMk/>
          <pc:sldMk cId="519952193" sldId="1011"/>
        </pc:sldMkLst>
      </pc:sldChg>
      <pc:sldChg chg="del">
        <pc:chgData name="Paula Vázquez-Valero" userId="3a0e46d7-2099-40af-a155-aa45b68bfff3" providerId="ADAL" clId="{DA011888-E782-49EC-9806-AE1C8F7A2E30}" dt="2023-05-06T00:11:49.819" v="705" actId="2696"/>
        <pc:sldMkLst>
          <pc:docMk/>
          <pc:sldMk cId="2263181512" sldId="1011"/>
        </pc:sldMkLst>
      </pc:sldChg>
      <pc:sldChg chg="add del">
        <pc:chgData name="Paula Vázquez-Valero" userId="3a0e46d7-2099-40af-a155-aa45b68bfff3" providerId="ADAL" clId="{DA011888-E782-49EC-9806-AE1C8F7A2E30}" dt="2023-05-06T00:09:10.281" v="576" actId="47"/>
        <pc:sldMkLst>
          <pc:docMk/>
          <pc:sldMk cId="4220003723" sldId="1012"/>
        </pc:sldMkLst>
      </pc:sldChg>
      <pc:sldChg chg="add del">
        <pc:chgData name="Paula Vázquez-Valero" userId="3a0e46d7-2099-40af-a155-aa45b68bfff3" providerId="ADAL" clId="{DA011888-E782-49EC-9806-AE1C8F7A2E30}" dt="2023-05-06T00:09:10.281" v="576" actId="47"/>
        <pc:sldMkLst>
          <pc:docMk/>
          <pc:sldMk cId="2944684790" sldId="1013"/>
        </pc:sldMkLst>
      </pc:sldChg>
      <pc:sldChg chg="add del">
        <pc:chgData name="Paula Vázquez-Valero" userId="3a0e46d7-2099-40af-a155-aa45b68bfff3" providerId="ADAL" clId="{DA011888-E782-49EC-9806-AE1C8F7A2E30}" dt="2023-05-06T00:09:10.281" v="576" actId="47"/>
        <pc:sldMkLst>
          <pc:docMk/>
          <pc:sldMk cId="1491746205" sldId="1014"/>
        </pc:sldMkLst>
      </pc:sldChg>
      <pc:sldChg chg="add del">
        <pc:chgData name="Paula Vázquez-Valero" userId="3a0e46d7-2099-40af-a155-aa45b68bfff3" providerId="ADAL" clId="{DA011888-E782-49EC-9806-AE1C8F7A2E30}" dt="2023-05-06T00:09:10.281" v="576" actId="47"/>
        <pc:sldMkLst>
          <pc:docMk/>
          <pc:sldMk cId="1479516282" sldId="1015"/>
        </pc:sldMkLst>
      </pc:sldChg>
      <pc:sldChg chg="add del">
        <pc:chgData name="Paula Vázquez-Valero" userId="3a0e46d7-2099-40af-a155-aa45b68bfff3" providerId="ADAL" clId="{DA011888-E782-49EC-9806-AE1C8F7A2E30}" dt="2023-05-06T00:09:10.281" v="576" actId="47"/>
        <pc:sldMkLst>
          <pc:docMk/>
          <pc:sldMk cId="1223021939" sldId="1016"/>
        </pc:sldMkLst>
      </pc:sldChg>
      <pc:sldChg chg="add del">
        <pc:chgData name="Paula Vázquez-Valero" userId="3a0e46d7-2099-40af-a155-aa45b68bfff3" providerId="ADAL" clId="{DA011888-E782-49EC-9806-AE1C8F7A2E30}" dt="2023-05-06T00:09:10.281" v="576" actId="47"/>
        <pc:sldMkLst>
          <pc:docMk/>
          <pc:sldMk cId="3668418451" sldId="1017"/>
        </pc:sldMkLst>
      </pc:sldChg>
      <pc:sldChg chg="add del ord">
        <pc:chgData name="Paula Vázquez-Valero" userId="3a0e46d7-2099-40af-a155-aa45b68bfff3" providerId="ADAL" clId="{DA011888-E782-49EC-9806-AE1C8F7A2E30}" dt="2023-05-05T23:57:59.388" v="299" actId="2696"/>
        <pc:sldMkLst>
          <pc:docMk/>
          <pc:sldMk cId="971221969" sldId="1018"/>
        </pc:sldMkLst>
      </pc:sldChg>
      <pc:sldChg chg="addSp delSp modSp new del">
        <pc:chgData name="Paula Vázquez-Valero" userId="3a0e46d7-2099-40af-a155-aa45b68bfff3" providerId="ADAL" clId="{DA011888-E782-49EC-9806-AE1C8F7A2E30}" dt="2023-05-05T23:40:35.061" v="149" actId="47"/>
        <pc:sldMkLst>
          <pc:docMk/>
          <pc:sldMk cId="292207212" sldId="1019"/>
        </pc:sldMkLst>
        <pc:spChg chg="add del mod">
          <ac:chgData name="Paula Vázquez-Valero" userId="3a0e46d7-2099-40af-a155-aa45b68bfff3" providerId="ADAL" clId="{DA011888-E782-49EC-9806-AE1C8F7A2E30}" dt="2023-05-05T23:24:19.802" v="6" actId="21"/>
          <ac:spMkLst>
            <pc:docMk/>
            <pc:sldMk cId="292207212" sldId="1019"/>
            <ac:spMk id="3" creationId="{6532ECF0-EAF5-6188-50F9-F72F6E2ABFE6}"/>
          </ac:spMkLst>
        </pc:spChg>
        <pc:picChg chg="add del mod">
          <ac:chgData name="Paula Vázquez-Valero" userId="3a0e46d7-2099-40af-a155-aa45b68bfff3" providerId="ADAL" clId="{DA011888-E782-49EC-9806-AE1C8F7A2E30}" dt="2023-05-05T23:24:19.802" v="6" actId="21"/>
          <ac:picMkLst>
            <pc:docMk/>
            <pc:sldMk cId="292207212" sldId="1019"/>
            <ac:picMk id="4" creationId="{A8782867-324E-4A0A-32F4-47E3F5C303BE}"/>
          </ac:picMkLst>
        </pc:picChg>
        <pc:picChg chg="add del mod">
          <ac:chgData name="Paula Vázquez-Valero" userId="3a0e46d7-2099-40af-a155-aa45b68bfff3" providerId="ADAL" clId="{DA011888-E782-49EC-9806-AE1C8F7A2E30}" dt="2023-05-05T23:24:19.802" v="6" actId="21"/>
          <ac:picMkLst>
            <pc:docMk/>
            <pc:sldMk cId="292207212" sldId="1019"/>
            <ac:picMk id="5" creationId="{657840A8-A79B-2D40-5561-C992FCAAD76F}"/>
          </ac:picMkLst>
        </pc:picChg>
        <pc:picChg chg="add del mod">
          <ac:chgData name="Paula Vázquez-Valero" userId="3a0e46d7-2099-40af-a155-aa45b68bfff3" providerId="ADAL" clId="{DA011888-E782-49EC-9806-AE1C8F7A2E30}" dt="2023-05-05T23:24:19.802" v="6" actId="21"/>
          <ac:picMkLst>
            <pc:docMk/>
            <pc:sldMk cId="292207212" sldId="1019"/>
            <ac:picMk id="6" creationId="{94579989-263C-74B6-2C10-13277D98996F}"/>
          </ac:picMkLst>
        </pc:picChg>
        <pc:picChg chg="add del mod">
          <ac:chgData name="Paula Vázquez-Valero" userId="3a0e46d7-2099-40af-a155-aa45b68bfff3" providerId="ADAL" clId="{DA011888-E782-49EC-9806-AE1C8F7A2E30}" dt="2023-05-05T23:24:19.802" v="6" actId="21"/>
          <ac:picMkLst>
            <pc:docMk/>
            <pc:sldMk cId="292207212" sldId="1019"/>
            <ac:picMk id="7" creationId="{9FED10C0-A80F-8AEE-A01C-099870FDAEB1}"/>
          </ac:picMkLst>
        </pc:picChg>
        <pc:picChg chg="add del mod">
          <ac:chgData name="Paula Vázquez-Valero" userId="3a0e46d7-2099-40af-a155-aa45b68bfff3" providerId="ADAL" clId="{DA011888-E782-49EC-9806-AE1C8F7A2E30}" dt="2023-05-05T23:24:19.802" v="6" actId="21"/>
          <ac:picMkLst>
            <pc:docMk/>
            <pc:sldMk cId="292207212" sldId="1019"/>
            <ac:picMk id="8" creationId="{F0BE7788-B860-074C-DD5D-54BEAFBB4CC0}"/>
          </ac:picMkLst>
        </pc:picChg>
        <pc:picChg chg="add del mod">
          <ac:chgData name="Paula Vázquez-Valero" userId="3a0e46d7-2099-40af-a155-aa45b68bfff3" providerId="ADAL" clId="{DA011888-E782-49EC-9806-AE1C8F7A2E30}" dt="2023-05-05T23:24:19.802" v="6" actId="21"/>
          <ac:picMkLst>
            <pc:docMk/>
            <pc:sldMk cId="292207212" sldId="1019"/>
            <ac:picMk id="9" creationId="{F89621BD-ABCD-3EF8-129B-FD7BD1B2D155}"/>
          </ac:picMkLst>
        </pc:picChg>
      </pc:sldChg>
    </pc:docChg>
  </pc:docChgLst>
  <pc:docChgLst>
    <pc:chgData name="Tom Dawes" userId="fe899cd594ff6f3a" providerId="LiveId" clId="{A091BC55-0D2A-42A8-9D1C-863586F3D437}"/>
    <pc:docChg chg="modSld">
      <pc:chgData name="Tom Dawes" userId="fe899cd594ff6f3a" providerId="LiveId" clId="{A091BC55-0D2A-42A8-9D1C-863586F3D437}" dt="2023-06-16T11:44:18.136" v="4"/>
      <pc:docMkLst>
        <pc:docMk/>
      </pc:docMkLst>
      <pc:sldChg chg="modAnim">
        <pc:chgData name="Tom Dawes" userId="fe899cd594ff6f3a" providerId="LiveId" clId="{A091BC55-0D2A-42A8-9D1C-863586F3D437}" dt="2023-06-16T11:43:54.676" v="1"/>
        <pc:sldMkLst>
          <pc:docMk/>
          <pc:sldMk cId="213908471" sldId="1003"/>
        </pc:sldMkLst>
      </pc:sldChg>
      <pc:sldChg chg="modAnim">
        <pc:chgData name="Tom Dawes" userId="fe899cd594ff6f3a" providerId="LiveId" clId="{A091BC55-0D2A-42A8-9D1C-863586F3D437}" dt="2023-06-16T11:44:03.855" v="2"/>
        <pc:sldMkLst>
          <pc:docMk/>
          <pc:sldMk cId="3234848579" sldId="1004"/>
        </pc:sldMkLst>
      </pc:sldChg>
      <pc:sldChg chg="modAnim">
        <pc:chgData name="Tom Dawes" userId="fe899cd594ff6f3a" providerId="LiveId" clId="{A091BC55-0D2A-42A8-9D1C-863586F3D437}" dt="2023-06-16T11:44:10.428" v="3"/>
        <pc:sldMkLst>
          <pc:docMk/>
          <pc:sldMk cId="1964841660" sldId="1005"/>
        </pc:sldMkLst>
      </pc:sldChg>
      <pc:sldChg chg="modAnim">
        <pc:chgData name="Tom Dawes" userId="fe899cd594ff6f3a" providerId="LiveId" clId="{A091BC55-0D2A-42A8-9D1C-863586F3D437}" dt="2023-06-16T11:44:18.136" v="4"/>
        <pc:sldMkLst>
          <pc:docMk/>
          <pc:sldMk cId="4101050569" sldId="1006"/>
        </pc:sldMkLst>
      </pc:sldChg>
      <pc:sldChg chg="modAnim">
        <pc:chgData name="Tom Dawes" userId="fe899cd594ff6f3a" providerId="LiveId" clId="{A091BC55-0D2A-42A8-9D1C-863586F3D437}" dt="2023-06-16T11:43:46.502" v="0"/>
        <pc:sldMkLst>
          <pc:docMk/>
          <pc:sldMk cId="163946147" sldId="100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6T00:28:04.465"/>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6T00:28:14.195"/>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108 128,'268'-13,"-112"3,74-11,-32 1,-43 0,-103 11,-1 2,55 1,776 7,-849 0,43 8,32 2,-72-9,49 9,-21-2,-51-7,1 0,-1 1,0 0,16 6,-29-9,1 0,-1 1,0-1,0 0,1 0,-1 0,0 0,1 0,-1 0,0 0,0 1,1-1,-1 0,0 0,0 0,0 1,1-1,-1 0,0 0,0 0,0 1,0-1,1 0,-1 1,0-1,0 0,0 0,0 1,0-1,0 0,0 1,0-1,0 0,0 0,0 1,0-1,0 0,0 1,-11 8,-27 6,33-14,-376 97,201-57,12-5,-177 14,-175-14,-123-32,379-6,998 44,-602-32,231-12,-179-4,162-12,31-8,-315 24,328 4,-386-1,0 0,0 0,1 0,-1 0,-1 1,1-1,0 1,0 0,0 0,-1 1,6 3,-8-5,0 0,-1 0,1 0,0-1,0 1,-1 0,1 0,0 0,-1 0,1 0,-1 0,1 1,-1-1,0 0,1 0,-1 0,0 0,0 0,0 1,0-1,0 0,0 0,0 0,0 0,0 1,-1-1,1 0,0 0,-1 0,1 0,-1 0,1 0,-1 0,0 0,1 0,-1 0,0 0,0 0,0 0,1-1,-1 1,0 0,0-1,0 1,0 0,0-1,-2 1,-10 6,1 0,-1-1,0-1,-1 0,1 0,-1-2,-14 3,-107 10,93-12,-655 13,449-19,40-14,194 15,-55-7,-7-2,-79 1,119 10,-30 0,0-3,-67-10,58 4,0 3,-107 7,53 1,78-4,-60 2,107 0,0 0,-1 0,1 1,0-1,0 1,0 0,0 0,0 0,1 1,-1-1,0 1,1 0,0 0,0 0,0 1,0-1,-4 7,8-9,-1 0,0 0,1-1,-1 1,1 0,-1 0,1 0,-1-1,1 1,-1 0,1 0,0-1,-1 1,1-1,0 1,0-1,-1 1,1-1,0 1,0-1,0 0,0 1,0-1,-1 0,1 0,0 0,0 1,0-1,0 0,0 0,1-1,37 3,-35-2,80 1,-12-3,0 4,0 4,77 14,-92-11,-1-3,1-2,98-6,-38-1,-15 4,-16 1,168-18,-187 9,1 2,87 6,-33 1,860-2,-979 1,0-1,1 0,-1 0,0 0,0 0,1-1,-1 1,0-1,0 0,0 0,0 0,0 0,0-1,0 1,-1-1,1 0,0 0,-1 0,5-3,-5 0,0 1,0-1,0 1,-1-1,1 1,-1-1,0 0,-1 0,1 0,-1 0,0 1,-1-9,15-188,-11 176,5-19,-7 39,1 1,-1 0,0 0,0-1,0 1,-1 0,0-1,1 1,-1-1,-1 1,1 0,-1-1,0 1,0 0,0-1,0 1,-1 0,0 0,1 0,-2 0,1 0,0 1,-1-1,0 1,-4-5,5 5,0 1,-1-1,0 1,1-1,-1 1,0 0,0 1,0-1,0 0,0 1,-1 0,1-1,0 1,-1 0,1 1,-5-1,1 1,0 1,-1 0,1 1,1 0,-1 0,0 0,-7 4,-13 4,-2-1,1-2,-1-1,0-1,-39 2,-154-8,97-1,-273-15,119-3,74-2,-205 14,228 11,146-4,-43-8,44 4,-48-1,-360 7,438-1,0 0,1 0,-1 0,0-1,1 0,-1 1,1-2,-1 1,1 0,-1-1,-6-3,11 4,0 1,1-1,-1 1,0-1,1 1,-1-1,0 1,1 0,-1-1,1 1,-1 0,0-1,1 1,-1 0,1 0,-1-1,1 1,-1 0,1 0,0 0,-1 0,1 0,-1 0,1 0,-1 0,1 0,-1 0,1 0,-1 0,2 0,20-3,-4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Phonics</a:t>
            </a:r>
            <a:r>
              <a:rPr lang="es-ES_tradnl" sz="1200" b="1" kern="1200" dirty="0">
                <a:solidFill>
                  <a:schemeClr val="tx1"/>
                </a:solidFill>
                <a:effectLst/>
                <a:latin typeface="+mn-lt"/>
                <a:ea typeface="+mn-ea"/>
                <a:cs typeface="+mn-cs"/>
              </a:rPr>
              <a:t>: SSC </a:t>
            </a:r>
            <a:r>
              <a:rPr lang="es-ES_tradnl" sz="1200" b="1" kern="1200" dirty="0" err="1">
                <a:solidFill>
                  <a:schemeClr val="tx1"/>
                </a:solidFill>
                <a:effectLst/>
                <a:latin typeface="+mn-lt"/>
                <a:ea typeface="+mn-ea"/>
                <a:cs typeface="+mn-cs"/>
              </a:rPr>
              <a:t>revision</a:t>
            </a:r>
            <a:r>
              <a:rPr lang="es-ES_tradnl" sz="1200" b="1" kern="1200" dirty="0">
                <a:solidFill>
                  <a:schemeClr val="tx1"/>
                </a:solidFill>
                <a:effectLst/>
                <a:latin typeface="+mn-lt"/>
                <a:ea typeface="+mn-ea"/>
                <a:cs typeface="+mn-cs"/>
              </a:rPr>
              <a:t> 2</a:t>
            </a:r>
            <a:endParaRPr lang="es-ES_tradnl"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 </a:t>
            </a:r>
            <a:r>
              <a:rPr lang="es-ES" sz="1200" b="1" i="0" u="none" strike="noStrike" dirty="0">
                <a:solidFill>
                  <a:srgbClr val="002060"/>
                </a:solidFill>
                <a:effectLst/>
                <a:latin typeface="Century Gothic" panose="020B0502020202020204" pitchFamily="34" charset="0"/>
              </a:rPr>
              <a:t>querer, quiero, quieres, quiere</a:t>
            </a:r>
            <a:r>
              <a:rPr lang="es-ES" sz="1200" b="0" i="0" u="none" strike="noStrike" dirty="0">
                <a:solidFill>
                  <a:srgbClr val="002060"/>
                </a:solidFill>
                <a:effectLst/>
                <a:latin typeface="Century Gothic" panose="020B0502020202020204" pitchFamily="34" charset="0"/>
              </a:rPr>
              <a:t> [58] </a:t>
            </a:r>
            <a:r>
              <a:rPr lang="es-ES" sz="1200" b="1" i="0" u="none" strike="noStrike" dirty="0">
                <a:solidFill>
                  <a:srgbClr val="FF0000"/>
                </a:solidFill>
                <a:effectLst/>
                <a:latin typeface="Century Gothic" panose="020B0502020202020204" pitchFamily="34" charset="0"/>
              </a:rPr>
              <a:t>dormir</a:t>
            </a:r>
            <a:r>
              <a:rPr lang="es-ES" sz="1200" b="0" i="0" u="none" strike="noStrike" dirty="0">
                <a:solidFill>
                  <a:srgbClr val="FF0000"/>
                </a:solidFill>
                <a:effectLst/>
                <a:latin typeface="Century Gothic" panose="020B0502020202020204" pitchFamily="34" charset="0"/>
              </a:rPr>
              <a:t> [403] </a:t>
            </a:r>
            <a:r>
              <a:rPr lang="es-ES" sz="1200" b="1" i="0" u="none" strike="noStrike" dirty="0">
                <a:solidFill>
                  <a:srgbClr val="FF0000"/>
                </a:solidFill>
                <a:effectLst/>
                <a:latin typeface="Century Gothic" panose="020B0502020202020204" pitchFamily="34" charset="0"/>
              </a:rPr>
              <a:t>lavar</a:t>
            </a:r>
            <a:r>
              <a:rPr lang="es-ES" sz="1200" b="0" i="0" u="none" strike="noStrike" dirty="0">
                <a:solidFill>
                  <a:srgbClr val="FF0000"/>
                </a:solidFill>
                <a:effectLst/>
                <a:latin typeface="Century Gothic" panose="020B0502020202020204" pitchFamily="34" charset="0"/>
              </a:rPr>
              <a:t> [1676]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a:solidFill>
                  <a:schemeClr val="tx1"/>
                </a:solidFill>
                <a:effectLst/>
                <a:latin typeface="+mn-lt"/>
                <a:ea typeface="+mn-ea"/>
                <a:cs typeface="+mn-cs"/>
              </a:rPr>
              <a:t>Revisit 1</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desfile [4514] flor [739] fuego [884] luz [278]  mucho [41] todo12 [472] todo el mundo [n/a] </a:t>
            </a:r>
            <a:r>
              <a:rPr lang="es-ES" sz="1800" dirty="0"/>
              <a:t> </a:t>
            </a:r>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voy [ir 33] vas [ir 33] va [ir 33] bosque [1444] campo [342] isla [810] lago [2151]  montaña [1464] playa [1475] río [496] a [8] el [1] la [1] </a:t>
            </a:r>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rPr>
              <a:t>Frequency of unknown words</a:t>
            </a:r>
            <a:r>
              <a:rPr lang="en-GB" sz="1200" dirty="0">
                <a:effectLst/>
                <a:latin typeface="Calibri" panose="020F0502020204030204" pitchFamily="34" charset="0"/>
                <a:ea typeface="Calibri" panose="020F0502020204030204" pitchFamily="34" charset="0"/>
              </a:rPr>
              <a:t>:</a:t>
            </a:r>
          </a:p>
          <a:p>
            <a:pPr marL="0" marR="0" lvl="0" indent="0" algn="l" rtl="0">
              <a:lnSpc>
                <a:spcPct val="100000"/>
              </a:lnSpc>
              <a:spcBef>
                <a:spcPts val="0"/>
              </a:spcBef>
              <a:spcAft>
                <a:spcPts val="0"/>
              </a:spcAft>
              <a:buClr>
                <a:schemeClr val="dk1"/>
              </a:buClr>
              <a:buSzPts val="1200"/>
              <a:buFont typeface="Calibri"/>
              <a:buNone/>
            </a:pPr>
            <a:r>
              <a:rPr lang="en-GB" b="1" dirty="0" err="1"/>
              <a:t>encuesta</a:t>
            </a:r>
            <a:r>
              <a:rPr lang="en-GB" b="1" dirty="0"/>
              <a:t> </a:t>
            </a:r>
            <a:r>
              <a:rPr lang="en-GB" b="0" dirty="0"/>
              <a:t>[2077]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sz="1200" dirty="0"/>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2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(grammar reminder + translation practice, 6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post-nominal adjective agreement.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post-nominal adjective agreement.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0318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practise oral production and comprehension of </a:t>
            </a:r>
            <a:r>
              <a:rPr lang="en-GB" b="0" dirty="0" err="1"/>
              <a:t>quiero</a:t>
            </a:r>
            <a:r>
              <a:rPr lang="en-GB" b="0" dirty="0"/>
              <a:t> &amp; quieres with a range of infinitives.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228600" indent="-228600">
              <a:buAutoNum type="arabicPeriod"/>
            </a:pPr>
            <a:r>
              <a:rPr lang="en-GB" dirty="0"/>
              <a:t>Read the title.</a:t>
            </a:r>
          </a:p>
          <a:p>
            <a:pPr marL="228600" indent="-228600">
              <a:buAutoNum type="arabicPeriod"/>
            </a:pPr>
            <a:r>
              <a:rPr lang="en-GB" dirty="0"/>
              <a:t>Tell students they are going to conduct a survey in the class to figure out the most popular activities.</a:t>
            </a:r>
          </a:p>
          <a:p>
            <a:pPr marL="228600" indent="-228600">
              <a:buAutoNum type="arabicPeriod"/>
            </a:pPr>
            <a:r>
              <a:rPr lang="en-GB" dirty="0"/>
              <a:t>Click to bring key speech bubbles to model the dialogue. A ¿Quieres </a:t>
            </a:r>
            <a:r>
              <a:rPr lang="en-GB" dirty="0" err="1"/>
              <a:t>ir</a:t>
            </a:r>
            <a:r>
              <a:rPr lang="en-GB" dirty="0"/>
              <a:t> a la playa? &amp; click to bring B’s sample answer and follow up question. Click to model how to use the survey sheet.  </a:t>
            </a:r>
          </a:p>
          <a:p>
            <a:pPr marL="228600" indent="-228600">
              <a:buAutoNum type="arabicPeriod"/>
            </a:pPr>
            <a:r>
              <a:rPr lang="en-GB" dirty="0"/>
              <a:t>Tell students they have 5 minutes to ask as many students in the class. Teachers should monitor pupils are answer in full sentences. </a:t>
            </a:r>
            <a:endParaRPr lang="en-GB" b="1" dirty="0"/>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NB.</a:t>
            </a:r>
            <a:r>
              <a:rPr lang="en-GB" b="0" dirty="0">
                <a:latin typeface="Calibri" panose="020F0502020204030204" pitchFamily="34" charset="0"/>
                <a:cs typeface="Calibri" panose="020F0502020204030204" pitchFamily="34" charset="0"/>
              </a:rPr>
              <a:t> Some pupils might benefit from writing their response beforehand. Techers can give them a couple of minutes to do this after modelling the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Frequency of unknown words and cognates</a:t>
            </a:r>
            <a:r>
              <a:rPr lang="en-GB" dirty="0"/>
              <a:t>:</a:t>
            </a:r>
          </a:p>
          <a:p>
            <a:pPr marL="0" marR="0" lvl="0" indent="0" algn="l" rtl="0">
              <a:lnSpc>
                <a:spcPct val="100000"/>
              </a:lnSpc>
              <a:spcBef>
                <a:spcPts val="0"/>
              </a:spcBef>
              <a:spcAft>
                <a:spcPts val="0"/>
              </a:spcAft>
              <a:buClr>
                <a:schemeClr val="dk1"/>
              </a:buClr>
              <a:buSzPts val="1200"/>
              <a:buFont typeface="Calibri"/>
              <a:buNone/>
            </a:pPr>
            <a:r>
              <a:rPr lang="en-GB" b="1" dirty="0" err="1"/>
              <a:t>encuesta</a:t>
            </a:r>
            <a:r>
              <a:rPr lang="en-GB" b="1" dirty="0"/>
              <a:t> </a:t>
            </a:r>
            <a:r>
              <a:rPr lang="en-GB" b="0" dirty="0"/>
              <a:t>[2077]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Calibri" panose="020F0502020204030204" pitchFamily="34" charset="0"/>
              <a:cs typeface="Calibri" panose="020F050202020403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1403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057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48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Calibri" panose="020F0502020204030204" pitchFamily="34" charset="0"/>
              <a:cs typeface="Calibri" panose="020F050202020403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8354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238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2062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200" b="1" dirty="0"/>
              <a:t>Timing: </a:t>
            </a:r>
            <a:r>
              <a:rPr lang="en-GB" sz="1200" b="0" dirty="0"/>
              <a:t>5 minutes </a:t>
            </a:r>
          </a:p>
          <a:p>
            <a:pPr marL="0" marR="0" lvl="0" indent="0" algn="l" rtl="0">
              <a:lnSpc>
                <a:spcPct val="100000"/>
              </a:lnSpc>
              <a:spcBef>
                <a:spcPts val="0"/>
              </a:spcBef>
              <a:spcAft>
                <a:spcPts val="0"/>
              </a:spcAft>
              <a:buClr>
                <a:schemeClr val="dk1"/>
              </a:buClr>
              <a:buSzPts val="1200"/>
              <a:buFont typeface="Calibri"/>
              <a:buNone/>
            </a:pPr>
            <a:r>
              <a:rPr lang="en-GB" sz="1200" b="0"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a:t>Aim:</a:t>
            </a:r>
            <a:r>
              <a:rPr lang="en-GB" sz="1200" b="0" dirty="0"/>
              <a:t> to revisit several SSCs and </a:t>
            </a:r>
            <a:r>
              <a:rPr lang="en-GB" b="0" dirty="0"/>
              <a:t>develop phonological confidence</a:t>
            </a: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Procedure:</a:t>
            </a:r>
            <a:br>
              <a:rPr lang="en-GB" sz="1200" b="1" dirty="0"/>
            </a:br>
            <a:r>
              <a:rPr lang="en-GB" sz="1200" b="0" dirty="0"/>
              <a:t>1. Pupils read the texts aloud in pairs</a:t>
            </a:r>
            <a:endParaRPr lang="en-GB" sz="1800" b="0" i="0" u="none" strike="noStrike" kern="1200" dirty="0">
              <a:solidFill>
                <a:srgbClr val="FFFFFF"/>
              </a:solidFill>
              <a:effectLst/>
              <a:latin typeface="Century Gothic" panose="020B0502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0" dirty="0"/>
              <a:t>2. Click on the play button to listen to each line</a:t>
            </a:r>
          </a:p>
          <a:p>
            <a:pPr marL="0" marR="0" lvl="0" indent="0" algn="l" rtl="0">
              <a:lnSpc>
                <a:spcPct val="100000"/>
              </a:lnSpc>
              <a:spcBef>
                <a:spcPts val="0"/>
              </a:spcBef>
              <a:spcAft>
                <a:spcPts val="0"/>
              </a:spcAft>
              <a:buClr>
                <a:schemeClr val="dk1"/>
              </a:buClr>
              <a:buSzPts val="1200"/>
              <a:buFont typeface="Calibri"/>
              <a:buNone/>
            </a:pPr>
            <a:endParaRPr lang="en-GB" sz="1800"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https://www.youtube.com/watch?v=7p4AxvnYDbA&amp;ab_channel=123Andr%C3%A9s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0151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a:t>
            </a:r>
            <a:r>
              <a:rPr lang="en-GB" b="0" dirty="0"/>
              <a:t>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this week’s new language.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choose any 9 of the words from the Spanish table and write them into their grid in English..</a:t>
            </a:r>
          </a:p>
          <a:p>
            <a:pPr marL="0" marR="0" lvl="0" indent="0" algn="l" rtl="0">
              <a:lnSpc>
                <a:spcPct val="100000"/>
              </a:lnSpc>
              <a:spcBef>
                <a:spcPts val="0"/>
              </a:spcBef>
              <a:spcAft>
                <a:spcPts val="0"/>
              </a:spcAft>
              <a:buClr>
                <a:schemeClr val="dk1"/>
              </a:buClr>
              <a:buSzPts val="1200"/>
              <a:buFont typeface="Calibri"/>
              <a:buNone/>
            </a:pPr>
            <a:r>
              <a:rPr lang="en-GB" b="0" dirty="0"/>
              <a:t>2. Teacher then calls out the Spanish for any of the 12 words in the table in whichever order.</a:t>
            </a:r>
          </a:p>
          <a:p>
            <a:pPr marL="0" marR="0" lvl="0" indent="0" algn="l" rtl="0">
              <a:lnSpc>
                <a:spcPct val="100000"/>
              </a:lnSpc>
              <a:spcBef>
                <a:spcPts val="0"/>
              </a:spcBef>
              <a:spcAft>
                <a:spcPts val="0"/>
              </a:spcAft>
              <a:buClr>
                <a:schemeClr val="dk1"/>
              </a:buClr>
              <a:buSzPts val="1200"/>
              <a:buFont typeface="Calibri"/>
              <a:buNone/>
            </a:pPr>
            <a:r>
              <a:rPr lang="en-GB" b="0" dirty="0"/>
              <a:t>3. Pupils call ‘</a:t>
            </a:r>
            <a:r>
              <a:rPr lang="en-GB" b="0" dirty="0" err="1"/>
              <a:t>línea</a:t>
            </a:r>
            <a:r>
              <a:rPr lang="en-GB" b="0" dirty="0"/>
              <a:t>’ when they have any three in a row (vertical, horizontal, or diagonal) and then ‘bingo’ again for the first full house.</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73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6-8 minutes (grammar reminder + translation practice, 6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post-nominal adjective agreement.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post-nominal adjective agreement.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Time: </a:t>
            </a:r>
            <a:r>
              <a:rPr lang="en-GB" b="0" baseline="0" dirty="0"/>
              <a:t>6-8 minutes </a:t>
            </a:r>
            <a:r>
              <a:rPr lang="en-GB" b="1" baseline="0" dirty="0"/>
              <a:t>(5 slides)</a:t>
            </a:r>
            <a:br>
              <a:rPr lang="en-GB" b="1" baseline="0" dirty="0"/>
            </a:br>
            <a:endParaRPr lang="en-GB" b="1" baseline="0" dirty="0"/>
          </a:p>
          <a:p>
            <a:r>
              <a:rPr lang="en-GB" b="1" baseline="0" dirty="0"/>
              <a:t>Aim: </a:t>
            </a:r>
            <a:r>
              <a:rPr lang="en-GB" b="0" baseline="0" dirty="0"/>
              <a:t>to practise guided writing sentence building. Targeted features: postnominal regular gender agreement | revisit </a:t>
            </a:r>
            <a:r>
              <a:rPr lang="en-GB" b="0" baseline="0" dirty="0" err="1"/>
              <a:t>quiero</a:t>
            </a:r>
            <a:r>
              <a:rPr lang="en-GB" b="0" baseline="0" dirty="0"/>
              <a:t> | </a:t>
            </a:r>
            <a:r>
              <a:rPr lang="en-GB" b="0" baseline="0" dirty="0" err="1"/>
              <a:t>quiere</a:t>
            </a:r>
            <a:r>
              <a:rPr lang="en-GB" b="0" baseline="0" dirty="0"/>
              <a:t> | </a:t>
            </a:r>
            <a:r>
              <a:rPr lang="en-GB" b="0" baseline="0" dirty="0" err="1"/>
              <a:t>quieres</a:t>
            </a:r>
            <a:br>
              <a:rPr lang="en-GB" b="0" baseline="0" dirty="0"/>
            </a:b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inicio to start the timer.</a:t>
            </a:r>
          </a:p>
          <a:p>
            <a:r>
              <a:rPr lang="en-GB" dirty="0"/>
              <a:t>3. Pupils select from the words given to create and write the sentence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4645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[2/5]</a:t>
            </a:r>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4544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[3/5]</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2558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[4/5]</a:t>
            </a:r>
            <a:endParaRPr lang="en-GB" b="1"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3227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[5/5]</a:t>
            </a:r>
            <a:endParaRPr lang="en-GB" b="1"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9932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0.png"/><Relationship Id="rId7" Type="http://schemas.openxmlformats.org/officeDocument/2006/relationships/customXml" Target="../ink/ink1.xml"/><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1.svg"/><Relationship Id="rId9" Type="http://schemas.openxmlformats.org/officeDocument/2006/relationships/customXml" Target="../ink/ink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video" Target="https://www.youtube.com/embed/l8JwgcGro6o?feature=oembed" TargetMode="External"/><Relationship Id="rId6" Type="http://schemas.openxmlformats.org/officeDocument/2006/relationships/image" Target="../media/image10.png"/><Relationship Id="rId5" Type="http://schemas.openxmlformats.org/officeDocument/2006/relationships/audio" Target="../media/audio1.wav"/><Relationship Id="rId4" Type="http://schemas.openxmlformats.org/officeDocument/2006/relationships/image" Target="../media/image9.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A72C2644-B593-2A6E-4B4B-A2B1377E8AD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41489" y="181232"/>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30677" y="104020"/>
            <a:ext cx="4350984" cy="1325563"/>
          </a:xfrm>
        </p:spPr>
        <p:txBody>
          <a:bodyPr>
            <a:noAutofit/>
          </a:bodyPr>
          <a:lstStyle/>
          <a:p>
            <a:pPr algn="ctr"/>
            <a:r>
              <a:rPr lang="en-GB" sz="3600" b="1" dirty="0">
                <a:solidFill>
                  <a:schemeClr val="bg1">
                    <a:lumMod val="95000"/>
                  </a:schemeClr>
                </a:solidFill>
                <a:effectLst/>
                <a:latin typeface="Century Gothic" panose="020B0502020202020204" pitchFamily="34" charset="0"/>
              </a:rPr>
              <a:t>Saying what I and others want to do</a:t>
            </a:r>
            <a:endParaRPr lang="en-GB" sz="3600" dirty="0">
              <a:latin typeface="Century Gothic" panose="020B0502020202020204" pitchFamily="34" charset="0"/>
            </a:endParaRPr>
          </a:p>
        </p:txBody>
      </p:sp>
      <p:sp>
        <p:nvSpPr>
          <p:cNvPr id="5" name="Google Shape;100;p2">
            <a:extLst>
              <a:ext uri="{FF2B5EF4-FFF2-40B4-BE49-F238E27FC236}">
                <a16:creationId xmlns:a16="http://schemas.microsoft.com/office/drawing/2014/main" id="{955868C5-9D0A-C07E-2481-5A96F638047B}"/>
              </a:ext>
            </a:extLst>
          </p:cNvPr>
          <p:cNvSpPr/>
          <p:nvPr/>
        </p:nvSpPr>
        <p:spPr>
          <a:xfrm>
            <a:off x="7848456" y="4765200"/>
            <a:ext cx="3214451"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lang="en-GB" sz="9600" b="1" kern="0" dirty="0" err="1">
                <a:solidFill>
                  <a:srgbClr val="00B050"/>
                </a:solidFill>
                <a:latin typeface="Modern Love" panose="04090805081005020601" pitchFamily="82" charset="0"/>
                <a:cs typeface="Arial"/>
                <a:sym typeface="Arial"/>
              </a:rPr>
              <a:t>verde</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sp>
        <p:nvSpPr>
          <p:cNvPr id="4" name="TextBox 3">
            <a:extLst>
              <a:ext uri="{FF2B5EF4-FFF2-40B4-BE49-F238E27FC236}">
                <a16:creationId xmlns:a16="http://schemas.microsoft.com/office/drawing/2014/main" id="{2CFA2578-CD2B-68E8-8FE3-79E19A0D7B41}"/>
              </a:ext>
            </a:extLst>
          </p:cNvPr>
          <p:cNvSpPr txBox="1"/>
          <p:nvPr/>
        </p:nvSpPr>
        <p:spPr>
          <a:xfrm>
            <a:off x="39906" y="1923096"/>
            <a:ext cx="4613544" cy="830997"/>
          </a:xfrm>
          <a:prstGeom prst="rect">
            <a:avLst/>
          </a:prstGeom>
          <a:noFill/>
        </p:spPr>
        <p:txBody>
          <a:bodyPr wrap="square" rtlCol="0">
            <a:spAutoFit/>
          </a:bodyPr>
          <a:lstStyle/>
          <a:p>
            <a:r>
              <a:rPr lang="en-GB" sz="4800" b="1" dirty="0">
                <a:ln w="10160">
                  <a:solidFill>
                    <a:srgbClr val="00B050"/>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Jumble" panose="02000503000000020004" pitchFamily="2" charset="0"/>
              </a:rPr>
              <a:t>De vacaciones</a:t>
            </a:r>
            <a:endParaRPr lang="en-GB" sz="3200" b="1" dirty="0">
              <a:ln w="10160">
                <a:solidFill>
                  <a:srgbClr val="00B050"/>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Jumble" panose="02000503000000020004" pitchFamily="2" charset="0"/>
            </a:endParaRPr>
          </a:p>
        </p:txBody>
      </p:sp>
      <p:pic>
        <p:nvPicPr>
          <p:cNvPr id="6" name="Picture 8" descr="Free vector graphics of Deck chair">
            <a:extLst>
              <a:ext uri="{FF2B5EF4-FFF2-40B4-BE49-F238E27FC236}">
                <a16:creationId xmlns:a16="http://schemas.microsoft.com/office/drawing/2014/main" id="{5342F76D-A854-E812-864C-2DC4C498E5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132" y="3600616"/>
            <a:ext cx="838200" cy="9105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e vector graphics of Author">
            <a:extLst>
              <a:ext uri="{FF2B5EF4-FFF2-40B4-BE49-F238E27FC236}">
                <a16:creationId xmlns:a16="http://schemas.microsoft.com/office/drawing/2014/main" id="{B71ACAAA-0F20-05B2-C592-4CE98B1287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554515" y="4180913"/>
            <a:ext cx="539731" cy="371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toy, doll, vector graphics&#10;&#10;Description automatically generated">
            <a:extLst>
              <a:ext uri="{FF2B5EF4-FFF2-40B4-BE49-F238E27FC236}">
                <a16:creationId xmlns:a16="http://schemas.microsoft.com/office/drawing/2014/main" id="{693B01C4-EDFA-D04E-5EAB-214081C1E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345747" y="4508844"/>
            <a:ext cx="1239299" cy="2354138"/>
          </a:xfrm>
          <a:prstGeom prst="rect">
            <a:avLst/>
          </a:prstGeom>
        </p:spPr>
      </p:pic>
      <p:pic>
        <p:nvPicPr>
          <p:cNvPr id="13" name="Picture 12" descr="Free vector graphics of Baseball cap">
            <a:extLst>
              <a:ext uri="{FF2B5EF4-FFF2-40B4-BE49-F238E27FC236}">
                <a16:creationId xmlns:a16="http://schemas.microsoft.com/office/drawing/2014/main" id="{E41444FF-BAB4-8B00-6C65-AFDC1C06B8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8440" y="4449636"/>
            <a:ext cx="911701" cy="4658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Free vector graphics of Summer">
            <a:extLst>
              <a:ext uri="{FF2B5EF4-FFF2-40B4-BE49-F238E27FC236}">
                <a16:creationId xmlns:a16="http://schemas.microsoft.com/office/drawing/2014/main" id="{1DD13369-541A-8380-58DB-A47FFCFECB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09" y="2969622"/>
            <a:ext cx="2374149" cy="1582766"/>
          </a:xfrm>
          <a:prstGeom prst="roundRect">
            <a:avLst/>
          </a:prstGeom>
          <a:noFill/>
          <a:extLst>
            <a:ext uri="{909E8E84-426E-40DD-AFC4-6F175D3DCCD1}">
              <a14:hiddenFill xmlns:a14="http://schemas.microsoft.com/office/drawing/2010/main">
                <a:solidFill>
                  <a:srgbClr val="FFFFFF"/>
                </a:solidFill>
              </a14:hiddenFill>
            </a:ext>
          </a:extLst>
        </p:spPr>
      </p:pic>
      <p:pic>
        <p:nvPicPr>
          <p:cNvPr id="15" name="Picture 10" descr="Free vector graphics of Sun">
            <a:extLst>
              <a:ext uri="{FF2B5EF4-FFF2-40B4-BE49-F238E27FC236}">
                <a16:creationId xmlns:a16="http://schemas.microsoft.com/office/drawing/2014/main" id="{1495BF5E-5412-C44F-9868-63B7F1512F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6169" y="2590500"/>
            <a:ext cx="874192" cy="8690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D9C045D5-4CED-4D95-8332-FCBCD6515162}"/>
              </a:ext>
            </a:extLst>
          </p:cNvPr>
          <p:cNvGrpSpPr/>
          <p:nvPr/>
        </p:nvGrpSpPr>
        <p:grpSpPr>
          <a:xfrm>
            <a:off x="4052487" y="4987606"/>
            <a:ext cx="1780186" cy="884314"/>
            <a:chOff x="4580318" y="3482336"/>
            <a:chExt cx="1780186" cy="884314"/>
          </a:xfrm>
        </p:grpSpPr>
        <p:sp>
          <p:nvSpPr>
            <p:cNvPr id="17" name="Oval 16">
              <a:extLst>
                <a:ext uri="{FF2B5EF4-FFF2-40B4-BE49-F238E27FC236}">
                  <a16:creationId xmlns:a16="http://schemas.microsoft.com/office/drawing/2014/main" id="{C502F669-73C8-44BD-B1B6-377CBFA9B596}"/>
                </a:ext>
              </a:extLst>
            </p:cNvPr>
            <p:cNvSpPr/>
            <p:nvPr/>
          </p:nvSpPr>
          <p:spPr>
            <a:xfrm>
              <a:off x="5149469" y="3482763"/>
              <a:ext cx="304881" cy="2974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611AF3C-562D-4F06-BD70-49EDF67E58E3}"/>
                </a:ext>
              </a:extLst>
            </p:cNvPr>
            <p:cNvSpPr/>
            <p:nvPr/>
          </p:nvSpPr>
          <p:spPr>
            <a:xfrm>
              <a:off x="5482618" y="3482336"/>
              <a:ext cx="304881" cy="2974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652A20F8-AFAD-4E23-8272-E9D85853C25A}"/>
                </a:ext>
              </a:extLst>
            </p:cNvPr>
            <p:cNvPicPr>
              <a:picLocks noChangeAspect="1"/>
            </p:cNvPicPr>
            <p:nvPr/>
          </p:nvPicPr>
          <p:blipFill rotWithShape="1">
            <a:blip r:embed="rId10"/>
            <a:srcRect t="39309"/>
            <a:stretch/>
          </p:blipFill>
          <p:spPr>
            <a:xfrm>
              <a:off x="4580318" y="3482336"/>
              <a:ext cx="1780186" cy="88431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4: </a:t>
            </a:r>
            <a:endParaRPr lang="en-GB" dirty="0"/>
          </a:p>
        </p:txBody>
      </p:sp>
      <p:pic>
        <p:nvPicPr>
          <p:cNvPr id="125" name="Google Shape;170;p8" descr="Jigsaw, Puzzle, Piece, Game, Concept, Solution">
            <a:extLst>
              <a:ext uri="{FF2B5EF4-FFF2-40B4-BE49-F238E27FC236}">
                <a16:creationId xmlns:a16="http://schemas.microsoft.com/office/drawing/2014/main" id="{C3C78A98-C866-160C-344C-2BAE9AC2DF79}"/>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6" name="Title 1">
            <a:extLst>
              <a:ext uri="{FF2B5EF4-FFF2-40B4-BE49-F238E27FC236}">
                <a16:creationId xmlns:a16="http://schemas.microsoft.com/office/drawing/2014/main" id="{78EBEE7F-6BB1-5A9A-BCBB-29F68BB3E4B8}"/>
              </a:ext>
            </a:extLst>
          </p:cNvPr>
          <p:cNvSpPr txBox="1">
            <a:spLocks/>
          </p:cNvSpPr>
          <p:nvPr/>
        </p:nvSpPr>
        <p:spPr>
          <a:xfrm>
            <a:off x="2977765" y="-20343"/>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r>
              <a:rPr lang="en-GB" sz="3600" b="1" dirty="0">
                <a:solidFill>
                  <a:srgbClr val="002060"/>
                </a:solidFill>
                <a:latin typeface="Century Gothic" panose="020B0502020202020204" pitchFamily="34" charset="0"/>
                <a:ea typeface="Century Gothic"/>
                <a:cs typeface="Century Gothic"/>
                <a:sym typeface="Century Gothic"/>
              </a:rPr>
              <a:t>Saying what you want to do</a:t>
            </a:r>
          </a:p>
        </p:txBody>
      </p:sp>
      <p:pic>
        <p:nvPicPr>
          <p:cNvPr id="27" name="Google Shape;170;p8" descr="Jigsaw, Puzzle, Piece, Game, Concept, Solution">
            <a:extLst>
              <a:ext uri="{FF2B5EF4-FFF2-40B4-BE49-F238E27FC236}">
                <a16:creationId xmlns:a16="http://schemas.microsoft.com/office/drawing/2014/main" id="{D84A1618-6718-616A-01A6-7694F02A473D}"/>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8" name="Google Shape;169;p8">
            <a:extLst>
              <a:ext uri="{FF2B5EF4-FFF2-40B4-BE49-F238E27FC236}">
                <a16:creationId xmlns:a16="http://schemas.microsoft.com/office/drawing/2014/main" id="{F5C27F42-934A-2460-B932-C6FF36FF4023}"/>
              </a:ext>
            </a:extLst>
          </p:cNvPr>
          <p:cNvSpPr txBox="1"/>
          <p:nvPr/>
        </p:nvSpPr>
        <p:spPr>
          <a:xfrm>
            <a:off x="123171" y="691561"/>
            <a:ext cx="7953003" cy="584735"/>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3200" b="1" dirty="0">
                <a:solidFill>
                  <a:srgbClr val="002060"/>
                </a:solidFill>
                <a:latin typeface="Century Gothic"/>
                <a:ea typeface="Century Gothic"/>
                <a:cs typeface="Century Gothic"/>
                <a:sym typeface="Century Gothic"/>
              </a:rPr>
              <a:t>[</a:t>
            </a:r>
            <a:r>
              <a:rPr lang="en-GB" sz="3200" dirty="0" err="1">
                <a:solidFill>
                  <a:srgbClr val="002060"/>
                </a:solidFill>
                <a:latin typeface="Century Gothic"/>
                <a:ea typeface="Century Gothic"/>
                <a:cs typeface="Century Gothic"/>
                <a:sym typeface="Century Gothic"/>
              </a:rPr>
              <a:t>querer</a:t>
            </a:r>
            <a:r>
              <a:rPr lang="en-GB" sz="3200" dirty="0">
                <a:solidFill>
                  <a:srgbClr val="002060"/>
                </a:solidFill>
                <a:latin typeface="Century Gothic"/>
                <a:ea typeface="Century Gothic"/>
                <a:cs typeface="Century Gothic"/>
                <a:sym typeface="Century Gothic"/>
              </a:rPr>
              <a:t>: to want, wanting</a:t>
            </a:r>
            <a:r>
              <a:rPr lang="en-GB" sz="3200" b="1" dirty="0">
                <a:solidFill>
                  <a:srgbClr val="002060"/>
                </a:solidFill>
                <a:latin typeface="Century Gothic"/>
                <a:ea typeface="Century Gothic"/>
                <a:cs typeface="Century Gothic"/>
                <a:sym typeface="Century Gothic"/>
              </a:rPr>
              <a:t>]</a:t>
            </a:r>
            <a:endParaRPr sz="3200" b="1" i="0" u="none" strike="noStrike" cap="none" dirty="0">
              <a:solidFill>
                <a:srgbClr val="002060"/>
              </a:solidFill>
              <a:latin typeface="Century Gothic"/>
              <a:ea typeface="Century Gothic"/>
              <a:cs typeface="Century Gothic"/>
              <a:sym typeface="Century Gothic"/>
            </a:endParaRPr>
          </a:p>
        </p:txBody>
      </p:sp>
      <p:pic>
        <p:nvPicPr>
          <p:cNvPr id="22" name="Google Shape;183;p8">
            <a:extLst>
              <a:ext uri="{FF2B5EF4-FFF2-40B4-BE49-F238E27FC236}">
                <a16:creationId xmlns:a16="http://schemas.microsoft.com/office/drawing/2014/main" id="{C04081FC-5283-43FC-B838-828390E77403}"/>
              </a:ext>
            </a:extLst>
          </p:cNvPr>
          <p:cNvPicPr preferRelativeResize="0"/>
          <p:nvPr/>
        </p:nvPicPr>
        <p:blipFill rotWithShape="1">
          <a:blip r:embed="rId4">
            <a:alphaModFix/>
          </a:blip>
          <a:srcRect/>
          <a:stretch/>
        </p:blipFill>
        <p:spPr>
          <a:xfrm>
            <a:off x="360888" y="3949765"/>
            <a:ext cx="634523" cy="671647"/>
          </a:xfrm>
          <a:prstGeom prst="rect">
            <a:avLst/>
          </a:prstGeom>
          <a:noFill/>
          <a:ln>
            <a:noFill/>
          </a:ln>
        </p:spPr>
      </p:pic>
      <p:sp>
        <p:nvSpPr>
          <p:cNvPr id="23" name="TextBox 22">
            <a:extLst>
              <a:ext uri="{FF2B5EF4-FFF2-40B4-BE49-F238E27FC236}">
                <a16:creationId xmlns:a16="http://schemas.microsoft.com/office/drawing/2014/main" id="{FD414E9E-2C17-4373-93AC-D71391A73D7B}"/>
              </a:ext>
            </a:extLst>
          </p:cNvPr>
          <p:cNvSpPr txBox="1"/>
          <p:nvPr/>
        </p:nvSpPr>
        <p:spPr>
          <a:xfrm>
            <a:off x="1035589" y="3639196"/>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nadar</a:t>
            </a: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mar.</a:t>
            </a:r>
          </a:p>
        </p:txBody>
      </p:sp>
      <p:sp>
        <p:nvSpPr>
          <p:cNvPr id="24" name="TextBox 23">
            <a:extLst>
              <a:ext uri="{FF2B5EF4-FFF2-40B4-BE49-F238E27FC236}">
                <a16:creationId xmlns:a16="http://schemas.microsoft.com/office/drawing/2014/main" id="{AE036219-B4F1-47AD-B7E8-B93B624C0D7C}"/>
              </a:ext>
            </a:extLst>
          </p:cNvPr>
          <p:cNvSpPr txBox="1"/>
          <p:nvPr/>
        </p:nvSpPr>
        <p:spPr>
          <a:xfrm>
            <a:off x="243150" y="1768367"/>
            <a:ext cx="119488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Spanish, the verb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quer</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is followed by a 2</a:t>
            </a:r>
            <a:r>
              <a:rPr kumimoji="0" lang="en-GB" sz="2800" b="0" i="0" u="none" strike="noStrike" kern="1200" cap="none" spc="0" normalizeH="0" baseline="30000" noProof="0" dirty="0">
                <a:ln>
                  <a:noFill/>
                </a:ln>
                <a:solidFill>
                  <a:srgbClr val="002060"/>
                </a:solidFill>
                <a:effectLst/>
                <a:uLnTx/>
                <a:uFillTx/>
                <a:latin typeface="Century Gothic" panose="020B0502020202020204" pitchFamily="34" charset="0"/>
                <a:ea typeface="+mn-ea"/>
                <a:cs typeface="+mn-cs"/>
              </a:rPr>
              <a:t>nd</a:t>
            </a:r>
            <a:r>
              <a:rPr lang="en-GB" sz="2800" dirty="0">
                <a:solidFill>
                  <a:srgbClr val="002060"/>
                </a:solidFill>
                <a:latin typeface="Century Gothic" panose="020B0502020202020204" pitchFamily="34" charset="0"/>
              </a:rPr>
              <a:t> verb in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infinitive.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DA2B3A74-29F9-40E7-89D9-1AF7AFC0B47C}"/>
              </a:ext>
            </a:extLst>
          </p:cNvPr>
          <p:cNvSpPr txBox="1"/>
          <p:nvPr/>
        </p:nvSpPr>
        <p:spPr>
          <a:xfrm>
            <a:off x="995411" y="4033439"/>
            <a:ext cx="51915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want to </a:t>
            </a: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swim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the sea.</a:t>
            </a:r>
          </a:p>
        </p:txBody>
      </p:sp>
      <p:sp>
        <p:nvSpPr>
          <p:cNvPr id="43" name="Google Shape;491;p51">
            <a:extLst>
              <a:ext uri="{FF2B5EF4-FFF2-40B4-BE49-F238E27FC236}">
                <a16:creationId xmlns:a16="http://schemas.microsoft.com/office/drawing/2014/main" id="{CC9B4E72-30C4-4D92-8B01-0DC12A3EBC4E}"/>
              </a:ext>
            </a:extLst>
          </p:cNvPr>
          <p:cNvSpPr txBox="1"/>
          <p:nvPr/>
        </p:nvSpPr>
        <p:spPr>
          <a:xfrm>
            <a:off x="3500216" y="2404416"/>
            <a:ext cx="8283998" cy="596869"/>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Querer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does not follow the general rules.</a:t>
            </a: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ontserrat"/>
                <a:cs typeface="Montserrat"/>
                <a:sym typeface="Montserrat"/>
              </a:rPr>
              <a:t>  </a:t>
            </a:r>
            <a:endParaRPr kumimoji="0" sz="2800" b="0" i="0" u="none" strike="noStrike" kern="1200" cap="none" spc="0" normalizeH="0" baseline="0" noProof="0" dirty="0">
              <a:ln>
                <a:noFill/>
              </a:ln>
              <a:solidFill>
                <a:prstClr val="black"/>
              </a:solidFill>
              <a:effectLst/>
              <a:uLnTx/>
              <a:uFillTx/>
              <a:latin typeface="Century Gothic" panose="020B0502020202020204" pitchFamily="34" charset="0"/>
              <a:ea typeface="Montserrat"/>
              <a:cs typeface="Montserrat"/>
              <a:sym typeface="Montserrat"/>
            </a:endParaRPr>
          </a:p>
        </p:txBody>
      </p:sp>
      <p:sp>
        <p:nvSpPr>
          <p:cNvPr id="44" name="Speech Bubble: Rectangle with Corners Rounded 43">
            <a:extLst>
              <a:ext uri="{FF2B5EF4-FFF2-40B4-BE49-F238E27FC236}">
                <a16:creationId xmlns:a16="http://schemas.microsoft.com/office/drawing/2014/main" id="{10FB673D-9C98-4FA8-9680-7C4BD939AFB6}"/>
              </a:ext>
            </a:extLst>
          </p:cNvPr>
          <p:cNvSpPr/>
          <p:nvPr/>
        </p:nvSpPr>
        <p:spPr>
          <a:xfrm>
            <a:off x="678149" y="2660616"/>
            <a:ext cx="2541614" cy="791167"/>
          </a:xfrm>
          <a:prstGeom prst="wedgeRoundRectCallout">
            <a:avLst>
              <a:gd name="adj1" fmla="val -6846"/>
              <a:gd name="adj2" fmla="val 8735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quer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changes to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ie</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45" name="Google Shape;183;p8">
            <a:extLst>
              <a:ext uri="{FF2B5EF4-FFF2-40B4-BE49-F238E27FC236}">
                <a16:creationId xmlns:a16="http://schemas.microsoft.com/office/drawing/2014/main" id="{788C951A-D751-4EAA-8D53-1132F0A67328}"/>
              </a:ext>
            </a:extLst>
          </p:cNvPr>
          <p:cNvPicPr preferRelativeResize="0"/>
          <p:nvPr/>
        </p:nvPicPr>
        <p:blipFill rotWithShape="1">
          <a:blip r:embed="rId4">
            <a:alphaModFix/>
          </a:blip>
          <a:srcRect/>
          <a:stretch/>
        </p:blipFill>
        <p:spPr>
          <a:xfrm>
            <a:off x="360888" y="5215785"/>
            <a:ext cx="634523" cy="671647"/>
          </a:xfrm>
          <a:prstGeom prst="rect">
            <a:avLst/>
          </a:prstGeom>
          <a:noFill/>
          <a:ln>
            <a:noFill/>
          </a:ln>
        </p:spPr>
      </p:pic>
      <p:sp>
        <p:nvSpPr>
          <p:cNvPr id="46" name="TextBox 45">
            <a:extLst>
              <a:ext uri="{FF2B5EF4-FFF2-40B4-BE49-F238E27FC236}">
                <a16:creationId xmlns:a16="http://schemas.microsoft.com/office/drawing/2014/main" id="{A6E5731E-69C5-4346-AB64-4109F8A90E22}"/>
              </a:ext>
            </a:extLst>
          </p:cNvPr>
          <p:cNvSpPr txBox="1"/>
          <p:nvPr/>
        </p:nvSpPr>
        <p:spPr>
          <a:xfrm>
            <a:off x="995411" y="5010724"/>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ir</a:t>
            </a: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 campo.</a:t>
            </a:r>
          </a:p>
        </p:txBody>
      </p:sp>
      <p:sp>
        <p:nvSpPr>
          <p:cNvPr id="47" name="TextBox 46">
            <a:extLst>
              <a:ext uri="{FF2B5EF4-FFF2-40B4-BE49-F238E27FC236}">
                <a16:creationId xmlns:a16="http://schemas.microsoft.com/office/drawing/2014/main" id="{920A46D5-95FB-400F-BCFC-EBBCB0C5FA19}"/>
              </a:ext>
            </a:extLst>
          </p:cNvPr>
          <p:cNvSpPr txBox="1"/>
          <p:nvPr/>
        </p:nvSpPr>
        <p:spPr>
          <a:xfrm>
            <a:off x="859723" y="5412136"/>
            <a:ext cx="56085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want to </a:t>
            </a:r>
            <a:r>
              <a:rPr kumimoji="0" lang="en-GB" sz="27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go </a:t>
            </a:r>
            <a:r>
              <a:rPr kumimoji="0" lang="en-GB" sz="27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the country.</a:t>
            </a:r>
          </a:p>
        </p:txBody>
      </p:sp>
      <p:sp>
        <p:nvSpPr>
          <p:cNvPr id="48" name="Speech Bubble: Rectangle with Corners Rounded 47">
            <a:extLst>
              <a:ext uri="{FF2B5EF4-FFF2-40B4-BE49-F238E27FC236}">
                <a16:creationId xmlns:a16="http://schemas.microsoft.com/office/drawing/2014/main" id="{7A4FD38A-9719-4710-8168-3A63BE871439}"/>
              </a:ext>
            </a:extLst>
          </p:cNvPr>
          <p:cNvSpPr/>
          <p:nvPr/>
        </p:nvSpPr>
        <p:spPr>
          <a:xfrm>
            <a:off x="6217575" y="3680652"/>
            <a:ext cx="4163750" cy="1155553"/>
          </a:xfrm>
          <a:prstGeom prst="wedgeRoundRectCallout">
            <a:avLst>
              <a:gd name="adj1" fmla="val -142987"/>
              <a:gd name="adj2" fmla="val 7536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 usual, the verb endings change to match the person of the verb.</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Google Shape;183;p8">
            <a:extLst>
              <a:ext uri="{FF2B5EF4-FFF2-40B4-BE49-F238E27FC236}">
                <a16:creationId xmlns:a16="http://schemas.microsoft.com/office/drawing/2014/main" id="{05E37C3F-1184-4161-A19D-57643D9FD562}"/>
              </a:ext>
            </a:extLst>
          </p:cNvPr>
          <p:cNvPicPr preferRelativeResize="0"/>
          <p:nvPr/>
        </p:nvPicPr>
        <p:blipFill rotWithShape="1">
          <a:blip r:embed="rId4">
            <a:alphaModFix/>
          </a:blip>
          <a:srcRect/>
          <a:stretch/>
        </p:blipFill>
        <p:spPr>
          <a:xfrm>
            <a:off x="6158698" y="5237133"/>
            <a:ext cx="634523" cy="671647"/>
          </a:xfrm>
          <a:prstGeom prst="rect">
            <a:avLst/>
          </a:prstGeom>
          <a:noFill/>
          <a:ln>
            <a:noFill/>
          </a:ln>
        </p:spPr>
      </p:pic>
      <p:sp>
        <p:nvSpPr>
          <p:cNvPr id="50" name="TextBox 49">
            <a:extLst>
              <a:ext uri="{FF2B5EF4-FFF2-40B4-BE49-F238E27FC236}">
                <a16:creationId xmlns:a16="http://schemas.microsoft.com/office/drawing/2014/main" id="{197321B1-9702-4865-95DB-40A2EE14CEE4}"/>
              </a:ext>
            </a:extLst>
          </p:cNvPr>
          <p:cNvSpPr txBox="1"/>
          <p:nvPr/>
        </p:nvSpPr>
        <p:spPr>
          <a:xfrm>
            <a:off x="6853727" y="5010724"/>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ir</a:t>
            </a: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montaña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1" name="TextBox 50">
            <a:extLst>
              <a:ext uri="{FF2B5EF4-FFF2-40B4-BE49-F238E27FC236}">
                <a16:creationId xmlns:a16="http://schemas.microsoft.com/office/drawing/2014/main" id="{CCA5A8BA-44DB-4BFF-B47F-8008BC59DEB2}"/>
              </a:ext>
            </a:extLst>
          </p:cNvPr>
          <p:cNvSpPr txBox="1"/>
          <p:nvPr/>
        </p:nvSpPr>
        <p:spPr>
          <a:xfrm>
            <a:off x="6793221" y="5412136"/>
            <a:ext cx="58255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want</a:t>
            </a:r>
            <a:r>
              <a:rPr kumimoji="0" lang="en-GB" sz="27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27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a:t>
            </a:r>
            <a:r>
              <a:rPr kumimoji="0" lang="en-GB" sz="27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go </a:t>
            </a:r>
            <a:r>
              <a:rPr kumimoji="0" lang="en-GB" sz="27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the mountains.</a:t>
            </a:r>
          </a:p>
        </p:txBody>
      </p:sp>
      <p:sp>
        <p:nvSpPr>
          <p:cNvPr id="52" name="Speech Bubble: Rectangle with Corners Rounded 51">
            <a:extLst>
              <a:ext uri="{FF2B5EF4-FFF2-40B4-BE49-F238E27FC236}">
                <a16:creationId xmlns:a16="http://schemas.microsoft.com/office/drawing/2014/main" id="{1042E3D1-8A5C-4A3B-BBF7-FBA1B5262EEF}"/>
              </a:ext>
            </a:extLst>
          </p:cNvPr>
          <p:cNvSpPr/>
          <p:nvPr/>
        </p:nvSpPr>
        <p:spPr>
          <a:xfrm>
            <a:off x="188185" y="6062435"/>
            <a:ext cx="6605036" cy="627912"/>
          </a:xfrm>
          <a:prstGeom prst="wedgeRoundRectCallout">
            <a:avLst>
              <a:gd name="adj1" fmla="val -19441"/>
              <a:gd name="adj2" fmla="val -14615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Same endings as for all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verbs </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09D07D9C-7831-F4AC-B3B1-CEB1E214A3D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48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500"/>
                                        <p:tgtEl>
                                          <p:spTgt spid="51"/>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ppt_x"/>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44" grpId="0" animBg="1"/>
      <p:bldP spid="46" grpId="0"/>
      <p:bldP spid="47" grpId="0"/>
      <p:bldP spid="48" grpId="0" animBg="1"/>
      <p:bldP spid="50" grpId="0"/>
      <p:bldP spid="51" grpId="0"/>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 </a:t>
            </a:r>
            <a:endParaRPr lang="es-AR" sz="3200" dirty="0"/>
          </a:p>
        </p:txBody>
      </p:sp>
      <p:pic>
        <p:nvPicPr>
          <p:cNvPr id="65" name="Graphic 64" descr="Teacher">
            <a:extLst>
              <a:ext uri="{FF2B5EF4-FFF2-40B4-BE49-F238E27FC236}">
                <a16:creationId xmlns:a16="http://schemas.microsoft.com/office/drawing/2014/main" id="{F110FE6A-80AA-D8DE-6940-19BE646BC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6424" y="385262"/>
            <a:ext cx="914400" cy="914400"/>
          </a:xfrm>
          <a:prstGeom prst="rect">
            <a:avLst/>
          </a:prstGeom>
        </p:spPr>
      </p:pic>
      <p:sp>
        <p:nvSpPr>
          <p:cNvPr id="66" name="Speech Bubble: Rectangle with Corners Rounded 65">
            <a:extLst>
              <a:ext uri="{FF2B5EF4-FFF2-40B4-BE49-F238E27FC236}">
                <a16:creationId xmlns:a16="http://schemas.microsoft.com/office/drawing/2014/main" id="{936EC68F-5AFD-3C42-69F9-6576BD707520}"/>
              </a:ext>
            </a:extLst>
          </p:cNvPr>
          <p:cNvSpPr/>
          <p:nvPr/>
        </p:nvSpPr>
        <p:spPr>
          <a:xfrm>
            <a:off x="3787287" y="442732"/>
            <a:ext cx="5448676" cy="586167"/>
          </a:xfrm>
          <a:prstGeom prst="wedgeRoundRectCallout">
            <a:avLst>
              <a:gd name="adj1" fmla="val -56982"/>
              <a:gd name="adj2" fmla="val 2943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defRPr/>
            </a:pPr>
            <a:r>
              <a:rPr lang="en-GB" sz="2400" b="1" kern="0" dirty="0" err="1">
                <a:solidFill>
                  <a:schemeClr val="bg1"/>
                </a:solidFill>
                <a:latin typeface="Century Gothic"/>
                <a:ea typeface="Century Gothic"/>
                <a:cs typeface="Century Gothic"/>
                <a:sym typeface="Century Gothic"/>
              </a:rPr>
              <a:t>Pregunta</a:t>
            </a:r>
            <a:r>
              <a:rPr lang="en-GB" sz="2400" b="1" kern="0" dirty="0">
                <a:solidFill>
                  <a:schemeClr val="bg1"/>
                </a:solidFill>
                <a:latin typeface="Century Gothic"/>
                <a:ea typeface="Century Gothic"/>
                <a:cs typeface="Century Gothic"/>
                <a:sym typeface="Century Gothic"/>
              </a:rPr>
              <a:t> y completa la </a:t>
            </a:r>
            <a:r>
              <a:rPr lang="en-GB" sz="2400" b="1" kern="0" dirty="0" err="1">
                <a:solidFill>
                  <a:schemeClr val="bg1"/>
                </a:solidFill>
                <a:latin typeface="Century Gothic"/>
                <a:ea typeface="Century Gothic"/>
                <a:cs typeface="Century Gothic"/>
                <a:sym typeface="Century Gothic"/>
              </a:rPr>
              <a:t>encuesta</a:t>
            </a:r>
            <a:r>
              <a:rPr lang="en-GB" sz="2400" b="1" kern="0" dirty="0">
                <a:solidFill>
                  <a:schemeClr val="bg1"/>
                </a:solidFill>
                <a:latin typeface="Century Gothic"/>
                <a:ea typeface="Century Gothic"/>
                <a:cs typeface="Century Gothic"/>
                <a:sym typeface="Century Gothic"/>
              </a:rPr>
              <a:t>*.</a:t>
            </a:r>
            <a:endParaRPr lang="es-AR" sz="2400" kern="0" dirty="0">
              <a:solidFill>
                <a:schemeClr val="bg1"/>
              </a:solidFill>
              <a:latin typeface="Century Gothic"/>
              <a:ea typeface="Century Gothic"/>
              <a:cs typeface="Century Gothic"/>
              <a:sym typeface="Century Gothic"/>
            </a:endParaRPr>
          </a:p>
        </p:txBody>
      </p:sp>
      <p:graphicFrame>
        <p:nvGraphicFramePr>
          <p:cNvPr id="30" name="Table 29">
            <a:extLst>
              <a:ext uri="{FF2B5EF4-FFF2-40B4-BE49-F238E27FC236}">
                <a16:creationId xmlns:a16="http://schemas.microsoft.com/office/drawing/2014/main" id="{78CE2C93-AC34-0D54-2442-844323AA9804}"/>
              </a:ext>
            </a:extLst>
          </p:cNvPr>
          <p:cNvGraphicFramePr>
            <a:graphicFrameLocks noGrp="1"/>
          </p:cNvGraphicFramePr>
          <p:nvPr>
            <p:extLst>
              <p:ext uri="{D42A27DB-BD31-4B8C-83A1-F6EECF244321}">
                <p14:modId xmlns:p14="http://schemas.microsoft.com/office/powerpoint/2010/main" val="3971936591"/>
              </p:ext>
            </p:extLst>
          </p:nvPr>
        </p:nvGraphicFramePr>
        <p:xfrm>
          <a:off x="310342" y="1670793"/>
          <a:ext cx="11523260" cy="5015757"/>
        </p:xfrm>
        <a:graphic>
          <a:graphicData uri="http://schemas.openxmlformats.org/drawingml/2006/table">
            <a:tbl>
              <a:tblPr firstRow="1" bandRow="1">
                <a:tableStyleId>{5940675A-B579-460E-94D1-54222C63F5DA}</a:tableStyleId>
              </a:tblPr>
              <a:tblGrid>
                <a:gridCol w="1152326">
                  <a:extLst>
                    <a:ext uri="{9D8B030D-6E8A-4147-A177-3AD203B41FA5}">
                      <a16:colId xmlns:a16="http://schemas.microsoft.com/office/drawing/2014/main" val="20000"/>
                    </a:ext>
                  </a:extLst>
                </a:gridCol>
                <a:gridCol w="1152326">
                  <a:extLst>
                    <a:ext uri="{9D8B030D-6E8A-4147-A177-3AD203B41FA5}">
                      <a16:colId xmlns:a16="http://schemas.microsoft.com/office/drawing/2014/main" val="20001"/>
                    </a:ext>
                  </a:extLst>
                </a:gridCol>
                <a:gridCol w="1152326">
                  <a:extLst>
                    <a:ext uri="{9D8B030D-6E8A-4147-A177-3AD203B41FA5}">
                      <a16:colId xmlns:a16="http://schemas.microsoft.com/office/drawing/2014/main" val="20002"/>
                    </a:ext>
                  </a:extLst>
                </a:gridCol>
                <a:gridCol w="1152326">
                  <a:extLst>
                    <a:ext uri="{9D8B030D-6E8A-4147-A177-3AD203B41FA5}">
                      <a16:colId xmlns:a16="http://schemas.microsoft.com/office/drawing/2014/main" val="20004"/>
                    </a:ext>
                  </a:extLst>
                </a:gridCol>
                <a:gridCol w="865692">
                  <a:extLst>
                    <a:ext uri="{9D8B030D-6E8A-4147-A177-3AD203B41FA5}">
                      <a16:colId xmlns:a16="http://schemas.microsoft.com/office/drawing/2014/main" val="20005"/>
                    </a:ext>
                  </a:extLst>
                </a:gridCol>
                <a:gridCol w="1195754">
                  <a:extLst>
                    <a:ext uri="{9D8B030D-6E8A-4147-A177-3AD203B41FA5}">
                      <a16:colId xmlns:a16="http://schemas.microsoft.com/office/drawing/2014/main" val="20006"/>
                    </a:ext>
                  </a:extLst>
                </a:gridCol>
                <a:gridCol w="1395532">
                  <a:extLst>
                    <a:ext uri="{9D8B030D-6E8A-4147-A177-3AD203B41FA5}">
                      <a16:colId xmlns:a16="http://schemas.microsoft.com/office/drawing/2014/main" val="20007"/>
                    </a:ext>
                  </a:extLst>
                </a:gridCol>
                <a:gridCol w="1152326">
                  <a:extLst>
                    <a:ext uri="{9D8B030D-6E8A-4147-A177-3AD203B41FA5}">
                      <a16:colId xmlns:a16="http://schemas.microsoft.com/office/drawing/2014/main" val="625429011"/>
                    </a:ext>
                  </a:extLst>
                </a:gridCol>
                <a:gridCol w="1152326">
                  <a:extLst>
                    <a:ext uri="{9D8B030D-6E8A-4147-A177-3AD203B41FA5}">
                      <a16:colId xmlns:a16="http://schemas.microsoft.com/office/drawing/2014/main" val="2478405764"/>
                    </a:ext>
                  </a:extLst>
                </a:gridCol>
                <a:gridCol w="1152326">
                  <a:extLst>
                    <a:ext uri="{9D8B030D-6E8A-4147-A177-3AD203B41FA5}">
                      <a16:colId xmlns:a16="http://schemas.microsoft.com/office/drawing/2014/main" val="891486385"/>
                    </a:ext>
                  </a:extLst>
                </a:gridCol>
              </a:tblGrid>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490391878"/>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0"/>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1"/>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2"/>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3"/>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4"/>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5"/>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6"/>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7"/>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8"/>
                  </a:ext>
                </a:extLst>
              </a:tr>
              <a:tr h="1053357">
                <a:tc>
                  <a:txBody>
                    <a:bodyPr/>
                    <a:lstStyle/>
                    <a:p>
                      <a:pPr algn="ctr"/>
                      <a:r>
                        <a:rPr lang="en-GB" sz="1600" b="1" dirty="0">
                          <a:solidFill>
                            <a:srgbClr val="002060"/>
                          </a:solidFill>
                          <a:latin typeface="Segoe Print" panose="02000600000000000000" pitchFamily="2" charset="0"/>
                        </a:rPr>
                        <a:t>to go to the </a:t>
                      </a:r>
                    </a:p>
                    <a:p>
                      <a:pPr algn="ctr"/>
                      <a:endParaRPr lang="es-ES" sz="1600" b="1" dirty="0">
                        <a:solidFill>
                          <a:srgbClr val="002060"/>
                        </a:solidFill>
                        <a:latin typeface="Segoe Print" panose="02000600000000000000" pitchFamily="2" charset="0"/>
                      </a:endParaRPr>
                    </a:p>
                  </a:txBody>
                  <a:tcPr/>
                </a:tc>
                <a:tc>
                  <a:txBody>
                    <a:bodyPr/>
                    <a:lstStyle/>
                    <a:p>
                      <a:pPr algn="ctr"/>
                      <a:r>
                        <a:rPr lang="en-GB" sz="1600" b="1" dirty="0">
                          <a:solidFill>
                            <a:srgbClr val="002060"/>
                          </a:solidFill>
                          <a:latin typeface="Segoe Print" panose="02000600000000000000" pitchFamily="2" charset="0"/>
                        </a:rPr>
                        <a:t>to go to the </a:t>
                      </a:r>
                    </a:p>
                  </a:txBody>
                  <a:tcPr/>
                </a:tc>
                <a:tc>
                  <a:txBody>
                    <a:bodyPr/>
                    <a:lstStyle/>
                    <a:p>
                      <a:pPr algn="ctr"/>
                      <a:r>
                        <a:rPr lang="en-GB" sz="1600" b="1" dirty="0">
                          <a:solidFill>
                            <a:srgbClr val="002060"/>
                          </a:solidFill>
                          <a:latin typeface="Segoe Print" panose="02000600000000000000" pitchFamily="2" charset="0"/>
                        </a:rPr>
                        <a:t>to visit a </a:t>
                      </a:r>
                      <a:endParaRPr lang="es-ES" sz="1600" b="1" dirty="0">
                        <a:solidFill>
                          <a:srgbClr val="002060"/>
                        </a:solidFill>
                        <a:latin typeface="Segoe Print" panose="02000600000000000000" pitchFamily="2" charset="0"/>
                      </a:endParaRPr>
                    </a:p>
                  </a:txBody>
                  <a:tcPr/>
                </a:tc>
                <a:tc>
                  <a:txBody>
                    <a:bodyPr/>
                    <a:lstStyle/>
                    <a:p>
                      <a:pPr algn="ctr"/>
                      <a:r>
                        <a:rPr lang="en-GB" sz="1600" b="1" dirty="0">
                          <a:solidFill>
                            <a:srgbClr val="002060"/>
                          </a:solidFill>
                          <a:latin typeface="Segoe Print" panose="02000600000000000000" pitchFamily="2" charset="0"/>
                        </a:rPr>
                        <a:t>to sleep</a:t>
                      </a:r>
                      <a:endParaRPr lang="es-ES" sz="1600" b="1" dirty="0">
                        <a:solidFill>
                          <a:srgbClr val="002060"/>
                        </a:solidFill>
                        <a:latin typeface="Segoe Print" panose="02000600000000000000" pitchFamily="2" charset="0"/>
                      </a:endParaRPr>
                    </a:p>
                  </a:txBody>
                  <a:tcPr anchor="ctr"/>
                </a:tc>
                <a:tc>
                  <a:txBody>
                    <a:bodyPr/>
                    <a:lstStyle/>
                    <a:p>
                      <a:pPr algn="ctr"/>
                      <a:r>
                        <a:rPr lang="en-GB" sz="1600" b="1" dirty="0">
                          <a:solidFill>
                            <a:srgbClr val="002060"/>
                          </a:solidFill>
                          <a:latin typeface="Segoe Print" panose="02000600000000000000" pitchFamily="2" charset="0"/>
                        </a:rPr>
                        <a:t>to clean</a:t>
                      </a:r>
                      <a:endParaRPr lang="es-ES" sz="1600" b="1" dirty="0">
                        <a:solidFill>
                          <a:srgbClr val="002060"/>
                        </a:solidFill>
                        <a:latin typeface="Segoe Print" panose="02000600000000000000" pitchFamily="2" charset="0"/>
                      </a:endParaRPr>
                    </a:p>
                  </a:txBody>
                  <a:tcPr anchor="ctr"/>
                </a:tc>
                <a:tc>
                  <a:txBody>
                    <a:bodyPr/>
                    <a:lstStyle/>
                    <a:p>
                      <a:pPr algn="ctr"/>
                      <a:r>
                        <a:rPr lang="en-GB" sz="1600" b="1" dirty="0">
                          <a:solidFill>
                            <a:srgbClr val="002060"/>
                          </a:solidFill>
                          <a:latin typeface="Segoe Print" panose="02000600000000000000" pitchFamily="2" charset="0"/>
                        </a:rPr>
                        <a:t>to swim in the sea</a:t>
                      </a:r>
                      <a:endParaRPr lang="es-ES" sz="1600" b="1" dirty="0">
                        <a:solidFill>
                          <a:srgbClr val="002060"/>
                        </a:solidFill>
                        <a:latin typeface="Segoe Print" panose="020006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Segoe Print" panose="02000600000000000000" pitchFamily="2" charset="0"/>
                        </a:rPr>
                        <a:t>to swim in the pool</a:t>
                      </a:r>
                      <a:endParaRPr lang="es-ES" sz="1600" b="1" dirty="0">
                        <a:solidFill>
                          <a:srgbClr val="002060"/>
                        </a:solidFill>
                        <a:latin typeface="Segoe Print" panose="02000600000000000000" pitchFamily="2" charset="0"/>
                      </a:endParaRPr>
                    </a:p>
                  </a:txBody>
                  <a:tcPr anchor="ctr"/>
                </a:tc>
                <a:tc>
                  <a:txBody>
                    <a:bodyPr/>
                    <a:lstStyle/>
                    <a:p>
                      <a:pPr algn="ctr"/>
                      <a:r>
                        <a:rPr lang="es-ES" sz="1600" b="1" dirty="0" err="1">
                          <a:solidFill>
                            <a:srgbClr val="002060"/>
                          </a:solidFill>
                          <a:latin typeface="Segoe Print" panose="02000600000000000000" pitchFamily="2" charset="0"/>
                        </a:rPr>
                        <a:t>to</a:t>
                      </a:r>
                      <a:r>
                        <a:rPr lang="es-ES" sz="1600" b="1" dirty="0">
                          <a:solidFill>
                            <a:srgbClr val="002060"/>
                          </a:solidFill>
                          <a:latin typeface="Segoe Print" panose="02000600000000000000" pitchFamily="2" charset="0"/>
                        </a:rPr>
                        <a:t> </a:t>
                      </a:r>
                      <a:r>
                        <a:rPr lang="es-ES" sz="1600" b="1" dirty="0" err="1">
                          <a:solidFill>
                            <a:srgbClr val="002060"/>
                          </a:solidFill>
                          <a:latin typeface="Segoe Print" panose="02000600000000000000" pitchFamily="2" charset="0"/>
                        </a:rPr>
                        <a:t>rest</a:t>
                      </a:r>
                      <a:endParaRPr lang="es-ES" sz="1600" b="1" dirty="0">
                        <a:solidFill>
                          <a:srgbClr val="002060"/>
                        </a:solidFill>
                        <a:latin typeface="Segoe Print" panose="02000600000000000000" pitchFamily="2" charset="0"/>
                      </a:endParaRPr>
                    </a:p>
                  </a:txBody>
                  <a:tcPr anchor="ctr"/>
                </a:tc>
                <a:tc>
                  <a:txBody>
                    <a:bodyPr/>
                    <a:lstStyle/>
                    <a:p>
                      <a:pPr algn="ctr"/>
                      <a:r>
                        <a:rPr lang="es-ES" sz="1600" b="1" dirty="0" err="1">
                          <a:solidFill>
                            <a:srgbClr val="002060"/>
                          </a:solidFill>
                          <a:latin typeface="Segoe Print" panose="02000600000000000000" pitchFamily="2" charset="0"/>
                        </a:rPr>
                        <a:t>to</a:t>
                      </a:r>
                      <a:r>
                        <a:rPr lang="es-ES" sz="1600" b="1" dirty="0">
                          <a:solidFill>
                            <a:srgbClr val="002060"/>
                          </a:solidFill>
                          <a:latin typeface="Segoe Print" panose="02000600000000000000" pitchFamily="2" charset="0"/>
                        </a:rPr>
                        <a:t> </a:t>
                      </a:r>
                      <a:r>
                        <a:rPr lang="es-ES" sz="1600" b="1" dirty="0" err="1">
                          <a:solidFill>
                            <a:srgbClr val="002060"/>
                          </a:solidFill>
                          <a:latin typeface="Segoe Print" panose="02000600000000000000" pitchFamily="2" charset="0"/>
                        </a:rPr>
                        <a:t>play</a:t>
                      </a:r>
                      <a:r>
                        <a:rPr lang="es-ES" sz="1600" b="1" dirty="0">
                          <a:solidFill>
                            <a:srgbClr val="002060"/>
                          </a:solidFill>
                          <a:latin typeface="Segoe Print" panose="02000600000000000000" pitchFamily="2" charset="0"/>
                        </a:rPr>
                        <a:t> </a:t>
                      </a:r>
                      <a:r>
                        <a:rPr lang="es-ES" sz="1600" b="1" dirty="0" err="1">
                          <a:solidFill>
                            <a:srgbClr val="002060"/>
                          </a:solidFill>
                          <a:latin typeface="Segoe Print" panose="02000600000000000000" pitchFamily="2" charset="0"/>
                        </a:rPr>
                        <a:t>tennis</a:t>
                      </a:r>
                      <a:endParaRPr lang="es-ES" sz="1600" b="1" dirty="0">
                        <a:solidFill>
                          <a:srgbClr val="002060"/>
                        </a:solidFill>
                        <a:latin typeface="Segoe Print" panose="02000600000000000000" pitchFamily="2" charset="0"/>
                      </a:endParaRPr>
                    </a:p>
                  </a:txBody>
                  <a:tcPr anchor="ctr"/>
                </a:tc>
                <a:tc>
                  <a:txBody>
                    <a:bodyPr/>
                    <a:lstStyle/>
                    <a:p>
                      <a:pPr algn="ctr"/>
                      <a:r>
                        <a:rPr lang="es-ES" sz="1600" b="1" dirty="0">
                          <a:solidFill>
                            <a:srgbClr val="002060"/>
                          </a:solidFill>
                          <a:latin typeface="Segoe Print" panose="02000600000000000000" pitchFamily="2" charset="0"/>
                        </a:rPr>
                        <a:t>to play football</a:t>
                      </a:r>
                    </a:p>
                  </a:txBody>
                  <a:tcPr anchor="ctr"/>
                </a:tc>
                <a:extLst>
                  <a:ext uri="{0D108BD9-81ED-4DB2-BD59-A6C34878D82A}">
                    <a16:rowId xmlns:a16="http://schemas.microsoft.com/office/drawing/2014/main" val="10009"/>
                  </a:ext>
                </a:extLst>
              </a:tr>
            </a:tbl>
          </a:graphicData>
        </a:graphic>
      </p:graphicFrame>
      <p:sp>
        <p:nvSpPr>
          <p:cNvPr id="36" name="TextBox 35">
            <a:extLst>
              <a:ext uri="{FF2B5EF4-FFF2-40B4-BE49-F238E27FC236}">
                <a16:creationId xmlns:a16="http://schemas.microsoft.com/office/drawing/2014/main" id="{AC7189AB-69C6-7CE8-E3CB-653BF9F7CEC5}"/>
              </a:ext>
            </a:extLst>
          </p:cNvPr>
          <p:cNvSpPr txBox="1"/>
          <p:nvPr/>
        </p:nvSpPr>
        <p:spPr>
          <a:xfrm>
            <a:off x="7155782" y="58981"/>
            <a:ext cx="2608149" cy="307777"/>
          </a:xfrm>
          <a:prstGeom prst="rect">
            <a:avLst/>
          </a:prstGeom>
          <a:solidFill>
            <a:srgbClr val="C7E6A4"/>
          </a:solidFill>
        </p:spPr>
        <p:txBody>
          <a:bodyPr wrap="square">
            <a:spAutoFit/>
          </a:bodyPr>
          <a:lstStyle/>
          <a:p>
            <a:pPr algn="ctr"/>
            <a:r>
              <a:rPr lang="en-GB" sz="1400" dirty="0">
                <a:solidFill>
                  <a:srgbClr val="002060"/>
                </a:solidFill>
                <a:latin typeface="Century Gothic" panose="020B0502020202020204" pitchFamily="34" charset="0"/>
              </a:rPr>
              <a:t>(la) </a:t>
            </a:r>
            <a:r>
              <a:rPr lang="en-GB" sz="1400" b="1" dirty="0" err="1">
                <a:solidFill>
                  <a:srgbClr val="002060"/>
                </a:solidFill>
                <a:latin typeface="Century Gothic" panose="020B0502020202020204" pitchFamily="34" charset="0"/>
              </a:rPr>
              <a:t>encuesta</a:t>
            </a:r>
            <a:r>
              <a:rPr lang="en-GB" sz="1400" dirty="0">
                <a:solidFill>
                  <a:srgbClr val="002060"/>
                </a:solidFill>
                <a:latin typeface="Century Gothic" panose="020B0502020202020204" pitchFamily="34" charset="0"/>
              </a:rPr>
              <a:t> = a survey</a:t>
            </a:r>
            <a:endParaRPr lang="en-GB" sz="1400" dirty="0"/>
          </a:p>
        </p:txBody>
      </p:sp>
      <p:pic>
        <p:nvPicPr>
          <p:cNvPr id="37" name="Google Shape;383;p19" descr="Chat, Multiple, Icon, Symbol, Message, Bubble, Talk">
            <a:extLst>
              <a:ext uri="{FF2B5EF4-FFF2-40B4-BE49-F238E27FC236}">
                <a16:creationId xmlns:a16="http://schemas.microsoft.com/office/drawing/2014/main" id="{67019502-E30B-093D-A037-0BA667EABED7}"/>
              </a:ext>
            </a:extLst>
          </p:cNvPr>
          <p:cNvPicPr preferRelativeResize="0"/>
          <p:nvPr/>
        </p:nvPicPr>
        <p:blipFill rotWithShape="1">
          <a:blip r:embed="rId5">
            <a:alphaModFix/>
          </a:blip>
          <a:srcRect/>
          <a:stretch/>
        </p:blipFill>
        <p:spPr>
          <a:xfrm>
            <a:off x="11252596" y="1"/>
            <a:ext cx="855052" cy="734742"/>
          </a:xfrm>
          <a:prstGeom prst="rect">
            <a:avLst/>
          </a:prstGeom>
          <a:noFill/>
          <a:ln>
            <a:noFill/>
          </a:ln>
        </p:spPr>
      </p:pic>
      <p:sp>
        <p:nvSpPr>
          <p:cNvPr id="38" name="Google Shape;386;p19">
            <a:extLst>
              <a:ext uri="{FF2B5EF4-FFF2-40B4-BE49-F238E27FC236}">
                <a16:creationId xmlns:a16="http://schemas.microsoft.com/office/drawing/2014/main" id="{DD8B5657-316F-083F-85FB-C3B03332BF35}"/>
              </a:ext>
            </a:extLst>
          </p:cNvPr>
          <p:cNvSpPr txBox="1"/>
          <p:nvPr/>
        </p:nvSpPr>
        <p:spPr>
          <a:xfrm>
            <a:off x="11175106" y="712215"/>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39" name="Speech Bubble: Oval 38">
            <a:extLst>
              <a:ext uri="{FF2B5EF4-FFF2-40B4-BE49-F238E27FC236}">
                <a16:creationId xmlns:a16="http://schemas.microsoft.com/office/drawing/2014/main" id="{6989E6B4-8AF2-F9EC-6A1A-CCA27FDEFF74}"/>
              </a:ext>
            </a:extLst>
          </p:cNvPr>
          <p:cNvSpPr/>
          <p:nvPr/>
        </p:nvSpPr>
        <p:spPr>
          <a:xfrm>
            <a:off x="334372" y="1446763"/>
            <a:ext cx="4330618" cy="1451419"/>
          </a:xfrm>
          <a:prstGeom prst="wedgeEllipseCallout">
            <a:avLst>
              <a:gd name="adj1" fmla="val -51634"/>
              <a:gd name="adj2" fmla="val 72052"/>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¿Quieres</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ir</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 la playa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0" name="Speech Bubble: Oval 39">
            <a:extLst>
              <a:ext uri="{FF2B5EF4-FFF2-40B4-BE49-F238E27FC236}">
                <a16:creationId xmlns:a16="http://schemas.microsoft.com/office/drawing/2014/main" id="{C4F084D9-187A-9462-6CAF-34B5218CB190}"/>
              </a:ext>
            </a:extLst>
          </p:cNvPr>
          <p:cNvSpPr/>
          <p:nvPr/>
        </p:nvSpPr>
        <p:spPr>
          <a:xfrm>
            <a:off x="36575" y="3506853"/>
            <a:ext cx="3754106" cy="1451418"/>
          </a:xfrm>
          <a:prstGeom prst="wedgeEllipseCallout">
            <a:avLst>
              <a:gd name="adj1" fmla="val 18457"/>
              <a:gd name="adj2" fmla="val -79512"/>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a:t>
            </a:r>
            <a:r>
              <a:rPr lang="en-GB" sz="2800" dirty="0">
                <a:solidFill>
                  <a:srgbClr val="002060"/>
                </a:solidFill>
                <a:latin typeface="Century Gothic" panose="020B0502020202020204" pitchFamily="34" charset="0"/>
              </a:rPr>
              <a:t>¿Quieres </a:t>
            </a:r>
            <a:r>
              <a:rPr lang="en-GB" sz="2800" dirty="0" err="1">
                <a:solidFill>
                  <a:srgbClr val="002060"/>
                </a:solidFill>
                <a:latin typeface="Century Gothic" panose="020B0502020202020204" pitchFamily="34" charset="0"/>
              </a:rPr>
              <a:t>ir</a:t>
            </a:r>
            <a:r>
              <a:rPr lang="en-GB" sz="2800" dirty="0">
                <a:solidFill>
                  <a:srgbClr val="002060"/>
                </a:solidFill>
                <a:latin typeface="Century Gothic" panose="020B0502020202020204" pitchFamily="34" charset="0"/>
              </a:rPr>
              <a:t> al bosque?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3" name="Speech Bubble: Oval 42">
            <a:extLst>
              <a:ext uri="{FF2B5EF4-FFF2-40B4-BE49-F238E27FC236}">
                <a16:creationId xmlns:a16="http://schemas.microsoft.com/office/drawing/2014/main" id="{4798F4E3-1FDD-ADF5-07B5-8309586E758D}"/>
              </a:ext>
            </a:extLst>
          </p:cNvPr>
          <p:cNvSpPr/>
          <p:nvPr/>
        </p:nvSpPr>
        <p:spPr>
          <a:xfrm>
            <a:off x="6776128" y="1532205"/>
            <a:ext cx="4330618" cy="1691442"/>
          </a:xfrm>
          <a:prstGeom prst="wedgeEllipseCallout">
            <a:avLst>
              <a:gd name="adj1" fmla="val -49348"/>
              <a:gd name="adj2" fmla="val 54373"/>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FFFFFF"/>
                </a:solidFill>
                <a:latin typeface="Century Gothic" panose="020B0502020202020204" pitchFamily="34" charset="0"/>
              </a:rPr>
              <a:t>B: </a:t>
            </a:r>
            <a:r>
              <a:rPr lang="en-GB" sz="2800" dirty="0" err="1">
                <a:solidFill>
                  <a:srgbClr val="FFFFFF"/>
                </a:solidFill>
                <a:latin typeface="Century Gothic" panose="020B0502020202020204" pitchFamily="34" charset="0"/>
              </a:rPr>
              <a:t>Sí</a:t>
            </a:r>
            <a:r>
              <a:rPr lang="en-GB" sz="2800" dirty="0">
                <a:solidFill>
                  <a:srgbClr val="FFFFFF"/>
                </a:solidFill>
                <a:latin typeface="Century Gothic" panose="020B0502020202020204" pitchFamily="34" charset="0"/>
              </a:rPr>
              <a:t>, </a:t>
            </a:r>
            <a:r>
              <a:rPr lang="en-GB" sz="2800" dirty="0" err="1">
                <a:solidFill>
                  <a:srgbClr val="FFFFFF"/>
                </a:solidFill>
                <a:latin typeface="Century Gothic" panose="020B0502020202020204" pitchFamily="34" charset="0"/>
              </a:rPr>
              <a:t>quiero</a:t>
            </a:r>
            <a:r>
              <a:rPr lang="en-GB" sz="2800" dirty="0">
                <a:solidFill>
                  <a:srgbClr val="FFFFFF"/>
                </a:solidFill>
                <a:latin typeface="Century Gothic" panose="020B0502020202020204" pitchFamily="34" charset="0"/>
              </a:rPr>
              <a:t> </a:t>
            </a:r>
            <a:r>
              <a:rPr lang="en-GB" sz="2800" dirty="0" err="1">
                <a:solidFill>
                  <a:srgbClr val="FFFFFF"/>
                </a:solidFill>
                <a:latin typeface="Century Gothic" panose="020B0502020202020204" pitchFamily="34" charset="0"/>
              </a:rPr>
              <a:t>ir</a:t>
            </a:r>
            <a:r>
              <a:rPr lang="en-GB" sz="2800" dirty="0">
                <a:solidFill>
                  <a:srgbClr val="FFFFFF"/>
                </a:solidFill>
                <a:latin typeface="Century Gothic" panose="020B0502020202020204" pitchFamily="34" charset="0"/>
              </a:rPr>
              <a:t> a la playa.</a:t>
            </a:r>
          </a:p>
        </p:txBody>
      </p:sp>
      <p:sp>
        <p:nvSpPr>
          <p:cNvPr id="44" name="Speech Bubble: Oval 43">
            <a:extLst>
              <a:ext uri="{FF2B5EF4-FFF2-40B4-BE49-F238E27FC236}">
                <a16:creationId xmlns:a16="http://schemas.microsoft.com/office/drawing/2014/main" id="{B95E39BF-D106-C560-1867-77FF67EE99A2}"/>
              </a:ext>
            </a:extLst>
          </p:cNvPr>
          <p:cNvSpPr/>
          <p:nvPr/>
        </p:nvSpPr>
        <p:spPr>
          <a:xfrm>
            <a:off x="7417321" y="3363149"/>
            <a:ext cx="4416282" cy="1408926"/>
          </a:xfrm>
          <a:prstGeom prst="wedgeEllipseCallout">
            <a:avLst>
              <a:gd name="adj1" fmla="val -63174"/>
              <a:gd name="adj2" fmla="val -26410"/>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B: </a:t>
            </a:r>
            <a:r>
              <a:rPr lang="en-GB" sz="2800" noProof="0" dirty="0">
                <a:solidFill>
                  <a:schemeClr val="bg1"/>
                </a:solidFill>
                <a:latin typeface="Century Gothic" panose="020B0502020202020204" pitchFamily="34" charset="0"/>
              </a:rPr>
              <a:t>No, no </a:t>
            </a:r>
            <a:r>
              <a:rPr lang="en-GB" sz="2800" noProof="0" dirty="0" err="1">
                <a:solidFill>
                  <a:schemeClr val="bg1"/>
                </a:solidFill>
                <a:latin typeface="Century Gothic" panose="020B0502020202020204" pitchFamily="34" charset="0"/>
              </a:rPr>
              <a:t>quiero</a:t>
            </a:r>
            <a:r>
              <a:rPr lang="en-GB" sz="2800" noProof="0" dirty="0">
                <a:solidFill>
                  <a:schemeClr val="bg1"/>
                </a:solidFill>
                <a:latin typeface="Century Gothic" panose="020B0502020202020204" pitchFamily="34" charset="0"/>
              </a:rPr>
              <a:t> </a:t>
            </a:r>
            <a:r>
              <a:rPr lang="en-GB" sz="2800" noProof="0" dirty="0" err="1">
                <a:solidFill>
                  <a:schemeClr val="bg1"/>
                </a:solidFill>
                <a:latin typeface="Century Gothic" panose="020B0502020202020204" pitchFamily="34" charset="0"/>
              </a:rPr>
              <a:t>ir</a:t>
            </a:r>
            <a:r>
              <a:rPr lang="en-GB" sz="2800" noProof="0" dirty="0">
                <a:solidFill>
                  <a:schemeClr val="bg1"/>
                </a:solidFill>
                <a:latin typeface="Century Gothic" panose="020B0502020202020204" pitchFamily="34" charset="0"/>
              </a:rPr>
              <a:t> al bosque.</a:t>
            </a:r>
            <a:endParaRPr kumimoji="0" lang="en-GB" sz="28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 name="Google Shape;167;p2">
            <a:extLst>
              <a:ext uri="{FF2B5EF4-FFF2-40B4-BE49-F238E27FC236}">
                <a16:creationId xmlns:a16="http://schemas.microsoft.com/office/drawing/2014/main" id="{50C9E405-5761-698C-806E-651DE827249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4" name="Picture 8" descr="Free vector graphics of Summer">
            <a:extLst>
              <a:ext uri="{FF2B5EF4-FFF2-40B4-BE49-F238E27FC236}">
                <a16:creationId xmlns:a16="http://schemas.microsoft.com/office/drawing/2014/main" id="{7570591C-B36F-DB09-97EA-4F2DAFA0D8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186" y="6117495"/>
            <a:ext cx="730187" cy="530995"/>
          </a:xfrm>
          <a:prstGeom prst="round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CB33B84-DC6F-12EA-F726-B6C37A260787}"/>
                  </a:ext>
                </a:extLst>
              </p14:cNvPr>
              <p14:cNvContentPartPr/>
              <p14:nvPr/>
            </p14:nvContentPartPr>
            <p14:xfrm>
              <a:off x="388260" y="5425200"/>
              <a:ext cx="360" cy="360"/>
            </p14:xfrm>
          </p:contentPart>
        </mc:Choice>
        <mc:Fallback xmlns="">
          <p:pic>
            <p:nvPicPr>
              <p:cNvPr id="9" name="Ink 8">
                <a:extLst>
                  <a:ext uri="{FF2B5EF4-FFF2-40B4-BE49-F238E27FC236}">
                    <a16:creationId xmlns:a16="http://schemas.microsoft.com/office/drawing/2014/main" id="{BCB33B84-DC6F-12EA-F726-B6C37A260787}"/>
                  </a:ext>
                </a:extLst>
              </p:cNvPr>
              <p:cNvPicPr/>
              <p:nvPr/>
            </p:nvPicPr>
            <p:blipFill>
              <a:blip r:embed="rId8"/>
              <a:stretch>
                <a:fillRect/>
              </a:stretch>
            </p:blipFill>
            <p:spPr>
              <a:xfrm>
                <a:off x="334620" y="531720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28135F1C-F626-B825-5812-4D6745F80BF5}"/>
                  </a:ext>
                </a:extLst>
              </p14:cNvPr>
              <p14:cNvContentPartPr/>
              <p14:nvPr/>
            </p14:nvContentPartPr>
            <p14:xfrm>
              <a:off x="364860" y="5325840"/>
              <a:ext cx="1050840" cy="208440"/>
            </p14:xfrm>
          </p:contentPart>
        </mc:Choice>
        <mc:Fallback xmlns="">
          <p:pic>
            <p:nvPicPr>
              <p:cNvPr id="10" name="Ink 9">
                <a:extLst>
                  <a:ext uri="{FF2B5EF4-FFF2-40B4-BE49-F238E27FC236}">
                    <a16:creationId xmlns:a16="http://schemas.microsoft.com/office/drawing/2014/main" id="{28135F1C-F626-B825-5812-4D6745F80BF5}"/>
                  </a:ext>
                </a:extLst>
              </p:cNvPr>
              <p:cNvPicPr/>
              <p:nvPr/>
            </p:nvPicPr>
            <p:blipFill>
              <a:blip r:embed="rId10"/>
              <a:stretch>
                <a:fillRect/>
              </a:stretch>
            </p:blipFill>
            <p:spPr>
              <a:xfrm>
                <a:off x="311220" y="5217840"/>
                <a:ext cx="1158480" cy="424080"/>
              </a:xfrm>
              <a:prstGeom prst="rect">
                <a:avLst/>
              </a:prstGeom>
            </p:spPr>
          </p:pic>
        </mc:Fallback>
      </mc:AlternateContent>
      <p:pic>
        <p:nvPicPr>
          <p:cNvPr id="6" name="Picture 5" descr="A group of trees with green leaves&#10;&#10;Description automatically generated with low confidence">
            <a:extLst>
              <a:ext uri="{FF2B5EF4-FFF2-40B4-BE49-F238E27FC236}">
                <a16:creationId xmlns:a16="http://schemas.microsoft.com/office/drawing/2014/main" id="{D12ED3AA-97E6-4503-8BAF-77D957DC5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11365" y="6179860"/>
            <a:ext cx="580950" cy="443883"/>
          </a:xfrm>
          <a:prstGeom prst="rect">
            <a:avLst/>
          </a:prstGeom>
        </p:spPr>
      </p:pic>
      <p:pic>
        <p:nvPicPr>
          <p:cNvPr id="8" name="Picture 7" descr="A picture containing water, boat, hot air balloon, transport&#10;&#10;Description automatically generated">
            <a:extLst>
              <a:ext uri="{FF2B5EF4-FFF2-40B4-BE49-F238E27FC236}">
                <a16:creationId xmlns:a16="http://schemas.microsoft.com/office/drawing/2014/main" id="{43A74CB1-0824-4A98-9D33-97B64D1800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5322" y="6117495"/>
            <a:ext cx="751019" cy="530994"/>
          </a:xfrm>
          <a:prstGeom prst="roundRect">
            <a:avLst/>
          </a:prstGeom>
        </p:spPr>
      </p:pic>
    </p:spTree>
    <p:extLst>
      <p:ext uri="{BB962C8B-B14F-4D97-AF65-F5344CB8AC3E}">
        <p14:creationId xmlns:p14="http://schemas.microsoft.com/office/powerpoint/2010/main" val="32628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drawProgress</p:attrName>
                                        </p:attrNameLst>
                                      </p:cBhvr>
                                      <p:tavLst>
                                        <p:tav tm="0">
                                          <p:val>
                                            <p:fltVal val="0"/>
                                          </p:val>
                                        </p:tav>
                                        <p:tav tm="100000">
                                          <p:val>
                                            <p:fltVal val="1"/>
                                          </p:val>
                                        </p:tav>
                                      </p:tavLst>
                                    </p:anim>
                                  </p:childTnLst>
                                </p:cTn>
                              </p:par>
                              <p:par>
                                <p:cTn id="16" presetID="63"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2000" fill="hold"/>
                                        <p:tgtEl>
                                          <p:spTgt spid="10"/>
                                        </p:tgtEl>
                                        <p:attrNameLst>
                                          <p:attrName>drawProgress</p:attrName>
                                        </p:attrNameLst>
                                      </p:cBhvr>
                                      <p:tavLst>
                                        <p:tav tm="0">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06440" y="106091"/>
            <a:ext cx="347026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graphicFrame>
        <p:nvGraphicFramePr>
          <p:cNvPr id="47" name="Table 4">
            <a:extLst>
              <a:ext uri="{FF2B5EF4-FFF2-40B4-BE49-F238E27FC236}">
                <a16:creationId xmlns:a16="http://schemas.microsoft.com/office/drawing/2014/main" id="{86081372-E33F-4537-B8BF-87646FD7CBFF}"/>
              </a:ext>
            </a:extLst>
          </p:cNvPr>
          <p:cNvGraphicFramePr>
            <a:graphicFrameLocks noGrp="1"/>
          </p:cNvGraphicFramePr>
          <p:nvPr/>
        </p:nvGraphicFramePr>
        <p:xfrm>
          <a:off x="214638" y="1005576"/>
          <a:ext cx="9970004" cy="5730082"/>
        </p:xfrm>
        <a:graphic>
          <a:graphicData uri="http://schemas.openxmlformats.org/drawingml/2006/table">
            <a:tbl>
              <a:tblPr firstRow="1" bandRow="1">
                <a:tableStyleId>{5940675A-B579-460E-94D1-54222C63F5DA}</a:tableStyleId>
              </a:tblPr>
              <a:tblGrid>
                <a:gridCol w="1758532">
                  <a:extLst>
                    <a:ext uri="{9D8B030D-6E8A-4147-A177-3AD203B41FA5}">
                      <a16:colId xmlns:a16="http://schemas.microsoft.com/office/drawing/2014/main" val="1203737284"/>
                    </a:ext>
                  </a:extLst>
                </a:gridCol>
                <a:gridCol w="2753813">
                  <a:extLst>
                    <a:ext uri="{9D8B030D-6E8A-4147-A177-3AD203B41FA5}">
                      <a16:colId xmlns:a16="http://schemas.microsoft.com/office/drawing/2014/main" val="1810222861"/>
                    </a:ext>
                  </a:extLst>
                </a:gridCol>
                <a:gridCol w="2913681">
                  <a:extLst>
                    <a:ext uri="{9D8B030D-6E8A-4147-A177-3AD203B41FA5}">
                      <a16:colId xmlns:a16="http://schemas.microsoft.com/office/drawing/2014/main" val="274413866"/>
                    </a:ext>
                  </a:extLst>
                </a:gridCol>
                <a:gridCol w="2543978">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600" b="1" dirty="0">
                          <a:solidFill>
                            <a:srgbClr val="00B0F0"/>
                          </a:solidFill>
                          <a:latin typeface="Century Gothic" panose="020B0502020202020204" pitchFamily="34" charset="0"/>
                        </a:rPr>
                        <a:t>la </a:t>
                      </a:r>
                      <a:r>
                        <a:rPr lang="en-GB" sz="2600" b="1" dirty="0" err="1">
                          <a:solidFill>
                            <a:srgbClr val="00B0F0"/>
                          </a:solidFill>
                          <a:latin typeface="Century Gothic" panose="020B0502020202020204" pitchFamily="34" charset="0"/>
                        </a:rPr>
                        <a:t>isla</a:t>
                      </a:r>
                      <a:endParaRPr lang="en-GB" sz="2600" b="1" dirty="0">
                        <a:solidFill>
                          <a:srgbClr val="00B0F0"/>
                        </a:solidFill>
                        <a:latin typeface="Century Gothic" panose="020B0502020202020204" pitchFamily="34" charset="0"/>
                      </a:endParaRPr>
                    </a:p>
                  </a:txBody>
                  <a:tcPr/>
                </a:tc>
                <a:tc>
                  <a:txBody>
                    <a:bodyPr/>
                    <a:lstStyle/>
                    <a:p>
                      <a:r>
                        <a:rPr lang="en-GB" sz="2600" b="1" dirty="0">
                          <a:solidFill>
                            <a:srgbClr val="00B0F0"/>
                          </a:solidFill>
                          <a:latin typeface="Century Gothic" panose="020B0502020202020204" pitchFamily="34" charset="0"/>
                        </a:rPr>
                        <a:t>vas</a:t>
                      </a:r>
                    </a:p>
                  </a:txBody>
                  <a:tcPr/>
                </a:tc>
                <a:tc>
                  <a:txBody>
                    <a:bodyPr/>
                    <a:lstStyle/>
                    <a:p>
                      <a:r>
                        <a:rPr lang="en-GB" sz="2600" b="1" dirty="0">
                          <a:solidFill>
                            <a:srgbClr val="00B0F0"/>
                          </a:solidFill>
                          <a:latin typeface="Century Gothic" panose="020B0502020202020204" pitchFamily="34" charset="0"/>
                        </a:rPr>
                        <a:t>to</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1" dirty="0" err="1">
                          <a:solidFill>
                            <a:srgbClr val="00B0F0"/>
                          </a:solidFill>
                          <a:latin typeface="Century Gothic" panose="020B0502020202020204" pitchFamily="34" charset="0"/>
                        </a:rPr>
                        <a:t>va</a:t>
                      </a:r>
                      <a:endParaRPr lang="en-GB" sz="2600" b="1" dirty="0">
                        <a:solidFill>
                          <a:srgbClr val="00B0F0"/>
                        </a:solidFill>
                        <a:latin typeface="Century Gothic" panose="020B0502020202020204" pitchFamily="34" charset="0"/>
                      </a:endParaRPr>
                    </a:p>
                  </a:txBody>
                  <a:tcPr/>
                </a:tc>
                <a:tc>
                  <a:txBody>
                    <a:bodyPr/>
                    <a:lstStyle/>
                    <a:p>
                      <a:r>
                        <a:rPr lang="en-GB" sz="2600" b="1" dirty="0" err="1">
                          <a:solidFill>
                            <a:srgbClr val="00B0F0"/>
                          </a:solidFill>
                          <a:latin typeface="Century Gothic" panose="020B0502020202020204" pitchFamily="34" charset="0"/>
                        </a:rPr>
                        <a:t>el</a:t>
                      </a:r>
                      <a:r>
                        <a:rPr lang="en-GB" sz="2600" b="1" dirty="0">
                          <a:solidFill>
                            <a:srgbClr val="00B0F0"/>
                          </a:solidFill>
                          <a:latin typeface="Century Gothic" panose="020B0502020202020204" pitchFamily="34" charset="0"/>
                        </a:rPr>
                        <a:t> </a:t>
                      </a:r>
                      <a:r>
                        <a:rPr lang="en-GB" sz="2600" b="1" dirty="0" err="1">
                          <a:solidFill>
                            <a:srgbClr val="00B0F0"/>
                          </a:solidFill>
                          <a:latin typeface="Century Gothic" panose="020B0502020202020204" pitchFamily="34" charset="0"/>
                        </a:rPr>
                        <a:t>río</a:t>
                      </a:r>
                      <a:endParaRPr lang="en-GB" sz="2600" b="1" dirty="0">
                        <a:solidFill>
                          <a:srgbClr val="00B0F0"/>
                        </a:solidFill>
                        <a:latin typeface="Century Gothic" panose="020B0502020202020204" pitchFamily="34" charset="0"/>
                      </a:endParaRPr>
                    </a:p>
                  </a:txBody>
                  <a:tcPr/>
                </a:tc>
                <a:tc>
                  <a:txBody>
                    <a:bodyPr/>
                    <a:lstStyle/>
                    <a:p>
                      <a:r>
                        <a:rPr lang="en-GB" sz="2600" b="1" dirty="0" err="1">
                          <a:solidFill>
                            <a:srgbClr val="00B0F0"/>
                          </a:solidFill>
                          <a:latin typeface="Century Gothic" panose="020B0502020202020204" pitchFamily="34" charset="0"/>
                        </a:rPr>
                        <a:t>el</a:t>
                      </a:r>
                      <a:r>
                        <a:rPr lang="en-GB" sz="2600" b="1" dirty="0">
                          <a:solidFill>
                            <a:srgbClr val="00B0F0"/>
                          </a:solidFill>
                          <a:latin typeface="Century Gothic" panose="020B0502020202020204" pitchFamily="34" charset="0"/>
                        </a:rPr>
                        <a:t> bosque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600" b="1" dirty="0">
                          <a:solidFill>
                            <a:srgbClr val="92D050"/>
                          </a:solidFill>
                          <a:latin typeface="Century Gothic" panose="020B0502020202020204" pitchFamily="34" charset="0"/>
                        </a:rPr>
                        <a:t>la </a:t>
                      </a:r>
                      <a:r>
                        <a:rPr lang="en-GB" sz="2600" b="1" dirty="0" err="1">
                          <a:solidFill>
                            <a:srgbClr val="92D050"/>
                          </a:solidFill>
                          <a:latin typeface="Century Gothic" panose="020B0502020202020204" pitchFamily="34" charset="0"/>
                        </a:rPr>
                        <a:t>flor</a:t>
                      </a:r>
                      <a:endParaRPr lang="en-GB" sz="2600" b="1" dirty="0">
                        <a:solidFill>
                          <a:srgbClr val="92D050"/>
                        </a:solidFill>
                        <a:latin typeface="Century Gothic" panose="020B0502020202020204" pitchFamily="34" charset="0"/>
                      </a:endParaRPr>
                    </a:p>
                  </a:txBody>
                  <a:tcPr/>
                </a:tc>
                <a:tc>
                  <a:txBody>
                    <a:bodyPr/>
                    <a:lstStyle/>
                    <a:p>
                      <a:r>
                        <a:rPr lang="en-GB" sz="2600" b="1" dirty="0">
                          <a:solidFill>
                            <a:srgbClr val="92D050"/>
                          </a:solidFill>
                          <a:latin typeface="Century Gothic" panose="020B0502020202020204" pitchFamily="34" charset="0"/>
                        </a:rPr>
                        <a:t>la luz</a:t>
                      </a:r>
                    </a:p>
                  </a:txBody>
                  <a:tcPr/>
                </a:tc>
                <a:tc>
                  <a:txBody>
                    <a:bodyPr/>
                    <a:lstStyle/>
                    <a:p>
                      <a:r>
                        <a:rPr lang="en-GB" sz="2600" b="1" dirty="0" err="1">
                          <a:solidFill>
                            <a:srgbClr val="92D050"/>
                          </a:solidFill>
                          <a:latin typeface="Century Gothic" panose="020B0502020202020204" pitchFamily="34" charset="0"/>
                        </a:rPr>
                        <a:t>todo</a:t>
                      </a:r>
                      <a:endParaRPr lang="en-GB" sz="26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1" dirty="0">
                          <a:solidFill>
                            <a:srgbClr val="92D050"/>
                          </a:solidFill>
                          <a:latin typeface="Century Gothic" panose="020B0502020202020204" pitchFamily="34" charset="0"/>
                        </a:rPr>
                        <a:t>mucho</a:t>
                      </a:r>
                    </a:p>
                  </a:txBody>
                  <a:tcPr/>
                </a:tc>
                <a:tc>
                  <a:txBody>
                    <a:bodyPr/>
                    <a:lstStyle/>
                    <a:p>
                      <a:r>
                        <a:rPr lang="en-GB" sz="2600" b="1" dirty="0" err="1">
                          <a:solidFill>
                            <a:srgbClr val="92D050"/>
                          </a:solidFill>
                          <a:latin typeface="Century Gothic" panose="020B0502020202020204" pitchFamily="34" charset="0"/>
                        </a:rPr>
                        <a:t>todo</a:t>
                      </a:r>
                      <a:r>
                        <a:rPr lang="en-GB" sz="2600" b="1" dirty="0">
                          <a:solidFill>
                            <a:srgbClr val="92D050"/>
                          </a:solidFill>
                          <a:latin typeface="Century Gothic" panose="020B0502020202020204" pitchFamily="34" charset="0"/>
                        </a:rPr>
                        <a:t> </a:t>
                      </a:r>
                      <a:r>
                        <a:rPr lang="en-GB" sz="2600" b="1" dirty="0" err="1">
                          <a:solidFill>
                            <a:srgbClr val="92D050"/>
                          </a:solidFill>
                          <a:latin typeface="Century Gothic" panose="020B0502020202020204" pitchFamily="34" charset="0"/>
                        </a:rPr>
                        <a:t>el</a:t>
                      </a:r>
                      <a:r>
                        <a:rPr lang="en-GB" sz="2600" b="1" dirty="0">
                          <a:solidFill>
                            <a:srgbClr val="92D050"/>
                          </a:solidFill>
                          <a:latin typeface="Century Gothic" panose="020B0502020202020204" pitchFamily="34" charset="0"/>
                        </a:rPr>
                        <a:t> </a:t>
                      </a:r>
                      <a:r>
                        <a:rPr lang="en-GB" sz="2600" b="1" dirty="0" err="1">
                          <a:solidFill>
                            <a:srgbClr val="92D050"/>
                          </a:solidFill>
                          <a:latin typeface="Century Gothic" panose="020B0502020202020204" pitchFamily="34" charset="0"/>
                        </a:rPr>
                        <a:t>mundo</a:t>
                      </a:r>
                      <a:r>
                        <a:rPr lang="en-GB" sz="2600" b="1" dirty="0">
                          <a:solidFill>
                            <a:srgbClr val="92D050"/>
                          </a:solidFill>
                          <a:latin typeface="Century Gothic" panose="020B0502020202020204" pitchFamily="34" charset="0"/>
                        </a:rPr>
                        <a:t> </a:t>
                      </a:r>
                    </a:p>
                  </a:txBody>
                  <a:tcPr/>
                </a:tc>
                <a:tc>
                  <a:txBody>
                    <a:bodyPr/>
                    <a:lstStyle/>
                    <a:p>
                      <a:r>
                        <a:rPr lang="en-GB" sz="2600" b="1" dirty="0" err="1">
                          <a:solidFill>
                            <a:srgbClr val="92D050"/>
                          </a:solidFill>
                          <a:latin typeface="Century Gothic" panose="020B0502020202020204" pitchFamily="34" charset="0"/>
                        </a:rPr>
                        <a:t>el</a:t>
                      </a:r>
                      <a:r>
                        <a:rPr lang="en-GB" sz="2600" b="1" dirty="0">
                          <a:solidFill>
                            <a:srgbClr val="92D050"/>
                          </a:solidFill>
                          <a:latin typeface="Century Gothic" panose="020B0502020202020204" pitchFamily="34" charset="0"/>
                        </a:rPr>
                        <a:t> </a:t>
                      </a:r>
                      <a:r>
                        <a:rPr lang="en-GB" sz="2600" b="1" dirty="0" err="1">
                          <a:solidFill>
                            <a:srgbClr val="92D050"/>
                          </a:solidFill>
                          <a:latin typeface="Century Gothic" panose="020B0502020202020204" pitchFamily="34" charset="0"/>
                        </a:rPr>
                        <a:t>fuego</a:t>
                      </a:r>
                      <a:endParaRPr lang="en-GB" sz="26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600" b="1" dirty="0" err="1">
                          <a:solidFill>
                            <a:srgbClr val="FF3399"/>
                          </a:solidFill>
                          <a:latin typeface="Century Gothic" panose="020B0502020202020204" pitchFamily="34" charset="0"/>
                        </a:rPr>
                        <a:t>lavar</a:t>
                      </a:r>
                      <a:endParaRPr lang="en-GB" sz="2600" b="1" dirty="0">
                        <a:solidFill>
                          <a:srgbClr val="FF3399"/>
                        </a:solidFill>
                        <a:latin typeface="Century Gothic" panose="020B0502020202020204" pitchFamily="34" charset="0"/>
                      </a:endParaRPr>
                    </a:p>
                  </a:txBody>
                  <a:tcPr/>
                </a:tc>
                <a:tc>
                  <a:txBody>
                    <a:bodyPr/>
                    <a:lstStyle/>
                    <a:p>
                      <a:r>
                        <a:rPr lang="en-GB" sz="2600" b="1" dirty="0" err="1">
                          <a:solidFill>
                            <a:srgbClr val="FF3399"/>
                          </a:solidFill>
                          <a:latin typeface="Century Gothic" panose="020B0502020202020204" pitchFamily="34" charset="0"/>
                        </a:rPr>
                        <a:t>dormir</a:t>
                      </a:r>
                      <a:endParaRPr lang="en-GB" sz="2600" b="1" dirty="0">
                        <a:solidFill>
                          <a:srgbClr val="FF3399"/>
                        </a:solidFill>
                        <a:latin typeface="Century Gothic" panose="020B0502020202020204" pitchFamily="34" charset="0"/>
                      </a:endParaRPr>
                    </a:p>
                  </a:txBody>
                  <a:tcPr/>
                </a:tc>
                <a:tc>
                  <a:txBody>
                    <a:bodyPr/>
                    <a:lstStyle/>
                    <a:p>
                      <a:r>
                        <a:rPr lang="en-GB" sz="2600" b="1" dirty="0" err="1">
                          <a:solidFill>
                            <a:srgbClr val="FF3399"/>
                          </a:solidFill>
                          <a:latin typeface="Century Gothic" panose="020B0502020202020204" pitchFamily="34" charset="0"/>
                        </a:rPr>
                        <a:t>quiero</a:t>
                      </a:r>
                      <a:endParaRPr lang="en-GB" sz="26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600" b="1" dirty="0" err="1">
                          <a:solidFill>
                            <a:srgbClr val="FF3399"/>
                          </a:solidFill>
                          <a:latin typeface="Century Gothic" panose="020B0502020202020204" pitchFamily="34" charset="0"/>
                        </a:rPr>
                        <a:t>quiere</a:t>
                      </a:r>
                      <a:endParaRPr lang="en-GB" sz="2600" b="1" dirty="0">
                        <a:solidFill>
                          <a:srgbClr val="FF3399"/>
                        </a:solidFill>
                        <a:latin typeface="Century Gothic" panose="020B0502020202020204" pitchFamily="34" charset="0"/>
                      </a:endParaRPr>
                    </a:p>
                  </a:txBody>
                  <a:tcPr/>
                </a:tc>
                <a:tc>
                  <a:txBody>
                    <a:bodyPr/>
                    <a:lstStyle/>
                    <a:p>
                      <a:r>
                        <a:rPr lang="en-GB" sz="2600" b="1" dirty="0" err="1">
                          <a:solidFill>
                            <a:srgbClr val="FF3399"/>
                          </a:solidFill>
                          <a:latin typeface="Century Gothic" panose="020B0502020202020204" pitchFamily="34" charset="0"/>
                        </a:rPr>
                        <a:t>ir</a:t>
                      </a:r>
                      <a:endParaRPr lang="en-GB" sz="2600" b="1" dirty="0">
                        <a:solidFill>
                          <a:srgbClr val="FF3399"/>
                        </a:solidFill>
                        <a:latin typeface="Century Gothic" panose="020B0502020202020204" pitchFamily="34" charset="0"/>
                      </a:endParaRPr>
                    </a:p>
                  </a:txBody>
                  <a:tcPr/>
                </a:tc>
                <a:tc>
                  <a:txBody>
                    <a:bodyPr/>
                    <a:lstStyle/>
                    <a:p>
                      <a:r>
                        <a:rPr lang="en-GB" sz="2600" b="1" dirty="0">
                          <a:solidFill>
                            <a:srgbClr val="FF3399"/>
                          </a:solidFill>
                          <a:latin typeface="Century Gothic" panose="020B0502020202020204" pitchFamily="34" charset="0"/>
                        </a:rPr>
                        <a:t>quieres</a:t>
                      </a:r>
                    </a:p>
                  </a:txBody>
                  <a:tcPr/>
                </a:tc>
                <a:extLst>
                  <a:ext uri="{0D108BD9-81ED-4DB2-BD59-A6C34878D82A}">
                    <a16:rowId xmlns:a16="http://schemas.microsoft.com/office/drawing/2014/main" val="3232139915"/>
                  </a:ext>
                </a:extLst>
              </a:tr>
            </a:tbl>
          </a:graphicData>
        </a:graphic>
      </p:graphicFrame>
      <p:pic>
        <p:nvPicPr>
          <p:cNvPr id="48" name="Picture 47">
            <a:extLst>
              <a:ext uri="{FF2B5EF4-FFF2-40B4-BE49-F238E27FC236}">
                <a16:creationId xmlns:a16="http://schemas.microsoft.com/office/drawing/2014/main" id="{FECD558B-59AB-40E1-9239-B2766DB2D5CF}"/>
              </a:ext>
            </a:extLst>
          </p:cNvPr>
          <p:cNvPicPr>
            <a:picLocks noChangeAspect="1"/>
          </p:cNvPicPr>
          <p:nvPr/>
        </p:nvPicPr>
        <p:blipFill>
          <a:blip r:embed="rId4"/>
          <a:stretch>
            <a:fillRect/>
          </a:stretch>
        </p:blipFill>
        <p:spPr>
          <a:xfrm>
            <a:off x="49223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DD2162BD-9859-4961-B4B1-7393FFE27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58" y="1380440"/>
            <a:ext cx="1186070" cy="1186070"/>
          </a:xfrm>
          <a:prstGeom prst="rect">
            <a:avLst/>
          </a:prstGeom>
        </p:spPr>
      </p:pic>
      <p:pic>
        <p:nvPicPr>
          <p:cNvPr id="50" name="Picture 49">
            <a:extLst>
              <a:ext uri="{FF2B5EF4-FFF2-40B4-BE49-F238E27FC236}">
                <a16:creationId xmlns:a16="http://schemas.microsoft.com/office/drawing/2014/main" id="{D8B13E2B-617D-4714-943B-A57E130FB263}"/>
              </a:ext>
            </a:extLst>
          </p:cNvPr>
          <p:cNvPicPr>
            <a:picLocks noChangeAspect="1"/>
          </p:cNvPicPr>
          <p:nvPr/>
        </p:nvPicPr>
        <p:blipFill>
          <a:blip r:embed="rId6"/>
          <a:stretch>
            <a:fillRect/>
          </a:stretch>
        </p:blipFill>
        <p:spPr>
          <a:xfrm>
            <a:off x="492239" y="4957676"/>
            <a:ext cx="1162417" cy="1101237"/>
          </a:xfrm>
          <a:prstGeom prst="rect">
            <a:avLst/>
          </a:prstGeom>
        </p:spPr>
      </p:pic>
      <p:sp>
        <p:nvSpPr>
          <p:cNvPr id="51" name="TextBox 50">
            <a:extLst>
              <a:ext uri="{FF2B5EF4-FFF2-40B4-BE49-F238E27FC236}">
                <a16:creationId xmlns:a16="http://schemas.microsoft.com/office/drawing/2014/main" id="{AA4DA468-0294-4D49-BBD1-6E8054D1C5DE}"/>
              </a:ext>
            </a:extLst>
          </p:cNvPr>
          <p:cNvSpPr txBox="1"/>
          <p:nvPr/>
        </p:nvSpPr>
        <p:spPr>
          <a:xfrm>
            <a:off x="135628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0273316F-BF61-4ECB-92BC-B436C641AE87}"/>
              </a:ext>
            </a:extLst>
          </p:cNvPr>
          <p:cNvSpPr txBox="1"/>
          <p:nvPr/>
        </p:nvSpPr>
        <p:spPr>
          <a:xfrm>
            <a:off x="130589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C398346B-6379-4FE6-8D35-B22D2C204C60}"/>
              </a:ext>
            </a:extLst>
          </p:cNvPr>
          <p:cNvSpPr txBox="1"/>
          <p:nvPr/>
        </p:nvSpPr>
        <p:spPr>
          <a:xfrm>
            <a:off x="134982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61FD9AC4-A821-4C02-A2B0-9B0C124FD38B}"/>
              </a:ext>
            </a:extLst>
          </p:cNvPr>
          <p:cNvSpPr txBox="1"/>
          <p:nvPr/>
        </p:nvSpPr>
        <p:spPr>
          <a:xfrm>
            <a:off x="1973764" y="624335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wants</a:t>
            </a:r>
          </a:p>
        </p:txBody>
      </p:sp>
      <p:sp>
        <p:nvSpPr>
          <p:cNvPr id="55" name="TextBox 54">
            <a:extLst>
              <a:ext uri="{FF2B5EF4-FFF2-40B4-BE49-F238E27FC236}">
                <a16:creationId xmlns:a16="http://schemas.microsoft.com/office/drawing/2014/main" id="{01FDF8A7-13C4-4EDB-8458-850B90356D28}"/>
              </a:ext>
            </a:extLst>
          </p:cNvPr>
          <p:cNvSpPr txBox="1"/>
          <p:nvPr/>
        </p:nvSpPr>
        <p:spPr>
          <a:xfrm>
            <a:off x="4660337" y="6303720"/>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go,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goind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1759C833-0C6D-48EC-B259-4591D680362A}"/>
              </a:ext>
            </a:extLst>
          </p:cNvPr>
          <p:cNvSpPr txBox="1"/>
          <p:nvPr/>
        </p:nvSpPr>
        <p:spPr>
          <a:xfrm>
            <a:off x="7667351" y="630372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want</a:t>
            </a:r>
          </a:p>
        </p:txBody>
      </p:sp>
      <p:sp>
        <p:nvSpPr>
          <p:cNvPr id="3" name="Google Shape;167;p2">
            <a:extLst>
              <a:ext uri="{FF2B5EF4-FFF2-40B4-BE49-F238E27FC236}">
                <a16:creationId xmlns:a16="http://schemas.microsoft.com/office/drawing/2014/main" id="{F01CF1BC-CA50-9547-3BD4-BB7B1E6BEA9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TextBox 3">
            <a:hlinkClick r:id="" action="ppaction://noaction">
              <a:snd r:embed="rId7" name="T3_W8F_6.1.wav"/>
            </a:hlinkClick>
            <a:extLst>
              <a:ext uri="{FF2B5EF4-FFF2-40B4-BE49-F238E27FC236}">
                <a16:creationId xmlns:a16="http://schemas.microsoft.com/office/drawing/2014/main" id="{42BF1D8F-967A-41EE-AC0B-B4407EE85327}"/>
              </a:ext>
            </a:extLst>
          </p:cNvPr>
          <p:cNvSpPr txBox="1"/>
          <p:nvPr/>
        </p:nvSpPr>
        <p:spPr>
          <a:xfrm>
            <a:off x="692911" y="499301"/>
            <a:ext cx="851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7" name="TextBox 6">
            <a:extLst>
              <a:ext uri="{FF2B5EF4-FFF2-40B4-BE49-F238E27FC236}">
                <a16:creationId xmlns:a16="http://schemas.microsoft.com/office/drawing/2014/main" id="{0C1428CD-C363-BE64-7049-6E33AB2E2F59}"/>
              </a:ext>
            </a:extLst>
          </p:cNvPr>
          <p:cNvSpPr txBox="1"/>
          <p:nvPr/>
        </p:nvSpPr>
        <p:spPr>
          <a:xfrm>
            <a:off x="1932257" y="5309552"/>
            <a:ext cx="27309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wash, washing</a:t>
            </a:r>
          </a:p>
        </p:txBody>
      </p:sp>
      <p:sp>
        <p:nvSpPr>
          <p:cNvPr id="8" name="TextBox 7">
            <a:extLst>
              <a:ext uri="{FF2B5EF4-FFF2-40B4-BE49-F238E27FC236}">
                <a16:creationId xmlns:a16="http://schemas.microsoft.com/office/drawing/2014/main" id="{3F7724A9-5B2F-15C7-C467-2740FC3C7729}"/>
              </a:ext>
            </a:extLst>
          </p:cNvPr>
          <p:cNvSpPr txBox="1"/>
          <p:nvPr/>
        </p:nvSpPr>
        <p:spPr>
          <a:xfrm>
            <a:off x="4730523" y="5309553"/>
            <a:ext cx="29368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sleep, sleeping</a:t>
            </a:r>
          </a:p>
        </p:txBody>
      </p:sp>
      <p:sp>
        <p:nvSpPr>
          <p:cNvPr id="9" name="TextBox 8">
            <a:extLst>
              <a:ext uri="{FF2B5EF4-FFF2-40B4-BE49-F238E27FC236}">
                <a16:creationId xmlns:a16="http://schemas.microsoft.com/office/drawing/2014/main" id="{0CD2788F-20B7-E20A-D229-316B41142D97}"/>
              </a:ext>
            </a:extLst>
          </p:cNvPr>
          <p:cNvSpPr txBox="1"/>
          <p:nvPr/>
        </p:nvSpPr>
        <p:spPr>
          <a:xfrm>
            <a:off x="7667350" y="530955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want</a:t>
            </a:r>
          </a:p>
        </p:txBody>
      </p:sp>
      <p:sp>
        <p:nvSpPr>
          <p:cNvPr id="13" name="TextBox 12">
            <a:extLst>
              <a:ext uri="{FF2B5EF4-FFF2-40B4-BE49-F238E27FC236}">
                <a16:creationId xmlns:a16="http://schemas.microsoft.com/office/drawing/2014/main" id="{C144174C-6656-5F64-DE42-8ABC2251A0ED}"/>
              </a:ext>
            </a:extLst>
          </p:cNvPr>
          <p:cNvSpPr txBox="1"/>
          <p:nvPr/>
        </p:nvSpPr>
        <p:spPr>
          <a:xfrm>
            <a:off x="1973764" y="4323458"/>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lot</a:t>
            </a:r>
          </a:p>
        </p:txBody>
      </p:sp>
      <p:sp>
        <p:nvSpPr>
          <p:cNvPr id="14" name="TextBox 13">
            <a:extLst>
              <a:ext uri="{FF2B5EF4-FFF2-40B4-BE49-F238E27FC236}">
                <a16:creationId xmlns:a16="http://schemas.microsoft.com/office/drawing/2014/main" id="{1A42EEF5-86E3-41EA-B89C-8A9D7DD53C7B}"/>
              </a:ext>
            </a:extLst>
          </p:cNvPr>
          <p:cNvSpPr txBox="1"/>
          <p:nvPr/>
        </p:nvSpPr>
        <p:spPr>
          <a:xfrm>
            <a:off x="4730524" y="43378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everybody</a:t>
            </a:r>
          </a:p>
        </p:txBody>
      </p:sp>
      <p:sp>
        <p:nvSpPr>
          <p:cNvPr id="15" name="TextBox 14">
            <a:extLst>
              <a:ext uri="{FF2B5EF4-FFF2-40B4-BE49-F238E27FC236}">
                <a16:creationId xmlns:a16="http://schemas.microsoft.com/office/drawing/2014/main" id="{51A74817-E708-F7C7-DA4C-E6F64F1F1A57}"/>
              </a:ext>
            </a:extLst>
          </p:cNvPr>
          <p:cNvSpPr txBox="1"/>
          <p:nvPr/>
        </p:nvSpPr>
        <p:spPr>
          <a:xfrm>
            <a:off x="7564413" y="4319309"/>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fire</a:t>
            </a:r>
          </a:p>
        </p:txBody>
      </p:sp>
      <p:sp>
        <p:nvSpPr>
          <p:cNvPr id="16" name="TextBox 15">
            <a:extLst>
              <a:ext uri="{FF2B5EF4-FFF2-40B4-BE49-F238E27FC236}">
                <a16:creationId xmlns:a16="http://schemas.microsoft.com/office/drawing/2014/main" id="{960CB444-5A3A-C5E1-CCE3-A6A04C9B4C73}"/>
              </a:ext>
            </a:extLst>
          </p:cNvPr>
          <p:cNvSpPr txBox="1"/>
          <p:nvPr/>
        </p:nvSpPr>
        <p:spPr>
          <a:xfrm>
            <a:off x="1955182" y="3405292"/>
            <a:ext cx="27309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flower</a:t>
            </a:r>
          </a:p>
        </p:txBody>
      </p:sp>
      <p:sp>
        <p:nvSpPr>
          <p:cNvPr id="17" name="TextBox 16">
            <a:extLst>
              <a:ext uri="{FF2B5EF4-FFF2-40B4-BE49-F238E27FC236}">
                <a16:creationId xmlns:a16="http://schemas.microsoft.com/office/drawing/2014/main" id="{40B4A993-324F-FA00-FF2C-15E704EB00C3}"/>
              </a:ext>
            </a:extLst>
          </p:cNvPr>
          <p:cNvSpPr txBox="1"/>
          <p:nvPr/>
        </p:nvSpPr>
        <p:spPr>
          <a:xfrm>
            <a:off x="4660338" y="3395106"/>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light</a:t>
            </a:r>
          </a:p>
        </p:txBody>
      </p:sp>
      <p:sp>
        <p:nvSpPr>
          <p:cNvPr id="18" name="TextBox 17">
            <a:extLst>
              <a:ext uri="{FF2B5EF4-FFF2-40B4-BE49-F238E27FC236}">
                <a16:creationId xmlns:a16="http://schemas.microsoft.com/office/drawing/2014/main" id="{F85FB5CF-0BF1-F5B0-5AE9-B4EA2AFBD538}"/>
              </a:ext>
            </a:extLst>
          </p:cNvPr>
          <p:cNvSpPr txBox="1"/>
          <p:nvPr/>
        </p:nvSpPr>
        <p:spPr>
          <a:xfrm>
            <a:off x="7601046" y="346123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all</a:t>
            </a:r>
          </a:p>
        </p:txBody>
      </p:sp>
      <p:sp>
        <p:nvSpPr>
          <p:cNvPr id="21" name="TextBox 20">
            <a:extLst>
              <a:ext uri="{FF2B5EF4-FFF2-40B4-BE49-F238E27FC236}">
                <a16:creationId xmlns:a16="http://schemas.microsoft.com/office/drawing/2014/main" id="{CDC29AA5-8C9B-DD3F-51F2-758314DDCB94}"/>
              </a:ext>
            </a:extLst>
          </p:cNvPr>
          <p:cNvSpPr txBox="1"/>
          <p:nvPr/>
        </p:nvSpPr>
        <p:spPr>
          <a:xfrm>
            <a:off x="1986992" y="2427345"/>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goes</a:t>
            </a:r>
          </a:p>
        </p:txBody>
      </p:sp>
      <p:sp>
        <p:nvSpPr>
          <p:cNvPr id="22" name="TextBox 21">
            <a:extLst>
              <a:ext uri="{FF2B5EF4-FFF2-40B4-BE49-F238E27FC236}">
                <a16:creationId xmlns:a16="http://schemas.microsoft.com/office/drawing/2014/main" id="{078024E7-25EF-8FDF-80A4-C90DB46C617D}"/>
              </a:ext>
            </a:extLst>
          </p:cNvPr>
          <p:cNvSpPr txBox="1"/>
          <p:nvPr/>
        </p:nvSpPr>
        <p:spPr>
          <a:xfrm>
            <a:off x="4648956" y="24422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river</a:t>
            </a:r>
          </a:p>
        </p:txBody>
      </p:sp>
      <p:sp>
        <p:nvSpPr>
          <p:cNvPr id="23" name="TextBox 22">
            <a:extLst>
              <a:ext uri="{FF2B5EF4-FFF2-40B4-BE49-F238E27FC236}">
                <a16:creationId xmlns:a16="http://schemas.microsoft.com/office/drawing/2014/main" id="{AD7F0387-DE21-CEB0-98A6-6A6F066AEE91}"/>
              </a:ext>
            </a:extLst>
          </p:cNvPr>
          <p:cNvSpPr txBox="1"/>
          <p:nvPr/>
        </p:nvSpPr>
        <p:spPr>
          <a:xfrm>
            <a:off x="7557924" y="241341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forest</a:t>
            </a:r>
          </a:p>
        </p:txBody>
      </p:sp>
      <p:sp>
        <p:nvSpPr>
          <p:cNvPr id="24" name="TextBox 23">
            <a:extLst>
              <a:ext uri="{FF2B5EF4-FFF2-40B4-BE49-F238E27FC236}">
                <a16:creationId xmlns:a16="http://schemas.microsoft.com/office/drawing/2014/main" id="{EB0903DC-4E57-E509-560D-51F7B2E41CBA}"/>
              </a:ext>
            </a:extLst>
          </p:cNvPr>
          <p:cNvSpPr txBox="1"/>
          <p:nvPr/>
        </p:nvSpPr>
        <p:spPr>
          <a:xfrm>
            <a:off x="1965742" y="1556200"/>
            <a:ext cx="27309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island</a:t>
            </a:r>
          </a:p>
        </p:txBody>
      </p:sp>
      <p:sp>
        <p:nvSpPr>
          <p:cNvPr id="26" name="TextBox 25">
            <a:extLst>
              <a:ext uri="{FF2B5EF4-FFF2-40B4-BE49-F238E27FC236}">
                <a16:creationId xmlns:a16="http://schemas.microsoft.com/office/drawing/2014/main" id="{9FF58A9C-40DF-932A-1CAA-607811024F80}"/>
              </a:ext>
            </a:extLst>
          </p:cNvPr>
          <p:cNvSpPr txBox="1"/>
          <p:nvPr/>
        </p:nvSpPr>
        <p:spPr>
          <a:xfrm>
            <a:off x="4717943" y="1540286"/>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go</a:t>
            </a:r>
          </a:p>
        </p:txBody>
      </p:sp>
      <p:sp>
        <p:nvSpPr>
          <p:cNvPr id="27" name="TextBox 26">
            <a:extLst>
              <a:ext uri="{FF2B5EF4-FFF2-40B4-BE49-F238E27FC236}">
                <a16:creationId xmlns:a16="http://schemas.microsoft.com/office/drawing/2014/main" id="{BD5616A7-EF9F-F848-09BE-B59AB1A8C1AB}"/>
              </a:ext>
            </a:extLst>
          </p:cNvPr>
          <p:cNvSpPr txBox="1"/>
          <p:nvPr/>
        </p:nvSpPr>
        <p:spPr>
          <a:xfrm>
            <a:off x="7655728" y="158036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Tree>
    <p:extLst>
      <p:ext uri="{BB962C8B-B14F-4D97-AF65-F5344CB8AC3E}">
        <p14:creationId xmlns:p14="http://schemas.microsoft.com/office/powerpoint/2010/main" val="348592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7" grpId="0"/>
      <p:bldP spid="8" grpId="0"/>
      <p:bldP spid="9" grpId="0"/>
      <p:bldP spid="13" grpId="0"/>
      <p:bldP spid="14" grpId="0"/>
      <p:bldP spid="15" grpId="0"/>
      <p:bldP spid="16" grpId="0"/>
      <p:bldP spid="17" grpId="0"/>
      <p:bldP spid="18" grpId="0"/>
      <p:bldP spid="21" grpId="0"/>
      <p:bldP spid="22" grpId="0"/>
      <p:bldP spid="23" grpId="0"/>
      <p:bldP spid="24"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218536469"/>
              </p:ext>
            </p:extLst>
          </p:nvPr>
        </p:nvGraphicFramePr>
        <p:xfrm>
          <a:off x="577178" y="958828"/>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755419">
                  <a:extLst>
                    <a:ext uri="{9D8B030D-6E8A-4147-A177-3AD203B41FA5}">
                      <a16:colId xmlns:a16="http://schemas.microsoft.com/office/drawing/2014/main" val="274413866"/>
                    </a:ext>
                  </a:extLst>
                </a:gridCol>
                <a:gridCol w="2745086">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you go</a:t>
                      </a:r>
                    </a:p>
                  </a:txBody>
                  <a:tcPr/>
                </a:tc>
                <a:tc>
                  <a:txBody>
                    <a:bodyPr/>
                    <a:lstStyle/>
                    <a:p>
                      <a:r>
                        <a:rPr lang="en-GB" sz="2400" b="1" dirty="0">
                          <a:solidFill>
                            <a:srgbClr val="00B0F0"/>
                          </a:solidFill>
                          <a:latin typeface="Century Gothic" panose="020B0502020202020204" pitchFamily="34" charset="0"/>
                        </a:rPr>
                        <a:t>to</a:t>
                      </a:r>
                    </a:p>
                  </a:txBody>
                  <a:tcPr/>
                </a:tc>
                <a:tc>
                  <a:txBody>
                    <a:bodyPr/>
                    <a:lstStyle/>
                    <a:p>
                      <a:r>
                        <a:rPr lang="en-GB" sz="2400" b="1" dirty="0">
                          <a:solidFill>
                            <a:srgbClr val="00B0F0"/>
                          </a:solidFill>
                          <a:latin typeface="Century Gothic" panose="020B0502020202020204" pitchFamily="34" charset="0"/>
                        </a:rPr>
                        <a:t>(the) island</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 forest</a:t>
                      </a:r>
                    </a:p>
                  </a:txBody>
                  <a:tcPr/>
                </a:tc>
                <a:tc>
                  <a:txBody>
                    <a:bodyPr/>
                    <a:lstStyle/>
                    <a:p>
                      <a:r>
                        <a:rPr lang="en-GB" sz="2400" b="1" dirty="0">
                          <a:solidFill>
                            <a:srgbClr val="00B0F0"/>
                          </a:solidFill>
                          <a:latin typeface="Century Gothic" panose="020B0502020202020204" pitchFamily="34" charset="0"/>
                        </a:rPr>
                        <a:t>(the) river</a:t>
                      </a:r>
                    </a:p>
                  </a:txBody>
                  <a:tcPr/>
                </a:tc>
                <a:tc>
                  <a:txBody>
                    <a:bodyPr/>
                    <a:lstStyle/>
                    <a:p>
                      <a:r>
                        <a:rPr lang="en-GB" sz="2400" b="1" dirty="0">
                          <a:solidFill>
                            <a:srgbClr val="00B0F0"/>
                          </a:solidFill>
                          <a:latin typeface="Century Gothic" panose="020B0502020202020204" pitchFamily="34" charset="0"/>
                        </a:rPr>
                        <a:t>s/he goes</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all</a:t>
                      </a:r>
                    </a:p>
                  </a:txBody>
                  <a:tcPr/>
                </a:tc>
                <a:tc>
                  <a:txBody>
                    <a:bodyPr/>
                    <a:lstStyle/>
                    <a:p>
                      <a:r>
                        <a:rPr lang="en-GB" sz="2400" b="1" dirty="0">
                          <a:solidFill>
                            <a:srgbClr val="92D050"/>
                          </a:solidFill>
                          <a:latin typeface="Century Gothic" panose="020B0502020202020204" pitchFamily="34" charset="0"/>
                        </a:rPr>
                        <a:t>everybody</a:t>
                      </a:r>
                    </a:p>
                  </a:txBody>
                  <a:tcPr/>
                </a:tc>
                <a:tc>
                  <a:txBody>
                    <a:bodyPr/>
                    <a:lstStyle/>
                    <a:p>
                      <a:r>
                        <a:rPr lang="en-GB" sz="2400" b="1" dirty="0">
                          <a:solidFill>
                            <a:srgbClr val="92D050"/>
                          </a:solidFill>
                          <a:latin typeface="Century Gothic" panose="020B0502020202020204" pitchFamily="34" charset="0"/>
                        </a:rPr>
                        <a:t>(the) flower</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light</a:t>
                      </a:r>
                    </a:p>
                  </a:txBody>
                  <a:tcPr/>
                </a:tc>
                <a:tc>
                  <a:txBody>
                    <a:bodyPr/>
                    <a:lstStyle/>
                    <a:p>
                      <a:r>
                        <a:rPr lang="en-GB" sz="2400" b="1" dirty="0">
                          <a:solidFill>
                            <a:srgbClr val="92D050"/>
                          </a:solidFill>
                          <a:latin typeface="Century Gothic" panose="020B0502020202020204" pitchFamily="34" charset="0"/>
                        </a:rPr>
                        <a:t>(the) fire</a:t>
                      </a:r>
                    </a:p>
                  </a:txBody>
                  <a:tcPr/>
                </a:tc>
                <a:tc>
                  <a:txBody>
                    <a:bodyPr/>
                    <a:lstStyle/>
                    <a:p>
                      <a:r>
                        <a:rPr lang="en-GB" sz="2400" b="1" dirty="0">
                          <a:solidFill>
                            <a:srgbClr val="92D050"/>
                          </a:solidFill>
                          <a:latin typeface="Century Gothic" panose="020B0502020202020204" pitchFamily="34" charset="0"/>
                        </a:rPr>
                        <a:t>a lot</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400" b="1" dirty="0">
                          <a:solidFill>
                            <a:srgbClr val="FF3399"/>
                          </a:solidFill>
                          <a:latin typeface="Century Gothic" panose="020B0502020202020204" pitchFamily="34" charset="0"/>
                        </a:rPr>
                        <a:t>you want</a:t>
                      </a:r>
                    </a:p>
                  </a:txBody>
                  <a:tcPr/>
                </a:tc>
                <a:tc>
                  <a:txBody>
                    <a:bodyPr/>
                    <a:lstStyle/>
                    <a:p>
                      <a:r>
                        <a:rPr lang="en-GB" sz="2400" b="1" dirty="0">
                          <a:solidFill>
                            <a:srgbClr val="FF3399"/>
                          </a:solidFill>
                          <a:latin typeface="Century Gothic" panose="020B0502020202020204" pitchFamily="34" charset="0"/>
                        </a:rPr>
                        <a:t>to go, going</a:t>
                      </a:r>
                    </a:p>
                  </a:txBody>
                  <a:tcPr/>
                </a:tc>
                <a:tc>
                  <a:txBody>
                    <a:bodyPr/>
                    <a:lstStyle/>
                    <a:p>
                      <a:r>
                        <a:rPr lang="en-GB" sz="2400" b="1" dirty="0">
                          <a:solidFill>
                            <a:srgbClr val="FF3399"/>
                          </a:solidFill>
                          <a:latin typeface="Century Gothic" panose="020B0502020202020204" pitchFamily="34" charset="0"/>
                        </a:rPr>
                        <a:t>s/he wants</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I want</a:t>
                      </a:r>
                    </a:p>
                  </a:txBody>
                  <a:tcPr/>
                </a:tc>
                <a:tc>
                  <a:txBody>
                    <a:bodyPr/>
                    <a:lstStyle/>
                    <a:p>
                      <a:r>
                        <a:rPr lang="en-GB" sz="2400" b="1" dirty="0">
                          <a:solidFill>
                            <a:srgbClr val="FF3399"/>
                          </a:solidFill>
                          <a:latin typeface="Century Gothic" panose="020B0502020202020204" pitchFamily="34" charset="0"/>
                        </a:rPr>
                        <a:t>to wash</a:t>
                      </a:r>
                    </a:p>
                  </a:txBody>
                  <a:tcPr/>
                </a:tc>
                <a:tc>
                  <a:txBody>
                    <a:bodyPr/>
                    <a:lstStyle/>
                    <a:p>
                      <a:r>
                        <a:rPr lang="en-GB" sz="2400" b="1" dirty="0">
                          <a:solidFill>
                            <a:srgbClr val="FF3399"/>
                          </a:solidFill>
                          <a:latin typeface="Century Gothic" panose="020B0502020202020204" pitchFamily="34" charset="0"/>
                        </a:rPr>
                        <a:t>to sleep</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82772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5b:</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2348314" y="457031"/>
            <a:ext cx="83020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lang="en-GB" sz="2400" dirty="0">
                <a:solidFill>
                  <a:srgbClr val="002060"/>
                </a:solidFill>
                <a:latin typeface="Century Gothic" panose="020B0502020202020204" pitchFamily="34" charset="0"/>
              </a:rPr>
              <a:t>C</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lavar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dormir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67684A09-8A3B-0130-C892-8A6E92FD6D8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D7AD28A-08EB-EE45-F17D-8881862C87AA}"/>
              </a:ext>
            </a:extLst>
          </p:cNvPr>
          <p:cNvSpPr txBox="1"/>
          <p:nvPr/>
        </p:nvSpPr>
        <p:spPr>
          <a:xfrm>
            <a:off x="2260712" y="522749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quieres</a:t>
            </a:r>
          </a:p>
        </p:txBody>
      </p:sp>
      <p:sp>
        <p:nvSpPr>
          <p:cNvPr id="5" name="TextBox 4">
            <a:extLst>
              <a:ext uri="{FF2B5EF4-FFF2-40B4-BE49-F238E27FC236}">
                <a16:creationId xmlns:a16="http://schemas.microsoft.com/office/drawing/2014/main" id="{B644C7A1-45B5-A1E1-89A9-28C0C0E787A6}"/>
              </a:ext>
            </a:extLst>
          </p:cNvPr>
          <p:cNvSpPr txBox="1"/>
          <p:nvPr/>
        </p:nvSpPr>
        <p:spPr>
          <a:xfrm>
            <a:off x="4598016" y="517295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TextBox 22">
            <a:extLst>
              <a:ext uri="{FF2B5EF4-FFF2-40B4-BE49-F238E27FC236}">
                <a16:creationId xmlns:a16="http://schemas.microsoft.com/office/drawing/2014/main" id="{CA723759-F379-AAE7-9F32-D791375346A4}"/>
              </a:ext>
            </a:extLst>
          </p:cNvPr>
          <p:cNvSpPr txBox="1"/>
          <p:nvPr/>
        </p:nvSpPr>
        <p:spPr>
          <a:xfrm>
            <a:off x="7344826" y="517608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quiere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978B6B04-BF40-7807-F3FA-F689C078D402}"/>
              </a:ext>
            </a:extLst>
          </p:cNvPr>
          <p:cNvSpPr txBox="1"/>
          <p:nvPr/>
        </p:nvSpPr>
        <p:spPr>
          <a:xfrm>
            <a:off x="2261589" y="430453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luz</a:t>
            </a:r>
          </a:p>
        </p:txBody>
      </p:sp>
      <p:sp>
        <p:nvSpPr>
          <p:cNvPr id="26" name="TextBox 25">
            <a:extLst>
              <a:ext uri="{FF2B5EF4-FFF2-40B4-BE49-F238E27FC236}">
                <a16:creationId xmlns:a16="http://schemas.microsoft.com/office/drawing/2014/main" id="{7C88977E-8504-C5F2-F7B3-4038E9F14E67}"/>
              </a:ext>
            </a:extLst>
          </p:cNvPr>
          <p:cNvSpPr txBox="1"/>
          <p:nvPr/>
        </p:nvSpPr>
        <p:spPr>
          <a:xfrm>
            <a:off x="4571318" y="4276968"/>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lang="en-GB" sz="2400" noProof="0" dirty="0" err="1">
                <a:solidFill>
                  <a:srgbClr val="002060"/>
                </a:solidFill>
                <a:latin typeface="Century Gothic" panose="020B0502020202020204" pitchFamily="34" charset="0"/>
              </a:rPr>
              <a:t>l</a:t>
            </a:r>
            <a:r>
              <a:rPr lang="en-GB" sz="2400" noProof="0" dirty="0">
                <a:solidFill>
                  <a:srgbClr val="002060"/>
                </a:solidFill>
                <a:latin typeface="Century Gothic" panose="020B0502020202020204" pitchFamily="34" charset="0"/>
              </a:rPr>
              <a:t> </a:t>
            </a:r>
            <a:r>
              <a:rPr lang="en-GB" sz="2400" noProof="0" dirty="0" err="1">
                <a:solidFill>
                  <a:srgbClr val="002060"/>
                </a:solidFill>
                <a:latin typeface="Century Gothic" panose="020B0502020202020204" pitchFamily="34" charset="0"/>
              </a:rPr>
              <a:t>fuego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B0B20876-24BB-42FB-B1AE-6D7D6752A707}"/>
              </a:ext>
            </a:extLst>
          </p:cNvPr>
          <p:cNvSpPr txBox="1"/>
          <p:nvPr/>
        </p:nvSpPr>
        <p:spPr>
          <a:xfrm>
            <a:off x="7432428" y="428009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mucho</a:t>
            </a:r>
          </a:p>
        </p:txBody>
      </p:sp>
      <p:sp>
        <p:nvSpPr>
          <p:cNvPr id="28" name="TextBox 27">
            <a:extLst>
              <a:ext uri="{FF2B5EF4-FFF2-40B4-BE49-F238E27FC236}">
                <a16:creationId xmlns:a16="http://schemas.microsoft.com/office/drawing/2014/main" id="{B69EAF54-D8E7-50CE-C087-DE6BCB1E1424}"/>
              </a:ext>
            </a:extLst>
          </p:cNvPr>
          <p:cNvSpPr txBox="1"/>
          <p:nvPr/>
        </p:nvSpPr>
        <p:spPr>
          <a:xfrm>
            <a:off x="2260712" y="340709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todo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249EAB0B-E963-C12E-921E-E33029810D7E}"/>
              </a:ext>
            </a:extLst>
          </p:cNvPr>
          <p:cNvSpPr txBox="1"/>
          <p:nvPr/>
        </p:nvSpPr>
        <p:spPr>
          <a:xfrm>
            <a:off x="4578966" y="3305418"/>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todo</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mundo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30E454FA-2F61-19C0-890B-77104CA1C83A}"/>
              </a:ext>
            </a:extLst>
          </p:cNvPr>
          <p:cNvSpPr txBox="1"/>
          <p:nvPr/>
        </p:nvSpPr>
        <p:spPr>
          <a:xfrm>
            <a:off x="7344826" y="323234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flor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AA4CBD90-1DCA-78C8-CD1D-1E59C9D1E678}"/>
              </a:ext>
            </a:extLst>
          </p:cNvPr>
          <p:cNvSpPr txBox="1"/>
          <p:nvPr/>
        </p:nvSpPr>
        <p:spPr>
          <a:xfrm>
            <a:off x="2226422" y="2384505"/>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bosque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8B40F497-B4DD-B0AB-FD20-B7D5496D4E90}"/>
              </a:ext>
            </a:extLst>
          </p:cNvPr>
          <p:cNvSpPr txBox="1"/>
          <p:nvPr/>
        </p:nvSpPr>
        <p:spPr>
          <a:xfrm>
            <a:off x="4587177" y="235377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río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508E7474-ED46-56A4-7B73-B450AE2561FC}"/>
              </a:ext>
            </a:extLst>
          </p:cNvPr>
          <p:cNvSpPr txBox="1"/>
          <p:nvPr/>
        </p:nvSpPr>
        <p:spPr>
          <a:xfrm>
            <a:off x="7448287" y="2356895"/>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E426B80E-1B02-291F-DD5B-EBAE0D648FC6}"/>
              </a:ext>
            </a:extLst>
          </p:cNvPr>
          <p:cNvSpPr txBox="1"/>
          <p:nvPr/>
        </p:nvSpPr>
        <p:spPr>
          <a:xfrm>
            <a:off x="2257521" y="1461546"/>
            <a:ext cx="23106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vas</a:t>
            </a:r>
          </a:p>
        </p:txBody>
      </p:sp>
      <p:sp>
        <p:nvSpPr>
          <p:cNvPr id="41" name="TextBox 40">
            <a:extLst>
              <a:ext uri="{FF2B5EF4-FFF2-40B4-BE49-F238E27FC236}">
                <a16:creationId xmlns:a16="http://schemas.microsoft.com/office/drawing/2014/main" id="{94E6A690-4F5F-DE20-8B7E-6196B8E0CA69}"/>
              </a:ext>
            </a:extLst>
          </p:cNvPr>
          <p:cNvSpPr txBox="1"/>
          <p:nvPr/>
        </p:nvSpPr>
        <p:spPr>
          <a:xfrm>
            <a:off x="4613875" y="145842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42" name="TextBox 41">
            <a:extLst>
              <a:ext uri="{FF2B5EF4-FFF2-40B4-BE49-F238E27FC236}">
                <a16:creationId xmlns:a16="http://schemas.microsoft.com/office/drawing/2014/main" id="{CEA05612-E1AF-DE5F-9E39-604625E53245}"/>
              </a:ext>
            </a:extLst>
          </p:cNvPr>
          <p:cNvSpPr txBox="1"/>
          <p:nvPr/>
        </p:nvSpPr>
        <p:spPr>
          <a:xfrm>
            <a:off x="7328967" y="1458422"/>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isla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347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4" grpId="0"/>
      <p:bldP spid="5" grpId="0"/>
      <p:bldP spid="23" grpId="0"/>
      <p:bldP spid="24" grpId="0"/>
      <p:bldP spid="26" grpId="0"/>
      <p:bldP spid="27" grpId="0"/>
      <p:bldP spid="28" grpId="0"/>
      <p:bldP spid="29" grpId="0"/>
      <p:bldP spid="30"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963A7152-F457-4ACF-9F8B-E2F39C17D71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r>
              <a:rPr lang="en-GB" sz="8000" b="1" dirty="0" err="1">
                <a:solidFill>
                  <a:schemeClr val="bg1">
                    <a:lumMod val="95000"/>
                  </a:schemeClr>
                </a:solidFill>
                <a:latin typeface="Segoe Print" panose="02000600000000000000" pitchFamily="2" charset="0"/>
                <a:cs typeface="Arial" panose="020B0604020202020204" pitchFamily="34" charset="0"/>
                <a:sym typeface="Arial"/>
              </a:rPr>
              <a:t>adiós</a:t>
            </a: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endParaRPr lang="en-GB" dirty="0">
              <a:solidFill>
                <a:schemeClr val="bg1">
                  <a:lumMod val="95000"/>
                </a:schemeClr>
              </a:solidFill>
            </a:endParaRPr>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B050"/>
                </a:solidFill>
                <a:latin typeface="Modern Love" panose="04090805081005020601" pitchFamily="82" charset="0"/>
                <a:ea typeface="Arial"/>
                <a:cs typeface="Aharoni" panose="02010803020104030203" pitchFamily="2" charset="-79"/>
                <a:sym typeface="Arial"/>
              </a:rPr>
              <a:t>verde</a:t>
            </a:r>
            <a:endParaRPr dirty="0">
              <a:solidFill>
                <a:srgbClr val="00B050"/>
              </a:solidFill>
              <a:latin typeface="Modern Love" panose="04090805081005020601" pitchFamily="82" charset="0"/>
              <a:cs typeface="Aharoni" panose="02010803020104030203" pitchFamily="2" charset="-79"/>
            </a:endParaRPr>
          </a:p>
        </p:txBody>
      </p:sp>
    </p:spTree>
    <p:extLst>
      <p:ext uri="{BB962C8B-B14F-4D97-AF65-F5344CB8AC3E}">
        <p14:creationId xmlns:p14="http://schemas.microsoft.com/office/powerpoint/2010/main" val="24786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 </a:t>
            </a:r>
            <a:endParaRPr lang="es-AR" sz="3200" dirty="0"/>
          </a:p>
        </p:txBody>
      </p:sp>
      <p:sp>
        <p:nvSpPr>
          <p:cNvPr id="36" name="TextBox 35">
            <a:extLst>
              <a:ext uri="{FF2B5EF4-FFF2-40B4-BE49-F238E27FC236}">
                <a16:creationId xmlns:a16="http://schemas.microsoft.com/office/drawing/2014/main" id="{AC7189AB-69C6-7CE8-E3CB-653BF9F7CEC5}"/>
              </a:ext>
            </a:extLst>
          </p:cNvPr>
          <p:cNvSpPr txBox="1"/>
          <p:nvPr/>
        </p:nvSpPr>
        <p:spPr>
          <a:xfrm>
            <a:off x="310342" y="1099899"/>
            <a:ext cx="2608149" cy="307777"/>
          </a:xfrm>
          <a:prstGeom prst="rect">
            <a:avLst/>
          </a:prstGeom>
          <a:solidFill>
            <a:srgbClr val="C7E6A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1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encuesta</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 survey</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Google Shape;383;p19" descr="Chat, Multiple, Icon, Symbol, Message, Bubble, Talk">
            <a:extLst>
              <a:ext uri="{FF2B5EF4-FFF2-40B4-BE49-F238E27FC236}">
                <a16:creationId xmlns:a16="http://schemas.microsoft.com/office/drawing/2014/main" id="{67019502-E30B-093D-A037-0BA667EABED7}"/>
              </a:ext>
            </a:extLst>
          </p:cNvPr>
          <p:cNvPicPr preferRelativeResize="0"/>
          <p:nvPr/>
        </p:nvPicPr>
        <p:blipFill rotWithShape="1">
          <a:blip r:embed="rId3">
            <a:alphaModFix/>
          </a:blip>
          <a:srcRect/>
          <a:stretch/>
        </p:blipFill>
        <p:spPr>
          <a:xfrm>
            <a:off x="11252596" y="1"/>
            <a:ext cx="855052" cy="734742"/>
          </a:xfrm>
          <a:prstGeom prst="rect">
            <a:avLst/>
          </a:prstGeom>
          <a:noFill/>
          <a:ln>
            <a:noFill/>
          </a:ln>
        </p:spPr>
      </p:pic>
      <p:sp>
        <p:nvSpPr>
          <p:cNvPr id="38" name="Google Shape;386;p19">
            <a:extLst>
              <a:ext uri="{FF2B5EF4-FFF2-40B4-BE49-F238E27FC236}">
                <a16:creationId xmlns:a16="http://schemas.microsoft.com/office/drawing/2014/main" id="{DD8B5657-316F-083F-85FB-C3B03332BF35}"/>
              </a:ext>
            </a:extLst>
          </p:cNvPr>
          <p:cNvSpPr txBox="1"/>
          <p:nvPr/>
        </p:nvSpPr>
        <p:spPr>
          <a:xfrm>
            <a:off x="11175106" y="712215"/>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
        <p:nvSpPr>
          <p:cNvPr id="3" name="Google Shape;167;p2">
            <a:extLst>
              <a:ext uri="{FF2B5EF4-FFF2-40B4-BE49-F238E27FC236}">
                <a16:creationId xmlns:a16="http://schemas.microsoft.com/office/drawing/2014/main" id="{50C9E405-5761-698C-806E-651DE827249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26" name="Table 25">
            <a:extLst>
              <a:ext uri="{FF2B5EF4-FFF2-40B4-BE49-F238E27FC236}">
                <a16:creationId xmlns:a16="http://schemas.microsoft.com/office/drawing/2014/main" id="{2D71909C-EC9A-456A-8F74-B6AAE555C57A}"/>
              </a:ext>
            </a:extLst>
          </p:cNvPr>
          <p:cNvGraphicFramePr>
            <a:graphicFrameLocks noGrp="1"/>
          </p:cNvGraphicFramePr>
          <p:nvPr>
            <p:extLst>
              <p:ext uri="{D42A27DB-BD31-4B8C-83A1-F6EECF244321}">
                <p14:modId xmlns:p14="http://schemas.microsoft.com/office/powerpoint/2010/main" val="2297970900"/>
              </p:ext>
            </p:extLst>
          </p:nvPr>
        </p:nvGraphicFramePr>
        <p:xfrm>
          <a:off x="310342" y="1670793"/>
          <a:ext cx="11523260" cy="5015757"/>
        </p:xfrm>
        <a:graphic>
          <a:graphicData uri="http://schemas.openxmlformats.org/drawingml/2006/table">
            <a:tbl>
              <a:tblPr firstRow="1" bandRow="1">
                <a:tableStyleId>{5940675A-B579-460E-94D1-54222C63F5DA}</a:tableStyleId>
              </a:tblPr>
              <a:tblGrid>
                <a:gridCol w="1152326">
                  <a:extLst>
                    <a:ext uri="{9D8B030D-6E8A-4147-A177-3AD203B41FA5}">
                      <a16:colId xmlns:a16="http://schemas.microsoft.com/office/drawing/2014/main" val="20000"/>
                    </a:ext>
                  </a:extLst>
                </a:gridCol>
                <a:gridCol w="1152326">
                  <a:extLst>
                    <a:ext uri="{9D8B030D-6E8A-4147-A177-3AD203B41FA5}">
                      <a16:colId xmlns:a16="http://schemas.microsoft.com/office/drawing/2014/main" val="20001"/>
                    </a:ext>
                  </a:extLst>
                </a:gridCol>
                <a:gridCol w="1152326">
                  <a:extLst>
                    <a:ext uri="{9D8B030D-6E8A-4147-A177-3AD203B41FA5}">
                      <a16:colId xmlns:a16="http://schemas.microsoft.com/office/drawing/2014/main" val="20002"/>
                    </a:ext>
                  </a:extLst>
                </a:gridCol>
                <a:gridCol w="1152326">
                  <a:extLst>
                    <a:ext uri="{9D8B030D-6E8A-4147-A177-3AD203B41FA5}">
                      <a16:colId xmlns:a16="http://schemas.microsoft.com/office/drawing/2014/main" val="20004"/>
                    </a:ext>
                  </a:extLst>
                </a:gridCol>
                <a:gridCol w="865692">
                  <a:extLst>
                    <a:ext uri="{9D8B030D-6E8A-4147-A177-3AD203B41FA5}">
                      <a16:colId xmlns:a16="http://schemas.microsoft.com/office/drawing/2014/main" val="20005"/>
                    </a:ext>
                  </a:extLst>
                </a:gridCol>
                <a:gridCol w="1195754">
                  <a:extLst>
                    <a:ext uri="{9D8B030D-6E8A-4147-A177-3AD203B41FA5}">
                      <a16:colId xmlns:a16="http://schemas.microsoft.com/office/drawing/2014/main" val="20006"/>
                    </a:ext>
                  </a:extLst>
                </a:gridCol>
                <a:gridCol w="1395532">
                  <a:extLst>
                    <a:ext uri="{9D8B030D-6E8A-4147-A177-3AD203B41FA5}">
                      <a16:colId xmlns:a16="http://schemas.microsoft.com/office/drawing/2014/main" val="20007"/>
                    </a:ext>
                  </a:extLst>
                </a:gridCol>
                <a:gridCol w="1152326">
                  <a:extLst>
                    <a:ext uri="{9D8B030D-6E8A-4147-A177-3AD203B41FA5}">
                      <a16:colId xmlns:a16="http://schemas.microsoft.com/office/drawing/2014/main" val="625429011"/>
                    </a:ext>
                  </a:extLst>
                </a:gridCol>
                <a:gridCol w="1152326">
                  <a:extLst>
                    <a:ext uri="{9D8B030D-6E8A-4147-A177-3AD203B41FA5}">
                      <a16:colId xmlns:a16="http://schemas.microsoft.com/office/drawing/2014/main" val="2478405764"/>
                    </a:ext>
                  </a:extLst>
                </a:gridCol>
                <a:gridCol w="1152326">
                  <a:extLst>
                    <a:ext uri="{9D8B030D-6E8A-4147-A177-3AD203B41FA5}">
                      <a16:colId xmlns:a16="http://schemas.microsoft.com/office/drawing/2014/main" val="891486385"/>
                    </a:ext>
                  </a:extLst>
                </a:gridCol>
              </a:tblGrid>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490391878"/>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0"/>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1"/>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2"/>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3"/>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4"/>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5"/>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6"/>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7"/>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8"/>
                  </a:ext>
                </a:extLst>
              </a:tr>
              <a:tr h="1053357">
                <a:tc>
                  <a:txBody>
                    <a:bodyPr/>
                    <a:lstStyle/>
                    <a:p>
                      <a:pPr algn="ctr"/>
                      <a:r>
                        <a:rPr lang="en-GB" sz="1600" b="1" dirty="0">
                          <a:solidFill>
                            <a:srgbClr val="002060"/>
                          </a:solidFill>
                          <a:latin typeface="Segoe Print" panose="02000600000000000000" pitchFamily="2" charset="0"/>
                        </a:rPr>
                        <a:t>to go to the </a:t>
                      </a:r>
                    </a:p>
                    <a:p>
                      <a:pPr algn="ctr"/>
                      <a:endParaRPr lang="es-ES" sz="1600" b="1" dirty="0">
                        <a:solidFill>
                          <a:srgbClr val="002060"/>
                        </a:solidFill>
                        <a:latin typeface="Segoe Print" panose="02000600000000000000" pitchFamily="2" charset="0"/>
                      </a:endParaRPr>
                    </a:p>
                  </a:txBody>
                  <a:tcPr/>
                </a:tc>
                <a:tc>
                  <a:txBody>
                    <a:bodyPr/>
                    <a:lstStyle/>
                    <a:p>
                      <a:pPr algn="ctr"/>
                      <a:r>
                        <a:rPr lang="en-GB" sz="1600" b="1" dirty="0">
                          <a:solidFill>
                            <a:srgbClr val="002060"/>
                          </a:solidFill>
                          <a:latin typeface="Segoe Print" panose="02000600000000000000" pitchFamily="2" charset="0"/>
                        </a:rPr>
                        <a:t>to go to the </a:t>
                      </a:r>
                    </a:p>
                  </a:txBody>
                  <a:tcPr/>
                </a:tc>
                <a:tc>
                  <a:txBody>
                    <a:bodyPr/>
                    <a:lstStyle/>
                    <a:p>
                      <a:pPr algn="ctr"/>
                      <a:r>
                        <a:rPr lang="en-GB" sz="1600" b="1" dirty="0">
                          <a:solidFill>
                            <a:srgbClr val="002060"/>
                          </a:solidFill>
                          <a:latin typeface="Segoe Print" panose="02000600000000000000" pitchFamily="2" charset="0"/>
                        </a:rPr>
                        <a:t>to visit a </a:t>
                      </a:r>
                      <a:endParaRPr lang="es-ES" sz="1600" b="1" dirty="0">
                        <a:solidFill>
                          <a:srgbClr val="002060"/>
                        </a:solidFill>
                        <a:latin typeface="Segoe Print" panose="02000600000000000000" pitchFamily="2" charset="0"/>
                      </a:endParaRPr>
                    </a:p>
                  </a:txBody>
                  <a:tcPr/>
                </a:tc>
                <a:tc>
                  <a:txBody>
                    <a:bodyPr/>
                    <a:lstStyle/>
                    <a:p>
                      <a:pPr algn="ctr"/>
                      <a:r>
                        <a:rPr lang="en-GB" sz="1600" b="1" dirty="0">
                          <a:solidFill>
                            <a:srgbClr val="002060"/>
                          </a:solidFill>
                          <a:latin typeface="Segoe Print" panose="02000600000000000000" pitchFamily="2" charset="0"/>
                        </a:rPr>
                        <a:t>to sleep</a:t>
                      </a:r>
                      <a:endParaRPr lang="es-ES" sz="1600" b="1" dirty="0">
                        <a:solidFill>
                          <a:srgbClr val="002060"/>
                        </a:solidFill>
                        <a:latin typeface="Segoe Print" panose="02000600000000000000" pitchFamily="2" charset="0"/>
                      </a:endParaRPr>
                    </a:p>
                  </a:txBody>
                  <a:tcPr anchor="ctr"/>
                </a:tc>
                <a:tc>
                  <a:txBody>
                    <a:bodyPr/>
                    <a:lstStyle/>
                    <a:p>
                      <a:pPr algn="ctr"/>
                      <a:r>
                        <a:rPr lang="en-GB" sz="1600" b="1" dirty="0">
                          <a:solidFill>
                            <a:srgbClr val="002060"/>
                          </a:solidFill>
                          <a:latin typeface="Segoe Print" panose="02000600000000000000" pitchFamily="2" charset="0"/>
                        </a:rPr>
                        <a:t>to clean</a:t>
                      </a:r>
                      <a:endParaRPr lang="es-ES" sz="1600" b="1" dirty="0">
                        <a:solidFill>
                          <a:srgbClr val="002060"/>
                        </a:solidFill>
                        <a:latin typeface="Segoe Print" panose="02000600000000000000" pitchFamily="2" charset="0"/>
                      </a:endParaRPr>
                    </a:p>
                  </a:txBody>
                  <a:tcPr anchor="ctr"/>
                </a:tc>
                <a:tc>
                  <a:txBody>
                    <a:bodyPr/>
                    <a:lstStyle/>
                    <a:p>
                      <a:pPr algn="ctr"/>
                      <a:r>
                        <a:rPr lang="en-GB" sz="1600" b="1" dirty="0">
                          <a:solidFill>
                            <a:srgbClr val="002060"/>
                          </a:solidFill>
                          <a:latin typeface="Segoe Print" panose="02000600000000000000" pitchFamily="2" charset="0"/>
                        </a:rPr>
                        <a:t>to swim in the sea</a:t>
                      </a:r>
                      <a:endParaRPr lang="es-ES" sz="1600" b="1" dirty="0">
                        <a:solidFill>
                          <a:srgbClr val="002060"/>
                        </a:solidFill>
                        <a:latin typeface="Segoe Print" panose="020006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Segoe Print" panose="02000600000000000000" pitchFamily="2" charset="0"/>
                        </a:rPr>
                        <a:t>to swim in the pool</a:t>
                      </a:r>
                      <a:endParaRPr lang="es-ES" sz="1600" b="1" dirty="0">
                        <a:solidFill>
                          <a:srgbClr val="002060"/>
                        </a:solidFill>
                        <a:latin typeface="Segoe Print" panose="02000600000000000000" pitchFamily="2" charset="0"/>
                      </a:endParaRPr>
                    </a:p>
                  </a:txBody>
                  <a:tcPr anchor="ctr"/>
                </a:tc>
                <a:tc>
                  <a:txBody>
                    <a:bodyPr/>
                    <a:lstStyle/>
                    <a:p>
                      <a:pPr algn="ctr"/>
                      <a:r>
                        <a:rPr lang="es-ES" sz="1600" b="1" dirty="0" err="1">
                          <a:solidFill>
                            <a:srgbClr val="002060"/>
                          </a:solidFill>
                          <a:latin typeface="Segoe Print" panose="02000600000000000000" pitchFamily="2" charset="0"/>
                        </a:rPr>
                        <a:t>to</a:t>
                      </a:r>
                      <a:r>
                        <a:rPr lang="es-ES" sz="1600" b="1" dirty="0">
                          <a:solidFill>
                            <a:srgbClr val="002060"/>
                          </a:solidFill>
                          <a:latin typeface="Segoe Print" panose="02000600000000000000" pitchFamily="2" charset="0"/>
                        </a:rPr>
                        <a:t> </a:t>
                      </a:r>
                      <a:r>
                        <a:rPr lang="es-ES" sz="1600" b="1" dirty="0" err="1">
                          <a:solidFill>
                            <a:srgbClr val="002060"/>
                          </a:solidFill>
                          <a:latin typeface="Segoe Print" panose="02000600000000000000" pitchFamily="2" charset="0"/>
                        </a:rPr>
                        <a:t>rest</a:t>
                      </a:r>
                      <a:endParaRPr lang="es-ES" sz="1600" b="1" dirty="0">
                        <a:solidFill>
                          <a:srgbClr val="002060"/>
                        </a:solidFill>
                        <a:latin typeface="Segoe Print" panose="02000600000000000000" pitchFamily="2" charset="0"/>
                      </a:endParaRPr>
                    </a:p>
                  </a:txBody>
                  <a:tcPr anchor="ctr"/>
                </a:tc>
                <a:tc>
                  <a:txBody>
                    <a:bodyPr/>
                    <a:lstStyle/>
                    <a:p>
                      <a:pPr algn="ctr"/>
                      <a:r>
                        <a:rPr lang="es-ES" sz="1600" b="1" dirty="0" err="1">
                          <a:solidFill>
                            <a:srgbClr val="002060"/>
                          </a:solidFill>
                          <a:latin typeface="Segoe Print" panose="02000600000000000000" pitchFamily="2" charset="0"/>
                        </a:rPr>
                        <a:t>to</a:t>
                      </a:r>
                      <a:r>
                        <a:rPr lang="es-ES" sz="1600" b="1" dirty="0">
                          <a:solidFill>
                            <a:srgbClr val="002060"/>
                          </a:solidFill>
                          <a:latin typeface="Segoe Print" panose="02000600000000000000" pitchFamily="2" charset="0"/>
                        </a:rPr>
                        <a:t> </a:t>
                      </a:r>
                      <a:r>
                        <a:rPr lang="es-ES" sz="1600" b="1" dirty="0" err="1">
                          <a:solidFill>
                            <a:srgbClr val="002060"/>
                          </a:solidFill>
                          <a:latin typeface="Segoe Print" panose="02000600000000000000" pitchFamily="2" charset="0"/>
                        </a:rPr>
                        <a:t>play</a:t>
                      </a:r>
                      <a:r>
                        <a:rPr lang="es-ES" sz="1600" b="1" dirty="0">
                          <a:solidFill>
                            <a:srgbClr val="002060"/>
                          </a:solidFill>
                          <a:latin typeface="Segoe Print" panose="02000600000000000000" pitchFamily="2" charset="0"/>
                        </a:rPr>
                        <a:t> </a:t>
                      </a:r>
                      <a:r>
                        <a:rPr lang="es-ES" sz="1600" b="1" dirty="0" err="1">
                          <a:solidFill>
                            <a:srgbClr val="002060"/>
                          </a:solidFill>
                          <a:latin typeface="Segoe Print" panose="02000600000000000000" pitchFamily="2" charset="0"/>
                        </a:rPr>
                        <a:t>tennis</a:t>
                      </a:r>
                      <a:endParaRPr lang="es-ES" sz="1600" b="1" dirty="0">
                        <a:solidFill>
                          <a:srgbClr val="002060"/>
                        </a:solidFill>
                        <a:latin typeface="Segoe Print" panose="02000600000000000000" pitchFamily="2" charset="0"/>
                      </a:endParaRPr>
                    </a:p>
                  </a:txBody>
                  <a:tcPr anchor="ctr"/>
                </a:tc>
                <a:tc>
                  <a:txBody>
                    <a:bodyPr/>
                    <a:lstStyle/>
                    <a:p>
                      <a:pPr algn="ctr"/>
                      <a:r>
                        <a:rPr lang="es-ES" sz="1600" b="1" dirty="0">
                          <a:solidFill>
                            <a:srgbClr val="002060"/>
                          </a:solidFill>
                          <a:latin typeface="Segoe Print" panose="02000600000000000000" pitchFamily="2" charset="0"/>
                        </a:rPr>
                        <a:t>to play football</a:t>
                      </a:r>
                    </a:p>
                  </a:txBody>
                  <a:tcPr anchor="ctr"/>
                </a:tc>
                <a:extLst>
                  <a:ext uri="{0D108BD9-81ED-4DB2-BD59-A6C34878D82A}">
                    <a16:rowId xmlns:a16="http://schemas.microsoft.com/office/drawing/2014/main" val="10009"/>
                  </a:ext>
                </a:extLst>
              </a:tr>
            </a:tbl>
          </a:graphicData>
        </a:graphic>
      </p:graphicFrame>
      <p:pic>
        <p:nvPicPr>
          <p:cNvPr id="27" name="Picture 8" descr="Free vector graphics of Summer">
            <a:extLst>
              <a:ext uri="{FF2B5EF4-FFF2-40B4-BE49-F238E27FC236}">
                <a16:creationId xmlns:a16="http://schemas.microsoft.com/office/drawing/2014/main" id="{2F5BB573-484E-46F6-BC8B-FA663C680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86" y="6117495"/>
            <a:ext cx="730187" cy="530995"/>
          </a:xfrm>
          <a:prstGeom prst="roundRect">
            <a:avLst/>
          </a:prstGeom>
          <a:noFill/>
          <a:extLst>
            <a:ext uri="{909E8E84-426E-40DD-AFC4-6F175D3DCCD1}">
              <a14:hiddenFill xmlns:a14="http://schemas.microsoft.com/office/drawing/2010/main">
                <a:solidFill>
                  <a:srgbClr val="FFFFFF"/>
                </a:solidFill>
              </a14:hiddenFill>
            </a:ext>
          </a:extLst>
        </p:spPr>
      </p:pic>
      <p:pic>
        <p:nvPicPr>
          <p:cNvPr id="28" name="Picture 27" descr="A group of trees with green leaves&#10;&#10;Description automatically generated with low confidence">
            <a:extLst>
              <a:ext uri="{FF2B5EF4-FFF2-40B4-BE49-F238E27FC236}">
                <a16:creationId xmlns:a16="http://schemas.microsoft.com/office/drawing/2014/main" id="{00965C1A-A6AF-419D-B81A-B210E0B66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1365" y="6179860"/>
            <a:ext cx="580950" cy="443883"/>
          </a:xfrm>
          <a:prstGeom prst="rect">
            <a:avLst/>
          </a:prstGeom>
        </p:spPr>
      </p:pic>
      <p:pic>
        <p:nvPicPr>
          <p:cNvPr id="29" name="Picture 28" descr="A picture containing water, boat, hot air balloon, transport&#10;&#10;Description automatically generated">
            <a:extLst>
              <a:ext uri="{FF2B5EF4-FFF2-40B4-BE49-F238E27FC236}">
                <a16:creationId xmlns:a16="http://schemas.microsoft.com/office/drawing/2014/main" id="{BEF8A41C-0EF8-4FC4-B5AB-FDCE56D1B5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5322" y="6117495"/>
            <a:ext cx="751019" cy="530994"/>
          </a:xfrm>
          <a:prstGeom prst="roundRect">
            <a:avLst/>
          </a:prstGeom>
        </p:spPr>
      </p:pic>
    </p:spTree>
    <p:extLst>
      <p:ext uri="{BB962C8B-B14F-4D97-AF65-F5344CB8AC3E}">
        <p14:creationId xmlns:p14="http://schemas.microsoft.com/office/powerpoint/2010/main" val="386841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nvGraphicFramePr>
        <p:xfrm>
          <a:off x="312451" y="1420602"/>
          <a:ext cx="9683902" cy="4818702"/>
        </p:xfrm>
        <a:graphic>
          <a:graphicData uri="http://schemas.openxmlformats.org/drawingml/2006/table">
            <a:tbl>
              <a:tblPr firstRow="1" bandRow="1">
                <a:tableStyleId>{5940675A-B579-460E-94D1-54222C63F5DA}</a:tableStyleId>
              </a:tblPr>
              <a:tblGrid>
                <a:gridCol w="1516349">
                  <a:extLst>
                    <a:ext uri="{9D8B030D-6E8A-4147-A177-3AD203B41FA5}">
                      <a16:colId xmlns:a16="http://schemas.microsoft.com/office/drawing/2014/main" val="1203737284"/>
                    </a:ext>
                  </a:extLst>
                </a:gridCol>
                <a:gridCol w="2385060">
                  <a:extLst>
                    <a:ext uri="{9D8B030D-6E8A-4147-A177-3AD203B41FA5}">
                      <a16:colId xmlns:a16="http://schemas.microsoft.com/office/drawing/2014/main" val="1810222861"/>
                    </a:ext>
                  </a:extLst>
                </a:gridCol>
                <a:gridCol w="2987040">
                  <a:extLst>
                    <a:ext uri="{9D8B030D-6E8A-4147-A177-3AD203B41FA5}">
                      <a16:colId xmlns:a16="http://schemas.microsoft.com/office/drawing/2014/main" val="274413866"/>
                    </a:ext>
                  </a:extLst>
                </a:gridCol>
                <a:gridCol w="2795453">
                  <a:extLst>
                    <a:ext uri="{9D8B030D-6E8A-4147-A177-3AD203B41FA5}">
                      <a16:colId xmlns:a16="http://schemas.microsoft.com/office/drawing/2014/main" val="2706468897"/>
                    </a:ext>
                  </a:extLst>
                </a:gridCol>
              </a:tblGrid>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la </a:t>
                      </a:r>
                      <a:r>
                        <a:rPr lang="en-GB" sz="2600" b="0" dirty="0" err="1">
                          <a:solidFill>
                            <a:srgbClr val="002060"/>
                          </a:solidFill>
                          <a:latin typeface="Century Gothic" panose="020B0502020202020204" pitchFamily="34" charset="0"/>
                        </a:rPr>
                        <a:t>isla</a:t>
                      </a:r>
                      <a:endParaRPr lang="en-GB" sz="2600" b="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vas</a:t>
                      </a:r>
                    </a:p>
                  </a:txBody>
                  <a:tcPr/>
                </a:tc>
                <a:tc>
                  <a:txBody>
                    <a:bodyPr/>
                    <a:lstStyle/>
                    <a:p>
                      <a:r>
                        <a:rPr lang="en-GB" sz="2600" b="0" dirty="0">
                          <a:solidFill>
                            <a:srgbClr val="002060"/>
                          </a:solidFill>
                          <a:latin typeface="Century Gothic" panose="020B0502020202020204" pitchFamily="34" charset="0"/>
                        </a:rPr>
                        <a:t>to</a:t>
                      </a: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0" dirty="0" err="1">
                          <a:solidFill>
                            <a:srgbClr val="002060"/>
                          </a:solidFill>
                          <a:latin typeface="Century Gothic" panose="020B0502020202020204" pitchFamily="34" charset="0"/>
                        </a:rPr>
                        <a:t>va</a:t>
                      </a:r>
                      <a:endParaRPr lang="en-GB" sz="2600" b="0" dirty="0">
                        <a:solidFill>
                          <a:srgbClr val="002060"/>
                        </a:solidFill>
                        <a:latin typeface="Century Gothic" panose="020B0502020202020204" pitchFamily="34" charset="0"/>
                      </a:endParaRPr>
                    </a:p>
                  </a:txBody>
                  <a:tcPr/>
                </a:tc>
                <a:tc>
                  <a:txBody>
                    <a:bodyPr/>
                    <a:lstStyle/>
                    <a:p>
                      <a:r>
                        <a:rPr lang="en-GB" sz="2600" b="0" dirty="0" err="1">
                          <a:solidFill>
                            <a:srgbClr val="002060"/>
                          </a:solidFill>
                          <a:latin typeface="Century Gothic" panose="020B0502020202020204" pitchFamily="34" charset="0"/>
                        </a:rPr>
                        <a:t>el</a:t>
                      </a:r>
                      <a:r>
                        <a:rPr lang="en-GB" sz="2600" b="0" dirty="0">
                          <a:solidFill>
                            <a:srgbClr val="002060"/>
                          </a:solidFill>
                          <a:latin typeface="Century Gothic" panose="020B0502020202020204" pitchFamily="34" charset="0"/>
                        </a:rPr>
                        <a:t> </a:t>
                      </a:r>
                      <a:r>
                        <a:rPr lang="en-GB" sz="2600" b="0" dirty="0" err="1">
                          <a:solidFill>
                            <a:srgbClr val="002060"/>
                          </a:solidFill>
                          <a:latin typeface="Century Gothic" panose="020B0502020202020204" pitchFamily="34" charset="0"/>
                        </a:rPr>
                        <a:t>río</a:t>
                      </a:r>
                      <a:endParaRPr lang="en-GB" sz="2600" b="0" dirty="0">
                        <a:solidFill>
                          <a:srgbClr val="002060"/>
                        </a:solidFill>
                        <a:latin typeface="Century Gothic" panose="020B0502020202020204" pitchFamily="34" charset="0"/>
                      </a:endParaRPr>
                    </a:p>
                  </a:txBody>
                  <a:tcPr/>
                </a:tc>
                <a:tc>
                  <a:txBody>
                    <a:bodyPr/>
                    <a:lstStyle/>
                    <a:p>
                      <a:r>
                        <a:rPr lang="en-GB" sz="2600" b="0" dirty="0" err="1">
                          <a:solidFill>
                            <a:srgbClr val="002060"/>
                          </a:solidFill>
                          <a:latin typeface="Century Gothic" panose="020B0502020202020204" pitchFamily="34" charset="0"/>
                        </a:rPr>
                        <a:t>el</a:t>
                      </a:r>
                      <a:r>
                        <a:rPr lang="en-GB" sz="2600" b="0" dirty="0">
                          <a:solidFill>
                            <a:srgbClr val="002060"/>
                          </a:solidFill>
                          <a:latin typeface="Century Gothic" panose="020B0502020202020204" pitchFamily="34" charset="0"/>
                        </a:rPr>
                        <a:t> bosque</a:t>
                      </a:r>
                    </a:p>
                  </a:txBody>
                  <a:tcPr/>
                </a:tc>
                <a:extLst>
                  <a:ext uri="{0D108BD9-81ED-4DB2-BD59-A6C34878D82A}">
                    <a16:rowId xmlns:a16="http://schemas.microsoft.com/office/drawing/2014/main" val="1256656619"/>
                  </a:ext>
                </a:extLst>
              </a:tr>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la </a:t>
                      </a:r>
                      <a:r>
                        <a:rPr lang="en-GB" sz="2600" b="0" dirty="0" err="1">
                          <a:solidFill>
                            <a:srgbClr val="002060"/>
                          </a:solidFill>
                          <a:latin typeface="Century Gothic" panose="020B0502020202020204" pitchFamily="34" charset="0"/>
                        </a:rPr>
                        <a:t>flor</a:t>
                      </a:r>
                      <a:endParaRPr lang="en-GB" sz="2600" b="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la luz</a:t>
                      </a:r>
                    </a:p>
                  </a:txBody>
                  <a:tcPr/>
                </a:tc>
                <a:tc>
                  <a:txBody>
                    <a:bodyPr/>
                    <a:lstStyle/>
                    <a:p>
                      <a:r>
                        <a:rPr lang="en-GB" sz="2600" b="0" dirty="0" err="1">
                          <a:solidFill>
                            <a:srgbClr val="002060"/>
                          </a:solidFill>
                          <a:latin typeface="Century Gothic" panose="020B0502020202020204" pitchFamily="34" charset="0"/>
                        </a:rPr>
                        <a:t>todo</a:t>
                      </a:r>
                      <a:endParaRPr lang="en-GB" sz="26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mucho</a:t>
                      </a:r>
                    </a:p>
                  </a:txBody>
                  <a:tcPr/>
                </a:tc>
                <a:tc>
                  <a:txBody>
                    <a:bodyPr/>
                    <a:lstStyle/>
                    <a:p>
                      <a:r>
                        <a:rPr lang="en-GB" sz="2600" b="0" dirty="0" err="1">
                          <a:solidFill>
                            <a:srgbClr val="002060"/>
                          </a:solidFill>
                          <a:latin typeface="Century Gothic" panose="020B0502020202020204" pitchFamily="34" charset="0"/>
                        </a:rPr>
                        <a:t>todo</a:t>
                      </a:r>
                      <a:r>
                        <a:rPr lang="en-GB" sz="2600" b="0" dirty="0">
                          <a:solidFill>
                            <a:srgbClr val="002060"/>
                          </a:solidFill>
                          <a:latin typeface="Century Gothic" panose="020B0502020202020204" pitchFamily="34" charset="0"/>
                        </a:rPr>
                        <a:t> </a:t>
                      </a:r>
                      <a:r>
                        <a:rPr lang="en-GB" sz="2600" b="0" dirty="0" err="1">
                          <a:solidFill>
                            <a:srgbClr val="002060"/>
                          </a:solidFill>
                          <a:latin typeface="Century Gothic" panose="020B0502020202020204" pitchFamily="34" charset="0"/>
                        </a:rPr>
                        <a:t>el</a:t>
                      </a:r>
                      <a:r>
                        <a:rPr lang="en-GB" sz="2600" b="0" dirty="0">
                          <a:solidFill>
                            <a:srgbClr val="002060"/>
                          </a:solidFill>
                          <a:latin typeface="Century Gothic" panose="020B0502020202020204" pitchFamily="34" charset="0"/>
                        </a:rPr>
                        <a:t> </a:t>
                      </a:r>
                      <a:r>
                        <a:rPr lang="en-GB" sz="2600" b="0" dirty="0" err="1">
                          <a:solidFill>
                            <a:srgbClr val="002060"/>
                          </a:solidFill>
                          <a:latin typeface="Century Gothic" panose="020B0502020202020204" pitchFamily="34" charset="0"/>
                        </a:rPr>
                        <a:t>mundo</a:t>
                      </a:r>
                      <a:r>
                        <a:rPr lang="en-GB" sz="2600" b="0" dirty="0">
                          <a:solidFill>
                            <a:srgbClr val="002060"/>
                          </a:solidFill>
                          <a:latin typeface="Century Gothic" panose="020B0502020202020204" pitchFamily="34" charset="0"/>
                        </a:rPr>
                        <a:t> </a:t>
                      </a:r>
                    </a:p>
                  </a:txBody>
                  <a:tcPr/>
                </a:tc>
                <a:tc>
                  <a:txBody>
                    <a:bodyPr/>
                    <a:lstStyle/>
                    <a:p>
                      <a:r>
                        <a:rPr lang="en-GB" sz="2600" b="0" dirty="0" err="1">
                          <a:solidFill>
                            <a:srgbClr val="002060"/>
                          </a:solidFill>
                          <a:latin typeface="Century Gothic" panose="020B0502020202020204" pitchFamily="34" charset="0"/>
                        </a:rPr>
                        <a:t>el</a:t>
                      </a:r>
                      <a:r>
                        <a:rPr lang="en-GB" sz="2600" b="0" dirty="0">
                          <a:solidFill>
                            <a:srgbClr val="002060"/>
                          </a:solidFill>
                          <a:latin typeface="Century Gothic" panose="020B0502020202020204" pitchFamily="34" charset="0"/>
                        </a:rPr>
                        <a:t> </a:t>
                      </a:r>
                      <a:r>
                        <a:rPr lang="en-GB" sz="2600" b="0" dirty="0" err="1">
                          <a:solidFill>
                            <a:srgbClr val="002060"/>
                          </a:solidFill>
                          <a:latin typeface="Century Gothic" panose="020B0502020202020204" pitchFamily="34" charset="0"/>
                        </a:rPr>
                        <a:t>fuego</a:t>
                      </a:r>
                      <a:endParaRPr lang="en-GB" sz="26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3117">
                <a:tc rowSpan="2">
                  <a:txBody>
                    <a:bodyPr/>
                    <a:lstStyle/>
                    <a:p>
                      <a:endParaRPr lang="en-GB" b="0" dirty="0">
                        <a:solidFill>
                          <a:srgbClr val="002060"/>
                        </a:solidFill>
                      </a:endParaRPr>
                    </a:p>
                  </a:txBody>
                  <a:tcPr/>
                </a:tc>
                <a:tc>
                  <a:txBody>
                    <a:bodyPr/>
                    <a:lstStyle/>
                    <a:p>
                      <a:r>
                        <a:rPr lang="en-GB" sz="2600" b="0" dirty="0" err="1">
                          <a:solidFill>
                            <a:srgbClr val="002060"/>
                          </a:solidFill>
                          <a:latin typeface="Century Gothic" panose="020B0502020202020204" pitchFamily="34" charset="0"/>
                        </a:rPr>
                        <a:t>lavar</a:t>
                      </a:r>
                      <a:endParaRPr lang="en-GB" sz="2600" b="0" dirty="0">
                        <a:solidFill>
                          <a:srgbClr val="002060"/>
                        </a:solidFill>
                        <a:latin typeface="Century Gothic" panose="020B0502020202020204" pitchFamily="34" charset="0"/>
                      </a:endParaRPr>
                    </a:p>
                  </a:txBody>
                  <a:tcPr/>
                </a:tc>
                <a:tc>
                  <a:txBody>
                    <a:bodyPr/>
                    <a:lstStyle/>
                    <a:p>
                      <a:r>
                        <a:rPr lang="en-GB" sz="2600" b="0" dirty="0" err="1">
                          <a:solidFill>
                            <a:srgbClr val="002060"/>
                          </a:solidFill>
                          <a:latin typeface="Century Gothic" panose="020B0502020202020204" pitchFamily="34" charset="0"/>
                        </a:rPr>
                        <a:t>dormir</a:t>
                      </a:r>
                      <a:endParaRPr lang="en-GB" sz="2600" b="0" dirty="0">
                        <a:solidFill>
                          <a:srgbClr val="002060"/>
                        </a:solidFill>
                        <a:latin typeface="Century Gothic" panose="020B0502020202020204" pitchFamily="34" charset="0"/>
                      </a:endParaRPr>
                    </a:p>
                  </a:txBody>
                  <a:tcPr/>
                </a:tc>
                <a:tc>
                  <a:txBody>
                    <a:bodyPr/>
                    <a:lstStyle/>
                    <a:p>
                      <a:r>
                        <a:rPr lang="en-GB" sz="2600" b="0" dirty="0" err="1">
                          <a:solidFill>
                            <a:srgbClr val="002060"/>
                          </a:solidFill>
                          <a:latin typeface="Century Gothic" panose="020B0502020202020204" pitchFamily="34" charset="0"/>
                        </a:rPr>
                        <a:t>quiero</a:t>
                      </a:r>
                      <a:endParaRPr lang="en-GB" sz="26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600" b="0" dirty="0" err="1">
                          <a:solidFill>
                            <a:srgbClr val="002060"/>
                          </a:solidFill>
                          <a:latin typeface="Century Gothic" panose="020B0502020202020204" pitchFamily="34" charset="0"/>
                        </a:rPr>
                        <a:t>quiere</a:t>
                      </a:r>
                      <a:endParaRPr lang="en-GB" sz="2600" b="0" dirty="0">
                        <a:solidFill>
                          <a:srgbClr val="002060"/>
                        </a:solidFill>
                        <a:latin typeface="Century Gothic" panose="020B0502020202020204" pitchFamily="34" charset="0"/>
                      </a:endParaRPr>
                    </a:p>
                  </a:txBody>
                  <a:tcPr/>
                </a:tc>
                <a:tc>
                  <a:txBody>
                    <a:bodyPr/>
                    <a:lstStyle/>
                    <a:p>
                      <a:r>
                        <a:rPr lang="en-GB" sz="2600" b="0" dirty="0" err="1">
                          <a:solidFill>
                            <a:srgbClr val="002060"/>
                          </a:solidFill>
                          <a:latin typeface="Century Gothic" panose="020B0502020202020204" pitchFamily="34" charset="0"/>
                        </a:rPr>
                        <a:t>ir</a:t>
                      </a:r>
                      <a:endParaRPr lang="en-GB" sz="2600" b="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quieres</a:t>
                      </a:r>
                    </a:p>
                  </a:txBody>
                  <a:tcPr/>
                </a:tc>
                <a:extLst>
                  <a:ext uri="{0D108BD9-81ED-4DB2-BD59-A6C34878D82A}">
                    <a16:rowId xmlns:a16="http://schemas.microsoft.com/office/drawing/2014/main" val="3343226472"/>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5a</a:t>
            </a:r>
            <a:endParaRPr lang="en-GB" sz="2800" dirty="0">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401408" y="315464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74" y="1673556"/>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460649" y="477000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74BF02-0DE5-4017-9FA7-FF275A8EEC21}"/>
              </a:ext>
            </a:extLst>
          </p:cNvPr>
          <p:cNvSpPr txBox="1"/>
          <p:nvPr/>
        </p:nvSpPr>
        <p:spPr>
          <a:xfrm>
            <a:off x="1233109" y="5702962"/>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195395" y="4058815"/>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259613" y="2012303"/>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F474D035-3EE7-DA84-9B87-62DB6FA8DA3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796429" y="850928"/>
            <a:ext cx="851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Tree>
    <p:extLst>
      <p:ext uri="{BB962C8B-B14F-4D97-AF65-F5344CB8AC3E}">
        <p14:creationId xmlns:p14="http://schemas.microsoft.com/office/powerpoint/2010/main" val="2838481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5b</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F474D035-3EE7-DA84-9B87-62DB6FA8DA3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693528" y="486116"/>
            <a:ext cx="851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graphicFrame>
        <p:nvGraphicFramePr>
          <p:cNvPr id="14" name="Table 4">
            <a:extLst>
              <a:ext uri="{FF2B5EF4-FFF2-40B4-BE49-F238E27FC236}">
                <a16:creationId xmlns:a16="http://schemas.microsoft.com/office/drawing/2014/main" id="{E4579946-217B-4218-8444-0AC1B5F9FDF8}"/>
              </a:ext>
            </a:extLst>
          </p:cNvPr>
          <p:cNvGraphicFramePr>
            <a:graphicFrameLocks noGrp="1"/>
          </p:cNvGraphicFramePr>
          <p:nvPr/>
        </p:nvGraphicFramePr>
        <p:xfrm>
          <a:off x="577178" y="958828"/>
          <a:ext cx="9760191"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025142">
                  <a:extLst>
                    <a:ext uri="{9D8B030D-6E8A-4147-A177-3AD203B41FA5}">
                      <a16:colId xmlns:a16="http://schemas.microsoft.com/office/drawing/2014/main" val="1810222861"/>
                    </a:ext>
                  </a:extLst>
                </a:gridCol>
                <a:gridCol w="3052182">
                  <a:extLst>
                    <a:ext uri="{9D8B030D-6E8A-4147-A177-3AD203B41FA5}">
                      <a16:colId xmlns:a16="http://schemas.microsoft.com/office/drawing/2014/main" val="274413866"/>
                    </a:ext>
                  </a:extLst>
                </a:gridCol>
                <a:gridCol w="3007655">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you go</a:t>
                      </a:r>
                    </a:p>
                  </a:txBody>
                  <a:tcPr/>
                </a:tc>
                <a:tc>
                  <a:txBody>
                    <a:bodyPr/>
                    <a:lstStyle/>
                    <a:p>
                      <a:r>
                        <a:rPr lang="en-GB" sz="2800" b="0" dirty="0">
                          <a:solidFill>
                            <a:srgbClr val="002060"/>
                          </a:solidFill>
                          <a:latin typeface="Century Gothic" panose="020B0502020202020204" pitchFamily="34" charset="0"/>
                        </a:rPr>
                        <a:t>to</a:t>
                      </a:r>
                      <a:endParaRPr lang="en-GB" sz="24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(the) island</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(the) forest</a:t>
                      </a:r>
                    </a:p>
                  </a:txBody>
                  <a:tcPr/>
                </a:tc>
                <a:tc>
                  <a:txBody>
                    <a:bodyPr/>
                    <a:lstStyle/>
                    <a:p>
                      <a:r>
                        <a:rPr lang="en-GB" sz="2600" b="0" dirty="0">
                          <a:solidFill>
                            <a:srgbClr val="002060"/>
                          </a:solidFill>
                          <a:latin typeface="Century Gothic" panose="020B0502020202020204" pitchFamily="34" charset="0"/>
                        </a:rPr>
                        <a:t>(the) river</a:t>
                      </a:r>
                    </a:p>
                  </a:txBody>
                  <a:tcPr/>
                </a:tc>
                <a:tc>
                  <a:txBody>
                    <a:bodyPr/>
                    <a:lstStyle/>
                    <a:p>
                      <a:r>
                        <a:rPr lang="en-GB" sz="2600" b="0" dirty="0">
                          <a:solidFill>
                            <a:srgbClr val="002060"/>
                          </a:solidFill>
                          <a:latin typeface="Century Gothic" panose="020B0502020202020204" pitchFamily="34" charset="0"/>
                        </a:rPr>
                        <a:t>s/he goes</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all</a:t>
                      </a:r>
                    </a:p>
                  </a:txBody>
                  <a:tcPr/>
                </a:tc>
                <a:tc>
                  <a:txBody>
                    <a:bodyPr/>
                    <a:lstStyle/>
                    <a:p>
                      <a:r>
                        <a:rPr lang="en-GB" sz="2800" b="0" dirty="0">
                          <a:solidFill>
                            <a:srgbClr val="002060"/>
                          </a:solidFill>
                          <a:latin typeface="Century Gothic" panose="020B0502020202020204" pitchFamily="34" charset="0"/>
                        </a:rPr>
                        <a:t>everybody</a:t>
                      </a:r>
                    </a:p>
                  </a:txBody>
                  <a:tcPr/>
                </a:tc>
                <a:tc>
                  <a:txBody>
                    <a:bodyPr/>
                    <a:lstStyle/>
                    <a:p>
                      <a:r>
                        <a:rPr lang="en-GB" sz="2800" b="0" dirty="0">
                          <a:solidFill>
                            <a:srgbClr val="002060"/>
                          </a:solidFill>
                          <a:latin typeface="Century Gothic" panose="020B0502020202020204" pitchFamily="34" charset="0"/>
                        </a:rPr>
                        <a:t>(the) flower</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(the) light</a:t>
                      </a:r>
                    </a:p>
                  </a:txBody>
                  <a:tcPr/>
                </a:tc>
                <a:tc>
                  <a:txBody>
                    <a:bodyPr/>
                    <a:lstStyle/>
                    <a:p>
                      <a:r>
                        <a:rPr lang="en-GB" sz="2800" b="0" dirty="0">
                          <a:solidFill>
                            <a:srgbClr val="002060"/>
                          </a:solidFill>
                          <a:latin typeface="Century Gothic" panose="020B0502020202020204" pitchFamily="34" charset="0"/>
                        </a:rPr>
                        <a:t>(the) fire</a:t>
                      </a:r>
                    </a:p>
                  </a:txBody>
                  <a:tcPr/>
                </a:tc>
                <a:tc>
                  <a:txBody>
                    <a:bodyPr/>
                    <a:lstStyle/>
                    <a:p>
                      <a:r>
                        <a:rPr lang="en-GB" sz="2800" b="0" dirty="0">
                          <a:solidFill>
                            <a:srgbClr val="002060"/>
                          </a:solidFill>
                          <a:latin typeface="Century Gothic" panose="020B0502020202020204" pitchFamily="34" charset="0"/>
                        </a:rPr>
                        <a:t>a lot</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a:solidFill>
                            <a:srgbClr val="002060"/>
                          </a:solidFill>
                          <a:latin typeface="Century Gothic" panose="020B0502020202020204" pitchFamily="34" charset="0"/>
                        </a:rPr>
                        <a:t>you want</a:t>
                      </a:r>
                    </a:p>
                  </a:txBody>
                  <a:tcPr/>
                </a:tc>
                <a:tc>
                  <a:txBody>
                    <a:bodyPr/>
                    <a:lstStyle/>
                    <a:p>
                      <a:r>
                        <a:rPr lang="en-GB" sz="2800" b="0" dirty="0">
                          <a:solidFill>
                            <a:srgbClr val="002060"/>
                          </a:solidFill>
                          <a:latin typeface="Century Gothic" panose="020B0502020202020204" pitchFamily="34" charset="0"/>
                        </a:rPr>
                        <a:t>to go, going</a:t>
                      </a:r>
                    </a:p>
                  </a:txBody>
                  <a:tcPr/>
                </a:tc>
                <a:tc>
                  <a:txBody>
                    <a:bodyPr/>
                    <a:lstStyle/>
                    <a:p>
                      <a:r>
                        <a:rPr lang="en-GB" sz="2800" b="0" dirty="0">
                          <a:solidFill>
                            <a:srgbClr val="002060"/>
                          </a:solidFill>
                          <a:latin typeface="Century Gothic" panose="020B0502020202020204" pitchFamily="34" charset="0"/>
                        </a:rPr>
                        <a:t>s/he wants</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I want</a:t>
                      </a:r>
                    </a:p>
                  </a:txBody>
                  <a:tcPr/>
                </a:tc>
                <a:tc>
                  <a:txBody>
                    <a:bodyPr/>
                    <a:lstStyle/>
                    <a:p>
                      <a:r>
                        <a:rPr lang="en-GB" sz="2400" b="0" dirty="0">
                          <a:solidFill>
                            <a:srgbClr val="002060"/>
                          </a:solidFill>
                          <a:latin typeface="Century Gothic" panose="020B0502020202020204" pitchFamily="34" charset="0"/>
                        </a:rPr>
                        <a:t>to wash, washing</a:t>
                      </a:r>
                    </a:p>
                  </a:txBody>
                  <a:tcPr/>
                </a:tc>
                <a:tc>
                  <a:txBody>
                    <a:bodyPr/>
                    <a:lstStyle/>
                    <a:p>
                      <a:r>
                        <a:rPr lang="en-GB" sz="2400" b="0" dirty="0">
                          <a:solidFill>
                            <a:srgbClr val="002060"/>
                          </a:solidFill>
                          <a:latin typeface="Century Gothic" panose="020B0502020202020204" pitchFamily="34" charset="0"/>
                        </a:rPr>
                        <a:t>to sleep, sleeping</a:t>
                      </a:r>
                    </a:p>
                  </a:txBody>
                  <a:tcPr/>
                </a:tc>
                <a:extLst>
                  <a:ext uri="{0D108BD9-81ED-4DB2-BD59-A6C34878D82A}">
                    <a16:rowId xmlns:a16="http://schemas.microsoft.com/office/drawing/2014/main" val="3232139915"/>
                  </a:ext>
                </a:extLst>
              </a:tr>
            </a:tbl>
          </a:graphicData>
        </a:graphic>
      </p:graphicFrame>
      <p:pic>
        <p:nvPicPr>
          <p:cNvPr id="20" name="Picture 19">
            <a:extLst>
              <a:ext uri="{FF2B5EF4-FFF2-40B4-BE49-F238E27FC236}">
                <a16:creationId xmlns:a16="http://schemas.microsoft.com/office/drawing/2014/main" id="{D1F55630-D53C-4606-ACAB-2CEA95302147}"/>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22" name="Picture 21" descr="Icon&#10;&#10;Description automatically generated">
            <a:extLst>
              <a:ext uri="{FF2B5EF4-FFF2-40B4-BE49-F238E27FC236}">
                <a16:creationId xmlns:a16="http://schemas.microsoft.com/office/drawing/2014/main" id="{091CC0BD-FE7B-44EC-989F-51C364580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26" name="Picture 25">
            <a:extLst>
              <a:ext uri="{FF2B5EF4-FFF2-40B4-BE49-F238E27FC236}">
                <a16:creationId xmlns:a16="http://schemas.microsoft.com/office/drawing/2014/main" id="{C8EEB45B-0D69-45D0-AF34-4AC3F33AC274}"/>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27" name="TextBox 26">
            <a:extLst>
              <a:ext uri="{FF2B5EF4-FFF2-40B4-BE49-F238E27FC236}">
                <a16:creationId xmlns:a16="http://schemas.microsoft.com/office/drawing/2014/main" id="{768FF1C1-D52A-4C86-BBC9-DE05E7F5F224}"/>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8" name="TextBox 27">
            <a:extLst>
              <a:ext uri="{FF2B5EF4-FFF2-40B4-BE49-F238E27FC236}">
                <a16:creationId xmlns:a16="http://schemas.microsoft.com/office/drawing/2014/main" id="{E67FF3B8-9537-42FA-8DDC-69263C3433F7}"/>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9" name="TextBox 28">
            <a:extLst>
              <a:ext uri="{FF2B5EF4-FFF2-40B4-BE49-F238E27FC236}">
                <a16:creationId xmlns:a16="http://schemas.microsoft.com/office/drawing/2014/main" id="{F98D8FC6-92A9-4AB4-A743-2F155AC1E904}"/>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62598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1: </a:t>
            </a:r>
            <a:endParaRPr lang="en-GB" sz="2800" dirty="0">
              <a:latin typeface="Century Gothic" panose="020B0502020202020204" pitchFamily="34" charset="0"/>
            </a:endParaRPr>
          </a:p>
        </p:txBody>
      </p:sp>
      <p:pic>
        <p:nvPicPr>
          <p:cNvPr id="131" name="Google Shape;111;p3" descr="Speech Icon, Voice, Talking, Audio, Speech">
            <a:extLst>
              <a:ext uri="{FF2B5EF4-FFF2-40B4-BE49-F238E27FC236}">
                <a16:creationId xmlns:a16="http://schemas.microsoft.com/office/drawing/2014/main" id="{3772488E-BF4E-CB06-90B4-233DD735B9C2}"/>
              </a:ext>
            </a:extLst>
          </p:cNvPr>
          <p:cNvPicPr preferRelativeResize="0"/>
          <p:nvPr/>
        </p:nvPicPr>
        <p:blipFill rotWithShape="1">
          <a:blip r:embed="rId4">
            <a:alphaModFix/>
          </a:blip>
          <a:srcRect/>
          <a:stretch/>
        </p:blipFill>
        <p:spPr>
          <a:xfrm>
            <a:off x="11102687" y="135741"/>
            <a:ext cx="776168" cy="776168"/>
          </a:xfrm>
          <a:prstGeom prst="rect">
            <a:avLst/>
          </a:prstGeom>
          <a:noFill/>
          <a:ln>
            <a:noFill/>
          </a:ln>
        </p:spPr>
      </p:pic>
      <p:sp>
        <p:nvSpPr>
          <p:cNvPr id="132" name="Google Shape;112;p3">
            <a:extLst>
              <a:ext uri="{FF2B5EF4-FFF2-40B4-BE49-F238E27FC236}">
                <a16:creationId xmlns:a16="http://schemas.microsoft.com/office/drawing/2014/main" id="{6783428C-2C08-7C05-D5D4-E2B16278736F}"/>
              </a:ext>
            </a:extLst>
          </p:cNvPr>
          <p:cNvSpPr txBox="1"/>
          <p:nvPr/>
        </p:nvSpPr>
        <p:spPr>
          <a:xfrm>
            <a:off x="10334843" y="971171"/>
            <a:ext cx="1544012" cy="400110"/>
          </a:xfrm>
          <a:prstGeom prst="rect">
            <a:avLst/>
          </a:prstGeom>
          <a:solidFill>
            <a:srgbClr val="FF4B94"/>
          </a:solidFill>
          <a:ln>
            <a:solidFill>
              <a:srgbClr val="FF4B94"/>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err="1">
                <a:solidFill>
                  <a:srgbClr val="FFFFFF"/>
                </a:solidFill>
                <a:latin typeface="Century Gothic"/>
                <a:ea typeface="Century Gothic"/>
                <a:cs typeface="Century Gothic"/>
                <a:sym typeface="Century Gothic"/>
              </a:rPr>
              <a:t>pronunciar</a:t>
            </a:r>
            <a:endParaRPr sz="2000" b="1" i="0" u="none" strike="noStrike" cap="none" dirty="0">
              <a:solidFill>
                <a:srgbClr val="FFFFFF"/>
              </a:solidFill>
              <a:latin typeface="Century Gothic"/>
              <a:ea typeface="Century Gothic"/>
              <a:cs typeface="Century Gothic"/>
              <a:sym typeface="Century Gothic"/>
            </a:endParaRPr>
          </a:p>
        </p:txBody>
      </p:sp>
      <p:sp>
        <p:nvSpPr>
          <p:cNvPr id="138" name="Google Shape;153;p2">
            <a:hlinkClick r:id="" action="ppaction://noaction">
              <a:snd r:embed="rId5" name="e.wav"/>
            </a:hlinkClick>
            <a:extLst>
              <a:ext uri="{FF2B5EF4-FFF2-40B4-BE49-F238E27FC236}">
                <a16:creationId xmlns:a16="http://schemas.microsoft.com/office/drawing/2014/main" id="{2811B5A1-E4EC-7B29-397E-4D5DCCCA58D9}"/>
              </a:ext>
            </a:extLst>
          </p:cNvPr>
          <p:cNvSpPr txBox="1"/>
          <p:nvPr/>
        </p:nvSpPr>
        <p:spPr>
          <a:xfrm>
            <a:off x="8324464" y="36059"/>
            <a:ext cx="587485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a:ea typeface="Calibri"/>
                <a:cs typeface="Calibri"/>
                <a:sym typeface="Century Gothic"/>
              </a:rPr>
              <a:t>SSC </a:t>
            </a:r>
            <a:r>
              <a:rPr kumimoji="0" lang="en-GB" sz="3200" b="1" i="0" u="none" strike="noStrike" kern="0" cap="none" spc="0" normalizeH="0" baseline="0" noProof="0" dirty="0">
                <a:ln>
                  <a:noFill/>
                </a:ln>
                <a:solidFill>
                  <a:srgbClr val="002060"/>
                </a:solidFill>
                <a:effectLst/>
                <a:uLnTx/>
                <a:uFillTx/>
                <a:latin typeface="Century Gothic"/>
                <a:ea typeface="Calibri"/>
                <a:cs typeface="Calibri"/>
                <a:sym typeface="Century Gothic"/>
              </a:rPr>
              <a:t>Repaso</a:t>
            </a:r>
            <a:endParaRPr kumimoji="0" sz="32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39" name="Graphic 138" descr="Teacher">
            <a:extLst>
              <a:ext uri="{FF2B5EF4-FFF2-40B4-BE49-F238E27FC236}">
                <a16:creationId xmlns:a16="http://schemas.microsoft.com/office/drawing/2014/main" id="{7C5ED0CD-85A1-2BDF-66FE-9A69851BF5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24" y="697658"/>
            <a:ext cx="914400" cy="914400"/>
          </a:xfrm>
          <a:prstGeom prst="rect">
            <a:avLst/>
          </a:prstGeom>
        </p:spPr>
      </p:pic>
      <p:sp>
        <p:nvSpPr>
          <p:cNvPr id="141" name="Speech Bubble: Rectangle with Corners Rounded 140">
            <a:extLst>
              <a:ext uri="{FF2B5EF4-FFF2-40B4-BE49-F238E27FC236}">
                <a16:creationId xmlns:a16="http://schemas.microsoft.com/office/drawing/2014/main" id="{7AA46DB2-9CF2-9557-683E-94F436EA0545}"/>
              </a:ext>
            </a:extLst>
          </p:cNvPr>
          <p:cNvSpPr/>
          <p:nvPr/>
        </p:nvSpPr>
        <p:spPr>
          <a:xfrm>
            <a:off x="976758" y="792738"/>
            <a:ext cx="3745548" cy="562875"/>
          </a:xfrm>
          <a:prstGeom prst="wedgeRoundRectCallout">
            <a:avLst>
              <a:gd name="adj1" fmla="val -56027"/>
              <a:gd name="adj2" fmla="val 20418"/>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Escucha y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practica</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pic>
        <p:nvPicPr>
          <p:cNvPr id="142" name="Picture 4" descr="Face, Smile, Tongue, Yummy, Delicious, Tasty, Happy">
            <a:extLst>
              <a:ext uri="{FF2B5EF4-FFF2-40B4-BE49-F238E27FC236}">
                <a16:creationId xmlns:a16="http://schemas.microsoft.com/office/drawing/2014/main" id="{5857A6F6-A0CD-667A-FD01-287BF1A70E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9811" y="639447"/>
            <a:ext cx="880308" cy="804343"/>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title="Trabalenguas compadre no compro coco Practicar español, aprender español, tongue twister in Spanish">
            <a:hlinkClick r:id="" action="ppaction://media"/>
            <a:extLst>
              <a:ext uri="{FF2B5EF4-FFF2-40B4-BE49-F238E27FC236}">
                <a16:creationId xmlns:a16="http://schemas.microsoft.com/office/drawing/2014/main" id="{A77D4249-C01D-C7F8-A041-79987BFDF41A}"/>
              </a:ext>
            </a:extLst>
          </p:cNvPr>
          <p:cNvPicPr>
            <a:picLocks noRot="1" noChangeAspect="1"/>
          </p:cNvPicPr>
          <p:nvPr>
            <a:videoFile r:link="rId1"/>
          </p:nvPr>
        </p:nvPicPr>
        <p:blipFill>
          <a:blip r:embed="rId9"/>
          <a:stretch>
            <a:fillRect/>
          </a:stretch>
        </p:blipFill>
        <p:spPr>
          <a:xfrm>
            <a:off x="644541" y="1661617"/>
            <a:ext cx="8733250" cy="4934286"/>
          </a:xfrm>
          <a:prstGeom prst="rect">
            <a:avLst/>
          </a:prstGeom>
        </p:spPr>
      </p:pic>
      <p:sp>
        <p:nvSpPr>
          <p:cNvPr id="4" name="Google Shape;167;p2">
            <a:extLst>
              <a:ext uri="{FF2B5EF4-FFF2-40B4-BE49-F238E27FC236}">
                <a16:creationId xmlns:a16="http://schemas.microsoft.com/office/drawing/2014/main" id="{C4433588-0850-A527-95AE-43741EEE3406}"/>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6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3176626" cy="675762"/>
          </a:xfrm>
        </p:spPr>
        <p:txBody>
          <a:bodyPr>
            <a:normAutofit/>
          </a:bodyPr>
          <a:lstStyle/>
          <a:p>
            <a:r>
              <a:rPr lang="es-AR" sz="3200" b="1" dirty="0">
                <a:solidFill>
                  <a:srgbClr val="002060"/>
                </a:solidFill>
                <a:latin typeface="Century Gothic"/>
                <a:ea typeface="Century Gothic"/>
                <a:cs typeface="Century Gothic"/>
                <a:sym typeface="Century Gothic"/>
              </a:rPr>
              <a:t>Follow up 2</a:t>
            </a:r>
            <a:endParaRPr lang="es-AR" sz="3200" dirty="0"/>
          </a:p>
        </p:txBody>
      </p:sp>
      <p:sp>
        <p:nvSpPr>
          <p:cNvPr id="34" name="Title 1">
            <a:extLst>
              <a:ext uri="{FF2B5EF4-FFF2-40B4-BE49-F238E27FC236}">
                <a16:creationId xmlns:a16="http://schemas.microsoft.com/office/drawing/2014/main" id="{EFD5CE98-56CD-44AC-B3F6-4190D01C0DEC}"/>
              </a:ext>
            </a:extLst>
          </p:cNvPr>
          <p:cNvSpPr txBox="1">
            <a:spLocks/>
          </p:cNvSpPr>
          <p:nvPr/>
        </p:nvSpPr>
        <p:spPr>
          <a:xfrm>
            <a:off x="10813143" y="980388"/>
            <a:ext cx="1247678" cy="40235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sp>
        <p:nvSpPr>
          <p:cNvPr id="47" name="Google Shape;108;p3">
            <a:extLst>
              <a:ext uri="{FF2B5EF4-FFF2-40B4-BE49-F238E27FC236}">
                <a16:creationId xmlns:a16="http://schemas.microsoft.com/office/drawing/2014/main" id="{6550A44E-C48F-D494-CBD5-0351F03B091F}"/>
              </a:ext>
            </a:extLst>
          </p:cNvPr>
          <p:cNvSpPr txBox="1"/>
          <p:nvPr/>
        </p:nvSpPr>
        <p:spPr>
          <a:xfrm>
            <a:off x="123171" y="878433"/>
            <a:ext cx="45720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4400" b="1" dirty="0">
                <a:solidFill>
                  <a:srgbClr val="002060"/>
                </a:solidFill>
                <a:latin typeface="Century Gothic"/>
                <a:ea typeface="Calibri"/>
                <a:cs typeface="Calibri"/>
                <a:sym typeface="Century Gothic"/>
              </a:rPr>
              <a:t>¡Bingo!</a:t>
            </a:r>
            <a:endParaRPr sz="4400" b="1" i="0" u="none" strike="noStrike" cap="none" dirty="0">
              <a:solidFill>
                <a:srgbClr val="000000"/>
              </a:solidFill>
              <a:latin typeface="Calibri"/>
              <a:ea typeface="Calibri"/>
              <a:cs typeface="Calibri"/>
              <a:sym typeface="Calibri"/>
            </a:endParaRPr>
          </a:p>
        </p:txBody>
      </p:sp>
      <p:sp>
        <p:nvSpPr>
          <p:cNvPr id="78" name="Speech Bubble: Rectangle with Corners Rounded 77">
            <a:extLst>
              <a:ext uri="{FF2B5EF4-FFF2-40B4-BE49-F238E27FC236}">
                <a16:creationId xmlns:a16="http://schemas.microsoft.com/office/drawing/2014/main" id="{EB3CF31B-6025-5B61-9333-D379B66D0387}"/>
              </a:ext>
            </a:extLst>
          </p:cNvPr>
          <p:cNvSpPr/>
          <p:nvPr/>
        </p:nvSpPr>
        <p:spPr>
          <a:xfrm>
            <a:off x="4272461" y="128499"/>
            <a:ext cx="6052413" cy="606243"/>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Escribe </a:t>
            </a:r>
            <a:r>
              <a:rPr lang="en-GB" sz="2800" b="1" dirty="0" err="1">
                <a:solidFill>
                  <a:schemeClr val="bg1"/>
                </a:solidFill>
                <a:latin typeface="Century Gothic" panose="020B0502020202020204" pitchFamily="34" charset="0"/>
              </a:rPr>
              <a:t>nueve</a:t>
            </a:r>
            <a:r>
              <a:rPr lang="en-GB" sz="2800" b="1" dirty="0">
                <a:solidFill>
                  <a:schemeClr val="bg1"/>
                </a:solidFill>
                <a:latin typeface="Century Gothic" panose="020B0502020202020204" pitchFamily="34" charset="0"/>
              </a:rPr>
              <a:t> palabras en inglés.</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79" name="Graphic 78" descr="Teacher">
            <a:extLst>
              <a:ext uri="{FF2B5EF4-FFF2-40B4-BE49-F238E27FC236}">
                <a16:creationId xmlns:a16="http://schemas.microsoft.com/office/drawing/2014/main" id="{CF6C9BC6-AC64-00AB-E306-9F9FF14332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0477" y="-41384"/>
            <a:ext cx="914400" cy="914400"/>
          </a:xfrm>
          <a:prstGeom prst="rect">
            <a:avLst/>
          </a:prstGeom>
        </p:spPr>
      </p:pic>
      <p:graphicFrame>
        <p:nvGraphicFramePr>
          <p:cNvPr id="86" name="Table 4">
            <a:extLst>
              <a:ext uri="{FF2B5EF4-FFF2-40B4-BE49-F238E27FC236}">
                <a16:creationId xmlns:a16="http://schemas.microsoft.com/office/drawing/2014/main" id="{ED1ADCEA-3906-254D-571D-AF1D946011C1}"/>
              </a:ext>
            </a:extLst>
          </p:cNvPr>
          <p:cNvGraphicFramePr>
            <a:graphicFrameLocks noGrp="1"/>
          </p:cNvGraphicFramePr>
          <p:nvPr>
            <p:extLst>
              <p:ext uri="{D42A27DB-BD31-4B8C-83A1-F6EECF244321}">
                <p14:modId xmlns:p14="http://schemas.microsoft.com/office/powerpoint/2010/main" val="3473625158"/>
              </p:ext>
            </p:extLst>
          </p:nvPr>
        </p:nvGraphicFramePr>
        <p:xfrm>
          <a:off x="147880" y="1859889"/>
          <a:ext cx="6934239" cy="4799814"/>
        </p:xfrm>
        <a:graphic>
          <a:graphicData uri="http://schemas.openxmlformats.org/drawingml/2006/table">
            <a:tbl>
              <a:tblPr firstRow="1" bandRow="1">
                <a:tableStyleId>{5940675A-B579-460E-94D1-54222C63F5DA}</a:tableStyleId>
              </a:tblPr>
              <a:tblGrid>
                <a:gridCol w="2311413">
                  <a:extLst>
                    <a:ext uri="{9D8B030D-6E8A-4147-A177-3AD203B41FA5}">
                      <a16:colId xmlns:a16="http://schemas.microsoft.com/office/drawing/2014/main" val="1874927922"/>
                    </a:ext>
                  </a:extLst>
                </a:gridCol>
                <a:gridCol w="2311413">
                  <a:extLst>
                    <a:ext uri="{9D8B030D-6E8A-4147-A177-3AD203B41FA5}">
                      <a16:colId xmlns:a16="http://schemas.microsoft.com/office/drawing/2014/main" val="2707594328"/>
                    </a:ext>
                  </a:extLst>
                </a:gridCol>
                <a:gridCol w="2311413">
                  <a:extLst>
                    <a:ext uri="{9D8B030D-6E8A-4147-A177-3AD203B41FA5}">
                      <a16:colId xmlns:a16="http://schemas.microsoft.com/office/drawing/2014/main" val="3989845559"/>
                    </a:ext>
                  </a:extLst>
                </a:gridCol>
              </a:tblGrid>
              <a:tr h="1599938">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880041"/>
                  </a:ext>
                </a:extLst>
              </a:tr>
              <a:tr h="1599938">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9603696"/>
                  </a:ext>
                </a:extLst>
              </a:tr>
              <a:tr h="1599938">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1519367"/>
                  </a:ext>
                </a:extLst>
              </a:tr>
            </a:tbl>
          </a:graphicData>
        </a:graphic>
      </p:graphicFrame>
      <p:graphicFrame>
        <p:nvGraphicFramePr>
          <p:cNvPr id="87" name="Table 6">
            <a:extLst>
              <a:ext uri="{FF2B5EF4-FFF2-40B4-BE49-F238E27FC236}">
                <a16:creationId xmlns:a16="http://schemas.microsoft.com/office/drawing/2014/main" id="{627AB7E4-3D55-665D-ABFD-52B6C3317AA4}"/>
              </a:ext>
            </a:extLst>
          </p:cNvPr>
          <p:cNvGraphicFramePr>
            <a:graphicFrameLocks noGrp="1"/>
          </p:cNvGraphicFramePr>
          <p:nvPr>
            <p:extLst>
              <p:ext uri="{D42A27DB-BD31-4B8C-83A1-F6EECF244321}">
                <p14:modId xmlns:p14="http://schemas.microsoft.com/office/powerpoint/2010/main" val="1501660143"/>
              </p:ext>
            </p:extLst>
          </p:nvPr>
        </p:nvGraphicFramePr>
        <p:xfrm>
          <a:off x="7395727" y="1859889"/>
          <a:ext cx="4438802" cy="4762238"/>
        </p:xfrm>
        <a:graphic>
          <a:graphicData uri="http://schemas.openxmlformats.org/drawingml/2006/table">
            <a:tbl>
              <a:tblPr firstRow="1" bandRow="1">
                <a:tableStyleId>{5940675A-B579-460E-94D1-54222C63F5DA}</a:tableStyleId>
              </a:tblPr>
              <a:tblGrid>
                <a:gridCol w="2219401">
                  <a:extLst>
                    <a:ext uri="{9D8B030D-6E8A-4147-A177-3AD203B41FA5}">
                      <a16:colId xmlns:a16="http://schemas.microsoft.com/office/drawing/2014/main" val="167100322"/>
                    </a:ext>
                  </a:extLst>
                </a:gridCol>
                <a:gridCol w="2219401">
                  <a:extLst>
                    <a:ext uri="{9D8B030D-6E8A-4147-A177-3AD203B41FA5}">
                      <a16:colId xmlns:a16="http://schemas.microsoft.com/office/drawing/2014/main" val="2071663219"/>
                    </a:ext>
                  </a:extLst>
                </a:gridCol>
              </a:tblGrid>
              <a:tr h="768443">
                <a:tc>
                  <a:txBody>
                    <a:bodyPr/>
                    <a:lstStyle/>
                    <a:p>
                      <a:pPr algn="ctr"/>
                      <a:r>
                        <a:rPr lang="en-GB" sz="2800" dirty="0" err="1">
                          <a:solidFill>
                            <a:srgbClr val="002060"/>
                          </a:solidFill>
                          <a:latin typeface="Century Gothic" panose="020B0502020202020204" pitchFamily="34" charset="0"/>
                        </a:rPr>
                        <a:t>quiero</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r>
                        <a:rPr lang="en-GB" sz="2800" dirty="0" err="1">
                          <a:solidFill>
                            <a:srgbClr val="002060"/>
                          </a:solidFill>
                          <a:latin typeface="Century Gothic" panose="020B0502020202020204" pitchFamily="34" charset="0"/>
                        </a:rPr>
                        <a:t>quiere</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3045211992"/>
                  </a:ext>
                </a:extLst>
              </a:tr>
              <a:tr h="768443">
                <a:tc>
                  <a:txBody>
                    <a:bodyPr/>
                    <a:lstStyle/>
                    <a:p>
                      <a:pPr algn="ctr"/>
                      <a:r>
                        <a:rPr lang="en-GB" sz="2800" dirty="0" err="1">
                          <a:solidFill>
                            <a:srgbClr val="002060"/>
                          </a:solidFill>
                          <a:latin typeface="Century Gothic" panose="020B0502020202020204" pitchFamily="34" charset="0"/>
                        </a:rPr>
                        <a:t>quieres</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montaña</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4199060981"/>
                  </a:ext>
                </a:extLst>
              </a:tr>
              <a:tr h="768443">
                <a:tc>
                  <a:txBody>
                    <a:bodyPr/>
                    <a:lstStyle/>
                    <a:p>
                      <a:pPr algn="ctr"/>
                      <a:r>
                        <a:rPr lang="en-GB" sz="2800" dirty="0">
                          <a:solidFill>
                            <a:srgbClr val="002060"/>
                          </a:solidFill>
                          <a:latin typeface="Century Gothic" panose="020B0502020202020204" pitchFamily="34" charset="0"/>
                        </a:rPr>
                        <a:t>la playa</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calle</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1552798191"/>
                  </a:ext>
                </a:extLst>
              </a:tr>
              <a:tr h="768443">
                <a:tc>
                  <a:txBody>
                    <a:bodyPr/>
                    <a:lstStyle/>
                    <a:p>
                      <a:pPr algn="ctr"/>
                      <a:r>
                        <a:rPr lang="en-GB" sz="2800" dirty="0" err="1">
                          <a:solidFill>
                            <a:srgbClr val="002060"/>
                          </a:solidFill>
                          <a:latin typeface="Century Gothic" panose="020B0502020202020204" pitchFamily="34" charset="0"/>
                        </a:rPr>
                        <a:t>dormir</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campo</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294662517"/>
                  </a:ext>
                </a:extLst>
              </a:tr>
              <a:tr h="920023">
                <a:tc>
                  <a:txBody>
                    <a:bodyPr/>
                    <a:lstStyle/>
                    <a:p>
                      <a:pPr algn="ctr"/>
                      <a:r>
                        <a:rPr lang="en-GB" sz="2800" dirty="0" err="1">
                          <a:solidFill>
                            <a:srgbClr val="002060"/>
                          </a:solidFill>
                          <a:latin typeface="Century Gothic" panose="020B0502020202020204" pitchFamily="34" charset="0"/>
                        </a:rPr>
                        <a:t>lavar</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hacer</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3393038436"/>
                  </a:ext>
                </a:extLst>
              </a:tr>
              <a:tr h="768443">
                <a:tc>
                  <a:txBody>
                    <a:bodyPr/>
                    <a:lstStyle/>
                    <a:p>
                      <a:pPr algn="ctr"/>
                      <a:r>
                        <a:rPr lang="en-GB" sz="2800" dirty="0">
                          <a:solidFill>
                            <a:srgbClr val="002060"/>
                          </a:solidFill>
                          <a:latin typeface="Century Gothic" panose="020B0502020202020204" pitchFamily="34" charset="0"/>
                        </a:rPr>
                        <a:t>la ciudad</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r>
                        <a:rPr lang="en-GB" sz="2800" dirty="0" err="1">
                          <a:solidFill>
                            <a:srgbClr val="002060"/>
                          </a:solidFill>
                          <a:latin typeface="Century Gothic" panose="020B0502020202020204" pitchFamily="34" charset="0"/>
                        </a:rPr>
                        <a:t>ir</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2331669303"/>
                  </a:ext>
                </a:extLst>
              </a:tr>
            </a:tbl>
          </a:graphicData>
        </a:graphic>
      </p:graphicFrame>
      <p:sp>
        <p:nvSpPr>
          <p:cNvPr id="88" name="Speech Bubble: Rectangle with Corners Rounded 87">
            <a:extLst>
              <a:ext uri="{FF2B5EF4-FFF2-40B4-BE49-F238E27FC236}">
                <a16:creationId xmlns:a16="http://schemas.microsoft.com/office/drawing/2014/main" id="{B3D1897E-1912-B8C6-5B27-0E1B98404B17}"/>
              </a:ext>
            </a:extLst>
          </p:cNvPr>
          <p:cNvSpPr/>
          <p:nvPr/>
        </p:nvSpPr>
        <p:spPr>
          <a:xfrm>
            <a:off x="3901416" y="960011"/>
            <a:ext cx="5278346" cy="606243"/>
          </a:xfrm>
          <a:prstGeom prst="wedgeRoundRectCallout">
            <a:avLst>
              <a:gd name="adj1" fmla="val -49955"/>
              <a:gd name="adj2" fmla="val -8447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Tienes</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3?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Responde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línea</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
        <p:nvSpPr>
          <p:cNvPr id="89" name="Speech Bubble: Oval 88">
            <a:extLst>
              <a:ext uri="{FF2B5EF4-FFF2-40B4-BE49-F238E27FC236}">
                <a16:creationId xmlns:a16="http://schemas.microsoft.com/office/drawing/2014/main" id="{B8F817E6-CD84-E791-1FD3-961F733BCD88}"/>
              </a:ext>
            </a:extLst>
          </p:cNvPr>
          <p:cNvSpPr/>
          <p:nvPr/>
        </p:nvSpPr>
        <p:spPr>
          <a:xfrm>
            <a:off x="949563" y="4378621"/>
            <a:ext cx="2293019" cy="1324814"/>
          </a:xfrm>
          <a:prstGeom prst="wedgeEllipseCallout">
            <a:avLst>
              <a:gd name="adj1" fmla="val 37533"/>
              <a:gd name="adj2" fmla="val 65984"/>
            </a:avLst>
          </a:prstGeom>
          <a:solidFill>
            <a:srgbClr val="C0E399"/>
          </a:solidFill>
          <a:ln>
            <a:solidFill>
              <a:srgbClr val="C0E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a:solidFill>
                  <a:srgbClr val="002060"/>
                </a:solidFill>
                <a:latin typeface="Segoe Print" panose="02000600000000000000" pitchFamily="2" charset="0"/>
              </a:rPr>
              <a:t>línea</a:t>
            </a:r>
            <a:endParaRPr lang="en-GB" sz="3600" b="1" dirty="0">
              <a:latin typeface="Segoe Print" panose="02000600000000000000" pitchFamily="2" charset="0"/>
            </a:endParaRPr>
          </a:p>
        </p:txBody>
      </p:sp>
      <p:sp>
        <p:nvSpPr>
          <p:cNvPr id="90" name="Speech Bubble: Oval 89">
            <a:extLst>
              <a:ext uri="{FF2B5EF4-FFF2-40B4-BE49-F238E27FC236}">
                <a16:creationId xmlns:a16="http://schemas.microsoft.com/office/drawing/2014/main" id="{551C5F80-496A-E52B-3D7D-B16A7D0A3695}"/>
              </a:ext>
            </a:extLst>
          </p:cNvPr>
          <p:cNvSpPr/>
          <p:nvPr/>
        </p:nvSpPr>
        <p:spPr>
          <a:xfrm>
            <a:off x="3448713" y="4399365"/>
            <a:ext cx="2647287" cy="1324814"/>
          </a:xfrm>
          <a:prstGeom prst="wedgeEllipseCallout">
            <a:avLst>
              <a:gd name="adj1" fmla="val -35029"/>
              <a:gd name="adj2" fmla="val 60841"/>
            </a:avLst>
          </a:prstGeom>
          <a:solidFill>
            <a:srgbClr val="7DDDFF"/>
          </a:solidFill>
          <a:ln>
            <a:solidFill>
              <a:srgbClr val="7DDD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latin typeface="Segoe Print" panose="02000600000000000000" pitchFamily="2" charset="0"/>
              </a:rPr>
              <a:t>bingo</a:t>
            </a:r>
          </a:p>
        </p:txBody>
      </p:sp>
      <p:sp>
        <p:nvSpPr>
          <p:cNvPr id="92" name="Speech Bubble: Rectangle with Corners Rounded 91">
            <a:extLst>
              <a:ext uri="{FF2B5EF4-FFF2-40B4-BE49-F238E27FC236}">
                <a16:creationId xmlns:a16="http://schemas.microsoft.com/office/drawing/2014/main" id="{4BBD0C0A-EBD8-CC5A-245F-76CA3377B181}"/>
              </a:ext>
            </a:extLst>
          </p:cNvPr>
          <p:cNvSpPr/>
          <p:nvPr/>
        </p:nvSpPr>
        <p:spPr>
          <a:xfrm>
            <a:off x="3778184" y="946797"/>
            <a:ext cx="5836944" cy="701037"/>
          </a:xfrm>
          <a:prstGeom prst="wedgeRoundRectCallout">
            <a:avLst>
              <a:gd name="adj1" fmla="val -49955"/>
              <a:gd name="adj2" fmla="val -8447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Tienes</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a:t>
            </a:r>
            <a:r>
              <a:rPr lang="en-GB" sz="2800" b="1" dirty="0">
                <a:solidFill>
                  <a:schemeClr val="bg1"/>
                </a:solidFill>
                <a:latin typeface="Century Gothic" panose="020B0502020202020204" pitchFamily="34" charset="0"/>
              </a:rPr>
              <a:t>9</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Responde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‘¡Bingo!’</a:t>
            </a:r>
          </a:p>
        </p:txBody>
      </p:sp>
      <p:sp>
        <p:nvSpPr>
          <p:cNvPr id="3" name="Google Shape;167;p2">
            <a:extLst>
              <a:ext uri="{FF2B5EF4-FFF2-40B4-BE49-F238E27FC236}">
                <a16:creationId xmlns:a16="http://schemas.microsoft.com/office/drawing/2014/main" id="{F8D395FB-62F2-1236-A8DC-2F2176D9A423}"/>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88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500"/>
                                        <p:tgtEl>
                                          <p:spTgt spid="8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117" name="TextBox 116">
            <a:extLst>
              <a:ext uri="{FF2B5EF4-FFF2-40B4-BE49-F238E27FC236}">
                <a16:creationId xmlns:a16="http://schemas.microsoft.com/office/drawing/2014/main" id="{D06A669E-966F-5594-DEB4-3B7E70724B5C}"/>
              </a:ext>
            </a:extLst>
          </p:cNvPr>
          <p:cNvSpPr txBox="1"/>
          <p:nvPr/>
        </p:nvSpPr>
        <p:spPr>
          <a:xfrm>
            <a:off x="921210" y="4528378"/>
            <a:ext cx="7314186" cy="523220"/>
          </a:xfrm>
          <a:prstGeom prst="rect">
            <a:avLst/>
          </a:prstGeom>
          <a:solidFill>
            <a:schemeClr val="bg1"/>
          </a:solidFill>
        </p:spPr>
        <p:txBody>
          <a:bodyPr wrap="square" rtlCol="0">
            <a:spAutoFit/>
          </a:bodyPr>
          <a:lstStyle/>
          <a:p>
            <a:r>
              <a:rPr lang="en-GB" sz="2800" dirty="0" err="1">
                <a:solidFill>
                  <a:srgbClr val="002060"/>
                </a:solidFill>
                <a:latin typeface="Century Gothic" panose="020B0502020202020204" pitchFamily="34" charset="0"/>
              </a:rPr>
              <a:t>Quieres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ver</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montañ</a:t>
            </a:r>
            <a:r>
              <a:rPr lang="en-GB" sz="2800" b="1" dirty="0" err="1">
                <a:solidFill>
                  <a:srgbClr val="FF0000"/>
                </a:solidFill>
                <a:latin typeface="Century Gothic" panose="020B0502020202020204" pitchFamily="34" charset="0"/>
              </a:rPr>
              <a:t>as</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bonit</a:t>
            </a:r>
            <a:r>
              <a:rPr lang="en-GB" sz="2800" b="1" dirty="0" err="1">
                <a:solidFill>
                  <a:srgbClr val="FF0000"/>
                </a:solidFill>
                <a:latin typeface="Century Gothic" panose="020B0502020202020204" pitchFamily="34" charset="0"/>
              </a:rPr>
              <a:t>as</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118" name="TextBox 117">
            <a:extLst>
              <a:ext uri="{FF2B5EF4-FFF2-40B4-BE49-F238E27FC236}">
                <a16:creationId xmlns:a16="http://schemas.microsoft.com/office/drawing/2014/main" id="{D9BE4A51-DE8A-FF7C-698D-F29E12C5AD82}"/>
              </a:ext>
            </a:extLst>
          </p:cNvPr>
          <p:cNvSpPr txBox="1"/>
          <p:nvPr/>
        </p:nvSpPr>
        <p:spPr>
          <a:xfrm>
            <a:off x="728588" y="5060207"/>
            <a:ext cx="6184296" cy="523220"/>
          </a:xfrm>
          <a:prstGeom prst="rect">
            <a:avLst/>
          </a:prstGeom>
          <a:solidFill>
            <a:schemeClr val="bg1"/>
          </a:solidFill>
        </p:spPr>
        <p:txBody>
          <a:bodyPr wrap="square" rtlCol="0">
            <a:spAutoFit/>
          </a:bodyPr>
          <a:lstStyle/>
          <a:p>
            <a:r>
              <a:rPr lang="en-GB" sz="2800" dirty="0">
                <a:solidFill>
                  <a:srgbClr val="002060"/>
                </a:solidFill>
                <a:latin typeface="Century Gothic" panose="020B0502020202020204" pitchFamily="34" charset="0"/>
              </a:rPr>
              <a:t>You want to see </a:t>
            </a:r>
            <a:r>
              <a:rPr lang="en-GB" sz="2800" b="1" dirty="0">
                <a:solidFill>
                  <a:srgbClr val="002060"/>
                </a:solidFill>
                <a:latin typeface="Century Gothic" panose="020B0502020202020204" pitchFamily="34" charset="0"/>
              </a:rPr>
              <a:t>pretty </a:t>
            </a:r>
            <a:r>
              <a:rPr lang="en-GB" sz="2800" dirty="0">
                <a:solidFill>
                  <a:srgbClr val="002060"/>
                </a:solidFill>
                <a:latin typeface="Century Gothic" panose="020B0502020202020204" pitchFamily="34" charset="0"/>
              </a:rPr>
              <a:t>mountain</a:t>
            </a:r>
            <a:r>
              <a:rPr lang="en-GB" sz="2800" b="1" dirty="0">
                <a:solidFill>
                  <a:srgbClr val="002060"/>
                </a:solidFill>
                <a:latin typeface="Century Gothic" panose="020B0502020202020204" pitchFamily="34" charset="0"/>
              </a:rPr>
              <a:t>s</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119" name="TextBox 118">
            <a:extLst>
              <a:ext uri="{FF2B5EF4-FFF2-40B4-BE49-F238E27FC236}">
                <a16:creationId xmlns:a16="http://schemas.microsoft.com/office/drawing/2014/main" id="{237A59E6-4F16-9E3A-8153-88574718EBEE}"/>
              </a:ext>
            </a:extLst>
          </p:cNvPr>
          <p:cNvSpPr txBox="1"/>
          <p:nvPr/>
        </p:nvSpPr>
        <p:spPr>
          <a:xfrm>
            <a:off x="662501" y="5661386"/>
            <a:ext cx="6225822" cy="523220"/>
          </a:xfrm>
          <a:prstGeom prst="rect">
            <a:avLst/>
          </a:prstGeom>
          <a:solidFill>
            <a:schemeClr val="bg1"/>
          </a:solidFill>
        </p:spPr>
        <p:txBody>
          <a:bodyPr wrap="square" rtlCol="0">
            <a:spAutoFit/>
          </a:bodyPr>
          <a:lstStyle/>
          <a:p>
            <a:r>
              <a:rPr lang="en-GB" sz="2800" dirty="0" err="1">
                <a:solidFill>
                  <a:srgbClr val="002060"/>
                </a:solidFill>
                <a:latin typeface="Century Gothic" panose="020B0502020202020204" pitchFamily="34" charset="0"/>
              </a:rPr>
              <a:t>Quiero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ir</a:t>
            </a:r>
            <a:r>
              <a:rPr lang="en-GB" sz="2800" dirty="0">
                <a:solidFill>
                  <a:srgbClr val="002060"/>
                </a:solidFill>
                <a:latin typeface="Century Gothic" panose="020B0502020202020204" pitchFamily="34" charset="0"/>
              </a:rPr>
              <a:t> a </a:t>
            </a:r>
            <a:r>
              <a:rPr lang="en-GB" sz="2800" dirty="0" err="1">
                <a:solidFill>
                  <a:srgbClr val="002060"/>
                </a:solidFill>
                <a:latin typeface="Century Gothic" panose="020B0502020202020204" pitchFamily="34" charset="0"/>
              </a:rPr>
              <a:t>muse</a:t>
            </a:r>
            <a:r>
              <a:rPr lang="en-GB" sz="2800" b="1" dirty="0" err="1">
                <a:solidFill>
                  <a:srgbClr val="0070C0"/>
                </a:solidFill>
                <a:latin typeface="Century Gothic" panose="020B0502020202020204" pitchFamily="34" charset="0"/>
              </a:rPr>
              <a:t>os</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interesant</a:t>
            </a:r>
            <a:r>
              <a:rPr lang="en-GB" sz="2800" b="1" dirty="0" err="1">
                <a:solidFill>
                  <a:srgbClr val="0070C0"/>
                </a:solidFill>
                <a:latin typeface="Century Gothic" panose="020B0502020202020204" pitchFamily="34" charset="0"/>
              </a:rPr>
              <a:t>es</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120" name="TextBox 119">
            <a:extLst>
              <a:ext uri="{FF2B5EF4-FFF2-40B4-BE49-F238E27FC236}">
                <a16:creationId xmlns:a16="http://schemas.microsoft.com/office/drawing/2014/main" id="{38B6FD41-B911-48D2-3FE0-3ADB73163641}"/>
              </a:ext>
            </a:extLst>
          </p:cNvPr>
          <p:cNvSpPr txBox="1"/>
          <p:nvPr/>
        </p:nvSpPr>
        <p:spPr>
          <a:xfrm>
            <a:off x="724790" y="6245292"/>
            <a:ext cx="7000570" cy="523220"/>
          </a:xfrm>
          <a:prstGeom prst="rect">
            <a:avLst/>
          </a:prstGeom>
          <a:solidFill>
            <a:schemeClr val="bg1"/>
          </a:solidFill>
        </p:spPr>
        <p:txBody>
          <a:bodyPr wrap="square" rtlCol="0">
            <a:spAutoFit/>
          </a:bodyPr>
          <a:lstStyle/>
          <a:p>
            <a:r>
              <a:rPr lang="en-GB" sz="2800" dirty="0">
                <a:solidFill>
                  <a:srgbClr val="002060"/>
                </a:solidFill>
                <a:latin typeface="Century Gothic" panose="020B0502020202020204" pitchFamily="34" charset="0"/>
              </a:rPr>
              <a:t>I want to go to </a:t>
            </a:r>
            <a:r>
              <a:rPr lang="en-GB" sz="2800" b="1" dirty="0">
                <a:solidFill>
                  <a:srgbClr val="002060"/>
                </a:solidFill>
                <a:latin typeface="Century Gothic" panose="020B0502020202020204" pitchFamily="34" charset="0"/>
              </a:rPr>
              <a:t>interesting</a:t>
            </a:r>
            <a:r>
              <a:rPr lang="en-GB" sz="2800" dirty="0">
                <a:solidFill>
                  <a:srgbClr val="002060"/>
                </a:solidFill>
                <a:latin typeface="Century Gothic" panose="020B0502020202020204" pitchFamily="34" charset="0"/>
              </a:rPr>
              <a:t> museum</a:t>
            </a:r>
            <a:r>
              <a:rPr lang="en-GB" sz="2800" b="1" dirty="0">
                <a:solidFill>
                  <a:srgbClr val="002060"/>
                </a:solidFill>
                <a:latin typeface="Century Gothic" panose="020B0502020202020204" pitchFamily="34" charset="0"/>
              </a:rPr>
              <a:t>s</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121" name="Title 1">
            <a:extLst>
              <a:ext uri="{FF2B5EF4-FFF2-40B4-BE49-F238E27FC236}">
                <a16:creationId xmlns:a16="http://schemas.microsoft.com/office/drawing/2014/main" id="{265E6CB3-F2D0-F044-95A5-69029A3A3157}"/>
              </a:ext>
            </a:extLst>
          </p:cNvPr>
          <p:cNvSpPr txBox="1">
            <a:spLocks/>
          </p:cNvSpPr>
          <p:nvPr/>
        </p:nvSpPr>
        <p:spPr>
          <a:xfrm>
            <a:off x="2896736" y="0"/>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r>
              <a:rPr lang="en-GB" sz="2800" b="1" dirty="0">
                <a:solidFill>
                  <a:srgbClr val="002060"/>
                </a:solidFill>
                <a:latin typeface="Century Gothic" panose="020B0502020202020204" pitchFamily="34" charset="0"/>
                <a:ea typeface="Century Gothic"/>
                <a:cs typeface="Century Gothic"/>
                <a:sym typeface="Century Gothic"/>
              </a:rPr>
              <a:t>Adjectives following the noun</a:t>
            </a:r>
          </a:p>
        </p:txBody>
      </p:sp>
      <p:sp>
        <p:nvSpPr>
          <p:cNvPr id="122" name="TextBox 121">
            <a:extLst>
              <a:ext uri="{FF2B5EF4-FFF2-40B4-BE49-F238E27FC236}">
                <a16:creationId xmlns:a16="http://schemas.microsoft.com/office/drawing/2014/main" id="{6F01C336-00EE-3F75-D6C0-6EB5875EDE27}"/>
              </a:ext>
            </a:extLst>
          </p:cNvPr>
          <p:cNvSpPr txBox="1"/>
          <p:nvPr/>
        </p:nvSpPr>
        <p:spPr>
          <a:xfrm>
            <a:off x="94065" y="724854"/>
            <a:ext cx="10222815"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We have learned that many adjectives </a:t>
            </a:r>
            <a:r>
              <a:rPr lang="en-GB" sz="2800" b="1" dirty="0">
                <a:solidFill>
                  <a:srgbClr val="002060"/>
                </a:solidFill>
                <a:latin typeface="Century Gothic" panose="020B0502020202020204" pitchFamily="34" charset="0"/>
              </a:rPr>
              <a:t>follow</a:t>
            </a:r>
            <a:r>
              <a:rPr lang="en-GB" sz="2800" dirty="0">
                <a:solidFill>
                  <a:srgbClr val="002060"/>
                </a:solidFill>
                <a:latin typeface="Century Gothic" panose="020B0502020202020204" pitchFamily="34" charset="0"/>
              </a:rPr>
              <a:t> the noun:</a:t>
            </a:r>
          </a:p>
        </p:txBody>
      </p:sp>
      <p:sp>
        <p:nvSpPr>
          <p:cNvPr id="123" name="TextBox 122">
            <a:extLst>
              <a:ext uri="{FF2B5EF4-FFF2-40B4-BE49-F238E27FC236}">
                <a16:creationId xmlns:a16="http://schemas.microsoft.com/office/drawing/2014/main" id="{9809A90D-60A0-151F-BC9A-35D15AA0FCDB}"/>
              </a:ext>
            </a:extLst>
          </p:cNvPr>
          <p:cNvSpPr txBox="1"/>
          <p:nvPr/>
        </p:nvSpPr>
        <p:spPr>
          <a:xfrm>
            <a:off x="728588" y="1693807"/>
            <a:ext cx="5580821"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Quiero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ir</a:t>
            </a:r>
            <a:r>
              <a:rPr lang="en-GB" sz="2800" dirty="0">
                <a:solidFill>
                  <a:srgbClr val="002060"/>
                </a:solidFill>
                <a:latin typeface="Century Gothic" panose="020B0502020202020204" pitchFamily="34" charset="0"/>
              </a:rPr>
              <a:t> a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playa </a:t>
            </a:r>
            <a:r>
              <a:rPr lang="en-GB" sz="2800" b="1" dirty="0" err="1">
                <a:solidFill>
                  <a:srgbClr val="002060"/>
                </a:solidFill>
                <a:latin typeface="Century Gothic" panose="020B0502020202020204" pitchFamily="34" charset="0"/>
              </a:rPr>
              <a:t>bonita</a:t>
            </a:r>
            <a:r>
              <a:rPr lang="en-GB" sz="2800" dirty="0">
                <a:solidFill>
                  <a:srgbClr val="002060"/>
                </a:solidFill>
                <a:latin typeface="Century Gothic" panose="020B0502020202020204" pitchFamily="34" charset="0"/>
              </a:rPr>
              <a:t>.</a:t>
            </a:r>
            <a:endParaRPr lang="en-GB" sz="2800" b="1" dirty="0">
              <a:solidFill>
                <a:srgbClr val="002060"/>
              </a:solidFill>
              <a:latin typeface="Century Gothic" panose="020B0502020202020204" pitchFamily="34" charset="0"/>
            </a:endParaRPr>
          </a:p>
        </p:txBody>
      </p:sp>
      <p:sp>
        <p:nvSpPr>
          <p:cNvPr id="124" name="TextBox 123">
            <a:extLst>
              <a:ext uri="{FF2B5EF4-FFF2-40B4-BE49-F238E27FC236}">
                <a16:creationId xmlns:a16="http://schemas.microsoft.com/office/drawing/2014/main" id="{C3CC7DA8-FF3C-89B0-3916-671F1EFE99CC}"/>
              </a:ext>
            </a:extLst>
          </p:cNvPr>
          <p:cNvSpPr txBox="1"/>
          <p:nvPr/>
        </p:nvSpPr>
        <p:spPr>
          <a:xfrm>
            <a:off x="728588" y="2531115"/>
            <a:ext cx="9719924"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I want to go to a </a:t>
            </a:r>
            <a:r>
              <a:rPr lang="en-GB" sz="2800" b="1" dirty="0">
                <a:solidFill>
                  <a:srgbClr val="002060"/>
                </a:solidFill>
                <a:latin typeface="Century Gothic" panose="020B0502020202020204" pitchFamily="34" charset="0"/>
              </a:rPr>
              <a:t>beautiful</a:t>
            </a:r>
            <a:r>
              <a:rPr lang="en-GB" sz="2800" dirty="0">
                <a:solidFill>
                  <a:srgbClr val="002060"/>
                </a:solidFill>
                <a:latin typeface="Century Gothic" panose="020B0502020202020204" pitchFamily="34" charset="0"/>
              </a:rPr>
              <a:t> beach.</a:t>
            </a:r>
            <a:endParaRPr lang="en-GB" sz="2800" b="1" dirty="0">
              <a:solidFill>
                <a:srgbClr val="002060"/>
              </a:solidFill>
              <a:latin typeface="Century Gothic" panose="020B0502020202020204" pitchFamily="34" charset="0"/>
            </a:endParaRPr>
          </a:p>
        </p:txBody>
      </p:sp>
      <p:pic>
        <p:nvPicPr>
          <p:cNvPr id="125" name="Google Shape;170;p8" descr="Jigsaw, Puzzle, Piece, Game, Concept, Solution">
            <a:extLst>
              <a:ext uri="{FF2B5EF4-FFF2-40B4-BE49-F238E27FC236}">
                <a16:creationId xmlns:a16="http://schemas.microsoft.com/office/drawing/2014/main" id="{C3C78A98-C866-160C-344C-2BAE9AC2DF79}"/>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126" name="Google Shape;183;p8">
            <a:extLst>
              <a:ext uri="{FF2B5EF4-FFF2-40B4-BE49-F238E27FC236}">
                <a16:creationId xmlns:a16="http://schemas.microsoft.com/office/drawing/2014/main" id="{135B88ED-BBF6-26B8-AB9D-198C4C959C49}"/>
              </a:ext>
            </a:extLst>
          </p:cNvPr>
          <p:cNvPicPr preferRelativeResize="0"/>
          <p:nvPr/>
        </p:nvPicPr>
        <p:blipFill rotWithShape="1">
          <a:blip r:embed="rId4">
            <a:alphaModFix/>
          </a:blip>
          <a:srcRect/>
          <a:stretch/>
        </p:blipFill>
        <p:spPr>
          <a:xfrm>
            <a:off x="175930" y="2472934"/>
            <a:ext cx="634523" cy="671647"/>
          </a:xfrm>
          <a:prstGeom prst="rect">
            <a:avLst/>
          </a:prstGeom>
          <a:noFill/>
          <a:ln>
            <a:noFill/>
          </a:ln>
        </p:spPr>
      </p:pic>
      <p:pic>
        <p:nvPicPr>
          <p:cNvPr id="127" name="Google Shape;183;p8">
            <a:extLst>
              <a:ext uri="{FF2B5EF4-FFF2-40B4-BE49-F238E27FC236}">
                <a16:creationId xmlns:a16="http://schemas.microsoft.com/office/drawing/2014/main" id="{D05ACF9F-6950-4CD7-4FF5-8D771C09F458}"/>
              </a:ext>
            </a:extLst>
          </p:cNvPr>
          <p:cNvPicPr preferRelativeResize="0"/>
          <p:nvPr/>
        </p:nvPicPr>
        <p:blipFill rotWithShape="1">
          <a:blip r:embed="rId4">
            <a:alphaModFix/>
          </a:blip>
          <a:srcRect/>
          <a:stretch/>
        </p:blipFill>
        <p:spPr>
          <a:xfrm>
            <a:off x="94065" y="4758370"/>
            <a:ext cx="634523" cy="671647"/>
          </a:xfrm>
          <a:prstGeom prst="rect">
            <a:avLst/>
          </a:prstGeom>
          <a:noFill/>
          <a:ln>
            <a:noFill/>
          </a:ln>
        </p:spPr>
      </p:pic>
      <p:sp>
        <p:nvSpPr>
          <p:cNvPr id="128" name="TextBox 127">
            <a:extLst>
              <a:ext uri="{FF2B5EF4-FFF2-40B4-BE49-F238E27FC236}">
                <a16:creationId xmlns:a16="http://schemas.microsoft.com/office/drawing/2014/main" id="{01BF58B3-8403-79B4-A334-594741685FE4}"/>
              </a:ext>
            </a:extLst>
          </p:cNvPr>
          <p:cNvSpPr txBox="1"/>
          <p:nvPr/>
        </p:nvSpPr>
        <p:spPr>
          <a:xfrm>
            <a:off x="55982" y="3192980"/>
            <a:ext cx="12136018"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They also agree (match) in </a:t>
            </a:r>
            <a:r>
              <a:rPr lang="en-GB" sz="2800" u="sng" dirty="0">
                <a:solidFill>
                  <a:srgbClr val="002060"/>
                </a:solidFill>
                <a:latin typeface="Century Gothic" panose="020B0502020202020204" pitchFamily="34" charset="0"/>
              </a:rPr>
              <a:t>gender</a:t>
            </a:r>
            <a:r>
              <a:rPr lang="en-GB" sz="2800" dirty="0">
                <a:solidFill>
                  <a:srgbClr val="002060"/>
                </a:solidFill>
                <a:latin typeface="Century Gothic" panose="020B0502020202020204" pitchFamily="34" charset="0"/>
              </a:rPr>
              <a:t> (masculine or feminine)and </a:t>
            </a:r>
            <a:r>
              <a:rPr lang="en-GB" sz="2800" u="sng" dirty="0">
                <a:solidFill>
                  <a:srgbClr val="002060"/>
                </a:solidFill>
                <a:latin typeface="Century Gothic" panose="020B0502020202020204" pitchFamily="34" charset="0"/>
              </a:rPr>
              <a:t>number</a:t>
            </a:r>
            <a:r>
              <a:rPr lang="en-GB" sz="2800" dirty="0">
                <a:solidFill>
                  <a:srgbClr val="002060"/>
                </a:solidFill>
                <a:latin typeface="Century Gothic" panose="020B0502020202020204" pitchFamily="34" charset="0"/>
              </a:rPr>
              <a:t> (singular or plural) with the noun they are describing.</a:t>
            </a:r>
          </a:p>
        </p:txBody>
      </p:sp>
      <p:sp>
        <p:nvSpPr>
          <p:cNvPr id="129" name="TextBox 128">
            <a:extLst>
              <a:ext uri="{FF2B5EF4-FFF2-40B4-BE49-F238E27FC236}">
                <a16:creationId xmlns:a16="http://schemas.microsoft.com/office/drawing/2014/main" id="{3C76D4E3-B75F-0B21-05C3-71255F92EAED}"/>
              </a:ext>
            </a:extLst>
          </p:cNvPr>
          <p:cNvSpPr txBox="1"/>
          <p:nvPr/>
        </p:nvSpPr>
        <p:spPr>
          <a:xfrm>
            <a:off x="3554856" y="1431193"/>
            <a:ext cx="760144" cy="369332"/>
          </a:xfrm>
          <a:prstGeom prst="rect">
            <a:avLst/>
          </a:prstGeom>
          <a:solidFill>
            <a:srgbClr val="DCF0C6"/>
          </a:solidFill>
        </p:spPr>
        <p:txBody>
          <a:bodyPr wrap="none" rtlCol="0">
            <a:spAutoFit/>
          </a:bodyPr>
          <a:lstStyle/>
          <a:p>
            <a:r>
              <a:rPr lang="en-GB" b="1" dirty="0">
                <a:solidFill>
                  <a:srgbClr val="002060"/>
                </a:solidFill>
                <a:latin typeface="Segoe Print" panose="02000600000000000000" pitchFamily="2" charset="0"/>
              </a:rPr>
              <a:t>noun</a:t>
            </a:r>
          </a:p>
        </p:txBody>
      </p:sp>
      <p:sp>
        <p:nvSpPr>
          <p:cNvPr id="130" name="TextBox 129">
            <a:extLst>
              <a:ext uri="{FF2B5EF4-FFF2-40B4-BE49-F238E27FC236}">
                <a16:creationId xmlns:a16="http://schemas.microsoft.com/office/drawing/2014/main" id="{0D011CD6-120A-4ECA-DEAD-B2F97DAC877C}"/>
              </a:ext>
            </a:extLst>
          </p:cNvPr>
          <p:cNvSpPr txBox="1"/>
          <p:nvPr/>
        </p:nvSpPr>
        <p:spPr>
          <a:xfrm>
            <a:off x="4800950" y="1423308"/>
            <a:ext cx="1200970" cy="369332"/>
          </a:xfrm>
          <a:prstGeom prst="rect">
            <a:avLst/>
          </a:prstGeom>
          <a:solidFill>
            <a:srgbClr val="DCF0C6"/>
          </a:solidFill>
        </p:spPr>
        <p:txBody>
          <a:bodyPr wrap="none" rtlCol="0">
            <a:spAutoFit/>
          </a:bodyPr>
          <a:lstStyle/>
          <a:p>
            <a:r>
              <a:rPr lang="en-GB" b="1" dirty="0">
                <a:solidFill>
                  <a:srgbClr val="002060"/>
                </a:solidFill>
                <a:latin typeface="Segoe Print" panose="02000600000000000000" pitchFamily="2" charset="0"/>
              </a:rPr>
              <a:t>adjective</a:t>
            </a:r>
          </a:p>
        </p:txBody>
      </p:sp>
      <p:sp>
        <p:nvSpPr>
          <p:cNvPr id="131" name="TextBox 130">
            <a:extLst>
              <a:ext uri="{FF2B5EF4-FFF2-40B4-BE49-F238E27FC236}">
                <a16:creationId xmlns:a16="http://schemas.microsoft.com/office/drawing/2014/main" id="{1CBCF370-FCF8-C174-D8C5-9888E6600BA4}"/>
              </a:ext>
            </a:extLst>
          </p:cNvPr>
          <p:cNvSpPr txBox="1"/>
          <p:nvPr/>
        </p:nvSpPr>
        <p:spPr>
          <a:xfrm>
            <a:off x="5709870" y="2277713"/>
            <a:ext cx="760144" cy="369332"/>
          </a:xfrm>
          <a:prstGeom prst="rect">
            <a:avLst/>
          </a:prstGeom>
          <a:solidFill>
            <a:srgbClr val="DCF0C6"/>
          </a:solidFill>
        </p:spPr>
        <p:txBody>
          <a:bodyPr wrap="none" rtlCol="0">
            <a:spAutoFit/>
          </a:bodyPr>
          <a:lstStyle/>
          <a:p>
            <a:r>
              <a:rPr lang="en-GB" b="1" dirty="0">
                <a:solidFill>
                  <a:srgbClr val="002060"/>
                </a:solidFill>
                <a:latin typeface="Segoe Print" panose="02000600000000000000" pitchFamily="2" charset="0"/>
              </a:rPr>
              <a:t>noun</a:t>
            </a:r>
          </a:p>
        </p:txBody>
      </p:sp>
      <p:sp>
        <p:nvSpPr>
          <p:cNvPr id="132" name="TextBox 131">
            <a:extLst>
              <a:ext uri="{FF2B5EF4-FFF2-40B4-BE49-F238E27FC236}">
                <a16:creationId xmlns:a16="http://schemas.microsoft.com/office/drawing/2014/main" id="{5CA76BA6-2AEC-3714-3099-9FB0D00BD7CC}"/>
              </a:ext>
            </a:extLst>
          </p:cNvPr>
          <p:cNvSpPr txBox="1"/>
          <p:nvPr/>
        </p:nvSpPr>
        <p:spPr>
          <a:xfrm>
            <a:off x="4214546" y="2269788"/>
            <a:ext cx="1200970" cy="369332"/>
          </a:xfrm>
          <a:prstGeom prst="rect">
            <a:avLst/>
          </a:prstGeom>
          <a:solidFill>
            <a:srgbClr val="DCF0C6"/>
          </a:solidFill>
        </p:spPr>
        <p:txBody>
          <a:bodyPr wrap="none" rtlCol="0">
            <a:spAutoFit/>
          </a:bodyPr>
          <a:lstStyle/>
          <a:p>
            <a:r>
              <a:rPr lang="en-GB" b="1" dirty="0">
                <a:solidFill>
                  <a:srgbClr val="002060"/>
                </a:solidFill>
                <a:latin typeface="Segoe Print" panose="02000600000000000000" pitchFamily="2" charset="0"/>
              </a:rPr>
              <a:t>adjective</a:t>
            </a:r>
          </a:p>
        </p:txBody>
      </p:sp>
      <p:pic>
        <p:nvPicPr>
          <p:cNvPr id="133" name="Google Shape;183;p8">
            <a:extLst>
              <a:ext uri="{FF2B5EF4-FFF2-40B4-BE49-F238E27FC236}">
                <a16:creationId xmlns:a16="http://schemas.microsoft.com/office/drawing/2014/main" id="{64FFB937-09C5-93CE-29B1-F710E0E998DD}"/>
              </a:ext>
            </a:extLst>
          </p:cNvPr>
          <p:cNvPicPr preferRelativeResize="0"/>
          <p:nvPr/>
        </p:nvPicPr>
        <p:blipFill rotWithShape="1">
          <a:blip r:embed="rId4">
            <a:alphaModFix/>
          </a:blip>
          <a:srcRect/>
          <a:stretch/>
        </p:blipFill>
        <p:spPr>
          <a:xfrm>
            <a:off x="52539" y="6077851"/>
            <a:ext cx="634523" cy="671647"/>
          </a:xfrm>
          <a:prstGeom prst="rect">
            <a:avLst/>
          </a:prstGeom>
          <a:noFill/>
          <a:ln>
            <a:noFill/>
          </a:ln>
        </p:spPr>
      </p:pic>
      <p:sp>
        <p:nvSpPr>
          <p:cNvPr id="134" name="Speech Bubble: Rectangle with Corners Rounded 133">
            <a:extLst>
              <a:ext uri="{FF2B5EF4-FFF2-40B4-BE49-F238E27FC236}">
                <a16:creationId xmlns:a16="http://schemas.microsoft.com/office/drawing/2014/main" id="{D7687581-C963-5FDF-4A25-7529FEF04C65}"/>
              </a:ext>
            </a:extLst>
          </p:cNvPr>
          <p:cNvSpPr/>
          <p:nvPr/>
        </p:nvSpPr>
        <p:spPr>
          <a:xfrm>
            <a:off x="7725360" y="4294180"/>
            <a:ext cx="3805388" cy="1915341"/>
          </a:xfrm>
          <a:prstGeom prst="wedgeRoundRectCallout">
            <a:avLst>
              <a:gd name="adj1" fmla="val -42617"/>
              <a:gd name="adj2" fmla="val 7103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dirty="0">
                <a:solidFill>
                  <a:srgbClr val="002060"/>
                </a:solidFill>
                <a:latin typeface="Century Gothic" panose="020B0502020202020204" pitchFamily="34" charset="0"/>
              </a:rPr>
              <a:t>When we describe </a:t>
            </a:r>
            <a:r>
              <a:rPr lang="en-GB" sz="2400" b="1" dirty="0">
                <a:solidFill>
                  <a:srgbClr val="002060"/>
                </a:solidFill>
                <a:latin typeface="Century Gothic" panose="020B0502020202020204" pitchFamily="34" charset="0"/>
              </a:rPr>
              <a:t>more than one </a:t>
            </a:r>
            <a:r>
              <a:rPr lang="en-GB" sz="2400" dirty="0">
                <a:solidFill>
                  <a:srgbClr val="002060"/>
                </a:solidFill>
                <a:latin typeface="Century Gothic" panose="020B0502020202020204" pitchFamily="34" charset="0"/>
              </a:rPr>
              <a:t>person or animal, we add an ‘</a:t>
            </a:r>
            <a:r>
              <a:rPr lang="en-GB" sz="2400" b="1" dirty="0">
                <a:solidFill>
                  <a:srgbClr val="002060"/>
                </a:solidFill>
                <a:latin typeface="Century Gothic" panose="020B0502020202020204" pitchFamily="34" charset="0"/>
              </a:rPr>
              <a:t>s’ </a:t>
            </a:r>
            <a:r>
              <a:rPr lang="en-GB" sz="2400" dirty="0" err="1">
                <a:solidFill>
                  <a:srgbClr val="002060"/>
                </a:solidFill>
                <a:latin typeface="Century Gothic" panose="020B0502020202020204" pitchFamily="34" charset="0"/>
              </a:rPr>
              <a:t>after‘</a:t>
            </a:r>
            <a:r>
              <a:rPr lang="en-GB" sz="2400" b="1" dirty="0" err="1">
                <a:solidFill>
                  <a:srgbClr val="0070C0"/>
                </a:solidFill>
                <a:latin typeface="Century Gothic" panose="020B0502020202020204" pitchFamily="34" charset="0"/>
              </a:rPr>
              <a:t>o</a:t>
            </a:r>
            <a:r>
              <a:rPr lang="en-GB" sz="2400" dirty="0">
                <a:solidFill>
                  <a:srgbClr val="002060"/>
                </a:solidFill>
                <a:latin typeface="Century Gothic" panose="020B0502020202020204" pitchFamily="34" charset="0"/>
              </a:rPr>
              <a:t>’, ‘</a:t>
            </a:r>
            <a:r>
              <a:rPr lang="en-GB" sz="2400" b="1" dirty="0">
                <a:solidFill>
                  <a:srgbClr val="FF0000"/>
                </a:solidFill>
                <a:latin typeface="Century Gothic"/>
                <a:ea typeface="Century Gothic"/>
                <a:cs typeface="Century Gothic"/>
                <a:sym typeface="Century Gothic"/>
              </a:rPr>
              <a:t>a</a:t>
            </a:r>
            <a:r>
              <a:rPr lang="en-GB" sz="2400" dirty="0">
                <a:solidFill>
                  <a:srgbClr val="002060"/>
                </a:solidFill>
                <a:latin typeface="Century Gothic" panose="020B0502020202020204" pitchFamily="34" charset="0"/>
              </a:rPr>
              <a:t>’ and ‘</a:t>
            </a:r>
            <a:r>
              <a:rPr lang="en-GB" sz="2400" b="1" dirty="0">
                <a:solidFill>
                  <a:srgbClr val="002060"/>
                </a:solidFill>
                <a:latin typeface="Century Gothic" panose="020B0502020202020204" pitchFamily="34" charset="0"/>
              </a:rPr>
              <a:t>e</a:t>
            </a:r>
            <a:r>
              <a:rPr lang="en-GB" sz="2400"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 </a:t>
            </a:r>
          </a:p>
        </p:txBody>
      </p:sp>
      <p:sp>
        <p:nvSpPr>
          <p:cNvPr id="135" name="TextBox 134">
            <a:extLst>
              <a:ext uri="{FF2B5EF4-FFF2-40B4-BE49-F238E27FC236}">
                <a16:creationId xmlns:a16="http://schemas.microsoft.com/office/drawing/2014/main" id="{08788058-F4A9-FBB7-C082-E8B5E54BC1A6}"/>
              </a:ext>
            </a:extLst>
          </p:cNvPr>
          <p:cNvSpPr txBox="1"/>
          <p:nvPr/>
        </p:nvSpPr>
        <p:spPr>
          <a:xfrm>
            <a:off x="810453" y="4536987"/>
            <a:ext cx="6225822" cy="523220"/>
          </a:xfrm>
          <a:prstGeom prst="rect">
            <a:avLst/>
          </a:prstGeom>
          <a:solidFill>
            <a:schemeClr val="bg1"/>
          </a:solidFill>
        </p:spPr>
        <p:txBody>
          <a:bodyPr wrap="square" rtlCol="0">
            <a:spAutoFit/>
          </a:bodyPr>
          <a:lstStyle/>
          <a:p>
            <a:r>
              <a:rPr lang="en-GB" sz="2800" dirty="0" err="1">
                <a:solidFill>
                  <a:srgbClr val="002060"/>
                </a:solidFill>
                <a:latin typeface="Century Gothic" panose="020B0502020202020204" pitchFamily="34" charset="0"/>
              </a:rPr>
              <a:t>Quiero</a:t>
            </a:r>
            <a:r>
              <a:rPr lang="en-GB" sz="2800" dirty="0">
                <a:solidFill>
                  <a:srgbClr val="002060"/>
                </a:solidFill>
                <a:latin typeface="Century Gothic" panose="020B0502020202020204" pitchFamily="34" charset="0"/>
              </a:rPr>
              <a:t> comer </a:t>
            </a:r>
            <a:r>
              <a:rPr lang="en-GB" sz="2800" dirty="0" err="1">
                <a:solidFill>
                  <a:srgbClr val="002060"/>
                </a:solidFill>
                <a:latin typeface="Century Gothic" panose="020B0502020202020204" pitchFamily="34" charset="0"/>
              </a:rPr>
              <a:t>frut</a:t>
            </a:r>
            <a:r>
              <a:rPr lang="en-GB" sz="2800" b="1" dirty="0" err="1">
                <a:solidFill>
                  <a:srgbClr val="FF0000"/>
                </a:solidFill>
                <a:latin typeface="Century Gothic" panose="020B0502020202020204" pitchFamily="34" charset="0"/>
              </a:rPr>
              <a:t>a</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delicios</a:t>
            </a:r>
            <a:r>
              <a:rPr lang="en-GB" sz="2800" b="1" dirty="0">
                <a:solidFill>
                  <a:srgbClr val="FF0000"/>
                </a:solidFill>
                <a:latin typeface="Century Gothic" panose="020B0502020202020204" pitchFamily="34" charset="0"/>
              </a:rPr>
              <a:t>a</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136" name="TextBox 135">
            <a:extLst>
              <a:ext uri="{FF2B5EF4-FFF2-40B4-BE49-F238E27FC236}">
                <a16:creationId xmlns:a16="http://schemas.microsoft.com/office/drawing/2014/main" id="{38728CDC-6D7F-3BAA-09E6-FF77E74E85F5}"/>
              </a:ext>
            </a:extLst>
          </p:cNvPr>
          <p:cNvSpPr txBox="1"/>
          <p:nvPr/>
        </p:nvSpPr>
        <p:spPr>
          <a:xfrm>
            <a:off x="768422" y="4543384"/>
            <a:ext cx="6057720" cy="523220"/>
          </a:xfrm>
          <a:prstGeom prst="rect">
            <a:avLst/>
          </a:prstGeom>
          <a:solidFill>
            <a:schemeClr val="bg1"/>
          </a:solidFill>
        </p:spPr>
        <p:txBody>
          <a:bodyPr wrap="square" rtlCol="0">
            <a:spAutoFit/>
          </a:bodyPr>
          <a:lstStyle/>
          <a:p>
            <a:r>
              <a:rPr lang="en-GB" sz="2800" dirty="0">
                <a:solidFill>
                  <a:srgbClr val="002060"/>
                </a:solidFill>
                <a:latin typeface="Century Gothic" panose="020B0502020202020204" pitchFamily="34" charset="0"/>
              </a:rPr>
              <a:t>I want to eat </a:t>
            </a:r>
            <a:r>
              <a:rPr lang="en-GB" sz="2800" b="1" dirty="0">
                <a:solidFill>
                  <a:srgbClr val="002060"/>
                </a:solidFill>
                <a:latin typeface="Century Gothic" panose="020B0502020202020204" pitchFamily="34" charset="0"/>
              </a:rPr>
              <a:t>delicious </a:t>
            </a:r>
            <a:r>
              <a:rPr lang="en-GB" sz="2800" dirty="0">
                <a:solidFill>
                  <a:srgbClr val="002060"/>
                </a:solidFill>
                <a:latin typeface="Century Gothic" panose="020B0502020202020204" pitchFamily="34" charset="0"/>
              </a:rPr>
              <a:t>fruit. </a:t>
            </a:r>
            <a:endParaRPr lang="en-GB" sz="2800" b="1" dirty="0">
              <a:solidFill>
                <a:srgbClr val="002060"/>
              </a:solidFill>
              <a:latin typeface="Century Gothic" panose="020B0502020202020204" pitchFamily="34" charset="0"/>
            </a:endParaRPr>
          </a:p>
        </p:txBody>
      </p:sp>
      <p:sp>
        <p:nvSpPr>
          <p:cNvPr id="137" name="TextBox 136">
            <a:extLst>
              <a:ext uri="{FF2B5EF4-FFF2-40B4-BE49-F238E27FC236}">
                <a16:creationId xmlns:a16="http://schemas.microsoft.com/office/drawing/2014/main" id="{4EC0A899-E55F-FA71-8242-2043E2DE819B}"/>
              </a:ext>
            </a:extLst>
          </p:cNvPr>
          <p:cNvSpPr txBox="1"/>
          <p:nvPr/>
        </p:nvSpPr>
        <p:spPr>
          <a:xfrm>
            <a:off x="674782" y="5669995"/>
            <a:ext cx="6225822" cy="523220"/>
          </a:xfrm>
          <a:prstGeom prst="rect">
            <a:avLst/>
          </a:prstGeom>
          <a:solidFill>
            <a:schemeClr val="bg1"/>
          </a:solidFill>
        </p:spPr>
        <p:txBody>
          <a:bodyPr wrap="square" rtlCol="0">
            <a:spAutoFit/>
          </a:bodyPr>
          <a:lstStyle/>
          <a:p>
            <a:r>
              <a:rPr lang="en-GB" sz="2800" dirty="0" err="1">
                <a:solidFill>
                  <a:srgbClr val="002060"/>
                </a:solidFill>
                <a:latin typeface="Century Gothic" panose="020B0502020202020204" pitchFamily="34" charset="0"/>
              </a:rPr>
              <a:t>Quiero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nadar</a:t>
            </a:r>
            <a:r>
              <a:rPr lang="en-GB" sz="2800" dirty="0">
                <a:solidFill>
                  <a:srgbClr val="002060"/>
                </a:solidFill>
                <a:latin typeface="Century Gothic" panose="020B0502020202020204" pitchFamily="34" charset="0"/>
              </a:rPr>
              <a:t> en un </a:t>
            </a:r>
            <a:r>
              <a:rPr lang="en-GB" sz="2800" dirty="0" err="1">
                <a:solidFill>
                  <a:srgbClr val="002060"/>
                </a:solidFill>
                <a:latin typeface="Century Gothic" panose="020B0502020202020204" pitchFamily="34" charset="0"/>
              </a:rPr>
              <a:t>río</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tranquil</a:t>
            </a:r>
            <a:r>
              <a:rPr lang="en-GB" sz="2800" b="1" dirty="0" err="1">
                <a:solidFill>
                  <a:srgbClr val="0070C0"/>
                </a:solidFill>
                <a:latin typeface="Century Gothic" panose="020B0502020202020204" pitchFamily="34" charset="0"/>
              </a:rPr>
              <a:t>o</a:t>
            </a:r>
            <a:r>
              <a:rPr lang="en-GB" sz="2800" dirty="0">
                <a:solidFill>
                  <a:srgbClr val="002060"/>
                </a:solidFill>
                <a:latin typeface="Century Gothic" panose="020B0502020202020204" pitchFamily="34" charset="0"/>
              </a:rPr>
              <a:t>.</a:t>
            </a:r>
            <a:endParaRPr lang="en-GB" sz="2800" b="1" dirty="0">
              <a:solidFill>
                <a:srgbClr val="002060"/>
              </a:solidFill>
              <a:latin typeface="Century Gothic" panose="020B0502020202020204" pitchFamily="34" charset="0"/>
            </a:endParaRPr>
          </a:p>
        </p:txBody>
      </p:sp>
      <p:sp>
        <p:nvSpPr>
          <p:cNvPr id="138" name="TextBox 137">
            <a:extLst>
              <a:ext uri="{FF2B5EF4-FFF2-40B4-BE49-F238E27FC236}">
                <a16:creationId xmlns:a16="http://schemas.microsoft.com/office/drawing/2014/main" id="{8F1AD00B-12C7-17D7-25D7-0C674A60EC72}"/>
              </a:ext>
            </a:extLst>
          </p:cNvPr>
          <p:cNvSpPr txBox="1"/>
          <p:nvPr/>
        </p:nvSpPr>
        <p:spPr>
          <a:xfrm>
            <a:off x="661252" y="6245292"/>
            <a:ext cx="6795562" cy="523220"/>
          </a:xfrm>
          <a:prstGeom prst="rect">
            <a:avLst/>
          </a:prstGeom>
          <a:solidFill>
            <a:schemeClr val="bg1"/>
          </a:solidFill>
        </p:spPr>
        <p:txBody>
          <a:bodyPr wrap="square" rtlCol="0">
            <a:spAutoFit/>
          </a:bodyPr>
          <a:lstStyle/>
          <a:p>
            <a:r>
              <a:rPr lang="en-GB" sz="2800" dirty="0">
                <a:solidFill>
                  <a:srgbClr val="002060"/>
                </a:solidFill>
                <a:latin typeface="Century Gothic" panose="020B0502020202020204" pitchFamily="34" charset="0"/>
              </a:rPr>
              <a:t>I want to swim in a </a:t>
            </a:r>
            <a:r>
              <a:rPr lang="en-GB" sz="2800" b="1" dirty="0">
                <a:solidFill>
                  <a:srgbClr val="002060"/>
                </a:solidFill>
                <a:latin typeface="Century Gothic" panose="020B0502020202020204" pitchFamily="34" charset="0"/>
              </a:rPr>
              <a:t>calm</a:t>
            </a:r>
            <a:r>
              <a:rPr lang="en-GB" sz="2800" dirty="0">
                <a:solidFill>
                  <a:srgbClr val="002060"/>
                </a:solidFill>
                <a:latin typeface="Century Gothic" panose="020B0502020202020204" pitchFamily="34" charset="0"/>
              </a:rPr>
              <a:t> river. </a:t>
            </a:r>
            <a:endParaRPr lang="en-GB" sz="2800" b="1" dirty="0">
              <a:solidFill>
                <a:srgbClr val="002060"/>
              </a:solidFill>
              <a:latin typeface="Century Gothic" panose="020B0502020202020204" pitchFamily="34" charset="0"/>
            </a:endParaRPr>
          </a:p>
        </p:txBody>
      </p:sp>
      <p:sp>
        <p:nvSpPr>
          <p:cNvPr id="3" name="Google Shape;167;p2">
            <a:extLst>
              <a:ext uri="{FF2B5EF4-FFF2-40B4-BE49-F238E27FC236}">
                <a16:creationId xmlns:a16="http://schemas.microsoft.com/office/drawing/2014/main" id="{F4963B37-6A4A-3CA3-ED25-B8F2C8D0BA2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fade">
                                      <p:cBhvr>
                                        <p:cTn id="20" dur="500"/>
                                        <p:tgtEl>
                                          <p:spTgt spid="1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fade">
                                      <p:cBhvr>
                                        <p:cTn id="25" dur="500"/>
                                        <p:tgtEl>
                                          <p:spTgt spid="1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fade">
                                      <p:cBhvr>
                                        <p:cTn id="30" dur="500"/>
                                        <p:tgtEl>
                                          <p:spTgt spid="1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fade">
                                      <p:cBhvr>
                                        <p:cTn id="35" dur="500"/>
                                        <p:tgtEl>
                                          <p:spTgt spid="1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fade">
                                      <p:cBhvr>
                                        <p:cTn id="40" dur="500"/>
                                        <p:tgtEl>
                                          <p:spTgt spid="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500"/>
                                        <p:tgtEl>
                                          <p:spTgt spid="1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5"/>
                                        </p:tgtEl>
                                        <p:attrNameLst>
                                          <p:attrName>style.visibility</p:attrName>
                                        </p:attrNameLst>
                                      </p:cBhvr>
                                      <p:to>
                                        <p:strVal val="visible"/>
                                      </p:to>
                                    </p:set>
                                    <p:animEffect transition="in" filter="fade">
                                      <p:cBhvr>
                                        <p:cTn id="50" dur="500"/>
                                        <p:tgtEl>
                                          <p:spTgt spid="13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fade">
                                      <p:cBhvr>
                                        <p:cTn id="55" dur="500"/>
                                        <p:tgtEl>
                                          <p:spTgt spid="1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6"/>
                                        </p:tgtEl>
                                        <p:attrNameLst>
                                          <p:attrName>style.visibility</p:attrName>
                                        </p:attrNameLst>
                                      </p:cBhvr>
                                      <p:to>
                                        <p:strVal val="visible"/>
                                      </p:to>
                                    </p:set>
                                    <p:animEffect transition="in" filter="fade">
                                      <p:cBhvr>
                                        <p:cTn id="60" dur="500"/>
                                        <p:tgtEl>
                                          <p:spTgt spid="13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7"/>
                                        </p:tgtEl>
                                        <p:attrNameLst>
                                          <p:attrName>style.visibility</p:attrName>
                                        </p:attrNameLst>
                                      </p:cBhvr>
                                      <p:to>
                                        <p:strVal val="visible"/>
                                      </p:to>
                                    </p:set>
                                    <p:animEffect transition="in" filter="fade">
                                      <p:cBhvr>
                                        <p:cTn id="65" dur="500"/>
                                        <p:tgtEl>
                                          <p:spTgt spid="1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500"/>
                                        <p:tgtEl>
                                          <p:spTgt spid="1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8"/>
                                        </p:tgtEl>
                                        <p:attrNameLst>
                                          <p:attrName>style.visibility</p:attrName>
                                        </p:attrNameLst>
                                      </p:cBhvr>
                                      <p:to>
                                        <p:strVal val="visible"/>
                                      </p:to>
                                    </p:set>
                                    <p:animEffect transition="in" filter="fade">
                                      <p:cBhvr>
                                        <p:cTn id="75" dur="500"/>
                                        <p:tgtEl>
                                          <p:spTgt spid="138"/>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34"/>
                                        </p:tgtEl>
                                        <p:attrNameLst>
                                          <p:attrName>style.visibility</p:attrName>
                                        </p:attrNameLst>
                                      </p:cBhvr>
                                      <p:to>
                                        <p:strVal val="visible"/>
                                      </p:to>
                                    </p:set>
                                    <p:anim calcmode="lin" valueType="num">
                                      <p:cBhvr additive="base">
                                        <p:cTn id="80" dur="500" fill="hold"/>
                                        <p:tgtEl>
                                          <p:spTgt spid="134"/>
                                        </p:tgtEl>
                                        <p:attrNameLst>
                                          <p:attrName>ppt_x</p:attrName>
                                        </p:attrNameLst>
                                      </p:cBhvr>
                                      <p:tavLst>
                                        <p:tav tm="0">
                                          <p:val>
                                            <p:strVal val="#ppt_x"/>
                                          </p:val>
                                        </p:tav>
                                        <p:tav tm="100000">
                                          <p:val>
                                            <p:strVal val="#ppt_x"/>
                                          </p:val>
                                        </p:tav>
                                      </p:tavLst>
                                    </p:anim>
                                    <p:anim calcmode="lin" valueType="num">
                                      <p:cBhvr additive="base">
                                        <p:cTn id="81"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35"/>
                                        </p:tgtEl>
                                      </p:cBhvr>
                                    </p:animEffect>
                                    <p:set>
                                      <p:cBhvr>
                                        <p:cTn id="86" dur="1" fill="hold">
                                          <p:stCondLst>
                                            <p:cond delay="499"/>
                                          </p:stCondLst>
                                        </p:cTn>
                                        <p:tgtEl>
                                          <p:spTgt spid="135"/>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36"/>
                                        </p:tgtEl>
                                      </p:cBhvr>
                                    </p:animEffect>
                                    <p:set>
                                      <p:cBhvr>
                                        <p:cTn id="89" dur="1" fill="hold">
                                          <p:stCondLst>
                                            <p:cond delay="499"/>
                                          </p:stCondLst>
                                        </p:cTn>
                                        <p:tgtEl>
                                          <p:spTgt spid="136"/>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37"/>
                                        </p:tgtEl>
                                      </p:cBhvr>
                                    </p:animEffect>
                                    <p:set>
                                      <p:cBhvr>
                                        <p:cTn id="92" dur="1" fill="hold">
                                          <p:stCondLst>
                                            <p:cond delay="499"/>
                                          </p:stCondLst>
                                        </p:cTn>
                                        <p:tgtEl>
                                          <p:spTgt spid="137"/>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38"/>
                                        </p:tgtEl>
                                      </p:cBhvr>
                                    </p:animEffect>
                                    <p:set>
                                      <p:cBhvr>
                                        <p:cTn id="95" dur="1" fill="hold">
                                          <p:stCondLst>
                                            <p:cond delay="499"/>
                                          </p:stCondLst>
                                        </p:cTn>
                                        <p:tgtEl>
                                          <p:spTgt spid="13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8" grpId="0"/>
      <p:bldP spid="129" grpId="0" animBg="1"/>
      <p:bldP spid="130" grpId="0" animBg="1"/>
      <p:bldP spid="131" grpId="0" animBg="1"/>
      <p:bldP spid="132"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93" name="Speech Bubble: Oval 92">
            <a:extLst>
              <a:ext uri="{FF2B5EF4-FFF2-40B4-BE49-F238E27FC236}">
                <a16:creationId xmlns:a16="http://schemas.microsoft.com/office/drawing/2014/main" id="{A1461D11-6214-CEF7-6DE7-C74A7FE7D35E}"/>
              </a:ext>
            </a:extLst>
          </p:cNvPr>
          <p:cNvSpPr/>
          <p:nvPr/>
        </p:nvSpPr>
        <p:spPr>
          <a:xfrm>
            <a:off x="5413787" y="1506437"/>
            <a:ext cx="4812449" cy="2161923"/>
          </a:xfrm>
          <a:prstGeom prst="wedgeEllipseCallout">
            <a:avLst>
              <a:gd name="adj1" fmla="val 63032"/>
              <a:gd name="adj2" fmla="val 57690"/>
            </a:avLst>
          </a:prstGeom>
          <a:solidFill>
            <a:srgbClr val="FFD5E6"/>
          </a:solidFill>
          <a:ln w="76200">
            <a:solidFill>
              <a:srgbClr val="FFD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err="1">
                <a:solidFill>
                  <a:srgbClr val="002060"/>
                </a:solidFill>
                <a:latin typeface="Segoe Print" panose="02000600000000000000" pitchFamily="2" charset="0"/>
              </a:rPr>
              <a:t>Quiero</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visitar</a:t>
            </a:r>
            <a:r>
              <a:rPr lang="en-GB" sz="3200" dirty="0">
                <a:solidFill>
                  <a:srgbClr val="002060"/>
                </a:solidFill>
                <a:latin typeface="Segoe Print" panose="02000600000000000000" pitchFamily="2" charset="0"/>
              </a:rPr>
              <a:t> un </a:t>
            </a:r>
            <a:r>
              <a:rPr lang="en-GB" sz="3200" dirty="0" err="1">
                <a:solidFill>
                  <a:srgbClr val="002060"/>
                </a:solidFill>
                <a:latin typeface="Segoe Print" panose="02000600000000000000" pitchFamily="2" charset="0"/>
              </a:rPr>
              <a:t>estadio</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importante</a:t>
            </a:r>
            <a:r>
              <a:rPr lang="en-GB" sz="3200" dirty="0">
                <a:solidFill>
                  <a:srgbClr val="002060"/>
                </a:solidFill>
                <a:latin typeface="Segoe Print" panose="02000600000000000000" pitchFamily="2" charset="0"/>
              </a:rPr>
              <a:t>. </a:t>
            </a:r>
          </a:p>
        </p:txBody>
      </p:sp>
      <p:sp>
        <p:nvSpPr>
          <p:cNvPr id="95" name="Rectangle: Rounded Corners 94">
            <a:extLst>
              <a:ext uri="{FF2B5EF4-FFF2-40B4-BE49-F238E27FC236}">
                <a16:creationId xmlns:a16="http://schemas.microsoft.com/office/drawing/2014/main" id="{49039123-5F22-9D0F-CDD1-512F057B43D4}"/>
              </a:ext>
            </a:extLst>
          </p:cNvPr>
          <p:cNvSpPr/>
          <p:nvPr/>
        </p:nvSpPr>
        <p:spPr>
          <a:xfrm>
            <a:off x="3173781" y="4176995"/>
            <a:ext cx="22232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importante</a:t>
            </a:r>
            <a:endParaRPr lang="en-GB" sz="2800" b="1" dirty="0">
              <a:solidFill>
                <a:srgbClr val="002060"/>
              </a:solidFill>
              <a:latin typeface="Century Gothic" panose="020B0502020202020204" pitchFamily="34" charset="0"/>
            </a:endParaRPr>
          </a:p>
        </p:txBody>
      </p:sp>
      <p:sp>
        <p:nvSpPr>
          <p:cNvPr id="96" name="TextBox 95">
            <a:extLst>
              <a:ext uri="{FF2B5EF4-FFF2-40B4-BE49-F238E27FC236}">
                <a16:creationId xmlns:a16="http://schemas.microsoft.com/office/drawing/2014/main" id="{A94979F4-A65C-BB71-9D7F-B24427ABFDCD}"/>
              </a:ext>
            </a:extLst>
          </p:cNvPr>
          <p:cNvSpPr txBox="1"/>
          <p:nvPr/>
        </p:nvSpPr>
        <p:spPr>
          <a:xfrm>
            <a:off x="126389" y="2325789"/>
            <a:ext cx="5204434" cy="954107"/>
          </a:xfrm>
          <a:prstGeom prst="rect">
            <a:avLst/>
          </a:prstGeom>
          <a:solidFill>
            <a:schemeClr val="bg1"/>
          </a:solidFill>
          <a:ln w="57150">
            <a:solidFill>
              <a:srgbClr val="FF4B94"/>
            </a:solidFill>
          </a:ln>
        </p:spPr>
        <p:txBody>
          <a:bodyPr wrap="square">
            <a:spAutoFit/>
          </a:bodyPr>
          <a:lstStyle/>
          <a:p>
            <a:pPr lvl="0" algn="ctr">
              <a:defRPr/>
            </a:pPr>
            <a:r>
              <a:rPr lang="en-GB" sz="2800" b="1" dirty="0">
                <a:solidFill>
                  <a:srgbClr val="002060"/>
                </a:solidFill>
                <a:latin typeface="Century Gothic" panose="020B0502020202020204" pitchFamily="34" charset="0"/>
              </a:rPr>
              <a:t>I want to visit an important stadium.</a:t>
            </a:r>
          </a:p>
        </p:txBody>
      </p:sp>
      <p:sp>
        <p:nvSpPr>
          <p:cNvPr id="97" name="Rectangle: Rounded Corners 96">
            <a:extLst>
              <a:ext uri="{FF2B5EF4-FFF2-40B4-BE49-F238E27FC236}">
                <a16:creationId xmlns:a16="http://schemas.microsoft.com/office/drawing/2014/main" id="{3E32B41E-ACEE-E9F5-09CD-B1B8005500B4}"/>
              </a:ext>
            </a:extLst>
          </p:cNvPr>
          <p:cNvSpPr/>
          <p:nvPr/>
        </p:nvSpPr>
        <p:spPr>
          <a:xfrm>
            <a:off x="930052" y="4110301"/>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visitar</a:t>
            </a:r>
            <a:endParaRPr lang="en-GB" sz="2800" b="1" dirty="0">
              <a:solidFill>
                <a:srgbClr val="002060"/>
              </a:solidFill>
              <a:latin typeface="Century Gothic" panose="020B0502020202020204" pitchFamily="34" charset="0"/>
            </a:endParaRPr>
          </a:p>
        </p:txBody>
      </p:sp>
      <p:sp>
        <p:nvSpPr>
          <p:cNvPr id="101" name="Rectangle: Rounded Corners 100">
            <a:extLst>
              <a:ext uri="{FF2B5EF4-FFF2-40B4-BE49-F238E27FC236}">
                <a16:creationId xmlns:a16="http://schemas.microsoft.com/office/drawing/2014/main" id="{1107BAE9-0ED1-0B87-525D-0D0B396032D9}"/>
              </a:ext>
            </a:extLst>
          </p:cNvPr>
          <p:cNvSpPr/>
          <p:nvPr/>
        </p:nvSpPr>
        <p:spPr>
          <a:xfrm>
            <a:off x="545524" y="520107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estadio</a:t>
            </a:r>
            <a:endParaRPr lang="en-GB" sz="2800" b="1" dirty="0">
              <a:solidFill>
                <a:srgbClr val="002060"/>
              </a:solidFill>
              <a:latin typeface="Century Gothic" panose="020B0502020202020204" pitchFamily="34" charset="0"/>
            </a:endParaRPr>
          </a:p>
        </p:txBody>
      </p:sp>
      <p:sp>
        <p:nvSpPr>
          <p:cNvPr id="102" name="Rectangle: Rounded Corners 101">
            <a:extLst>
              <a:ext uri="{FF2B5EF4-FFF2-40B4-BE49-F238E27FC236}">
                <a16:creationId xmlns:a16="http://schemas.microsoft.com/office/drawing/2014/main" id="{C873B9AA-38CD-7CF6-40AC-A8ED3671A1AC}"/>
              </a:ext>
            </a:extLst>
          </p:cNvPr>
          <p:cNvSpPr/>
          <p:nvPr/>
        </p:nvSpPr>
        <p:spPr>
          <a:xfrm>
            <a:off x="3419430" y="5249553"/>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quiero</a:t>
            </a:r>
            <a:endParaRPr lang="en-GB" sz="2800" b="1" dirty="0">
              <a:solidFill>
                <a:srgbClr val="002060"/>
              </a:solidFill>
              <a:latin typeface="Century Gothic" panose="020B0502020202020204" pitchFamily="34" charset="0"/>
            </a:endParaRPr>
          </a:p>
        </p:txBody>
      </p:sp>
      <p:sp>
        <p:nvSpPr>
          <p:cNvPr id="103" name="Rectangle: Rounded Corners 102">
            <a:extLst>
              <a:ext uri="{FF2B5EF4-FFF2-40B4-BE49-F238E27FC236}">
                <a16:creationId xmlns:a16="http://schemas.microsoft.com/office/drawing/2014/main" id="{90AA381A-E686-4D4D-A84C-DBCA8DABFA29}"/>
              </a:ext>
            </a:extLst>
          </p:cNvPr>
          <p:cNvSpPr/>
          <p:nvPr/>
        </p:nvSpPr>
        <p:spPr>
          <a:xfrm>
            <a:off x="5772439" y="5216627"/>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a:t>
            </a:r>
            <a:endParaRPr lang="en-GB" sz="2800" b="1" dirty="0">
              <a:solidFill>
                <a:srgbClr val="002060"/>
              </a:solidFill>
              <a:latin typeface="Century Gothic" panose="020B0502020202020204" pitchFamily="34" charset="0"/>
            </a:endParaRPr>
          </a:p>
        </p:txBody>
      </p:sp>
      <p:sp>
        <p:nvSpPr>
          <p:cNvPr id="104" name="Rectangle: Rounded Corners 103">
            <a:extLst>
              <a:ext uri="{FF2B5EF4-FFF2-40B4-BE49-F238E27FC236}">
                <a16:creationId xmlns:a16="http://schemas.microsoft.com/office/drawing/2014/main" id="{E0902AE5-678C-797E-6C10-77CF322E0DD8}"/>
              </a:ext>
            </a:extLst>
          </p:cNvPr>
          <p:cNvSpPr/>
          <p:nvPr/>
        </p:nvSpPr>
        <p:spPr>
          <a:xfrm>
            <a:off x="5693021" y="4176994"/>
            <a:ext cx="260604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importantes</a:t>
            </a:r>
            <a:endParaRPr lang="en-GB" sz="2800" b="1" dirty="0">
              <a:solidFill>
                <a:srgbClr val="002060"/>
              </a:solidFill>
              <a:latin typeface="Century Gothic" panose="020B0502020202020204" pitchFamily="34" charset="0"/>
            </a:endParaRPr>
          </a:p>
        </p:txBody>
      </p:sp>
      <p:sp>
        <p:nvSpPr>
          <p:cNvPr id="105" name="TextBox 104">
            <a:extLst>
              <a:ext uri="{FF2B5EF4-FFF2-40B4-BE49-F238E27FC236}">
                <a16:creationId xmlns:a16="http://schemas.microsoft.com/office/drawing/2014/main" id="{1D8DBCB6-08EB-44EA-4433-4DF6A8C6EA42}"/>
              </a:ext>
            </a:extLst>
          </p:cNvPr>
          <p:cNvSpPr txBox="1"/>
          <p:nvPr/>
        </p:nvSpPr>
        <p:spPr>
          <a:xfrm>
            <a:off x="85454" y="6166147"/>
            <a:ext cx="71951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You do not need all of the words!</a:t>
            </a:r>
          </a:p>
        </p:txBody>
      </p:sp>
      <p:sp>
        <p:nvSpPr>
          <p:cNvPr id="108" name="Google Shape;387;p19">
            <a:extLst>
              <a:ext uri="{FF2B5EF4-FFF2-40B4-BE49-F238E27FC236}">
                <a16:creationId xmlns:a16="http://schemas.microsoft.com/office/drawing/2014/main" id="{6A1AA2D3-5FD0-E47C-358C-873D18AEBE3F}"/>
              </a:ext>
            </a:extLst>
          </p:cNvPr>
          <p:cNvSpPr/>
          <p:nvPr/>
        </p:nvSpPr>
        <p:spPr>
          <a:xfrm>
            <a:off x="10966288" y="20213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388;p19">
            <a:extLst>
              <a:ext uri="{FF2B5EF4-FFF2-40B4-BE49-F238E27FC236}">
                <a16:creationId xmlns:a16="http://schemas.microsoft.com/office/drawing/2014/main" id="{FA91EFBB-497F-475B-5B1F-263BF1C6C9E6}"/>
              </a:ext>
            </a:extLst>
          </p:cNvPr>
          <p:cNvSpPr/>
          <p:nvPr/>
        </p:nvSpPr>
        <p:spPr>
          <a:xfrm>
            <a:off x="10963921" y="2021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10" name="Google Shape;389;p19">
            <a:extLst>
              <a:ext uri="{FF2B5EF4-FFF2-40B4-BE49-F238E27FC236}">
                <a16:creationId xmlns:a16="http://schemas.microsoft.com/office/drawing/2014/main" id="{C745436E-519F-63C4-42B0-9E543209AEEC}"/>
              </a:ext>
            </a:extLst>
          </p:cNvPr>
          <p:cNvCxnSpPr/>
          <p:nvPr/>
        </p:nvCxnSpPr>
        <p:spPr>
          <a:xfrm>
            <a:off x="11649660" y="20098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11" name="Google Shape;390;p19">
            <a:extLst>
              <a:ext uri="{FF2B5EF4-FFF2-40B4-BE49-F238E27FC236}">
                <a16:creationId xmlns:a16="http://schemas.microsoft.com/office/drawing/2014/main" id="{678AD874-F91E-321A-FB20-FFB1898DA4F7}"/>
              </a:ext>
            </a:extLst>
          </p:cNvPr>
          <p:cNvCxnSpPr/>
          <p:nvPr/>
        </p:nvCxnSpPr>
        <p:spPr>
          <a:xfrm>
            <a:off x="11639751" y="20098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12" name="Google Shape;391;p19">
            <a:extLst>
              <a:ext uri="{FF2B5EF4-FFF2-40B4-BE49-F238E27FC236}">
                <a16:creationId xmlns:a16="http://schemas.microsoft.com/office/drawing/2014/main" id="{D9E9A493-DD2A-D9A0-0832-6A1572E12B64}"/>
              </a:ext>
            </a:extLst>
          </p:cNvPr>
          <p:cNvCxnSpPr/>
          <p:nvPr/>
        </p:nvCxnSpPr>
        <p:spPr>
          <a:xfrm>
            <a:off x="11649661" y="6166147"/>
            <a:ext cx="216791" cy="0"/>
          </a:xfrm>
          <a:prstGeom prst="straightConnector1">
            <a:avLst/>
          </a:prstGeom>
          <a:noFill/>
          <a:ln w="28575" cap="flat" cmpd="sng">
            <a:solidFill>
              <a:srgbClr val="1E4E79"/>
            </a:solidFill>
            <a:prstDash val="solid"/>
            <a:round/>
            <a:headEnd type="none" w="med" len="med"/>
            <a:tailEnd type="none" w="med" len="med"/>
          </a:ln>
        </p:spPr>
      </p:cxnSp>
      <p:sp>
        <p:nvSpPr>
          <p:cNvPr id="113" name="Google Shape;393;p19">
            <a:extLst>
              <a:ext uri="{FF2B5EF4-FFF2-40B4-BE49-F238E27FC236}">
                <a16:creationId xmlns:a16="http://schemas.microsoft.com/office/drawing/2014/main" id="{E99B5079-1A01-E2E8-D482-265C325A0DBF}"/>
              </a:ext>
            </a:extLst>
          </p:cNvPr>
          <p:cNvSpPr txBox="1"/>
          <p:nvPr/>
        </p:nvSpPr>
        <p:spPr>
          <a:xfrm>
            <a:off x="11793914" y="17894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30</a:t>
            </a:r>
            <a:endParaRPr b="1" kern="0" dirty="0">
              <a:solidFill>
                <a:srgbClr val="1E4E79"/>
              </a:solidFill>
              <a:latin typeface="Century Gothic"/>
              <a:ea typeface="Century Gothic"/>
              <a:cs typeface="Century Gothic"/>
              <a:sym typeface="Arial"/>
            </a:endParaRPr>
          </a:p>
        </p:txBody>
      </p:sp>
      <p:sp>
        <p:nvSpPr>
          <p:cNvPr id="114" name="Google Shape;394;p19">
            <a:extLst>
              <a:ext uri="{FF2B5EF4-FFF2-40B4-BE49-F238E27FC236}">
                <a16:creationId xmlns:a16="http://schemas.microsoft.com/office/drawing/2014/main" id="{895B7797-A087-B792-E3DF-985280B76680}"/>
              </a:ext>
            </a:extLst>
          </p:cNvPr>
          <p:cNvSpPr txBox="1"/>
          <p:nvPr/>
        </p:nvSpPr>
        <p:spPr>
          <a:xfrm>
            <a:off x="11732625" y="57598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5" name="Google Shape;395;p19">
            <a:extLst>
              <a:ext uri="{FF2B5EF4-FFF2-40B4-BE49-F238E27FC236}">
                <a16:creationId xmlns:a16="http://schemas.microsoft.com/office/drawing/2014/main" id="{FD3AA134-C827-C5D9-0FB9-276E026D209D}"/>
              </a:ext>
            </a:extLst>
          </p:cNvPr>
          <p:cNvSpPr/>
          <p:nvPr/>
        </p:nvSpPr>
        <p:spPr>
          <a:xfrm>
            <a:off x="10823338" y="63965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TextBox 115">
            <a:extLst>
              <a:ext uri="{FF2B5EF4-FFF2-40B4-BE49-F238E27FC236}">
                <a16:creationId xmlns:a16="http://schemas.microsoft.com/office/drawing/2014/main" id="{B7D5494B-40A9-A4A7-6D12-DA14BC05D32C}"/>
              </a:ext>
            </a:extLst>
          </p:cNvPr>
          <p:cNvSpPr txBox="1"/>
          <p:nvPr/>
        </p:nvSpPr>
        <p:spPr>
          <a:xfrm>
            <a:off x="3173781" y="111905"/>
            <a:ext cx="6606988"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lang="en-GB" sz="3200" dirty="0"/>
          </a:p>
        </p:txBody>
      </p:sp>
      <p:sp>
        <p:nvSpPr>
          <p:cNvPr id="3" name="Google Shape;167;p2">
            <a:extLst>
              <a:ext uri="{FF2B5EF4-FFF2-40B4-BE49-F238E27FC236}">
                <a16:creationId xmlns:a16="http://schemas.microsoft.com/office/drawing/2014/main" id="{5B12A2DE-9FCB-9AE8-6A6B-849196C8A8A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4" name="Graphic 3" descr="Teacher">
            <a:extLst>
              <a:ext uri="{FF2B5EF4-FFF2-40B4-BE49-F238E27FC236}">
                <a16:creationId xmlns:a16="http://schemas.microsoft.com/office/drawing/2014/main" id="{20D2A90B-447A-0367-27A8-E3B6899D06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217" y="728407"/>
            <a:ext cx="914400" cy="914400"/>
          </a:xfrm>
          <a:prstGeom prst="rect">
            <a:avLst/>
          </a:prstGeom>
        </p:spPr>
      </p:pic>
      <p:sp>
        <p:nvSpPr>
          <p:cNvPr id="5" name="Speech Bubble: Rectangle with Corners Rounded 4">
            <a:extLst>
              <a:ext uri="{FF2B5EF4-FFF2-40B4-BE49-F238E27FC236}">
                <a16:creationId xmlns:a16="http://schemas.microsoft.com/office/drawing/2014/main" id="{A26A98FD-3E4B-F8B9-983C-90000143B65B}"/>
              </a:ext>
            </a:extLst>
          </p:cNvPr>
          <p:cNvSpPr/>
          <p:nvPr/>
        </p:nvSpPr>
        <p:spPr>
          <a:xfrm>
            <a:off x="1229021" y="735061"/>
            <a:ext cx="5369791" cy="710134"/>
          </a:xfrm>
          <a:prstGeom prst="wedgeRoundRectCallout">
            <a:avLst>
              <a:gd name="adj1" fmla="val -55670"/>
              <a:gd name="adj2" fmla="val 12212"/>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Traduce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al español.</a:t>
            </a:r>
          </a:p>
        </p:txBody>
      </p:sp>
      <p:pic>
        <p:nvPicPr>
          <p:cNvPr id="6" name="Picture 2" descr="Pen, Write, Pencil, Writing Tool, Work, Message, Blue">
            <a:extLst>
              <a:ext uri="{FF2B5EF4-FFF2-40B4-BE49-F238E27FC236}">
                <a16:creationId xmlns:a16="http://schemas.microsoft.com/office/drawing/2014/main" id="{8310CE12-407D-97AF-7D8A-C705718208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5297"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FF75352-3873-1741-FAF7-F4817EAC553C}"/>
              </a:ext>
            </a:extLst>
          </p:cNvPr>
          <p:cNvSpPr txBox="1"/>
          <p:nvPr/>
        </p:nvSpPr>
        <p:spPr>
          <a:xfrm>
            <a:off x="10868967" y="988556"/>
            <a:ext cx="1260281" cy="461665"/>
          </a:xfrm>
          <a:prstGeom prst="rect">
            <a:avLst/>
          </a:prstGeom>
          <a:solidFill>
            <a:srgbClr val="A4D76B"/>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1639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ppt_x"/>
                                          </p:val>
                                        </p:tav>
                                        <p:tav tm="100000">
                                          <p:val>
                                            <p:strVal val="#ppt_x"/>
                                          </p:val>
                                        </p:tav>
                                      </p:tavLst>
                                    </p:anim>
                                    <p:anim calcmode="lin" valueType="num">
                                      <p:cBhvr additive="base">
                                        <p:cTn id="2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5"/>
                    </p:tgtEl>
                  </p:cond>
                </p:stCondLst>
                <p:endSync evt="end" delay="0">
                  <p:rtn val="all"/>
                </p:endSync>
                <p:childTnLst>
                  <p:par>
                    <p:cTn id="30" fill="hold">
                      <p:stCondLst>
                        <p:cond delay="0"/>
                      </p:stCondLst>
                      <p:childTnLst>
                        <p:par>
                          <p:cTn id="31" fill="hold">
                            <p:stCondLst>
                              <p:cond delay="0"/>
                            </p:stCondLst>
                            <p:childTnLst>
                              <p:par>
                                <p:cTn id="32" presetID="12" presetClass="exit" presetSubtype="4" fill="remove" grpId="0" nodeType="clickEffect">
                                  <p:stCondLst>
                                    <p:cond delay="0"/>
                                  </p:stCondLst>
                                  <p:childTnLst>
                                    <p:anim calcmode="lin" valueType="num">
                                      <p:cBhvr additive="base">
                                        <p:cTn id="33" dur="30000"/>
                                        <p:tgtEl>
                                          <p:spTgt spid="109"/>
                                        </p:tgtEl>
                                        <p:attrNameLst>
                                          <p:attrName>ppt_y</p:attrName>
                                        </p:attrNameLst>
                                      </p:cBhvr>
                                      <p:tavLst>
                                        <p:tav tm="0">
                                          <p:val>
                                            <p:strVal val="#ppt_y"/>
                                          </p:val>
                                        </p:tav>
                                        <p:tav tm="100000">
                                          <p:val>
                                            <p:strVal val="#ppt_y+#ppt_h*1.125000"/>
                                          </p:val>
                                        </p:tav>
                                      </p:tavLst>
                                    </p:anim>
                                    <p:animEffect transition="out" filter="wipe(down)">
                                      <p:cBhvr>
                                        <p:cTn id="34" dur="30000"/>
                                        <p:tgtEl>
                                          <p:spTgt spid="109"/>
                                        </p:tgtEl>
                                      </p:cBhvr>
                                    </p:animEffect>
                                    <p:set>
                                      <p:cBhvr>
                                        <p:cTn id="35" dur="1" fill="hold">
                                          <p:stCondLst>
                                            <p:cond delay="29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93" grpId="0" animBg="1"/>
      <p:bldP spid="95" grpId="0" animBg="1"/>
      <p:bldP spid="96" grpId="0" animBg="1"/>
      <p:bldP spid="97" grpId="0" animBg="1"/>
      <p:bldP spid="101" grpId="0" animBg="1"/>
      <p:bldP spid="102" grpId="0" animBg="1"/>
      <p:bldP spid="103" grpId="0" animBg="1"/>
      <p:bldP spid="104" grpId="0" animBg="1"/>
      <p:bldP spid="105" grpId="0"/>
      <p:bldP spid="10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93" name="Speech Bubble: Oval 92">
            <a:extLst>
              <a:ext uri="{FF2B5EF4-FFF2-40B4-BE49-F238E27FC236}">
                <a16:creationId xmlns:a16="http://schemas.microsoft.com/office/drawing/2014/main" id="{A1461D11-6214-CEF7-6DE7-C74A7FE7D35E}"/>
              </a:ext>
            </a:extLst>
          </p:cNvPr>
          <p:cNvSpPr/>
          <p:nvPr/>
        </p:nvSpPr>
        <p:spPr>
          <a:xfrm>
            <a:off x="5413787" y="1506437"/>
            <a:ext cx="4812449" cy="2161923"/>
          </a:xfrm>
          <a:prstGeom prst="wedgeEllipseCallout">
            <a:avLst>
              <a:gd name="adj1" fmla="val 63032"/>
              <a:gd name="adj2" fmla="val 57690"/>
            </a:avLst>
          </a:prstGeom>
          <a:solidFill>
            <a:srgbClr val="FFD5E6"/>
          </a:solidFill>
          <a:ln w="76200">
            <a:solidFill>
              <a:srgbClr val="FFD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a:solidFill>
                  <a:srgbClr val="002060"/>
                </a:solidFill>
                <a:latin typeface="Segoe Print" panose="02000600000000000000" pitchFamily="2" charset="0"/>
              </a:rPr>
              <a:t>Quieres </a:t>
            </a:r>
            <a:r>
              <a:rPr lang="en-GB" sz="3200" dirty="0" err="1">
                <a:solidFill>
                  <a:srgbClr val="002060"/>
                </a:solidFill>
                <a:latin typeface="Segoe Print" panose="02000600000000000000" pitchFamily="2" charset="0"/>
              </a:rPr>
              <a:t>ver</a:t>
            </a:r>
            <a:r>
              <a:rPr lang="en-GB" sz="3200" dirty="0">
                <a:solidFill>
                  <a:srgbClr val="002060"/>
                </a:solidFill>
                <a:latin typeface="Segoe Print" panose="02000600000000000000" pitchFamily="2" charset="0"/>
              </a:rPr>
              <a:t> a </a:t>
            </a:r>
            <a:r>
              <a:rPr lang="en-GB" sz="3200" dirty="0" err="1">
                <a:solidFill>
                  <a:srgbClr val="002060"/>
                </a:solidFill>
                <a:latin typeface="Segoe Print" panose="02000600000000000000" pitchFamily="2" charset="0"/>
              </a:rPr>
              <a:t>tus</a:t>
            </a:r>
            <a:r>
              <a:rPr lang="en-GB" sz="3200" dirty="0">
                <a:solidFill>
                  <a:srgbClr val="002060"/>
                </a:solidFill>
                <a:latin typeface="Segoe Print" panose="02000600000000000000" pitchFamily="2" charset="0"/>
              </a:rPr>
              <a:t> </a:t>
            </a:r>
            <a:r>
              <a:rPr lang="en-GB" sz="3200">
                <a:solidFill>
                  <a:srgbClr val="002060"/>
                </a:solidFill>
                <a:latin typeface="Segoe Print" panose="02000600000000000000" pitchFamily="2" charset="0"/>
              </a:rPr>
              <a:t>abuelos</a:t>
            </a:r>
            <a:r>
              <a:rPr lang="en-GB" sz="3200" dirty="0">
                <a:solidFill>
                  <a:srgbClr val="002060"/>
                </a:solidFill>
                <a:latin typeface="Segoe Print" panose="02000600000000000000" pitchFamily="2" charset="0"/>
              </a:rPr>
              <a:t>.</a:t>
            </a:r>
          </a:p>
        </p:txBody>
      </p:sp>
      <p:sp>
        <p:nvSpPr>
          <p:cNvPr id="95" name="Rectangle: Rounded Corners 94">
            <a:extLst>
              <a:ext uri="{FF2B5EF4-FFF2-40B4-BE49-F238E27FC236}">
                <a16:creationId xmlns:a16="http://schemas.microsoft.com/office/drawing/2014/main" id="{49039123-5F22-9D0F-CDD1-512F057B43D4}"/>
              </a:ext>
            </a:extLst>
          </p:cNvPr>
          <p:cNvSpPr/>
          <p:nvPr/>
        </p:nvSpPr>
        <p:spPr>
          <a:xfrm>
            <a:off x="3173781" y="4176995"/>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a</a:t>
            </a:r>
          </a:p>
        </p:txBody>
      </p:sp>
      <p:sp>
        <p:nvSpPr>
          <p:cNvPr id="96" name="TextBox 95">
            <a:extLst>
              <a:ext uri="{FF2B5EF4-FFF2-40B4-BE49-F238E27FC236}">
                <a16:creationId xmlns:a16="http://schemas.microsoft.com/office/drawing/2014/main" id="{A94979F4-A65C-BB71-9D7F-B24427ABFDCD}"/>
              </a:ext>
            </a:extLst>
          </p:cNvPr>
          <p:cNvSpPr txBox="1"/>
          <p:nvPr/>
        </p:nvSpPr>
        <p:spPr>
          <a:xfrm>
            <a:off x="126389" y="2325789"/>
            <a:ext cx="5204434" cy="954107"/>
          </a:xfrm>
          <a:prstGeom prst="rect">
            <a:avLst/>
          </a:prstGeom>
          <a:solidFill>
            <a:schemeClr val="bg1"/>
          </a:solidFill>
          <a:ln w="57150">
            <a:solidFill>
              <a:srgbClr val="FF4B94"/>
            </a:solidFill>
          </a:ln>
        </p:spPr>
        <p:txBody>
          <a:bodyPr wrap="square">
            <a:spAutoFit/>
          </a:bodyPr>
          <a:lstStyle/>
          <a:p>
            <a:pPr lvl="0" algn="ctr">
              <a:defRPr/>
            </a:pPr>
            <a:r>
              <a:rPr lang="en-GB" sz="2800" b="1" dirty="0">
                <a:solidFill>
                  <a:srgbClr val="002060"/>
                </a:solidFill>
                <a:latin typeface="Century Gothic" panose="020B0502020202020204" pitchFamily="34" charset="0"/>
              </a:rPr>
              <a:t>You want to see your grandparents.</a:t>
            </a:r>
          </a:p>
        </p:txBody>
      </p:sp>
      <p:sp>
        <p:nvSpPr>
          <p:cNvPr id="97" name="Rectangle: Rounded Corners 96">
            <a:extLst>
              <a:ext uri="{FF2B5EF4-FFF2-40B4-BE49-F238E27FC236}">
                <a16:creationId xmlns:a16="http://schemas.microsoft.com/office/drawing/2014/main" id="{3E32B41E-ACEE-E9F5-09CD-B1B8005500B4}"/>
              </a:ext>
            </a:extLst>
          </p:cNvPr>
          <p:cNvSpPr/>
          <p:nvPr/>
        </p:nvSpPr>
        <p:spPr>
          <a:xfrm>
            <a:off x="930052" y="4110301"/>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tus</a:t>
            </a:r>
            <a:endParaRPr lang="en-GB" sz="2800" b="1" dirty="0">
              <a:solidFill>
                <a:srgbClr val="002060"/>
              </a:solidFill>
              <a:latin typeface="Century Gothic" panose="020B0502020202020204" pitchFamily="34" charset="0"/>
            </a:endParaRPr>
          </a:p>
        </p:txBody>
      </p:sp>
      <p:sp>
        <p:nvSpPr>
          <p:cNvPr id="101" name="Rectangle: Rounded Corners 100">
            <a:extLst>
              <a:ext uri="{FF2B5EF4-FFF2-40B4-BE49-F238E27FC236}">
                <a16:creationId xmlns:a16="http://schemas.microsoft.com/office/drawing/2014/main" id="{1107BAE9-0ED1-0B87-525D-0D0B396032D9}"/>
              </a:ext>
            </a:extLst>
          </p:cNvPr>
          <p:cNvSpPr/>
          <p:nvPr/>
        </p:nvSpPr>
        <p:spPr>
          <a:xfrm>
            <a:off x="545524" y="520107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ver</a:t>
            </a:r>
            <a:endParaRPr lang="en-GB" sz="2800" b="1" dirty="0">
              <a:solidFill>
                <a:srgbClr val="002060"/>
              </a:solidFill>
              <a:latin typeface="Century Gothic" panose="020B0502020202020204" pitchFamily="34" charset="0"/>
            </a:endParaRPr>
          </a:p>
        </p:txBody>
      </p:sp>
      <p:sp>
        <p:nvSpPr>
          <p:cNvPr id="102" name="Rectangle: Rounded Corners 101">
            <a:extLst>
              <a:ext uri="{FF2B5EF4-FFF2-40B4-BE49-F238E27FC236}">
                <a16:creationId xmlns:a16="http://schemas.microsoft.com/office/drawing/2014/main" id="{C873B9AA-38CD-7CF6-40AC-A8ED3671A1AC}"/>
              </a:ext>
            </a:extLst>
          </p:cNvPr>
          <p:cNvSpPr/>
          <p:nvPr/>
        </p:nvSpPr>
        <p:spPr>
          <a:xfrm>
            <a:off x="3150214" y="5250261"/>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quiero</a:t>
            </a:r>
            <a:endParaRPr lang="en-GB" sz="2800" b="1" dirty="0">
              <a:solidFill>
                <a:srgbClr val="002060"/>
              </a:solidFill>
              <a:latin typeface="Century Gothic" panose="020B0502020202020204" pitchFamily="34" charset="0"/>
            </a:endParaRPr>
          </a:p>
        </p:txBody>
      </p:sp>
      <p:sp>
        <p:nvSpPr>
          <p:cNvPr id="103" name="Rectangle: Rounded Corners 102">
            <a:extLst>
              <a:ext uri="{FF2B5EF4-FFF2-40B4-BE49-F238E27FC236}">
                <a16:creationId xmlns:a16="http://schemas.microsoft.com/office/drawing/2014/main" id="{90AA381A-E686-4D4D-A84C-DBCA8DABFA29}"/>
              </a:ext>
            </a:extLst>
          </p:cNvPr>
          <p:cNvSpPr/>
          <p:nvPr/>
        </p:nvSpPr>
        <p:spPr>
          <a:xfrm>
            <a:off x="5287720" y="5237739"/>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quieres</a:t>
            </a:r>
            <a:endParaRPr lang="en-GB" sz="2800" b="1" dirty="0">
              <a:solidFill>
                <a:srgbClr val="002060"/>
              </a:solidFill>
              <a:latin typeface="Century Gothic" panose="020B0502020202020204" pitchFamily="34" charset="0"/>
            </a:endParaRPr>
          </a:p>
        </p:txBody>
      </p:sp>
      <p:sp>
        <p:nvSpPr>
          <p:cNvPr id="104" name="Rectangle: Rounded Corners 103">
            <a:extLst>
              <a:ext uri="{FF2B5EF4-FFF2-40B4-BE49-F238E27FC236}">
                <a16:creationId xmlns:a16="http://schemas.microsoft.com/office/drawing/2014/main" id="{E0902AE5-678C-797E-6C10-77CF322E0DD8}"/>
              </a:ext>
            </a:extLst>
          </p:cNvPr>
          <p:cNvSpPr/>
          <p:nvPr/>
        </p:nvSpPr>
        <p:spPr>
          <a:xfrm>
            <a:off x="5693021" y="417699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abuelos</a:t>
            </a:r>
          </a:p>
        </p:txBody>
      </p:sp>
      <p:sp>
        <p:nvSpPr>
          <p:cNvPr id="105" name="TextBox 104">
            <a:extLst>
              <a:ext uri="{FF2B5EF4-FFF2-40B4-BE49-F238E27FC236}">
                <a16:creationId xmlns:a16="http://schemas.microsoft.com/office/drawing/2014/main" id="{1D8DBCB6-08EB-44EA-4433-4DF6A8C6EA42}"/>
              </a:ext>
            </a:extLst>
          </p:cNvPr>
          <p:cNvSpPr txBox="1"/>
          <p:nvPr/>
        </p:nvSpPr>
        <p:spPr>
          <a:xfrm>
            <a:off x="85454" y="6166147"/>
            <a:ext cx="71951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You do not need all of the words!</a:t>
            </a:r>
          </a:p>
        </p:txBody>
      </p:sp>
      <p:sp>
        <p:nvSpPr>
          <p:cNvPr id="108" name="Google Shape;387;p19">
            <a:extLst>
              <a:ext uri="{FF2B5EF4-FFF2-40B4-BE49-F238E27FC236}">
                <a16:creationId xmlns:a16="http://schemas.microsoft.com/office/drawing/2014/main" id="{6A1AA2D3-5FD0-E47C-358C-873D18AEBE3F}"/>
              </a:ext>
            </a:extLst>
          </p:cNvPr>
          <p:cNvSpPr/>
          <p:nvPr/>
        </p:nvSpPr>
        <p:spPr>
          <a:xfrm>
            <a:off x="10966288" y="20213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388;p19">
            <a:extLst>
              <a:ext uri="{FF2B5EF4-FFF2-40B4-BE49-F238E27FC236}">
                <a16:creationId xmlns:a16="http://schemas.microsoft.com/office/drawing/2014/main" id="{FA91EFBB-497F-475B-5B1F-263BF1C6C9E6}"/>
              </a:ext>
            </a:extLst>
          </p:cNvPr>
          <p:cNvSpPr/>
          <p:nvPr/>
        </p:nvSpPr>
        <p:spPr>
          <a:xfrm>
            <a:off x="10963921" y="2021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10" name="Google Shape;389;p19">
            <a:extLst>
              <a:ext uri="{FF2B5EF4-FFF2-40B4-BE49-F238E27FC236}">
                <a16:creationId xmlns:a16="http://schemas.microsoft.com/office/drawing/2014/main" id="{C745436E-519F-63C4-42B0-9E543209AEEC}"/>
              </a:ext>
            </a:extLst>
          </p:cNvPr>
          <p:cNvCxnSpPr/>
          <p:nvPr/>
        </p:nvCxnSpPr>
        <p:spPr>
          <a:xfrm>
            <a:off x="11649660" y="20098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11" name="Google Shape;390;p19">
            <a:extLst>
              <a:ext uri="{FF2B5EF4-FFF2-40B4-BE49-F238E27FC236}">
                <a16:creationId xmlns:a16="http://schemas.microsoft.com/office/drawing/2014/main" id="{678AD874-F91E-321A-FB20-FFB1898DA4F7}"/>
              </a:ext>
            </a:extLst>
          </p:cNvPr>
          <p:cNvCxnSpPr/>
          <p:nvPr/>
        </p:nvCxnSpPr>
        <p:spPr>
          <a:xfrm>
            <a:off x="11639751" y="20098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12" name="Google Shape;391;p19">
            <a:extLst>
              <a:ext uri="{FF2B5EF4-FFF2-40B4-BE49-F238E27FC236}">
                <a16:creationId xmlns:a16="http://schemas.microsoft.com/office/drawing/2014/main" id="{D9E9A493-DD2A-D9A0-0832-6A1572E12B64}"/>
              </a:ext>
            </a:extLst>
          </p:cNvPr>
          <p:cNvCxnSpPr/>
          <p:nvPr/>
        </p:nvCxnSpPr>
        <p:spPr>
          <a:xfrm>
            <a:off x="11649661" y="6166147"/>
            <a:ext cx="216791" cy="0"/>
          </a:xfrm>
          <a:prstGeom prst="straightConnector1">
            <a:avLst/>
          </a:prstGeom>
          <a:noFill/>
          <a:ln w="28575" cap="flat" cmpd="sng">
            <a:solidFill>
              <a:srgbClr val="1E4E79"/>
            </a:solidFill>
            <a:prstDash val="solid"/>
            <a:round/>
            <a:headEnd type="none" w="med" len="med"/>
            <a:tailEnd type="none" w="med" len="med"/>
          </a:ln>
        </p:spPr>
      </p:cxnSp>
      <p:sp>
        <p:nvSpPr>
          <p:cNvPr id="113" name="Google Shape;393;p19">
            <a:extLst>
              <a:ext uri="{FF2B5EF4-FFF2-40B4-BE49-F238E27FC236}">
                <a16:creationId xmlns:a16="http://schemas.microsoft.com/office/drawing/2014/main" id="{E99B5079-1A01-E2E8-D482-265C325A0DBF}"/>
              </a:ext>
            </a:extLst>
          </p:cNvPr>
          <p:cNvSpPr txBox="1"/>
          <p:nvPr/>
        </p:nvSpPr>
        <p:spPr>
          <a:xfrm>
            <a:off x="11793914" y="17894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30</a:t>
            </a:r>
            <a:endParaRPr b="1" kern="0" dirty="0">
              <a:solidFill>
                <a:srgbClr val="1E4E79"/>
              </a:solidFill>
              <a:latin typeface="Century Gothic"/>
              <a:ea typeface="Century Gothic"/>
              <a:cs typeface="Century Gothic"/>
              <a:sym typeface="Arial"/>
            </a:endParaRPr>
          </a:p>
        </p:txBody>
      </p:sp>
      <p:sp>
        <p:nvSpPr>
          <p:cNvPr id="114" name="Google Shape;394;p19">
            <a:extLst>
              <a:ext uri="{FF2B5EF4-FFF2-40B4-BE49-F238E27FC236}">
                <a16:creationId xmlns:a16="http://schemas.microsoft.com/office/drawing/2014/main" id="{895B7797-A087-B792-E3DF-985280B76680}"/>
              </a:ext>
            </a:extLst>
          </p:cNvPr>
          <p:cNvSpPr txBox="1"/>
          <p:nvPr/>
        </p:nvSpPr>
        <p:spPr>
          <a:xfrm>
            <a:off x="11732625" y="57598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5" name="Google Shape;395;p19">
            <a:extLst>
              <a:ext uri="{FF2B5EF4-FFF2-40B4-BE49-F238E27FC236}">
                <a16:creationId xmlns:a16="http://schemas.microsoft.com/office/drawing/2014/main" id="{FD3AA134-C827-C5D9-0FB9-276E026D209D}"/>
              </a:ext>
            </a:extLst>
          </p:cNvPr>
          <p:cNvSpPr/>
          <p:nvPr/>
        </p:nvSpPr>
        <p:spPr>
          <a:xfrm>
            <a:off x="10823338" y="63965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TextBox 115">
            <a:extLst>
              <a:ext uri="{FF2B5EF4-FFF2-40B4-BE49-F238E27FC236}">
                <a16:creationId xmlns:a16="http://schemas.microsoft.com/office/drawing/2014/main" id="{B7D5494B-40A9-A4A7-6D12-DA14BC05D32C}"/>
              </a:ext>
            </a:extLst>
          </p:cNvPr>
          <p:cNvSpPr txBox="1"/>
          <p:nvPr/>
        </p:nvSpPr>
        <p:spPr>
          <a:xfrm>
            <a:off x="3173781" y="111905"/>
            <a:ext cx="6606988"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lang="en-GB" sz="3200" dirty="0"/>
          </a:p>
        </p:txBody>
      </p:sp>
      <p:sp>
        <p:nvSpPr>
          <p:cNvPr id="29" name="Rectangle: Rounded Corners 28">
            <a:extLst>
              <a:ext uri="{FF2B5EF4-FFF2-40B4-BE49-F238E27FC236}">
                <a16:creationId xmlns:a16="http://schemas.microsoft.com/office/drawing/2014/main" id="{D4BACB95-32BA-B771-549E-3C54456B8A9F}"/>
              </a:ext>
            </a:extLst>
          </p:cNvPr>
          <p:cNvSpPr/>
          <p:nvPr/>
        </p:nvSpPr>
        <p:spPr>
          <a:xfrm>
            <a:off x="8058112" y="4150212"/>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visitar</a:t>
            </a:r>
            <a:endParaRPr lang="en-GB" sz="2800" b="1" dirty="0">
              <a:solidFill>
                <a:srgbClr val="002060"/>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4F1966B0-960C-1ABA-EED2-FDE7B8669270}"/>
              </a:ext>
            </a:extLst>
          </p:cNvPr>
          <p:cNvSpPr/>
          <p:nvPr/>
        </p:nvSpPr>
        <p:spPr>
          <a:xfrm>
            <a:off x="7577114" y="5248375"/>
            <a:ext cx="271701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una</a:t>
            </a:r>
            <a:r>
              <a:rPr lang="en-GB" sz="2800" b="1" dirty="0">
                <a:solidFill>
                  <a:srgbClr val="002060"/>
                </a:solidFill>
                <a:latin typeface="Century Gothic" panose="020B0502020202020204" pitchFamily="34" charset="0"/>
              </a:rPr>
              <a:t> película</a:t>
            </a:r>
          </a:p>
        </p:txBody>
      </p:sp>
      <p:pic>
        <p:nvPicPr>
          <p:cNvPr id="3" name="Graphic 2" descr="Teacher">
            <a:extLst>
              <a:ext uri="{FF2B5EF4-FFF2-40B4-BE49-F238E27FC236}">
                <a16:creationId xmlns:a16="http://schemas.microsoft.com/office/drawing/2014/main" id="{2D227BC3-D1FF-981D-64F6-219B02619E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217" y="728407"/>
            <a:ext cx="914400" cy="914400"/>
          </a:xfrm>
          <a:prstGeom prst="rect">
            <a:avLst/>
          </a:prstGeom>
        </p:spPr>
      </p:pic>
      <p:sp>
        <p:nvSpPr>
          <p:cNvPr id="4" name="Speech Bubble: Rectangle with Corners Rounded 3">
            <a:extLst>
              <a:ext uri="{FF2B5EF4-FFF2-40B4-BE49-F238E27FC236}">
                <a16:creationId xmlns:a16="http://schemas.microsoft.com/office/drawing/2014/main" id="{77D5D53D-3D3A-CD9A-318D-639375A9E3D0}"/>
              </a:ext>
            </a:extLst>
          </p:cNvPr>
          <p:cNvSpPr/>
          <p:nvPr/>
        </p:nvSpPr>
        <p:spPr>
          <a:xfrm>
            <a:off x="1229021" y="735061"/>
            <a:ext cx="5369791" cy="710134"/>
          </a:xfrm>
          <a:prstGeom prst="wedgeRoundRectCallout">
            <a:avLst>
              <a:gd name="adj1" fmla="val -55670"/>
              <a:gd name="adj2" fmla="val 12212"/>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Traduce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al español.</a:t>
            </a:r>
          </a:p>
        </p:txBody>
      </p:sp>
      <p:sp>
        <p:nvSpPr>
          <p:cNvPr id="5" name="Google Shape;167;p2">
            <a:extLst>
              <a:ext uri="{FF2B5EF4-FFF2-40B4-BE49-F238E27FC236}">
                <a16:creationId xmlns:a16="http://schemas.microsoft.com/office/drawing/2014/main" id="{5E42B19A-B45F-CC3C-9CD9-3358FBDD0F9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6" name="Picture 2" descr="Pen, Write, Pencil, Writing Tool, Work, Message, Blue">
            <a:extLst>
              <a:ext uri="{FF2B5EF4-FFF2-40B4-BE49-F238E27FC236}">
                <a16:creationId xmlns:a16="http://schemas.microsoft.com/office/drawing/2014/main" id="{97BE4019-C136-ACF3-DD36-1F56B8CEF1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5297"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71E3E52-4FC8-83EB-66C1-FCBE9B1E2C6E}"/>
              </a:ext>
            </a:extLst>
          </p:cNvPr>
          <p:cNvSpPr txBox="1"/>
          <p:nvPr/>
        </p:nvSpPr>
        <p:spPr>
          <a:xfrm>
            <a:off x="10868967" y="988556"/>
            <a:ext cx="1260281" cy="461665"/>
          </a:xfrm>
          <a:prstGeom prst="rect">
            <a:avLst/>
          </a:prstGeom>
          <a:solidFill>
            <a:srgbClr val="A4D76B"/>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2139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additive="base">
                                        <p:cTn id="31" dur="500" fill="hold"/>
                                        <p:tgtEl>
                                          <p:spTgt spid="93"/>
                                        </p:tgtEl>
                                        <p:attrNameLst>
                                          <p:attrName>ppt_x</p:attrName>
                                        </p:attrNameLst>
                                      </p:cBhvr>
                                      <p:tavLst>
                                        <p:tav tm="0">
                                          <p:val>
                                            <p:strVal val="#ppt_x"/>
                                          </p:val>
                                        </p:tav>
                                        <p:tav tm="100000">
                                          <p:val>
                                            <p:strVal val="#ppt_x"/>
                                          </p:val>
                                        </p:tav>
                                      </p:tavLst>
                                    </p:anim>
                                    <p:anim calcmode="lin" valueType="num">
                                      <p:cBhvr additive="base">
                                        <p:cTn id="32"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15"/>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remove" grpId="0" nodeType="clickEffect">
                                  <p:stCondLst>
                                    <p:cond delay="0"/>
                                  </p:stCondLst>
                                  <p:childTnLst>
                                    <p:anim calcmode="lin" valueType="num">
                                      <p:cBhvr additive="base">
                                        <p:cTn id="37" dur="30000"/>
                                        <p:tgtEl>
                                          <p:spTgt spid="109"/>
                                        </p:tgtEl>
                                        <p:attrNameLst>
                                          <p:attrName>ppt_y</p:attrName>
                                        </p:attrNameLst>
                                      </p:cBhvr>
                                      <p:tavLst>
                                        <p:tav tm="0">
                                          <p:val>
                                            <p:strVal val="#ppt_y"/>
                                          </p:val>
                                        </p:tav>
                                        <p:tav tm="100000">
                                          <p:val>
                                            <p:strVal val="#ppt_y+#ppt_h*1.125000"/>
                                          </p:val>
                                        </p:tav>
                                      </p:tavLst>
                                    </p:anim>
                                    <p:animEffect transition="out" filter="wipe(down)">
                                      <p:cBhvr>
                                        <p:cTn id="38" dur="30000"/>
                                        <p:tgtEl>
                                          <p:spTgt spid="109"/>
                                        </p:tgtEl>
                                      </p:cBhvr>
                                    </p:animEffect>
                                    <p:set>
                                      <p:cBhvr>
                                        <p:cTn id="39" dur="1" fill="hold">
                                          <p:stCondLst>
                                            <p:cond delay="29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93" grpId="0" animBg="1"/>
      <p:bldP spid="95" grpId="0" animBg="1"/>
      <p:bldP spid="96" grpId="0" animBg="1"/>
      <p:bldP spid="97" grpId="0" animBg="1"/>
      <p:bldP spid="101" grpId="0" animBg="1"/>
      <p:bldP spid="102" grpId="0" animBg="1"/>
      <p:bldP spid="103" grpId="0" animBg="1"/>
      <p:bldP spid="104" grpId="0" animBg="1"/>
      <p:bldP spid="105" grpId="0"/>
      <p:bldP spid="109"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93" name="Speech Bubble: Oval 92">
            <a:extLst>
              <a:ext uri="{FF2B5EF4-FFF2-40B4-BE49-F238E27FC236}">
                <a16:creationId xmlns:a16="http://schemas.microsoft.com/office/drawing/2014/main" id="{A1461D11-6214-CEF7-6DE7-C74A7FE7D35E}"/>
              </a:ext>
            </a:extLst>
          </p:cNvPr>
          <p:cNvSpPr/>
          <p:nvPr/>
        </p:nvSpPr>
        <p:spPr>
          <a:xfrm>
            <a:off x="5413787" y="1506437"/>
            <a:ext cx="4812449" cy="2161923"/>
          </a:xfrm>
          <a:prstGeom prst="wedgeEllipseCallout">
            <a:avLst>
              <a:gd name="adj1" fmla="val 63032"/>
              <a:gd name="adj2" fmla="val 57690"/>
            </a:avLst>
          </a:prstGeom>
          <a:solidFill>
            <a:srgbClr val="FFD5E6"/>
          </a:solidFill>
          <a:ln w="76200">
            <a:solidFill>
              <a:srgbClr val="FFD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err="1">
                <a:solidFill>
                  <a:srgbClr val="002060"/>
                </a:solidFill>
                <a:latin typeface="Segoe Print" panose="02000600000000000000" pitchFamily="2" charset="0"/>
              </a:rPr>
              <a:t>Quiere</a:t>
            </a:r>
            <a:r>
              <a:rPr lang="en-GB" sz="3200" dirty="0">
                <a:solidFill>
                  <a:srgbClr val="002060"/>
                </a:solidFill>
                <a:latin typeface="Segoe Print" panose="02000600000000000000" pitchFamily="2" charset="0"/>
              </a:rPr>
              <a:t> leer </a:t>
            </a:r>
            <a:r>
              <a:rPr lang="en-GB" sz="3200" dirty="0" err="1">
                <a:solidFill>
                  <a:srgbClr val="002060"/>
                </a:solidFill>
                <a:latin typeface="Segoe Print" panose="02000600000000000000" pitchFamily="2" charset="0"/>
              </a:rPr>
              <a:t>libros</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divertidos</a:t>
            </a:r>
            <a:r>
              <a:rPr lang="en-GB" sz="3200" dirty="0">
                <a:solidFill>
                  <a:srgbClr val="002060"/>
                </a:solidFill>
                <a:latin typeface="Segoe Print" panose="02000600000000000000" pitchFamily="2" charset="0"/>
              </a:rPr>
              <a:t>.</a:t>
            </a:r>
          </a:p>
        </p:txBody>
      </p:sp>
      <p:sp>
        <p:nvSpPr>
          <p:cNvPr id="96" name="TextBox 95">
            <a:extLst>
              <a:ext uri="{FF2B5EF4-FFF2-40B4-BE49-F238E27FC236}">
                <a16:creationId xmlns:a16="http://schemas.microsoft.com/office/drawing/2014/main" id="{A94979F4-A65C-BB71-9D7F-B24427ABFDCD}"/>
              </a:ext>
            </a:extLst>
          </p:cNvPr>
          <p:cNvSpPr txBox="1"/>
          <p:nvPr/>
        </p:nvSpPr>
        <p:spPr>
          <a:xfrm>
            <a:off x="126389" y="2325789"/>
            <a:ext cx="5204434" cy="523220"/>
          </a:xfrm>
          <a:prstGeom prst="rect">
            <a:avLst/>
          </a:prstGeom>
          <a:solidFill>
            <a:schemeClr val="bg1"/>
          </a:solidFill>
          <a:ln w="57150">
            <a:solidFill>
              <a:srgbClr val="FF4B94"/>
            </a:solidFill>
          </a:ln>
        </p:spPr>
        <p:txBody>
          <a:bodyPr wrap="square">
            <a:spAutoFit/>
          </a:bodyPr>
          <a:lstStyle/>
          <a:p>
            <a:pPr lvl="0" algn="ctr">
              <a:defRPr/>
            </a:pPr>
            <a:r>
              <a:rPr lang="en-GB" sz="2800" b="1" dirty="0">
                <a:solidFill>
                  <a:srgbClr val="002060"/>
                </a:solidFill>
                <a:latin typeface="Century Gothic" panose="020B0502020202020204" pitchFamily="34" charset="0"/>
              </a:rPr>
              <a:t>S/he wants to read fun books</a:t>
            </a:r>
          </a:p>
        </p:txBody>
      </p:sp>
      <p:sp>
        <p:nvSpPr>
          <p:cNvPr id="97" name="Rectangle: Rounded Corners 96">
            <a:extLst>
              <a:ext uri="{FF2B5EF4-FFF2-40B4-BE49-F238E27FC236}">
                <a16:creationId xmlns:a16="http://schemas.microsoft.com/office/drawing/2014/main" id="{3E32B41E-ACEE-E9F5-09CD-B1B8005500B4}"/>
              </a:ext>
            </a:extLst>
          </p:cNvPr>
          <p:cNvSpPr/>
          <p:nvPr/>
        </p:nvSpPr>
        <p:spPr>
          <a:xfrm>
            <a:off x="930052" y="4110301"/>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pasar</a:t>
            </a:r>
          </a:p>
        </p:txBody>
      </p:sp>
      <p:sp>
        <p:nvSpPr>
          <p:cNvPr id="101" name="Rectangle: Rounded Corners 100">
            <a:extLst>
              <a:ext uri="{FF2B5EF4-FFF2-40B4-BE49-F238E27FC236}">
                <a16:creationId xmlns:a16="http://schemas.microsoft.com/office/drawing/2014/main" id="{1107BAE9-0ED1-0B87-525D-0D0B396032D9}"/>
              </a:ext>
            </a:extLst>
          </p:cNvPr>
          <p:cNvSpPr/>
          <p:nvPr/>
        </p:nvSpPr>
        <p:spPr>
          <a:xfrm>
            <a:off x="545524" y="520107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leer</a:t>
            </a:r>
          </a:p>
        </p:txBody>
      </p:sp>
      <p:sp>
        <p:nvSpPr>
          <p:cNvPr id="102" name="Rectangle: Rounded Corners 101">
            <a:extLst>
              <a:ext uri="{FF2B5EF4-FFF2-40B4-BE49-F238E27FC236}">
                <a16:creationId xmlns:a16="http://schemas.microsoft.com/office/drawing/2014/main" id="{C873B9AA-38CD-7CF6-40AC-A8ED3671A1AC}"/>
              </a:ext>
            </a:extLst>
          </p:cNvPr>
          <p:cNvSpPr/>
          <p:nvPr/>
        </p:nvSpPr>
        <p:spPr>
          <a:xfrm>
            <a:off x="3276281" y="4099806"/>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quiero</a:t>
            </a:r>
            <a:endParaRPr lang="en-GB" sz="2800" b="1" dirty="0">
              <a:solidFill>
                <a:srgbClr val="002060"/>
              </a:solidFill>
              <a:latin typeface="Century Gothic" panose="020B0502020202020204" pitchFamily="34" charset="0"/>
            </a:endParaRPr>
          </a:p>
        </p:txBody>
      </p:sp>
      <p:sp>
        <p:nvSpPr>
          <p:cNvPr id="103" name="Rectangle: Rounded Corners 102">
            <a:extLst>
              <a:ext uri="{FF2B5EF4-FFF2-40B4-BE49-F238E27FC236}">
                <a16:creationId xmlns:a16="http://schemas.microsoft.com/office/drawing/2014/main" id="{90AA381A-E686-4D4D-A84C-DBCA8DABFA29}"/>
              </a:ext>
            </a:extLst>
          </p:cNvPr>
          <p:cNvSpPr/>
          <p:nvPr/>
        </p:nvSpPr>
        <p:spPr>
          <a:xfrm>
            <a:off x="5413787" y="408728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libros</a:t>
            </a:r>
            <a:endParaRPr lang="en-GB" sz="2800" b="1" dirty="0">
              <a:solidFill>
                <a:srgbClr val="002060"/>
              </a:solidFill>
              <a:latin typeface="Century Gothic" panose="020B0502020202020204" pitchFamily="34" charset="0"/>
            </a:endParaRPr>
          </a:p>
        </p:txBody>
      </p:sp>
      <p:sp>
        <p:nvSpPr>
          <p:cNvPr id="105" name="TextBox 104">
            <a:extLst>
              <a:ext uri="{FF2B5EF4-FFF2-40B4-BE49-F238E27FC236}">
                <a16:creationId xmlns:a16="http://schemas.microsoft.com/office/drawing/2014/main" id="{1D8DBCB6-08EB-44EA-4433-4DF6A8C6EA42}"/>
              </a:ext>
            </a:extLst>
          </p:cNvPr>
          <p:cNvSpPr txBox="1"/>
          <p:nvPr/>
        </p:nvSpPr>
        <p:spPr>
          <a:xfrm>
            <a:off x="85454" y="6166147"/>
            <a:ext cx="71951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You do not need all of the words!</a:t>
            </a:r>
          </a:p>
        </p:txBody>
      </p:sp>
      <p:sp>
        <p:nvSpPr>
          <p:cNvPr id="108" name="Google Shape;387;p19">
            <a:extLst>
              <a:ext uri="{FF2B5EF4-FFF2-40B4-BE49-F238E27FC236}">
                <a16:creationId xmlns:a16="http://schemas.microsoft.com/office/drawing/2014/main" id="{6A1AA2D3-5FD0-E47C-358C-873D18AEBE3F}"/>
              </a:ext>
            </a:extLst>
          </p:cNvPr>
          <p:cNvSpPr/>
          <p:nvPr/>
        </p:nvSpPr>
        <p:spPr>
          <a:xfrm>
            <a:off x="10966288" y="20213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388;p19">
            <a:extLst>
              <a:ext uri="{FF2B5EF4-FFF2-40B4-BE49-F238E27FC236}">
                <a16:creationId xmlns:a16="http://schemas.microsoft.com/office/drawing/2014/main" id="{FA91EFBB-497F-475B-5B1F-263BF1C6C9E6}"/>
              </a:ext>
            </a:extLst>
          </p:cNvPr>
          <p:cNvSpPr/>
          <p:nvPr/>
        </p:nvSpPr>
        <p:spPr>
          <a:xfrm>
            <a:off x="10963921" y="2021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10" name="Google Shape;389;p19">
            <a:extLst>
              <a:ext uri="{FF2B5EF4-FFF2-40B4-BE49-F238E27FC236}">
                <a16:creationId xmlns:a16="http://schemas.microsoft.com/office/drawing/2014/main" id="{C745436E-519F-63C4-42B0-9E543209AEEC}"/>
              </a:ext>
            </a:extLst>
          </p:cNvPr>
          <p:cNvCxnSpPr/>
          <p:nvPr/>
        </p:nvCxnSpPr>
        <p:spPr>
          <a:xfrm>
            <a:off x="11649660" y="20098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11" name="Google Shape;390;p19">
            <a:extLst>
              <a:ext uri="{FF2B5EF4-FFF2-40B4-BE49-F238E27FC236}">
                <a16:creationId xmlns:a16="http://schemas.microsoft.com/office/drawing/2014/main" id="{678AD874-F91E-321A-FB20-FFB1898DA4F7}"/>
              </a:ext>
            </a:extLst>
          </p:cNvPr>
          <p:cNvCxnSpPr/>
          <p:nvPr/>
        </p:nvCxnSpPr>
        <p:spPr>
          <a:xfrm>
            <a:off x="11639751" y="20098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12" name="Google Shape;391;p19">
            <a:extLst>
              <a:ext uri="{FF2B5EF4-FFF2-40B4-BE49-F238E27FC236}">
                <a16:creationId xmlns:a16="http://schemas.microsoft.com/office/drawing/2014/main" id="{D9E9A493-DD2A-D9A0-0832-6A1572E12B64}"/>
              </a:ext>
            </a:extLst>
          </p:cNvPr>
          <p:cNvCxnSpPr/>
          <p:nvPr/>
        </p:nvCxnSpPr>
        <p:spPr>
          <a:xfrm>
            <a:off x="11649661" y="6166147"/>
            <a:ext cx="216791" cy="0"/>
          </a:xfrm>
          <a:prstGeom prst="straightConnector1">
            <a:avLst/>
          </a:prstGeom>
          <a:noFill/>
          <a:ln w="28575" cap="flat" cmpd="sng">
            <a:solidFill>
              <a:srgbClr val="1E4E79"/>
            </a:solidFill>
            <a:prstDash val="solid"/>
            <a:round/>
            <a:headEnd type="none" w="med" len="med"/>
            <a:tailEnd type="none" w="med" len="med"/>
          </a:ln>
        </p:spPr>
      </p:cxnSp>
      <p:sp>
        <p:nvSpPr>
          <p:cNvPr id="113" name="Google Shape;393;p19">
            <a:extLst>
              <a:ext uri="{FF2B5EF4-FFF2-40B4-BE49-F238E27FC236}">
                <a16:creationId xmlns:a16="http://schemas.microsoft.com/office/drawing/2014/main" id="{E99B5079-1A01-E2E8-D482-265C325A0DBF}"/>
              </a:ext>
            </a:extLst>
          </p:cNvPr>
          <p:cNvSpPr txBox="1"/>
          <p:nvPr/>
        </p:nvSpPr>
        <p:spPr>
          <a:xfrm>
            <a:off x="11793914" y="17894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30</a:t>
            </a:r>
            <a:endParaRPr b="1" kern="0" dirty="0">
              <a:solidFill>
                <a:srgbClr val="1E4E79"/>
              </a:solidFill>
              <a:latin typeface="Century Gothic"/>
              <a:ea typeface="Century Gothic"/>
              <a:cs typeface="Century Gothic"/>
              <a:sym typeface="Arial"/>
            </a:endParaRPr>
          </a:p>
        </p:txBody>
      </p:sp>
      <p:sp>
        <p:nvSpPr>
          <p:cNvPr id="114" name="Google Shape;394;p19">
            <a:extLst>
              <a:ext uri="{FF2B5EF4-FFF2-40B4-BE49-F238E27FC236}">
                <a16:creationId xmlns:a16="http://schemas.microsoft.com/office/drawing/2014/main" id="{895B7797-A087-B792-E3DF-985280B76680}"/>
              </a:ext>
            </a:extLst>
          </p:cNvPr>
          <p:cNvSpPr txBox="1"/>
          <p:nvPr/>
        </p:nvSpPr>
        <p:spPr>
          <a:xfrm>
            <a:off x="11732625" y="57598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5" name="Google Shape;395;p19">
            <a:extLst>
              <a:ext uri="{FF2B5EF4-FFF2-40B4-BE49-F238E27FC236}">
                <a16:creationId xmlns:a16="http://schemas.microsoft.com/office/drawing/2014/main" id="{FD3AA134-C827-C5D9-0FB9-276E026D209D}"/>
              </a:ext>
            </a:extLst>
          </p:cNvPr>
          <p:cNvSpPr/>
          <p:nvPr/>
        </p:nvSpPr>
        <p:spPr>
          <a:xfrm>
            <a:off x="10823338" y="63965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TextBox 115">
            <a:extLst>
              <a:ext uri="{FF2B5EF4-FFF2-40B4-BE49-F238E27FC236}">
                <a16:creationId xmlns:a16="http://schemas.microsoft.com/office/drawing/2014/main" id="{B7D5494B-40A9-A4A7-6D12-DA14BC05D32C}"/>
              </a:ext>
            </a:extLst>
          </p:cNvPr>
          <p:cNvSpPr txBox="1"/>
          <p:nvPr/>
        </p:nvSpPr>
        <p:spPr>
          <a:xfrm>
            <a:off x="3173781" y="111905"/>
            <a:ext cx="6606988"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lang="en-GB" sz="3200" dirty="0"/>
          </a:p>
        </p:txBody>
      </p:sp>
      <p:sp>
        <p:nvSpPr>
          <p:cNvPr id="29" name="Rectangle: Rounded Corners 28">
            <a:extLst>
              <a:ext uri="{FF2B5EF4-FFF2-40B4-BE49-F238E27FC236}">
                <a16:creationId xmlns:a16="http://schemas.microsoft.com/office/drawing/2014/main" id="{D4BACB95-32BA-B771-549E-3C54456B8A9F}"/>
              </a:ext>
            </a:extLst>
          </p:cNvPr>
          <p:cNvSpPr/>
          <p:nvPr/>
        </p:nvSpPr>
        <p:spPr>
          <a:xfrm>
            <a:off x="8058112" y="4150212"/>
            <a:ext cx="237680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divertidas</a:t>
            </a:r>
            <a:endParaRPr lang="en-GB" sz="2800" b="1" dirty="0">
              <a:solidFill>
                <a:srgbClr val="002060"/>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4F1966B0-960C-1ABA-EED2-FDE7B8669270}"/>
              </a:ext>
            </a:extLst>
          </p:cNvPr>
          <p:cNvSpPr/>
          <p:nvPr/>
        </p:nvSpPr>
        <p:spPr>
          <a:xfrm>
            <a:off x="8108008" y="5248375"/>
            <a:ext cx="218611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a:t>
            </a:r>
            <a:endParaRPr lang="en-GB" sz="2800" b="1" dirty="0">
              <a:solidFill>
                <a:srgbClr val="002060"/>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70588776-70CB-F9EA-BAD7-9522E48A280B}"/>
              </a:ext>
            </a:extLst>
          </p:cNvPr>
          <p:cNvSpPr/>
          <p:nvPr/>
        </p:nvSpPr>
        <p:spPr>
          <a:xfrm>
            <a:off x="2917181" y="5200181"/>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divertido</a:t>
            </a:r>
            <a:endParaRPr lang="en-GB" sz="2800" b="1" dirty="0">
              <a:solidFill>
                <a:srgbClr val="002060"/>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AC93792C-C6C0-FEA1-CBD2-DA9EC7F98C66}"/>
              </a:ext>
            </a:extLst>
          </p:cNvPr>
          <p:cNvSpPr/>
          <p:nvPr/>
        </p:nvSpPr>
        <p:spPr>
          <a:xfrm>
            <a:off x="5436421" y="520018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divertidos</a:t>
            </a:r>
            <a:endParaRPr lang="en-GB" sz="2800" b="1" dirty="0">
              <a:solidFill>
                <a:srgbClr val="002060"/>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A14D37F9-8A51-B46D-F8CB-DA6E4BC14C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217" y="728407"/>
            <a:ext cx="914400" cy="914400"/>
          </a:xfrm>
          <a:prstGeom prst="rect">
            <a:avLst/>
          </a:prstGeom>
        </p:spPr>
      </p:pic>
      <p:sp>
        <p:nvSpPr>
          <p:cNvPr id="4" name="Speech Bubble: Rectangle with Corners Rounded 3">
            <a:extLst>
              <a:ext uri="{FF2B5EF4-FFF2-40B4-BE49-F238E27FC236}">
                <a16:creationId xmlns:a16="http://schemas.microsoft.com/office/drawing/2014/main" id="{A2EF2B36-558B-D10C-7A10-D11E36A2175F}"/>
              </a:ext>
            </a:extLst>
          </p:cNvPr>
          <p:cNvSpPr/>
          <p:nvPr/>
        </p:nvSpPr>
        <p:spPr>
          <a:xfrm>
            <a:off x="1229021" y="735061"/>
            <a:ext cx="5369791" cy="710134"/>
          </a:xfrm>
          <a:prstGeom prst="wedgeRoundRectCallout">
            <a:avLst>
              <a:gd name="adj1" fmla="val -55670"/>
              <a:gd name="adj2" fmla="val 12212"/>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Traduce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al español.</a:t>
            </a:r>
          </a:p>
        </p:txBody>
      </p:sp>
      <p:sp>
        <p:nvSpPr>
          <p:cNvPr id="5" name="Google Shape;167;p2">
            <a:extLst>
              <a:ext uri="{FF2B5EF4-FFF2-40B4-BE49-F238E27FC236}">
                <a16:creationId xmlns:a16="http://schemas.microsoft.com/office/drawing/2014/main" id="{3DE4C055-9DB0-AA9B-2603-E909528F1018}"/>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6" name="Picture 2" descr="Pen, Write, Pencil, Writing Tool, Work, Message, Blue">
            <a:extLst>
              <a:ext uri="{FF2B5EF4-FFF2-40B4-BE49-F238E27FC236}">
                <a16:creationId xmlns:a16="http://schemas.microsoft.com/office/drawing/2014/main" id="{F958A5E1-0A3E-B2C2-91F8-2AAA8A54B2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5297"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3E0BB94-97E1-4EF1-FCB5-095028E5587C}"/>
              </a:ext>
            </a:extLst>
          </p:cNvPr>
          <p:cNvSpPr txBox="1"/>
          <p:nvPr/>
        </p:nvSpPr>
        <p:spPr>
          <a:xfrm>
            <a:off x="10868967" y="988556"/>
            <a:ext cx="1260281" cy="461665"/>
          </a:xfrm>
          <a:prstGeom prst="rect">
            <a:avLst/>
          </a:prstGeom>
          <a:solidFill>
            <a:srgbClr val="A4D76B"/>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323484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ppt_x"/>
                                          </p:val>
                                        </p:tav>
                                        <p:tav tm="100000">
                                          <p:val>
                                            <p:strVal val="#ppt_x"/>
                                          </p:val>
                                        </p:tav>
                                      </p:tavLst>
                                    </p:anim>
                                    <p:anim calcmode="lin" valueType="num">
                                      <p:cBhvr additive="base">
                                        <p:cTn id="28" dur="500" fill="hold"/>
                                        <p:tgtEl>
                                          <p:spTgt spid="93"/>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15"/>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remove" grpId="0" nodeType="clickEffect">
                                  <p:stCondLst>
                                    <p:cond delay="0"/>
                                  </p:stCondLst>
                                  <p:childTnLst>
                                    <p:anim calcmode="lin" valueType="num">
                                      <p:cBhvr additive="base">
                                        <p:cTn id="37" dur="30000"/>
                                        <p:tgtEl>
                                          <p:spTgt spid="109"/>
                                        </p:tgtEl>
                                        <p:attrNameLst>
                                          <p:attrName>ppt_y</p:attrName>
                                        </p:attrNameLst>
                                      </p:cBhvr>
                                      <p:tavLst>
                                        <p:tav tm="0">
                                          <p:val>
                                            <p:strVal val="#ppt_y"/>
                                          </p:val>
                                        </p:tav>
                                        <p:tav tm="100000">
                                          <p:val>
                                            <p:strVal val="#ppt_y+#ppt_h*1.125000"/>
                                          </p:val>
                                        </p:tav>
                                      </p:tavLst>
                                    </p:anim>
                                    <p:animEffect transition="out" filter="wipe(down)">
                                      <p:cBhvr>
                                        <p:cTn id="38" dur="30000"/>
                                        <p:tgtEl>
                                          <p:spTgt spid="109"/>
                                        </p:tgtEl>
                                      </p:cBhvr>
                                    </p:animEffect>
                                    <p:set>
                                      <p:cBhvr>
                                        <p:cTn id="39" dur="1" fill="hold">
                                          <p:stCondLst>
                                            <p:cond delay="29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93" grpId="0" animBg="1"/>
      <p:bldP spid="96" grpId="0" animBg="1"/>
      <p:bldP spid="97" grpId="0" animBg="1"/>
      <p:bldP spid="101" grpId="0" animBg="1"/>
      <p:bldP spid="102" grpId="0" animBg="1"/>
      <p:bldP spid="103" grpId="0" animBg="1"/>
      <p:bldP spid="105" grpId="0"/>
      <p:bldP spid="109"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93" name="Speech Bubble: Oval 92">
            <a:extLst>
              <a:ext uri="{FF2B5EF4-FFF2-40B4-BE49-F238E27FC236}">
                <a16:creationId xmlns:a16="http://schemas.microsoft.com/office/drawing/2014/main" id="{A1461D11-6214-CEF7-6DE7-C74A7FE7D35E}"/>
              </a:ext>
            </a:extLst>
          </p:cNvPr>
          <p:cNvSpPr/>
          <p:nvPr/>
        </p:nvSpPr>
        <p:spPr>
          <a:xfrm>
            <a:off x="5413787" y="1506437"/>
            <a:ext cx="4812449" cy="2161923"/>
          </a:xfrm>
          <a:prstGeom prst="wedgeEllipseCallout">
            <a:avLst>
              <a:gd name="adj1" fmla="val 63032"/>
              <a:gd name="adj2" fmla="val 57690"/>
            </a:avLst>
          </a:prstGeom>
          <a:solidFill>
            <a:srgbClr val="FFD5E6"/>
          </a:solidFill>
          <a:ln w="76200">
            <a:solidFill>
              <a:srgbClr val="FFD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err="1">
                <a:solidFill>
                  <a:srgbClr val="002060"/>
                </a:solidFill>
                <a:latin typeface="Segoe Print" panose="02000600000000000000" pitchFamily="2" charset="0"/>
              </a:rPr>
              <a:t>Quiero</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ir</a:t>
            </a:r>
            <a:r>
              <a:rPr lang="en-GB" sz="3200" dirty="0">
                <a:solidFill>
                  <a:srgbClr val="002060"/>
                </a:solidFill>
                <a:latin typeface="Segoe Print" panose="02000600000000000000" pitchFamily="2" charset="0"/>
              </a:rPr>
              <a:t> a </a:t>
            </a:r>
            <a:r>
              <a:rPr lang="en-GB" sz="3200" dirty="0" err="1">
                <a:solidFill>
                  <a:srgbClr val="002060"/>
                </a:solidFill>
                <a:latin typeface="Segoe Print" panose="02000600000000000000" pitchFamily="2" charset="0"/>
              </a:rPr>
              <a:t>una</a:t>
            </a:r>
            <a:r>
              <a:rPr lang="en-GB" sz="3200" dirty="0">
                <a:solidFill>
                  <a:srgbClr val="002060"/>
                </a:solidFill>
                <a:latin typeface="Segoe Print" panose="02000600000000000000" pitchFamily="2" charset="0"/>
              </a:rPr>
              <a:t> playa </a:t>
            </a:r>
            <a:r>
              <a:rPr lang="en-GB" sz="3200" dirty="0" err="1">
                <a:solidFill>
                  <a:srgbClr val="002060"/>
                </a:solidFill>
                <a:latin typeface="Segoe Print" panose="02000600000000000000" pitchFamily="2" charset="0"/>
              </a:rPr>
              <a:t>bonita</a:t>
            </a:r>
            <a:r>
              <a:rPr lang="en-GB" sz="3200" dirty="0">
                <a:solidFill>
                  <a:srgbClr val="002060"/>
                </a:solidFill>
                <a:latin typeface="Segoe Print" panose="02000600000000000000" pitchFamily="2" charset="0"/>
              </a:rPr>
              <a:t>.</a:t>
            </a:r>
          </a:p>
        </p:txBody>
      </p:sp>
      <p:sp>
        <p:nvSpPr>
          <p:cNvPr id="96" name="TextBox 95">
            <a:extLst>
              <a:ext uri="{FF2B5EF4-FFF2-40B4-BE49-F238E27FC236}">
                <a16:creationId xmlns:a16="http://schemas.microsoft.com/office/drawing/2014/main" id="{A94979F4-A65C-BB71-9D7F-B24427ABFDCD}"/>
              </a:ext>
            </a:extLst>
          </p:cNvPr>
          <p:cNvSpPr txBox="1"/>
          <p:nvPr/>
        </p:nvSpPr>
        <p:spPr>
          <a:xfrm>
            <a:off x="126389" y="2325789"/>
            <a:ext cx="5204434" cy="954107"/>
          </a:xfrm>
          <a:prstGeom prst="rect">
            <a:avLst/>
          </a:prstGeom>
          <a:solidFill>
            <a:schemeClr val="bg1"/>
          </a:solidFill>
          <a:ln w="57150">
            <a:solidFill>
              <a:srgbClr val="FF4B94"/>
            </a:solidFill>
          </a:ln>
        </p:spPr>
        <p:txBody>
          <a:bodyPr wrap="square">
            <a:spAutoFit/>
          </a:bodyPr>
          <a:lstStyle/>
          <a:p>
            <a:pPr lvl="0" algn="ctr">
              <a:defRPr/>
            </a:pPr>
            <a:r>
              <a:rPr lang="en-GB" sz="2800" b="1" dirty="0">
                <a:solidFill>
                  <a:srgbClr val="002060"/>
                </a:solidFill>
                <a:latin typeface="Century Gothic" panose="020B0502020202020204" pitchFamily="34" charset="0"/>
              </a:rPr>
              <a:t>I want to go to a beautiful beach.</a:t>
            </a:r>
          </a:p>
        </p:txBody>
      </p:sp>
      <p:sp>
        <p:nvSpPr>
          <p:cNvPr id="97" name="Rectangle: Rounded Corners 96">
            <a:extLst>
              <a:ext uri="{FF2B5EF4-FFF2-40B4-BE49-F238E27FC236}">
                <a16:creationId xmlns:a16="http://schemas.microsoft.com/office/drawing/2014/main" id="{3E32B41E-ACEE-E9F5-09CD-B1B8005500B4}"/>
              </a:ext>
            </a:extLst>
          </p:cNvPr>
          <p:cNvSpPr/>
          <p:nvPr/>
        </p:nvSpPr>
        <p:spPr>
          <a:xfrm>
            <a:off x="542340" y="4110301"/>
            <a:ext cx="202300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ir</a:t>
            </a:r>
            <a:endParaRPr lang="en-GB" sz="2800" b="1" dirty="0">
              <a:solidFill>
                <a:srgbClr val="002060"/>
              </a:solidFill>
              <a:latin typeface="Century Gothic" panose="020B0502020202020204" pitchFamily="34" charset="0"/>
            </a:endParaRPr>
          </a:p>
        </p:txBody>
      </p:sp>
      <p:sp>
        <p:nvSpPr>
          <p:cNvPr id="101" name="Rectangle: Rounded Corners 100">
            <a:extLst>
              <a:ext uri="{FF2B5EF4-FFF2-40B4-BE49-F238E27FC236}">
                <a16:creationId xmlns:a16="http://schemas.microsoft.com/office/drawing/2014/main" id="{1107BAE9-0ED1-0B87-525D-0D0B396032D9}"/>
              </a:ext>
            </a:extLst>
          </p:cNvPr>
          <p:cNvSpPr/>
          <p:nvPr/>
        </p:nvSpPr>
        <p:spPr>
          <a:xfrm>
            <a:off x="545524" y="520107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bonito</a:t>
            </a:r>
          </a:p>
        </p:txBody>
      </p:sp>
      <p:sp>
        <p:nvSpPr>
          <p:cNvPr id="102" name="Rectangle: Rounded Corners 101">
            <a:extLst>
              <a:ext uri="{FF2B5EF4-FFF2-40B4-BE49-F238E27FC236}">
                <a16:creationId xmlns:a16="http://schemas.microsoft.com/office/drawing/2014/main" id="{C873B9AA-38CD-7CF6-40AC-A8ED3671A1AC}"/>
              </a:ext>
            </a:extLst>
          </p:cNvPr>
          <p:cNvSpPr/>
          <p:nvPr/>
        </p:nvSpPr>
        <p:spPr>
          <a:xfrm>
            <a:off x="3276281" y="4099806"/>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quiero</a:t>
            </a:r>
            <a:endParaRPr lang="en-GB" sz="2800" b="1" dirty="0">
              <a:solidFill>
                <a:srgbClr val="002060"/>
              </a:solidFill>
              <a:latin typeface="Century Gothic" panose="020B0502020202020204" pitchFamily="34" charset="0"/>
            </a:endParaRPr>
          </a:p>
        </p:txBody>
      </p:sp>
      <p:sp>
        <p:nvSpPr>
          <p:cNvPr id="103" name="Rectangle: Rounded Corners 102">
            <a:extLst>
              <a:ext uri="{FF2B5EF4-FFF2-40B4-BE49-F238E27FC236}">
                <a16:creationId xmlns:a16="http://schemas.microsoft.com/office/drawing/2014/main" id="{90AA381A-E686-4D4D-A84C-DBCA8DABFA29}"/>
              </a:ext>
            </a:extLst>
          </p:cNvPr>
          <p:cNvSpPr/>
          <p:nvPr/>
        </p:nvSpPr>
        <p:spPr>
          <a:xfrm>
            <a:off x="5413787" y="408728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a</a:t>
            </a:r>
          </a:p>
        </p:txBody>
      </p:sp>
      <p:sp>
        <p:nvSpPr>
          <p:cNvPr id="105" name="TextBox 104">
            <a:extLst>
              <a:ext uri="{FF2B5EF4-FFF2-40B4-BE49-F238E27FC236}">
                <a16:creationId xmlns:a16="http://schemas.microsoft.com/office/drawing/2014/main" id="{1D8DBCB6-08EB-44EA-4433-4DF6A8C6EA42}"/>
              </a:ext>
            </a:extLst>
          </p:cNvPr>
          <p:cNvSpPr txBox="1"/>
          <p:nvPr/>
        </p:nvSpPr>
        <p:spPr>
          <a:xfrm>
            <a:off x="85454" y="6166147"/>
            <a:ext cx="71951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You do not need all of the words!</a:t>
            </a:r>
          </a:p>
        </p:txBody>
      </p:sp>
      <p:sp>
        <p:nvSpPr>
          <p:cNvPr id="108" name="Google Shape;387;p19">
            <a:extLst>
              <a:ext uri="{FF2B5EF4-FFF2-40B4-BE49-F238E27FC236}">
                <a16:creationId xmlns:a16="http://schemas.microsoft.com/office/drawing/2014/main" id="{6A1AA2D3-5FD0-E47C-358C-873D18AEBE3F}"/>
              </a:ext>
            </a:extLst>
          </p:cNvPr>
          <p:cNvSpPr/>
          <p:nvPr/>
        </p:nvSpPr>
        <p:spPr>
          <a:xfrm>
            <a:off x="10966288" y="20213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388;p19">
            <a:extLst>
              <a:ext uri="{FF2B5EF4-FFF2-40B4-BE49-F238E27FC236}">
                <a16:creationId xmlns:a16="http://schemas.microsoft.com/office/drawing/2014/main" id="{FA91EFBB-497F-475B-5B1F-263BF1C6C9E6}"/>
              </a:ext>
            </a:extLst>
          </p:cNvPr>
          <p:cNvSpPr/>
          <p:nvPr/>
        </p:nvSpPr>
        <p:spPr>
          <a:xfrm>
            <a:off x="10963921" y="2021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10" name="Google Shape;389;p19">
            <a:extLst>
              <a:ext uri="{FF2B5EF4-FFF2-40B4-BE49-F238E27FC236}">
                <a16:creationId xmlns:a16="http://schemas.microsoft.com/office/drawing/2014/main" id="{C745436E-519F-63C4-42B0-9E543209AEEC}"/>
              </a:ext>
            </a:extLst>
          </p:cNvPr>
          <p:cNvCxnSpPr/>
          <p:nvPr/>
        </p:nvCxnSpPr>
        <p:spPr>
          <a:xfrm>
            <a:off x="11649660" y="20098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11" name="Google Shape;390;p19">
            <a:extLst>
              <a:ext uri="{FF2B5EF4-FFF2-40B4-BE49-F238E27FC236}">
                <a16:creationId xmlns:a16="http://schemas.microsoft.com/office/drawing/2014/main" id="{678AD874-F91E-321A-FB20-FFB1898DA4F7}"/>
              </a:ext>
            </a:extLst>
          </p:cNvPr>
          <p:cNvCxnSpPr/>
          <p:nvPr/>
        </p:nvCxnSpPr>
        <p:spPr>
          <a:xfrm>
            <a:off x="11639751" y="20098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12" name="Google Shape;391;p19">
            <a:extLst>
              <a:ext uri="{FF2B5EF4-FFF2-40B4-BE49-F238E27FC236}">
                <a16:creationId xmlns:a16="http://schemas.microsoft.com/office/drawing/2014/main" id="{D9E9A493-DD2A-D9A0-0832-6A1572E12B64}"/>
              </a:ext>
            </a:extLst>
          </p:cNvPr>
          <p:cNvCxnSpPr/>
          <p:nvPr/>
        </p:nvCxnSpPr>
        <p:spPr>
          <a:xfrm>
            <a:off x="11649661" y="6166147"/>
            <a:ext cx="216791" cy="0"/>
          </a:xfrm>
          <a:prstGeom prst="straightConnector1">
            <a:avLst/>
          </a:prstGeom>
          <a:noFill/>
          <a:ln w="28575" cap="flat" cmpd="sng">
            <a:solidFill>
              <a:srgbClr val="1E4E79"/>
            </a:solidFill>
            <a:prstDash val="solid"/>
            <a:round/>
            <a:headEnd type="none" w="med" len="med"/>
            <a:tailEnd type="none" w="med" len="med"/>
          </a:ln>
        </p:spPr>
      </p:cxnSp>
      <p:sp>
        <p:nvSpPr>
          <p:cNvPr id="113" name="Google Shape;393;p19">
            <a:extLst>
              <a:ext uri="{FF2B5EF4-FFF2-40B4-BE49-F238E27FC236}">
                <a16:creationId xmlns:a16="http://schemas.microsoft.com/office/drawing/2014/main" id="{E99B5079-1A01-E2E8-D482-265C325A0DBF}"/>
              </a:ext>
            </a:extLst>
          </p:cNvPr>
          <p:cNvSpPr txBox="1"/>
          <p:nvPr/>
        </p:nvSpPr>
        <p:spPr>
          <a:xfrm>
            <a:off x="11793914" y="17894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30</a:t>
            </a:r>
            <a:endParaRPr b="1" kern="0" dirty="0">
              <a:solidFill>
                <a:srgbClr val="1E4E79"/>
              </a:solidFill>
              <a:latin typeface="Century Gothic"/>
              <a:ea typeface="Century Gothic"/>
              <a:cs typeface="Century Gothic"/>
              <a:sym typeface="Arial"/>
            </a:endParaRPr>
          </a:p>
        </p:txBody>
      </p:sp>
      <p:sp>
        <p:nvSpPr>
          <p:cNvPr id="114" name="Google Shape;394;p19">
            <a:extLst>
              <a:ext uri="{FF2B5EF4-FFF2-40B4-BE49-F238E27FC236}">
                <a16:creationId xmlns:a16="http://schemas.microsoft.com/office/drawing/2014/main" id="{895B7797-A087-B792-E3DF-985280B76680}"/>
              </a:ext>
            </a:extLst>
          </p:cNvPr>
          <p:cNvSpPr txBox="1"/>
          <p:nvPr/>
        </p:nvSpPr>
        <p:spPr>
          <a:xfrm>
            <a:off x="11732625" y="57598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5" name="Google Shape;395;p19">
            <a:extLst>
              <a:ext uri="{FF2B5EF4-FFF2-40B4-BE49-F238E27FC236}">
                <a16:creationId xmlns:a16="http://schemas.microsoft.com/office/drawing/2014/main" id="{FD3AA134-C827-C5D9-0FB9-276E026D209D}"/>
              </a:ext>
            </a:extLst>
          </p:cNvPr>
          <p:cNvSpPr/>
          <p:nvPr/>
        </p:nvSpPr>
        <p:spPr>
          <a:xfrm>
            <a:off x="10823338" y="63965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TextBox 115">
            <a:extLst>
              <a:ext uri="{FF2B5EF4-FFF2-40B4-BE49-F238E27FC236}">
                <a16:creationId xmlns:a16="http://schemas.microsoft.com/office/drawing/2014/main" id="{B7D5494B-40A9-A4A7-6D12-DA14BC05D32C}"/>
              </a:ext>
            </a:extLst>
          </p:cNvPr>
          <p:cNvSpPr txBox="1"/>
          <p:nvPr/>
        </p:nvSpPr>
        <p:spPr>
          <a:xfrm>
            <a:off x="3173781" y="111905"/>
            <a:ext cx="6606988"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lang="en-GB" sz="3200" dirty="0"/>
          </a:p>
        </p:txBody>
      </p:sp>
      <p:sp>
        <p:nvSpPr>
          <p:cNvPr id="29" name="Rectangle: Rounded Corners 28">
            <a:extLst>
              <a:ext uri="{FF2B5EF4-FFF2-40B4-BE49-F238E27FC236}">
                <a16:creationId xmlns:a16="http://schemas.microsoft.com/office/drawing/2014/main" id="{D4BACB95-32BA-B771-549E-3C54456B8A9F}"/>
              </a:ext>
            </a:extLst>
          </p:cNvPr>
          <p:cNvSpPr/>
          <p:nvPr/>
        </p:nvSpPr>
        <p:spPr>
          <a:xfrm>
            <a:off x="8058112" y="4150212"/>
            <a:ext cx="237680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una</a:t>
            </a:r>
            <a:endParaRPr lang="en-GB" sz="2800" b="1" dirty="0">
              <a:solidFill>
                <a:srgbClr val="002060"/>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4F1966B0-960C-1ABA-EED2-FDE7B8669270}"/>
              </a:ext>
            </a:extLst>
          </p:cNvPr>
          <p:cNvSpPr/>
          <p:nvPr/>
        </p:nvSpPr>
        <p:spPr>
          <a:xfrm>
            <a:off x="8108008" y="5248375"/>
            <a:ext cx="218611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a:t>
            </a:r>
            <a:endParaRPr lang="en-GB" sz="2800" b="1" dirty="0">
              <a:solidFill>
                <a:srgbClr val="002060"/>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70588776-70CB-F9EA-BAD7-9522E48A280B}"/>
              </a:ext>
            </a:extLst>
          </p:cNvPr>
          <p:cNvSpPr/>
          <p:nvPr/>
        </p:nvSpPr>
        <p:spPr>
          <a:xfrm>
            <a:off x="2917181" y="5200181"/>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bonita</a:t>
            </a:r>
            <a:endParaRPr lang="en-GB" sz="2800" b="1" dirty="0">
              <a:solidFill>
                <a:srgbClr val="002060"/>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AC93792C-C6C0-FEA1-CBD2-DA9EC7F98C66}"/>
              </a:ext>
            </a:extLst>
          </p:cNvPr>
          <p:cNvSpPr/>
          <p:nvPr/>
        </p:nvSpPr>
        <p:spPr>
          <a:xfrm>
            <a:off x="5436421" y="520018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querer</a:t>
            </a:r>
            <a:endParaRPr lang="en-GB" sz="2800" b="1" dirty="0">
              <a:solidFill>
                <a:srgbClr val="002060"/>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F1CB1832-B265-6E53-4FB7-5CAE0B6A36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217" y="728407"/>
            <a:ext cx="914400" cy="914400"/>
          </a:xfrm>
          <a:prstGeom prst="rect">
            <a:avLst/>
          </a:prstGeom>
        </p:spPr>
      </p:pic>
      <p:sp>
        <p:nvSpPr>
          <p:cNvPr id="4" name="Speech Bubble: Rectangle with Corners Rounded 3">
            <a:extLst>
              <a:ext uri="{FF2B5EF4-FFF2-40B4-BE49-F238E27FC236}">
                <a16:creationId xmlns:a16="http://schemas.microsoft.com/office/drawing/2014/main" id="{D585A273-90F8-96AF-5B7C-A54025C5944F}"/>
              </a:ext>
            </a:extLst>
          </p:cNvPr>
          <p:cNvSpPr/>
          <p:nvPr/>
        </p:nvSpPr>
        <p:spPr>
          <a:xfrm>
            <a:off x="1229021" y="735061"/>
            <a:ext cx="5369791" cy="710134"/>
          </a:xfrm>
          <a:prstGeom prst="wedgeRoundRectCallout">
            <a:avLst>
              <a:gd name="adj1" fmla="val -55670"/>
              <a:gd name="adj2" fmla="val 12212"/>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Traduce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al español.</a:t>
            </a:r>
          </a:p>
        </p:txBody>
      </p:sp>
      <p:sp>
        <p:nvSpPr>
          <p:cNvPr id="5" name="Google Shape;167;p2">
            <a:extLst>
              <a:ext uri="{FF2B5EF4-FFF2-40B4-BE49-F238E27FC236}">
                <a16:creationId xmlns:a16="http://schemas.microsoft.com/office/drawing/2014/main" id="{55E0585C-CAD9-386A-E7C4-3077B99F93E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6" name="Picture 2" descr="Pen, Write, Pencil, Writing Tool, Work, Message, Blue">
            <a:extLst>
              <a:ext uri="{FF2B5EF4-FFF2-40B4-BE49-F238E27FC236}">
                <a16:creationId xmlns:a16="http://schemas.microsoft.com/office/drawing/2014/main" id="{D271C83E-B26D-5B59-F94F-41914A384B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5297"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2D0A6C-D104-FFE6-EA99-83A8BDC88BB1}"/>
              </a:ext>
            </a:extLst>
          </p:cNvPr>
          <p:cNvSpPr txBox="1"/>
          <p:nvPr/>
        </p:nvSpPr>
        <p:spPr>
          <a:xfrm>
            <a:off x="10868967" y="988556"/>
            <a:ext cx="1260281" cy="461665"/>
          </a:xfrm>
          <a:prstGeom prst="rect">
            <a:avLst/>
          </a:prstGeom>
          <a:solidFill>
            <a:srgbClr val="A4D76B"/>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196484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ppt_x"/>
                                          </p:val>
                                        </p:tav>
                                        <p:tav tm="100000">
                                          <p:val>
                                            <p:strVal val="#ppt_x"/>
                                          </p:val>
                                        </p:tav>
                                      </p:tavLst>
                                    </p:anim>
                                    <p:anim calcmode="lin" valueType="num">
                                      <p:cBhvr additive="base">
                                        <p:cTn id="28" dur="500" fill="hold"/>
                                        <p:tgtEl>
                                          <p:spTgt spid="93"/>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15"/>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remove" grpId="0" nodeType="clickEffect">
                                  <p:stCondLst>
                                    <p:cond delay="0"/>
                                  </p:stCondLst>
                                  <p:childTnLst>
                                    <p:anim calcmode="lin" valueType="num">
                                      <p:cBhvr additive="base">
                                        <p:cTn id="37" dur="30000"/>
                                        <p:tgtEl>
                                          <p:spTgt spid="109"/>
                                        </p:tgtEl>
                                        <p:attrNameLst>
                                          <p:attrName>ppt_y</p:attrName>
                                        </p:attrNameLst>
                                      </p:cBhvr>
                                      <p:tavLst>
                                        <p:tav tm="0">
                                          <p:val>
                                            <p:strVal val="#ppt_y"/>
                                          </p:val>
                                        </p:tav>
                                        <p:tav tm="100000">
                                          <p:val>
                                            <p:strVal val="#ppt_y+#ppt_h*1.125000"/>
                                          </p:val>
                                        </p:tav>
                                      </p:tavLst>
                                    </p:anim>
                                    <p:animEffect transition="out" filter="wipe(down)">
                                      <p:cBhvr>
                                        <p:cTn id="38" dur="30000"/>
                                        <p:tgtEl>
                                          <p:spTgt spid="109"/>
                                        </p:tgtEl>
                                      </p:cBhvr>
                                    </p:animEffect>
                                    <p:set>
                                      <p:cBhvr>
                                        <p:cTn id="39" dur="1" fill="hold">
                                          <p:stCondLst>
                                            <p:cond delay="29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93" grpId="0" animBg="1"/>
      <p:bldP spid="96" grpId="0" animBg="1"/>
      <p:bldP spid="97" grpId="0" animBg="1"/>
      <p:bldP spid="101" grpId="0" animBg="1"/>
      <p:bldP spid="102" grpId="0" animBg="1"/>
      <p:bldP spid="103" grpId="0" animBg="1"/>
      <p:bldP spid="105" grpId="0"/>
      <p:bldP spid="109"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93" name="Speech Bubble: Oval 92">
            <a:extLst>
              <a:ext uri="{FF2B5EF4-FFF2-40B4-BE49-F238E27FC236}">
                <a16:creationId xmlns:a16="http://schemas.microsoft.com/office/drawing/2014/main" id="{A1461D11-6214-CEF7-6DE7-C74A7FE7D35E}"/>
              </a:ext>
            </a:extLst>
          </p:cNvPr>
          <p:cNvSpPr/>
          <p:nvPr/>
        </p:nvSpPr>
        <p:spPr>
          <a:xfrm>
            <a:off x="5413787" y="1506437"/>
            <a:ext cx="4812449" cy="2161923"/>
          </a:xfrm>
          <a:prstGeom prst="wedgeEllipseCallout">
            <a:avLst>
              <a:gd name="adj1" fmla="val 63032"/>
              <a:gd name="adj2" fmla="val 57690"/>
            </a:avLst>
          </a:prstGeom>
          <a:solidFill>
            <a:srgbClr val="FFD5E6"/>
          </a:solidFill>
          <a:ln w="76200">
            <a:solidFill>
              <a:srgbClr val="FFD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a:solidFill>
                  <a:srgbClr val="002060"/>
                </a:solidFill>
                <a:latin typeface="Segoe Print" panose="02000600000000000000" pitchFamily="2" charset="0"/>
              </a:rPr>
              <a:t>Quieres </a:t>
            </a:r>
            <a:r>
              <a:rPr lang="en-GB" sz="3200" dirty="0" err="1">
                <a:solidFill>
                  <a:srgbClr val="002060"/>
                </a:solidFill>
                <a:latin typeface="Segoe Print" panose="02000600000000000000" pitchFamily="2" charset="0"/>
              </a:rPr>
              <a:t>visitar</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una</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montaña</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tranquila</a:t>
            </a:r>
            <a:r>
              <a:rPr lang="en-GB" sz="3200" dirty="0">
                <a:solidFill>
                  <a:srgbClr val="002060"/>
                </a:solidFill>
                <a:latin typeface="Segoe Print" panose="02000600000000000000" pitchFamily="2" charset="0"/>
              </a:rPr>
              <a:t>.</a:t>
            </a:r>
          </a:p>
        </p:txBody>
      </p:sp>
      <p:sp>
        <p:nvSpPr>
          <p:cNvPr id="96" name="TextBox 95">
            <a:extLst>
              <a:ext uri="{FF2B5EF4-FFF2-40B4-BE49-F238E27FC236}">
                <a16:creationId xmlns:a16="http://schemas.microsoft.com/office/drawing/2014/main" id="{A94979F4-A65C-BB71-9D7F-B24427ABFDCD}"/>
              </a:ext>
            </a:extLst>
          </p:cNvPr>
          <p:cNvSpPr txBox="1"/>
          <p:nvPr/>
        </p:nvSpPr>
        <p:spPr>
          <a:xfrm>
            <a:off x="126389" y="2325789"/>
            <a:ext cx="5204434" cy="954107"/>
          </a:xfrm>
          <a:prstGeom prst="rect">
            <a:avLst/>
          </a:prstGeom>
          <a:solidFill>
            <a:schemeClr val="bg1"/>
          </a:solidFill>
          <a:ln w="57150">
            <a:solidFill>
              <a:srgbClr val="FF4B94"/>
            </a:solidFill>
          </a:ln>
        </p:spPr>
        <p:txBody>
          <a:bodyPr wrap="square">
            <a:spAutoFit/>
          </a:bodyPr>
          <a:lstStyle/>
          <a:p>
            <a:pPr lvl="0" algn="ctr">
              <a:defRPr/>
            </a:pPr>
            <a:r>
              <a:rPr lang="en-GB" sz="2800" b="1" dirty="0">
                <a:solidFill>
                  <a:srgbClr val="002060"/>
                </a:solidFill>
                <a:latin typeface="Century Gothic" panose="020B0502020202020204" pitchFamily="34" charset="0"/>
              </a:rPr>
              <a:t>You want to visit a quiet mountain. </a:t>
            </a:r>
          </a:p>
        </p:txBody>
      </p:sp>
      <p:sp>
        <p:nvSpPr>
          <p:cNvPr id="97" name="Rectangle: Rounded Corners 96">
            <a:extLst>
              <a:ext uri="{FF2B5EF4-FFF2-40B4-BE49-F238E27FC236}">
                <a16:creationId xmlns:a16="http://schemas.microsoft.com/office/drawing/2014/main" id="{3E32B41E-ACEE-E9F5-09CD-B1B8005500B4}"/>
              </a:ext>
            </a:extLst>
          </p:cNvPr>
          <p:cNvSpPr/>
          <p:nvPr/>
        </p:nvSpPr>
        <p:spPr>
          <a:xfrm>
            <a:off x="542340" y="4110301"/>
            <a:ext cx="202300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tranquilas</a:t>
            </a:r>
            <a:endParaRPr lang="en-GB" sz="2800" b="1" dirty="0">
              <a:solidFill>
                <a:srgbClr val="002060"/>
              </a:solidFill>
              <a:latin typeface="Century Gothic" panose="020B0502020202020204" pitchFamily="34" charset="0"/>
            </a:endParaRPr>
          </a:p>
        </p:txBody>
      </p:sp>
      <p:sp>
        <p:nvSpPr>
          <p:cNvPr id="101" name="Rectangle: Rounded Corners 100">
            <a:extLst>
              <a:ext uri="{FF2B5EF4-FFF2-40B4-BE49-F238E27FC236}">
                <a16:creationId xmlns:a16="http://schemas.microsoft.com/office/drawing/2014/main" id="{1107BAE9-0ED1-0B87-525D-0D0B396032D9}"/>
              </a:ext>
            </a:extLst>
          </p:cNvPr>
          <p:cNvSpPr/>
          <p:nvPr/>
        </p:nvSpPr>
        <p:spPr>
          <a:xfrm>
            <a:off x="545524" y="520107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probar</a:t>
            </a:r>
            <a:endParaRPr lang="en-GB" sz="2800" b="1" dirty="0">
              <a:solidFill>
                <a:srgbClr val="002060"/>
              </a:solidFill>
              <a:latin typeface="Century Gothic" panose="020B0502020202020204" pitchFamily="34" charset="0"/>
            </a:endParaRPr>
          </a:p>
        </p:txBody>
      </p:sp>
      <p:sp>
        <p:nvSpPr>
          <p:cNvPr id="102" name="Rectangle: Rounded Corners 101">
            <a:extLst>
              <a:ext uri="{FF2B5EF4-FFF2-40B4-BE49-F238E27FC236}">
                <a16:creationId xmlns:a16="http://schemas.microsoft.com/office/drawing/2014/main" id="{C873B9AA-38CD-7CF6-40AC-A8ED3671A1AC}"/>
              </a:ext>
            </a:extLst>
          </p:cNvPr>
          <p:cNvSpPr/>
          <p:nvPr/>
        </p:nvSpPr>
        <p:spPr>
          <a:xfrm>
            <a:off x="2804223" y="4099806"/>
            <a:ext cx="202300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tranquila</a:t>
            </a:r>
            <a:endParaRPr lang="en-GB" sz="2800" b="1" dirty="0">
              <a:solidFill>
                <a:srgbClr val="002060"/>
              </a:solidFill>
              <a:latin typeface="Century Gothic" panose="020B0502020202020204" pitchFamily="34" charset="0"/>
            </a:endParaRPr>
          </a:p>
        </p:txBody>
      </p:sp>
      <p:sp>
        <p:nvSpPr>
          <p:cNvPr id="103" name="Rectangle: Rounded Corners 102">
            <a:extLst>
              <a:ext uri="{FF2B5EF4-FFF2-40B4-BE49-F238E27FC236}">
                <a16:creationId xmlns:a16="http://schemas.microsoft.com/office/drawing/2014/main" id="{90AA381A-E686-4D4D-A84C-DBCA8DABFA29}"/>
              </a:ext>
            </a:extLst>
          </p:cNvPr>
          <p:cNvSpPr/>
          <p:nvPr/>
        </p:nvSpPr>
        <p:spPr>
          <a:xfrm>
            <a:off x="5413787" y="408728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una</a:t>
            </a:r>
            <a:endParaRPr lang="en-GB" sz="2800" b="1" dirty="0">
              <a:solidFill>
                <a:srgbClr val="002060"/>
              </a:solidFill>
              <a:latin typeface="Century Gothic" panose="020B0502020202020204" pitchFamily="34" charset="0"/>
            </a:endParaRPr>
          </a:p>
        </p:txBody>
      </p:sp>
      <p:sp>
        <p:nvSpPr>
          <p:cNvPr id="105" name="TextBox 104">
            <a:extLst>
              <a:ext uri="{FF2B5EF4-FFF2-40B4-BE49-F238E27FC236}">
                <a16:creationId xmlns:a16="http://schemas.microsoft.com/office/drawing/2014/main" id="{1D8DBCB6-08EB-44EA-4433-4DF6A8C6EA42}"/>
              </a:ext>
            </a:extLst>
          </p:cNvPr>
          <p:cNvSpPr txBox="1"/>
          <p:nvPr/>
        </p:nvSpPr>
        <p:spPr>
          <a:xfrm>
            <a:off x="85454" y="6166147"/>
            <a:ext cx="71951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You do not need all of the words!</a:t>
            </a:r>
          </a:p>
        </p:txBody>
      </p:sp>
      <p:sp>
        <p:nvSpPr>
          <p:cNvPr id="108" name="Google Shape;387;p19">
            <a:extLst>
              <a:ext uri="{FF2B5EF4-FFF2-40B4-BE49-F238E27FC236}">
                <a16:creationId xmlns:a16="http://schemas.microsoft.com/office/drawing/2014/main" id="{6A1AA2D3-5FD0-E47C-358C-873D18AEBE3F}"/>
              </a:ext>
            </a:extLst>
          </p:cNvPr>
          <p:cNvSpPr/>
          <p:nvPr/>
        </p:nvSpPr>
        <p:spPr>
          <a:xfrm>
            <a:off x="10966288" y="20213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388;p19">
            <a:extLst>
              <a:ext uri="{FF2B5EF4-FFF2-40B4-BE49-F238E27FC236}">
                <a16:creationId xmlns:a16="http://schemas.microsoft.com/office/drawing/2014/main" id="{FA91EFBB-497F-475B-5B1F-263BF1C6C9E6}"/>
              </a:ext>
            </a:extLst>
          </p:cNvPr>
          <p:cNvSpPr/>
          <p:nvPr/>
        </p:nvSpPr>
        <p:spPr>
          <a:xfrm>
            <a:off x="10963921" y="2021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10" name="Google Shape;389;p19">
            <a:extLst>
              <a:ext uri="{FF2B5EF4-FFF2-40B4-BE49-F238E27FC236}">
                <a16:creationId xmlns:a16="http://schemas.microsoft.com/office/drawing/2014/main" id="{C745436E-519F-63C4-42B0-9E543209AEEC}"/>
              </a:ext>
            </a:extLst>
          </p:cNvPr>
          <p:cNvCxnSpPr/>
          <p:nvPr/>
        </p:nvCxnSpPr>
        <p:spPr>
          <a:xfrm>
            <a:off x="11649660" y="20098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11" name="Google Shape;390;p19">
            <a:extLst>
              <a:ext uri="{FF2B5EF4-FFF2-40B4-BE49-F238E27FC236}">
                <a16:creationId xmlns:a16="http://schemas.microsoft.com/office/drawing/2014/main" id="{678AD874-F91E-321A-FB20-FFB1898DA4F7}"/>
              </a:ext>
            </a:extLst>
          </p:cNvPr>
          <p:cNvCxnSpPr/>
          <p:nvPr/>
        </p:nvCxnSpPr>
        <p:spPr>
          <a:xfrm>
            <a:off x="11666645" y="20098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12" name="Google Shape;391;p19">
            <a:extLst>
              <a:ext uri="{FF2B5EF4-FFF2-40B4-BE49-F238E27FC236}">
                <a16:creationId xmlns:a16="http://schemas.microsoft.com/office/drawing/2014/main" id="{D9E9A493-DD2A-D9A0-0832-6A1572E12B64}"/>
              </a:ext>
            </a:extLst>
          </p:cNvPr>
          <p:cNvCxnSpPr/>
          <p:nvPr/>
        </p:nvCxnSpPr>
        <p:spPr>
          <a:xfrm>
            <a:off x="11649661" y="6166147"/>
            <a:ext cx="216791" cy="0"/>
          </a:xfrm>
          <a:prstGeom prst="straightConnector1">
            <a:avLst/>
          </a:prstGeom>
          <a:noFill/>
          <a:ln w="28575" cap="flat" cmpd="sng">
            <a:solidFill>
              <a:srgbClr val="1E4E79"/>
            </a:solidFill>
            <a:prstDash val="solid"/>
            <a:round/>
            <a:headEnd type="none" w="med" len="med"/>
            <a:tailEnd type="none" w="med" len="med"/>
          </a:ln>
        </p:spPr>
      </p:cxnSp>
      <p:sp>
        <p:nvSpPr>
          <p:cNvPr id="113" name="Google Shape;393;p19">
            <a:extLst>
              <a:ext uri="{FF2B5EF4-FFF2-40B4-BE49-F238E27FC236}">
                <a16:creationId xmlns:a16="http://schemas.microsoft.com/office/drawing/2014/main" id="{E99B5079-1A01-E2E8-D482-265C325A0DBF}"/>
              </a:ext>
            </a:extLst>
          </p:cNvPr>
          <p:cNvSpPr txBox="1"/>
          <p:nvPr/>
        </p:nvSpPr>
        <p:spPr>
          <a:xfrm>
            <a:off x="10909067" y="1710034"/>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30</a:t>
            </a:r>
            <a:endParaRPr b="1" kern="0" dirty="0">
              <a:solidFill>
                <a:srgbClr val="1E4E79"/>
              </a:solidFill>
              <a:latin typeface="Century Gothic"/>
              <a:ea typeface="Century Gothic"/>
              <a:cs typeface="Century Gothic"/>
              <a:sym typeface="Arial"/>
            </a:endParaRPr>
          </a:p>
        </p:txBody>
      </p:sp>
      <p:sp>
        <p:nvSpPr>
          <p:cNvPr id="114" name="Google Shape;394;p19">
            <a:extLst>
              <a:ext uri="{FF2B5EF4-FFF2-40B4-BE49-F238E27FC236}">
                <a16:creationId xmlns:a16="http://schemas.microsoft.com/office/drawing/2014/main" id="{895B7797-A087-B792-E3DF-985280B76680}"/>
              </a:ext>
            </a:extLst>
          </p:cNvPr>
          <p:cNvSpPr txBox="1"/>
          <p:nvPr/>
        </p:nvSpPr>
        <p:spPr>
          <a:xfrm>
            <a:off x="11732625" y="57598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5" name="Google Shape;395;p19">
            <a:extLst>
              <a:ext uri="{FF2B5EF4-FFF2-40B4-BE49-F238E27FC236}">
                <a16:creationId xmlns:a16="http://schemas.microsoft.com/office/drawing/2014/main" id="{FD3AA134-C827-C5D9-0FB9-276E026D209D}"/>
              </a:ext>
            </a:extLst>
          </p:cNvPr>
          <p:cNvSpPr/>
          <p:nvPr/>
        </p:nvSpPr>
        <p:spPr>
          <a:xfrm>
            <a:off x="10823338" y="63965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TextBox 115">
            <a:extLst>
              <a:ext uri="{FF2B5EF4-FFF2-40B4-BE49-F238E27FC236}">
                <a16:creationId xmlns:a16="http://schemas.microsoft.com/office/drawing/2014/main" id="{B7D5494B-40A9-A4A7-6D12-DA14BC05D32C}"/>
              </a:ext>
            </a:extLst>
          </p:cNvPr>
          <p:cNvSpPr txBox="1"/>
          <p:nvPr/>
        </p:nvSpPr>
        <p:spPr>
          <a:xfrm>
            <a:off x="3173781" y="111905"/>
            <a:ext cx="6606988"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lang="en-GB" sz="3200" dirty="0"/>
          </a:p>
        </p:txBody>
      </p:sp>
      <p:sp>
        <p:nvSpPr>
          <p:cNvPr id="29" name="Rectangle: Rounded Corners 28">
            <a:extLst>
              <a:ext uri="{FF2B5EF4-FFF2-40B4-BE49-F238E27FC236}">
                <a16:creationId xmlns:a16="http://schemas.microsoft.com/office/drawing/2014/main" id="{D4BACB95-32BA-B771-549E-3C54456B8A9F}"/>
              </a:ext>
            </a:extLst>
          </p:cNvPr>
          <p:cNvSpPr/>
          <p:nvPr/>
        </p:nvSpPr>
        <p:spPr>
          <a:xfrm>
            <a:off x="8058112" y="4150212"/>
            <a:ext cx="237680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a:t>
            </a:r>
            <a:endParaRPr lang="en-GB" sz="2800" b="1" dirty="0">
              <a:solidFill>
                <a:srgbClr val="002060"/>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4F1966B0-960C-1ABA-EED2-FDE7B8669270}"/>
              </a:ext>
            </a:extLst>
          </p:cNvPr>
          <p:cNvSpPr/>
          <p:nvPr/>
        </p:nvSpPr>
        <p:spPr>
          <a:xfrm>
            <a:off x="8108008" y="5248375"/>
            <a:ext cx="218611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visitar</a:t>
            </a:r>
            <a:endParaRPr lang="en-GB" sz="2800" b="1" dirty="0">
              <a:solidFill>
                <a:srgbClr val="002060"/>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70588776-70CB-F9EA-BAD7-9522E48A280B}"/>
              </a:ext>
            </a:extLst>
          </p:cNvPr>
          <p:cNvSpPr/>
          <p:nvPr/>
        </p:nvSpPr>
        <p:spPr>
          <a:xfrm>
            <a:off x="2917181" y="5200181"/>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quieres</a:t>
            </a:r>
            <a:endParaRPr lang="en-GB" sz="2800" b="1" dirty="0">
              <a:solidFill>
                <a:srgbClr val="002060"/>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AC93792C-C6C0-FEA1-CBD2-DA9EC7F98C66}"/>
              </a:ext>
            </a:extLst>
          </p:cNvPr>
          <p:cNvSpPr/>
          <p:nvPr/>
        </p:nvSpPr>
        <p:spPr>
          <a:xfrm>
            <a:off x="5436421" y="5200180"/>
            <a:ext cx="218611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montaña</a:t>
            </a:r>
            <a:endParaRPr lang="en-GB" sz="2800" b="1" dirty="0">
              <a:solidFill>
                <a:srgbClr val="002060"/>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687322D1-FDCA-BD6F-2A18-E62279CC1F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217" y="728407"/>
            <a:ext cx="914400" cy="914400"/>
          </a:xfrm>
          <a:prstGeom prst="rect">
            <a:avLst/>
          </a:prstGeom>
        </p:spPr>
      </p:pic>
      <p:sp>
        <p:nvSpPr>
          <p:cNvPr id="4" name="Speech Bubble: Rectangle with Corners Rounded 3">
            <a:extLst>
              <a:ext uri="{FF2B5EF4-FFF2-40B4-BE49-F238E27FC236}">
                <a16:creationId xmlns:a16="http://schemas.microsoft.com/office/drawing/2014/main" id="{E06257F6-8F6E-C498-6C51-C4BB1357BFA9}"/>
              </a:ext>
            </a:extLst>
          </p:cNvPr>
          <p:cNvSpPr/>
          <p:nvPr/>
        </p:nvSpPr>
        <p:spPr>
          <a:xfrm>
            <a:off x="1229021" y="735061"/>
            <a:ext cx="5369791" cy="710134"/>
          </a:xfrm>
          <a:prstGeom prst="wedgeRoundRectCallout">
            <a:avLst>
              <a:gd name="adj1" fmla="val -55670"/>
              <a:gd name="adj2" fmla="val 12212"/>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Traduce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al español.</a:t>
            </a:r>
          </a:p>
        </p:txBody>
      </p:sp>
      <p:sp>
        <p:nvSpPr>
          <p:cNvPr id="5" name="Google Shape;167;p2">
            <a:extLst>
              <a:ext uri="{FF2B5EF4-FFF2-40B4-BE49-F238E27FC236}">
                <a16:creationId xmlns:a16="http://schemas.microsoft.com/office/drawing/2014/main" id="{CB2740BC-D217-9F6B-5EC9-3D48E1256FD0}"/>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6" name="Picture 2" descr="Pen, Write, Pencil, Writing Tool, Work, Message, Blue">
            <a:extLst>
              <a:ext uri="{FF2B5EF4-FFF2-40B4-BE49-F238E27FC236}">
                <a16:creationId xmlns:a16="http://schemas.microsoft.com/office/drawing/2014/main" id="{8F124EB1-4263-A81B-2D08-784367ED7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5297"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08FEF9-E56F-6AA8-0576-66410A256101}"/>
              </a:ext>
            </a:extLst>
          </p:cNvPr>
          <p:cNvSpPr txBox="1"/>
          <p:nvPr/>
        </p:nvSpPr>
        <p:spPr>
          <a:xfrm>
            <a:off x="10868967" y="988556"/>
            <a:ext cx="1260281" cy="461665"/>
          </a:xfrm>
          <a:prstGeom prst="rect">
            <a:avLst/>
          </a:prstGeom>
          <a:solidFill>
            <a:srgbClr val="A4D76B"/>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410105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ppt_x"/>
                                          </p:val>
                                        </p:tav>
                                        <p:tav tm="100000">
                                          <p:val>
                                            <p:strVal val="#ppt_x"/>
                                          </p:val>
                                        </p:tav>
                                      </p:tavLst>
                                    </p:anim>
                                    <p:anim calcmode="lin" valueType="num">
                                      <p:cBhvr additive="base">
                                        <p:cTn id="28" dur="500" fill="hold"/>
                                        <p:tgtEl>
                                          <p:spTgt spid="93"/>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15"/>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remove" grpId="0" nodeType="clickEffect">
                                  <p:stCondLst>
                                    <p:cond delay="0"/>
                                  </p:stCondLst>
                                  <p:childTnLst>
                                    <p:anim calcmode="lin" valueType="num">
                                      <p:cBhvr additive="base">
                                        <p:cTn id="37" dur="30000"/>
                                        <p:tgtEl>
                                          <p:spTgt spid="109"/>
                                        </p:tgtEl>
                                        <p:attrNameLst>
                                          <p:attrName>ppt_y</p:attrName>
                                        </p:attrNameLst>
                                      </p:cBhvr>
                                      <p:tavLst>
                                        <p:tav tm="0">
                                          <p:val>
                                            <p:strVal val="#ppt_y"/>
                                          </p:val>
                                        </p:tav>
                                        <p:tav tm="100000">
                                          <p:val>
                                            <p:strVal val="#ppt_y+#ppt_h*1.125000"/>
                                          </p:val>
                                        </p:tav>
                                      </p:tavLst>
                                    </p:anim>
                                    <p:animEffect transition="out" filter="wipe(down)">
                                      <p:cBhvr>
                                        <p:cTn id="38" dur="30000"/>
                                        <p:tgtEl>
                                          <p:spTgt spid="109"/>
                                        </p:tgtEl>
                                      </p:cBhvr>
                                    </p:animEffect>
                                    <p:set>
                                      <p:cBhvr>
                                        <p:cTn id="39" dur="1" fill="hold">
                                          <p:stCondLst>
                                            <p:cond delay="29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93" grpId="0" animBg="1"/>
      <p:bldP spid="96" grpId="0" animBg="1"/>
      <p:bldP spid="97" grpId="0" animBg="1"/>
      <p:bldP spid="101" grpId="0" animBg="1"/>
      <p:bldP spid="102" grpId="0" animBg="1"/>
      <p:bldP spid="103" grpId="0" animBg="1"/>
      <p:bldP spid="105" grpId="0"/>
      <p:bldP spid="109" grpId="0" animBg="1"/>
      <p:bldP spid="29" grpId="0" animBg="1"/>
      <p:bldP spid="30" grpId="0" animBg="1"/>
      <p:bldP spid="31"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6462</TotalTime>
  <Words>2270</Words>
  <Application>Microsoft Office PowerPoint</Application>
  <PresentationFormat>Widescreen</PresentationFormat>
  <Paragraphs>433</Paragraphs>
  <Slides>17</Slides>
  <Notes>17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Century Gothic</vt:lpstr>
      <vt:lpstr>docs-Century Gothic</vt:lpstr>
      <vt:lpstr>Jumble</vt:lpstr>
      <vt:lpstr>Modern Love</vt:lpstr>
      <vt:lpstr>Segoe Print</vt:lpstr>
      <vt:lpstr>Office Theme</vt:lpstr>
      <vt:lpstr>Saying what I and others want to do</vt:lpstr>
      <vt:lpstr>Follow up 1: </vt:lpstr>
      <vt:lpstr>Follow up 2</vt:lpstr>
      <vt:lpstr>Follow up 3: </vt:lpstr>
      <vt:lpstr>Follow up 3: </vt:lpstr>
      <vt:lpstr>Follow up 3: </vt:lpstr>
      <vt:lpstr>Follow up 3: </vt:lpstr>
      <vt:lpstr>Follow up 3: </vt:lpstr>
      <vt:lpstr>Follow up 3: </vt:lpstr>
      <vt:lpstr>Follow up 4: </vt:lpstr>
      <vt:lpstr>Follow up 4 </vt:lpstr>
      <vt:lpstr>Follow up 5a:</vt:lpstr>
      <vt:lpstr>Follow up 5b:</vt:lpstr>
      <vt:lpstr>¡adiós!</vt:lpstr>
      <vt:lpstr>Follow up 4 </vt:lpstr>
      <vt:lpstr>Handout: Follow up 5a</vt:lpstr>
      <vt:lpstr>Handout: Follow up 5b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Rachel Hawkes</cp:lastModifiedBy>
  <cp:revision>61</cp:revision>
  <dcterms:created xsi:type="dcterms:W3CDTF">2022-01-14T14:50:57Z</dcterms:created>
  <dcterms:modified xsi:type="dcterms:W3CDTF">2023-06-19T11:14:39Z</dcterms:modified>
</cp:coreProperties>
</file>