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3" r:id="rId2"/>
    <p:sldId id="985" r:id="rId3"/>
    <p:sldId id="987" r:id="rId4"/>
    <p:sldId id="562" r:id="rId5"/>
    <p:sldId id="940" r:id="rId6"/>
    <p:sldId id="501" r:id="rId7"/>
    <p:sldId id="975" r:id="rId8"/>
    <p:sldId id="839" r:id="rId9"/>
    <p:sldId id="945" r:id="rId10"/>
    <p:sldId id="980" r:id="rId11"/>
    <p:sldId id="981" r:id="rId12"/>
    <p:sldId id="990" r:id="rId13"/>
    <p:sldId id="982" r:id="rId14"/>
    <p:sldId id="983" r:id="rId15"/>
    <p:sldId id="991" r:id="rId16"/>
    <p:sldId id="5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CEE"/>
    <a:srgbClr val="CCFF66"/>
    <a:srgbClr val="EC2426"/>
    <a:srgbClr val="CC00FF"/>
    <a:srgbClr val="FF0066"/>
    <a:srgbClr val="FF6DA8"/>
    <a:srgbClr val="FFCCFF"/>
    <a:srgbClr val="E2F0D9"/>
    <a:srgbClr val="22A7CC"/>
    <a:srgbClr val="299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2961B-D7A7-4C8A-B007-E913EA5A300D}" v="84" dt="2023-06-02T18:58:01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5" autoAdjust="0"/>
    <p:restoredTop sz="69685" autoAdjust="0"/>
  </p:normalViewPr>
  <p:slideViewPr>
    <p:cSldViewPr snapToGrid="0">
      <p:cViewPr varScale="1">
        <p:scale>
          <a:sx n="44" d="100"/>
          <a:sy n="44" d="100"/>
        </p:scale>
        <p:origin x="58" y="3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A030630D-1216-40D3-91F2-2BA7196E5939}"/>
    <pc:docChg chg="undo redo custSel addSld delSld modSld sldOrd addSection delSection">
      <pc:chgData name="Paula Vázquez-Valero" userId="3a0e46d7-2099-40af-a155-aa45b68bfff3" providerId="ADAL" clId="{A030630D-1216-40D3-91F2-2BA7196E5939}" dt="2023-05-05T08:41:58.620" v="8001" actId="207"/>
      <pc:docMkLst>
        <pc:docMk/>
      </pc:docMkLst>
      <pc:sldChg chg="del">
        <pc:chgData name="Paula Vázquez-Valero" userId="3a0e46d7-2099-40af-a155-aa45b68bfff3" providerId="ADAL" clId="{A030630D-1216-40D3-91F2-2BA7196E5939}" dt="2023-04-28T16:51:30.980" v="27" actId="47"/>
        <pc:sldMkLst>
          <pc:docMk/>
          <pc:sldMk cId="0" sldId="276"/>
        </pc:sldMkLst>
      </pc:sldChg>
      <pc:sldChg chg="addSp delSp modSp add del mod ord delAnim">
        <pc:chgData name="Paula Vázquez-Valero" userId="3a0e46d7-2099-40af-a155-aa45b68bfff3" providerId="ADAL" clId="{A030630D-1216-40D3-91F2-2BA7196E5939}" dt="2023-04-28T18:04:12.332" v="2538" actId="47"/>
        <pc:sldMkLst>
          <pc:docMk/>
          <pc:sldMk cId="3761398597" sldId="294"/>
        </pc:sldMkLst>
        <pc:spChg chg="mod">
          <ac:chgData name="Paula Vázquez-Valero" userId="3a0e46d7-2099-40af-a155-aa45b68bfff3" providerId="ADAL" clId="{A030630D-1216-40D3-91F2-2BA7196E5939}" dt="2023-04-28T17:12:43.477" v="159" actId="27636"/>
          <ac:spMkLst>
            <pc:docMk/>
            <pc:sldMk cId="3761398597" sldId="294"/>
            <ac:spMk id="3" creationId="{41CFC2B9-E651-4F49-9EBC-A81A35066537}"/>
          </ac:spMkLst>
        </pc:spChg>
        <pc:spChg chg="add del mod">
          <ac:chgData name="Paula Vázquez-Valero" userId="3a0e46d7-2099-40af-a155-aa45b68bfff3" providerId="ADAL" clId="{A030630D-1216-40D3-91F2-2BA7196E5939}" dt="2023-04-28T17:57:58.606" v="2172" actId="478"/>
          <ac:spMkLst>
            <pc:docMk/>
            <pc:sldMk cId="3761398597" sldId="294"/>
            <ac:spMk id="5" creationId="{CD616517-BABE-BB87-1973-8780E4604E1B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9" creationId="{560EC9C6-C8AC-4AB5-889B-057C581760D9}"/>
          </ac:spMkLst>
        </pc:spChg>
        <pc:spChg chg="del mod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32" creationId="{AFC38951-8F09-47EC-9271-6BCBE4B94854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39" creationId="{6FF4D7B1-3BCA-4907-BD1E-5BCFEED8047F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0" creationId="{9A6591AE-DEC6-4BA1-9A59-68CF094D65E8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1" creationId="{DB6E71CD-12DA-4CD9-B6F0-3E16D30AAC4B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2" creationId="{16780CB7-D8A7-409A-89D8-4C680B6C78F7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3" creationId="{1EE72D08-D40D-4FDA-A193-16398E64F711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4" creationId="{BA97F65F-26EC-45BA-A2E6-2E64E4F57FD3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6" creationId="{10C77076-9ED2-4E36-A50F-B02B3A394191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3" creationId="{47AC2595-B525-480F-9352-DCED3990FB8A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4" creationId="{49D1F807-073D-4382-987A-D7F4C8D032E9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5" creationId="{1142B841-828D-48CB-8ACE-92F4853E6ADD}"/>
          </ac:spMkLst>
        </pc:spChg>
        <pc:spChg chg="del mod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6" creationId="{ED0428C4-53D1-472A-903D-405181E12B8B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57" creationId="{05AC69D3-9F2B-4F27-9CEC-BA57283D0EBE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58" creationId="{D0D41C4F-3B3F-46B8-8E10-838CCC161505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59" creationId="{70F178A2-2967-437F-A401-EF532E167C16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0" creationId="{A390FF88-3080-4403-B09E-E56C92715069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1" creationId="{9C4B0748-4810-4100-A643-D723719618FD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2" creationId="{8272E025-D108-491E-A0D2-DEFFCFA82E47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3" creationId="{3AE91F7E-C446-4012-9133-3144D012EBB4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4" creationId="{EDB46848-4E7D-4F6A-ACD4-7E0477DAF721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5" creationId="{73F45250-C480-4951-A442-C2F3C50A8948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6" creationId="{2983CC9A-7860-4B22-9D53-5CE2663654B2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7" creationId="{CB6E2AE6-D913-4D4E-A014-162B45B57DCC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8" creationId="{393D2530-3DDA-4DD3-9C25-AFC921C6BDCA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9" creationId="{0C283892-A85C-4D18-95B9-28AA551C7705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0" creationId="{6A3BB1D6-E60B-44ED-AF02-5710F8BF00D5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1" creationId="{C9400287-FE70-4013-909A-3634AB86AF30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2" creationId="{B0A0E030-A2A5-4BED-9F6B-EAE70ED5A6BD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3" creationId="{5697E983-E3A1-4111-995D-1437C3826E92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4" creationId="{76BBED7A-942A-4697-925F-7C31D80A942C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5" creationId="{E7B10E36-364E-4D98-9480-F3811D7C6A72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6" creationId="{9986F798-E570-4B20-B2C9-A1FD491B4ADD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7" creationId="{01092895-76ED-4E01-BB3E-9475A5BA2036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8" creationId="{819562A2-D364-4419-835C-57840DD5CF5F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9" creationId="{8174C8DF-44C0-462A-B98C-C82821D6B257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0" creationId="{0C6110C1-970B-4E52-88F5-FD7D7EFCCDBE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1" creationId="{F926C413-7CE6-48E2-8DD6-18AEABF4C4A4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2" creationId="{821AABA3-8E3F-4C3F-B475-CE62A1BE7BD3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3" creationId="{3E7AC1BA-1B97-41DA-9D3A-42427563D59F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4" creationId="{7855CE95-F0FB-44D3-BC62-5B71CD783C85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5" creationId="{BB651844-241A-4CE4-A141-87EDEB5B568E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6" creationId="{B1D2994E-7FD9-42B4-B29E-F85B59E7721C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7" creationId="{EF989AF9-7075-42D9-9454-23EBB092AA2D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8" creationId="{1CDC215E-4588-49BF-98DA-91FDE0F03D6D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89" creationId="{6C5DB0E1-DAD1-4F30-A7B7-365DD438E555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0" creationId="{5353DCD2-AB2D-458E-9620-FC699955C9C9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1" creationId="{8A4B52E4-ECFC-48AD-8FAD-C0AEFDDFF2D8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2" creationId="{0D82D1C7-B184-409C-9A5B-6FC14AC41B9E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3" creationId="{695D10C1-97CD-4878-81D3-626CA248B54E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4" creationId="{A1ADA066-2A8B-4FA4-B653-5476DE442204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5" creationId="{513E42D2-5EDC-4DA9-AB73-5C91020FDDEA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6" creationId="{68B87F2D-7D5F-4152-92D8-1774D51F3049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7" creationId="{5176FEC2-2225-4FD5-9D34-8EDA0C1842AB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8" creationId="{C1338275-09CF-42DE-958C-CCBEA9B6A133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9" creationId="{A20B34A8-C517-4383-9054-FE6BF37D2837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0" creationId="{50DBC66C-511D-4F38-AAEC-B63AF1182F9D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1" creationId="{EC38796E-2D38-4667-A18C-37AA9A32AB6F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2" creationId="{3BEF8F37-B288-454D-857F-4B7E5C06FCAC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3" creationId="{036611C0-5973-4D04-8E34-45D379E5E811}"/>
          </ac:spMkLst>
        </pc:spChg>
        <pc:spChg chg="del">
          <ac:chgData name="Paula Vázquez-Valero" userId="3a0e46d7-2099-40af-a155-aa45b68bfff3" providerId="ADAL" clId="{A030630D-1216-40D3-91F2-2BA7196E5939}" dt="2023-04-28T18:00:14.991" v="2246" actId="21"/>
          <ac:spMkLst>
            <pc:docMk/>
            <pc:sldMk cId="3761398597" sldId="294"/>
            <ac:spMk id="104" creationId="{56C6B745-E6C1-45AD-AB9D-FA6ADAA761D2}"/>
          </ac:spMkLst>
        </pc:spChg>
        <pc:picChg chg="del">
          <ac:chgData name="Paula Vázquez-Valero" userId="3a0e46d7-2099-40af-a155-aa45b68bfff3" providerId="ADAL" clId="{A030630D-1216-40D3-91F2-2BA7196E5939}" dt="2023-04-28T17:59:59.870" v="2241" actId="21"/>
          <ac:picMkLst>
            <pc:docMk/>
            <pc:sldMk cId="3761398597" sldId="294"/>
            <ac:picMk id="2" creationId="{D6BD320E-39F3-4339-BCA5-ADC6C68E9BC8}"/>
          </ac:picMkLst>
        </pc:picChg>
      </pc:sldChg>
      <pc:sldChg chg="addSp delSp modSp add mod">
        <pc:chgData name="Paula Vázquez-Valero" userId="3a0e46d7-2099-40af-a155-aa45b68bfff3" providerId="ADAL" clId="{A030630D-1216-40D3-91F2-2BA7196E5939}" dt="2023-04-28T20:21:35.113" v="3064" actId="21"/>
        <pc:sldMkLst>
          <pc:docMk/>
          <pc:sldMk cId="1426710943" sldId="353"/>
        </pc:sldMkLst>
        <pc:picChg chg="add del mod">
          <ac:chgData name="Paula Vázquez-Valero" userId="3a0e46d7-2099-40af-a155-aa45b68bfff3" providerId="ADAL" clId="{A030630D-1216-40D3-91F2-2BA7196E5939}" dt="2023-04-28T20:21:35.113" v="3064" actId="21"/>
          <ac:picMkLst>
            <pc:docMk/>
            <pc:sldMk cId="1426710943" sldId="353"/>
            <ac:picMk id="4" creationId="{F4D45310-D5E3-A816-4514-8E6D6C8BADBF}"/>
          </ac:picMkLst>
        </pc:picChg>
      </pc:sldChg>
      <pc:sldChg chg="delSp del">
        <pc:chgData name="Paula Vázquez-Valero" userId="3a0e46d7-2099-40af-a155-aa45b68bfff3" providerId="ADAL" clId="{A030630D-1216-40D3-91F2-2BA7196E5939}" dt="2023-04-28T16:51:40.164" v="31" actId="47"/>
        <pc:sldMkLst>
          <pc:docMk/>
          <pc:sldMk cId="0" sldId="477"/>
        </pc:sldMkLst>
        <pc:grpChg chg="del">
          <ac:chgData name="Paula Vázquez-Valero" userId="3a0e46d7-2099-40af-a155-aa45b68bfff3" providerId="ADAL" clId="{A030630D-1216-40D3-91F2-2BA7196E5939}" dt="2023-04-28T16:51:35.711" v="28" actId="21"/>
          <ac:grpSpMkLst>
            <pc:docMk/>
            <pc:sldMk cId="0" sldId="477"/>
            <ac:grpSpMk id="4" creationId="{C5BF7AB1-BE6B-5B60-3B1E-B3AF8191E707}"/>
          </ac:grpSpMkLst>
        </pc:grpChg>
        <pc:picChg chg="del">
          <ac:chgData name="Paula Vázquez-Valero" userId="3a0e46d7-2099-40af-a155-aa45b68bfff3" providerId="ADAL" clId="{A030630D-1216-40D3-91F2-2BA7196E5939}" dt="2023-04-28T16:51:35.711" v="28" actId="21"/>
          <ac:picMkLst>
            <pc:docMk/>
            <pc:sldMk cId="0" sldId="477"/>
            <ac:picMk id="15" creationId="{0C004E53-76C1-74BC-E643-6B325931ED54}"/>
          </ac:picMkLst>
        </pc:picChg>
      </pc:sldChg>
      <pc:sldChg chg="del ord">
        <pc:chgData name="Paula Vázquez-Valero" userId="3a0e46d7-2099-40af-a155-aa45b68bfff3" providerId="ADAL" clId="{A030630D-1216-40D3-91F2-2BA7196E5939}" dt="2023-04-28T16:51:24.162" v="25" actId="47"/>
        <pc:sldMkLst>
          <pc:docMk/>
          <pc:sldMk cId="1230322567" sldId="486"/>
        </pc:sldMkLst>
      </pc:sldChg>
      <pc:sldChg chg="addSp delSp modSp mod delAnim modAnim modNotesTx">
        <pc:chgData name="Paula Vázquez-Valero" userId="3a0e46d7-2099-40af-a155-aa45b68bfff3" providerId="ADAL" clId="{A030630D-1216-40D3-91F2-2BA7196E5939}" dt="2023-04-28T22:11:33.822" v="6728" actId="1076"/>
        <pc:sldMkLst>
          <pc:docMk/>
          <pc:sldMk cId="3771193821" sldId="501"/>
        </pc:sldMkLst>
        <pc:spChg chg="add mod">
          <ac:chgData name="Paula Vázquez-Valero" userId="3a0e46d7-2099-40af-a155-aa45b68bfff3" providerId="ADAL" clId="{A030630D-1216-40D3-91F2-2BA7196E5939}" dt="2023-04-28T21:23:24.089" v="5525" actId="207"/>
          <ac:spMkLst>
            <pc:docMk/>
            <pc:sldMk cId="3771193821" sldId="501"/>
            <ac:spMk id="4" creationId="{9DE58588-5F7B-90A3-1105-38E9C7B14751}"/>
          </ac:spMkLst>
        </pc:spChg>
        <pc:spChg chg="del mod">
          <ac:chgData name="Paula Vázquez-Valero" userId="3a0e46d7-2099-40af-a155-aa45b68bfff3" providerId="ADAL" clId="{A030630D-1216-40D3-91F2-2BA7196E5939}" dt="2023-04-28T17:29:17.817" v="714" actId="478"/>
          <ac:spMkLst>
            <pc:docMk/>
            <pc:sldMk cId="3771193821" sldId="501"/>
            <ac:spMk id="5" creationId="{76D59874-198F-4496-96F7-BFB085A3039F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" creationId="{2DD18C34-C2F3-C8F2-1776-DF181099FA77}"/>
          </ac:spMkLst>
        </pc:spChg>
        <pc:spChg chg="mod">
          <ac:chgData name="Paula Vázquez-Valero" userId="3a0e46d7-2099-40af-a155-aa45b68bfff3" providerId="ADAL" clId="{A030630D-1216-40D3-91F2-2BA7196E5939}" dt="2023-04-28T21:24:58.234" v="5532" actId="1076"/>
          <ac:spMkLst>
            <pc:docMk/>
            <pc:sldMk cId="3771193821" sldId="501"/>
            <ac:spMk id="9" creationId="{3E192ACA-941F-26D1-EAD2-76BBCD750CC3}"/>
          </ac:spMkLst>
        </pc:spChg>
        <pc:spChg chg="del mod topLvl">
          <ac:chgData name="Paula Vázquez-Valero" userId="3a0e46d7-2099-40af-a155-aa45b68bfff3" providerId="ADAL" clId="{A030630D-1216-40D3-91F2-2BA7196E5939}" dt="2023-04-28T21:29:11.110" v="5565" actId="478"/>
          <ac:spMkLst>
            <pc:docMk/>
            <pc:sldMk cId="3771193821" sldId="501"/>
            <ac:spMk id="20" creationId="{4E08C4BA-C2FB-7235-78EC-45FAB756DC1E}"/>
          </ac:spMkLst>
        </pc:spChg>
        <pc:spChg chg="mod">
          <ac:chgData name="Paula Vázquez-Valero" userId="3a0e46d7-2099-40af-a155-aa45b68bfff3" providerId="ADAL" clId="{A030630D-1216-40D3-91F2-2BA7196E5939}" dt="2023-04-28T21:21:42.674" v="5465" actId="14100"/>
          <ac:spMkLst>
            <pc:docMk/>
            <pc:sldMk cId="3771193821" sldId="501"/>
            <ac:spMk id="31" creationId="{951B00E3-A1B2-47D5-BCDE-076EA271BABC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34" creationId="{9FC74770-7451-4514-9BD6-F0B8E14B3E97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43" creationId="{DA4C1365-5E8F-4FE5-A3A5-B5303206C875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50" creationId="{014495B3-79CB-4D6B-B551-3169B8B701CA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51" creationId="{5A07054D-9643-4B0A-B5CF-2E03219D7C4B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52" creationId="{60718FC6-70AC-4DA6-938F-56AC5BFBBC60}"/>
          </ac:spMkLst>
        </pc:spChg>
        <pc:spChg chg="mod">
          <ac:chgData name="Paula Vázquez-Valero" userId="3a0e46d7-2099-40af-a155-aa45b68bfff3" providerId="ADAL" clId="{A030630D-1216-40D3-91F2-2BA7196E5939}" dt="2023-04-28T21:22:25.385" v="5496" actId="1035"/>
          <ac:spMkLst>
            <pc:docMk/>
            <pc:sldMk cId="3771193821" sldId="501"/>
            <ac:spMk id="62" creationId="{93AA1356-0460-84DE-2D24-4A04FE5AC963}"/>
          </ac:spMkLst>
        </pc:spChg>
        <pc:spChg chg="del">
          <ac:chgData name="Paula Vázquez-Valero" userId="3a0e46d7-2099-40af-a155-aa45b68bfff3" providerId="ADAL" clId="{A030630D-1216-40D3-91F2-2BA7196E5939}" dt="2023-04-28T21:19:16.544" v="5212" actId="478"/>
          <ac:spMkLst>
            <pc:docMk/>
            <pc:sldMk cId="3771193821" sldId="501"/>
            <ac:spMk id="63" creationId="{0710A75E-044A-7CCD-12DD-7D128D9A4964}"/>
          </ac:spMkLst>
        </pc:spChg>
        <pc:spChg chg="del mod">
          <ac:chgData name="Paula Vázquez-Valero" userId="3a0e46d7-2099-40af-a155-aa45b68bfff3" providerId="ADAL" clId="{A030630D-1216-40D3-91F2-2BA7196E5939}" dt="2023-04-28T21:22:38.678" v="5499" actId="478"/>
          <ac:spMkLst>
            <pc:docMk/>
            <pc:sldMk cId="3771193821" sldId="501"/>
            <ac:spMk id="65" creationId="{D9540EE5-CEF9-B57C-8182-8CEF42807B17}"/>
          </ac:spMkLst>
        </pc:spChg>
        <pc:spChg chg="mod">
          <ac:chgData name="Paula Vázquez-Valero" userId="3a0e46d7-2099-40af-a155-aa45b68bfff3" providerId="ADAL" clId="{A030630D-1216-40D3-91F2-2BA7196E5939}" dt="2023-04-28T21:22:19.790" v="5491" actId="1038"/>
          <ac:spMkLst>
            <pc:docMk/>
            <pc:sldMk cId="3771193821" sldId="501"/>
            <ac:spMk id="70" creationId="{52E064DA-866D-411A-831A-1DD48085893F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2" creationId="{9B8FD1C0-5C0D-5C45-06DB-2C0F80176EBA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4" creationId="{D9F07AA1-33CB-68CF-B802-25820693867F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6" creationId="{E79C2186-8F2C-8C0C-73BA-103336A8C3E6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8" creationId="{F8DA8D90-5A5D-2E50-1574-0009708EE52E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90" creationId="{CD0176DF-395B-8974-18C8-250CEE90736C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92" creationId="{1D607458-4AE2-6818-534B-8712D18997CB}"/>
          </ac:spMkLst>
        </pc:spChg>
        <pc:grpChg chg="add del mod">
          <ac:chgData name="Paula Vázquez-Valero" userId="3a0e46d7-2099-40af-a155-aa45b68bfff3" providerId="ADAL" clId="{A030630D-1216-40D3-91F2-2BA7196E5939}" dt="2023-04-28T21:25:51.102" v="5548" actId="21"/>
          <ac:grpSpMkLst>
            <pc:docMk/>
            <pc:sldMk cId="3771193821" sldId="501"/>
            <ac:grpSpMk id="5" creationId="{70682819-D5A1-5D95-640D-5543F48D567D}"/>
          </ac:grpSpMkLst>
        </pc:grpChg>
        <pc:grpChg chg="del">
          <ac:chgData name="Paula Vázquez-Valero" userId="3a0e46d7-2099-40af-a155-aa45b68bfff3" providerId="ADAL" clId="{A030630D-1216-40D3-91F2-2BA7196E5939}" dt="2023-04-28T17:28:55.385" v="713" actId="478"/>
          <ac:grpSpMkLst>
            <pc:docMk/>
            <pc:sldMk cId="3771193821" sldId="501"/>
            <ac:grpSpMk id="15" creationId="{5539AE8E-C889-8D32-FAB4-0384B4643260}"/>
          </ac:grpSpMkLst>
        </pc:grpChg>
        <pc:grpChg chg="add del mod">
          <ac:chgData name="Paula Vázquez-Valero" userId="3a0e46d7-2099-40af-a155-aa45b68bfff3" providerId="ADAL" clId="{A030630D-1216-40D3-91F2-2BA7196E5939}" dt="2023-04-28T21:29:11.110" v="5565" actId="478"/>
          <ac:grpSpMkLst>
            <pc:docMk/>
            <pc:sldMk cId="3771193821" sldId="501"/>
            <ac:grpSpMk id="18" creationId="{5C10D4BB-E6A5-7C7E-5D79-306CE501427B}"/>
          </ac:grpSpMkLst>
        </pc:grpChg>
        <pc:graphicFrameChg chg="mod">
          <ac:chgData name="Paula Vázquez-Valero" userId="3a0e46d7-2099-40af-a155-aa45b68bfff3" providerId="ADAL" clId="{A030630D-1216-40D3-91F2-2BA7196E5939}" dt="2023-04-28T21:20:44.050" v="5442" actId="1076"/>
          <ac:graphicFrameMkLst>
            <pc:docMk/>
            <pc:sldMk cId="3771193821" sldId="501"/>
            <ac:graphicFrameMk id="3" creationId="{D42B01A7-EC57-4743-B44D-D99D9F8FEBF6}"/>
          </ac:graphicFrameMkLst>
        </pc:graphicFrameChg>
        <pc:picChg chg="del">
          <ac:chgData name="Paula Vázquez-Valero" userId="3a0e46d7-2099-40af-a155-aa45b68bfff3" providerId="ADAL" clId="{A030630D-1216-40D3-91F2-2BA7196E5939}" dt="2023-04-28T17:28:33.506" v="712" actId="478"/>
          <ac:picMkLst>
            <pc:docMk/>
            <pc:sldMk cId="3771193821" sldId="501"/>
            <ac:picMk id="4" creationId="{1F95E736-5C04-5AC8-7483-29D19E520E45}"/>
          </ac:picMkLst>
        </pc:picChg>
        <pc:picChg chg="mod">
          <ac:chgData name="Paula Vázquez-Valero" userId="3a0e46d7-2099-40af-a155-aa45b68bfff3" providerId="ADAL" clId="{A030630D-1216-40D3-91F2-2BA7196E5939}" dt="2023-04-28T21:24:58.234" v="5532" actId="1076"/>
          <ac:picMkLst>
            <pc:docMk/>
            <pc:sldMk cId="3771193821" sldId="501"/>
            <ac:picMk id="6" creationId="{038DF214-9EC4-7FF8-3C18-97F6148F6B94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0" creationId="{87AD79E6-65AA-4C3C-31D2-280C7EF9700B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1" creationId="{00666933-BD7F-1405-C322-85C1E1AEADFB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2" creationId="{9469EB5E-ECB0-9DDB-B839-76DB3663E1E3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3" creationId="{DD09E0BD-4D7F-0B29-4F33-99E83E49D73C}"/>
          </ac:picMkLst>
        </pc:picChg>
        <pc:picChg chg="add mod ord">
          <ac:chgData name="Paula Vázquez-Valero" userId="3a0e46d7-2099-40af-a155-aa45b68bfff3" providerId="ADAL" clId="{A030630D-1216-40D3-91F2-2BA7196E5939}" dt="2023-04-28T21:29:24.848" v="5571" actId="1076"/>
          <ac:picMkLst>
            <pc:docMk/>
            <pc:sldMk cId="3771193821" sldId="501"/>
            <ac:picMk id="14" creationId="{C84CCA06-EA47-E226-8C15-BCFA0AD74A24}"/>
          </ac:picMkLst>
        </pc:picChg>
        <pc:picChg chg="add mod">
          <ac:chgData name="Paula Vázquez-Valero" userId="3a0e46d7-2099-40af-a155-aa45b68bfff3" providerId="ADAL" clId="{A030630D-1216-40D3-91F2-2BA7196E5939}" dt="2023-04-28T21:26:22.790" v="5558" actId="1076"/>
          <ac:picMkLst>
            <pc:docMk/>
            <pc:sldMk cId="3771193821" sldId="501"/>
            <ac:picMk id="15" creationId="{236FCB0A-51D3-F7E4-44DB-4BA0CE00A3B5}"/>
          </ac:picMkLst>
        </pc:picChg>
        <pc:picChg chg="add del mod">
          <ac:chgData name="Paula Vázquez-Valero" userId="3a0e46d7-2099-40af-a155-aa45b68bfff3" providerId="ADAL" clId="{A030630D-1216-40D3-91F2-2BA7196E5939}" dt="2023-04-28T21:27:03.799" v="5560" actId="478"/>
          <ac:picMkLst>
            <pc:docMk/>
            <pc:sldMk cId="3771193821" sldId="501"/>
            <ac:picMk id="17" creationId="{95482A30-6081-3EF3-F1B8-41190C74957A}"/>
          </ac:picMkLst>
        </pc:picChg>
        <pc:picChg chg="mod topLvl">
          <ac:chgData name="Paula Vázquez-Valero" userId="3a0e46d7-2099-40af-a155-aa45b68bfff3" providerId="ADAL" clId="{A030630D-1216-40D3-91F2-2BA7196E5939}" dt="2023-04-28T21:29:16.524" v="5567" actId="1076"/>
          <ac:picMkLst>
            <pc:docMk/>
            <pc:sldMk cId="3771193821" sldId="501"/>
            <ac:picMk id="19" creationId="{E1781D8C-017B-582F-D72C-5B8545E3FF17}"/>
          </ac:picMkLst>
        </pc:picChg>
        <pc:picChg chg="add mod">
          <ac:chgData name="Paula Vázquez-Valero" userId="3a0e46d7-2099-40af-a155-aa45b68bfff3" providerId="ADAL" clId="{A030630D-1216-40D3-91F2-2BA7196E5939}" dt="2023-04-28T22:11:33.822" v="6728" actId="1076"/>
          <ac:picMkLst>
            <pc:docMk/>
            <pc:sldMk cId="3771193821" sldId="501"/>
            <ac:picMk id="21" creationId="{E7201FE2-00A1-34D5-87C6-78B7A2275EF6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37" creationId="{66B3BF7F-C261-0912-6FCC-C69885C42581}"/>
          </ac:picMkLst>
        </pc:picChg>
        <pc:picChg chg="mod ord">
          <ac:chgData name="Paula Vázquez-Valero" userId="3a0e46d7-2099-40af-a155-aa45b68bfff3" providerId="ADAL" clId="{A030630D-1216-40D3-91F2-2BA7196E5939}" dt="2023-04-28T21:22:12.248" v="5481" actId="1076"/>
          <ac:picMkLst>
            <pc:docMk/>
            <pc:sldMk cId="3771193821" sldId="501"/>
            <ac:picMk id="64" creationId="{E74C77AF-2C22-0A30-0E34-2F0D418A0358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73" creationId="{DA5A3AE1-0713-4C09-AFA5-469E8E043C5D}"/>
          </ac:picMkLst>
        </pc:picChg>
        <pc:picChg chg="mod">
          <ac:chgData name="Paula Vázquez-Valero" userId="3a0e46d7-2099-40af-a155-aa45b68bfff3" providerId="ADAL" clId="{A030630D-1216-40D3-91F2-2BA7196E5939}" dt="2023-04-28T21:22:22.412" v="5493" actId="1035"/>
          <ac:picMkLst>
            <pc:docMk/>
            <pc:sldMk cId="3771193821" sldId="501"/>
            <ac:picMk id="80" creationId="{05DF3C7D-7879-4455-98B7-B5F89101606A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3" creationId="{A80745B7-4293-5578-7438-8B8934A4D27D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5" creationId="{98971C1D-7C85-7AEB-D404-A20D7844A485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7" creationId="{70A8C3CF-51EF-A217-BC15-8E05CD52273C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9" creationId="{D9E5C47E-DC76-A9BE-0F89-F48DA13689A9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91" creationId="{A6FF8A62-2817-4CFB-9BB5-2978AF4AE03E}"/>
          </ac:picMkLst>
        </pc:picChg>
      </pc:sldChg>
      <pc:sldChg chg="addSp delSp modSp add mod delAnim modAnim modNotesTx">
        <pc:chgData name="Paula Vázquez-Valero" userId="3a0e46d7-2099-40af-a155-aa45b68bfff3" providerId="ADAL" clId="{A030630D-1216-40D3-91F2-2BA7196E5939}" dt="2023-04-28T22:53:40.974" v="7472" actId="1076"/>
        <pc:sldMkLst>
          <pc:docMk/>
          <pc:sldMk cId="230807631" sldId="562"/>
        </pc:sldMkLst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" creationId="{37582FC2-EA34-43BE-2BF5-4667F272D748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" creationId="{8A01200F-2CAC-CEC8-6A32-7DC9091F12C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" creationId="{1D912DA8-1ADA-3BFA-F6A0-610F8E6835EB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" creationId="{B913A898-3224-3D1D-6369-BC6DDAC1F28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7" creationId="{D6F3092E-1F9C-86C0-DDB7-115BD225D09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8" creationId="{4A7ECFF3-8FF6-DF01-719B-7175A33654C0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9" creationId="{7AB7C655-D9DF-6BB5-52D4-37DF37667A87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0" creationId="{7BD4EDA4-B601-9F2E-55F4-249A8E3BEF6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2" creationId="{3AA064C2-8473-9B1A-39A7-91981053448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3" creationId="{EA665A2B-8DEE-50DC-2662-22FA170FFF4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5" creationId="{A4B40349-DF7C-A675-7086-2B77F0EE61C2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6" creationId="{B469F47E-048C-E346-9754-7FEA5615A621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7" creationId="{C4C5B269-8301-577F-CE37-DB9003ED98EC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8" creationId="{C12746F7-79B2-7EAA-74D0-3F5D8A191AC1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9" creationId="{F3831933-5052-E3E6-6061-D7D4EFDBE994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20" creationId="{D1F4BAA8-2B3B-19E5-CEF9-4CDA5C0AEC99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21" creationId="{EC0598F9-86A6-7140-2A6D-33684BD6111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22" creationId="{FE6ED25E-A6AF-42D2-43D4-0EFB536512F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3" creationId="{2DA6E63A-061F-45A7-388B-BDB33D11FB4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4" creationId="{E67CFF2F-D495-DCBE-25DD-D4D6481421F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6" creationId="{9565E380-7B46-2613-47CF-0D6C560F916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7" creationId="{9B812A5C-B8F0-D99B-1F99-45C6C5BA9BC3}"/>
          </ac:spMkLst>
        </pc:spChg>
        <pc:spChg chg="mod">
          <ac:chgData name="Paula Vázquez-Valero" userId="3a0e46d7-2099-40af-a155-aa45b68bfff3" providerId="ADAL" clId="{A030630D-1216-40D3-91F2-2BA7196E5939}" dt="2023-04-28T18:04:30.623" v="2564" actId="1035"/>
          <ac:spMkLst>
            <pc:docMk/>
            <pc:sldMk cId="230807631" sldId="562"/>
            <ac:spMk id="28" creationId="{0B20CCCF-6944-C986-D38C-9DF71C1B534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9" creationId="{B7667DBF-A95E-0F9D-909D-99926A988FD3}"/>
          </ac:spMkLst>
        </pc:spChg>
        <pc:spChg chg="del">
          <ac:chgData name="Paula Vázquez-Valero" userId="3a0e46d7-2099-40af-a155-aa45b68bfff3" providerId="ADAL" clId="{A030630D-1216-40D3-91F2-2BA7196E5939}" dt="2023-04-28T17:59:57.305" v="2240" actId="478"/>
          <ac:spMkLst>
            <pc:docMk/>
            <pc:sldMk cId="230807631" sldId="562"/>
            <ac:spMk id="31" creationId="{25492DA9-39B9-6338-B5EC-12B2B0F0F3D2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2" creationId="{300B20A3-BF27-BD8B-C3E9-2E7AED15B861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3" creationId="{E3971C12-C7DB-E324-F756-B62599B0F4B8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4" creationId="{3D3A1741-5AC7-172B-3FDE-0F119E41DEC7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5" creationId="{8A03EA92-9F46-D1D6-D2BB-773FA9E1C734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6" creationId="{ADE794EF-1E3D-A3C1-4DE7-5BEAF082757C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7" creationId="{DEDC0B86-61FA-0A4A-17EE-3C8E504C64D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8" creationId="{2E4A844F-1F0E-D3A5-1D07-1C1033B0044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9" creationId="{326A6E44-3928-8D82-AFED-A571C5BCDDA0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0" creationId="{EF9CE99A-3B72-F288-D28F-200759AD208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1" creationId="{ABE752A2-11B7-00A5-0DD3-35707716394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2" creationId="{04F81406-0B1F-786C-5A2D-0550D0A447C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43" creationId="{A443D6D0-2417-482C-61CC-9EC16F54127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4" creationId="{0E0B0AC7-E7D7-5F36-404F-40E6FD5683A3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45" creationId="{4967AD73-FCDB-E559-68AB-64565AB0574A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6" creationId="{9253A014-37F6-C398-D53D-A5937EE41F9E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47" creationId="{B3060416-1B74-49D3-76A4-BAFB1759F1AA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8" creationId="{7AC0A786-6E13-7DBE-772A-F4D90A3DFD2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9" creationId="{5FAD0E36-9C4D-1204-A591-6892CCE11B40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0" creationId="{0037D39C-0700-7D83-08D3-DE232C5D79A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1" creationId="{1093EF2B-A60B-3436-B66B-FD436E8131B7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2" creationId="{380CF520-6D09-FFB0-24EC-CBE98D1F1F9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3" creationId="{FA22EEB7-F4E4-37CA-C3F9-89A76354CFA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4" creationId="{906884A3-01B6-D458-C75B-2D8F0AA9022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5" creationId="{300FC398-A16B-3F4F-52F6-04E94D32DC0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6" creationId="{342326D6-9DC3-E129-11DF-9EC0BCFA1CE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7" creationId="{D04B88DA-432A-F543-E525-D234279309F3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8" creationId="{764697C3-9528-DD89-F53D-70C35B469046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9" creationId="{C276A2E9-6D10-AB40-EF32-DC1B02B601A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0" creationId="{BCCF40E8-D8DF-4A16-AA9D-012CD99E56A9}"/>
          </ac:spMkLst>
        </pc:spChg>
        <pc:spChg chg="add mod">
          <ac:chgData name="Paula Vázquez-Valero" userId="3a0e46d7-2099-40af-a155-aa45b68bfff3" providerId="ADAL" clId="{A030630D-1216-40D3-91F2-2BA7196E5939}" dt="2023-04-28T22:53:34.372" v="7471" actId="1076"/>
          <ac:spMkLst>
            <pc:docMk/>
            <pc:sldMk cId="230807631" sldId="562"/>
            <ac:spMk id="61" creationId="{C9C37B15-74F5-F247-FF29-9055659ADB7E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2" creationId="{5B2332BC-5836-6413-2668-EE0164C060E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3" creationId="{4E029F45-50B8-2086-BC09-85BA0FF7E489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68" creationId="{CD1BC8C2-4088-B2B5-88CC-0A17BFEEA8B7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69" creationId="{5744A652-0F8E-66A1-F8F7-0B784EA5868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1" creationId="{9E84DA5E-B627-BBCA-B7CD-5E7A5A6549C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2" creationId="{E1EACEB7-7D39-CCE8-7514-5C1990CAAF7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3" creationId="{7DC815E0-9521-20D2-E8B7-C954A8171066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4" creationId="{6A7035B1-F03F-6F11-23C3-F9B8786049A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5" creationId="{5A62B7F6-AAA7-7B22-2923-BBB814C545A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6" creationId="{ECA3D076-7633-48C9-8D1D-B98797C86DC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7" creationId="{3F0FC401-82A1-C1BA-704F-2A25E1716BE9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8" creationId="{4AF3A675-5067-3C32-5F6E-A35E6597562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9" creationId="{F67ABD38-025F-A170-B032-1293F8ECF6E1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0" creationId="{D2728145-DBFD-1AB1-60B3-3CB3589D857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1" creationId="{1DB780A3-E106-40FE-573A-BC9C9E1D1AC8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2" creationId="{06779B35-7AB7-5301-9449-CD132DF4472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3" creationId="{729D5876-8217-953D-E9A7-82CE895681F3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4" creationId="{DFD1B0C2-D45A-8642-62B1-402652909E3A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5" creationId="{6C7DE9DD-9D65-6A49-586F-B9AC28FA81D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6" creationId="{5B27804C-6625-8FA6-561B-BF69F41B5B0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7" creationId="{E8AEB707-7FE5-C400-615B-FAD5E4AD294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8" creationId="{4C80BF70-BDA4-7736-9919-EC2054075A43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9" creationId="{A9815DDD-F871-972D-F9BE-BE53081488A1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0" creationId="{4966428E-009F-822A-B71F-1AEF5958F606}"/>
          </ac:spMkLst>
        </pc:spChg>
        <pc:spChg chg="add mod">
          <ac:chgData name="Paula Vázquez-Valero" userId="3a0e46d7-2099-40af-a155-aa45b68bfff3" providerId="ADAL" clId="{A030630D-1216-40D3-91F2-2BA7196E5939}" dt="2023-04-28T22:53:40.974" v="7472" actId="1076"/>
          <ac:spMkLst>
            <pc:docMk/>
            <pc:sldMk cId="230807631" sldId="562"/>
            <ac:spMk id="7191" creationId="{3EADEBB2-F882-656C-8DBB-BE632EFF9FBE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2" creationId="{F287BF86-CBE8-B48E-380C-37FDAC7FAA0B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3" creationId="{5FC94F4E-E3CC-C68B-8B9B-63250A79C33E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4" creationId="{D2B05AA9-6EC6-CA65-853B-0A005DF79FF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5" creationId="{FF9A138D-2196-D835-3F1C-AC3B40B0892A}"/>
          </ac:spMkLst>
        </pc:spChg>
        <pc:spChg chg="add mod">
          <ac:chgData name="Paula Vázquez-Valero" userId="3a0e46d7-2099-40af-a155-aa45b68bfff3" providerId="ADAL" clId="{A030630D-1216-40D3-91F2-2BA7196E5939}" dt="2023-04-28T18:00:27.369" v="2275" actId="14100"/>
          <ac:spMkLst>
            <pc:docMk/>
            <pc:sldMk cId="230807631" sldId="562"/>
            <ac:spMk id="7198" creationId="{B3E9B3CB-54D8-9AD1-6D0F-B5252F924792}"/>
          </ac:spMkLst>
        </pc:spChg>
        <pc:spChg chg="add del mod">
          <ac:chgData name="Paula Vázquez-Valero" userId="3a0e46d7-2099-40af-a155-aa45b68bfff3" providerId="ADAL" clId="{A030630D-1216-40D3-91F2-2BA7196E5939}" dt="2023-04-28T18:02:25.090" v="2379" actId="478"/>
          <ac:spMkLst>
            <pc:docMk/>
            <pc:sldMk cId="230807631" sldId="562"/>
            <ac:spMk id="7199" creationId="{755C21BE-14EF-B614-AE8C-B65EEBC91861}"/>
          </ac:spMkLst>
        </pc:spChg>
        <pc:spChg chg="add mod">
          <ac:chgData name="Paula Vázquez-Valero" userId="3a0e46d7-2099-40af-a155-aa45b68bfff3" providerId="ADAL" clId="{A030630D-1216-40D3-91F2-2BA7196E5939}" dt="2023-04-28T18:04:30.623" v="2564" actId="1035"/>
          <ac:spMkLst>
            <pc:docMk/>
            <pc:sldMk cId="230807631" sldId="562"/>
            <ac:spMk id="7200" creationId="{6CCCC48C-E23E-2928-D8E9-BA28EAE0A97D}"/>
          </ac:spMkLst>
        </pc:spChg>
        <pc:graphicFrameChg chg="del">
          <ac:chgData name="Paula Vázquez-Valero" userId="3a0e46d7-2099-40af-a155-aa45b68bfff3" providerId="ADAL" clId="{A030630D-1216-40D3-91F2-2BA7196E5939}" dt="2023-04-28T17:59:38.308" v="2233" actId="478"/>
          <ac:graphicFrameMkLst>
            <pc:docMk/>
            <pc:sldMk cId="230807631" sldId="562"/>
            <ac:graphicFrameMk id="5" creationId="{8BC926F4-B14E-B088-D8F4-587EB2BB663B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17:59:38.308" v="2233" actId="478"/>
          <ac:graphicFrameMkLst>
            <pc:docMk/>
            <pc:sldMk cId="230807631" sldId="562"/>
            <ac:graphicFrameMk id="14" creationId="{8553C36A-9AEB-703F-D12B-EDB291AEDB10}"/>
          </ac:graphicFrameMkLst>
        </pc:graphicFrameChg>
        <pc:picChg chg="mod">
          <ac:chgData name="Paula Vázquez-Valero" userId="3a0e46d7-2099-40af-a155-aa45b68bfff3" providerId="ADAL" clId="{A030630D-1216-40D3-91F2-2BA7196E5939}" dt="2023-04-28T18:04:30.623" v="2564" actId="1035"/>
          <ac:picMkLst>
            <pc:docMk/>
            <pc:sldMk cId="230807631" sldId="562"/>
            <ac:picMk id="25" creationId="{76B594A6-B014-B8C9-5289-D9C6DF073193}"/>
          </ac:picMkLst>
        </pc:picChg>
        <pc:picChg chg="del">
          <ac:chgData name="Paula Vázquez-Valero" userId="3a0e46d7-2099-40af-a155-aa45b68bfff3" providerId="ADAL" clId="{A030630D-1216-40D3-91F2-2BA7196E5939}" dt="2023-04-28T17:59:39.778" v="2234" actId="478"/>
          <ac:picMkLst>
            <pc:docMk/>
            <pc:sldMk cId="230807631" sldId="562"/>
            <ac:picMk id="7170" creationId="{931EE57F-9B13-4ED1-BB06-7FC6D174EA0A}"/>
          </ac:picMkLst>
        </pc:picChg>
        <pc:picChg chg="add mod">
          <ac:chgData name="Paula Vázquez-Valero" userId="3a0e46d7-2099-40af-a155-aa45b68bfff3" providerId="ADAL" clId="{A030630D-1216-40D3-91F2-2BA7196E5939}" dt="2023-04-28T18:00:05.321" v="2243" actId="1076"/>
          <ac:picMkLst>
            <pc:docMk/>
            <pc:sldMk cId="230807631" sldId="562"/>
            <ac:picMk id="7196" creationId="{1F275BAA-30EB-A11D-A43F-AEFC1914F2EC}"/>
          </ac:picMkLst>
        </pc:picChg>
        <pc:picChg chg="add del mod">
          <ac:chgData name="Paula Vázquez-Valero" userId="3a0e46d7-2099-40af-a155-aa45b68bfff3" providerId="ADAL" clId="{A030630D-1216-40D3-91F2-2BA7196E5939}" dt="2023-04-28T18:00:13.016" v="2245"/>
          <ac:picMkLst>
            <pc:docMk/>
            <pc:sldMk cId="230807631" sldId="562"/>
            <ac:picMk id="7197" creationId="{643AC592-E4CE-D9FF-15E0-1B47AC7109B9}"/>
          </ac:picMkLst>
        </pc:picChg>
      </pc:sldChg>
      <pc:sldChg chg="add">
        <pc:chgData name="Paula Vázquez-Valero" userId="3a0e46d7-2099-40af-a155-aa45b68bfff3" providerId="ADAL" clId="{A030630D-1216-40D3-91F2-2BA7196E5939}" dt="2023-04-28T16:51:28.445" v="26"/>
        <pc:sldMkLst>
          <pc:docMk/>
          <pc:sldMk cId="2564573475" sldId="567"/>
        </pc:sldMkLst>
      </pc:sldChg>
      <pc:sldChg chg="add del">
        <pc:chgData name="Paula Vázquez-Valero" userId="3a0e46d7-2099-40af-a155-aa45b68bfff3" providerId="ADAL" clId="{A030630D-1216-40D3-91F2-2BA7196E5939}" dt="2023-04-28T16:51:21.537" v="22" actId="2696"/>
        <pc:sldMkLst>
          <pc:docMk/>
          <pc:sldMk cId="3051167176" sldId="567"/>
        </pc:sldMkLst>
      </pc:sldChg>
      <pc:sldChg chg="addSp modSp del mod">
        <pc:chgData name="Paula Vázquez-Valero" userId="3a0e46d7-2099-40af-a155-aa45b68bfff3" providerId="ADAL" clId="{A030630D-1216-40D3-91F2-2BA7196E5939}" dt="2023-04-28T20:36:14.487" v="3567" actId="2696"/>
        <pc:sldMkLst>
          <pc:docMk/>
          <pc:sldMk cId="0" sldId="828"/>
        </pc:sldMkLst>
        <pc:spChg chg="add mod">
          <ac:chgData name="Paula Vázquez-Valero" userId="3a0e46d7-2099-40af-a155-aa45b68bfff3" providerId="ADAL" clId="{A030630D-1216-40D3-91F2-2BA7196E5939}" dt="2023-04-28T17:11:17.985" v="150" actId="20577"/>
          <ac:spMkLst>
            <pc:docMk/>
            <pc:sldMk cId="0" sldId="828"/>
            <ac:spMk id="3" creationId="{D6A3B75A-4E85-713E-31CE-5A39F136E5B1}"/>
          </ac:spMkLst>
        </pc:spChg>
        <pc:spChg chg="mod">
          <ac:chgData name="Paula Vázquez-Valero" userId="3a0e46d7-2099-40af-a155-aa45b68bfff3" providerId="ADAL" clId="{A030630D-1216-40D3-91F2-2BA7196E5939}" dt="2023-04-28T17:11:37.271" v="156" actId="20577"/>
          <ac:spMkLst>
            <pc:docMk/>
            <pc:sldMk cId="0" sldId="828"/>
            <ac:spMk id="5" creationId="{91AE0AE7-26FC-A8EC-2D7B-777F4DBED44D}"/>
          </ac:spMkLst>
        </pc:spChg>
        <pc:spChg chg="mod">
          <ac:chgData name="Paula Vázquez-Valero" userId="3a0e46d7-2099-40af-a155-aa45b68bfff3" providerId="ADAL" clId="{A030630D-1216-40D3-91F2-2BA7196E5939}" dt="2023-04-28T17:09:50.382" v="95" actId="1036"/>
          <ac:spMkLst>
            <pc:docMk/>
            <pc:sldMk cId="0" sldId="828"/>
            <ac:spMk id="26" creationId="{BFFF41BA-42D9-34E2-7E30-DA8A7A351A88}"/>
          </ac:spMkLst>
        </pc:spChg>
        <pc:spChg chg="mod">
          <ac:chgData name="Paula Vázquez-Valero" userId="3a0e46d7-2099-40af-a155-aa45b68bfff3" providerId="ADAL" clId="{A030630D-1216-40D3-91F2-2BA7196E5939}" dt="2023-04-28T17:07:46.248" v="50" actId="20577"/>
          <ac:spMkLst>
            <pc:docMk/>
            <pc:sldMk cId="0" sldId="828"/>
            <ac:spMk id="27" creationId="{6C5C9E23-8D40-BDBA-304D-E1609823283C}"/>
          </ac:spMkLst>
        </pc:spChg>
        <pc:spChg chg="mod">
          <ac:chgData name="Paula Vázquez-Valero" userId="3a0e46d7-2099-40af-a155-aa45b68bfff3" providerId="ADAL" clId="{A030630D-1216-40D3-91F2-2BA7196E5939}" dt="2023-04-28T17:11:06.010" v="142" actId="20577"/>
          <ac:spMkLst>
            <pc:docMk/>
            <pc:sldMk cId="0" sldId="828"/>
            <ac:spMk id="28" creationId="{922A7D21-26C9-7376-8555-535500FDB46F}"/>
          </ac:spMkLst>
        </pc:spChg>
        <pc:spChg chg="mod">
          <ac:chgData name="Paula Vázquez-Valero" userId="3a0e46d7-2099-40af-a155-aa45b68bfff3" providerId="ADAL" clId="{A030630D-1216-40D3-91F2-2BA7196E5939}" dt="2023-04-28T17:07:07.225" v="36" actId="20577"/>
          <ac:spMkLst>
            <pc:docMk/>
            <pc:sldMk cId="0" sldId="828"/>
            <ac:spMk id="29" creationId="{591E400B-EE13-A25A-68E1-F303DA2B7B02}"/>
          </ac:spMkLst>
        </pc:spChg>
        <pc:spChg chg="mod">
          <ac:chgData name="Paula Vázquez-Valero" userId="3a0e46d7-2099-40af-a155-aa45b68bfff3" providerId="ADAL" clId="{A030630D-1216-40D3-91F2-2BA7196E5939}" dt="2023-04-28T17:09:36.533" v="70" actId="20577"/>
          <ac:spMkLst>
            <pc:docMk/>
            <pc:sldMk cId="0" sldId="828"/>
            <ac:spMk id="30" creationId="{D2450F36-AA90-F4A6-6B2C-4D0B4622F0C6}"/>
          </ac:spMkLst>
        </pc:spChg>
        <pc:spChg chg="mod">
          <ac:chgData name="Paula Vázquez-Valero" userId="3a0e46d7-2099-40af-a155-aa45b68bfff3" providerId="ADAL" clId="{A030630D-1216-40D3-91F2-2BA7196E5939}" dt="2023-04-28T17:06:55.544" v="33" actId="20577"/>
          <ac:spMkLst>
            <pc:docMk/>
            <pc:sldMk cId="0" sldId="828"/>
            <ac:spMk id="31" creationId="{EA0DE167-C2E6-A6C9-B861-C9F22E5B211D}"/>
          </ac:spMkLst>
        </pc:spChg>
        <pc:spChg chg="mod">
          <ac:chgData name="Paula Vázquez-Valero" userId="3a0e46d7-2099-40af-a155-aa45b68bfff3" providerId="ADAL" clId="{A030630D-1216-40D3-91F2-2BA7196E5939}" dt="2023-04-28T17:07:39.234" v="45"/>
          <ac:spMkLst>
            <pc:docMk/>
            <pc:sldMk cId="0" sldId="828"/>
            <ac:spMk id="32" creationId="{59A544AF-5819-CEFB-E489-E35F5E8AEF1B}"/>
          </ac:spMkLst>
        </pc:spChg>
        <pc:spChg chg="mod">
          <ac:chgData name="Paula Vázquez-Valero" userId="3a0e46d7-2099-40af-a155-aa45b68bfff3" providerId="ADAL" clId="{A030630D-1216-40D3-91F2-2BA7196E5939}" dt="2023-04-28T17:10:21.383" v="123" actId="20577"/>
          <ac:spMkLst>
            <pc:docMk/>
            <pc:sldMk cId="0" sldId="828"/>
            <ac:spMk id="33" creationId="{DA37DB06-37D3-CB3A-210A-40B630D64366}"/>
          </ac:spMkLst>
        </pc:spChg>
        <pc:spChg chg="mod">
          <ac:chgData name="Paula Vázquez-Valero" userId="3a0e46d7-2099-40af-a155-aa45b68bfff3" providerId="ADAL" clId="{A030630D-1216-40D3-91F2-2BA7196E5939}" dt="2023-04-28T17:09:55.295" v="100" actId="20577"/>
          <ac:spMkLst>
            <pc:docMk/>
            <pc:sldMk cId="0" sldId="828"/>
            <ac:spMk id="34" creationId="{93BE0BBF-FC0C-2875-6DA4-93DF213732C4}"/>
          </ac:spMkLst>
        </pc:spChg>
        <pc:spChg chg="mod">
          <ac:chgData name="Paula Vázquez-Valero" userId="3a0e46d7-2099-40af-a155-aa45b68bfff3" providerId="ADAL" clId="{A030630D-1216-40D3-91F2-2BA7196E5939}" dt="2023-04-28T17:10:34.414" v="131" actId="1076"/>
          <ac:spMkLst>
            <pc:docMk/>
            <pc:sldMk cId="0" sldId="828"/>
            <ac:spMk id="35" creationId="{B5CD634D-F4F5-75D9-31B3-7D1E5E3A68C5}"/>
          </ac:spMkLst>
        </pc:spChg>
        <pc:spChg chg="mod">
          <ac:chgData name="Paula Vázquez-Valero" userId="3a0e46d7-2099-40af-a155-aa45b68bfff3" providerId="ADAL" clId="{A030630D-1216-40D3-91F2-2BA7196E5939}" dt="2023-04-28T17:10:45.192" v="136" actId="20577"/>
          <ac:spMkLst>
            <pc:docMk/>
            <pc:sldMk cId="0" sldId="828"/>
            <ac:spMk id="41" creationId="{6C3A2C95-CEA8-309D-E4B4-BF7F8D212804}"/>
          </ac:spMkLst>
        </pc:spChg>
        <pc:spChg chg="mod">
          <ac:chgData name="Paula Vázquez-Valero" userId="3a0e46d7-2099-40af-a155-aa45b68bfff3" providerId="ADAL" clId="{A030630D-1216-40D3-91F2-2BA7196E5939}" dt="2023-04-28T17:09:08.352" v="65" actId="20577"/>
          <ac:spMkLst>
            <pc:docMk/>
            <pc:sldMk cId="0" sldId="828"/>
            <ac:spMk id="45" creationId="{299FAD1F-6F0E-7D3D-C2BC-5D88A9DD9D55}"/>
          </ac:spMkLst>
        </pc:spChg>
        <pc:spChg chg="mod">
          <ac:chgData name="Paula Vázquez-Valero" userId="3a0e46d7-2099-40af-a155-aa45b68bfff3" providerId="ADAL" clId="{A030630D-1216-40D3-91F2-2BA7196E5939}" dt="2023-04-28T17:11:41.895" v="157" actId="113"/>
          <ac:spMkLst>
            <pc:docMk/>
            <pc:sldMk cId="0" sldId="828"/>
            <ac:spMk id="46" creationId="{0569F52F-FE8A-74BC-1A9E-F4CA8862E359}"/>
          </ac:spMkLst>
        </pc:spChg>
      </pc:sldChg>
      <pc:sldChg chg="modSp mod">
        <pc:chgData name="Paula Vázquez-Valero" userId="3a0e46d7-2099-40af-a155-aa45b68bfff3" providerId="ADAL" clId="{A030630D-1216-40D3-91F2-2BA7196E5939}" dt="2023-05-05T08:41:58.620" v="8001" actId="207"/>
        <pc:sldMkLst>
          <pc:docMk/>
          <pc:sldMk cId="438894393" sldId="839"/>
        </pc:sldMkLst>
        <pc:spChg chg="mod">
          <ac:chgData name="Paula Vázquez-Valero" userId="3a0e46d7-2099-40af-a155-aa45b68bfff3" providerId="ADAL" clId="{A030630D-1216-40D3-91F2-2BA7196E5939}" dt="2023-05-05T08:41:58.620" v="8001" actId="207"/>
          <ac:spMkLst>
            <pc:docMk/>
            <pc:sldMk cId="438894393" sldId="839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A030630D-1216-40D3-91F2-2BA7196E5939}" dt="2023-04-28T17:50:00.166" v="1639" actId="20577"/>
          <ac:spMkLst>
            <pc:docMk/>
            <pc:sldMk cId="438894393" sldId="839"/>
            <ac:spMk id="47" creationId="{69FD46AC-91BB-62E1-3CD4-F424968EA5CC}"/>
          </ac:spMkLst>
        </pc:spChg>
        <pc:spChg chg="mod">
          <ac:chgData name="Paula Vázquez-Valero" userId="3a0e46d7-2099-40af-a155-aa45b68bfff3" providerId="ADAL" clId="{A030630D-1216-40D3-91F2-2BA7196E5939}" dt="2023-04-28T17:49:41.584" v="1619" actId="20577"/>
          <ac:spMkLst>
            <pc:docMk/>
            <pc:sldMk cId="438894393" sldId="839"/>
            <ac:spMk id="48" creationId="{BB8E68A1-D4E7-D971-DD9A-09EC1866A1BD}"/>
          </ac:spMkLst>
        </pc:spChg>
        <pc:spChg chg="mod">
          <ac:chgData name="Paula Vázquez-Valero" userId="3a0e46d7-2099-40af-a155-aa45b68bfff3" providerId="ADAL" clId="{A030630D-1216-40D3-91F2-2BA7196E5939}" dt="2023-04-28T17:46:02.600" v="1428" actId="20577"/>
          <ac:spMkLst>
            <pc:docMk/>
            <pc:sldMk cId="438894393" sldId="839"/>
            <ac:spMk id="50" creationId="{1D688958-E1CB-6421-9DC4-C45E50B65510}"/>
          </ac:spMkLst>
        </pc:spChg>
        <pc:spChg chg="mod">
          <ac:chgData name="Paula Vázquez-Valero" userId="3a0e46d7-2099-40af-a155-aa45b68bfff3" providerId="ADAL" clId="{A030630D-1216-40D3-91F2-2BA7196E5939}" dt="2023-04-28T17:46:33.837" v="1481" actId="20577"/>
          <ac:spMkLst>
            <pc:docMk/>
            <pc:sldMk cId="438894393" sldId="839"/>
            <ac:spMk id="51" creationId="{F39CA4E6-6B05-E9BC-E098-72FE5CA59AE3}"/>
          </ac:spMkLst>
        </pc:spChg>
        <pc:spChg chg="mod">
          <ac:chgData name="Paula Vázquez-Valero" userId="3a0e46d7-2099-40af-a155-aa45b68bfff3" providerId="ADAL" clId="{A030630D-1216-40D3-91F2-2BA7196E5939}" dt="2023-04-28T21:33:05.734" v="5687" actId="20577"/>
          <ac:spMkLst>
            <pc:docMk/>
            <pc:sldMk cId="438894393" sldId="839"/>
            <ac:spMk id="53" creationId="{714382EC-4E0F-D2A4-7ECE-30BD8453F23A}"/>
          </ac:spMkLst>
        </pc:spChg>
        <pc:spChg chg="mod">
          <ac:chgData name="Paula Vázquez-Valero" userId="3a0e46d7-2099-40af-a155-aa45b68bfff3" providerId="ADAL" clId="{A030630D-1216-40D3-91F2-2BA7196E5939}" dt="2023-04-28T21:33:32.872" v="5710" actId="20577"/>
          <ac:spMkLst>
            <pc:docMk/>
            <pc:sldMk cId="438894393" sldId="839"/>
            <ac:spMk id="54" creationId="{33652503-9203-E7DD-9846-AC724F7C9407}"/>
          </ac:spMkLst>
        </pc:spChg>
        <pc:spChg chg="mod">
          <ac:chgData name="Paula Vázquez-Valero" userId="3a0e46d7-2099-40af-a155-aa45b68bfff3" providerId="ADAL" clId="{A030630D-1216-40D3-91F2-2BA7196E5939}" dt="2023-04-28T17:44:31.119" v="1305" actId="1076"/>
          <ac:spMkLst>
            <pc:docMk/>
            <pc:sldMk cId="438894393" sldId="839"/>
            <ac:spMk id="56" creationId="{71DC3C63-4BAD-05DE-CF9F-F116D5369315}"/>
          </ac:spMkLst>
        </pc:spChg>
        <pc:spChg chg="mod">
          <ac:chgData name="Paula Vázquez-Valero" userId="3a0e46d7-2099-40af-a155-aa45b68bfff3" providerId="ADAL" clId="{A030630D-1216-40D3-91F2-2BA7196E5939}" dt="2023-04-28T17:44:54.306" v="1334" actId="20577"/>
          <ac:spMkLst>
            <pc:docMk/>
            <pc:sldMk cId="438894393" sldId="839"/>
            <ac:spMk id="57" creationId="{AD618331-7718-E81A-CF08-DB0F17C33669}"/>
          </ac:spMkLst>
        </pc:spChg>
        <pc:spChg chg="mod">
          <ac:chgData name="Paula Vázquez-Valero" userId="3a0e46d7-2099-40af-a155-aa45b68bfff3" providerId="ADAL" clId="{A030630D-1216-40D3-91F2-2BA7196E5939}" dt="2023-04-28T17:45:00.733" v="1337" actId="1076"/>
          <ac:spMkLst>
            <pc:docMk/>
            <pc:sldMk cId="438894393" sldId="839"/>
            <ac:spMk id="62" creationId="{6D9AE88D-F034-4A05-CA41-539ED5F01ADD}"/>
          </ac:spMkLst>
        </pc:spChg>
        <pc:spChg chg="mod">
          <ac:chgData name="Paula Vázquez-Valero" userId="3a0e46d7-2099-40af-a155-aa45b68bfff3" providerId="ADAL" clId="{A030630D-1216-40D3-91F2-2BA7196E5939}" dt="2023-04-28T17:49:52.005" v="1632" actId="1035"/>
          <ac:spMkLst>
            <pc:docMk/>
            <pc:sldMk cId="438894393" sldId="839"/>
            <ac:spMk id="63" creationId="{B5BF516D-398E-A0EA-8AB2-168D04C5F6FB}"/>
          </ac:spMkLst>
        </pc:spChg>
        <pc:spChg chg="mod">
          <ac:chgData name="Paula Vázquez-Valero" userId="3a0e46d7-2099-40af-a155-aa45b68bfff3" providerId="ADAL" clId="{A030630D-1216-40D3-91F2-2BA7196E5939}" dt="2023-04-28T17:46:31.414" v="1480" actId="14100"/>
          <ac:spMkLst>
            <pc:docMk/>
            <pc:sldMk cId="438894393" sldId="839"/>
            <ac:spMk id="64" creationId="{13B1A75B-DE7D-AE66-473A-BDBB17A59450}"/>
          </ac:spMkLst>
        </pc:spChg>
        <pc:spChg chg="mod">
          <ac:chgData name="Paula Vázquez-Valero" userId="3a0e46d7-2099-40af-a155-aa45b68bfff3" providerId="ADAL" clId="{A030630D-1216-40D3-91F2-2BA7196E5939}" dt="2023-04-28T21:33:26.920" v="5708" actId="14100"/>
          <ac:spMkLst>
            <pc:docMk/>
            <pc:sldMk cId="438894393" sldId="839"/>
            <ac:spMk id="65" creationId="{30D8E883-F0CF-A3F5-CDFC-8C4F1C54BEE5}"/>
          </ac:spMkLst>
        </pc:spChg>
        <pc:spChg chg="mod">
          <ac:chgData name="Paula Vázquez-Valero" userId="3a0e46d7-2099-40af-a155-aa45b68bfff3" providerId="ADAL" clId="{A030630D-1216-40D3-91F2-2BA7196E5939}" dt="2023-04-28T17:44:56.819" v="1335" actId="1076"/>
          <ac:spMkLst>
            <pc:docMk/>
            <pc:sldMk cId="438894393" sldId="839"/>
            <ac:spMk id="66" creationId="{E33FDB5D-58F2-62B3-63C7-6D8828E53E03}"/>
          </ac:spMkLst>
        </pc:spChg>
        <pc:picChg chg="mod">
          <ac:chgData name="Paula Vázquez-Valero" userId="3a0e46d7-2099-40af-a155-aa45b68bfff3" providerId="ADAL" clId="{A030630D-1216-40D3-91F2-2BA7196E5939}" dt="2023-04-28T17:45:32.323" v="1392" actId="1035"/>
          <ac:picMkLst>
            <pc:docMk/>
            <pc:sldMk cId="438894393" sldId="839"/>
            <ac:picMk id="49" creationId="{448E47AE-6DC6-EE36-5645-1FB46E49FF09}"/>
          </ac:picMkLst>
        </pc:picChg>
        <pc:picChg chg="mod">
          <ac:chgData name="Paula Vázquez-Valero" userId="3a0e46d7-2099-40af-a155-aa45b68bfff3" providerId="ADAL" clId="{A030630D-1216-40D3-91F2-2BA7196E5939}" dt="2023-04-28T17:44:31.119" v="1305" actId="1076"/>
          <ac:picMkLst>
            <pc:docMk/>
            <pc:sldMk cId="438894393" sldId="839"/>
            <ac:picMk id="55" creationId="{3EB045D7-228E-2D8B-AEDD-36C849CA9C4A}"/>
          </ac:picMkLst>
        </pc:picChg>
      </pc:sldChg>
      <pc:sldChg chg="addSp delSp modSp mod delAnim modAnim">
        <pc:chgData name="Paula Vázquez-Valero" userId="3a0e46d7-2099-40af-a155-aa45b68bfff3" providerId="ADAL" clId="{A030630D-1216-40D3-91F2-2BA7196E5939}" dt="2023-04-28T22:11:22.589" v="6725"/>
        <pc:sldMkLst>
          <pc:docMk/>
          <pc:sldMk cId="4133275495" sldId="940"/>
        </pc:sldMkLst>
        <pc:spChg chg="mod">
          <ac:chgData name="Paula Vázquez-Valero" userId="3a0e46d7-2099-40af-a155-aa45b68bfff3" providerId="ADAL" clId="{A030630D-1216-40D3-91F2-2BA7196E5939}" dt="2023-04-28T17:20:17.931" v="330" actId="1076"/>
          <ac:spMkLst>
            <pc:docMk/>
            <pc:sldMk cId="4133275495" sldId="940"/>
            <ac:spMk id="11" creationId="{26AECE0B-A116-E721-6509-5E1BD95F15ED}"/>
          </ac:spMkLst>
        </pc:spChg>
        <pc:spChg chg="mod">
          <ac:chgData name="Paula Vázquez-Valero" userId="3a0e46d7-2099-40af-a155-aa45b68bfff3" providerId="ADAL" clId="{A030630D-1216-40D3-91F2-2BA7196E5939}" dt="2023-04-28T17:20:24.252" v="336" actId="20577"/>
          <ac:spMkLst>
            <pc:docMk/>
            <pc:sldMk cId="4133275495" sldId="940"/>
            <ac:spMk id="18" creationId="{D300239E-B4B3-4D98-A461-9844C797A97C}"/>
          </ac:spMkLst>
        </pc:spChg>
        <pc:spChg chg="mod">
          <ac:chgData name="Paula Vázquez-Valero" userId="3a0e46d7-2099-40af-a155-aa45b68bfff3" providerId="ADAL" clId="{A030630D-1216-40D3-91F2-2BA7196E5939}" dt="2023-04-28T17:20:30.118" v="363" actId="20577"/>
          <ac:spMkLst>
            <pc:docMk/>
            <pc:sldMk cId="4133275495" sldId="940"/>
            <ac:spMk id="19" creationId="{CF3B1E41-5902-4F85-9B61-B9A64DA57AD9}"/>
          </ac:spMkLst>
        </pc:spChg>
        <pc:spChg chg="mod">
          <ac:chgData name="Paula Vázquez-Valero" userId="3a0e46d7-2099-40af-a155-aa45b68bfff3" providerId="ADAL" clId="{A030630D-1216-40D3-91F2-2BA7196E5939}" dt="2023-04-28T17:22:18.990" v="463" actId="1076"/>
          <ac:spMkLst>
            <pc:docMk/>
            <pc:sldMk cId="4133275495" sldId="940"/>
            <ac:spMk id="23" creationId="{2B2A97E4-A15C-4477-9824-AA2F7825A75D}"/>
          </ac:spMkLst>
        </pc:spChg>
        <pc:spChg chg="mod">
          <ac:chgData name="Paula Vázquez-Valero" userId="3a0e46d7-2099-40af-a155-aa45b68bfff3" providerId="ADAL" clId="{A030630D-1216-40D3-91F2-2BA7196E5939}" dt="2023-04-28T17:22:14.198" v="462" actId="20577"/>
          <ac:spMkLst>
            <pc:docMk/>
            <pc:sldMk cId="4133275495" sldId="940"/>
            <ac:spMk id="24" creationId="{6E47E825-B85F-485D-A8C4-B4A0F22ACC04}"/>
          </ac:spMkLst>
        </pc:spChg>
        <pc:spChg chg="mod">
          <ac:chgData name="Paula Vázquez-Valero" userId="3a0e46d7-2099-40af-a155-aa45b68bfff3" providerId="ADAL" clId="{A030630D-1216-40D3-91F2-2BA7196E5939}" dt="2023-04-28T17:19:55.786" v="300" actId="14100"/>
          <ac:spMkLst>
            <pc:docMk/>
            <pc:sldMk cId="4133275495" sldId="940"/>
            <ac:spMk id="28" creationId="{603D5146-6E9E-4B75-8BCF-EFAD82F816F8}"/>
          </ac:spMkLst>
        </pc:spChg>
        <pc:spChg chg="mod">
          <ac:chgData name="Paula Vázquez-Valero" userId="3a0e46d7-2099-40af-a155-aa45b68bfff3" providerId="ADAL" clId="{A030630D-1216-40D3-91F2-2BA7196E5939}" dt="2023-04-28T17:56:51.106" v="2072" actId="207"/>
          <ac:spMkLst>
            <pc:docMk/>
            <pc:sldMk cId="4133275495" sldId="940"/>
            <ac:spMk id="29" creationId="{83A52107-DCAE-42E3-8593-F24FD417854D}"/>
          </ac:spMkLst>
        </pc:spChg>
        <pc:spChg chg="mod">
          <ac:chgData name="Paula Vázquez-Valero" userId="3a0e46d7-2099-40af-a155-aa45b68bfff3" providerId="ADAL" clId="{A030630D-1216-40D3-91F2-2BA7196E5939}" dt="2023-04-28T17:20:06.847" v="326" actId="20577"/>
          <ac:spMkLst>
            <pc:docMk/>
            <pc:sldMk cId="4133275495" sldId="940"/>
            <ac:spMk id="36" creationId="{1176B4AB-2712-47F9-A4E4-A9DAB18FE5A2}"/>
          </ac:spMkLst>
        </pc:spChg>
        <pc:spChg chg="mod">
          <ac:chgData name="Paula Vázquez-Valero" userId="3a0e46d7-2099-40af-a155-aa45b68bfff3" providerId="ADAL" clId="{A030630D-1216-40D3-91F2-2BA7196E5939}" dt="2023-04-28T17:57:00.303" v="2086" actId="14100"/>
          <ac:spMkLst>
            <pc:docMk/>
            <pc:sldMk cId="4133275495" sldId="940"/>
            <ac:spMk id="38" creationId="{F56C9F30-05E4-4777-BD02-0B4F163444D2}"/>
          </ac:spMkLst>
        </pc:spChg>
        <pc:picChg chg="add mod">
          <ac:chgData name="Paula Vázquez-Valero" userId="3a0e46d7-2099-40af-a155-aa45b68bfff3" providerId="ADAL" clId="{A030630D-1216-40D3-91F2-2BA7196E5939}" dt="2023-04-28T22:11:09.827" v="6722" actId="14100"/>
          <ac:picMkLst>
            <pc:docMk/>
            <pc:sldMk cId="4133275495" sldId="940"/>
            <ac:picMk id="3" creationId="{B4FC76A5-16C6-4B52-F51B-17BFAD099858}"/>
          </ac:picMkLst>
        </pc:picChg>
        <pc:picChg chg="del">
          <ac:chgData name="Paula Vázquez-Valero" userId="3a0e46d7-2099-40af-a155-aa45b68bfff3" providerId="ADAL" clId="{A030630D-1216-40D3-91F2-2BA7196E5939}" dt="2023-04-28T17:20:08.960" v="327" actId="478"/>
          <ac:picMkLst>
            <pc:docMk/>
            <pc:sldMk cId="4133275495" sldId="940"/>
            <ac:picMk id="10" creationId="{91988727-64EB-755F-12EF-91483C79848E}"/>
          </ac:picMkLst>
        </pc:picChg>
        <pc:picChg chg="mod">
          <ac:chgData name="Paula Vázquez-Valero" userId="3a0e46d7-2099-40af-a155-aa45b68bfff3" providerId="ADAL" clId="{A030630D-1216-40D3-91F2-2BA7196E5939}" dt="2023-04-28T17:22:20.962" v="464" actId="1076"/>
          <ac:picMkLst>
            <pc:docMk/>
            <pc:sldMk cId="4133275495" sldId="940"/>
            <ac:picMk id="22" creationId="{D91988BA-7809-40F1-A00F-E270F120320E}"/>
          </ac:picMkLst>
        </pc:picChg>
        <pc:picChg chg="mod">
          <ac:chgData name="Paula Vázquez-Valero" userId="3a0e46d7-2099-40af-a155-aa45b68bfff3" providerId="ADAL" clId="{A030630D-1216-40D3-91F2-2BA7196E5939}" dt="2023-04-28T17:19:57.776" v="301" actId="1076"/>
          <ac:picMkLst>
            <pc:docMk/>
            <pc:sldMk cId="4133275495" sldId="940"/>
            <ac:picMk id="32" creationId="{DD34AD78-E4BF-8870-AF57-C0326D0C9EE7}"/>
          </ac:picMkLst>
        </pc:picChg>
        <pc:picChg chg="mod">
          <ac:chgData name="Paula Vázquez-Valero" userId="3a0e46d7-2099-40af-a155-aa45b68bfff3" providerId="ADAL" clId="{A030630D-1216-40D3-91F2-2BA7196E5939}" dt="2023-04-28T17:20:10.870" v="328" actId="1076"/>
          <ac:picMkLst>
            <pc:docMk/>
            <pc:sldMk cId="4133275495" sldId="940"/>
            <ac:picMk id="44" creationId="{53B26ADB-8FCD-59D4-12D0-A5A79440974F}"/>
          </ac:picMkLst>
        </pc:picChg>
      </pc:sldChg>
      <pc:sldChg chg="addSp delSp modSp mod addAnim delAnim modAnim">
        <pc:chgData name="Paula Vázquez-Valero" userId="3a0e46d7-2099-40af-a155-aa45b68bfff3" providerId="ADAL" clId="{A030630D-1216-40D3-91F2-2BA7196E5939}" dt="2023-04-28T23:12:18.056" v="7881"/>
        <pc:sldMkLst>
          <pc:docMk/>
          <pc:sldMk cId="1279398828" sldId="945"/>
        </pc:sldMkLst>
        <pc:spChg chg="add del">
          <ac:chgData name="Paula Vázquez-Valero" userId="3a0e46d7-2099-40af-a155-aa45b68bfff3" providerId="ADAL" clId="{A030630D-1216-40D3-91F2-2BA7196E5939}" dt="2023-04-28T17:43:29.147" v="1266" actId="22"/>
          <ac:spMkLst>
            <pc:docMk/>
            <pc:sldMk cId="1279398828" sldId="945"/>
            <ac:spMk id="5" creationId="{992E5F8B-32D6-035D-5A97-39F08FAC59E2}"/>
          </ac:spMkLst>
        </pc:spChg>
        <pc:spChg chg="add del">
          <ac:chgData name="Paula Vázquez-Valero" userId="3a0e46d7-2099-40af-a155-aa45b68bfff3" providerId="ADAL" clId="{A030630D-1216-40D3-91F2-2BA7196E5939}" dt="2023-04-28T21:38:36.454" v="5889" actId="22"/>
          <ac:spMkLst>
            <pc:docMk/>
            <pc:sldMk cId="1279398828" sldId="945"/>
            <ac:spMk id="5" creationId="{C798CEE9-01AF-CE8E-C6CB-6C5601E84489}"/>
          </ac:spMkLst>
        </pc:spChg>
        <pc:spChg chg="add mod">
          <ac:chgData name="Paula Vázquez-Valero" userId="3a0e46d7-2099-40af-a155-aa45b68bfff3" providerId="ADAL" clId="{A030630D-1216-40D3-91F2-2BA7196E5939}" dt="2023-04-28T21:38:46.479" v="5908" actId="1038"/>
          <ac:spMkLst>
            <pc:docMk/>
            <pc:sldMk cId="1279398828" sldId="945"/>
            <ac:spMk id="6" creationId="{5E0F6670-C30B-61D6-7B32-F119A4FC1E26}"/>
          </ac:spMkLst>
        </pc:spChg>
        <pc:spChg chg="del">
          <ac:chgData name="Paula Vázquez-Valero" userId="3a0e46d7-2099-40af-a155-aa45b68bfff3" providerId="ADAL" clId="{A030630D-1216-40D3-91F2-2BA7196E5939}" dt="2023-04-28T21:38:58.900" v="5912" actId="478"/>
          <ac:spMkLst>
            <pc:docMk/>
            <pc:sldMk cId="1279398828" sldId="945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A030630D-1216-40D3-91F2-2BA7196E5939}" dt="2023-04-28T21:34:00.819" v="5757" actId="14100"/>
          <ac:spMkLst>
            <pc:docMk/>
            <pc:sldMk cId="1279398828" sldId="945"/>
            <ac:spMk id="41" creationId="{2DF35671-069A-4773-87A6-3BDBA7E690C7}"/>
          </ac:spMkLst>
        </pc:spChg>
        <pc:spChg chg="del mod">
          <ac:chgData name="Paula Vázquez-Valero" userId="3a0e46d7-2099-40af-a155-aa45b68bfff3" providerId="ADAL" clId="{A030630D-1216-40D3-91F2-2BA7196E5939}" dt="2023-04-28T17:43:27.707" v="1264" actId="478"/>
          <ac:spMkLst>
            <pc:docMk/>
            <pc:sldMk cId="1279398828" sldId="945"/>
            <ac:spMk id="43" creationId="{7B8C6F07-AB0D-49A9-A4B1-A9FFE056AD50}"/>
          </ac:spMkLst>
        </pc:spChg>
        <pc:spChg chg="del mod">
          <ac:chgData name="Paula Vázquez-Valero" userId="3a0e46d7-2099-40af-a155-aa45b68bfff3" providerId="ADAL" clId="{A030630D-1216-40D3-91F2-2BA7196E5939}" dt="2023-04-28T21:48:10.514" v="6143" actId="478"/>
          <ac:spMkLst>
            <pc:docMk/>
            <pc:sldMk cId="1279398828" sldId="945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34:42.570" v="5794" actId="1076"/>
          <ac:spMkLst>
            <pc:docMk/>
            <pc:sldMk cId="1279398828" sldId="945"/>
            <ac:spMk id="131" creationId="{B656B908-C902-D75D-24D9-A624B42D62FF}"/>
          </ac:spMkLst>
        </pc:spChg>
        <pc:spChg chg="del mod">
          <ac:chgData name="Paula Vázquez-Valero" userId="3a0e46d7-2099-40af-a155-aa45b68bfff3" providerId="ADAL" clId="{A030630D-1216-40D3-91F2-2BA7196E5939}" dt="2023-04-28T21:34:17.394" v="5786" actId="478"/>
          <ac:spMkLst>
            <pc:docMk/>
            <pc:sldMk cId="1279398828" sldId="945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A030630D-1216-40D3-91F2-2BA7196E5939}" dt="2023-04-28T21:34:47.273" v="5795" actId="20577"/>
          <ac:spMkLst>
            <pc:docMk/>
            <pc:sldMk cId="1279398828" sldId="945"/>
            <ac:spMk id="136" creationId="{59FED0A1-C826-086C-5B27-1795D985FDD5}"/>
          </ac:spMkLst>
        </pc:spChg>
        <pc:spChg chg="del">
          <ac:chgData name="Paula Vázquez-Valero" userId="3a0e46d7-2099-40af-a155-aa45b68bfff3" providerId="ADAL" clId="{A030630D-1216-40D3-91F2-2BA7196E5939}" dt="2023-04-28T21:35:46.322" v="5828" actId="478"/>
          <ac:spMkLst>
            <pc:docMk/>
            <pc:sldMk cId="1279398828" sldId="945"/>
            <ac:spMk id="143" creationId="{B5FA281E-5D6F-00AF-716C-BD2981A3B630}"/>
          </ac:spMkLst>
        </pc:spChg>
        <pc:spChg chg="del">
          <ac:chgData name="Paula Vázquez-Valero" userId="3a0e46d7-2099-40af-a155-aa45b68bfff3" providerId="ADAL" clId="{A030630D-1216-40D3-91F2-2BA7196E5939}" dt="2023-04-28T21:32:43.411" v="5661" actId="478"/>
          <ac:spMkLst>
            <pc:docMk/>
            <pc:sldMk cId="1279398828" sldId="945"/>
            <ac:spMk id="149" creationId="{F7FA43F0-93BA-F111-13A3-5A0F35DC7906}"/>
          </ac:spMkLst>
        </pc:spChg>
        <pc:spChg chg="mod ord">
          <ac:chgData name="Paula Vázquez-Valero" userId="3a0e46d7-2099-40af-a155-aa45b68bfff3" providerId="ADAL" clId="{A030630D-1216-40D3-91F2-2BA7196E5939}" dt="2023-04-28T22:45:20.533" v="7094" actId="113"/>
          <ac:spMkLst>
            <pc:docMk/>
            <pc:sldMk cId="1279398828" sldId="945"/>
            <ac:spMk id="150" creationId="{A1C0D11D-77B9-D4E6-C4DB-F6988230E438}"/>
          </ac:spMkLst>
        </pc:spChg>
        <pc:graphicFrameChg chg="modGraphic">
          <ac:chgData name="Paula Vázquez-Valero" userId="3a0e46d7-2099-40af-a155-aa45b68bfff3" providerId="ADAL" clId="{A030630D-1216-40D3-91F2-2BA7196E5939}" dt="2023-04-28T21:35:19.135" v="5813" actId="20577"/>
          <ac:graphicFrameMkLst>
            <pc:docMk/>
            <pc:sldMk cId="1279398828" sldId="945"/>
            <ac:graphicFrameMk id="45" creationId="{AA9E9C5B-A3D8-9230-B028-1E342C21E582}"/>
          </ac:graphicFrameMkLst>
        </pc:graphicFrameChg>
        <pc:graphicFrameChg chg="modGraphic">
          <ac:chgData name="Paula Vázquez-Valero" userId="3a0e46d7-2099-40af-a155-aa45b68bfff3" providerId="ADAL" clId="{A030630D-1216-40D3-91F2-2BA7196E5939}" dt="2023-04-28T21:35:41.040" v="5826" actId="20577"/>
          <ac:graphicFrameMkLst>
            <pc:docMk/>
            <pc:sldMk cId="1279398828" sldId="945"/>
            <ac:graphicFrameMk id="141" creationId="{29C373CA-3740-EBF1-0A82-97E7DE02F41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37:46.708" v="5861" actId="20577"/>
          <ac:graphicFrameMkLst>
            <pc:docMk/>
            <pc:sldMk cId="1279398828" sldId="945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21:35:22.715" v="5814" actId="1076"/>
          <ac:picMkLst>
            <pc:docMk/>
            <pc:sldMk cId="1279398828" sldId="945"/>
            <ac:picMk id="146" creationId="{2B7B207C-C76A-AB6F-08EE-848595EFFDFB}"/>
          </ac:picMkLst>
        </pc:picChg>
        <pc:picChg chg="mod">
          <ac:chgData name="Paula Vázquez-Valero" userId="3a0e46d7-2099-40af-a155-aa45b68bfff3" providerId="ADAL" clId="{A030630D-1216-40D3-91F2-2BA7196E5939}" dt="2023-04-28T21:35:44.554" v="5827" actId="1076"/>
          <ac:picMkLst>
            <pc:docMk/>
            <pc:sldMk cId="1279398828" sldId="945"/>
            <ac:picMk id="147" creationId="{3C63EB51-6995-8C4C-64DA-25AD491E0412}"/>
          </ac:picMkLst>
        </pc:picChg>
        <pc:picChg chg="mod">
          <ac:chgData name="Paula Vázquez-Valero" userId="3a0e46d7-2099-40af-a155-aa45b68bfff3" providerId="ADAL" clId="{A030630D-1216-40D3-91F2-2BA7196E5939}" dt="2023-04-28T21:36:14.221" v="5851" actId="1076"/>
          <ac:picMkLst>
            <pc:docMk/>
            <pc:sldMk cId="1279398828" sldId="945"/>
            <ac:picMk id="148" creationId="{A0EDDF6E-7EE9-E33D-ACA9-61921AAF39AF}"/>
          </ac:picMkLst>
        </pc:picChg>
        <pc:picChg chg="add del">
          <ac:chgData name="Paula Vázquez-Valero" userId="3a0e46d7-2099-40af-a155-aa45b68bfff3" providerId="ADAL" clId="{A030630D-1216-40D3-91F2-2BA7196E5939}" dt="2023-04-28T17:43:24.444" v="1261"/>
          <ac:picMkLst>
            <pc:docMk/>
            <pc:sldMk cId="1279398828" sldId="945"/>
            <ac:picMk id="2050" creationId="{A2398AEE-C4F1-A08D-7033-9A2FD23D5F6C}"/>
          </ac:picMkLst>
        </pc:picChg>
      </pc:sldChg>
      <pc:sldChg chg="addSp modSp del mod">
        <pc:chgData name="Paula Vázquez-Valero" userId="3a0e46d7-2099-40af-a155-aa45b68bfff3" providerId="ADAL" clId="{A030630D-1216-40D3-91F2-2BA7196E5939}" dt="2023-04-28T17:47:49.623" v="1526" actId="47"/>
        <pc:sldMkLst>
          <pc:docMk/>
          <pc:sldMk cId="3059019735" sldId="966"/>
        </pc:sldMkLst>
        <pc:spChg chg="add mod">
          <ac:chgData name="Paula Vázquez-Valero" userId="3a0e46d7-2099-40af-a155-aa45b68bfff3" providerId="ADAL" clId="{A030630D-1216-40D3-91F2-2BA7196E5939}" dt="2023-04-28T17:19:09.492" v="256" actId="1076"/>
          <ac:spMkLst>
            <pc:docMk/>
            <pc:sldMk cId="3059019735" sldId="966"/>
            <ac:spMk id="5" creationId="{425FC5CE-5AA0-BE31-D996-2EDE46F490C2}"/>
          </ac:spMkLst>
        </pc:spChg>
      </pc:sldChg>
      <pc:sldChg chg="addSp delSp modSp mod delAnim modAnim modNotesTx">
        <pc:chgData name="Paula Vázquez-Valero" userId="3a0e46d7-2099-40af-a155-aa45b68bfff3" providerId="ADAL" clId="{A030630D-1216-40D3-91F2-2BA7196E5939}" dt="2023-05-05T08:41:53.303" v="8000" actId="20577"/>
        <pc:sldMkLst>
          <pc:docMk/>
          <pc:sldMk cId="134260330" sldId="975"/>
        </pc:sldMkLst>
        <pc:spChg chg="add mod">
          <ac:chgData name="Paula Vázquez-Valero" userId="3a0e46d7-2099-40af-a155-aa45b68bfff3" providerId="ADAL" clId="{A030630D-1216-40D3-91F2-2BA7196E5939}" dt="2023-04-28T17:40:58.961" v="1123" actId="1076"/>
          <ac:spMkLst>
            <pc:docMk/>
            <pc:sldMk cId="134260330" sldId="975"/>
            <ac:spMk id="9" creationId="{F329DD55-F2E4-CFA5-850E-5EE938F37937}"/>
          </ac:spMkLst>
        </pc:spChg>
        <pc:spChg chg="add del mod">
          <ac:chgData name="Paula Vázquez-Valero" userId="3a0e46d7-2099-40af-a155-aa45b68bfff3" providerId="ADAL" clId="{A030630D-1216-40D3-91F2-2BA7196E5939}" dt="2023-04-28T17:37:13.504" v="1103" actId="21"/>
          <ac:spMkLst>
            <pc:docMk/>
            <pc:sldMk cId="134260330" sldId="975"/>
            <ac:spMk id="11" creationId="{DA955A0F-9DC6-20B9-7271-59592F3E8EBB}"/>
          </ac:spMkLst>
        </pc:spChg>
        <pc:spChg chg="add del mod">
          <ac:chgData name="Paula Vázquez-Valero" userId="3a0e46d7-2099-40af-a155-aa45b68bfff3" providerId="ADAL" clId="{A030630D-1216-40D3-91F2-2BA7196E5939}" dt="2023-04-28T17:37:13.504" v="1103" actId="21"/>
          <ac:spMkLst>
            <pc:docMk/>
            <pc:sldMk cId="134260330" sldId="975"/>
            <ac:spMk id="14" creationId="{B6D02BDE-5A5F-3267-5DA5-25247F73E4A1}"/>
          </ac:spMkLst>
        </pc:spChg>
        <pc:spChg chg="mod">
          <ac:chgData name="Paula Vázquez-Valero" userId="3a0e46d7-2099-40af-a155-aa45b68bfff3" providerId="ADAL" clId="{A030630D-1216-40D3-91F2-2BA7196E5939}" dt="2023-04-28T17:31:46.271" v="882" actId="20577"/>
          <ac:spMkLst>
            <pc:docMk/>
            <pc:sldMk cId="134260330" sldId="975"/>
            <ac:spMk id="38" creationId="{3A4F7B6B-B37F-5FFE-C703-7472524C9590}"/>
          </ac:spMkLst>
        </pc:spChg>
        <pc:spChg chg="mod">
          <ac:chgData name="Paula Vázquez-Valero" userId="3a0e46d7-2099-40af-a155-aa45b68bfff3" providerId="ADAL" clId="{A030630D-1216-40D3-91F2-2BA7196E5939}" dt="2023-04-28T17:31:53.378" v="913" actId="20577"/>
          <ac:spMkLst>
            <pc:docMk/>
            <pc:sldMk cId="134260330" sldId="975"/>
            <ac:spMk id="44" creationId="{765AE9E5-C4C6-4FDD-01D3-A923933B2F9C}"/>
          </ac:spMkLst>
        </pc:spChg>
        <pc:spChg chg="mod">
          <ac:chgData name="Paula Vázquez-Valero" userId="3a0e46d7-2099-40af-a155-aa45b68bfff3" providerId="ADAL" clId="{A030630D-1216-40D3-91F2-2BA7196E5939}" dt="2023-04-28T17:32:22.224" v="954" actId="1035"/>
          <ac:spMkLst>
            <pc:docMk/>
            <pc:sldMk cId="134260330" sldId="975"/>
            <ac:spMk id="45" creationId="{6EB475EB-9F65-BAEC-CED2-5EFF1FFBDE23}"/>
          </ac:spMkLst>
        </pc:spChg>
        <pc:spChg chg="mod">
          <ac:chgData name="Paula Vázquez-Valero" userId="3a0e46d7-2099-40af-a155-aa45b68bfff3" providerId="ADAL" clId="{A030630D-1216-40D3-91F2-2BA7196E5939}" dt="2023-04-28T17:32:52.604" v="976" actId="20577"/>
          <ac:spMkLst>
            <pc:docMk/>
            <pc:sldMk cId="134260330" sldId="975"/>
            <ac:spMk id="46" creationId="{42899BF4-889E-2DD4-7A52-DCEDDA9433A0}"/>
          </ac:spMkLst>
        </pc:spChg>
        <pc:spChg chg="mod">
          <ac:chgData name="Paula Vázquez-Valero" userId="3a0e46d7-2099-40af-a155-aa45b68bfff3" providerId="ADAL" clId="{A030630D-1216-40D3-91F2-2BA7196E5939}" dt="2023-04-28T17:33:01.722" v="1010" actId="20577"/>
          <ac:spMkLst>
            <pc:docMk/>
            <pc:sldMk cId="134260330" sldId="975"/>
            <ac:spMk id="47" creationId="{7624D998-29A6-0497-AB98-66E22771DCBD}"/>
          </ac:spMkLst>
        </pc:spChg>
        <pc:spChg chg="mod">
          <ac:chgData name="Paula Vázquez-Valero" userId="3a0e46d7-2099-40af-a155-aa45b68bfff3" providerId="ADAL" clId="{A030630D-1216-40D3-91F2-2BA7196E5939}" dt="2023-04-28T17:33:12.742" v="1050" actId="1036"/>
          <ac:spMkLst>
            <pc:docMk/>
            <pc:sldMk cId="134260330" sldId="975"/>
            <ac:spMk id="48" creationId="{9558D650-F9D4-D2B5-EE9A-F6903F957EAD}"/>
          </ac:spMkLst>
        </pc:spChg>
        <pc:spChg chg="mod">
          <ac:chgData name="Paula Vázquez-Valero" userId="3a0e46d7-2099-40af-a155-aa45b68bfff3" providerId="ADAL" clId="{A030630D-1216-40D3-91F2-2BA7196E5939}" dt="2023-04-28T21:31:19.641" v="5624" actId="14100"/>
          <ac:spMkLst>
            <pc:docMk/>
            <pc:sldMk cId="134260330" sldId="975"/>
            <ac:spMk id="62" creationId="{93AA1356-0460-84DE-2D24-4A04FE5AC963}"/>
          </ac:spMkLst>
        </pc:spChg>
        <pc:spChg chg="del mod">
          <ac:chgData name="Paula Vázquez-Valero" userId="3a0e46d7-2099-40af-a155-aa45b68bfff3" providerId="ADAL" clId="{A030630D-1216-40D3-91F2-2BA7196E5939}" dt="2023-04-28T21:31:03.055" v="5615" actId="478"/>
          <ac:spMkLst>
            <pc:docMk/>
            <pc:sldMk cId="134260330" sldId="975"/>
            <ac:spMk id="63" creationId="{0710A75E-044A-7CCD-12DD-7D128D9A4964}"/>
          </ac:spMkLst>
        </pc:spChg>
        <pc:spChg chg="mod">
          <ac:chgData name="Paula Vázquez-Valero" userId="3a0e46d7-2099-40af-a155-aa45b68bfff3" providerId="ADAL" clId="{A030630D-1216-40D3-91F2-2BA7196E5939}" dt="2023-04-28T21:30:54.351" v="5610" actId="20577"/>
          <ac:spMkLst>
            <pc:docMk/>
            <pc:sldMk cId="134260330" sldId="975"/>
            <ac:spMk id="66" creationId="{4923C3E1-68EE-36CC-0CBB-493C42F38364}"/>
          </ac:spMkLst>
        </pc:spChg>
        <pc:grpChg chg="mod ord">
          <ac:chgData name="Paula Vázquez-Valero" userId="3a0e46d7-2099-40af-a155-aa45b68bfff3" providerId="ADAL" clId="{A030630D-1216-40D3-91F2-2BA7196E5939}" dt="2023-04-28T17:41:15.975" v="1132" actId="1037"/>
          <ac:grpSpMkLst>
            <pc:docMk/>
            <pc:sldMk cId="134260330" sldId="975"/>
            <ac:grpSpMk id="6" creationId="{D9871514-D3D2-59F1-E132-9E7C0CCE8BE2}"/>
          </ac:grpSpMkLst>
        </pc:grpChg>
        <pc:grpChg chg="add mod">
          <ac:chgData name="Paula Vázquez-Valero" userId="3a0e46d7-2099-40af-a155-aa45b68bfff3" providerId="ADAL" clId="{A030630D-1216-40D3-91F2-2BA7196E5939}" dt="2023-04-28T17:40:58.961" v="1123" actId="1076"/>
          <ac:grpSpMkLst>
            <pc:docMk/>
            <pc:sldMk cId="134260330" sldId="975"/>
            <ac:grpSpMk id="10" creationId="{76CF4354-2A43-A2CF-9A9C-C8EC1374EE0C}"/>
          </ac:grpSpMkLst>
        </pc:grpChg>
        <pc:grpChg chg="del">
          <ac:chgData name="Paula Vázquez-Valero" userId="3a0e46d7-2099-40af-a155-aa45b68bfff3" providerId="ADAL" clId="{A030630D-1216-40D3-91F2-2BA7196E5939}" dt="2023-04-28T17:35:29.232" v="1089" actId="478"/>
          <ac:grpSpMkLst>
            <pc:docMk/>
            <pc:sldMk cId="134260330" sldId="975"/>
            <ac:grpSpMk id="53" creationId="{609C92FC-9F7F-7185-E76C-3856BBF93F93}"/>
          </ac:grpSpMkLst>
        </pc:grpChg>
        <pc:graphicFrameChg chg="mod modGraphic">
          <ac:chgData name="Paula Vázquez-Valero" userId="3a0e46d7-2099-40af-a155-aa45b68bfff3" providerId="ADAL" clId="{A030630D-1216-40D3-91F2-2BA7196E5939}" dt="2023-04-28T21:30:57.640" v="5612" actId="1076"/>
          <ac:graphicFrameMkLst>
            <pc:docMk/>
            <pc:sldMk cId="134260330" sldId="975"/>
            <ac:graphicFrameMk id="3" creationId="{D42B01A7-EC57-4743-B44D-D99D9F8FEBF6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17:32:08.715" v="919" actId="478"/>
          <ac:graphicFrameMkLst>
            <pc:docMk/>
            <pc:sldMk cId="134260330" sldId="975"/>
            <ac:graphicFrameMk id="13" creationId="{F402D697-DB7A-E27F-90FE-7AA90B0214C6}"/>
          </ac:graphicFrameMkLst>
        </pc:graphicFrameChg>
        <pc:picChg chg="add del mod">
          <ac:chgData name="Paula Vázquez-Valero" userId="3a0e46d7-2099-40af-a155-aa45b68bfff3" providerId="ADAL" clId="{A030630D-1216-40D3-91F2-2BA7196E5939}" dt="2023-04-28T21:25:03.790" v="5534" actId="21"/>
          <ac:picMkLst>
            <pc:docMk/>
            <pc:sldMk cId="134260330" sldId="975"/>
            <ac:picMk id="4" creationId="{84BE9683-A834-072F-A818-25B75D943E8C}"/>
          </ac:picMkLst>
        </pc:picChg>
        <pc:picChg chg="add mod">
          <ac:chgData name="Paula Vázquez-Valero" userId="3a0e46d7-2099-40af-a155-aa45b68bfff3" providerId="ADAL" clId="{A030630D-1216-40D3-91F2-2BA7196E5939}" dt="2023-04-28T17:40:58.961" v="1123" actId="1076"/>
          <ac:picMkLst>
            <pc:docMk/>
            <pc:sldMk cId="134260330" sldId="975"/>
            <ac:picMk id="8" creationId="{8233A887-4EB1-B03A-04D5-1F51A1A7F1F9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12" creationId="{002BE83B-30B2-E0F6-99A6-043C1ED88032}"/>
          </ac:picMkLst>
        </pc:picChg>
        <pc:picChg chg="add mod">
          <ac:chgData name="Paula Vázquez-Valero" userId="3a0e46d7-2099-40af-a155-aa45b68bfff3" providerId="ADAL" clId="{A030630D-1216-40D3-91F2-2BA7196E5939}" dt="2023-04-28T17:40:56.537" v="1122" actId="14100"/>
          <ac:picMkLst>
            <pc:docMk/>
            <pc:sldMk cId="134260330" sldId="975"/>
            <ac:picMk id="15" creationId="{203B2894-3BEF-CFE8-481F-5CEA7B2D896E}"/>
          </ac:picMkLst>
        </pc:picChg>
        <pc:picChg chg="add mod">
          <ac:chgData name="Paula Vázquez-Valero" userId="3a0e46d7-2099-40af-a155-aa45b68bfff3" providerId="ADAL" clId="{A030630D-1216-40D3-91F2-2BA7196E5939}" dt="2023-04-28T17:40:07.503" v="1114" actId="14100"/>
          <ac:picMkLst>
            <pc:docMk/>
            <pc:sldMk cId="134260330" sldId="975"/>
            <ac:picMk id="16" creationId="{26F179DA-DD3B-27C3-9623-387C7E4E92E4}"/>
          </ac:picMkLst>
        </pc:picChg>
        <pc:picChg chg="mod">
          <ac:chgData name="Paula Vázquez-Valero" userId="3a0e46d7-2099-40af-a155-aa45b68bfff3" providerId="ADAL" clId="{A030630D-1216-40D3-91F2-2BA7196E5939}" dt="2023-04-28T17:41:13.349" v="1129" actId="14100"/>
          <ac:picMkLst>
            <pc:docMk/>
            <pc:sldMk cId="134260330" sldId="975"/>
            <ac:picMk id="40" creationId="{56B6766F-0E11-AC4A-703A-E6013A2990F4}"/>
          </ac:picMkLst>
        </pc:picChg>
        <pc:picChg chg="mod">
          <ac:chgData name="Paula Vázquez-Valero" userId="3a0e46d7-2099-40af-a155-aa45b68bfff3" providerId="ADAL" clId="{A030630D-1216-40D3-91F2-2BA7196E5939}" dt="2023-04-28T21:31:16.562" v="5623" actId="207"/>
          <ac:picMkLst>
            <pc:docMk/>
            <pc:sldMk cId="134260330" sldId="975"/>
            <ac:picMk id="64" creationId="{E74C77AF-2C22-0A30-0E34-2F0D418A0358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93" creationId="{2572D985-AF61-AEAA-587F-8E1422B8CECA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94" creationId="{49560AB9-970C-4AD2-7FEA-DD32A7EF8EA6}"/>
          </ac:picMkLst>
        </pc:picChg>
        <pc:picChg chg="add del mod">
          <ac:chgData name="Paula Vázquez-Valero" userId="3a0e46d7-2099-40af-a155-aa45b68bfff3" providerId="ADAL" clId="{A030630D-1216-40D3-91F2-2BA7196E5939}" dt="2023-04-28T17:37:13.504" v="1103" actId="21"/>
          <ac:picMkLst>
            <pc:docMk/>
            <pc:sldMk cId="134260330" sldId="975"/>
            <ac:picMk id="1026" creationId="{E5A9AA57-7CB9-A051-F7EC-F26E262B497D}"/>
          </ac:picMkLst>
        </pc:picChg>
        <pc:picChg chg="add mod">
          <ac:chgData name="Paula Vázquez-Valero" userId="3a0e46d7-2099-40af-a155-aa45b68bfff3" providerId="ADAL" clId="{A030630D-1216-40D3-91F2-2BA7196E5939}" dt="2023-04-28T17:37:48.859" v="1111" actId="1076"/>
          <ac:picMkLst>
            <pc:docMk/>
            <pc:sldMk cId="134260330" sldId="975"/>
            <ac:picMk id="1028" creationId="{04805623-EAF7-6AF9-E570-D523DDD29A2C}"/>
          </ac:picMkLst>
        </pc:picChg>
        <pc:picChg chg="add mod">
          <ac:chgData name="Paula Vázquez-Valero" userId="3a0e46d7-2099-40af-a155-aa45b68bfff3" providerId="ADAL" clId="{A030630D-1216-40D3-91F2-2BA7196E5939}" dt="2023-04-28T17:40:51.628" v="1119" actId="1076"/>
          <ac:picMkLst>
            <pc:docMk/>
            <pc:sldMk cId="134260330" sldId="975"/>
            <ac:picMk id="1030" creationId="{5B968C1E-D987-EFAA-DD26-AE61F00436FA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2050" creationId="{CD946AC9-4C25-7779-9455-04070998CA01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2052" creationId="{8303B1D9-7FFC-DC03-C903-53BC11992D31}"/>
          </ac:picMkLst>
        </pc:picChg>
      </pc:sldChg>
      <pc:sldChg chg="addSp delSp modSp mod ord modAnim">
        <pc:chgData name="Paula Vázquez-Valero" userId="3a0e46d7-2099-40af-a155-aa45b68bfff3" providerId="ADAL" clId="{A030630D-1216-40D3-91F2-2BA7196E5939}" dt="2023-04-28T23:18:53.748" v="7942" actId="113"/>
        <pc:sldMkLst>
          <pc:docMk/>
          <pc:sldMk cId="3580569745" sldId="980"/>
        </pc:sldMkLst>
        <pc:spChg chg="add mod">
          <ac:chgData name="Paula Vázquez-Valero" userId="3a0e46d7-2099-40af-a155-aa45b68bfff3" providerId="ADAL" clId="{A030630D-1216-40D3-91F2-2BA7196E5939}" dt="2023-04-28T21:46:59.670" v="6138" actId="20577"/>
          <ac:spMkLst>
            <pc:docMk/>
            <pc:sldMk cId="3580569745" sldId="980"/>
            <ac:spMk id="5" creationId="{FCF8ADC7-A7FF-2D94-3875-A2F2142AD393}"/>
          </ac:spMkLst>
        </pc:spChg>
        <pc:spChg chg="add mod">
          <ac:chgData name="Paula Vázquez-Valero" userId="3a0e46d7-2099-40af-a155-aa45b68bfff3" providerId="ADAL" clId="{A030630D-1216-40D3-91F2-2BA7196E5939}" dt="2023-04-28T21:47:05.027" v="6139" actId="1076"/>
          <ac:spMkLst>
            <pc:docMk/>
            <pc:sldMk cId="3580569745" sldId="980"/>
            <ac:spMk id="6" creationId="{43707A5F-B9EA-20ED-9D92-71F0F5A5F3A9}"/>
          </ac:spMkLst>
        </pc:spChg>
        <pc:spChg chg="mod">
          <ac:chgData name="Paula Vázquez-Valero" userId="3a0e46d7-2099-40af-a155-aa45b68bfff3" providerId="ADAL" clId="{A030630D-1216-40D3-91F2-2BA7196E5939}" dt="2023-04-28T23:18:53.748" v="7942" actId="113"/>
          <ac:spMkLst>
            <pc:docMk/>
            <pc:sldMk cId="3580569745" sldId="980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45:15.854" v="6090" actId="20577"/>
          <ac:spMkLst>
            <pc:docMk/>
            <pc:sldMk cId="3580569745" sldId="980"/>
            <ac:spMk id="136" creationId="{59FED0A1-C826-086C-5B27-1795D985FDD5}"/>
          </ac:spMkLst>
        </pc:spChg>
        <pc:graphicFrameChg chg="del">
          <ac:chgData name="Paula Vázquez-Valero" userId="3a0e46d7-2099-40af-a155-aa45b68bfff3" providerId="ADAL" clId="{A030630D-1216-40D3-91F2-2BA7196E5939}" dt="2023-04-28T23:11:55.342" v="7879" actId="478"/>
          <ac:graphicFrameMkLst>
            <pc:docMk/>
            <pc:sldMk cId="3580569745" sldId="980"/>
            <ac:graphicFrameMk id="3" creationId="{C74BB5B9-A673-FDE8-2B31-CD759F389F68}"/>
          </ac:graphicFrameMkLst>
        </pc:graphicFrameChg>
        <pc:graphicFrameChg chg="modGraphic">
          <ac:chgData name="Paula Vázquez-Valero" userId="3a0e46d7-2099-40af-a155-aa45b68bfff3" providerId="ADAL" clId="{A030630D-1216-40D3-91F2-2BA7196E5939}" dt="2023-04-28T21:45:59.556" v="6127" actId="20577"/>
          <ac:graphicFrameMkLst>
            <pc:docMk/>
            <pc:sldMk cId="3580569745" sldId="980"/>
            <ac:graphicFrameMk id="45" creationId="{AA9E9C5B-A3D8-9230-B028-1E342C21E582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46:22.948" v="6132" actId="1076"/>
          <ac:graphicFrameMkLst>
            <pc:docMk/>
            <pc:sldMk cId="3580569745" sldId="980"/>
            <ac:graphicFrameMk id="141" creationId="{29C373CA-3740-EBF1-0A82-97E7DE02F418}"/>
          </ac:graphicFrameMkLst>
        </pc:graphicFrameChg>
        <pc:graphicFrameChg chg="mod">
          <ac:chgData name="Paula Vázquez-Valero" userId="3a0e46d7-2099-40af-a155-aa45b68bfff3" providerId="ADAL" clId="{A030630D-1216-40D3-91F2-2BA7196E5939}" dt="2023-04-28T21:46:22.948" v="6132" actId="1076"/>
          <ac:graphicFrameMkLst>
            <pc:docMk/>
            <pc:sldMk cId="3580569745" sldId="980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21:46:22.948" v="6132" actId="1076"/>
          <ac:picMkLst>
            <pc:docMk/>
            <pc:sldMk cId="3580569745" sldId="980"/>
            <ac:picMk id="147" creationId="{3C63EB51-6995-8C4C-64DA-25AD491E0412}"/>
          </ac:picMkLst>
        </pc:picChg>
        <pc:picChg chg="mod">
          <ac:chgData name="Paula Vázquez-Valero" userId="3a0e46d7-2099-40af-a155-aa45b68bfff3" providerId="ADAL" clId="{A030630D-1216-40D3-91F2-2BA7196E5939}" dt="2023-04-28T21:46:22.948" v="6132" actId="1076"/>
          <ac:picMkLst>
            <pc:docMk/>
            <pc:sldMk cId="3580569745" sldId="980"/>
            <ac:picMk id="148" creationId="{A0EDDF6E-7EE9-E33D-ACA9-61921AAF39AF}"/>
          </ac:picMkLst>
        </pc:picChg>
      </pc:sldChg>
      <pc:sldChg chg="addSp delSp modSp mod ord addAnim delAnim">
        <pc:chgData name="Paula Vázquez-Valero" userId="3a0e46d7-2099-40af-a155-aa45b68bfff3" providerId="ADAL" clId="{A030630D-1216-40D3-91F2-2BA7196E5939}" dt="2023-04-28T23:18:43.610" v="7935" actId="20577"/>
        <pc:sldMkLst>
          <pc:docMk/>
          <pc:sldMk cId="1136787114" sldId="981"/>
        </pc:sldMkLst>
        <pc:spChg chg="del">
          <ac:chgData name="Paula Vázquez-Valero" userId="3a0e46d7-2099-40af-a155-aa45b68bfff3" providerId="ADAL" clId="{A030630D-1216-40D3-91F2-2BA7196E5939}" dt="2023-04-28T21:53:16.424" v="6241" actId="478"/>
          <ac:spMkLst>
            <pc:docMk/>
            <pc:sldMk cId="1136787114" sldId="981"/>
            <ac:spMk id="26" creationId="{76A70BA2-2759-8D1D-1BD8-AF89CBA38799}"/>
          </ac:spMkLst>
        </pc:spChg>
        <pc:spChg chg="mod">
          <ac:chgData name="Paula Vázquez-Valero" userId="3a0e46d7-2099-40af-a155-aa45b68bfff3" providerId="ADAL" clId="{A030630D-1216-40D3-91F2-2BA7196E5939}" dt="2023-04-28T21:53:14.178" v="6240" actId="20577"/>
          <ac:spMkLst>
            <pc:docMk/>
            <pc:sldMk cId="1136787114" sldId="981"/>
            <ac:spMk id="32" creationId="{F723BD61-A515-3068-E5D4-824A6447A195}"/>
          </ac:spMkLst>
        </pc:spChg>
        <pc:spChg chg="mod">
          <ac:chgData name="Paula Vázquez-Valero" userId="3a0e46d7-2099-40af-a155-aa45b68bfff3" providerId="ADAL" clId="{A030630D-1216-40D3-91F2-2BA7196E5939}" dt="2023-04-28T21:53:33.694" v="6249" actId="1076"/>
          <ac:spMkLst>
            <pc:docMk/>
            <pc:sldMk cId="1136787114" sldId="981"/>
            <ac:spMk id="33" creationId="{90566FC0-6787-A520-F9A0-4F05B9F0F09C}"/>
          </ac:spMkLst>
        </pc:spChg>
        <pc:spChg chg="del mod">
          <ac:chgData name="Paula Vázquez-Valero" userId="3a0e46d7-2099-40af-a155-aa45b68bfff3" providerId="ADAL" clId="{A030630D-1216-40D3-91F2-2BA7196E5939}" dt="2023-04-28T21:54:57.939" v="6294" actId="478"/>
          <ac:spMkLst>
            <pc:docMk/>
            <pc:sldMk cId="1136787114" sldId="981"/>
            <ac:spMk id="35" creationId="{AD80CAA4-6F14-FAB7-5C8F-F4F10F5300FF}"/>
          </ac:spMkLst>
        </pc:spChg>
        <pc:spChg chg="del mod">
          <ac:chgData name="Paula Vázquez-Valero" userId="3a0e46d7-2099-40af-a155-aa45b68bfff3" providerId="ADAL" clId="{A030630D-1216-40D3-91F2-2BA7196E5939}" dt="2023-04-28T21:54:57.939" v="6294" actId="478"/>
          <ac:spMkLst>
            <pc:docMk/>
            <pc:sldMk cId="1136787114" sldId="981"/>
            <ac:spMk id="40" creationId="{FA218A63-CD01-1BC9-3A23-6BD8FABACDA7}"/>
          </ac:spMkLst>
        </pc:spChg>
        <pc:spChg chg="mod">
          <ac:chgData name="Paula Vázquez-Valero" userId="3a0e46d7-2099-40af-a155-aa45b68bfff3" providerId="ADAL" clId="{A030630D-1216-40D3-91F2-2BA7196E5939}" dt="2023-04-28T21:50:34.512" v="6186" actId="20577"/>
          <ac:spMkLst>
            <pc:docMk/>
            <pc:sldMk cId="1136787114" sldId="981"/>
            <ac:spMk id="50" creationId="{A3A890AC-902D-B7A3-D0DB-A0F00765CF17}"/>
          </ac:spMkLst>
        </pc:spChg>
        <pc:spChg chg="mod">
          <ac:chgData name="Paula Vázquez-Valero" userId="3a0e46d7-2099-40af-a155-aa45b68bfff3" providerId="ADAL" clId="{A030630D-1216-40D3-91F2-2BA7196E5939}" dt="2023-04-28T23:18:43.610" v="7935" actId="20577"/>
          <ac:spMkLst>
            <pc:docMk/>
            <pc:sldMk cId="1136787114" sldId="981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52:35.011" v="6237" actId="20577"/>
          <ac:spMkLst>
            <pc:docMk/>
            <pc:sldMk cId="1136787114" sldId="981"/>
            <ac:spMk id="136" creationId="{59FED0A1-C826-086C-5B27-1795D985FDD5}"/>
          </ac:spMkLst>
        </pc:spChg>
        <pc:graphicFrameChg chg="del">
          <ac:chgData name="Paula Vázquez-Valero" userId="3a0e46d7-2099-40af-a155-aa45b68bfff3" providerId="ADAL" clId="{A030630D-1216-40D3-91F2-2BA7196E5939}" dt="2023-04-28T21:53:10.258" v="6238" actId="478"/>
          <ac:graphicFrameMkLst>
            <pc:docMk/>
            <pc:sldMk cId="1136787114" sldId="981"/>
            <ac:graphicFrameMk id="34" creationId="{B4C8A9B6-592B-987D-F9A3-486257CE065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56:17.911" v="6321" actId="1076"/>
          <ac:graphicFrameMkLst>
            <pc:docMk/>
            <pc:sldMk cId="1136787114" sldId="981"/>
            <ac:graphicFrameMk id="37" creationId="{73D90949-A924-42C8-B0C8-6A154DF462F2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21:53:10.258" v="6238" actId="478"/>
          <ac:graphicFrameMkLst>
            <pc:docMk/>
            <pc:sldMk cId="1136787114" sldId="981"/>
            <ac:graphicFrameMk id="39" creationId="{9D342E37-776C-EFE0-77D9-BE441612F838}"/>
          </ac:graphicFrameMkLst>
        </pc:graphicFrameChg>
        <pc:graphicFrameChg chg="modGraphic">
          <ac:chgData name="Paula Vázquez-Valero" userId="3a0e46d7-2099-40af-a155-aa45b68bfff3" providerId="ADAL" clId="{A030630D-1216-40D3-91F2-2BA7196E5939}" dt="2023-04-28T21:51:35.298" v="6210" actId="20577"/>
          <ac:graphicFrameMkLst>
            <pc:docMk/>
            <pc:sldMk cId="1136787114" sldId="981"/>
            <ac:graphicFrameMk id="141" creationId="{29C373CA-3740-EBF1-0A82-97E7DE02F418}"/>
          </ac:graphicFrameMkLst>
        </pc:graphicFrameChg>
        <pc:graphicFrameChg chg="add del modGraphic">
          <ac:chgData name="Paula Vázquez-Valero" userId="3a0e46d7-2099-40af-a155-aa45b68bfff3" providerId="ADAL" clId="{A030630D-1216-40D3-91F2-2BA7196E5939}" dt="2023-04-28T21:54:54.761" v="6293" actId="20577"/>
          <ac:graphicFrameMkLst>
            <pc:docMk/>
            <pc:sldMk cId="1136787114" sldId="981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21:56:17.911" v="6321" actId="1076"/>
          <ac:picMkLst>
            <pc:docMk/>
            <pc:sldMk cId="1136787114" sldId="981"/>
            <ac:picMk id="36" creationId="{E879DEE7-38FE-44E0-4F8E-EF08A8CA3D9E}"/>
          </ac:picMkLst>
        </pc:picChg>
        <pc:picChg chg="del">
          <ac:chgData name="Paula Vázquez-Valero" userId="3a0e46d7-2099-40af-a155-aa45b68bfff3" providerId="ADAL" clId="{A030630D-1216-40D3-91F2-2BA7196E5939}" dt="2023-04-28T21:53:10.258" v="6238" actId="478"/>
          <ac:picMkLst>
            <pc:docMk/>
            <pc:sldMk cId="1136787114" sldId="981"/>
            <ac:picMk id="38" creationId="{2FA979D7-1DAD-6532-5362-EB4947EF6791}"/>
          </ac:picMkLst>
        </pc:picChg>
        <pc:picChg chg="mod">
          <ac:chgData name="Paula Vázquez-Valero" userId="3a0e46d7-2099-40af-a155-aa45b68bfff3" providerId="ADAL" clId="{A030630D-1216-40D3-91F2-2BA7196E5939}" dt="2023-04-28T21:51:38.997" v="6211" actId="1076"/>
          <ac:picMkLst>
            <pc:docMk/>
            <pc:sldMk cId="1136787114" sldId="981"/>
            <ac:picMk id="146" creationId="{2B7B207C-C76A-AB6F-08EE-848595EFFDFB}"/>
          </ac:picMkLst>
        </pc:picChg>
        <pc:picChg chg="add del">
          <ac:chgData name="Paula Vázquez-Valero" userId="3a0e46d7-2099-40af-a155-aa45b68bfff3" providerId="ADAL" clId="{A030630D-1216-40D3-91F2-2BA7196E5939}" dt="2023-04-28T21:54:18.688" v="6272" actId="478"/>
          <ac:picMkLst>
            <pc:docMk/>
            <pc:sldMk cId="1136787114" sldId="981"/>
            <ac:picMk id="147" creationId="{3C63EB51-6995-8C4C-64DA-25AD491E0412}"/>
          </ac:picMkLst>
        </pc:picChg>
        <pc:picChg chg="del">
          <ac:chgData name="Paula Vázquez-Valero" userId="3a0e46d7-2099-40af-a155-aa45b68bfff3" providerId="ADAL" clId="{A030630D-1216-40D3-91F2-2BA7196E5939}" dt="2023-04-28T21:53:10.258" v="6238" actId="478"/>
          <ac:picMkLst>
            <pc:docMk/>
            <pc:sldMk cId="1136787114" sldId="981"/>
            <ac:picMk id="148" creationId="{A0EDDF6E-7EE9-E33D-ACA9-61921AAF39AF}"/>
          </ac:picMkLst>
        </pc:picChg>
      </pc:sldChg>
      <pc:sldChg chg="addSp delSp modSp mod ord modAnim">
        <pc:chgData name="Paula Vázquez-Valero" userId="3a0e46d7-2099-40af-a155-aa45b68bfff3" providerId="ADAL" clId="{A030630D-1216-40D3-91F2-2BA7196E5939}" dt="2023-04-28T23:18:23.679" v="7929" actId="20577"/>
        <pc:sldMkLst>
          <pc:docMk/>
          <pc:sldMk cId="3353310882" sldId="982"/>
        </pc:sldMkLst>
        <pc:spChg chg="add mod">
          <ac:chgData name="Paula Vázquez-Valero" userId="3a0e46d7-2099-40af-a155-aa45b68bfff3" providerId="ADAL" clId="{A030630D-1216-40D3-91F2-2BA7196E5939}" dt="2023-04-28T21:43:01.365" v="6036" actId="1076"/>
          <ac:spMkLst>
            <pc:docMk/>
            <pc:sldMk cId="3353310882" sldId="982"/>
            <ac:spMk id="3" creationId="{4E2AA0B9-866B-F15D-1D10-2F10550874B1}"/>
          </ac:spMkLst>
        </pc:spChg>
        <pc:spChg chg="add mod">
          <ac:chgData name="Paula Vázquez-Valero" userId="3a0e46d7-2099-40af-a155-aa45b68bfff3" providerId="ADAL" clId="{A030630D-1216-40D3-91F2-2BA7196E5939}" dt="2023-04-28T21:43:01.365" v="6036" actId="1076"/>
          <ac:spMkLst>
            <pc:docMk/>
            <pc:sldMk cId="3353310882" sldId="982"/>
            <ac:spMk id="5" creationId="{89CBEE8E-E14C-9D9F-1842-765799BCB6A2}"/>
          </ac:spMkLst>
        </pc:spChg>
        <pc:spChg chg="add del mod">
          <ac:chgData name="Paula Vázquez-Valero" userId="3a0e46d7-2099-40af-a155-aa45b68bfff3" providerId="ADAL" clId="{A030630D-1216-40D3-91F2-2BA7196E5939}" dt="2023-04-28T21:43:04.586" v="6038"/>
          <ac:spMkLst>
            <pc:docMk/>
            <pc:sldMk cId="3353310882" sldId="982"/>
            <ac:spMk id="6" creationId="{2DBF01EE-8F18-FD0F-5F08-F03F55F16239}"/>
          </ac:spMkLst>
        </pc:spChg>
        <pc:spChg chg="add del mod">
          <ac:chgData name="Paula Vázquez-Valero" userId="3a0e46d7-2099-40af-a155-aa45b68bfff3" providerId="ADAL" clId="{A030630D-1216-40D3-91F2-2BA7196E5939}" dt="2023-04-28T21:43:04.586" v="6038"/>
          <ac:spMkLst>
            <pc:docMk/>
            <pc:sldMk cId="3353310882" sldId="982"/>
            <ac:spMk id="7" creationId="{B5B2E0D3-C711-2921-B6D1-B4EE4F706A4A}"/>
          </ac:spMkLst>
        </pc:spChg>
        <pc:spChg chg="add mod">
          <ac:chgData name="Paula Vázquez-Valero" userId="3a0e46d7-2099-40af-a155-aa45b68bfff3" providerId="ADAL" clId="{A030630D-1216-40D3-91F2-2BA7196E5939}" dt="2023-04-28T21:43:39.912" v="6055" actId="20577"/>
          <ac:spMkLst>
            <pc:docMk/>
            <pc:sldMk cId="3353310882" sldId="982"/>
            <ac:spMk id="8" creationId="{E89D0A6F-10A6-B9CE-1811-DBA8C75E4700}"/>
          </ac:spMkLst>
        </pc:spChg>
        <pc:spChg chg="add mod">
          <ac:chgData name="Paula Vázquez-Valero" userId="3a0e46d7-2099-40af-a155-aa45b68bfff3" providerId="ADAL" clId="{A030630D-1216-40D3-91F2-2BA7196E5939}" dt="2023-04-28T23:15:03.261" v="7891" actId="20577"/>
          <ac:spMkLst>
            <pc:docMk/>
            <pc:sldMk cId="3353310882" sldId="982"/>
            <ac:spMk id="9" creationId="{4CB6CF2B-1D6C-9BC7-D89A-8E74EE1774DC}"/>
          </ac:spMkLst>
        </pc:spChg>
        <pc:spChg chg="mod">
          <ac:chgData name="Paula Vázquez-Valero" userId="3a0e46d7-2099-40af-a155-aa45b68bfff3" providerId="ADAL" clId="{A030630D-1216-40D3-91F2-2BA7196E5939}" dt="2023-04-28T23:18:23.679" v="7929" actId="20577"/>
          <ac:spMkLst>
            <pc:docMk/>
            <pc:sldMk cId="3353310882" sldId="982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41:44.988" v="5988" actId="1076"/>
          <ac:spMkLst>
            <pc:docMk/>
            <pc:sldMk cId="3353310882" sldId="982"/>
            <ac:spMk id="63" creationId="{B03FE1EB-DBE7-1984-7CED-B09302366B1D}"/>
          </ac:spMkLst>
        </pc:spChg>
        <pc:spChg chg="mod">
          <ac:chgData name="Paula Vázquez-Valero" userId="3a0e46d7-2099-40af-a155-aa45b68bfff3" providerId="ADAL" clId="{A030630D-1216-40D3-91F2-2BA7196E5939}" dt="2023-04-28T21:41:44.988" v="5988" actId="1076"/>
          <ac:spMkLst>
            <pc:docMk/>
            <pc:sldMk cId="3353310882" sldId="982"/>
            <ac:spMk id="64" creationId="{346F51B4-5BC8-E750-00A0-6583578D26FB}"/>
          </ac:spMkLst>
        </pc:spChg>
        <pc:spChg chg="mod">
          <ac:chgData name="Paula Vázquez-Valero" userId="3a0e46d7-2099-40af-a155-aa45b68bfff3" providerId="ADAL" clId="{A030630D-1216-40D3-91F2-2BA7196E5939}" dt="2023-04-28T22:09:10.182" v="6696" actId="20577"/>
          <ac:spMkLst>
            <pc:docMk/>
            <pc:sldMk cId="3353310882" sldId="982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2:33:14.041" v="6988" actId="20577"/>
          <ac:spMkLst>
            <pc:docMk/>
            <pc:sldMk cId="3353310882" sldId="982"/>
            <ac:spMk id="140" creationId="{05F5D1A3-2D43-7C6C-79F4-7691C30EE028}"/>
          </ac:spMkLst>
        </pc:spChg>
        <pc:graphicFrameChg chg="mod modGraphic">
          <ac:chgData name="Paula Vázquez-Valero" userId="3a0e46d7-2099-40af-a155-aa45b68bfff3" providerId="ADAL" clId="{A030630D-1216-40D3-91F2-2BA7196E5939}" dt="2023-04-28T21:41:44.988" v="5988" actId="1076"/>
          <ac:graphicFrameMkLst>
            <pc:docMk/>
            <pc:sldMk cId="3353310882" sldId="982"/>
            <ac:graphicFrameMk id="56" creationId="{2126453A-324E-A276-82E6-F423900A6CFA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41:44.988" v="5988" actId="1076"/>
          <ac:graphicFrameMkLst>
            <pc:docMk/>
            <pc:sldMk cId="3353310882" sldId="982"/>
            <ac:graphicFrameMk id="57" creationId="{8760DEB8-202B-F307-5954-73F81F52CC6C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42:53.900" v="6034" actId="1076"/>
          <ac:graphicFrameMkLst>
            <pc:docMk/>
            <pc:sldMk cId="3353310882" sldId="982"/>
            <ac:graphicFrameMk id="58" creationId="{0C421CC6-8EFD-06AA-60DF-56D7604D5541}"/>
          </ac:graphicFrameMkLst>
        </pc:graphicFrameChg>
        <pc:picChg chg="mod">
          <ac:chgData name="Paula Vázquez-Valero" userId="3a0e46d7-2099-40af-a155-aa45b68bfff3" providerId="ADAL" clId="{A030630D-1216-40D3-91F2-2BA7196E5939}" dt="2023-04-28T21:41:44.988" v="5988" actId="1076"/>
          <ac:picMkLst>
            <pc:docMk/>
            <pc:sldMk cId="3353310882" sldId="982"/>
            <ac:picMk id="60" creationId="{69DDB87D-1AAE-D2C9-2C47-E2538DF9A923}"/>
          </ac:picMkLst>
        </pc:picChg>
        <pc:picChg chg="mod">
          <ac:chgData name="Paula Vázquez-Valero" userId="3a0e46d7-2099-40af-a155-aa45b68bfff3" providerId="ADAL" clId="{A030630D-1216-40D3-91F2-2BA7196E5939}" dt="2023-04-28T21:41:44.988" v="5988" actId="1076"/>
          <ac:picMkLst>
            <pc:docMk/>
            <pc:sldMk cId="3353310882" sldId="982"/>
            <ac:picMk id="61" creationId="{420FAFF6-6A35-8FB6-5515-9CC41D2EBA5C}"/>
          </ac:picMkLst>
        </pc:picChg>
        <pc:picChg chg="mod">
          <ac:chgData name="Paula Vázquez-Valero" userId="3a0e46d7-2099-40af-a155-aa45b68bfff3" providerId="ADAL" clId="{A030630D-1216-40D3-91F2-2BA7196E5939}" dt="2023-04-28T21:42:53.900" v="6034" actId="1076"/>
          <ac:picMkLst>
            <pc:docMk/>
            <pc:sldMk cId="3353310882" sldId="982"/>
            <ac:picMk id="62" creationId="{F00B7F06-FF83-A010-426E-059129E16A77}"/>
          </ac:picMkLst>
        </pc:picChg>
      </pc:sldChg>
      <pc:sldChg chg="delSp modSp mod addAnim delAnim modAnim">
        <pc:chgData name="Paula Vázquez-Valero" userId="3a0e46d7-2099-40af-a155-aa45b68bfff3" providerId="ADAL" clId="{A030630D-1216-40D3-91F2-2BA7196E5939}" dt="2023-04-28T23:18:14.768" v="7925" actId="20577"/>
        <pc:sldMkLst>
          <pc:docMk/>
          <pc:sldMk cId="427559177" sldId="983"/>
        </pc:sldMkLst>
        <pc:spChg chg="mod">
          <ac:chgData name="Paula Vázquez-Valero" userId="3a0e46d7-2099-40af-a155-aa45b68bfff3" providerId="ADAL" clId="{A030630D-1216-40D3-91F2-2BA7196E5939}" dt="2023-04-28T22:06:03.109" v="6639" actId="1076"/>
          <ac:spMkLst>
            <pc:docMk/>
            <pc:sldMk cId="427559177" sldId="983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A030630D-1216-40D3-91F2-2BA7196E5939}" dt="2023-04-28T23:18:14.768" v="7925" actId="20577"/>
          <ac:spMkLst>
            <pc:docMk/>
            <pc:sldMk cId="427559177" sldId="983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2:02:35.064" v="6572" actId="14100"/>
          <ac:spMkLst>
            <pc:docMk/>
            <pc:sldMk cId="427559177" sldId="983"/>
            <ac:spMk id="52" creationId="{478CCF60-33B8-1EE9-0F8B-192E1BBB373C}"/>
          </ac:spMkLst>
        </pc:spChg>
        <pc:spChg chg="mod">
          <ac:chgData name="Paula Vázquez-Valero" userId="3a0e46d7-2099-40af-a155-aa45b68bfff3" providerId="ADAL" clId="{A030630D-1216-40D3-91F2-2BA7196E5939}" dt="2023-04-28T22:02:30.281" v="6571" actId="1037"/>
          <ac:spMkLst>
            <pc:docMk/>
            <pc:sldMk cId="427559177" sldId="983"/>
            <ac:spMk id="53" creationId="{6AFE223A-E34B-A889-D0B7-80F7EBA2A27D}"/>
          </ac:spMkLst>
        </pc:spChg>
        <pc:spChg chg="mod">
          <ac:chgData name="Paula Vázquez-Valero" userId="3a0e46d7-2099-40af-a155-aa45b68bfff3" providerId="ADAL" clId="{A030630D-1216-40D3-91F2-2BA7196E5939}" dt="2023-04-28T22:04:25.640" v="6606" actId="14100"/>
          <ac:spMkLst>
            <pc:docMk/>
            <pc:sldMk cId="427559177" sldId="983"/>
            <ac:spMk id="69" creationId="{5AE44676-709F-63BD-AEA5-DFE54EBD51F2}"/>
          </ac:spMkLst>
        </pc:spChg>
        <pc:spChg chg="mod">
          <ac:chgData name="Paula Vázquez-Valero" userId="3a0e46d7-2099-40af-a155-aa45b68bfff3" providerId="ADAL" clId="{A030630D-1216-40D3-91F2-2BA7196E5939}" dt="2023-04-28T22:04:29.940" v="6607" actId="1076"/>
          <ac:spMkLst>
            <pc:docMk/>
            <pc:sldMk cId="427559177" sldId="983"/>
            <ac:spMk id="70" creationId="{7EC2D1B2-493A-7A47-424D-9DEFB484B812}"/>
          </ac:spMkLst>
        </pc:spChg>
        <pc:spChg chg="mod">
          <ac:chgData name="Paula Vázquez-Valero" userId="3a0e46d7-2099-40af-a155-aa45b68bfff3" providerId="ADAL" clId="{A030630D-1216-40D3-91F2-2BA7196E5939}" dt="2023-04-28T22:01:19.886" v="6518" actId="1076"/>
          <ac:spMkLst>
            <pc:docMk/>
            <pc:sldMk cId="427559177" sldId="983"/>
            <ac:spMk id="71" creationId="{12865C87-808E-BB22-17EF-860960B89368}"/>
          </ac:spMkLst>
        </pc:spChg>
        <pc:spChg chg="mod">
          <ac:chgData name="Paula Vázquez-Valero" userId="3a0e46d7-2099-40af-a155-aa45b68bfff3" providerId="ADAL" clId="{A030630D-1216-40D3-91F2-2BA7196E5939}" dt="2023-04-28T22:01:00.325" v="6501" actId="20577"/>
          <ac:spMkLst>
            <pc:docMk/>
            <pc:sldMk cId="427559177" sldId="983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3:17:55.852" v="7917" actId="20577"/>
          <ac:spMkLst>
            <pc:docMk/>
            <pc:sldMk cId="427559177" sldId="983"/>
            <ac:spMk id="140" creationId="{05F5D1A3-2D43-7C6C-79F4-7691C30EE028}"/>
          </ac:spMkLst>
        </pc:spChg>
        <pc:graphicFrameChg chg="modGraphic">
          <ac:chgData name="Paula Vázquez-Valero" userId="3a0e46d7-2099-40af-a155-aa45b68bfff3" providerId="ADAL" clId="{A030630D-1216-40D3-91F2-2BA7196E5939}" dt="2023-04-28T22:01:43.464" v="6542" actId="20577"/>
          <ac:graphicFrameMkLst>
            <pc:docMk/>
            <pc:sldMk cId="427559177" sldId="983"/>
            <ac:graphicFrameMk id="35" creationId="{12420E45-FB31-95D8-CE28-437DDF3DB367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22:01:57.539" v="6544" actId="478"/>
          <ac:graphicFrameMkLst>
            <pc:docMk/>
            <pc:sldMk cId="427559177" sldId="983"/>
            <ac:graphicFrameMk id="36" creationId="{1E1BC73F-E710-282E-86D2-3C433E88424A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03:59.482" v="6593" actId="1076"/>
          <ac:graphicFrameMkLst>
            <pc:docMk/>
            <pc:sldMk cId="427559177" sldId="983"/>
            <ac:graphicFrameMk id="37" creationId="{2B5D430F-1AEC-5F77-856F-5FCED82E664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05:58.161" v="6638" actId="1076"/>
          <ac:graphicFrameMkLst>
            <pc:docMk/>
            <pc:sldMk cId="427559177" sldId="983"/>
            <ac:graphicFrameMk id="54" creationId="{C305CC2D-A9C1-B918-CBF0-A4BD9B9225F3}"/>
          </ac:graphicFrameMkLst>
        </pc:graphicFrameChg>
        <pc:picChg chg="mod">
          <ac:chgData name="Paula Vázquez-Valero" userId="3a0e46d7-2099-40af-a155-aa45b68bfff3" providerId="ADAL" clId="{A030630D-1216-40D3-91F2-2BA7196E5939}" dt="2023-04-28T22:01:49.346" v="6543" actId="1076"/>
          <ac:picMkLst>
            <pc:docMk/>
            <pc:sldMk cId="427559177" sldId="983"/>
            <ac:picMk id="42" creationId="{EAFADC3B-A5F2-079F-1B51-DAE9B4E41A6D}"/>
          </ac:picMkLst>
        </pc:picChg>
        <pc:picChg chg="del">
          <ac:chgData name="Paula Vázquez-Valero" userId="3a0e46d7-2099-40af-a155-aa45b68bfff3" providerId="ADAL" clId="{A030630D-1216-40D3-91F2-2BA7196E5939}" dt="2023-04-28T22:01:59.637" v="6545" actId="478"/>
          <ac:picMkLst>
            <pc:docMk/>
            <pc:sldMk cId="427559177" sldId="983"/>
            <ac:picMk id="45" creationId="{AA97D77A-F654-237E-3F23-2301BD66A650}"/>
          </ac:picMkLst>
        </pc:picChg>
        <pc:picChg chg="mod">
          <ac:chgData name="Paula Vázquez-Valero" userId="3a0e46d7-2099-40af-a155-aa45b68bfff3" providerId="ADAL" clId="{A030630D-1216-40D3-91F2-2BA7196E5939}" dt="2023-04-28T22:04:03.138" v="6594" actId="1076"/>
          <ac:picMkLst>
            <pc:docMk/>
            <pc:sldMk cId="427559177" sldId="983"/>
            <ac:picMk id="46" creationId="{6C829011-39A5-C2AE-DF3C-3C0A09F8228F}"/>
          </ac:picMkLst>
        </pc:picChg>
        <pc:picChg chg="mod">
          <ac:chgData name="Paula Vázquez-Valero" userId="3a0e46d7-2099-40af-a155-aa45b68bfff3" providerId="ADAL" clId="{A030630D-1216-40D3-91F2-2BA7196E5939}" dt="2023-04-28T22:05:58.161" v="6638" actId="1076"/>
          <ac:picMkLst>
            <pc:docMk/>
            <pc:sldMk cId="427559177" sldId="983"/>
            <ac:picMk id="65" creationId="{F774E254-8EA3-9C19-84FA-49F86F319B93}"/>
          </ac:picMkLst>
        </pc:picChg>
      </pc:sldChg>
      <pc:sldChg chg="modSp del mod">
        <pc:chgData name="Paula Vázquez-Valero" userId="3a0e46d7-2099-40af-a155-aa45b68bfff3" providerId="ADAL" clId="{A030630D-1216-40D3-91F2-2BA7196E5939}" dt="2023-04-28T22:33:52.998" v="6990" actId="47"/>
        <pc:sldMkLst>
          <pc:docMk/>
          <pc:sldMk cId="3973160289" sldId="984"/>
        </pc:sldMkLst>
        <pc:spChg chg="mod">
          <ac:chgData name="Paula Vázquez-Valero" userId="3a0e46d7-2099-40af-a155-aa45b68bfff3" providerId="ADAL" clId="{A030630D-1216-40D3-91F2-2BA7196E5939}" dt="2023-04-28T22:08:51.309" v="6677" actId="20577"/>
          <ac:spMkLst>
            <pc:docMk/>
            <pc:sldMk cId="3973160289" sldId="984"/>
            <ac:spMk id="136" creationId="{59FED0A1-C826-086C-5B27-1795D985FDD5}"/>
          </ac:spMkLst>
        </pc:spChg>
      </pc:sldChg>
      <pc:sldChg chg="addSp delSp modSp add mod modNotesTx">
        <pc:chgData name="Paula Vázquez-Valero" userId="3a0e46d7-2099-40af-a155-aa45b68bfff3" providerId="ADAL" clId="{A030630D-1216-40D3-91F2-2BA7196E5939}" dt="2023-04-28T23:21:26.523" v="7989"/>
        <pc:sldMkLst>
          <pc:docMk/>
          <pc:sldMk cId="0" sldId="985"/>
        </pc:sldMkLst>
        <pc:spChg chg="mod">
          <ac:chgData name="Paula Vázquez-Valero" userId="3a0e46d7-2099-40af-a155-aa45b68bfff3" providerId="ADAL" clId="{A030630D-1216-40D3-91F2-2BA7196E5939}" dt="2023-04-28T16:51:06.740" v="1"/>
          <ac:spMkLst>
            <pc:docMk/>
            <pc:sldMk cId="0" sldId="985"/>
            <ac:spMk id="2" creationId="{773F0534-389A-424E-948D-9C52302BBB92}"/>
          </ac:spMkLst>
        </pc:spChg>
        <pc:spChg chg="mod">
          <ac:chgData name="Paula Vázquez-Valero" userId="3a0e46d7-2099-40af-a155-aa45b68bfff3" providerId="ADAL" clId="{A030630D-1216-40D3-91F2-2BA7196E5939}" dt="2023-04-28T22:41:42.833" v="7057" actId="1076"/>
          <ac:spMkLst>
            <pc:docMk/>
            <pc:sldMk cId="0" sldId="985"/>
            <ac:spMk id="5" creationId="{6165227F-4C1B-B8D4-BB67-F5314311D9D6}"/>
          </ac:spMkLst>
        </pc:spChg>
        <pc:spChg chg="mod">
          <ac:chgData name="Paula Vázquez-Valero" userId="3a0e46d7-2099-40af-a155-aa45b68bfff3" providerId="ADAL" clId="{A030630D-1216-40D3-91F2-2BA7196E5939}" dt="2023-04-28T22:41:50.338" v="7066" actId="20577"/>
          <ac:spMkLst>
            <pc:docMk/>
            <pc:sldMk cId="0" sldId="985"/>
            <ac:spMk id="6" creationId="{45F96D8C-B311-E881-CB1D-11B17608760B}"/>
          </ac:spMkLst>
        </pc:spChg>
        <pc:spChg chg="add mod">
          <ac:chgData name="Paula Vázquez-Valero" userId="3a0e46d7-2099-40af-a155-aa45b68bfff3" providerId="ADAL" clId="{A030630D-1216-40D3-91F2-2BA7196E5939}" dt="2023-04-28T22:40:24.300" v="7048" actId="1038"/>
          <ac:spMkLst>
            <pc:docMk/>
            <pc:sldMk cId="0" sldId="985"/>
            <ac:spMk id="7" creationId="{CC4F9014-1030-0B8A-6010-AC3ADC8AE04B}"/>
          </ac:spMkLst>
        </pc:spChg>
        <pc:spChg chg="del">
          <ac:chgData name="Paula Vázquez-Valero" userId="3a0e46d7-2099-40af-a155-aa45b68bfff3" providerId="ADAL" clId="{A030630D-1216-40D3-91F2-2BA7196E5939}" dt="2023-04-28T16:51:10.771" v="2" actId="478"/>
          <ac:spMkLst>
            <pc:docMk/>
            <pc:sldMk cId="0" sldId="985"/>
            <ac:spMk id="8" creationId="{A6DC7DF6-DDF6-0F80-603D-9AAB3E26D07C}"/>
          </ac:spMkLst>
        </pc:spChg>
        <pc:spChg chg="mod">
          <ac:chgData name="Paula Vázquez-Valero" userId="3a0e46d7-2099-40af-a155-aa45b68bfff3" providerId="ADAL" clId="{A030630D-1216-40D3-91F2-2BA7196E5939}" dt="2023-04-28T16:51:36.482" v="29"/>
          <ac:spMkLst>
            <pc:docMk/>
            <pc:sldMk cId="0" sldId="985"/>
            <ac:spMk id="11" creationId="{8107903D-14E5-8BFA-32D8-5770418FB046}"/>
          </ac:spMkLst>
        </pc:spChg>
        <pc:spChg chg="add mod">
          <ac:chgData name="Paula Vázquez-Valero" userId="3a0e46d7-2099-40af-a155-aa45b68bfff3" providerId="ADAL" clId="{A030630D-1216-40D3-91F2-2BA7196E5939}" dt="2023-04-28T22:40:13.041" v="7034" actId="122"/>
          <ac:spMkLst>
            <pc:docMk/>
            <pc:sldMk cId="0" sldId="985"/>
            <ac:spMk id="18" creationId="{D544A9C8-5BE1-0E01-6E6A-F2AF7952D8BB}"/>
          </ac:spMkLst>
        </pc:spChg>
        <pc:grpChg chg="add del mod">
          <ac:chgData name="Paula Vázquez-Valero" userId="3a0e46d7-2099-40af-a155-aa45b68bfff3" providerId="ADAL" clId="{A030630D-1216-40D3-91F2-2BA7196E5939}" dt="2023-04-28T17:17:46.207" v="160" actId="478"/>
          <ac:grpSpMkLst>
            <pc:docMk/>
            <pc:sldMk cId="0" sldId="985"/>
            <ac:grpSpMk id="10" creationId="{0A4823CE-2EC9-B590-8DB5-661805B8D71C}"/>
          </ac:grpSpMkLst>
        </pc:grpChg>
        <pc:grpChg chg="add mod">
          <ac:chgData name="Paula Vázquez-Valero" userId="3a0e46d7-2099-40af-a155-aa45b68bfff3" providerId="ADAL" clId="{A030630D-1216-40D3-91F2-2BA7196E5939}" dt="2023-04-28T22:42:25.722" v="7068" actId="1076"/>
          <ac:grpSpMkLst>
            <pc:docMk/>
            <pc:sldMk cId="0" sldId="985"/>
            <ac:grpSpMk id="11" creationId="{245692BF-8164-F5C4-5300-66DA1D1D5765}"/>
          </ac:grpSpMkLst>
        </pc:grpChg>
        <pc:picChg chg="del">
          <ac:chgData name="Paula Vázquez-Valero" userId="3a0e46d7-2099-40af-a155-aa45b68bfff3" providerId="ADAL" clId="{A030630D-1216-40D3-91F2-2BA7196E5939}" dt="2023-04-28T16:51:10.771" v="2" actId="478"/>
          <ac:picMkLst>
            <pc:docMk/>
            <pc:sldMk cId="0" sldId="985"/>
            <ac:picMk id="3" creationId="{1139CB62-C9F2-1C7E-F251-273D4F7D7B26}"/>
          </ac:picMkLst>
        </pc:picChg>
        <pc:picChg chg="del">
          <ac:chgData name="Paula Vázquez-Valero" userId="3a0e46d7-2099-40af-a155-aa45b68bfff3" providerId="ADAL" clId="{A030630D-1216-40D3-91F2-2BA7196E5939}" dt="2023-04-28T16:51:10.771" v="2" actId="478"/>
          <ac:picMkLst>
            <pc:docMk/>
            <pc:sldMk cId="0" sldId="985"/>
            <ac:picMk id="7" creationId="{C24653EA-2AD3-4365-243A-AE564539AD60}"/>
          </ac:picMkLst>
        </pc:picChg>
        <pc:picChg chg="add del mod">
          <ac:chgData name="Paula Vázquez-Valero" userId="3a0e46d7-2099-40af-a155-aa45b68bfff3" providerId="ADAL" clId="{A030630D-1216-40D3-91F2-2BA7196E5939}" dt="2023-04-28T22:41:19.087" v="7050"/>
          <ac:picMkLst>
            <pc:docMk/>
            <pc:sldMk cId="0" sldId="985"/>
            <ac:picMk id="8" creationId="{2C1D0FAE-0EEE-2EA9-26B3-9EC053B6676F}"/>
          </ac:picMkLst>
        </pc:picChg>
        <pc:picChg chg="add mod">
          <ac:chgData name="Paula Vázquez-Valero" userId="3a0e46d7-2099-40af-a155-aa45b68bfff3" providerId="ADAL" clId="{A030630D-1216-40D3-91F2-2BA7196E5939}" dt="2023-04-28T22:41:37.887" v="7055" actId="1076"/>
          <ac:picMkLst>
            <pc:docMk/>
            <pc:sldMk cId="0" sldId="985"/>
            <ac:picMk id="9" creationId="{362D7B48-A55F-983C-0075-775D62AA1961}"/>
          </ac:picMkLst>
        </pc:picChg>
        <pc:picChg chg="del">
          <ac:chgData name="Paula Vázquez-Valero" userId="3a0e46d7-2099-40af-a155-aa45b68bfff3" providerId="ADAL" clId="{A030630D-1216-40D3-91F2-2BA7196E5939}" dt="2023-04-28T16:51:10.771" v="2" actId="478"/>
          <ac:picMkLst>
            <pc:docMk/>
            <pc:sldMk cId="0" sldId="985"/>
            <ac:picMk id="9" creationId="{B1CAB7FD-77B2-4C2B-B241-C87BDA030ABD}"/>
          </ac:picMkLst>
        </pc:picChg>
        <pc:picChg chg="add mod">
          <ac:chgData name="Paula Vázquez-Valero" userId="3a0e46d7-2099-40af-a155-aa45b68bfff3" providerId="ADAL" clId="{A030630D-1216-40D3-91F2-2BA7196E5939}" dt="2023-04-28T22:41:37.887" v="7055" actId="1076"/>
          <ac:picMkLst>
            <pc:docMk/>
            <pc:sldMk cId="0" sldId="985"/>
            <ac:picMk id="10" creationId="{CE5C724D-74F0-588E-B101-B365275D6D7A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2" creationId="{1ECECE67-F14A-0D3E-15AD-91689A854401}"/>
          </ac:picMkLst>
        </pc:picChg>
        <pc:picChg chg="mod">
          <ac:chgData name="Paula Vázquez-Valero" userId="3a0e46d7-2099-40af-a155-aa45b68bfff3" providerId="ADAL" clId="{A030630D-1216-40D3-91F2-2BA7196E5939}" dt="2023-04-28T22:42:22.629" v="7067"/>
          <ac:picMkLst>
            <pc:docMk/>
            <pc:sldMk cId="0" sldId="985"/>
            <ac:picMk id="12" creationId="{E9ABCE9A-5982-1C36-659D-C596353A50AD}"/>
          </ac:picMkLst>
        </pc:picChg>
        <pc:picChg chg="mod">
          <ac:chgData name="Paula Vázquez-Valero" userId="3a0e46d7-2099-40af-a155-aa45b68bfff3" providerId="ADAL" clId="{A030630D-1216-40D3-91F2-2BA7196E5939}" dt="2023-04-28T22:42:22.629" v="7067"/>
          <ac:picMkLst>
            <pc:docMk/>
            <pc:sldMk cId="0" sldId="985"/>
            <ac:picMk id="13" creationId="{8B686D88-EA75-6780-DE60-E9E96324BD96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3" creationId="{F4D19262-914A-6481-FD3F-C442654BE4BE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4" creationId="{B9E091AB-FA86-25DC-89EC-7CD2550A9E0F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5" creationId="{F2F798E5-C9E2-B0F9-2804-EB1B951B1DF1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6" creationId="{C129CECE-A184-584A-5917-8565529C729D}"/>
          </ac:picMkLst>
        </pc:picChg>
        <pc:picChg chg="add mod">
          <ac:chgData name="Paula Vázquez-Valero" userId="3a0e46d7-2099-40af-a155-aa45b68bfff3" providerId="ADAL" clId="{A030630D-1216-40D3-91F2-2BA7196E5939}" dt="2023-04-28T22:41:39.201" v="7056" actId="1076"/>
          <ac:picMkLst>
            <pc:docMk/>
            <pc:sldMk cId="0" sldId="985"/>
            <ac:picMk id="17" creationId="{1CAF767C-BAC8-882B-FA83-D3C68F3397F7}"/>
          </ac:picMkLst>
        </pc:picChg>
      </pc:sldChg>
      <pc:sldChg chg="addSp delSp modSp new del mod delAnim modAnim">
        <pc:chgData name="Paula Vázquez-Valero" userId="3a0e46d7-2099-40af-a155-aa45b68bfff3" providerId="ADAL" clId="{A030630D-1216-40D3-91F2-2BA7196E5939}" dt="2023-04-28T20:56:08.911" v="4360" actId="2696"/>
        <pc:sldMkLst>
          <pc:docMk/>
          <pc:sldMk cId="1174300111" sldId="986"/>
        </pc:sldMkLst>
        <pc:spChg chg="mod">
          <ac:chgData name="Paula Vázquez-Valero" userId="3a0e46d7-2099-40af-a155-aa45b68bfff3" providerId="ADAL" clId="{A030630D-1216-40D3-91F2-2BA7196E5939}" dt="2023-04-28T17:18:28.608" v="229" actId="20577"/>
          <ac:spMkLst>
            <pc:docMk/>
            <pc:sldMk cId="1174300111" sldId="986"/>
            <ac:spMk id="2" creationId="{73ABA24B-CA8C-A5D2-9323-4D3A694E7413}"/>
          </ac:spMkLst>
        </pc:spChg>
        <pc:spChg chg="del">
          <ac:chgData name="Paula Vázquez-Valero" userId="3a0e46d7-2099-40af-a155-aa45b68bfff3" providerId="ADAL" clId="{A030630D-1216-40D3-91F2-2BA7196E5939}" dt="2023-04-28T17:18:30.813" v="230" actId="478"/>
          <ac:spMkLst>
            <pc:docMk/>
            <pc:sldMk cId="1174300111" sldId="986"/>
            <ac:spMk id="3" creationId="{6CF8606D-0B8C-D0BE-C900-8DC746E786F2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4" creationId="{BF56A25A-114B-6EB0-C8DE-8E6CF27D2EB8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5" creationId="{7F868629-6290-51AE-DDA1-753AB634565E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6" creationId="{104D9E0C-CECD-0465-3EC5-0F8FC995B5DA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7" creationId="{5B7C90A9-ECC3-DA93-5951-1460BD64065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8" creationId="{7919931B-4A52-E31C-806F-3F502535979F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9" creationId="{E90BB5B2-1FC7-638D-D08E-0AF46C7FCE2A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0" creationId="{59C6FFD4-1BAC-FCB1-0BD6-F27BDBFC71C6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1" creationId="{ECAB58CE-9330-A49C-FA86-93988BDEFE4E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2" creationId="{459074C8-9B00-AB00-08A1-493244F316C1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3" creationId="{0CE81E39-17BB-31E1-6AE7-E01D7B5FD08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4" creationId="{41182F5D-EEB6-8552-42A4-3106DC6CB9CE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5" creationId="{46D1F8A0-99E8-6D46-FD1F-84C1122E68E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6" creationId="{861D15D9-AAFA-AF80-8446-39D92C2138C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7" creationId="{E8450FCD-B7D1-EBCD-FFEF-C66EB5472862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8" creationId="{8427A21E-7A6C-862B-3C3F-5D929F3A6E26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9" creationId="{05C81C6A-B38E-AC4F-BFEC-3F96D882E51A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0" creationId="{4F2E8A67-7B80-EB53-6EA9-ADA0EF02BF4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1" creationId="{D9D9D449-2DBE-A698-88FD-EF9171D87DC2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2" creationId="{7FA0D22F-D744-7126-1158-65A1CFBA2C38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3" creationId="{6ABC356D-70DF-DB58-3D24-97DD48592D69}"/>
          </ac:spMkLst>
        </pc:spChg>
      </pc:sldChg>
      <pc:sldChg chg="add del">
        <pc:chgData name="Paula Vázquez-Valero" userId="3a0e46d7-2099-40af-a155-aa45b68bfff3" providerId="ADAL" clId="{A030630D-1216-40D3-91F2-2BA7196E5939}" dt="2023-04-28T20:57:21.923" v="4425" actId="47"/>
        <pc:sldMkLst>
          <pc:docMk/>
          <pc:sldMk cId="2933734694" sldId="986"/>
        </pc:sldMkLst>
      </pc:sldChg>
      <pc:sldChg chg="addSp delSp modSp add mod ord addAnim delAnim modAnim modNotesTx">
        <pc:chgData name="Paula Vázquez-Valero" userId="3a0e46d7-2099-40af-a155-aa45b68bfff3" providerId="ADAL" clId="{A030630D-1216-40D3-91F2-2BA7196E5939}" dt="2023-04-28T22:51:01.383" v="7430" actId="20577"/>
        <pc:sldMkLst>
          <pc:docMk/>
          <pc:sldMk cId="2216368280" sldId="987"/>
        </pc:sldMkLst>
        <pc:spChg chg="add del mod">
          <ac:chgData name="Paula Vázquez-Valero" userId="3a0e46d7-2099-40af-a155-aa45b68bfff3" providerId="ADAL" clId="{A030630D-1216-40D3-91F2-2BA7196E5939}" dt="2023-04-28T20:27:47.309" v="3303" actId="207"/>
          <ac:spMkLst>
            <pc:docMk/>
            <pc:sldMk cId="2216368280" sldId="987"/>
            <ac:spMk id="2" creationId="{B5365942-B2E8-49F6-959E-078996708FA8}"/>
          </ac:spMkLst>
        </pc:spChg>
        <pc:spChg chg="add del mod">
          <ac:chgData name="Paula Vázquez-Valero" userId="3a0e46d7-2099-40af-a155-aa45b68bfff3" providerId="ADAL" clId="{A030630D-1216-40D3-91F2-2BA7196E5939}" dt="2023-04-28T19:57:03.803" v="2567" actId="478"/>
          <ac:spMkLst>
            <pc:docMk/>
            <pc:sldMk cId="2216368280" sldId="987"/>
            <ac:spMk id="3" creationId="{89FFBD8D-A4B4-6474-5B0A-DC71CA650440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4" creationId="{C1997AB5-48CE-E559-5F88-9B9BD0DF88CE}"/>
          </ac:spMkLst>
        </pc:spChg>
        <pc:spChg chg="mod">
          <ac:chgData name="Paula Vázquez-Valero" userId="3a0e46d7-2099-40af-a155-aa45b68bfff3" providerId="ADAL" clId="{A030630D-1216-40D3-91F2-2BA7196E5939}" dt="2023-04-28T20:27:47.309" v="3303" actId="207"/>
          <ac:spMkLst>
            <pc:docMk/>
            <pc:sldMk cId="2216368280" sldId="987"/>
            <ac:spMk id="6" creationId="{57548DEE-2BE0-1E99-6F63-35F4B1B64E44}"/>
          </ac:spMkLst>
        </pc:spChg>
        <pc:spChg chg="add mod">
          <ac:chgData name="Paula Vázquez-Valero" userId="3a0e46d7-2099-40af-a155-aa45b68bfff3" providerId="ADAL" clId="{A030630D-1216-40D3-91F2-2BA7196E5939}" dt="2023-04-28T22:48:16.154" v="7136" actId="14100"/>
          <ac:spMkLst>
            <pc:docMk/>
            <pc:sldMk cId="2216368280" sldId="987"/>
            <ac:spMk id="10" creationId="{0EC95377-36DA-CB1E-0CA0-3E7816C86251}"/>
          </ac:spMkLst>
        </pc:spChg>
        <pc:spChg chg="add del mod">
          <ac:chgData name="Paula Vázquez-Valero" userId="3a0e46d7-2099-40af-a155-aa45b68bfff3" providerId="ADAL" clId="{A030630D-1216-40D3-91F2-2BA7196E5939}" dt="2023-04-28T20:35:35.389" v="3554" actId="478"/>
          <ac:spMkLst>
            <pc:docMk/>
            <pc:sldMk cId="2216368280" sldId="987"/>
            <ac:spMk id="14" creationId="{6BF79088-B229-F161-09A1-296ECCB4F1CF}"/>
          </ac:spMkLst>
        </pc:spChg>
        <pc:spChg chg="add del mod">
          <ac:chgData name="Paula Vázquez-Valero" userId="3a0e46d7-2099-40af-a155-aa45b68bfff3" providerId="ADAL" clId="{A030630D-1216-40D3-91F2-2BA7196E5939}" dt="2023-04-28T20:38:22.816" v="3693" actId="21"/>
          <ac:spMkLst>
            <pc:docMk/>
            <pc:sldMk cId="2216368280" sldId="987"/>
            <ac:spMk id="16" creationId="{CCCF2AAF-4628-AC0A-4807-E3573FC36D65}"/>
          </ac:spMkLst>
        </pc:spChg>
        <pc:spChg chg="add del mod">
          <ac:chgData name="Paula Vázquez-Valero" userId="3a0e46d7-2099-40af-a155-aa45b68bfff3" providerId="ADAL" clId="{A030630D-1216-40D3-91F2-2BA7196E5939}" dt="2023-04-28T20:39:35.768" v="3704"/>
          <ac:spMkLst>
            <pc:docMk/>
            <pc:sldMk cId="2216368280" sldId="987"/>
            <ac:spMk id="17" creationId="{743EB944-F009-FB3B-9476-0FD2B1DE8865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8" creationId="{A741E2B9-0BAF-DB4D-6F3B-5C6BC67175D6}"/>
          </ac:spMkLst>
        </pc:spChg>
        <pc:spChg chg="add mod">
          <ac:chgData name="Paula Vázquez-Valero" userId="3a0e46d7-2099-40af-a155-aa45b68bfff3" providerId="ADAL" clId="{A030630D-1216-40D3-91F2-2BA7196E5939}" dt="2023-04-28T20:54:53.553" v="4343" actId="1036"/>
          <ac:spMkLst>
            <pc:docMk/>
            <pc:sldMk cId="2216368280" sldId="987"/>
            <ac:spMk id="19" creationId="{5A3892FD-70FE-8A9E-622B-E009FAFDA85E}"/>
          </ac:spMkLst>
        </pc:spChg>
        <pc:spChg chg="add mod">
          <ac:chgData name="Paula Vázquez-Valero" userId="3a0e46d7-2099-40af-a155-aa45b68bfff3" providerId="ADAL" clId="{A030630D-1216-40D3-91F2-2BA7196E5939}" dt="2023-04-28T20:51:03.277" v="4164" actId="1076"/>
          <ac:spMkLst>
            <pc:docMk/>
            <pc:sldMk cId="2216368280" sldId="987"/>
            <ac:spMk id="20" creationId="{7E0F60D2-EDF7-99A7-A7B2-5848CDFD4E67}"/>
          </ac:spMkLst>
        </pc:spChg>
        <pc:spChg chg="add del mod">
          <ac:chgData name="Paula Vázquez-Valero" userId="3a0e46d7-2099-40af-a155-aa45b68bfff3" providerId="ADAL" clId="{A030630D-1216-40D3-91F2-2BA7196E5939}" dt="2023-04-28T20:41:14.199" v="3760" actId="478"/>
          <ac:spMkLst>
            <pc:docMk/>
            <pc:sldMk cId="2216368280" sldId="987"/>
            <ac:spMk id="21" creationId="{00614051-ECA5-94F5-E5B8-4E03200F8F77}"/>
          </ac:spMkLst>
        </pc:spChg>
        <pc:spChg chg="add mod">
          <ac:chgData name="Paula Vázquez-Valero" userId="3a0e46d7-2099-40af-a155-aa45b68bfff3" providerId="ADAL" clId="{A030630D-1216-40D3-91F2-2BA7196E5939}" dt="2023-04-28T20:51:30.175" v="4168" actId="20577"/>
          <ac:spMkLst>
            <pc:docMk/>
            <pc:sldMk cId="2216368280" sldId="987"/>
            <ac:spMk id="25" creationId="{974C390D-6B28-2338-04B9-74A6BB38015F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26" creationId="{76A70BA2-2759-8D1D-1BD8-AF89CBA38799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27" creationId="{9B45B265-EF5A-FE84-46D5-FB6F49879E1E}"/>
          </ac:spMkLst>
        </pc:spChg>
        <pc:spChg chg="add mod">
          <ac:chgData name="Paula Vázquez-Valero" userId="3a0e46d7-2099-40af-a155-aa45b68bfff3" providerId="ADAL" clId="{A030630D-1216-40D3-91F2-2BA7196E5939}" dt="2023-04-28T20:53:57.307" v="4298" actId="1035"/>
          <ac:spMkLst>
            <pc:docMk/>
            <pc:sldMk cId="2216368280" sldId="987"/>
            <ac:spMk id="29" creationId="{903C2C7D-6C7A-CCBD-F4B7-56CBB4D559EB}"/>
          </ac:spMkLst>
        </pc:spChg>
        <pc:spChg chg="add mod">
          <ac:chgData name="Paula Vázquez-Valero" userId="3a0e46d7-2099-40af-a155-aa45b68bfff3" providerId="ADAL" clId="{A030630D-1216-40D3-91F2-2BA7196E5939}" dt="2023-04-28T20:55:22.084" v="4358" actId="404"/>
          <ac:spMkLst>
            <pc:docMk/>
            <pc:sldMk cId="2216368280" sldId="987"/>
            <ac:spMk id="30" creationId="{98EB715A-7529-2F9B-46F1-6A07394108DA}"/>
          </ac:spMkLst>
        </pc:spChg>
        <pc:spChg chg="add mod">
          <ac:chgData name="Paula Vázquez-Valero" userId="3a0e46d7-2099-40af-a155-aa45b68bfff3" providerId="ADAL" clId="{A030630D-1216-40D3-91F2-2BA7196E5939}" dt="2023-04-28T22:48:08.198" v="7134" actId="1037"/>
          <ac:spMkLst>
            <pc:docMk/>
            <pc:sldMk cId="2216368280" sldId="987"/>
            <ac:spMk id="32" creationId="{9A5EBA45-545B-4747-A711-397A4F3849C9}"/>
          </ac:spMkLst>
        </pc:spChg>
        <pc:spChg chg="add del mod">
          <ac:chgData name="Paula Vázquez-Valero" userId="3a0e46d7-2099-40af-a155-aa45b68bfff3" providerId="ADAL" clId="{A030630D-1216-40D3-91F2-2BA7196E5939}" dt="2023-04-28T20:29:57.152" v="3409" actId="1037"/>
          <ac:spMkLst>
            <pc:docMk/>
            <pc:sldMk cId="2216368280" sldId="987"/>
            <ac:spMk id="41" creationId="{2DF35671-069A-4773-87A6-3BDBA7E690C7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50" creationId="{A3A890AC-902D-B7A3-D0DB-A0F00765CF17}"/>
          </ac:spMkLst>
        </pc:spChg>
        <pc:spChg chg="add del">
          <ac:chgData name="Paula Vázquez-Valero" userId="3a0e46d7-2099-40af-a155-aa45b68bfff3" providerId="ADAL" clId="{A030630D-1216-40D3-91F2-2BA7196E5939}" dt="2023-04-28T19:57:11.953" v="2572" actId="478"/>
          <ac:spMkLst>
            <pc:docMk/>
            <pc:sldMk cId="2216368280" sldId="987"/>
            <ac:spMk id="51" creationId="{7DBC3A0B-508E-7148-A307-58106610CDDF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66" creationId="{D23FF96E-6124-0255-FBC4-B8A8B8E45983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67" creationId="{B27D91F2-BC80-F387-35C2-0C1795D5D22A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68" creationId="{5AC17F69-141D-E115-776E-ACB0DD59B130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31" creationId="{B656B908-C902-D75D-24D9-A624B42D62FF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32" creationId="{16394E89-94AC-0FA3-4430-A1C81D83AE6B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36" creationId="{59FED0A1-C826-086C-5B27-1795D985FDD5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40" creationId="{05F5D1A3-2D43-7C6C-79F4-7691C30EE028}"/>
          </ac:spMkLst>
        </pc:spChg>
        <pc:spChg chg="del">
          <ac:chgData name="Paula Vázquez-Valero" userId="3a0e46d7-2099-40af-a155-aa45b68bfff3" providerId="ADAL" clId="{A030630D-1216-40D3-91F2-2BA7196E5939}" dt="2023-04-28T19:57:06.905" v="2569" actId="478"/>
          <ac:spMkLst>
            <pc:docMk/>
            <pc:sldMk cId="2216368280" sldId="987"/>
            <ac:spMk id="143" creationId="{B5FA281E-5D6F-00AF-716C-BD2981A3B630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49" creationId="{F7FA43F0-93BA-F111-13A3-5A0F35DC7906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50" creationId="{A1C0D11D-77B9-D4E6-C4DB-F6988230E438}"/>
          </ac:spMkLst>
        </pc:spChg>
        <pc:spChg chg="del">
          <ac:chgData name="Paula Vázquez-Valero" userId="3a0e46d7-2099-40af-a155-aa45b68bfff3" providerId="ADAL" clId="{A030630D-1216-40D3-91F2-2BA7196E5939}" dt="2023-04-28T19:57:35.175" v="2575" actId="478"/>
          <ac:spMkLst>
            <pc:docMk/>
            <pc:sldMk cId="2216368280" sldId="987"/>
            <ac:spMk id="151" creationId="{46B373ED-1A18-9CCD-53C3-82861E915D84}"/>
          </ac:spMkLst>
        </pc:spChg>
        <pc:grpChg chg="add mod ord">
          <ac:chgData name="Paula Vázquez-Valero" userId="3a0e46d7-2099-40af-a155-aa45b68bfff3" providerId="ADAL" clId="{A030630D-1216-40D3-91F2-2BA7196E5939}" dt="2023-04-28T22:48:19.483" v="7150" actId="1037"/>
          <ac:grpSpMkLst>
            <pc:docMk/>
            <pc:sldMk cId="2216368280" sldId="987"/>
            <ac:grpSpMk id="5" creationId="{6FFC3567-9ED1-F3EB-6633-C14563DD9B2B}"/>
          </ac:grpSpMkLst>
        </pc:grpChg>
        <pc:grpChg chg="add del mod">
          <ac:chgData name="Paula Vázquez-Valero" userId="3a0e46d7-2099-40af-a155-aa45b68bfff3" providerId="ADAL" clId="{A030630D-1216-40D3-91F2-2BA7196E5939}" dt="2023-04-28T20:51:33.683" v="4169" actId="478"/>
          <ac:grpSpMkLst>
            <pc:docMk/>
            <pc:sldMk cId="2216368280" sldId="987"/>
            <ac:grpSpMk id="28" creationId="{6CB93D9F-71AF-F98C-A61E-E030E1288F3A}"/>
          </ac:grpSpMkLst>
        </pc:grpChg>
        <pc:graphicFrameChg chg="add mod modGraphic">
          <ac:chgData name="Paula Vázquez-Valero" userId="3a0e46d7-2099-40af-a155-aa45b68bfff3" providerId="ADAL" clId="{A030630D-1216-40D3-91F2-2BA7196E5939}" dt="2023-04-28T20:52:13.810" v="4182" actId="113"/>
          <ac:graphicFrameMkLst>
            <pc:docMk/>
            <pc:sldMk cId="2216368280" sldId="987"/>
            <ac:graphicFrameMk id="13" creationId="{5FDC44F5-CC7F-2D4F-9B08-D9B9286DD830}"/>
          </ac:graphicFrameMkLst>
        </pc:graphicFrameChg>
        <pc:graphicFrameChg chg="add del">
          <ac:chgData name="Paula Vázquez-Valero" userId="3a0e46d7-2099-40af-a155-aa45b68bfff3" providerId="ADAL" clId="{A030630D-1216-40D3-91F2-2BA7196E5939}" dt="2023-04-28T19:57:05.197" v="2568" actId="478"/>
          <ac:graphicFrameMkLst>
            <pc:docMk/>
            <pc:sldMk cId="2216368280" sldId="987"/>
            <ac:graphicFrameMk id="45" creationId="{AA9E9C5B-A3D8-9230-B028-1E342C21E582}"/>
          </ac:graphicFrameMkLst>
        </pc:graphicFrameChg>
        <pc:graphicFrameChg chg="add del">
          <ac:chgData name="Paula Vázquez-Valero" userId="3a0e46d7-2099-40af-a155-aa45b68bfff3" providerId="ADAL" clId="{A030630D-1216-40D3-91F2-2BA7196E5939}" dt="2023-04-28T19:57:05.197" v="2568" actId="478"/>
          <ac:graphicFrameMkLst>
            <pc:docMk/>
            <pc:sldMk cId="2216368280" sldId="987"/>
            <ac:graphicFrameMk id="141" creationId="{29C373CA-3740-EBF1-0A82-97E7DE02F418}"/>
          </ac:graphicFrameMkLst>
        </pc:graphicFrameChg>
        <pc:graphicFrameChg chg="add del">
          <ac:chgData name="Paula Vázquez-Valero" userId="3a0e46d7-2099-40af-a155-aa45b68bfff3" providerId="ADAL" clId="{A030630D-1216-40D3-91F2-2BA7196E5939}" dt="2023-04-28T19:57:05.197" v="2568" actId="478"/>
          <ac:graphicFrameMkLst>
            <pc:docMk/>
            <pc:sldMk cId="2216368280" sldId="987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19:57:30.417" v="2573"/>
          <ac:picMkLst>
            <pc:docMk/>
            <pc:sldMk cId="2216368280" sldId="987"/>
            <ac:picMk id="7" creationId="{735E6EEC-2D45-E031-3EAE-B8C35736661A}"/>
          </ac:picMkLst>
        </pc:picChg>
        <pc:picChg chg="mod">
          <ac:chgData name="Paula Vázquez-Valero" userId="3a0e46d7-2099-40af-a155-aa45b68bfff3" providerId="ADAL" clId="{A030630D-1216-40D3-91F2-2BA7196E5939}" dt="2023-04-28T19:57:30.417" v="2573"/>
          <ac:picMkLst>
            <pc:docMk/>
            <pc:sldMk cId="2216368280" sldId="987"/>
            <ac:picMk id="8" creationId="{A3EB6C2E-0E54-2845-E65C-B4DC0974E4E7}"/>
          </ac:picMkLst>
        </pc:picChg>
        <pc:picChg chg="add mod">
          <ac:chgData name="Paula Vázquez-Valero" userId="3a0e46d7-2099-40af-a155-aa45b68bfff3" providerId="ADAL" clId="{A030630D-1216-40D3-91F2-2BA7196E5939}" dt="2023-04-28T20:45:31.939" v="3931" actId="1036"/>
          <ac:picMkLst>
            <pc:docMk/>
            <pc:sldMk cId="2216368280" sldId="987"/>
            <ac:picMk id="12" creationId="{960F8456-2B23-2A4D-03D6-C26F43358A09}"/>
          </ac:picMkLst>
        </pc:picChg>
        <pc:picChg chg="add mod">
          <ac:chgData name="Paula Vázquez-Valero" userId="3a0e46d7-2099-40af-a155-aa45b68bfff3" providerId="ADAL" clId="{A030630D-1216-40D3-91F2-2BA7196E5939}" dt="2023-04-28T20:53:57.307" v="4298" actId="1035"/>
          <ac:picMkLst>
            <pc:docMk/>
            <pc:sldMk cId="2216368280" sldId="987"/>
            <ac:picMk id="23" creationId="{FA6ABCB1-75B3-3050-F9DC-FA030DE0647A}"/>
          </ac:picMkLst>
        </pc:picChg>
        <pc:picChg chg="add mod ord">
          <ac:chgData name="Paula Vázquez-Valero" userId="3a0e46d7-2099-40af-a155-aa45b68bfff3" providerId="ADAL" clId="{A030630D-1216-40D3-91F2-2BA7196E5939}" dt="2023-04-28T20:55:05.101" v="4354" actId="1035"/>
          <ac:picMkLst>
            <pc:docMk/>
            <pc:sldMk cId="2216368280" sldId="987"/>
            <ac:picMk id="31" creationId="{F8D26FE2-4F41-8075-DF25-B2B90DEB431F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48" creationId="{DEBD604B-55F7-663D-C618-2D4B89CFB338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14" creationId="{5387FAF3-1AD7-4777-3EA6-B2C326E8D185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15" creationId="{8A2CA889-24C5-1526-9F5D-906408304356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4" creationId="{8833AD12-D00E-0822-69FE-06F0614A5EAF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6" creationId="{2B7B207C-C76A-AB6F-08EE-848595EFFDFB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7" creationId="{3C63EB51-6995-8C4C-64DA-25AD491E0412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8" creationId="{A0EDDF6E-7EE9-E33D-ACA9-61921AAF39AF}"/>
          </ac:picMkLst>
        </pc:picChg>
        <pc:picChg chg="add del">
          <ac:chgData name="Paula Vázquez-Valero" userId="3a0e46d7-2099-40af-a155-aa45b68bfff3" providerId="ADAL" clId="{A030630D-1216-40D3-91F2-2BA7196E5939}" dt="2023-04-28T20:23:40.972" v="3082" actId="478"/>
          <ac:picMkLst>
            <pc:docMk/>
            <pc:sldMk cId="2216368280" sldId="987"/>
            <ac:picMk id="1026" creationId="{0D7AAD4E-0659-FDB3-90C8-CD7F8BA513F2}"/>
          </ac:picMkLst>
        </pc:picChg>
      </pc:sldChg>
      <pc:sldChg chg="new del">
        <pc:chgData name="Paula Vázquez-Valero" userId="3a0e46d7-2099-40af-a155-aa45b68bfff3" providerId="ADAL" clId="{A030630D-1216-40D3-91F2-2BA7196E5939}" dt="2023-04-28T20:57:18.840" v="4423" actId="47"/>
        <pc:sldMkLst>
          <pc:docMk/>
          <pc:sldMk cId="2759581207" sldId="988"/>
        </pc:sldMkLst>
      </pc:sldChg>
      <pc:sldChg chg="addSp delSp modSp add del mod delAnim modNotesTx">
        <pc:chgData name="Paula Vázquez-Valero" userId="3a0e46d7-2099-40af-a155-aa45b68bfff3" providerId="ADAL" clId="{A030630D-1216-40D3-91F2-2BA7196E5939}" dt="2023-04-28T22:43:18.082" v="7069" actId="2696"/>
        <pc:sldMkLst>
          <pc:docMk/>
          <pc:sldMk cId="514926318" sldId="989"/>
        </pc:sldMkLst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3" creationId="{5B5D5030-C6C7-45FB-A849-A5D5AC225E64}"/>
          </ac:spMkLst>
        </pc:spChg>
        <pc:spChg chg="add del mod">
          <ac:chgData name="Paula Vázquez-Valero" userId="3a0e46d7-2099-40af-a155-aa45b68bfff3" providerId="ADAL" clId="{A030630D-1216-40D3-91F2-2BA7196E5939}" dt="2023-04-28T21:06:12.923" v="4850" actId="478"/>
          <ac:spMkLst>
            <pc:docMk/>
            <pc:sldMk cId="514926318" sldId="989"/>
            <ac:spMk id="4" creationId="{A46A8A70-400E-FC54-A321-1ED9A73A5AE3}"/>
          </ac:spMkLst>
        </pc:spChg>
        <pc:spChg chg="add del mod">
          <ac:chgData name="Paula Vázquez-Valero" userId="3a0e46d7-2099-40af-a155-aa45b68bfff3" providerId="ADAL" clId="{A030630D-1216-40D3-91F2-2BA7196E5939}" dt="2023-04-28T21:07:23.525" v="4969" actId="478"/>
          <ac:spMkLst>
            <pc:docMk/>
            <pc:sldMk cId="514926318" sldId="989"/>
            <ac:spMk id="9" creationId="{624A199B-D00E-55FA-440A-46EC1E5B2622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10" creationId="{0EC95377-36DA-CB1E-0CA0-3E7816C86251}"/>
          </ac:spMkLst>
        </pc:spChg>
        <pc:spChg chg="add del mod">
          <ac:chgData name="Paula Vázquez-Valero" userId="3a0e46d7-2099-40af-a155-aa45b68bfff3" providerId="ADAL" clId="{A030630D-1216-40D3-91F2-2BA7196E5939}" dt="2023-04-28T21:01:28.623" v="4577" actId="478"/>
          <ac:spMkLst>
            <pc:docMk/>
            <pc:sldMk cId="514926318" sldId="989"/>
            <ac:spMk id="14" creationId="{4BF850FE-F540-CD25-D035-7933DA914013}"/>
          </ac:spMkLst>
        </pc:spChg>
        <pc:spChg chg="add del mod">
          <ac:chgData name="Paula Vázquez-Valero" userId="3a0e46d7-2099-40af-a155-aa45b68bfff3" providerId="ADAL" clId="{A030630D-1216-40D3-91F2-2BA7196E5939}" dt="2023-04-28T21:06:56.908" v="4945"/>
          <ac:spMkLst>
            <pc:docMk/>
            <pc:sldMk cId="514926318" sldId="989"/>
            <ac:spMk id="15" creationId="{4074525D-074B-5C6A-271B-3E6D6E3A7B50}"/>
          </ac:spMkLst>
        </pc:spChg>
        <pc:spChg chg="add del mod">
          <ac:chgData name="Paula Vázquez-Valero" userId="3a0e46d7-2099-40af-a155-aa45b68bfff3" providerId="ADAL" clId="{A030630D-1216-40D3-91F2-2BA7196E5939}" dt="2023-04-28T21:07:23.525" v="4969" actId="478"/>
          <ac:spMkLst>
            <pc:docMk/>
            <pc:sldMk cId="514926318" sldId="989"/>
            <ac:spMk id="16" creationId="{B95CDC8F-09FC-1F7E-41DE-849B7639FBE8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17" creationId="{3E579FD9-0B76-A9F8-69E3-6C3427E1643E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18" creationId="{EBB52BBA-0812-3D41-4098-E09FDE23DB25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19" creationId="{5A3892FD-70FE-8A9E-622B-E009FAFDA85E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20" creationId="{11EFCE29-0455-3860-6BB2-BDAC32D27D4B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21" creationId="{E0B9D20C-FD1D-CFE3-3CFD-DE758E7BC46D}"/>
          </ac:spMkLst>
        </pc:spChg>
        <pc:spChg chg="add mod">
          <ac:chgData name="Paula Vázquez-Valero" userId="3a0e46d7-2099-40af-a155-aa45b68bfff3" providerId="ADAL" clId="{A030630D-1216-40D3-91F2-2BA7196E5939}" dt="2023-04-28T21:08:45.797" v="5033" actId="164"/>
          <ac:spMkLst>
            <pc:docMk/>
            <pc:sldMk cId="514926318" sldId="989"/>
            <ac:spMk id="22" creationId="{89AB30DD-5F0C-666C-F2B8-405DA5EAF2A7}"/>
          </ac:spMkLst>
        </pc:spChg>
        <pc:spChg chg="add mod">
          <ac:chgData name="Paula Vázquez-Valero" userId="3a0e46d7-2099-40af-a155-aa45b68bfff3" providerId="ADAL" clId="{A030630D-1216-40D3-91F2-2BA7196E5939}" dt="2023-04-28T21:10:01.562" v="5125" actId="1037"/>
          <ac:spMkLst>
            <pc:docMk/>
            <pc:sldMk cId="514926318" sldId="989"/>
            <ac:spMk id="25" creationId="{D08595EA-FDDF-5AD1-0EC0-3AB499BBAF83}"/>
          </ac:spMkLst>
        </pc:spChg>
        <pc:spChg chg="add mod">
          <ac:chgData name="Paula Vázquez-Valero" userId="3a0e46d7-2099-40af-a155-aa45b68bfff3" providerId="ADAL" clId="{A030630D-1216-40D3-91F2-2BA7196E5939}" dt="2023-04-28T21:12:48.941" v="5142" actId="1035"/>
          <ac:spMkLst>
            <pc:docMk/>
            <pc:sldMk cId="514926318" sldId="989"/>
            <ac:spMk id="26" creationId="{60F2FF0B-C4D1-772B-E3AE-CE9F7DADADD9}"/>
          </ac:spMkLst>
        </pc:spChg>
        <pc:spChg chg="add mod">
          <ac:chgData name="Paula Vázquez-Valero" userId="3a0e46d7-2099-40af-a155-aa45b68bfff3" providerId="ADAL" clId="{A030630D-1216-40D3-91F2-2BA7196E5939}" dt="2023-04-28T22:09:38.540" v="6703" actId="1035"/>
          <ac:spMkLst>
            <pc:docMk/>
            <pc:sldMk cId="514926318" sldId="989"/>
            <ac:spMk id="27" creationId="{9BBCE58C-6677-4181-377D-34536290A786}"/>
          </ac:spMkLst>
        </pc:spChg>
        <pc:spChg chg="add mod">
          <ac:chgData name="Paula Vázquez-Valero" userId="3a0e46d7-2099-40af-a155-aa45b68bfff3" providerId="ADAL" clId="{A030630D-1216-40D3-91F2-2BA7196E5939}" dt="2023-04-28T22:10:30.098" v="6716" actId="113"/>
          <ac:spMkLst>
            <pc:docMk/>
            <pc:sldMk cId="514926318" sldId="989"/>
            <ac:spMk id="28" creationId="{289F24F6-764D-3598-5635-688F1C23EBAF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29" creationId="{903C2C7D-6C7A-CCBD-F4B7-56CBB4D559EB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30" creationId="{98EB715A-7529-2F9B-46F1-6A07394108DA}"/>
          </ac:spMkLst>
        </pc:spChg>
        <pc:spChg chg="add mod">
          <ac:chgData name="Paula Vázquez-Valero" userId="3a0e46d7-2099-40af-a155-aa45b68bfff3" providerId="ADAL" clId="{A030630D-1216-40D3-91F2-2BA7196E5939}" dt="2023-04-28T21:09:38.697" v="5113" actId="122"/>
          <ac:spMkLst>
            <pc:docMk/>
            <pc:sldMk cId="514926318" sldId="989"/>
            <ac:spMk id="32" creationId="{840994CC-F3FD-CB6A-9B2E-905D5BD02DAD}"/>
          </ac:spMkLst>
        </pc:spChg>
        <pc:spChg chg="mod">
          <ac:chgData name="Paula Vázquez-Valero" userId="3a0e46d7-2099-40af-a155-aa45b68bfff3" providerId="ADAL" clId="{A030630D-1216-40D3-91F2-2BA7196E5939}" dt="2023-04-28T21:02:14.408" v="4599" actId="20577"/>
          <ac:spMkLst>
            <pc:docMk/>
            <pc:sldMk cId="514926318" sldId="989"/>
            <ac:spMk id="41" creationId="{2DF35671-069A-4773-87A6-3BDBA7E690C7}"/>
          </ac:spMkLst>
        </pc:spChg>
        <pc:grpChg chg="del">
          <ac:chgData name="Paula Vázquez-Valero" userId="3a0e46d7-2099-40af-a155-aa45b68bfff3" providerId="ADAL" clId="{A030630D-1216-40D3-91F2-2BA7196E5939}" dt="2023-04-28T20:56:55.491" v="4367" actId="478"/>
          <ac:grpSpMkLst>
            <pc:docMk/>
            <pc:sldMk cId="514926318" sldId="989"/>
            <ac:grpSpMk id="5" creationId="{6FFC3567-9ED1-F3EB-6633-C14563DD9B2B}"/>
          </ac:grpSpMkLst>
        </pc:grpChg>
        <pc:grpChg chg="add mod">
          <ac:chgData name="Paula Vázquez-Valero" userId="3a0e46d7-2099-40af-a155-aa45b68bfff3" providerId="ADAL" clId="{A030630D-1216-40D3-91F2-2BA7196E5939}" dt="2023-04-28T21:08:45.797" v="5033" actId="164"/>
          <ac:grpSpMkLst>
            <pc:docMk/>
            <pc:sldMk cId="514926318" sldId="989"/>
            <ac:grpSpMk id="24" creationId="{665136CC-8760-BCF6-748B-935E18C80034}"/>
          </ac:grpSpMkLst>
        </pc:grpChg>
        <pc:graphicFrameChg chg="del">
          <ac:chgData name="Paula Vázquez-Valero" userId="3a0e46d7-2099-40af-a155-aa45b68bfff3" providerId="ADAL" clId="{A030630D-1216-40D3-91F2-2BA7196E5939}" dt="2023-04-28T20:56:55.491" v="4367" actId="478"/>
          <ac:graphicFrameMkLst>
            <pc:docMk/>
            <pc:sldMk cId="514926318" sldId="989"/>
            <ac:graphicFrameMk id="13" creationId="{5FDC44F5-CC7F-2D4F-9B08-D9B9286DD830}"/>
          </ac:graphicFrameMkLst>
        </pc:graphicFrameChg>
        <pc:picChg chg="del">
          <ac:chgData name="Paula Vázquez-Valero" userId="3a0e46d7-2099-40af-a155-aa45b68bfff3" providerId="ADAL" clId="{A030630D-1216-40D3-91F2-2BA7196E5939}" dt="2023-04-28T20:56:55.491" v="4367" actId="478"/>
          <ac:picMkLst>
            <pc:docMk/>
            <pc:sldMk cId="514926318" sldId="989"/>
            <ac:picMk id="12" creationId="{960F8456-2B23-2A4D-03D6-C26F43358A09}"/>
          </ac:picMkLst>
        </pc:picChg>
        <pc:picChg chg="del">
          <ac:chgData name="Paula Vázquez-Valero" userId="3a0e46d7-2099-40af-a155-aa45b68bfff3" providerId="ADAL" clId="{A030630D-1216-40D3-91F2-2BA7196E5939}" dt="2023-04-28T20:56:55.491" v="4367" actId="478"/>
          <ac:picMkLst>
            <pc:docMk/>
            <pc:sldMk cId="514926318" sldId="989"/>
            <ac:picMk id="23" creationId="{FA6ABCB1-75B3-3050-F9DC-FA030DE0647A}"/>
          </ac:picMkLst>
        </pc:picChg>
        <pc:picChg chg="del">
          <ac:chgData name="Paula Vázquez-Valero" userId="3a0e46d7-2099-40af-a155-aa45b68bfff3" providerId="ADAL" clId="{A030630D-1216-40D3-91F2-2BA7196E5939}" dt="2023-04-28T20:56:55.491" v="4367" actId="478"/>
          <ac:picMkLst>
            <pc:docMk/>
            <pc:sldMk cId="514926318" sldId="989"/>
            <ac:picMk id="31" creationId="{F8D26FE2-4F41-8075-DF25-B2B90DEB431F}"/>
          </ac:picMkLst>
        </pc:picChg>
        <pc:picChg chg="add del mod">
          <ac:chgData name="Paula Vázquez-Valero" userId="3a0e46d7-2099-40af-a155-aa45b68bfff3" providerId="ADAL" clId="{A030630D-1216-40D3-91F2-2BA7196E5939}" dt="2023-04-28T21:08:49.141" v="5035" actId="478"/>
          <ac:picMkLst>
            <pc:docMk/>
            <pc:sldMk cId="514926318" sldId="989"/>
            <ac:picMk id="2050" creationId="{CA2E44FA-A61E-DEF1-5A47-172C2FB02667}"/>
          </ac:picMkLst>
        </pc:picChg>
        <pc:picChg chg="add mod">
          <ac:chgData name="Paula Vázquez-Valero" userId="3a0e46d7-2099-40af-a155-aa45b68bfff3" providerId="ADAL" clId="{A030630D-1216-40D3-91F2-2BA7196E5939}" dt="2023-04-28T21:08:45.797" v="5033" actId="164"/>
          <ac:picMkLst>
            <pc:docMk/>
            <pc:sldMk cId="514926318" sldId="989"/>
            <ac:picMk id="2052" creationId="{3ECF7191-F349-1138-CD52-682C892F871C}"/>
          </ac:picMkLst>
        </pc:picChg>
      </pc:sldChg>
      <pc:sldChg chg="addSp delSp modSp add mod addAnim delAnim modAnim">
        <pc:chgData name="Paula Vázquez-Valero" userId="3a0e46d7-2099-40af-a155-aa45b68bfff3" providerId="ADAL" clId="{A030630D-1216-40D3-91F2-2BA7196E5939}" dt="2023-04-28T23:18:37.922" v="7933" actId="20577"/>
        <pc:sldMkLst>
          <pc:docMk/>
          <pc:sldMk cId="609868012" sldId="990"/>
        </pc:sldMkLst>
        <pc:spChg chg="add mod">
          <ac:chgData name="Paula Vázquez-Valero" userId="3a0e46d7-2099-40af-a155-aa45b68bfff3" providerId="ADAL" clId="{A030630D-1216-40D3-91F2-2BA7196E5939}" dt="2023-04-28T22:29:34.338" v="6947" actId="14100"/>
          <ac:spMkLst>
            <pc:docMk/>
            <pc:sldMk cId="609868012" sldId="990"/>
            <ac:spMk id="3" creationId="{97D18619-4762-CD90-8BC9-649B2043DA96}"/>
          </ac:spMkLst>
        </pc:spChg>
        <pc:spChg chg="add mod">
          <ac:chgData name="Paula Vázquez-Valero" userId="3a0e46d7-2099-40af-a155-aa45b68bfff3" providerId="ADAL" clId="{A030630D-1216-40D3-91F2-2BA7196E5939}" dt="2023-04-28T22:25:58.577" v="6870" actId="1076"/>
          <ac:spMkLst>
            <pc:docMk/>
            <pc:sldMk cId="609868012" sldId="990"/>
            <ac:spMk id="5" creationId="{035688E3-51AD-284E-7FE8-52BC1F9A4B89}"/>
          </ac:spMkLst>
        </pc:spChg>
        <pc:spChg chg="add mod">
          <ac:chgData name="Paula Vázquez-Valero" userId="3a0e46d7-2099-40af-a155-aa45b68bfff3" providerId="ADAL" clId="{A030630D-1216-40D3-91F2-2BA7196E5939}" dt="2023-04-28T22:31:06.606" v="6962" actId="14100"/>
          <ac:spMkLst>
            <pc:docMk/>
            <pc:sldMk cId="609868012" sldId="990"/>
            <ac:spMk id="6" creationId="{1282320C-ACAE-92D9-1CBC-5BA63FB650C4}"/>
          </ac:spMkLst>
        </pc:spChg>
        <pc:spChg chg="add del mod">
          <ac:chgData name="Paula Vázquez-Valero" userId="3a0e46d7-2099-40af-a155-aa45b68bfff3" providerId="ADAL" clId="{A030630D-1216-40D3-91F2-2BA7196E5939}" dt="2023-04-28T22:31:12.821" v="6963" actId="1076"/>
          <ac:spMkLst>
            <pc:docMk/>
            <pc:sldMk cId="609868012" sldId="990"/>
            <ac:spMk id="7" creationId="{04453610-FCF4-4622-E7F9-7847675DC0B5}"/>
          </ac:spMkLst>
        </pc:spChg>
        <pc:spChg chg="add mod">
          <ac:chgData name="Paula Vázquez-Valero" userId="3a0e46d7-2099-40af-a155-aa45b68bfff3" providerId="ADAL" clId="{A030630D-1216-40D3-91F2-2BA7196E5939}" dt="2023-04-28T22:31:57.090" v="6980" actId="1076"/>
          <ac:spMkLst>
            <pc:docMk/>
            <pc:sldMk cId="609868012" sldId="990"/>
            <ac:spMk id="10" creationId="{5C9BA200-1478-985F-7972-AE5F01524C22}"/>
          </ac:spMkLst>
        </pc:spChg>
        <pc:spChg chg="add mod">
          <ac:chgData name="Paula Vázquez-Valero" userId="3a0e46d7-2099-40af-a155-aa45b68bfff3" providerId="ADAL" clId="{A030630D-1216-40D3-91F2-2BA7196E5939}" dt="2023-04-28T22:31:43.736" v="6967" actId="1076"/>
          <ac:spMkLst>
            <pc:docMk/>
            <pc:sldMk cId="609868012" sldId="990"/>
            <ac:spMk id="12" creationId="{C42FA8E9-8B5D-E49B-72E4-5B0FC8A319E7}"/>
          </ac:spMkLst>
        </pc:spChg>
        <pc:spChg chg="mod">
          <ac:chgData name="Paula Vázquez-Valero" userId="3a0e46d7-2099-40af-a155-aa45b68bfff3" providerId="ADAL" clId="{A030630D-1216-40D3-91F2-2BA7196E5939}" dt="2023-04-28T22:24:04.903" v="6847" actId="1076"/>
          <ac:spMkLst>
            <pc:docMk/>
            <pc:sldMk cId="609868012" sldId="990"/>
            <ac:spMk id="33" creationId="{90566FC0-6787-A520-F9A0-4F05B9F0F09C}"/>
          </ac:spMkLst>
        </pc:spChg>
        <pc:spChg chg="mod">
          <ac:chgData name="Paula Vázquez-Valero" userId="3a0e46d7-2099-40af-a155-aa45b68bfff3" providerId="ADAL" clId="{A030630D-1216-40D3-91F2-2BA7196E5939}" dt="2023-04-28T22:23:34.550" v="6828" actId="20577"/>
          <ac:spMkLst>
            <pc:docMk/>
            <pc:sldMk cId="609868012" sldId="990"/>
            <ac:spMk id="50" creationId="{A3A890AC-902D-B7A3-D0DB-A0F00765CF17}"/>
          </ac:spMkLst>
        </pc:spChg>
        <pc:spChg chg="mod">
          <ac:chgData name="Paula Vázquez-Valero" userId="3a0e46d7-2099-40af-a155-aa45b68bfff3" providerId="ADAL" clId="{A030630D-1216-40D3-91F2-2BA7196E5939}" dt="2023-04-28T23:18:37.922" v="7933" actId="20577"/>
          <ac:spMkLst>
            <pc:docMk/>
            <pc:sldMk cId="609868012" sldId="990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2:23:21.066" v="6818" actId="20577"/>
          <ac:spMkLst>
            <pc:docMk/>
            <pc:sldMk cId="609868012" sldId="990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2:13:31.343" v="6732" actId="20577"/>
          <ac:spMkLst>
            <pc:docMk/>
            <pc:sldMk cId="609868012" sldId="990"/>
            <ac:spMk id="140" creationId="{05F5D1A3-2D43-7C6C-79F4-7691C30EE028}"/>
          </ac:spMkLst>
        </pc:spChg>
        <pc:graphicFrameChg chg="add del mod modGraphic">
          <ac:chgData name="Paula Vázquez-Valero" userId="3a0e46d7-2099-40af-a155-aa45b68bfff3" providerId="ADAL" clId="{A030630D-1216-40D3-91F2-2BA7196E5939}" dt="2023-04-28T22:30:02.972" v="6953" actId="14100"/>
          <ac:graphicFrameMkLst>
            <pc:docMk/>
            <pc:sldMk cId="609868012" sldId="990"/>
            <ac:graphicFrameMk id="8" creationId="{2C25541E-A388-A9E7-4CCB-C54E90188F29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27:53.127" v="6908" actId="20577"/>
          <ac:graphicFrameMkLst>
            <pc:docMk/>
            <pc:sldMk cId="609868012" sldId="990"/>
            <ac:graphicFrameMk id="37" creationId="{73D90949-A924-42C8-B0C8-6A154DF462F2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23:55.506" v="6840" actId="20577"/>
          <ac:graphicFrameMkLst>
            <pc:docMk/>
            <pc:sldMk cId="609868012" sldId="990"/>
            <ac:graphicFrameMk id="141" creationId="{29C373CA-3740-EBF1-0A82-97E7DE02F418}"/>
          </ac:graphicFrameMkLst>
        </pc:graphicFrameChg>
        <pc:graphicFrameChg chg="del mod modGraphic">
          <ac:chgData name="Paula Vázquez-Valero" userId="3a0e46d7-2099-40af-a155-aa45b68bfff3" providerId="ADAL" clId="{A030630D-1216-40D3-91F2-2BA7196E5939}" dt="2023-04-28T22:26:03.724" v="6871" actId="478"/>
          <ac:graphicFrameMkLst>
            <pc:docMk/>
            <pc:sldMk cId="609868012" sldId="990"/>
            <ac:graphicFrameMk id="142" creationId="{DFA6E0A6-86D5-1BCA-4863-ED01F3DB88B4}"/>
          </ac:graphicFrameMkLst>
        </pc:graphicFrameChg>
        <pc:picChg chg="add mod">
          <ac:chgData name="Paula Vázquez-Valero" userId="3a0e46d7-2099-40af-a155-aa45b68bfff3" providerId="ADAL" clId="{A030630D-1216-40D3-91F2-2BA7196E5939}" dt="2023-04-28T22:30:09.495" v="6958" actId="1038"/>
          <ac:picMkLst>
            <pc:docMk/>
            <pc:sldMk cId="609868012" sldId="990"/>
            <ac:picMk id="9" creationId="{6E424DFE-D9E1-0D63-2FE0-E1D692B44F18}"/>
          </ac:picMkLst>
        </pc:picChg>
        <pc:picChg chg="mod">
          <ac:chgData name="Paula Vázquez-Valero" userId="3a0e46d7-2099-40af-a155-aa45b68bfff3" providerId="ADAL" clId="{A030630D-1216-40D3-91F2-2BA7196E5939}" dt="2023-04-28T22:27:19.761" v="6896" actId="1076"/>
          <ac:picMkLst>
            <pc:docMk/>
            <pc:sldMk cId="609868012" sldId="990"/>
            <ac:picMk id="36" creationId="{E879DEE7-38FE-44E0-4F8E-EF08A8CA3D9E}"/>
          </ac:picMkLst>
        </pc:picChg>
        <pc:picChg chg="mod">
          <ac:chgData name="Paula Vázquez-Valero" userId="3a0e46d7-2099-40af-a155-aa45b68bfff3" providerId="ADAL" clId="{A030630D-1216-40D3-91F2-2BA7196E5939}" dt="2023-04-28T22:23:30.730" v="6819" actId="1076"/>
          <ac:picMkLst>
            <pc:docMk/>
            <pc:sldMk cId="609868012" sldId="990"/>
            <ac:picMk id="146" creationId="{2B7B207C-C76A-AB6F-08EE-848595EFFDFB}"/>
          </ac:picMkLst>
        </pc:picChg>
        <pc:picChg chg="del mod">
          <ac:chgData name="Paula Vázquez-Valero" userId="3a0e46d7-2099-40af-a155-aa45b68bfff3" providerId="ADAL" clId="{A030630D-1216-40D3-91F2-2BA7196E5939}" dt="2023-04-28T22:26:03.724" v="6871" actId="478"/>
          <ac:picMkLst>
            <pc:docMk/>
            <pc:sldMk cId="609868012" sldId="990"/>
            <ac:picMk id="147" creationId="{3C63EB51-6995-8C4C-64DA-25AD491E0412}"/>
          </ac:picMkLst>
        </pc:picChg>
      </pc:sldChg>
      <pc:sldChg chg="addSp delSp modSp add mod addAnim delAnim modAnim modNotesTx">
        <pc:chgData name="Paula Vázquez-Valero" userId="3a0e46d7-2099-40af-a155-aa45b68bfff3" providerId="ADAL" clId="{A030630D-1216-40D3-91F2-2BA7196E5939}" dt="2023-04-28T23:20:20.070" v="7977" actId="20577"/>
        <pc:sldMkLst>
          <pc:docMk/>
          <pc:sldMk cId="2400602177" sldId="991"/>
        </pc:sldMkLst>
        <pc:spChg chg="add mod">
          <ac:chgData name="Paula Vázquez-Valero" userId="3a0e46d7-2099-40af-a155-aa45b68bfff3" providerId="ADAL" clId="{A030630D-1216-40D3-91F2-2BA7196E5939}" dt="2023-04-28T23:04:15.060" v="7711" actId="1076"/>
          <ac:spMkLst>
            <pc:docMk/>
            <pc:sldMk cId="2400602177" sldId="991"/>
            <ac:spMk id="3" creationId="{F6B0DB24-755A-2547-B756-6DBB655F2D59}"/>
          </ac:spMkLst>
        </pc:spChg>
        <pc:spChg chg="add mod">
          <ac:chgData name="Paula Vázquez-Valero" userId="3a0e46d7-2099-40af-a155-aa45b68bfff3" providerId="ADAL" clId="{A030630D-1216-40D3-91F2-2BA7196E5939}" dt="2023-04-28T23:06:47.357" v="7769" actId="1038"/>
          <ac:spMkLst>
            <pc:docMk/>
            <pc:sldMk cId="2400602177" sldId="991"/>
            <ac:spMk id="5" creationId="{F974DCD3-B66D-E93D-9352-ADE0906F2533}"/>
          </ac:spMkLst>
        </pc:spChg>
        <pc:spChg chg="add mod">
          <ac:chgData name="Paula Vázquez-Valero" userId="3a0e46d7-2099-40af-a155-aa45b68bfff3" providerId="ADAL" clId="{A030630D-1216-40D3-91F2-2BA7196E5939}" dt="2023-04-28T23:06:11.247" v="7732" actId="20577"/>
          <ac:spMkLst>
            <pc:docMk/>
            <pc:sldMk cId="2400602177" sldId="991"/>
            <ac:spMk id="6" creationId="{BA3DC970-0DAD-B91E-A40E-F840E265E9DD}"/>
          </ac:spMkLst>
        </pc:spChg>
        <pc:spChg chg="add mod">
          <ac:chgData name="Paula Vázquez-Valero" userId="3a0e46d7-2099-40af-a155-aa45b68bfff3" providerId="ADAL" clId="{A030630D-1216-40D3-91F2-2BA7196E5939}" dt="2023-04-28T23:09:59.695" v="7861" actId="1076"/>
          <ac:spMkLst>
            <pc:docMk/>
            <pc:sldMk cId="2400602177" sldId="991"/>
            <ac:spMk id="7" creationId="{0B22E406-3CF8-5216-4749-7B9EC6DDCDCA}"/>
          </ac:spMkLst>
        </pc:spChg>
        <pc:spChg chg="add mod">
          <ac:chgData name="Paula Vázquez-Valero" userId="3a0e46d7-2099-40af-a155-aa45b68bfff3" providerId="ADAL" clId="{A030630D-1216-40D3-91F2-2BA7196E5939}" dt="2023-04-28T23:19:40.780" v="7962" actId="1076"/>
          <ac:spMkLst>
            <pc:docMk/>
            <pc:sldMk cId="2400602177" sldId="991"/>
            <ac:spMk id="8" creationId="{FA459D1B-75DD-5C27-2EB8-991A36DF87A5}"/>
          </ac:spMkLst>
        </pc:spChg>
        <pc:spChg chg="mod">
          <ac:chgData name="Paula Vázquez-Valero" userId="3a0e46d7-2099-40af-a155-aa45b68bfff3" providerId="ADAL" clId="{A030630D-1216-40D3-91F2-2BA7196E5939}" dt="2023-04-28T23:10:05.304" v="7876" actId="20577"/>
          <ac:spMkLst>
            <pc:docMk/>
            <pc:sldMk cId="2400602177" sldId="991"/>
            <ac:spMk id="32" creationId="{F723BD61-A515-3068-E5D4-824A6447A195}"/>
          </ac:spMkLst>
        </pc:spChg>
        <pc:spChg chg="mod">
          <ac:chgData name="Paula Vázquez-Valero" userId="3a0e46d7-2099-40af-a155-aa45b68bfff3" providerId="ADAL" clId="{A030630D-1216-40D3-91F2-2BA7196E5939}" dt="2023-04-28T23:00:24.806" v="7584" actId="20577"/>
          <ac:spMkLst>
            <pc:docMk/>
            <pc:sldMk cId="2400602177" sldId="991"/>
            <ac:spMk id="40" creationId="{14F9A882-1EED-E611-56F3-32F2149F0D9B}"/>
          </ac:spMkLst>
        </pc:spChg>
        <pc:spChg chg="mod">
          <ac:chgData name="Paula Vázquez-Valero" userId="3a0e46d7-2099-40af-a155-aa45b68bfff3" providerId="ADAL" clId="{A030630D-1216-40D3-91F2-2BA7196E5939}" dt="2023-04-28T23:17:48.991" v="7913" actId="20577"/>
          <ac:spMkLst>
            <pc:docMk/>
            <pc:sldMk cId="2400602177" sldId="991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A030630D-1216-40D3-91F2-2BA7196E5939}" dt="2023-04-28T23:01:57.591" v="7616" actId="478"/>
          <ac:spMkLst>
            <pc:docMk/>
            <pc:sldMk cId="2400602177" sldId="991"/>
            <ac:spMk id="52" creationId="{478CCF60-33B8-1EE9-0F8B-192E1BBB373C}"/>
          </ac:spMkLst>
        </pc:spChg>
        <pc:spChg chg="del">
          <ac:chgData name="Paula Vázquez-Valero" userId="3a0e46d7-2099-40af-a155-aa45b68bfff3" providerId="ADAL" clId="{A030630D-1216-40D3-91F2-2BA7196E5939}" dt="2023-04-28T23:01:57.591" v="7616" actId="478"/>
          <ac:spMkLst>
            <pc:docMk/>
            <pc:sldMk cId="2400602177" sldId="991"/>
            <ac:spMk id="53" creationId="{6AFE223A-E34B-A889-D0B7-80F7EBA2A27D}"/>
          </ac:spMkLst>
        </pc:spChg>
        <pc:spChg chg="mod">
          <ac:chgData name="Paula Vázquez-Valero" userId="3a0e46d7-2099-40af-a155-aa45b68bfff3" providerId="ADAL" clId="{A030630D-1216-40D3-91F2-2BA7196E5939}" dt="2023-04-28T23:09:26.758" v="7842" actId="20577"/>
          <ac:spMkLst>
            <pc:docMk/>
            <pc:sldMk cId="2400602177" sldId="991"/>
            <ac:spMk id="69" creationId="{5AE44676-709F-63BD-AEA5-DFE54EBD51F2}"/>
          </ac:spMkLst>
        </pc:spChg>
        <pc:spChg chg="mod">
          <ac:chgData name="Paula Vázquez-Valero" userId="3a0e46d7-2099-40af-a155-aa45b68bfff3" providerId="ADAL" clId="{A030630D-1216-40D3-91F2-2BA7196E5939}" dt="2023-04-28T23:09:23.225" v="7840" actId="1038"/>
          <ac:spMkLst>
            <pc:docMk/>
            <pc:sldMk cId="2400602177" sldId="991"/>
            <ac:spMk id="70" creationId="{7EC2D1B2-493A-7A47-424D-9DEFB484B812}"/>
          </ac:spMkLst>
        </pc:spChg>
        <pc:spChg chg="mod">
          <ac:chgData name="Paula Vázquez-Valero" userId="3a0e46d7-2099-40af-a155-aa45b68bfff3" providerId="ADAL" clId="{A030630D-1216-40D3-91F2-2BA7196E5939}" dt="2023-04-28T23:09:42.885" v="7859" actId="20577"/>
          <ac:spMkLst>
            <pc:docMk/>
            <pc:sldMk cId="2400602177" sldId="991"/>
            <ac:spMk id="71" creationId="{12865C87-808E-BB22-17EF-860960B89368}"/>
          </ac:spMkLst>
        </pc:spChg>
        <pc:spChg chg="mod">
          <ac:chgData name="Paula Vázquez-Valero" userId="3a0e46d7-2099-40af-a155-aa45b68bfff3" providerId="ADAL" clId="{A030630D-1216-40D3-91F2-2BA7196E5939}" dt="2023-04-28T23:09:36.250" v="7852" actId="20577"/>
          <ac:spMkLst>
            <pc:docMk/>
            <pc:sldMk cId="2400602177" sldId="991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3:17:50.995" v="7915" actId="20577"/>
          <ac:spMkLst>
            <pc:docMk/>
            <pc:sldMk cId="2400602177" sldId="991"/>
            <ac:spMk id="140" creationId="{05F5D1A3-2D43-7C6C-79F4-7691C30EE028}"/>
          </ac:spMkLst>
        </pc:spChg>
        <pc:graphicFrameChg chg="mod modGraphic">
          <ac:chgData name="Paula Vázquez-Valero" userId="3a0e46d7-2099-40af-a155-aa45b68bfff3" providerId="ADAL" clId="{A030630D-1216-40D3-91F2-2BA7196E5939}" dt="2023-04-28T23:01:45.580" v="7615" actId="20577"/>
          <ac:graphicFrameMkLst>
            <pc:docMk/>
            <pc:sldMk cId="2400602177" sldId="991"/>
            <ac:graphicFrameMk id="35" creationId="{12420E45-FB31-95D8-CE28-437DDF3DB367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3:02:37.050" v="7644" actId="1076"/>
          <ac:graphicFrameMkLst>
            <pc:docMk/>
            <pc:sldMk cId="2400602177" sldId="991"/>
            <ac:graphicFrameMk id="37" creationId="{2B5D430F-1AEC-5F77-856F-5FCED82E664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3:08:23.545" v="7798" actId="14100"/>
          <ac:graphicFrameMkLst>
            <pc:docMk/>
            <pc:sldMk cId="2400602177" sldId="991"/>
            <ac:graphicFrameMk id="54" creationId="{C305CC2D-A9C1-B918-CBF0-A4BD9B9225F3}"/>
          </ac:graphicFrameMkLst>
        </pc:graphicFrameChg>
        <pc:picChg chg="mod">
          <ac:chgData name="Paula Vázquez-Valero" userId="3a0e46d7-2099-40af-a155-aa45b68bfff3" providerId="ADAL" clId="{A030630D-1216-40D3-91F2-2BA7196E5939}" dt="2023-04-28T23:00:35.086" v="7602" actId="1038"/>
          <ac:picMkLst>
            <pc:docMk/>
            <pc:sldMk cId="2400602177" sldId="991"/>
            <ac:picMk id="42" creationId="{EAFADC3B-A5F2-079F-1B51-DAE9B4E41A6D}"/>
          </ac:picMkLst>
        </pc:picChg>
        <pc:picChg chg="mod">
          <ac:chgData name="Paula Vázquez-Valero" userId="3a0e46d7-2099-40af-a155-aa45b68bfff3" providerId="ADAL" clId="{A030630D-1216-40D3-91F2-2BA7196E5939}" dt="2023-04-28T23:02:37.050" v="7644" actId="1076"/>
          <ac:picMkLst>
            <pc:docMk/>
            <pc:sldMk cId="2400602177" sldId="991"/>
            <ac:picMk id="46" creationId="{6C829011-39A5-C2AE-DF3C-3C0A09F8228F}"/>
          </ac:picMkLst>
        </pc:picChg>
        <pc:picChg chg="mod">
          <ac:chgData name="Paula Vázquez-Valero" userId="3a0e46d7-2099-40af-a155-aa45b68bfff3" providerId="ADAL" clId="{A030630D-1216-40D3-91F2-2BA7196E5939}" dt="2023-04-28T23:09:31.773" v="7843" actId="1076"/>
          <ac:picMkLst>
            <pc:docMk/>
            <pc:sldMk cId="2400602177" sldId="991"/>
            <ac:picMk id="65" creationId="{F774E254-8EA3-9C19-84FA-49F86F319B93}"/>
          </ac:picMkLst>
        </pc:picChg>
      </pc:sldChg>
    </pc:docChg>
  </pc:docChgLst>
  <pc:docChgLst>
    <pc:chgData name="Tom Dawes" userId="fe899cd594ff6f3a" providerId="LiveId" clId="{EA52961B-D7A7-4C8A-B007-E913EA5A300D}"/>
    <pc:docChg chg="custSel modSld">
      <pc:chgData name="Tom Dawes" userId="fe899cd594ff6f3a" providerId="LiveId" clId="{EA52961B-D7A7-4C8A-B007-E913EA5A300D}" dt="2023-06-02T18:57:25.476" v="60" actId="20577"/>
      <pc:docMkLst>
        <pc:docMk/>
      </pc:docMkLst>
      <pc:sldChg chg="modAnim">
        <pc:chgData name="Tom Dawes" userId="fe899cd594ff6f3a" providerId="LiveId" clId="{EA52961B-D7A7-4C8A-B007-E913EA5A300D}" dt="2023-06-02T18:48:40.497" v="27"/>
        <pc:sldMkLst>
          <pc:docMk/>
          <pc:sldMk cId="3771193821" sldId="501"/>
        </pc:sldMkLst>
      </pc:sldChg>
      <pc:sldChg chg="modAnim">
        <pc:chgData name="Tom Dawes" userId="fe899cd594ff6f3a" providerId="LiveId" clId="{EA52961B-D7A7-4C8A-B007-E913EA5A300D}" dt="2023-06-02T18:46:27.399" v="20"/>
        <pc:sldMkLst>
          <pc:docMk/>
          <pc:sldMk cId="230807631" sldId="562"/>
        </pc:sldMkLst>
      </pc:sldChg>
      <pc:sldChg chg="modAnim">
        <pc:chgData name="Tom Dawes" userId="fe899cd594ff6f3a" providerId="LiveId" clId="{EA52961B-D7A7-4C8A-B007-E913EA5A300D}" dt="2023-06-02T18:53:43.349" v="49"/>
        <pc:sldMkLst>
          <pc:docMk/>
          <pc:sldMk cId="438894393" sldId="839"/>
        </pc:sldMkLst>
      </pc:sldChg>
      <pc:sldChg chg="modAnim">
        <pc:chgData name="Tom Dawes" userId="fe899cd594ff6f3a" providerId="LiveId" clId="{EA52961B-D7A7-4C8A-B007-E913EA5A300D}" dt="2023-06-02T18:47:44.969" v="24"/>
        <pc:sldMkLst>
          <pc:docMk/>
          <pc:sldMk cId="4133275495" sldId="940"/>
        </pc:sldMkLst>
      </pc:sldChg>
      <pc:sldChg chg="modAnim">
        <pc:chgData name="Tom Dawes" userId="fe899cd594ff6f3a" providerId="LiveId" clId="{EA52961B-D7A7-4C8A-B007-E913EA5A300D}" dt="2023-06-02T18:55:01.197" v="51"/>
        <pc:sldMkLst>
          <pc:docMk/>
          <pc:sldMk cId="1279398828" sldId="945"/>
        </pc:sldMkLst>
      </pc:sldChg>
      <pc:sldChg chg="addSp delSp modSp mod modAnim">
        <pc:chgData name="Tom Dawes" userId="fe899cd594ff6f3a" providerId="LiveId" clId="{EA52961B-D7A7-4C8A-B007-E913EA5A300D}" dt="2023-06-02T18:52:10.354" v="44"/>
        <pc:sldMkLst>
          <pc:docMk/>
          <pc:sldMk cId="134260330" sldId="975"/>
        </pc:sldMkLst>
        <pc:spChg chg="add mod">
          <ac:chgData name="Tom Dawes" userId="fe899cd594ff6f3a" providerId="LiveId" clId="{EA52961B-D7A7-4C8A-B007-E913EA5A300D}" dt="2023-06-02T18:51:39.770" v="43" actId="1035"/>
          <ac:spMkLst>
            <pc:docMk/>
            <pc:sldMk cId="134260330" sldId="975"/>
            <ac:spMk id="4" creationId="{4DBB7381-9B4D-BECB-CCB1-1C6A788889B9}"/>
          </ac:spMkLst>
        </pc:spChg>
        <pc:spChg chg="add mod">
          <ac:chgData name="Tom Dawes" userId="fe899cd594ff6f3a" providerId="LiveId" clId="{EA52961B-D7A7-4C8A-B007-E913EA5A300D}" dt="2023-06-02T18:51:39.770" v="43" actId="1035"/>
          <ac:spMkLst>
            <pc:docMk/>
            <pc:sldMk cId="134260330" sldId="975"/>
            <ac:spMk id="11" creationId="{E54933A9-0466-733F-5B9F-D5529BD71A5D}"/>
          </ac:spMkLst>
        </pc:spChg>
        <pc:spChg chg="add mod">
          <ac:chgData name="Tom Dawes" userId="fe899cd594ff6f3a" providerId="LiveId" clId="{EA52961B-D7A7-4C8A-B007-E913EA5A300D}" dt="2023-06-02T18:51:39.770" v="43" actId="1035"/>
          <ac:spMkLst>
            <pc:docMk/>
            <pc:sldMk cId="134260330" sldId="975"/>
            <ac:spMk id="12" creationId="{BF55C9C3-035B-256E-453C-45A8F2D14C59}"/>
          </ac:spMkLst>
        </pc:spChg>
        <pc:spChg chg="add mod">
          <ac:chgData name="Tom Dawes" userId="fe899cd594ff6f3a" providerId="LiveId" clId="{EA52961B-D7A7-4C8A-B007-E913EA5A300D}" dt="2023-06-02T18:51:39.770" v="43" actId="1035"/>
          <ac:spMkLst>
            <pc:docMk/>
            <pc:sldMk cId="134260330" sldId="975"/>
            <ac:spMk id="13" creationId="{3D5ED563-E339-D440-6E5D-A0C59D8C0315}"/>
          </ac:spMkLst>
        </pc:spChg>
        <pc:spChg chg="add mod">
          <ac:chgData name="Tom Dawes" userId="fe899cd594ff6f3a" providerId="LiveId" clId="{EA52961B-D7A7-4C8A-B007-E913EA5A300D}" dt="2023-06-02T18:51:39.770" v="43" actId="1035"/>
          <ac:spMkLst>
            <pc:docMk/>
            <pc:sldMk cId="134260330" sldId="975"/>
            <ac:spMk id="14" creationId="{D6AC8186-6AEB-45F2-661D-3F2DAD4D6116}"/>
          </ac:spMkLst>
        </pc:spChg>
        <pc:spChg chg="add mod">
          <ac:chgData name="Tom Dawes" userId="fe899cd594ff6f3a" providerId="LiveId" clId="{EA52961B-D7A7-4C8A-B007-E913EA5A300D}" dt="2023-06-02T18:51:39.770" v="43" actId="1035"/>
          <ac:spMkLst>
            <pc:docMk/>
            <pc:sldMk cId="134260330" sldId="975"/>
            <ac:spMk id="17" creationId="{754E0E5C-5640-7F5F-C54B-35F418037A39}"/>
          </ac:spMkLst>
        </pc:spChg>
        <pc:spChg chg="del">
          <ac:chgData name="Tom Dawes" userId="fe899cd594ff6f3a" providerId="LiveId" clId="{EA52961B-D7A7-4C8A-B007-E913EA5A300D}" dt="2023-06-02T18:51:34.756" v="28" actId="478"/>
          <ac:spMkLst>
            <pc:docMk/>
            <pc:sldMk cId="134260330" sldId="975"/>
            <ac:spMk id="39" creationId="{2DCA128B-EB2D-B00C-C8BD-6A3BC0B9F012}"/>
          </ac:spMkLst>
        </pc:spChg>
        <pc:spChg chg="del">
          <ac:chgData name="Tom Dawes" userId="fe899cd594ff6f3a" providerId="LiveId" clId="{EA52961B-D7A7-4C8A-B007-E913EA5A300D}" dt="2023-06-02T18:51:34.756" v="28" actId="478"/>
          <ac:spMkLst>
            <pc:docMk/>
            <pc:sldMk cId="134260330" sldId="975"/>
            <ac:spMk id="41" creationId="{67B88B7D-98CE-2A63-4E0E-E00DF232CA82}"/>
          </ac:spMkLst>
        </pc:spChg>
        <pc:spChg chg="del">
          <ac:chgData name="Tom Dawes" userId="fe899cd594ff6f3a" providerId="LiveId" clId="{EA52961B-D7A7-4C8A-B007-E913EA5A300D}" dt="2023-06-02T18:51:34.756" v="28" actId="478"/>
          <ac:spMkLst>
            <pc:docMk/>
            <pc:sldMk cId="134260330" sldId="975"/>
            <ac:spMk id="42" creationId="{43C94BBD-CCF1-74E3-8695-0909D1125DCC}"/>
          </ac:spMkLst>
        </pc:spChg>
        <pc:spChg chg="del">
          <ac:chgData name="Tom Dawes" userId="fe899cd594ff6f3a" providerId="LiveId" clId="{EA52961B-D7A7-4C8A-B007-E913EA5A300D}" dt="2023-06-02T18:51:34.756" v="28" actId="478"/>
          <ac:spMkLst>
            <pc:docMk/>
            <pc:sldMk cId="134260330" sldId="975"/>
            <ac:spMk id="49" creationId="{1FAC294E-1947-542E-7870-86BA08AA209D}"/>
          </ac:spMkLst>
        </pc:spChg>
        <pc:spChg chg="del">
          <ac:chgData name="Tom Dawes" userId="fe899cd594ff6f3a" providerId="LiveId" clId="{EA52961B-D7A7-4C8A-B007-E913EA5A300D}" dt="2023-06-02T18:51:34.756" v="28" actId="478"/>
          <ac:spMkLst>
            <pc:docMk/>
            <pc:sldMk cId="134260330" sldId="975"/>
            <ac:spMk id="61" creationId="{0B8FBDF1-E497-8C4E-52DA-33ACF3652B48}"/>
          </ac:spMkLst>
        </pc:spChg>
        <pc:spChg chg="del">
          <ac:chgData name="Tom Dawes" userId="fe899cd594ff6f3a" providerId="LiveId" clId="{EA52961B-D7A7-4C8A-B007-E913EA5A300D}" dt="2023-06-02T18:51:34.756" v="28" actId="478"/>
          <ac:spMkLst>
            <pc:docMk/>
            <pc:sldMk cId="134260330" sldId="975"/>
            <ac:spMk id="65" creationId="{C18A2977-D6E8-91F0-0660-57265BCE65C6}"/>
          </ac:spMkLst>
        </pc:spChg>
      </pc:sldChg>
      <pc:sldChg chg="modAnim">
        <pc:chgData name="Tom Dawes" userId="fe899cd594ff6f3a" providerId="LiveId" clId="{EA52961B-D7A7-4C8A-B007-E913EA5A300D}" dt="2023-06-02T18:55:15.236" v="52"/>
        <pc:sldMkLst>
          <pc:docMk/>
          <pc:sldMk cId="3580569745" sldId="980"/>
        </pc:sldMkLst>
      </pc:sldChg>
      <pc:sldChg chg="modAnim">
        <pc:chgData name="Tom Dawes" userId="fe899cd594ff6f3a" providerId="LiveId" clId="{EA52961B-D7A7-4C8A-B007-E913EA5A300D}" dt="2023-06-02T18:55:26.792" v="53"/>
        <pc:sldMkLst>
          <pc:docMk/>
          <pc:sldMk cId="1136787114" sldId="981"/>
        </pc:sldMkLst>
      </pc:sldChg>
      <pc:sldChg chg="modAnim">
        <pc:chgData name="Tom Dawes" userId="fe899cd594ff6f3a" providerId="LiveId" clId="{EA52961B-D7A7-4C8A-B007-E913EA5A300D}" dt="2023-06-02T18:55:53.162" v="57"/>
        <pc:sldMkLst>
          <pc:docMk/>
          <pc:sldMk cId="3353310882" sldId="982"/>
        </pc:sldMkLst>
      </pc:sldChg>
      <pc:sldChg chg="modSp modAnim">
        <pc:chgData name="Tom Dawes" userId="fe899cd594ff6f3a" providerId="LiveId" clId="{EA52961B-D7A7-4C8A-B007-E913EA5A300D}" dt="2023-06-02T18:57:25.476" v="60" actId="20577"/>
        <pc:sldMkLst>
          <pc:docMk/>
          <pc:sldMk cId="427559177" sldId="983"/>
        </pc:sldMkLst>
        <pc:spChg chg="mod">
          <ac:chgData name="Tom Dawes" userId="fe899cd594ff6f3a" providerId="LiveId" clId="{EA52961B-D7A7-4C8A-B007-E913EA5A300D}" dt="2023-06-02T18:57:25.476" v="60" actId="20577"/>
          <ac:spMkLst>
            <pc:docMk/>
            <pc:sldMk cId="427559177" sldId="983"/>
            <ac:spMk id="140" creationId="{05F5D1A3-2D43-7C6C-79F4-7691C30EE028}"/>
          </ac:spMkLst>
        </pc:spChg>
      </pc:sldChg>
      <pc:sldChg chg="modAnim">
        <pc:chgData name="Tom Dawes" userId="fe899cd594ff6f3a" providerId="LiveId" clId="{EA52961B-D7A7-4C8A-B007-E913EA5A300D}" dt="2023-06-02T18:31:39.622" v="0"/>
        <pc:sldMkLst>
          <pc:docMk/>
          <pc:sldMk cId="2216368280" sldId="987"/>
        </pc:sldMkLst>
      </pc:sldChg>
      <pc:sldChg chg="addSp delSp modSp mod delAnim modAnim">
        <pc:chgData name="Tom Dawes" userId="fe899cd594ff6f3a" providerId="LiveId" clId="{EA52961B-D7A7-4C8A-B007-E913EA5A300D}" dt="2023-06-02T18:55:39.838" v="56"/>
        <pc:sldMkLst>
          <pc:docMk/>
          <pc:sldMk cId="609868012" sldId="990"/>
        </pc:sldMkLst>
        <pc:spChg chg="add mod">
          <ac:chgData name="Tom Dawes" userId="fe899cd594ff6f3a" providerId="LiveId" clId="{EA52961B-D7A7-4C8A-B007-E913EA5A300D}" dt="2023-06-02T18:55:37.084" v="55"/>
          <ac:spMkLst>
            <pc:docMk/>
            <pc:sldMk cId="609868012" sldId="990"/>
            <ac:spMk id="13" creationId="{41050A5C-E204-C3D6-7656-EF1BFE8423C5}"/>
          </ac:spMkLst>
        </pc:spChg>
        <pc:spChg chg="del">
          <ac:chgData name="Tom Dawes" userId="fe899cd594ff6f3a" providerId="LiveId" clId="{EA52961B-D7A7-4C8A-B007-E913EA5A300D}" dt="2023-06-02T18:55:36.220" v="54" actId="478"/>
          <ac:spMkLst>
            <pc:docMk/>
            <pc:sldMk cId="609868012" sldId="990"/>
            <ac:spMk id="32" creationId="{F723BD61-A515-3068-E5D4-824A6447A1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SSC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amar [700] aprender [428]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escribir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[198]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 [90] odiar [2211] idioma [1159]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bailar [1323] cantar [717] pasear [1741] llevar [101] caballo [907] flor [739]  coche [1190] gente [137] luz [278]  puerta [274] traje [1689]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once [1701]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err="1"/>
              <a:t>continente</a:t>
            </a:r>
            <a:r>
              <a:rPr lang="en-GB" sz="1800" b="1" dirty="0"/>
              <a:t> </a:t>
            </a:r>
            <a:r>
              <a:rPr lang="en-GB" sz="1800" b="0" dirty="0"/>
              <a:t>[1950] </a:t>
            </a:r>
            <a:r>
              <a:rPr lang="en-GB" sz="1800" b="1" dirty="0"/>
              <a:t>lengua</a:t>
            </a:r>
            <a:r>
              <a:rPr lang="en-GB" sz="1800" dirty="0"/>
              <a:t> [586] </a:t>
            </a:r>
            <a:r>
              <a:rPr lang="en-GB" sz="1800" b="1" dirty="0" err="1"/>
              <a:t>materna</a:t>
            </a:r>
            <a:r>
              <a:rPr lang="en-GB" sz="1800" dirty="0"/>
              <a:t> [3634] </a:t>
            </a:r>
            <a:r>
              <a:rPr lang="en-GB" sz="1800" b="1" dirty="0" err="1"/>
              <a:t>millón</a:t>
            </a:r>
            <a:r>
              <a:rPr lang="en-GB" sz="1800" dirty="0"/>
              <a:t> [248] </a:t>
            </a:r>
            <a:r>
              <a:rPr lang="en-GB" sz="1800" b="1" dirty="0" err="1"/>
              <a:t>como</a:t>
            </a:r>
            <a:r>
              <a:rPr lang="en-GB" sz="1800" dirty="0"/>
              <a:t> [20] </a:t>
            </a:r>
            <a:r>
              <a:rPr lang="en-GB" sz="1800" b="1" dirty="0"/>
              <a:t>porque </a:t>
            </a:r>
            <a:r>
              <a:rPr lang="en-GB" sz="1800" b="0" dirty="0"/>
              <a:t>[40]</a:t>
            </a:r>
          </a:p>
          <a:p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3/6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20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3/6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690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4/6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0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5/6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01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6/6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en-GB" b="1" dirty="0"/>
              <a:t>porque </a:t>
            </a:r>
            <a:r>
              <a:rPr lang="en-GB" b="0" dirty="0"/>
              <a:t>[40]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082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14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revisit several SSC.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audio button to hear an audio version of the text,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Click to bring further instruction and give pupils time to </a:t>
            </a:r>
            <a:r>
              <a:rPr lang="en-US" b="0" dirty="0" err="1"/>
              <a:t>practise</a:t>
            </a:r>
            <a:r>
              <a:rPr lang="en-US" b="0" dirty="0"/>
              <a:t> pronouncing the names for the Latin-American countries where Spanish is spoken. Click on each country name to hear it pronounced, if desired.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en-GB" b="1" dirty="0" err="1"/>
              <a:t>continente</a:t>
            </a:r>
            <a:r>
              <a:rPr lang="en-GB" b="1" dirty="0"/>
              <a:t> </a:t>
            </a:r>
            <a:r>
              <a:rPr lang="en-GB" b="0" dirty="0"/>
              <a:t>[1950] </a:t>
            </a:r>
            <a:r>
              <a:rPr lang="en-GB" b="1" dirty="0"/>
              <a:t>lengua</a:t>
            </a:r>
            <a:r>
              <a:rPr lang="en-GB" dirty="0"/>
              <a:t> [586] </a:t>
            </a:r>
            <a:r>
              <a:rPr lang="en-GB" b="1" dirty="0" err="1"/>
              <a:t>materna</a:t>
            </a:r>
            <a:r>
              <a:rPr lang="en-GB" dirty="0"/>
              <a:t> [3634] </a:t>
            </a:r>
            <a:r>
              <a:rPr lang="en-GB" b="1" dirty="0" err="1"/>
              <a:t>millón</a:t>
            </a:r>
            <a:r>
              <a:rPr lang="en-GB" dirty="0"/>
              <a:t> [248] </a:t>
            </a:r>
            <a:r>
              <a:rPr lang="en-GB" b="1" dirty="0" err="1"/>
              <a:t>como</a:t>
            </a:r>
            <a:r>
              <a:rPr lang="en-GB" dirty="0"/>
              <a:t> [20]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7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Timing: 5</a:t>
            </a:r>
            <a:r>
              <a:rPr lang="en-GB" b="1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noProof="0" dirty="0"/>
              <a:t>this slide practises read aloud, meaning and spoken production of 20 revisited words that we will use this week with timed spoken comprehension.</a:t>
            </a:r>
            <a:endParaRPr lang="en-GB" b="0" i="0" noProof="0" dirty="0"/>
          </a:p>
          <a:p>
            <a:endParaRPr lang="en-GB" b="0" noProof="0" dirty="0"/>
          </a:p>
          <a:p>
            <a:r>
              <a:rPr lang="en-GB" b="1" noProof="0" dirty="0"/>
              <a:t>Procedure:  t</a:t>
            </a:r>
            <a:r>
              <a:rPr lang="en-GB" b="0" noProof="0" dirty="0"/>
              <a:t>he activity is designed like a scratch card. On clicks, the English translation appears following the horizontal (left to right) order of the display.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Click to select a word (the word will change colour).  Pupils read the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‘¿Cómo se dice en inglés?’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and c</a:t>
            </a:r>
            <a:r>
              <a:rPr lang="en-GB" b="0" noProof="0" dirty="0"/>
              <a:t>lick again to trigger a </a:t>
            </a:r>
            <a:r>
              <a:rPr lang="en-GB" b="1" noProof="0" dirty="0"/>
              <a:t>6-second</a:t>
            </a:r>
            <a:r>
              <a:rPr lang="en-GB" b="0" noProof="0" dirty="0"/>
              <a:t> ‘scratch’ animation, which slowly reveals the English equivalent. Pupils turn to their partner and say the word meaning before it is revealed.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‘¿Cómo se dice en español?’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to elicit the Spanish meaning again.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When all English meanings are displayed, if time allows, ask 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¿Cómo se dice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[to visit, visiting]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español?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etc. to elicit oral recall of a few of the Spanish meanings again.</a:t>
            </a:r>
            <a:endParaRPr lang="en-GB" b="0" noProof="0" dirty="0"/>
          </a:p>
          <a:p>
            <a:pPr marL="0" indent="0">
              <a:buNone/>
            </a:pPr>
            <a:endParaRPr lang="en-GB" sz="1200" b="0" strike="noStrike" spc="-1" noProof="0" dirty="0">
              <a:latin typeface="Arial"/>
            </a:endParaRPr>
          </a:p>
          <a:p>
            <a:pPr marL="0" indent="0">
              <a:buNone/>
            </a:pPr>
            <a:r>
              <a:rPr lang="en-GB" sz="1200" b="1" strike="noStrike" spc="-1" dirty="0">
                <a:latin typeface="Arial"/>
              </a:rPr>
              <a:t>Frequency of unknown words and cognates: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i="0" strike="noStrike" spc="-1" noProof="0" dirty="0" err="1">
                <a:latin typeface="Arial"/>
              </a:rPr>
              <a:t>muro</a:t>
            </a:r>
            <a:r>
              <a:rPr lang="en-GB" b="0" i="1" noProof="0" dirty="0"/>
              <a:t> </a:t>
            </a:r>
            <a:r>
              <a:rPr lang="en-GB" b="0" i="0" noProof="0" dirty="0"/>
              <a:t>[1874]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plural for–</a:t>
            </a:r>
            <a:r>
              <a:rPr lang="en-GB" b="0" dirty="0" err="1"/>
              <a:t>ar</a:t>
            </a:r>
            <a:r>
              <a:rPr lang="en-GB" b="0" dirty="0"/>
              <a:t> and –er verbs (hacer, jugar).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plural and aural recognition of vocabulary.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‘we’ or ‘they’. Encourage them to write the verb.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On the 2</a:t>
            </a:r>
            <a:r>
              <a:rPr lang="en-US" sz="1800" b="0" baseline="30000" dirty="0"/>
              <a:t>nd</a:t>
            </a:r>
            <a:r>
              <a:rPr lang="en-US" sz="1800" b="0" dirty="0"/>
              <a:t> time of listening (NEXT SLIDE), pupils write the English meaning of the sentences. Teachers can click on the blue box to provide support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8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llevan uniforme en clase.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comemos en casa los lunes.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aprendemos palabras en inglés.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mandan muchas tarjetas.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tienen clase en julio.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celebramos muchas fiestas divertidas. </a:t>
            </a:r>
            <a:endParaRPr lang="en-GB" b="0" dirty="0"/>
          </a:p>
          <a:p>
            <a:endParaRPr lang="en-GB" sz="1200" b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On the 2</a:t>
            </a:r>
            <a:r>
              <a:rPr lang="en-US" sz="1200" b="0" baseline="30000" dirty="0"/>
              <a:t>nd</a:t>
            </a:r>
            <a:r>
              <a:rPr lang="en-US" sz="1200" b="0" dirty="0"/>
              <a:t> time of listening, pupils write the English meaning of the sentences. Teachers can click on the blue box to provide some visual cues,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AR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llevan uniforme en clase.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comemos en casa los lunes.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aprendemos palabras en inglés.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mandan muchas tarjetas.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tienen clase en julio.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celebramos muchas fiestas divertidas. </a:t>
            </a:r>
            <a:endParaRPr lang="en-GB" b="0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93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2-verb structures with 2 opinion verbs (</a:t>
            </a:r>
            <a:r>
              <a:rPr lang="en-GB" b="0" dirty="0" err="1"/>
              <a:t>amar</a:t>
            </a:r>
            <a:r>
              <a:rPr lang="en-GB" b="0" dirty="0"/>
              <a:t>, </a:t>
            </a:r>
            <a:r>
              <a:rPr lang="en-GB" b="0" dirty="0" err="1"/>
              <a:t>odiar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 (6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differentiate between the meaning and form of single and 2-verb structures; to practise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</a:t>
            </a:r>
            <a:r>
              <a:rPr lang="en-GB" dirty="0" err="1"/>
              <a:t>amar</a:t>
            </a:r>
            <a:r>
              <a:rPr lang="en-GB" dirty="0"/>
              <a:t> if it’s an opinion or a task (¿Es una </a:t>
            </a:r>
            <a:r>
              <a:rPr lang="en-GB" dirty="0" err="1"/>
              <a:t>opinión</a:t>
            </a:r>
            <a:r>
              <a:rPr lang="en-GB" dirty="0"/>
              <a:t> o una </a:t>
            </a:r>
            <a:r>
              <a:rPr lang="en-GB" dirty="0" err="1"/>
              <a:t>actividad</a:t>
            </a:r>
            <a:r>
              <a:rPr lang="en-GB" dirty="0"/>
              <a:t>?). Click to model TL response from pupils.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(support for pupils to translate the message)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02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audio" Target="../media/audio69.wav"/><Relationship Id="rId7" Type="http://schemas.openxmlformats.org/officeDocument/2006/relationships/image" Target="../media/image10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audio" Target="../media/audio70.wav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66.wav"/><Relationship Id="rId7" Type="http://schemas.openxmlformats.org/officeDocument/2006/relationships/image" Target="../media/image10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audio" Target="../media/audio71.wav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66.wav"/><Relationship Id="rId7" Type="http://schemas.openxmlformats.org/officeDocument/2006/relationships/image" Target="../media/image10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audio" Target="../media/audio72.wav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audio" Target="../media/audio69.wav"/><Relationship Id="rId7" Type="http://schemas.openxmlformats.org/officeDocument/2006/relationships/image" Target="../media/image10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audio" Target="../media/audio73.wav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audio" Target="../media/audio66.wav"/><Relationship Id="rId7" Type="http://schemas.openxmlformats.org/officeDocument/2006/relationships/image" Target="../media/image10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audio" Target="../media/audio74.wav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audio" Target="../media/audio7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4.wav"/><Relationship Id="rId18" Type="http://schemas.openxmlformats.org/officeDocument/2006/relationships/audio" Target="../media/audio8.wav"/><Relationship Id="rId26" Type="http://schemas.openxmlformats.org/officeDocument/2006/relationships/audio" Target="../media/audio16.wav"/><Relationship Id="rId3" Type="http://schemas.openxmlformats.org/officeDocument/2006/relationships/audio" Target="../media/audio1.wav"/><Relationship Id="rId21" Type="http://schemas.openxmlformats.org/officeDocument/2006/relationships/audio" Target="../media/audio11.wav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audio" Target="../media/audio7.wav"/><Relationship Id="rId25" Type="http://schemas.openxmlformats.org/officeDocument/2006/relationships/audio" Target="../media/audio15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6.wav"/><Relationship Id="rId20" Type="http://schemas.openxmlformats.org/officeDocument/2006/relationships/audio" Target="../media/audio10.wav"/><Relationship Id="rId29" Type="http://schemas.openxmlformats.org/officeDocument/2006/relationships/audio" Target="../media/audio1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24" Type="http://schemas.openxmlformats.org/officeDocument/2006/relationships/audio" Target="../media/audio14.wav"/><Relationship Id="rId5" Type="http://schemas.openxmlformats.org/officeDocument/2006/relationships/image" Target="../media/image10.svg"/><Relationship Id="rId15" Type="http://schemas.openxmlformats.org/officeDocument/2006/relationships/audio" Target="../media/audio5.wav"/><Relationship Id="rId23" Type="http://schemas.openxmlformats.org/officeDocument/2006/relationships/audio" Target="../media/audio13.wav"/><Relationship Id="rId28" Type="http://schemas.openxmlformats.org/officeDocument/2006/relationships/audio" Target="../media/audio18.wav"/><Relationship Id="rId10" Type="http://schemas.openxmlformats.org/officeDocument/2006/relationships/image" Target="../media/image12.jpg"/><Relationship Id="rId19" Type="http://schemas.openxmlformats.org/officeDocument/2006/relationships/audio" Target="../media/audio9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5.jpg"/><Relationship Id="rId22" Type="http://schemas.openxmlformats.org/officeDocument/2006/relationships/audio" Target="../media/audio12.wav"/><Relationship Id="rId27" Type="http://schemas.openxmlformats.org/officeDocument/2006/relationships/audio" Target="../media/audio17.wav"/><Relationship Id="rId30" Type="http://schemas.openxmlformats.org/officeDocument/2006/relationships/audio" Target="../media/audio2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18" Type="http://schemas.openxmlformats.org/officeDocument/2006/relationships/audio" Target="../media/audio36.wav"/><Relationship Id="rId26" Type="http://schemas.openxmlformats.org/officeDocument/2006/relationships/audio" Target="../media/audio41.wav"/><Relationship Id="rId3" Type="http://schemas.openxmlformats.org/officeDocument/2006/relationships/audio" Target="../media/audio21.wav"/><Relationship Id="rId21" Type="http://schemas.openxmlformats.org/officeDocument/2006/relationships/audio" Target="../media/audio39.wav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audio" Target="../media/audio35.wav"/><Relationship Id="rId25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4.wav"/><Relationship Id="rId20" Type="http://schemas.openxmlformats.org/officeDocument/2006/relationships/audio" Target="../media/audio38.wav"/><Relationship Id="rId29" Type="http://schemas.openxmlformats.org/officeDocument/2006/relationships/audio" Target="../media/audio4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24" Type="http://schemas.openxmlformats.org/officeDocument/2006/relationships/image" Target="../media/image9.png"/><Relationship Id="rId5" Type="http://schemas.openxmlformats.org/officeDocument/2006/relationships/audio" Target="../media/audio23.wav"/><Relationship Id="rId15" Type="http://schemas.openxmlformats.org/officeDocument/2006/relationships/audio" Target="../media/audio33.wav"/><Relationship Id="rId23" Type="http://schemas.openxmlformats.org/officeDocument/2006/relationships/image" Target="../media/image16.png"/><Relationship Id="rId28" Type="http://schemas.openxmlformats.org/officeDocument/2006/relationships/audio" Target="../media/audio42.wav"/><Relationship Id="rId10" Type="http://schemas.openxmlformats.org/officeDocument/2006/relationships/audio" Target="../media/audio28.wav"/><Relationship Id="rId19" Type="http://schemas.openxmlformats.org/officeDocument/2006/relationships/audio" Target="../media/audio37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2.wav"/><Relationship Id="rId22" Type="http://schemas.openxmlformats.org/officeDocument/2006/relationships/audio" Target="../media/audio40.wav"/><Relationship Id="rId27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10" Type="http://schemas.openxmlformats.org/officeDocument/2006/relationships/image" Target="../media/image6.png"/><Relationship Id="rId4" Type="http://schemas.openxmlformats.org/officeDocument/2006/relationships/audio" Target="../media/audio45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55.wav"/><Relationship Id="rId18" Type="http://schemas.openxmlformats.org/officeDocument/2006/relationships/image" Target="../media/image4.png"/><Relationship Id="rId3" Type="http://schemas.openxmlformats.org/officeDocument/2006/relationships/audio" Target="../media/audio48.wav"/><Relationship Id="rId7" Type="http://schemas.openxmlformats.org/officeDocument/2006/relationships/image" Target="../media/image10.svg"/><Relationship Id="rId12" Type="http://schemas.openxmlformats.org/officeDocument/2006/relationships/audio" Target="../media/audio54.wav"/><Relationship Id="rId17" Type="http://schemas.openxmlformats.org/officeDocument/2006/relationships/audio" Target="../media/audio57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53.wav"/><Relationship Id="rId5" Type="http://schemas.openxmlformats.org/officeDocument/2006/relationships/audio" Target="../media/audio50.wav"/><Relationship Id="rId15" Type="http://schemas.openxmlformats.org/officeDocument/2006/relationships/audio" Target="../media/audio56.wav"/><Relationship Id="rId10" Type="http://schemas.openxmlformats.org/officeDocument/2006/relationships/audio" Target="../media/audio52.wav"/><Relationship Id="rId19" Type="http://schemas.openxmlformats.org/officeDocument/2006/relationships/image" Target="../media/image5.png"/><Relationship Id="rId4" Type="http://schemas.openxmlformats.org/officeDocument/2006/relationships/audio" Target="../media/audio49.wav"/><Relationship Id="rId9" Type="http://schemas.openxmlformats.org/officeDocument/2006/relationships/audio" Target="../media/audio51.wav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audio" Target="../media/audio55.wav"/><Relationship Id="rId3" Type="http://schemas.openxmlformats.org/officeDocument/2006/relationships/audio" Target="../media/audio58.wav"/><Relationship Id="rId7" Type="http://schemas.openxmlformats.org/officeDocument/2006/relationships/audio" Target="../media/audio59.wav"/><Relationship Id="rId12" Type="http://schemas.openxmlformats.org/officeDocument/2006/relationships/image" Target="../media/image29.png"/><Relationship Id="rId17" Type="http://schemas.openxmlformats.org/officeDocument/2006/relationships/audio" Target="../media/audio54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audio" Target="../media/audio52.wav"/><Relationship Id="rId10" Type="http://schemas.openxmlformats.org/officeDocument/2006/relationships/image" Target="../media/image27.png"/><Relationship Id="rId19" Type="http://schemas.openxmlformats.org/officeDocument/2006/relationships/audio" Target="../media/audio57.wav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audio" Target="../media/audio5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60.wav"/><Relationship Id="rId7" Type="http://schemas.openxmlformats.org/officeDocument/2006/relationships/audio" Target="../media/audio6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3.wav"/><Relationship Id="rId11" Type="http://schemas.openxmlformats.org/officeDocument/2006/relationships/image" Target="../media/image32.png"/><Relationship Id="rId5" Type="http://schemas.openxmlformats.org/officeDocument/2006/relationships/audio" Target="../media/audio62.wav"/><Relationship Id="rId10" Type="http://schemas.openxmlformats.org/officeDocument/2006/relationships/image" Target="../media/image31.png"/><Relationship Id="rId4" Type="http://schemas.openxmlformats.org/officeDocument/2006/relationships/audio" Target="../media/audio6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png"/><Relationship Id="rId3" Type="http://schemas.openxmlformats.org/officeDocument/2006/relationships/audio" Target="../media/audio65.wav"/><Relationship Id="rId7" Type="http://schemas.openxmlformats.org/officeDocument/2006/relationships/audio" Target="../media/audio67.wav"/><Relationship Id="rId12" Type="http://schemas.openxmlformats.org/officeDocument/2006/relationships/audio" Target="../media/audio6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audio66.wav"/><Relationship Id="rId9" Type="http://schemas.openxmlformats.org/officeDocument/2006/relationships/image" Target="../media/image10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54994" y="55562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89938" y="516434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74456" y="251441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81" y="1819485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05" y="1879197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406464" y="2727439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45649" y="1924487"/>
            <a:ext cx="3671316" cy="181588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Hacemos actividades divertidas cada día.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24863" y="3228744"/>
            <a:ext cx="96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T3_W7_9.6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77785" y="1233602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03491" y="2684493"/>
            <a:ext cx="1392979" cy="127727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361375" y="4464465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44617"/>
              </p:ext>
            </p:extLst>
          </p:nvPr>
        </p:nvGraphicFramePr>
        <p:xfrm>
          <a:off x="2235867" y="4418225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celebrate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send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58968"/>
              </p:ext>
            </p:extLst>
          </p:nvPr>
        </p:nvGraphicFramePr>
        <p:xfrm>
          <a:off x="6630912" y="4446708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parties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activities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tasks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714636"/>
              </p:ext>
            </p:extLst>
          </p:nvPr>
        </p:nvGraphicFramePr>
        <p:xfrm>
          <a:off x="9075080" y="4447312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night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82094" y="3980337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4462" y="362191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785853" y="451638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99" y="4313850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815" y="4837854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582" y="5399418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22557" y="9875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4EF0A41A-6DAB-2474-A7AC-941E2DFA36E6}"/>
              </a:ext>
            </a:extLst>
          </p:cNvPr>
          <p:cNvSpPr/>
          <p:nvPr/>
        </p:nvSpPr>
        <p:spPr>
          <a:xfrm>
            <a:off x="9013909" y="2133680"/>
            <a:ext cx="2379406" cy="1088364"/>
          </a:xfrm>
          <a:prstGeom prst="wedgeEllipseCallout">
            <a:avLst>
              <a:gd name="adj1" fmla="val -67800"/>
              <a:gd name="adj2" fmla="val 46031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8ADC7-A7FF-2D94-3875-A2F2142AD393}"/>
              </a:ext>
            </a:extLst>
          </p:cNvPr>
          <p:cNvSpPr txBox="1"/>
          <p:nvPr/>
        </p:nvSpPr>
        <p:spPr>
          <a:xfrm>
            <a:off x="4661127" y="4902462"/>
            <a:ext cx="204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07A5F-B9EA-20ED-9D92-71F0F5A5F3A9}"/>
              </a:ext>
            </a:extLst>
          </p:cNvPr>
          <p:cNvSpPr txBox="1"/>
          <p:nvPr/>
        </p:nvSpPr>
        <p:spPr>
          <a:xfrm>
            <a:off x="5095097" y="4964018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35805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196712"/>
              </p:ext>
            </p:extLst>
          </p:nvPr>
        </p:nvGraphicFramePr>
        <p:xfrm>
          <a:off x="1693177" y="4781793"/>
          <a:ext cx="18629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clean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61986"/>
              </p:ext>
            </p:extLst>
          </p:nvPr>
        </p:nvGraphicFramePr>
        <p:xfrm>
          <a:off x="3658659" y="4833998"/>
          <a:ext cx="254372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72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slow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73D90949-A924-42C8-B0C8-6A154DF4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555181"/>
              </p:ext>
            </p:extLst>
          </p:nvPr>
        </p:nvGraphicFramePr>
        <p:xfrm>
          <a:off x="6406389" y="4842102"/>
          <a:ext cx="1862956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magazines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55912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97697" y="300025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2641" y="760897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17159" y="275887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4" y="2063948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08" y="2123660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7867" y="3054137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88352" y="2276658"/>
            <a:ext cx="3671316" cy="15424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Odiamos jugar a juegos aburridos.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72271" y="3261488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T3_W7_9.7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0488" y="1478065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183781" y="482720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94" y="5077193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29" y="5467593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40965" y="13097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94B7F-17C0-2012-142A-DABFA58E4A38}"/>
              </a:ext>
            </a:extLst>
          </p:cNvPr>
          <p:cNvSpPr/>
          <p:nvPr/>
        </p:nvSpPr>
        <p:spPr>
          <a:xfrm>
            <a:off x="7381552" y="1816282"/>
            <a:ext cx="1747691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07906" y="1609873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opinión.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0566FC0-6787-A520-F9A0-4F05B9F0F09C}"/>
              </a:ext>
            </a:extLst>
          </p:cNvPr>
          <p:cNvSpPr/>
          <p:nvPr/>
        </p:nvSpPr>
        <p:spPr>
          <a:xfrm>
            <a:off x="1699210" y="5803205"/>
            <a:ext cx="1995857" cy="826708"/>
          </a:xfrm>
          <a:prstGeom prst="wedgeRoundRectCallout">
            <a:avLst>
              <a:gd name="adj1" fmla="val 23898"/>
              <a:gd name="adj2" fmla="val -6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9DEE7-38FE-44E0-4F8E-EF08A8CA3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72" y="4595043"/>
            <a:ext cx="498794" cy="5195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24797" y="4224800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7165" y="3866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0" y="483639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We hate</a:t>
            </a:r>
          </a:p>
        </p:txBody>
      </p:sp>
    </p:spTree>
    <p:extLst>
      <p:ext uri="{BB962C8B-B14F-4D97-AF65-F5344CB8AC3E}">
        <p14:creationId xmlns:p14="http://schemas.microsoft.com/office/powerpoint/2010/main" val="11367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487929"/>
              </p:ext>
            </p:extLst>
          </p:nvPr>
        </p:nvGraphicFramePr>
        <p:xfrm>
          <a:off x="2126079" y="4863468"/>
          <a:ext cx="18629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73D90949-A924-42C8-B0C8-6A154DF4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98259"/>
              </p:ext>
            </p:extLst>
          </p:nvPr>
        </p:nvGraphicFramePr>
        <p:xfrm>
          <a:off x="5765256" y="5036704"/>
          <a:ext cx="122131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131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of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in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to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55912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97697" y="300025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2641" y="760897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17159" y="275887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4" y="2063948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08" y="2123660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7867" y="3054137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88352" y="2327954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Odian tener clases en verano. ¡Es normal!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72271" y="3261488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T3_W7_9.8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0488" y="1478065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183781" y="482720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96" y="5158868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40965" y="13097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94B7F-17C0-2012-142A-DABFA58E4A38}"/>
              </a:ext>
            </a:extLst>
          </p:cNvPr>
          <p:cNvSpPr/>
          <p:nvPr/>
        </p:nvSpPr>
        <p:spPr>
          <a:xfrm>
            <a:off x="7381552" y="1816282"/>
            <a:ext cx="1747691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0566FC0-6787-A520-F9A0-4F05B9F0F09C}"/>
              </a:ext>
            </a:extLst>
          </p:cNvPr>
          <p:cNvSpPr/>
          <p:nvPr/>
        </p:nvSpPr>
        <p:spPr>
          <a:xfrm>
            <a:off x="2008883" y="5871240"/>
            <a:ext cx="1995857" cy="507532"/>
          </a:xfrm>
          <a:prstGeom prst="wedgeRoundRectCallout">
            <a:avLst>
              <a:gd name="adj1" fmla="val 23898"/>
              <a:gd name="adj2" fmla="val -6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having,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9DEE7-38FE-44E0-4F8E-EF08A8CA3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42" y="5217064"/>
            <a:ext cx="498794" cy="5195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24797" y="4224800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7165" y="3866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0" y="4836391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They hate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18619-4762-CD90-8BC9-649B2043DA96}"/>
              </a:ext>
            </a:extLst>
          </p:cNvPr>
          <p:cNvSpPr txBox="1"/>
          <p:nvPr/>
        </p:nvSpPr>
        <p:spPr>
          <a:xfrm>
            <a:off x="4177468" y="4853100"/>
            <a:ext cx="158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688E3-51AD-284E-7FE8-52BC1F9A4B89}"/>
              </a:ext>
            </a:extLst>
          </p:cNvPr>
          <p:cNvSpPr txBox="1"/>
          <p:nvPr/>
        </p:nvSpPr>
        <p:spPr>
          <a:xfrm>
            <a:off x="4165200" y="4959171"/>
            <a:ext cx="154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lessons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2320C-ACAE-92D9-1CBC-5BA63FB650C4}"/>
              </a:ext>
            </a:extLst>
          </p:cNvPr>
          <p:cNvSpPr txBox="1"/>
          <p:nvPr/>
        </p:nvSpPr>
        <p:spPr>
          <a:xfrm>
            <a:off x="8673273" y="4924677"/>
            <a:ext cx="96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53610-FCF4-4622-E7F9-7847675DC0B5}"/>
              </a:ext>
            </a:extLst>
          </p:cNvPr>
          <p:cNvSpPr txBox="1"/>
          <p:nvPr/>
        </p:nvSpPr>
        <p:spPr>
          <a:xfrm>
            <a:off x="8673274" y="5030981"/>
            <a:ext cx="96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It is</a:t>
            </a:r>
          </a:p>
        </p:txBody>
      </p:sp>
      <p:graphicFrame>
        <p:nvGraphicFramePr>
          <p:cNvPr id="8" name="Table 47">
            <a:extLst>
              <a:ext uri="{FF2B5EF4-FFF2-40B4-BE49-F238E27FC236}">
                <a16:creationId xmlns:a16="http://schemas.microsoft.com/office/drawing/2014/main" id="{2C25541E-A388-A9E7-4CCB-C54E90188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212781"/>
              </p:ext>
            </p:extLst>
          </p:nvPr>
        </p:nvGraphicFramePr>
        <p:xfrm>
          <a:off x="7190441" y="5030981"/>
          <a:ext cx="133451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4512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winter.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summer.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5591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E424DFE-D9E1-0D63-2FE0-E1D692B44F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22" y="5734253"/>
            <a:ext cx="386355" cy="402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9BA200-1478-985F-7972-AE5F01524C22}"/>
              </a:ext>
            </a:extLst>
          </p:cNvPr>
          <p:cNvSpPr txBox="1"/>
          <p:nvPr/>
        </p:nvSpPr>
        <p:spPr>
          <a:xfrm>
            <a:off x="9670789" y="5030981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normal.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FA8E9-8B5D-E49B-72E4-5B0FC8A319E7}"/>
              </a:ext>
            </a:extLst>
          </p:cNvPr>
          <p:cNvSpPr txBox="1"/>
          <p:nvPr/>
        </p:nvSpPr>
        <p:spPr>
          <a:xfrm>
            <a:off x="9636999" y="4935171"/>
            <a:ext cx="158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	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1050A5C-E204-C3D6-7656-EF1BFE8423C5}"/>
              </a:ext>
            </a:extLst>
          </p:cNvPr>
          <p:cNvSpPr/>
          <p:nvPr/>
        </p:nvSpPr>
        <p:spPr>
          <a:xfrm>
            <a:off x="9307906" y="1609873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opinión.</a:t>
            </a:r>
          </a:p>
        </p:txBody>
      </p:sp>
    </p:spTree>
    <p:extLst>
      <p:ext uri="{BB962C8B-B14F-4D97-AF65-F5344CB8AC3E}">
        <p14:creationId xmlns:p14="http://schemas.microsoft.com/office/powerpoint/2010/main" val="6098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3" grpId="0" animBg="1"/>
      <p:bldP spid="3" grpId="0"/>
      <p:bldP spid="6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546" y="97302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3354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7963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27943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0993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1591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0073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74079" y="2312107"/>
            <a:ext cx="3671316" cy="15424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Leemos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libros en inglé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en clase.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57998" y="3296937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T3_W7_9.9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5135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31921" y="3118911"/>
            <a:ext cx="979756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63537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293633" y="1645322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10524" y="42602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892" y="39018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F9526AF-82DA-53D0-79EB-1D8E944359BB}"/>
              </a:ext>
            </a:extLst>
          </p:cNvPr>
          <p:cNvSpPr txBox="1"/>
          <p:nvPr/>
        </p:nvSpPr>
        <p:spPr>
          <a:xfrm>
            <a:off x="289805" y="47443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56" name="Table 47">
            <a:extLst>
              <a:ext uri="{FF2B5EF4-FFF2-40B4-BE49-F238E27FC236}">
                <a16:creationId xmlns:a16="http://schemas.microsoft.com/office/drawing/2014/main" id="{2126453A-324E-A276-82E6-F423900A6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761173"/>
              </p:ext>
            </p:extLst>
          </p:nvPr>
        </p:nvGraphicFramePr>
        <p:xfrm>
          <a:off x="2097688" y="4740809"/>
          <a:ext cx="1691076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07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57" name="Table 47">
            <a:extLst>
              <a:ext uri="{FF2B5EF4-FFF2-40B4-BE49-F238E27FC236}">
                <a16:creationId xmlns:a16="http://schemas.microsoft.com/office/drawing/2014/main" id="{8760DEB8-202B-F307-5954-73F81F52C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86719"/>
              </p:ext>
            </p:extLst>
          </p:nvPr>
        </p:nvGraphicFramePr>
        <p:xfrm>
          <a:off x="4103887" y="4740205"/>
          <a:ext cx="2008839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8839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clothes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books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58" name="Table 47">
            <a:extLst>
              <a:ext uri="{FF2B5EF4-FFF2-40B4-BE49-F238E27FC236}">
                <a16:creationId xmlns:a16="http://schemas.microsoft.com/office/drawing/2014/main" id="{0C421CC6-8EFD-06AA-60DF-56D7604D5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25375"/>
              </p:ext>
            </p:extLst>
          </p:nvPr>
        </p:nvGraphicFramePr>
        <p:xfrm>
          <a:off x="7021107" y="4829376"/>
          <a:ext cx="1737122" cy="1411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122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669462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DB150B90-D2FA-B26B-D773-A08ECC7EA42F}"/>
              </a:ext>
            </a:extLst>
          </p:cNvPr>
          <p:cNvSpPr txBox="1"/>
          <p:nvPr/>
        </p:nvSpPr>
        <p:spPr>
          <a:xfrm>
            <a:off x="714283" y="4796292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DDB87D-1AAE-D2C9-2C47-E2538DF9A9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44" y="4596708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0FAFF6-6A35-8FB6-5515-9CC41D2EBA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48" y="5180274"/>
            <a:ext cx="498794" cy="519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0B7F06-FF83-A010-426E-059129E16A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32" y="4800649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03FE1EB-DBE7-1984-7CED-B09302366B1D}"/>
              </a:ext>
            </a:extLst>
          </p:cNvPr>
          <p:cNvSpPr txBox="1"/>
          <p:nvPr/>
        </p:nvSpPr>
        <p:spPr>
          <a:xfrm>
            <a:off x="6287090" y="4797910"/>
            <a:ext cx="97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6F51B4-5BC8-E750-00A0-6583578D26FB}"/>
              </a:ext>
            </a:extLst>
          </p:cNvPr>
          <p:cNvSpPr txBox="1"/>
          <p:nvPr/>
        </p:nvSpPr>
        <p:spPr>
          <a:xfrm>
            <a:off x="6366199" y="4859466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AA0B9-866B-F15D-1D10-2F10550874B1}"/>
              </a:ext>
            </a:extLst>
          </p:cNvPr>
          <p:cNvSpPr txBox="1"/>
          <p:nvPr/>
        </p:nvSpPr>
        <p:spPr>
          <a:xfrm>
            <a:off x="9007817" y="4866764"/>
            <a:ext cx="97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BEE8E-E14C-9D9F-1842-765799BCB6A2}"/>
              </a:ext>
            </a:extLst>
          </p:cNvPr>
          <p:cNvSpPr txBox="1"/>
          <p:nvPr/>
        </p:nvSpPr>
        <p:spPr>
          <a:xfrm>
            <a:off x="9086926" y="4928320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D0A6F-10A6-B9CE-1811-DBA8C75E4700}"/>
              </a:ext>
            </a:extLst>
          </p:cNvPr>
          <p:cNvSpPr txBox="1"/>
          <p:nvPr/>
        </p:nvSpPr>
        <p:spPr>
          <a:xfrm>
            <a:off x="9860787" y="4866764"/>
            <a:ext cx="204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_______.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6CF2B-1D6C-9BC7-D89A-8E74EE1774DC}"/>
              </a:ext>
            </a:extLst>
          </p:cNvPr>
          <p:cNvSpPr txBox="1"/>
          <p:nvPr/>
        </p:nvSpPr>
        <p:spPr>
          <a:xfrm>
            <a:off x="9897125" y="4931011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33533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55" grpId="0"/>
      <p:bldP spid="63" grpId="0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466" y="99943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01878" y="307758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6822" y="768630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21340" y="276660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5" y="2071681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89" y="2131393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53348" y="2979635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92533" y="2219575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Amamos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fiestas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cada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año.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471747" y="3137944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T3_W7_9.10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4669" y="148579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26866" y="184508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84483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12087" y="1617606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90549" y="47166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32150"/>
              </p:ext>
            </p:extLst>
          </p:nvPr>
        </p:nvGraphicFramePr>
        <p:xfrm>
          <a:off x="1965041" y="4670421"/>
          <a:ext cx="22733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62834"/>
              </p:ext>
            </p:extLst>
          </p:nvPr>
        </p:nvGraphicFramePr>
        <p:xfrm>
          <a:off x="7021035" y="4680952"/>
          <a:ext cx="1661275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275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photos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festivals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28978" y="4232533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1346" y="387411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94563" y="4824457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8" y="5409232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64" y="4929254"/>
            <a:ext cx="498794" cy="519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8CCF60-33B8-1EE9-0F8B-192E1BBB373C}"/>
              </a:ext>
            </a:extLst>
          </p:cNvPr>
          <p:cNvSpPr txBox="1"/>
          <p:nvPr/>
        </p:nvSpPr>
        <p:spPr>
          <a:xfrm>
            <a:off x="4605185" y="4674021"/>
            <a:ext cx="2243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	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E223A-E34B-A889-D0B7-80F7EBA2A27D}"/>
              </a:ext>
            </a:extLst>
          </p:cNvPr>
          <p:cNvSpPr txBox="1"/>
          <p:nvPr/>
        </p:nvSpPr>
        <p:spPr>
          <a:xfrm>
            <a:off x="4570807" y="4760310"/>
            <a:ext cx="2329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important</a:t>
            </a:r>
          </a:p>
        </p:txBody>
      </p:sp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99925"/>
              </p:ext>
            </p:extLst>
          </p:nvPr>
        </p:nvGraphicFramePr>
        <p:xfrm>
          <a:off x="10412826" y="4690634"/>
          <a:ext cx="141187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87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year.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week.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119" y="4986819"/>
            <a:ext cx="392947" cy="40931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AE44676-709F-63BD-AEA5-DFE54EBD51F2}"/>
              </a:ext>
            </a:extLst>
          </p:cNvPr>
          <p:cNvSpPr txBox="1"/>
          <p:nvPr/>
        </p:nvSpPr>
        <p:spPr>
          <a:xfrm>
            <a:off x="8984797" y="4630086"/>
            <a:ext cx="1391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C2D1B2-493A-7A47-424D-9DEFB484B812}"/>
              </a:ext>
            </a:extLst>
          </p:cNvPr>
          <p:cNvSpPr txBox="1"/>
          <p:nvPr/>
        </p:nvSpPr>
        <p:spPr>
          <a:xfrm>
            <a:off x="8988517" y="4747438"/>
            <a:ext cx="128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every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307372" y="5830415"/>
            <a:ext cx="2053326" cy="809961"/>
          </a:xfrm>
          <a:prstGeom prst="wedgeRoundRectCallout">
            <a:avLst>
              <a:gd name="adj1" fmla="val 60298"/>
              <a:gd name="adj2" fmla="val 3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celebrating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52" grpId="0"/>
      <p:bldP spid="69" grpId="0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466" y="99943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01878" y="307758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6822" y="768630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21340" y="276660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5" y="2071681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89" y="2131393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53348" y="2979635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92533" y="1893947"/>
            <a:ext cx="3671316" cy="177176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Aman </a:t>
            </a:r>
            <a:r>
              <a:rPr lang="en-GB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escribir </a:t>
            </a:r>
            <a:r>
              <a:rPr lang="en-GB" sz="26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mensajes</a:t>
            </a:r>
            <a:r>
              <a:rPr lang="en-GB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en español porque* </a:t>
            </a:r>
            <a:r>
              <a:rPr lang="en-GB" sz="26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aprenden</a:t>
            </a:r>
            <a:r>
              <a:rPr lang="en-GB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471747" y="3137944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T3_W7_9.11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4669" y="148579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26866" y="184508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84483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12087" y="1617606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y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90549" y="47166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54312"/>
              </p:ext>
            </p:extLst>
          </p:nvPr>
        </p:nvGraphicFramePr>
        <p:xfrm>
          <a:off x="2255323" y="4670421"/>
          <a:ext cx="22733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send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53302"/>
              </p:ext>
            </p:extLst>
          </p:nvPr>
        </p:nvGraphicFramePr>
        <p:xfrm>
          <a:off x="4853144" y="4677192"/>
          <a:ext cx="190182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82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letters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messages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magazines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8978" y="4232533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1346" y="387411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94563" y="4824457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They love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50" y="5409232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4925494"/>
            <a:ext cx="498794" cy="519576"/>
          </a:xfrm>
          <a:prstGeom prst="rect">
            <a:avLst/>
          </a:prstGeom>
        </p:spPr>
      </p:pic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79476"/>
              </p:ext>
            </p:extLst>
          </p:nvPr>
        </p:nvGraphicFramePr>
        <p:xfrm>
          <a:off x="9295229" y="4754120"/>
          <a:ext cx="2053326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332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learn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understand.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reply to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5" y="4630507"/>
            <a:ext cx="392947" cy="40931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AE44676-709F-63BD-AEA5-DFE54EBD51F2}"/>
              </a:ext>
            </a:extLst>
          </p:cNvPr>
          <p:cNvSpPr txBox="1"/>
          <p:nvPr/>
        </p:nvSpPr>
        <p:spPr>
          <a:xfrm>
            <a:off x="9173706" y="6108986"/>
            <a:ext cx="3018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_________.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C2D1B2-493A-7A47-424D-9DEFB484B812}"/>
              </a:ext>
            </a:extLst>
          </p:cNvPr>
          <p:cNvSpPr txBox="1"/>
          <p:nvPr/>
        </p:nvSpPr>
        <p:spPr>
          <a:xfrm>
            <a:off x="9165257" y="6224721"/>
            <a:ext cx="2111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vocabulary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307372" y="5830415"/>
            <a:ext cx="2053326" cy="809961"/>
          </a:xfrm>
          <a:prstGeom prst="wedgeRoundRectCallout">
            <a:avLst>
              <a:gd name="adj1" fmla="val 60298"/>
              <a:gd name="adj2" fmla="val 3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0DB24-755A-2547-B756-6DBB655F2D59}"/>
              </a:ext>
            </a:extLst>
          </p:cNvPr>
          <p:cNvSpPr txBox="1"/>
          <p:nvPr/>
        </p:nvSpPr>
        <p:spPr>
          <a:xfrm>
            <a:off x="6846796" y="5078966"/>
            <a:ext cx="187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4DCD3-B66D-E93D-9352-ADE0906F2533}"/>
              </a:ext>
            </a:extLst>
          </p:cNvPr>
          <p:cNvSpPr txBox="1"/>
          <p:nvPr/>
        </p:nvSpPr>
        <p:spPr>
          <a:xfrm>
            <a:off x="8377253" y="4920266"/>
            <a:ext cx="13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C970-0DAD-B91E-A40E-F840E265E9DD}"/>
              </a:ext>
            </a:extLst>
          </p:cNvPr>
          <p:cNvSpPr txBox="1"/>
          <p:nvPr/>
        </p:nvSpPr>
        <p:spPr>
          <a:xfrm>
            <a:off x="8257905" y="4944403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they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22E406-3CF8-5216-4749-7B9EC6DDCDCA}"/>
              </a:ext>
            </a:extLst>
          </p:cNvPr>
          <p:cNvSpPr/>
          <p:nvPr/>
        </p:nvSpPr>
        <p:spPr>
          <a:xfrm>
            <a:off x="7381173" y="304107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59D1B-75DD-5C27-2EB8-991A36DF87A5}"/>
              </a:ext>
            </a:extLst>
          </p:cNvPr>
          <p:cNvSpPr txBox="1"/>
          <p:nvPr/>
        </p:nvSpPr>
        <p:spPr>
          <a:xfrm>
            <a:off x="8367689" y="201163"/>
            <a:ext cx="270901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because</a:t>
            </a:r>
          </a:p>
        </p:txBody>
      </p:sp>
    </p:spTree>
    <p:extLst>
      <p:ext uri="{BB962C8B-B14F-4D97-AF65-F5344CB8AC3E}">
        <p14:creationId xmlns:p14="http://schemas.microsoft.com/office/powerpoint/2010/main" val="240060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69" grpId="0"/>
      <p:bldP spid="71" grpId="0" animBg="1"/>
      <p:bldP spid="3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457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</a:t>
            </a:r>
            <a:b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I and others </a:t>
            </a:r>
            <a:b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like/dislike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doing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7281495" y="44507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5F96D8C-B311-E881-CB1D-11B17608760B}"/>
              </a:ext>
            </a:extLst>
          </p:cNvPr>
          <p:cNvSpPr txBox="1"/>
          <p:nvPr/>
        </p:nvSpPr>
        <p:spPr>
          <a:xfrm>
            <a:off x="103293" y="4737055"/>
            <a:ext cx="4350984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buClr>
                <a:srgbClr val="FFFFFF"/>
              </a:buClr>
              <a:buSzPts val="2800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 -AR &amp; -ER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verbs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: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we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&amp;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they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</a:t>
            </a:r>
          </a:p>
          <a:p>
            <a:pPr fontAlgn="auto">
              <a:buClr>
                <a:srgbClr val="FFFFFF"/>
              </a:buClr>
              <a:buSzPts val="2800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- 2-verb structures: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amar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,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odiar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fontAlgn="auto">
              <a:buClr>
                <a:srgbClr val="FFFFFF"/>
              </a:buClr>
              <a:buSzPts val="2800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- SSC repaso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F767C-BAC8-882B-FA83-D3C68F339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60" y="4687202"/>
            <a:ext cx="1692063" cy="22605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44A9C8-5BE1-0E01-6E6A-F2AF7952D8BB}"/>
              </a:ext>
            </a:extLst>
          </p:cNvPr>
          <p:cNvSpPr txBox="1"/>
          <p:nvPr/>
        </p:nvSpPr>
        <p:spPr>
          <a:xfrm>
            <a:off x="518661" y="2126071"/>
            <a:ext cx="3632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ln w="10160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Jumble" panose="02000503000000020004" pitchFamily="2" charset="0"/>
              </a:rPr>
              <a:t>Aprender</a:t>
            </a:r>
            <a:r>
              <a:rPr lang="en-GB" sz="32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Jumble" panose="02000503000000020004" pitchFamily="2" charset="0"/>
              </a:rPr>
              <a:t> </a:t>
            </a:r>
            <a:r>
              <a:rPr lang="en-GB" sz="4000" b="1" dirty="0" err="1">
                <a:ln w="10160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Jumble" panose="02000503000000020004" pitchFamily="2" charset="0"/>
              </a:rPr>
              <a:t>idiomas</a:t>
            </a:r>
            <a:endParaRPr lang="en-GB" sz="3200" b="1" dirty="0">
              <a:ln w="10160">
                <a:solidFill>
                  <a:srgbClr val="00B05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Jumbl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F9014-1030-0B8A-6010-AC3ADC8AE04B}"/>
              </a:ext>
            </a:extLst>
          </p:cNvPr>
          <p:cNvSpPr txBox="1"/>
          <p:nvPr/>
        </p:nvSpPr>
        <p:spPr>
          <a:xfrm>
            <a:off x="3338323" y="2838339"/>
            <a:ext cx="856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Baguet Script" panose="00000500000000000000" pitchFamily="2" charset="0"/>
              </a:rPr>
              <a:t>💗</a:t>
            </a:r>
            <a:endParaRPr lang="en-GB" sz="3200" dirty="0"/>
          </a:p>
        </p:txBody>
      </p:sp>
      <p:pic>
        <p:nvPicPr>
          <p:cNvPr id="9" name="Picture 4" descr="Escritorio, Educación, Escuela">
            <a:extLst>
              <a:ext uri="{FF2B5EF4-FFF2-40B4-BE49-F238E27FC236}">
                <a16:creationId xmlns:a16="http://schemas.microsoft.com/office/drawing/2014/main" id="{362D7B48-A55F-983C-0075-775D62AA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81" y="5592041"/>
            <a:ext cx="1826864" cy="12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C724D-74F0-588E-B101-B365275D6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680" y="4886562"/>
            <a:ext cx="1593639" cy="9309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5692BF-8164-F5C4-5300-66DA1D1D5765}"/>
              </a:ext>
            </a:extLst>
          </p:cNvPr>
          <p:cNvGrpSpPr/>
          <p:nvPr/>
        </p:nvGrpSpPr>
        <p:grpSpPr>
          <a:xfrm>
            <a:off x="3260750" y="3172699"/>
            <a:ext cx="2170687" cy="1092740"/>
            <a:chOff x="9208168" y="5234898"/>
            <a:chExt cx="2170687" cy="1092740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E9ABCE9A-5982-1C36-659D-C596353A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B686D88-EA75-6780-DE60-E9E96324B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F8D26FE2-4F41-8075-DF25-B2B90DEB4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7190" y="5586865"/>
            <a:ext cx="914400" cy="914400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8" name="T3_W7_3.1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026776" y="228889"/>
            <a:ext cx="9265541" cy="519576"/>
          </a:xfrm>
          <a:prstGeom prst="wedgeRoundRectCallout">
            <a:avLst>
              <a:gd name="adj1" fmla="val -52237"/>
              <a:gd name="adj2" fmla="val 882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información sobre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español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🌍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C95377-36DA-CB1E-0CA0-3E7816C86251}"/>
              </a:ext>
            </a:extLst>
          </p:cNvPr>
          <p:cNvSpPr txBox="1"/>
          <p:nvPr/>
        </p:nvSpPr>
        <p:spPr>
          <a:xfrm>
            <a:off x="128687" y="979245"/>
            <a:ext cx="7534856" cy="2092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rca de 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qui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nientos (500) mi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ones* de </a:t>
            </a:r>
          </a:p>
          <a:p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personas 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ablan espa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ñ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ol como*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len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a* materna*. ¡Es mucha 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ente! E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 espa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ol es la len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ofi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al en 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eintiún p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aí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ses, en dos continentes* diferentes: América y 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ropa. </a:t>
            </a:r>
            <a:endParaRPr lang="en-GB" sz="2800" dirty="0"/>
          </a:p>
        </p:txBody>
      </p:sp>
      <p:pic>
        <p:nvPicPr>
          <p:cNvPr id="12" name="Picture 11">
            <a:hlinkClick r:id="" action="ppaction://noaction">
              <a:snd r:embed="rId9" name="T3_W7_3.5.wav"/>
            </a:hlinkClick>
            <a:extLst>
              <a:ext uri="{FF2B5EF4-FFF2-40B4-BE49-F238E27FC236}">
                <a16:creationId xmlns:a16="http://schemas.microsoft.com/office/drawing/2014/main" id="{960F8456-2B23-2A4D-03D6-C26F43358A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89" y="1527864"/>
            <a:ext cx="3822706" cy="52781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FC3567-9ED1-F3EB-6633-C14563DD9B2B}"/>
              </a:ext>
            </a:extLst>
          </p:cNvPr>
          <p:cNvGrpSpPr/>
          <p:nvPr/>
        </p:nvGrpSpPr>
        <p:grpSpPr>
          <a:xfrm>
            <a:off x="7140674" y="856718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548DEE-2BE0-1E99-6F63-35F4B1B64E4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5E6EEC-2D45-E031-3EAE-B8C357366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3EB6C2E-0E54-2845-E65C-B4DC0974E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5FDC44F5-CC7F-2D4F-9B08-D9B9286DD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418063"/>
              </p:ext>
            </p:extLst>
          </p:nvPr>
        </p:nvGraphicFramePr>
        <p:xfrm>
          <a:off x="128686" y="3170030"/>
          <a:ext cx="6251942" cy="2382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6197">
                  <a:extLst>
                    <a:ext uri="{9D8B030D-6E8A-4147-A177-3AD203B41FA5}">
                      <a16:colId xmlns:a16="http://schemas.microsoft.com/office/drawing/2014/main" val="3988088558"/>
                    </a:ext>
                  </a:extLst>
                </a:gridCol>
                <a:gridCol w="1174231">
                  <a:extLst>
                    <a:ext uri="{9D8B030D-6E8A-4147-A177-3AD203B41FA5}">
                      <a16:colId xmlns:a16="http://schemas.microsoft.com/office/drawing/2014/main" val="2798513239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172918891"/>
                    </a:ext>
                  </a:extLst>
                </a:gridCol>
                <a:gridCol w="1254642">
                  <a:extLst>
                    <a:ext uri="{9D8B030D-6E8A-4147-A177-3AD203B41FA5}">
                      <a16:colId xmlns:a16="http://schemas.microsoft.com/office/drawing/2014/main" val="2778748119"/>
                    </a:ext>
                  </a:extLst>
                </a:gridCol>
                <a:gridCol w="1360965">
                  <a:extLst>
                    <a:ext uri="{9D8B030D-6E8A-4147-A177-3AD203B41FA5}">
                      <a16:colId xmlns:a16="http://schemas.microsoft.com/office/drawing/2014/main" val="1271824001"/>
                    </a:ext>
                  </a:extLst>
                </a:gridCol>
              </a:tblGrid>
              <a:tr h="385674">
                <a:tc gridSpan="5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440602"/>
                  </a:ext>
                </a:extLst>
              </a:tr>
              <a:tr h="66568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290262"/>
                  </a:ext>
                </a:extLst>
              </a:tr>
              <a:tr h="66568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957310"/>
                  </a:ext>
                </a:extLst>
              </a:tr>
              <a:tr h="665684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30059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A3892FD-70FE-8A9E-622B-E009FAFDA85E}"/>
              </a:ext>
            </a:extLst>
          </p:cNvPr>
          <p:cNvSpPr txBox="1"/>
          <p:nvPr/>
        </p:nvSpPr>
        <p:spPr>
          <a:xfrm>
            <a:off x="1971" y="6096893"/>
            <a:ext cx="39472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–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lengua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materna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mother tongue</a:t>
            </a:r>
          </a:p>
        </p:txBody>
      </p:sp>
      <p:pic>
        <p:nvPicPr>
          <p:cNvPr id="23" name="Picture 22" descr="Map&#10;&#10;Description automatically generated">
            <a:hlinkClick r:id="" action="ppaction://noaction">
              <a:snd r:embed="rId13" name="T3_W7_3.4.wav"/>
            </a:hlinkClick>
            <a:extLst>
              <a:ext uri="{FF2B5EF4-FFF2-40B4-BE49-F238E27FC236}">
                <a16:creationId xmlns:a16="http://schemas.microsoft.com/office/drawing/2014/main" id="{FA6ABCB1-75B3-3050-F9DC-FA030DE064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49" y="4208769"/>
            <a:ext cx="2646862" cy="2044531"/>
          </a:xfrm>
          <a:prstGeom prst="rect">
            <a:avLst/>
          </a:prstGeom>
        </p:spPr>
      </p:pic>
      <p:sp>
        <p:nvSpPr>
          <p:cNvPr id="29" name="TextBox 28">
            <a:hlinkClick r:id="" action="ppaction://noaction">
              <a:snd r:embed="rId13" name="T3_W7_3.4.wav"/>
            </a:hlinkClick>
            <a:extLst>
              <a:ext uri="{FF2B5EF4-FFF2-40B4-BE49-F238E27FC236}">
                <a16:creationId xmlns:a16="http://schemas.microsoft.com/office/drawing/2014/main" id="{903C2C7D-6C7A-CCBD-F4B7-56CBB4D559EB}"/>
              </a:ext>
            </a:extLst>
          </p:cNvPr>
          <p:cNvSpPr txBox="1"/>
          <p:nvPr/>
        </p:nvSpPr>
        <p:spPr>
          <a:xfrm>
            <a:off x="6576990" y="380524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Europa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8EB715A-7529-2F9B-46F1-6A07394108DA}"/>
              </a:ext>
            </a:extLst>
          </p:cNvPr>
          <p:cNvSpPr/>
          <p:nvPr/>
        </p:nvSpPr>
        <p:spPr>
          <a:xfrm>
            <a:off x="4931057" y="5986622"/>
            <a:ext cx="6405272" cy="789879"/>
          </a:xfrm>
          <a:prstGeom prst="wedgeRoundRectCallout">
            <a:avLst>
              <a:gd name="adj1" fmla="val -51968"/>
              <a:gd name="adj2" fmla="val -45019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español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Lationamérica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Action Button: Sound 31">
            <a:hlinkClick r:id="" action="ppaction://noaction" highlightClick="1">
              <a:snd r:embed="rId15" name="3 (online-audio-converter.com) (1).wav"/>
            </a:hlinkClick>
            <a:extLst>
              <a:ext uri="{FF2B5EF4-FFF2-40B4-BE49-F238E27FC236}">
                <a16:creationId xmlns:a16="http://schemas.microsoft.com/office/drawing/2014/main" id="{9A5EBA45-545B-4747-A711-397A4F3849C9}"/>
              </a:ext>
            </a:extLst>
          </p:cNvPr>
          <p:cNvSpPr/>
          <p:nvPr/>
        </p:nvSpPr>
        <p:spPr>
          <a:xfrm>
            <a:off x="8335658" y="904805"/>
            <a:ext cx="592617" cy="567377"/>
          </a:xfrm>
          <a:prstGeom prst="actionButtonSound">
            <a:avLst/>
          </a:prstGeom>
          <a:solidFill>
            <a:srgbClr val="9CDCE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hlinkClick r:id="" action="ppaction://noaction">
              <a:snd r:embed="rId9" name="T3_W7_3.5.wav"/>
            </a:hlinkClick>
            <a:extLst>
              <a:ext uri="{FF2B5EF4-FFF2-40B4-BE49-F238E27FC236}">
                <a16:creationId xmlns:a16="http://schemas.microsoft.com/office/drawing/2014/main" id="{C780D66B-4649-412A-B063-09FAC5DD3BCC}"/>
              </a:ext>
            </a:extLst>
          </p:cNvPr>
          <p:cNvSpPr txBox="1"/>
          <p:nvPr/>
        </p:nvSpPr>
        <p:spPr>
          <a:xfrm>
            <a:off x="2671390" y="3181153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América</a:t>
            </a:r>
          </a:p>
        </p:txBody>
      </p:sp>
      <p:sp>
        <p:nvSpPr>
          <p:cNvPr id="21" name="TextBox 20">
            <a:hlinkClick r:id="" action="ppaction://noaction">
              <a:snd r:embed="rId16" name="T3_W7_3.6.wav"/>
            </a:hlinkClick>
            <a:extLst>
              <a:ext uri="{FF2B5EF4-FFF2-40B4-BE49-F238E27FC236}">
                <a16:creationId xmlns:a16="http://schemas.microsoft.com/office/drawing/2014/main" id="{09157F11-91F1-4CB2-AE03-A577F510060B}"/>
              </a:ext>
            </a:extLst>
          </p:cNvPr>
          <p:cNvSpPr txBox="1"/>
          <p:nvPr/>
        </p:nvSpPr>
        <p:spPr>
          <a:xfrm>
            <a:off x="101629" y="369694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ntina</a:t>
            </a:r>
          </a:p>
        </p:txBody>
      </p:sp>
      <p:sp>
        <p:nvSpPr>
          <p:cNvPr id="22" name="TextBox 21">
            <a:hlinkClick r:id="" action="ppaction://noaction">
              <a:snd r:embed="rId17" name="T3_W7_3.7.wav"/>
            </a:hlinkClick>
            <a:extLst>
              <a:ext uri="{FF2B5EF4-FFF2-40B4-BE49-F238E27FC236}">
                <a16:creationId xmlns:a16="http://schemas.microsoft.com/office/drawing/2014/main" id="{6AC79321-977B-47D8-AB99-1D06D4B4CE10}"/>
              </a:ext>
            </a:extLst>
          </p:cNvPr>
          <p:cNvSpPr txBox="1"/>
          <p:nvPr/>
        </p:nvSpPr>
        <p:spPr>
          <a:xfrm>
            <a:off x="1393451" y="3714002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México</a:t>
            </a:r>
          </a:p>
        </p:txBody>
      </p:sp>
      <p:sp>
        <p:nvSpPr>
          <p:cNvPr id="24" name="TextBox 23">
            <a:hlinkClick r:id="" action="ppaction://noaction">
              <a:snd r:embed="rId18" name="T3_W7_3.8.wav"/>
            </a:hlinkClick>
            <a:extLst>
              <a:ext uri="{FF2B5EF4-FFF2-40B4-BE49-F238E27FC236}">
                <a16:creationId xmlns:a16="http://schemas.microsoft.com/office/drawing/2014/main" id="{3FA5CF78-8678-461C-926B-E6710B0797A0}"/>
              </a:ext>
            </a:extLst>
          </p:cNvPr>
          <p:cNvSpPr txBox="1"/>
          <p:nvPr/>
        </p:nvSpPr>
        <p:spPr>
          <a:xfrm>
            <a:off x="2425692" y="3715619"/>
            <a:ext cx="1311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25" name="TextBox 24">
            <a:hlinkClick r:id="" action="ppaction://noaction">
              <a:snd r:embed="rId19" name="T3_W7_3.9.wav"/>
            </a:hlinkClick>
            <a:extLst>
              <a:ext uri="{FF2B5EF4-FFF2-40B4-BE49-F238E27FC236}">
                <a16:creationId xmlns:a16="http://schemas.microsoft.com/office/drawing/2014/main" id="{BCBDD0E8-8AA7-49B0-B787-AAABD4D3655E}"/>
              </a:ext>
            </a:extLst>
          </p:cNvPr>
          <p:cNvSpPr txBox="1"/>
          <p:nvPr/>
        </p:nvSpPr>
        <p:spPr>
          <a:xfrm>
            <a:off x="3726578" y="3703929"/>
            <a:ext cx="143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Vene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uela</a:t>
            </a:r>
          </a:p>
        </p:txBody>
      </p:sp>
      <p:sp>
        <p:nvSpPr>
          <p:cNvPr id="26" name="TextBox 25">
            <a:hlinkClick r:id="" action="ppaction://noaction">
              <a:snd r:embed="rId20" name="T3_W7_3.10.wav"/>
            </a:hlinkClick>
            <a:extLst>
              <a:ext uri="{FF2B5EF4-FFF2-40B4-BE49-F238E27FC236}">
                <a16:creationId xmlns:a16="http://schemas.microsoft.com/office/drawing/2014/main" id="{551BC0D0-9611-4A37-BF15-FD62EF0155EC}"/>
              </a:ext>
            </a:extLst>
          </p:cNvPr>
          <p:cNvSpPr txBox="1"/>
          <p:nvPr/>
        </p:nvSpPr>
        <p:spPr>
          <a:xfrm>
            <a:off x="5070140" y="3685634"/>
            <a:ext cx="143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onduras</a:t>
            </a:r>
          </a:p>
        </p:txBody>
      </p:sp>
      <p:sp>
        <p:nvSpPr>
          <p:cNvPr id="28" name="TextBox 27">
            <a:hlinkClick r:id="" action="ppaction://noaction">
              <a:snd r:embed="rId21" name="T3_W7_3.11.wav"/>
            </a:hlinkClick>
            <a:extLst>
              <a:ext uri="{FF2B5EF4-FFF2-40B4-BE49-F238E27FC236}">
                <a16:creationId xmlns:a16="http://schemas.microsoft.com/office/drawing/2014/main" id="{22750356-3C79-479D-83F3-AFD7900DEFF5}"/>
              </a:ext>
            </a:extLst>
          </p:cNvPr>
          <p:cNvSpPr txBox="1"/>
          <p:nvPr/>
        </p:nvSpPr>
        <p:spPr>
          <a:xfrm>
            <a:off x="286939" y="4425585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sp>
        <p:nvSpPr>
          <p:cNvPr id="33" name="TextBox 32">
            <a:hlinkClick r:id="" action="ppaction://noaction">
              <a:snd r:embed="rId22" name="T3_W7_3.12.wav"/>
            </a:hlinkClick>
            <a:extLst>
              <a:ext uri="{FF2B5EF4-FFF2-40B4-BE49-F238E27FC236}">
                <a16:creationId xmlns:a16="http://schemas.microsoft.com/office/drawing/2014/main" id="{76B3027C-ACFF-46DC-B67F-E1A63D207DFD}"/>
              </a:ext>
            </a:extLst>
          </p:cNvPr>
          <p:cNvSpPr txBox="1"/>
          <p:nvPr/>
        </p:nvSpPr>
        <p:spPr>
          <a:xfrm>
            <a:off x="1342676" y="4405648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Ecuador</a:t>
            </a:r>
          </a:p>
        </p:txBody>
      </p:sp>
      <p:sp>
        <p:nvSpPr>
          <p:cNvPr id="34" name="TextBox 33">
            <a:hlinkClick r:id="" action="ppaction://noaction">
              <a:snd r:embed="rId23" name="T3_W7_3.13.wav"/>
            </a:hlinkClick>
            <a:extLst>
              <a:ext uri="{FF2B5EF4-FFF2-40B4-BE49-F238E27FC236}">
                <a16:creationId xmlns:a16="http://schemas.microsoft.com/office/drawing/2014/main" id="{5B6077AB-A786-4A33-8E1A-4B00F8B0A883}"/>
              </a:ext>
            </a:extLst>
          </p:cNvPr>
          <p:cNvSpPr txBox="1"/>
          <p:nvPr/>
        </p:nvSpPr>
        <p:spPr>
          <a:xfrm>
            <a:off x="2507517" y="4372875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Para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guay</a:t>
            </a:r>
          </a:p>
        </p:txBody>
      </p:sp>
      <p:sp>
        <p:nvSpPr>
          <p:cNvPr id="35" name="TextBox 34">
            <a:hlinkClick r:id="" action="ppaction://noaction">
              <a:snd r:embed="rId24" name="T3_W7_3.14.wav"/>
            </a:hlinkClick>
            <a:extLst>
              <a:ext uri="{FF2B5EF4-FFF2-40B4-BE49-F238E27FC236}">
                <a16:creationId xmlns:a16="http://schemas.microsoft.com/office/drawing/2014/main" id="{B2F77BC1-916F-4CE8-ABE9-C67BC464B678}"/>
              </a:ext>
            </a:extLst>
          </p:cNvPr>
          <p:cNvSpPr txBox="1"/>
          <p:nvPr/>
        </p:nvSpPr>
        <p:spPr>
          <a:xfrm>
            <a:off x="3926394" y="4401441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Bolivia</a:t>
            </a:r>
          </a:p>
        </p:txBody>
      </p:sp>
      <p:sp>
        <p:nvSpPr>
          <p:cNvPr id="36" name="TextBox 35">
            <a:hlinkClick r:id="" action="ppaction://noaction">
              <a:snd r:embed="rId25" name="T3_W7_3.15.wav"/>
            </a:hlinkClick>
            <a:extLst>
              <a:ext uri="{FF2B5EF4-FFF2-40B4-BE49-F238E27FC236}">
                <a16:creationId xmlns:a16="http://schemas.microsoft.com/office/drawing/2014/main" id="{946E6C6A-62DD-4B87-89EC-2A4479D567D3}"/>
              </a:ext>
            </a:extLst>
          </p:cNvPr>
          <p:cNvSpPr txBox="1"/>
          <p:nvPr/>
        </p:nvSpPr>
        <p:spPr>
          <a:xfrm>
            <a:off x="5015502" y="4406591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El Sal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ador</a:t>
            </a:r>
          </a:p>
        </p:txBody>
      </p:sp>
      <p:sp>
        <p:nvSpPr>
          <p:cNvPr id="37" name="TextBox 36">
            <a:hlinkClick r:id="" action="ppaction://noaction">
              <a:snd r:embed="rId26" name="T3_W7_3.16.wav"/>
            </a:hlinkClick>
            <a:extLst>
              <a:ext uri="{FF2B5EF4-FFF2-40B4-BE49-F238E27FC236}">
                <a16:creationId xmlns:a16="http://schemas.microsoft.com/office/drawing/2014/main" id="{14F3F565-4809-41E0-9691-B1ACDABAEEF3}"/>
              </a:ext>
            </a:extLst>
          </p:cNvPr>
          <p:cNvSpPr txBox="1"/>
          <p:nvPr/>
        </p:nvSpPr>
        <p:spPr>
          <a:xfrm>
            <a:off x="224168" y="5043109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rug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uay</a:t>
            </a:r>
          </a:p>
        </p:txBody>
      </p:sp>
      <p:sp>
        <p:nvSpPr>
          <p:cNvPr id="38" name="TextBox 37">
            <a:hlinkClick r:id="" action="ppaction://noaction">
              <a:snd r:embed="rId27" name="T3_W7_3.17.wav"/>
            </a:hlinkClick>
            <a:extLst>
              <a:ext uri="{FF2B5EF4-FFF2-40B4-BE49-F238E27FC236}">
                <a16:creationId xmlns:a16="http://schemas.microsoft.com/office/drawing/2014/main" id="{9F90336D-37F0-44F3-8C46-E6190E9E8511}"/>
              </a:ext>
            </a:extLst>
          </p:cNvPr>
          <p:cNvSpPr txBox="1"/>
          <p:nvPr/>
        </p:nvSpPr>
        <p:spPr>
          <a:xfrm>
            <a:off x="1161993" y="4926362"/>
            <a:ext cx="141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</a:t>
            </a:r>
          </a:p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ica</a:t>
            </a:r>
          </a:p>
        </p:txBody>
      </p:sp>
      <p:sp>
        <p:nvSpPr>
          <p:cNvPr id="39" name="TextBox 38">
            <a:hlinkClick r:id="" action="ppaction://noaction">
              <a:snd r:embed="rId28" name="T3_W7_3.18.wav"/>
            </a:hlinkClick>
            <a:extLst>
              <a:ext uri="{FF2B5EF4-FFF2-40B4-BE49-F238E27FC236}">
                <a16:creationId xmlns:a16="http://schemas.microsoft.com/office/drawing/2014/main" id="{6CBBB625-78EE-4A7E-A309-8756FAF6832D}"/>
              </a:ext>
            </a:extLst>
          </p:cNvPr>
          <p:cNvSpPr txBox="1"/>
          <p:nvPr/>
        </p:nvSpPr>
        <p:spPr>
          <a:xfrm>
            <a:off x="2786633" y="5041821"/>
            <a:ext cx="141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Chi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</a:p>
        </p:txBody>
      </p:sp>
      <p:sp>
        <p:nvSpPr>
          <p:cNvPr id="40" name="TextBox 39">
            <a:hlinkClick r:id="" action="ppaction://noaction">
              <a:snd r:embed="rId29" name="T3_W7_3.19.wav"/>
            </a:hlinkClick>
            <a:extLst>
              <a:ext uri="{FF2B5EF4-FFF2-40B4-BE49-F238E27FC236}">
                <a16:creationId xmlns:a16="http://schemas.microsoft.com/office/drawing/2014/main" id="{76EA274F-D50E-46E4-B9F7-B75FB9DA9A2A}"/>
              </a:ext>
            </a:extLst>
          </p:cNvPr>
          <p:cNvSpPr txBox="1"/>
          <p:nvPr/>
        </p:nvSpPr>
        <p:spPr>
          <a:xfrm>
            <a:off x="3726578" y="5028409"/>
            <a:ext cx="141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Nicara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</a:t>
            </a:r>
          </a:p>
        </p:txBody>
      </p:sp>
      <p:sp>
        <p:nvSpPr>
          <p:cNvPr id="42" name="TextBox 41">
            <a:hlinkClick r:id="" action="ppaction://noaction">
              <a:snd r:embed="rId30" name="T3_W7_3.20.wav"/>
            </a:hlinkClick>
            <a:extLst>
              <a:ext uri="{FF2B5EF4-FFF2-40B4-BE49-F238E27FC236}">
                <a16:creationId xmlns:a16="http://schemas.microsoft.com/office/drawing/2014/main" id="{AF52855D-D03D-4155-88D9-FC118D35642E}"/>
              </a:ext>
            </a:extLst>
          </p:cNvPr>
          <p:cNvSpPr txBox="1"/>
          <p:nvPr/>
        </p:nvSpPr>
        <p:spPr>
          <a:xfrm>
            <a:off x="5021338" y="5051216"/>
            <a:ext cx="1606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temala</a:t>
            </a:r>
          </a:p>
        </p:txBody>
      </p:sp>
    </p:spTree>
    <p:extLst>
      <p:ext uri="{BB962C8B-B14F-4D97-AF65-F5344CB8AC3E}">
        <p14:creationId xmlns:p14="http://schemas.microsoft.com/office/powerpoint/2010/main" val="22163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6B594A6-B014-B8C9-5289-D9C6DF0731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620" y="625359"/>
            <a:ext cx="1043752" cy="104375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26" name="T3_W7_4.2.wav"/>
            </a:hlinkClick>
            <a:extLst>
              <a:ext uri="{FF2B5EF4-FFF2-40B4-BE49-F238E27FC236}">
                <a16:creationId xmlns:a16="http://schemas.microsoft.com/office/drawing/2014/main" id="{0B20CCCF-6944-C986-D38C-9DF71C1B534C}"/>
              </a:ext>
            </a:extLst>
          </p:cNvPr>
          <p:cNvSpPr/>
          <p:nvPr/>
        </p:nvSpPr>
        <p:spPr>
          <a:xfrm>
            <a:off x="1093819" y="622332"/>
            <a:ext cx="4131239" cy="501889"/>
          </a:xfrm>
          <a:prstGeom prst="wedgeRoundRectCallout">
            <a:avLst>
              <a:gd name="adj1" fmla="val -55396"/>
              <a:gd name="adj2" fmla="val 474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se dice en inglés?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82FC2-EA34-43BE-2BF5-4667F272D748}"/>
              </a:ext>
            </a:extLst>
          </p:cNvPr>
          <p:cNvSpPr txBox="1"/>
          <p:nvPr/>
        </p:nvSpPr>
        <p:spPr>
          <a:xfrm>
            <a:off x="1554459" y="2033102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visit, visiting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1200F-2CAC-CEC8-6A32-7DC9091F12CD}"/>
              </a:ext>
            </a:extLst>
          </p:cNvPr>
          <p:cNvSpPr txBox="1"/>
          <p:nvPr/>
        </p:nvSpPr>
        <p:spPr>
          <a:xfrm>
            <a:off x="4084720" y="1883292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read, reading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12DA8-1ADA-3BFA-F6A0-610F8E6835EB}"/>
              </a:ext>
            </a:extLst>
          </p:cNvPr>
          <p:cNvSpPr/>
          <p:nvPr/>
        </p:nvSpPr>
        <p:spPr>
          <a:xfrm flipH="1">
            <a:off x="4127383" y="1888916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3A898-3224-3D1D-6369-BC6DDAC1F28A}"/>
              </a:ext>
            </a:extLst>
          </p:cNvPr>
          <p:cNvSpPr txBox="1"/>
          <p:nvPr/>
        </p:nvSpPr>
        <p:spPr>
          <a:xfrm>
            <a:off x="6632314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do, make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A6E63A-061F-45A7-388B-BDB33D11FB42}"/>
              </a:ext>
            </a:extLst>
          </p:cNvPr>
          <p:cNvSpPr/>
          <p:nvPr/>
        </p:nvSpPr>
        <p:spPr>
          <a:xfrm flipH="1">
            <a:off x="6670018" y="1888916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CFF2F-D495-DCBE-25DD-D4D6481421F2}"/>
              </a:ext>
            </a:extLst>
          </p:cNvPr>
          <p:cNvSpPr txBox="1"/>
          <p:nvPr/>
        </p:nvSpPr>
        <p:spPr>
          <a:xfrm>
            <a:off x="9174964" y="1853930"/>
            <a:ext cx="228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words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65E380-7B46-2613-47CF-0D6C560F916D}"/>
              </a:ext>
            </a:extLst>
          </p:cNvPr>
          <p:cNvSpPr/>
          <p:nvPr/>
        </p:nvSpPr>
        <p:spPr>
          <a:xfrm flipH="1">
            <a:off x="9148194" y="1888916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812A5C-B8F0-D99B-1F99-45C6C5BA9BC3}"/>
              </a:ext>
            </a:extLst>
          </p:cNvPr>
          <p:cNvSpPr/>
          <p:nvPr/>
        </p:nvSpPr>
        <p:spPr>
          <a:xfrm flipH="1">
            <a:off x="1554460" y="187496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667DBF-A95E-0F9D-909D-99926A988FD3}"/>
              </a:ext>
            </a:extLst>
          </p:cNvPr>
          <p:cNvSpPr/>
          <p:nvPr/>
        </p:nvSpPr>
        <p:spPr>
          <a:xfrm flipH="1">
            <a:off x="384816" y="2905577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971C12-C7DB-E324-F756-B62599B0F4B8}"/>
              </a:ext>
            </a:extLst>
          </p:cNvPr>
          <p:cNvSpPr txBox="1"/>
          <p:nvPr/>
        </p:nvSpPr>
        <p:spPr>
          <a:xfrm>
            <a:off x="157394" y="2917503"/>
            <a:ext cx="2660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c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lassroom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lesson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3A1741-5AC7-172B-3FDE-0F119E41DEC7}"/>
              </a:ext>
            </a:extLst>
          </p:cNvPr>
          <p:cNvSpPr txBox="1"/>
          <p:nvPr/>
        </p:nvSpPr>
        <p:spPr>
          <a:xfrm>
            <a:off x="2906407" y="308657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English (m)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03EA92-9F46-D1D6-D2BB-773FA9E1C734}"/>
              </a:ext>
            </a:extLst>
          </p:cNvPr>
          <p:cNvSpPr/>
          <p:nvPr/>
        </p:nvSpPr>
        <p:spPr>
          <a:xfrm flipH="1">
            <a:off x="2870891" y="2912412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9CE99A-3B72-F288-D28F-200759AD208C}"/>
              </a:ext>
            </a:extLst>
          </p:cNvPr>
          <p:cNvSpPr txBox="1"/>
          <p:nvPr/>
        </p:nvSpPr>
        <p:spPr>
          <a:xfrm>
            <a:off x="5455399" y="3084386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city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E752A2-11B7-00A5-0DD3-35707716394D}"/>
              </a:ext>
            </a:extLst>
          </p:cNvPr>
          <p:cNvSpPr/>
          <p:nvPr/>
        </p:nvSpPr>
        <p:spPr>
          <a:xfrm flipH="1">
            <a:off x="5455400" y="291219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F81406-0B1F-786C-5A2D-0550D0A447CA}"/>
              </a:ext>
            </a:extLst>
          </p:cNvPr>
          <p:cNvSpPr txBox="1"/>
          <p:nvPr/>
        </p:nvSpPr>
        <p:spPr>
          <a:xfrm>
            <a:off x="7978958" y="2900538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house (home)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0B0AC7-E7D7-5F36-404F-40E6FD5683A3}"/>
              </a:ext>
            </a:extLst>
          </p:cNvPr>
          <p:cNvSpPr/>
          <p:nvPr/>
        </p:nvSpPr>
        <p:spPr>
          <a:xfrm flipH="1">
            <a:off x="7965859" y="291837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53A014-37F6-C398-D53D-A5937EE41F9E}"/>
              </a:ext>
            </a:extLst>
          </p:cNvPr>
          <p:cNvSpPr/>
          <p:nvPr/>
        </p:nvSpPr>
        <p:spPr>
          <a:xfrm flipH="1">
            <a:off x="1554460" y="389688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C0A786-6E13-7DBE-772A-F4D90A3DFD22}"/>
              </a:ext>
            </a:extLst>
          </p:cNvPr>
          <p:cNvSpPr txBox="1"/>
          <p:nvPr/>
        </p:nvSpPr>
        <p:spPr>
          <a:xfrm>
            <a:off x="1541663" y="3913879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send, sending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AD0E36-9C4D-1204-A591-6892CCE11B40}"/>
              </a:ext>
            </a:extLst>
          </p:cNvPr>
          <p:cNvSpPr txBox="1"/>
          <p:nvPr/>
        </p:nvSpPr>
        <p:spPr>
          <a:xfrm>
            <a:off x="4112238" y="412515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visit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37D39C-0700-7D83-08D3-DE232C5D79A5}"/>
              </a:ext>
            </a:extLst>
          </p:cNvPr>
          <p:cNvSpPr/>
          <p:nvPr/>
        </p:nvSpPr>
        <p:spPr>
          <a:xfrm flipH="1">
            <a:off x="4112239" y="390372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93EF2B-A60B-3436-B66B-FD436E8131B7}"/>
              </a:ext>
            </a:extLst>
          </p:cNvPr>
          <p:cNvSpPr txBox="1"/>
          <p:nvPr/>
        </p:nvSpPr>
        <p:spPr>
          <a:xfrm>
            <a:off x="6713510" y="404452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 (m., pl.)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80CF520-6D09-FFB0-24EC-CBE98D1F1F9C}"/>
              </a:ext>
            </a:extLst>
          </p:cNvPr>
          <p:cNvSpPr/>
          <p:nvPr/>
        </p:nvSpPr>
        <p:spPr>
          <a:xfrm flipH="1">
            <a:off x="6670018" y="390372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22EEB7-F4E4-37CA-C3F9-89A76354CFAD}"/>
              </a:ext>
            </a:extLst>
          </p:cNvPr>
          <p:cNvSpPr txBox="1"/>
          <p:nvPr/>
        </p:nvSpPr>
        <p:spPr>
          <a:xfrm>
            <a:off x="9199925" y="4089498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card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6884A3-01B6-D458-C75B-2D8F0AA9022D}"/>
              </a:ext>
            </a:extLst>
          </p:cNvPr>
          <p:cNvSpPr/>
          <p:nvPr/>
        </p:nvSpPr>
        <p:spPr>
          <a:xfrm flipH="1">
            <a:off x="9243418" y="389688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0FC398-A16B-3F4F-52F6-04E94D32DC05}"/>
              </a:ext>
            </a:extLst>
          </p:cNvPr>
          <p:cNvSpPr/>
          <p:nvPr/>
        </p:nvSpPr>
        <p:spPr>
          <a:xfrm flipH="1">
            <a:off x="384816" y="488841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2326D6-9DC3-E129-11DF-9EC0BCFA1CEC}"/>
              </a:ext>
            </a:extLst>
          </p:cNvPr>
          <p:cNvSpPr txBox="1"/>
          <p:nvPr/>
        </p:nvSpPr>
        <p:spPr>
          <a:xfrm>
            <a:off x="370403" y="4881594"/>
            <a:ext cx="22827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celebrate, celebrating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4B88DA-432A-F543-E525-D234279309F3}"/>
              </a:ext>
            </a:extLst>
          </p:cNvPr>
          <p:cNvSpPr txBox="1"/>
          <p:nvPr/>
        </p:nvSpPr>
        <p:spPr>
          <a:xfrm>
            <a:off x="2886905" y="5052222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 (f., pl.)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64697C3-9528-DD89-F53D-70C35B469046}"/>
              </a:ext>
            </a:extLst>
          </p:cNvPr>
          <p:cNvSpPr/>
          <p:nvPr/>
        </p:nvSpPr>
        <p:spPr>
          <a:xfrm flipH="1">
            <a:off x="2901317" y="4883081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6A2E9-6D10-AB40-EF32-DC1B02B601A2}"/>
              </a:ext>
            </a:extLst>
          </p:cNvPr>
          <p:cNvSpPr txBox="1"/>
          <p:nvPr/>
        </p:nvSpPr>
        <p:spPr>
          <a:xfrm>
            <a:off x="5459274" y="5055243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language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CF40E8-D8DF-4A16-AA9D-012CD99E56A9}"/>
              </a:ext>
            </a:extLst>
          </p:cNvPr>
          <p:cNvSpPr/>
          <p:nvPr/>
        </p:nvSpPr>
        <p:spPr>
          <a:xfrm flipH="1">
            <a:off x="5425989" y="489525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C37B15-74F5-F247-FF29-9055659ADB7E}"/>
              </a:ext>
            </a:extLst>
          </p:cNvPr>
          <p:cNvSpPr txBox="1"/>
          <p:nvPr/>
        </p:nvSpPr>
        <p:spPr>
          <a:xfrm>
            <a:off x="7986841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write, writing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2332BC-5836-6413-2668-EE0164C060ED}"/>
              </a:ext>
            </a:extLst>
          </p:cNvPr>
          <p:cNvSpPr/>
          <p:nvPr/>
        </p:nvSpPr>
        <p:spPr>
          <a:xfrm flipH="1">
            <a:off x="7994186" y="4888417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029F45-50B8-2086-BC09-85BA0FF7E489}"/>
              </a:ext>
            </a:extLst>
          </p:cNvPr>
          <p:cNvSpPr/>
          <p:nvPr/>
        </p:nvSpPr>
        <p:spPr>
          <a:xfrm flipH="1">
            <a:off x="1556636" y="5902968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CD1BC8C2-4088-B2B5-88CC-0A17BFEEA8B7}"/>
              </a:ext>
            </a:extLst>
          </p:cNvPr>
          <p:cNvSpPr txBox="1"/>
          <p:nvPr/>
        </p:nvSpPr>
        <p:spPr>
          <a:xfrm>
            <a:off x="1511798" y="5885127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learn, learning</a:t>
            </a:r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5744A652-0F8E-66A1-F8F7-0B784EA58685}"/>
              </a:ext>
            </a:extLst>
          </p:cNvPr>
          <p:cNvSpPr txBox="1"/>
          <p:nvPr/>
        </p:nvSpPr>
        <p:spPr>
          <a:xfrm>
            <a:off x="4078227" y="608884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in, at</a:t>
            </a:r>
          </a:p>
        </p:txBody>
      </p:sp>
      <p:sp>
        <p:nvSpPr>
          <p:cNvPr id="7171" name="Rectangle 7170">
            <a:extLst>
              <a:ext uri="{FF2B5EF4-FFF2-40B4-BE49-F238E27FC236}">
                <a16:creationId xmlns:a16="http://schemas.microsoft.com/office/drawing/2014/main" id="{9E84DA5E-B627-BBCA-B7CD-5E7A5A6549C4}"/>
              </a:ext>
            </a:extLst>
          </p:cNvPr>
          <p:cNvSpPr/>
          <p:nvPr/>
        </p:nvSpPr>
        <p:spPr>
          <a:xfrm flipH="1">
            <a:off x="4042711" y="5909803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2" name="TextBox 7171">
            <a:extLst>
              <a:ext uri="{FF2B5EF4-FFF2-40B4-BE49-F238E27FC236}">
                <a16:creationId xmlns:a16="http://schemas.microsoft.com/office/drawing/2014/main" id="{E1EACEB7-7D39-CCE8-7514-5C1990CAAF7F}"/>
              </a:ext>
            </a:extLst>
          </p:cNvPr>
          <p:cNvSpPr txBox="1"/>
          <p:nvPr/>
        </p:nvSpPr>
        <p:spPr>
          <a:xfrm>
            <a:off x="6515475" y="5874122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wear, wearing</a:t>
            </a:r>
          </a:p>
        </p:txBody>
      </p:sp>
      <p:sp>
        <p:nvSpPr>
          <p:cNvPr id="7173" name="Rectangle 7172">
            <a:extLst>
              <a:ext uri="{FF2B5EF4-FFF2-40B4-BE49-F238E27FC236}">
                <a16:creationId xmlns:a16="http://schemas.microsoft.com/office/drawing/2014/main" id="{7DC815E0-9521-20D2-E8B7-C954A8171066}"/>
              </a:ext>
            </a:extLst>
          </p:cNvPr>
          <p:cNvSpPr/>
          <p:nvPr/>
        </p:nvSpPr>
        <p:spPr>
          <a:xfrm flipH="1">
            <a:off x="6522085" y="5909803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4" name="TextBox 7173">
            <a:extLst>
              <a:ext uri="{FF2B5EF4-FFF2-40B4-BE49-F238E27FC236}">
                <a16:creationId xmlns:a16="http://schemas.microsoft.com/office/drawing/2014/main" id="{6A7035B1-F03F-6F11-23C3-F9B8786049A5}"/>
              </a:ext>
            </a:extLst>
          </p:cNvPr>
          <p:cNvSpPr txBox="1"/>
          <p:nvPr/>
        </p:nvSpPr>
        <p:spPr>
          <a:xfrm>
            <a:off x="9005567" y="616258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75" name="Rectangle 7174">
            <a:extLst>
              <a:ext uri="{FF2B5EF4-FFF2-40B4-BE49-F238E27FC236}">
                <a16:creationId xmlns:a16="http://schemas.microsoft.com/office/drawing/2014/main" id="{5A62B7F6-AAA7-7B22-2923-BBB814C545A4}"/>
              </a:ext>
            </a:extLst>
          </p:cNvPr>
          <p:cNvSpPr/>
          <p:nvPr/>
        </p:nvSpPr>
        <p:spPr>
          <a:xfrm flipH="1">
            <a:off x="9022894" y="5902968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6" name="Rectangle 7175">
            <a:extLst>
              <a:ext uri="{FF2B5EF4-FFF2-40B4-BE49-F238E27FC236}">
                <a16:creationId xmlns:a16="http://schemas.microsoft.com/office/drawing/2014/main" id="{ECA3D076-7633-48C9-8D1D-B98797C86DC5}"/>
              </a:ext>
            </a:extLst>
          </p:cNvPr>
          <p:cNvSpPr/>
          <p:nvPr/>
        </p:nvSpPr>
        <p:spPr>
          <a:xfrm flipH="1">
            <a:off x="4051723" y="179097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3F0FC401-82A1-C1BA-704F-2A25E1716BE9}"/>
              </a:ext>
            </a:extLst>
          </p:cNvPr>
          <p:cNvSpPr/>
          <p:nvPr/>
        </p:nvSpPr>
        <p:spPr>
          <a:xfrm flipH="1">
            <a:off x="1495580" y="179097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78" name="Rectangle 7177">
            <a:extLst>
              <a:ext uri="{FF2B5EF4-FFF2-40B4-BE49-F238E27FC236}">
                <a16:creationId xmlns:a16="http://schemas.microsoft.com/office/drawing/2014/main" id="{4AF3A675-5067-3C32-5F6E-A35E65975624}"/>
              </a:ext>
            </a:extLst>
          </p:cNvPr>
          <p:cNvSpPr/>
          <p:nvPr/>
        </p:nvSpPr>
        <p:spPr>
          <a:xfrm flipH="1">
            <a:off x="6608407" y="178662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F67ABD38-025F-A170-B032-1293F8ECF6E1}"/>
              </a:ext>
            </a:extLst>
          </p:cNvPr>
          <p:cNvSpPr/>
          <p:nvPr/>
        </p:nvSpPr>
        <p:spPr>
          <a:xfrm flipH="1">
            <a:off x="9152992" y="178662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palabras</a:t>
            </a:r>
          </a:p>
        </p:txBody>
      </p:sp>
      <p:sp>
        <p:nvSpPr>
          <p:cNvPr id="7180" name="Rectangle 7179">
            <a:extLst>
              <a:ext uri="{FF2B5EF4-FFF2-40B4-BE49-F238E27FC236}">
                <a16:creationId xmlns:a16="http://schemas.microsoft.com/office/drawing/2014/main" id="{D2728145-DBFD-1AB1-60B3-3CB3589D8574}"/>
              </a:ext>
            </a:extLst>
          </p:cNvPr>
          <p:cNvSpPr/>
          <p:nvPr/>
        </p:nvSpPr>
        <p:spPr>
          <a:xfrm flipH="1">
            <a:off x="275178" y="280857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clase</a:t>
            </a: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1DB780A3-E106-40FE-573A-BC9C9E1D1AC8}"/>
              </a:ext>
            </a:extLst>
          </p:cNvPr>
          <p:cNvSpPr/>
          <p:nvPr/>
        </p:nvSpPr>
        <p:spPr>
          <a:xfrm flipH="1">
            <a:off x="2791714" y="2829218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inglés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2" name="Rectangle 7181">
            <a:extLst>
              <a:ext uri="{FF2B5EF4-FFF2-40B4-BE49-F238E27FC236}">
                <a16:creationId xmlns:a16="http://schemas.microsoft.com/office/drawing/2014/main" id="{06779B35-7AB7-5301-9449-CD132DF4472F}"/>
              </a:ext>
            </a:extLst>
          </p:cNvPr>
          <p:cNvSpPr/>
          <p:nvPr/>
        </p:nvSpPr>
        <p:spPr>
          <a:xfrm flipH="1">
            <a:off x="5369384" y="281085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ciudad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729D5876-8217-953D-E9A7-82CE895681F3}"/>
              </a:ext>
            </a:extLst>
          </p:cNvPr>
          <p:cNvSpPr/>
          <p:nvPr/>
        </p:nvSpPr>
        <p:spPr>
          <a:xfrm flipH="1">
            <a:off x="7911575" y="280478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casa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4" name="Rectangle 7183">
            <a:extLst>
              <a:ext uri="{FF2B5EF4-FFF2-40B4-BE49-F238E27FC236}">
                <a16:creationId xmlns:a16="http://schemas.microsoft.com/office/drawing/2014/main" id="{DFD1B0C2-D45A-8642-62B1-402652909E3A}"/>
              </a:ext>
            </a:extLst>
          </p:cNvPr>
          <p:cNvSpPr/>
          <p:nvPr/>
        </p:nvSpPr>
        <p:spPr>
          <a:xfrm flipH="1">
            <a:off x="1500282" y="3817843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mandar</a:t>
            </a:r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6C7DE9DD-9D65-6A49-586F-B9AC28FA81D2}"/>
              </a:ext>
            </a:extLst>
          </p:cNvPr>
          <p:cNvSpPr/>
          <p:nvPr/>
        </p:nvSpPr>
        <p:spPr>
          <a:xfrm flipH="1">
            <a:off x="4077044" y="3833088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visita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5B27804C-6625-8FA6-561B-BF69F41B5B05}"/>
              </a:ext>
            </a:extLst>
          </p:cNvPr>
          <p:cNvSpPr/>
          <p:nvPr/>
        </p:nvSpPr>
        <p:spPr>
          <a:xfrm flipH="1">
            <a:off x="6620887" y="3832094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nuevos</a:t>
            </a:r>
            <a:endParaRPr kumimoji="0" lang="en-GB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E8AEB707-7FE5-C400-615B-FAD5E4AD294F}"/>
              </a:ext>
            </a:extLst>
          </p:cNvPr>
          <p:cNvSpPr/>
          <p:nvPr/>
        </p:nvSpPr>
        <p:spPr>
          <a:xfrm flipH="1">
            <a:off x="9197649" y="3832094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tarjeta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4C80BF70-BDA4-7736-9919-EC2054075A43}"/>
              </a:ext>
            </a:extLst>
          </p:cNvPr>
          <p:cNvSpPr/>
          <p:nvPr/>
        </p:nvSpPr>
        <p:spPr>
          <a:xfrm flipH="1">
            <a:off x="299619" y="478984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celebrar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9" name="Rectangle 7188">
            <a:extLst>
              <a:ext uri="{FF2B5EF4-FFF2-40B4-BE49-F238E27FC236}">
                <a16:creationId xmlns:a16="http://schemas.microsoft.com/office/drawing/2014/main" id="{A9815DDD-F871-972D-F9BE-BE53081488A1}"/>
              </a:ext>
            </a:extLst>
          </p:cNvPr>
          <p:cNvSpPr/>
          <p:nvPr/>
        </p:nvSpPr>
        <p:spPr>
          <a:xfrm flipH="1">
            <a:off x="2833269" y="480691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divertidas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4966428E-009F-822A-B71F-1AEF5958F606}"/>
              </a:ext>
            </a:extLst>
          </p:cNvPr>
          <p:cNvSpPr/>
          <p:nvPr/>
        </p:nvSpPr>
        <p:spPr>
          <a:xfrm flipH="1">
            <a:off x="5366919" y="4806911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idioma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1" name="Rectangle 7190">
            <a:extLst>
              <a:ext uri="{FF2B5EF4-FFF2-40B4-BE49-F238E27FC236}">
                <a16:creationId xmlns:a16="http://schemas.microsoft.com/office/drawing/2014/main" id="{3EADEBB2-F882-656C-8DBB-BE632EFF9FBE}"/>
              </a:ext>
            </a:extLst>
          </p:cNvPr>
          <p:cNvSpPr/>
          <p:nvPr/>
        </p:nvSpPr>
        <p:spPr>
          <a:xfrm flipH="1">
            <a:off x="7898961" y="4802745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escribir</a:t>
            </a:r>
          </a:p>
        </p:txBody>
      </p:sp>
      <p:sp>
        <p:nvSpPr>
          <p:cNvPr id="7192" name="Rectangle 7191">
            <a:extLst>
              <a:ext uri="{FF2B5EF4-FFF2-40B4-BE49-F238E27FC236}">
                <a16:creationId xmlns:a16="http://schemas.microsoft.com/office/drawing/2014/main" id="{F287BF86-CBE8-B48E-380C-37FDAC7FAA0B}"/>
              </a:ext>
            </a:extLst>
          </p:cNvPr>
          <p:cNvSpPr/>
          <p:nvPr/>
        </p:nvSpPr>
        <p:spPr>
          <a:xfrm flipH="1">
            <a:off x="1420319" y="5811389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aprender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3" name="Rectangle 7192">
            <a:extLst>
              <a:ext uri="{FF2B5EF4-FFF2-40B4-BE49-F238E27FC236}">
                <a16:creationId xmlns:a16="http://schemas.microsoft.com/office/drawing/2014/main" id="{5FC94F4E-E3CC-C68B-8B9B-63250A79C33E}"/>
              </a:ext>
            </a:extLst>
          </p:cNvPr>
          <p:cNvSpPr/>
          <p:nvPr/>
        </p:nvSpPr>
        <p:spPr>
          <a:xfrm flipH="1">
            <a:off x="3971256" y="5811388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4" name="Rectangle 7193">
            <a:extLst>
              <a:ext uri="{FF2B5EF4-FFF2-40B4-BE49-F238E27FC236}">
                <a16:creationId xmlns:a16="http://schemas.microsoft.com/office/drawing/2014/main" id="{D2B05AA9-6EC6-CA65-853B-0A005DF79FF5}"/>
              </a:ext>
            </a:extLst>
          </p:cNvPr>
          <p:cNvSpPr/>
          <p:nvPr/>
        </p:nvSpPr>
        <p:spPr>
          <a:xfrm flipH="1">
            <a:off x="6491981" y="5811387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llevar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5" name="Rectangle 7194">
            <a:extLst>
              <a:ext uri="{FF2B5EF4-FFF2-40B4-BE49-F238E27FC236}">
                <a16:creationId xmlns:a16="http://schemas.microsoft.com/office/drawing/2014/main" id="{FF9A138D-2196-D835-3F1C-AC3B40B0892A}"/>
              </a:ext>
            </a:extLst>
          </p:cNvPr>
          <p:cNvSpPr/>
          <p:nvPr/>
        </p:nvSpPr>
        <p:spPr>
          <a:xfrm flipH="1">
            <a:off x="9040355" y="5811386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fiesta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196" name="Picture 7195">
            <a:extLst>
              <a:ext uri="{FF2B5EF4-FFF2-40B4-BE49-F238E27FC236}">
                <a16:creationId xmlns:a16="http://schemas.microsoft.com/office/drawing/2014/main" id="{1F275BAA-30EB-A11D-A43F-AEFC1914F2E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45836" y="331172"/>
            <a:ext cx="1595483" cy="1201152"/>
          </a:xfrm>
          <a:prstGeom prst="rect">
            <a:avLst/>
          </a:prstGeom>
        </p:spPr>
      </p:pic>
      <p:sp>
        <p:nvSpPr>
          <p:cNvPr id="7198" name="CustomShape 7">
            <a:hlinkClick r:id="" action="ppaction://noaction">
              <a:snd r:embed="rId28" name="T3_W7_4.1.wav"/>
            </a:hlinkClick>
            <a:extLst>
              <a:ext uri="{FF2B5EF4-FFF2-40B4-BE49-F238E27FC236}">
                <a16:creationId xmlns:a16="http://schemas.microsoft.com/office/drawing/2014/main" id="{B3E9B3CB-54D8-9AD1-6D0F-B5252F924792}"/>
              </a:ext>
            </a:extLst>
          </p:cNvPr>
          <p:cNvSpPr/>
          <p:nvPr/>
        </p:nvSpPr>
        <p:spPr>
          <a:xfrm>
            <a:off x="35754" y="0"/>
            <a:ext cx="567924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muro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 palabras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200" name="Speech Bubble: Rectangle with Corners Rounded 7199">
            <a:hlinkClick r:id="" action="ppaction://noaction">
              <a:snd r:embed="rId29" name="T3_W7_4.3.wav"/>
            </a:hlinkClick>
            <a:extLst>
              <a:ext uri="{FF2B5EF4-FFF2-40B4-BE49-F238E27FC236}">
                <a16:creationId xmlns:a16="http://schemas.microsoft.com/office/drawing/2014/main" id="{6CCCC48C-E23E-2928-D8E9-BA28EAE0A97D}"/>
              </a:ext>
            </a:extLst>
          </p:cNvPr>
          <p:cNvSpPr/>
          <p:nvPr/>
        </p:nvSpPr>
        <p:spPr>
          <a:xfrm>
            <a:off x="1055372" y="1230680"/>
            <a:ext cx="4638365" cy="501889"/>
          </a:xfrm>
          <a:prstGeom prst="wedgeRoundRectCallout">
            <a:avLst>
              <a:gd name="adj1" fmla="val -55050"/>
              <a:gd name="adj2" fmla="val -4361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se dice en español?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" dur="6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6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6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7" dur="6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6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5" dur="6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4" dur="6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7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73" dur="6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7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82" dur="6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7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91" dur="6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7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0" dur="6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7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9" dur="6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7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18" dur="6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7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27" dur="6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7_4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36" dur="6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_W7_4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45" dur="6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_W7_4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54" dur="6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3" dur="6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72" dur="6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3_W7_4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6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animBg="1"/>
      <p:bldP spid="7181" grpId="1" animBg="1"/>
      <p:bldP spid="7182" grpId="0" animBg="1"/>
      <p:bldP spid="7182" grpId="1" animBg="1"/>
      <p:bldP spid="7183" grpId="0" animBg="1"/>
      <p:bldP spid="7183" grpId="1" animBg="1"/>
      <p:bldP spid="7184" grpId="0" animBg="1"/>
      <p:bldP spid="7184" grpId="1" animBg="1"/>
      <p:bldP spid="7185" grpId="0" animBg="1"/>
      <p:bldP spid="7185" grpId="1" animBg="1"/>
      <p:bldP spid="7186" grpId="0" animBg="1"/>
      <p:bldP spid="7186" grpId="1" animBg="1"/>
      <p:bldP spid="7187" grpId="0" animBg="1"/>
      <p:bldP spid="7187" grpId="1" animBg="1"/>
      <p:bldP spid="7188" grpId="0" animBg="1"/>
      <p:bldP spid="7188" grpId="1" animBg="1"/>
      <p:bldP spid="7189" grpId="0" animBg="1"/>
      <p:bldP spid="7189" grpId="1" animBg="1"/>
      <p:bldP spid="7190" grpId="0" animBg="1"/>
      <p:bldP spid="7190" grpId="1" animBg="1"/>
      <p:bldP spid="7191" grpId="0" animBg="1"/>
      <p:bldP spid="7191" grpId="1" animBg="1"/>
      <p:bldP spid="7192" grpId="0" animBg="1"/>
      <p:bldP spid="7192" grpId="1" animBg="1"/>
      <p:bldP spid="7193" grpId="0" animBg="1"/>
      <p:bldP spid="7193" grpId="1" animBg="1"/>
      <p:bldP spid="7194" grpId="0" animBg="1"/>
      <p:bldP spid="7194" grpId="1" animBg="1"/>
      <p:bldP spid="7195" grpId="0" animBg="1"/>
      <p:bldP spid="719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‘we’ vs. ‘they’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5" y="2016699"/>
            <a:ext cx="9564605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an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235" y="30599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63216" y="2699660"/>
            <a:ext cx="5815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casa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81827" y="313766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speak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Spanish at home.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70116" y="29962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60142" y="2668601"/>
            <a:ext cx="474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inglés en casa.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260142" y="3133609"/>
            <a:ext cx="3980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speak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English at home.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8C078-3545-41B1-8171-1326EC6713A1}"/>
              </a:ext>
            </a:extLst>
          </p:cNvPr>
          <p:cNvSpPr txBox="1"/>
          <p:nvPr/>
        </p:nvSpPr>
        <p:spPr>
          <a:xfrm>
            <a:off x="176100" y="4115076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5109D-25AC-4E9C-B840-656B9A64D61F}"/>
              </a:ext>
            </a:extLst>
          </p:cNvPr>
          <p:cNvSpPr txBox="1"/>
          <p:nvPr/>
        </p:nvSpPr>
        <p:spPr>
          <a:xfrm>
            <a:off x="224235" y="4589842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en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FE4AFD8B-7955-4A87-BA48-3F563D3F3A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235" y="587707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0239E-B4B3-4D98-A461-9844C797A97C}"/>
              </a:ext>
            </a:extLst>
          </p:cNvPr>
          <p:cNvSpPr txBox="1"/>
          <p:nvPr/>
        </p:nvSpPr>
        <p:spPr>
          <a:xfrm>
            <a:off x="914613" y="546259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amigos.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B1E41-5902-4F85-9B61-B9A64DA57AD9}"/>
              </a:ext>
            </a:extLst>
          </p:cNvPr>
          <p:cNvSpPr txBox="1"/>
          <p:nvPr/>
        </p:nvSpPr>
        <p:spPr>
          <a:xfrm>
            <a:off x="881827" y="5954755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make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D91988BA-7809-40F1-A00F-E270F12032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4607" y="594376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2A97E4-A15C-4477-9824-AA2F7825A75D}"/>
              </a:ext>
            </a:extLst>
          </p:cNvPr>
          <p:cNvSpPr txBox="1"/>
          <p:nvPr/>
        </p:nvSpPr>
        <p:spPr>
          <a:xfrm>
            <a:off x="6670116" y="5428073"/>
            <a:ext cx="646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palabras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47E825-B85F-485D-A8C4-B4A0F22ACC04}"/>
              </a:ext>
            </a:extLst>
          </p:cNvPr>
          <p:cNvSpPr txBox="1"/>
          <p:nvPr/>
        </p:nvSpPr>
        <p:spPr>
          <a:xfrm>
            <a:off x="6697561" y="6017975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learn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new words.</a:t>
            </a:r>
          </a:p>
        </p:txBody>
      </p:sp>
      <p:pic>
        <p:nvPicPr>
          <p:cNvPr id="32" name="Picture 31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D34AD78-E4BF-8870-AF57-C0326D0C9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72" y="2656948"/>
            <a:ext cx="757763" cy="1019232"/>
          </a:xfrm>
          <a:prstGeom prst="rect">
            <a:avLst/>
          </a:prstGeom>
        </p:spPr>
      </p:pic>
      <p:pic>
        <p:nvPicPr>
          <p:cNvPr id="44" name="Picture 4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3B26ADB-8FCD-59D4-12D0-A5A794409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85" y="3002030"/>
            <a:ext cx="757763" cy="1019232"/>
          </a:xfrm>
          <a:prstGeom prst="rect">
            <a:avLst/>
          </a:prstGeom>
        </p:spPr>
      </p:pic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26AECE0B-A116-E721-6509-5E1BD95F15ED}"/>
              </a:ext>
            </a:extLst>
          </p:cNvPr>
          <p:cNvSpPr/>
          <p:nvPr/>
        </p:nvSpPr>
        <p:spPr>
          <a:xfrm rot="14567032">
            <a:off x="11164910" y="2539309"/>
            <a:ext cx="665199" cy="235276"/>
          </a:xfrm>
          <a:prstGeom prst="curvedUpArrow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C76A5-16C6-4B52-F51B-17BFAD099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3675" y="2081074"/>
            <a:ext cx="1087955" cy="6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18" grpId="0"/>
      <p:bldP spid="19" grpId="0"/>
      <p:bldP spid="23" grpId="0"/>
      <p:bldP spid="2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0418" y="864491"/>
            <a:ext cx="914400" cy="9144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38376"/>
              </p:ext>
            </p:extLst>
          </p:nvPr>
        </p:nvGraphicFramePr>
        <p:xfrm>
          <a:off x="112868" y="1846480"/>
          <a:ext cx="7276458" cy="4868905"/>
        </p:xfrm>
        <a:graphic>
          <a:graphicData uri="http://schemas.openxmlformats.org/drawingml/2006/table">
            <a:tbl>
              <a:tblPr firstRow="1" bandRow="1"/>
              <a:tblGrid>
                <a:gridCol w="85699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90344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2687215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9" name="T3_W7_6.4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285057" y="258605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10" name="T3_W7_6.6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285060" y="396836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T3_W7_6.7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296580" y="466468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T3_W7_6.8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03718" y="539964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3" name="T3_W7_6.9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285057" y="609477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106576" y="1382362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70" y="2572784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81" y="1318152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5" name="6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7" y="142615"/>
            <a:ext cx="10575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&amp; Sofía have learned a lot about Max and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Krina’s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life in the UK.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3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6B3BF7F-C261-0912-6FCC-C69885C425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34" y="1846276"/>
            <a:ext cx="449803" cy="605009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2286025" y="673530"/>
            <a:ext cx="7774155" cy="590752"/>
          </a:xfrm>
          <a:prstGeom prst="wedgeRoundRectCallout">
            <a:avLst>
              <a:gd name="adj1" fmla="val -53301"/>
              <a:gd name="adj2" fmla="val 3763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¿Es Quique y Sofía o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Krina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y Max?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18C34-C2F3-C8F2-1776-DF181099FA77}"/>
              </a:ext>
            </a:extLst>
          </p:cNvPr>
          <p:cNvSpPr txBox="1"/>
          <p:nvPr/>
        </p:nvSpPr>
        <p:spPr>
          <a:xfrm>
            <a:off x="4769245" y="2642512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llevan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2" name="Rectangle 81">
            <a:hlinkClick r:id="" action="ppaction://noaction">
              <a:snd r:embed="rId17" name="T3_W7_6.5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288979" y="3262649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02" y="3281373"/>
            <a:ext cx="527764" cy="54975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9F07AA1-33CB-68CF-B802-25820693867F}"/>
              </a:ext>
            </a:extLst>
          </p:cNvPr>
          <p:cNvSpPr txBox="1"/>
          <p:nvPr/>
        </p:nvSpPr>
        <p:spPr>
          <a:xfrm>
            <a:off x="4730047" y="3320823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comemos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57" y="3993714"/>
            <a:ext cx="527764" cy="54975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79C2186-8F2C-8C0C-73BA-103336A8C3E6}"/>
              </a:ext>
            </a:extLst>
          </p:cNvPr>
          <p:cNvSpPr txBox="1"/>
          <p:nvPr/>
        </p:nvSpPr>
        <p:spPr>
          <a:xfrm>
            <a:off x="4730047" y="4019322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aprendemos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72" y="4697633"/>
            <a:ext cx="527764" cy="5497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8DA8D90-5A5D-2E50-1574-0009708EE52E}"/>
              </a:ext>
            </a:extLst>
          </p:cNvPr>
          <p:cNvSpPr txBox="1"/>
          <p:nvPr/>
        </p:nvSpPr>
        <p:spPr>
          <a:xfrm>
            <a:off x="4716673" y="4787554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mandan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46" y="5373693"/>
            <a:ext cx="527764" cy="54975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D0176DF-395B-8974-18C8-250CEE90736C}"/>
              </a:ext>
            </a:extLst>
          </p:cNvPr>
          <p:cNvSpPr txBox="1"/>
          <p:nvPr/>
        </p:nvSpPr>
        <p:spPr>
          <a:xfrm>
            <a:off x="4730047" y="5463614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tienen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57" y="6071085"/>
            <a:ext cx="527764" cy="54975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D607458-4AE2-6818-534B-8712D18997CB}"/>
              </a:ext>
            </a:extLst>
          </p:cNvPr>
          <p:cNvSpPr txBox="1"/>
          <p:nvPr/>
        </p:nvSpPr>
        <p:spPr>
          <a:xfrm>
            <a:off x="4716673" y="6139674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celebramos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DE58588-5F7B-90A3-1105-38E9C7B14751}"/>
              </a:ext>
            </a:extLst>
          </p:cNvPr>
          <p:cNvSpPr/>
          <p:nvPr/>
        </p:nvSpPr>
        <p:spPr>
          <a:xfrm>
            <a:off x="7528468" y="1642180"/>
            <a:ext cx="3727608" cy="590752"/>
          </a:xfrm>
          <a:prstGeom prst="wedgeRoundRectCallout">
            <a:avLst>
              <a:gd name="adj1" fmla="val -56847"/>
              <a:gd name="adj2" fmla="val 41232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verbo 📝.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6FCB0A-51D3-F7E4-44DB-4BA0CE00A3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8651" y="4625069"/>
            <a:ext cx="1692063" cy="2260596"/>
          </a:xfrm>
          <a:prstGeom prst="rect">
            <a:avLst/>
          </a:prstGeom>
        </p:spPr>
      </p:pic>
      <p:pic>
        <p:nvPicPr>
          <p:cNvPr id="19" name="Picture 4" descr="Escritorio, Educación, Escuela">
            <a:extLst>
              <a:ext uri="{FF2B5EF4-FFF2-40B4-BE49-F238E27FC236}">
                <a16:creationId xmlns:a16="http://schemas.microsoft.com/office/drawing/2014/main" id="{E1781D8C-017B-582F-D72C-5B8545E3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502" y="5613703"/>
            <a:ext cx="1826864" cy="12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4CCA06-EA47-E226-8C15-BCFA0AD74A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5801" y="4908224"/>
            <a:ext cx="1593639" cy="9309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201FE2-00A1-34D5-87C6-78B7A2275E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51097" y="1927248"/>
            <a:ext cx="903775" cy="52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2" grpId="0" animBg="1"/>
      <p:bldP spid="8" grpId="0"/>
      <p:bldP spid="84" grpId="0"/>
      <p:bldP spid="86" grpId="0"/>
      <p:bldP spid="88" grpId="0"/>
      <p:bldP spid="90" grpId="0"/>
      <p:bldP spid="9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698571"/>
              </p:ext>
            </p:extLst>
          </p:nvPr>
        </p:nvGraphicFramePr>
        <p:xfrm>
          <a:off x="171609" y="1693047"/>
          <a:ext cx="8509910" cy="4868905"/>
        </p:xfrm>
        <a:graphic>
          <a:graphicData uri="http://schemas.openxmlformats.org/drawingml/2006/table">
            <a:tbl>
              <a:tblPr firstRow="1" bandRow="1"/>
              <a:tblGrid>
                <a:gridCol w="84007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431600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  <a:gridCol w="5238231">
                  <a:extLst>
                    <a:ext uri="{9D8B030D-6E8A-4147-A177-3AD203B41FA5}">
                      <a16:colId xmlns:a16="http://schemas.microsoft.com/office/drawing/2014/main" val="25006436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inglés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llevan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mandan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1591042" y="954524"/>
            <a:ext cx="5171266" cy="54020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en inglés.</a:t>
            </a: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013" y="742077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4F7B6B-B37F-5FFE-C703-7472524C9590}"/>
              </a:ext>
            </a:extLst>
          </p:cNvPr>
          <p:cNvSpPr txBox="1"/>
          <p:nvPr/>
        </p:nvSpPr>
        <p:spPr>
          <a:xfrm>
            <a:off x="3423879" y="2480353"/>
            <a:ext cx="48413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wear uniform in class.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5AE9E5-C4C6-4FDD-01D3-A923933B2F9C}"/>
              </a:ext>
            </a:extLst>
          </p:cNvPr>
          <p:cNvSpPr txBox="1"/>
          <p:nvPr/>
        </p:nvSpPr>
        <p:spPr>
          <a:xfrm>
            <a:off x="3432093" y="3139993"/>
            <a:ext cx="51283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eat at home on Mondays.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B475EB-9F65-BAEC-CED2-5EFF1FFBDE23}"/>
              </a:ext>
            </a:extLst>
          </p:cNvPr>
          <p:cNvSpPr txBox="1"/>
          <p:nvPr/>
        </p:nvSpPr>
        <p:spPr>
          <a:xfrm>
            <a:off x="3501392" y="3908739"/>
            <a:ext cx="46810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learn words in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899BF4-889E-2DD4-7A52-DCEDDA9433A0}"/>
              </a:ext>
            </a:extLst>
          </p:cNvPr>
          <p:cNvSpPr txBox="1"/>
          <p:nvPr/>
        </p:nvSpPr>
        <p:spPr>
          <a:xfrm>
            <a:off x="3423879" y="4596955"/>
            <a:ext cx="40799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send many cards.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4D998-29A6-0497-AB98-66E22771DCBD}"/>
              </a:ext>
            </a:extLst>
          </p:cNvPr>
          <p:cNvSpPr txBox="1"/>
          <p:nvPr/>
        </p:nvSpPr>
        <p:spPr>
          <a:xfrm>
            <a:off x="3410202" y="5343942"/>
            <a:ext cx="44791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have lessons in July.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58D650-F9D4-D2B5-EE9A-F6903F957EAD}"/>
              </a:ext>
            </a:extLst>
          </p:cNvPr>
          <p:cNvSpPr txBox="1"/>
          <p:nvPr/>
        </p:nvSpPr>
        <p:spPr>
          <a:xfrm>
            <a:off x="3504143" y="6046446"/>
            <a:ext cx="457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We celebrate many festivals.</a:t>
            </a:r>
          </a:p>
        </p:txBody>
      </p:sp>
      <p:sp>
        <p:nvSpPr>
          <p:cNvPr id="66" name="TextBox 65">
            <a:hlinkClick r:id="" action="ppaction://noaction">
              <a:snd r:embed="rId7" name="T3_W7_7.1.wav"/>
            </a:hlinkClick>
            <a:extLst>
              <a:ext uri="{FF2B5EF4-FFF2-40B4-BE49-F238E27FC236}">
                <a16:creationId xmlns:a16="http://schemas.microsoft.com/office/drawing/2014/main" id="{4923C3E1-68EE-36CC-0CBB-493C42F38364}"/>
              </a:ext>
            </a:extLst>
          </p:cNvPr>
          <p:cNvSpPr txBox="1"/>
          <p:nvPr/>
        </p:nvSpPr>
        <p:spPr>
          <a:xfrm>
            <a:off x="112868" y="142615"/>
            <a:ext cx="399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Inglaterra y 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CF4354-2A43-A2CF-9A9C-C8EC1374EE0C}"/>
              </a:ext>
            </a:extLst>
          </p:cNvPr>
          <p:cNvGrpSpPr/>
          <p:nvPr/>
        </p:nvGrpSpPr>
        <p:grpSpPr>
          <a:xfrm>
            <a:off x="8982434" y="2596094"/>
            <a:ext cx="1476281" cy="2138670"/>
            <a:chOff x="8861912" y="3187068"/>
            <a:chExt cx="1476281" cy="2138670"/>
          </a:xfrm>
        </p:grpSpPr>
        <p:pic>
          <p:nvPicPr>
            <p:cNvPr id="8" name="Picture 20" descr="2008: Nou Campanar">
              <a:extLst>
                <a:ext uri="{FF2B5EF4-FFF2-40B4-BE49-F238E27FC236}">
                  <a16:creationId xmlns:a16="http://schemas.microsoft.com/office/drawing/2014/main" id="{8233A887-4EB1-B03A-04D5-1F51A1A7F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202" y="3620570"/>
              <a:ext cx="1416991" cy="1705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29DD55-F2E4-CFA5-850E-5EE938F37937}"/>
                </a:ext>
              </a:extLst>
            </p:cNvPr>
            <p:cNvSpPr txBox="1"/>
            <p:nvPr/>
          </p:nvSpPr>
          <p:spPr>
            <a:xfrm>
              <a:off x="8861912" y="3187068"/>
              <a:ext cx="880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>
                  <a:solidFill>
                    <a:srgbClr val="00206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Fallas</a:t>
              </a:r>
              <a:endParaRPr lang="en-GB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B2894-3BEF-CFE8-481F-5CEA7B2D8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9792" y="5893135"/>
            <a:ext cx="502055" cy="650223"/>
          </a:xfrm>
          <a:prstGeom prst="rect">
            <a:avLst/>
          </a:prstGeom>
        </p:spPr>
      </p:pic>
      <p:pic>
        <p:nvPicPr>
          <p:cNvPr id="1028" name="Picture 4" descr="Asian, Cartoon, Child, Kids, Mural">
            <a:extLst>
              <a:ext uri="{FF2B5EF4-FFF2-40B4-BE49-F238E27FC236}">
                <a16:creationId xmlns:a16="http://schemas.microsoft.com/office/drawing/2014/main" id="{04805623-EAF7-6AF9-E570-D523DDD2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701" y="3891886"/>
            <a:ext cx="1252269" cy="10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Antecedentes, Tarjeta, Navidad, Fondo De Navidad">
            <a:extLst>
              <a:ext uri="{FF2B5EF4-FFF2-40B4-BE49-F238E27FC236}">
                <a16:creationId xmlns:a16="http://schemas.microsoft.com/office/drawing/2014/main" id="{26F179DA-DD3B-27C3-9623-387C7E4E9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3" b="49667"/>
          <a:stretch/>
        </p:blipFill>
        <p:spPr bwMode="auto">
          <a:xfrm>
            <a:off x="8943421" y="5512198"/>
            <a:ext cx="1161596" cy="11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, Cabin, Cottage, Rural, Holiday">
            <a:extLst>
              <a:ext uri="{FF2B5EF4-FFF2-40B4-BE49-F238E27FC236}">
                <a16:creationId xmlns:a16="http://schemas.microsoft.com/office/drawing/2014/main" id="{5B968C1E-D987-EFAA-DD26-AE61F004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536" y="4843176"/>
            <a:ext cx="1830658" cy="9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871514-D3D2-59F1-E132-9E7C0CCE8BE2}"/>
              </a:ext>
            </a:extLst>
          </p:cNvPr>
          <p:cNvGrpSpPr/>
          <p:nvPr/>
        </p:nvGrpSpPr>
        <p:grpSpPr>
          <a:xfrm>
            <a:off x="8817795" y="1998017"/>
            <a:ext cx="3249579" cy="4769261"/>
            <a:chOff x="8538448" y="2429264"/>
            <a:chExt cx="3530606" cy="425181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C8573E-01E0-0956-B5F3-42295BA21389}"/>
                </a:ext>
              </a:extLst>
            </p:cNvPr>
            <p:cNvSpPr/>
            <p:nvPr/>
          </p:nvSpPr>
          <p:spPr>
            <a:xfrm>
              <a:off x="8538448" y="2726574"/>
              <a:ext cx="3530605" cy="3954503"/>
            </a:xfrm>
            <a:prstGeom prst="roundRect">
              <a:avLst/>
            </a:prstGeom>
            <a:solidFill>
              <a:srgbClr val="9CDCEE"/>
            </a:solidFill>
            <a:ln>
              <a:solidFill>
                <a:srgbClr val="299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56B6766F-0E11-AC4A-703A-E6013A299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121" y="2429264"/>
              <a:ext cx="853933" cy="853933"/>
            </a:xfrm>
            <a:prstGeom prst="rect">
              <a:avLst/>
            </a:prstGeom>
          </p:spPr>
        </p:pic>
      </p:grpSp>
      <p:sp>
        <p:nvSpPr>
          <p:cNvPr id="4" name="Rectangle 3">
            <a:hlinkClick r:id="" action="ppaction://noaction">
              <a:snd r:embed="rId14" name="T3_W7_6.4.wav"/>
            </a:hlinkClick>
            <a:extLst>
              <a:ext uri="{FF2B5EF4-FFF2-40B4-BE49-F238E27FC236}">
                <a16:creationId xmlns:a16="http://schemas.microsoft.com/office/drawing/2014/main" id="{4DBB7381-9B4D-BECB-CCB1-1C6A788889B9}"/>
              </a:ext>
            </a:extLst>
          </p:cNvPr>
          <p:cNvSpPr/>
          <p:nvPr/>
        </p:nvSpPr>
        <p:spPr>
          <a:xfrm>
            <a:off x="355397" y="241020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Rectangle 10">
            <a:hlinkClick r:id="" action="ppaction://noaction">
              <a:snd r:embed="rId15" name="T3_W7_6.6.wav"/>
            </a:hlinkClick>
            <a:extLst>
              <a:ext uri="{FF2B5EF4-FFF2-40B4-BE49-F238E27FC236}">
                <a16:creationId xmlns:a16="http://schemas.microsoft.com/office/drawing/2014/main" id="{E54933A9-0466-733F-5B9F-D5529BD71A5D}"/>
              </a:ext>
            </a:extLst>
          </p:cNvPr>
          <p:cNvSpPr/>
          <p:nvPr/>
        </p:nvSpPr>
        <p:spPr>
          <a:xfrm>
            <a:off x="355400" y="379251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Rectangle 11">
            <a:hlinkClick r:id="" action="ppaction://noaction">
              <a:snd r:embed="rId16" name="T3_W7_6.7.wav"/>
            </a:hlinkClick>
            <a:extLst>
              <a:ext uri="{FF2B5EF4-FFF2-40B4-BE49-F238E27FC236}">
                <a16:creationId xmlns:a16="http://schemas.microsoft.com/office/drawing/2014/main" id="{BF55C9C3-035B-256E-453C-45A8F2D14C59}"/>
              </a:ext>
            </a:extLst>
          </p:cNvPr>
          <p:cNvSpPr/>
          <p:nvPr/>
        </p:nvSpPr>
        <p:spPr>
          <a:xfrm>
            <a:off x="366920" y="44888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3" name="Rectangle 12">
            <a:hlinkClick r:id="" action="ppaction://noaction">
              <a:snd r:embed="rId17" name="T3_W7_6.8.wav"/>
            </a:hlinkClick>
            <a:extLst>
              <a:ext uri="{FF2B5EF4-FFF2-40B4-BE49-F238E27FC236}">
                <a16:creationId xmlns:a16="http://schemas.microsoft.com/office/drawing/2014/main" id="{3D5ED563-E339-D440-6E5D-A0C59D8C0315}"/>
              </a:ext>
            </a:extLst>
          </p:cNvPr>
          <p:cNvSpPr/>
          <p:nvPr/>
        </p:nvSpPr>
        <p:spPr>
          <a:xfrm>
            <a:off x="374058" y="522379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Rectangle 13">
            <a:hlinkClick r:id="" action="ppaction://noaction">
              <a:snd r:embed="rId18" name="T3_W7_6.9.wav"/>
            </a:hlinkClick>
            <a:extLst>
              <a:ext uri="{FF2B5EF4-FFF2-40B4-BE49-F238E27FC236}">
                <a16:creationId xmlns:a16="http://schemas.microsoft.com/office/drawing/2014/main" id="{D6AC8186-6AEB-45F2-661D-3F2DAD4D6116}"/>
              </a:ext>
            </a:extLst>
          </p:cNvPr>
          <p:cNvSpPr/>
          <p:nvPr/>
        </p:nvSpPr>
        <p:spPr>
          <a:xfrm>
            <a:off x="355397" y="591892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7" name="Rectangle 16">
            <a:hlinkClick r:id="" action="ppaction://noaction">
              <a:snd r:embed="rId19" name="T3_W7_6.5.wav"/>
            </a:hlinkClick>
            <a:extLst>
              <a:ext uri="{FF2B5EF4-FFF2-40B4-BE49-F238E27FC236}">
                <a16:creationId xmlns:a16="http://schemas.microsoft.com/office/drawing/2014/main" id="{754E0E5C-5640-7F5F-C54B-35F418037A39}"/>
              </a:ext>
            </a:extLst>
          </p:cNvPr>
          <p:cNvSpPr/>
          <p:nvPr/>
        </p:nvSpPr>
        <p:spPr>
          <a:xfrm>
            <a:off x="359319" y="3086799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2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2" grpId="0" animBg="1"/>
      <p:bldP spid="38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you love doing something</a:t>
            </a:r>
            <a:endParaRPr lang="en-GB" sz="44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amar|odiar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0888" y="370846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995410" y="327981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2184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‘love/hate to do’ or ‘love/hate doing’ in Spanish, the verbs 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are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995411" y="379213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speak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7965910" y="1570747"/>
            <a:ext cx="3828860" cy="1332245"/>
          </a:xfrm>
          <a:prstGeom prst="wedgeRoundRectCallout">
            <a:avLst>
              <a:gd name="adj1" fmla="val -45309"/>
              <a:gd name="adj2" fmla="val 7917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the ending of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amar|odiar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say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loves or hates.</a:t>
            </a:r>
          </a:p>
        </p:txBody>
      </p:sp>
      <p:pic>
        <p:nvPicPr>
          <p:cNvPr id="27" name="Picture 2" descr="Gráficos vectoriales gratis de Corazón">
            <a:extLst>
              <a:ext uri="{FF2B5EF4-FFF2-40B4-BE49-F238E27FC236}">
                <a16:creationId xmlns:a16="http://schemas.microsoft.com/office/drawing/2014/main" id="{2C1FF761-122D-4F95-4A55-97D6A4F4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50" y="1045004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ngry, Emoji, Emoticon, Anger, Smiley">
            <a:extLst>
              <a:ext uri="{FF2B5EF4-FFF2-40B4-BE49-F238E27FC236}">
                <a16:creationId xmlns:a16="http://schemas.microsoft.com/office/drawing/2014/main" id="{184AF326-327D-A1FB-00EA-F88647DB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85" y="1031358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78" y="4922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995410" y="4451293"/>
            <a:ext cx="734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hacer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España.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1004301" y="4892343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do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visit to Spain.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448E47AE-6DC6-EE36-5645-1FB46E49FF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78" y="61292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D688958-E1CB-6421-9DC4-C45E50B65510}"/>
              </a:ext>
            </a:extLst>
          </p:cNvPr>
          <p:cNvSpPr txBox="1"/>
          <p:nvPr/>
        </p:nvSpPr>
        <p:spPr>
          <a:xfrm>
            <a:off x="969692" y="5766886"/>
            <a:ext cx="660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iudades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9CA4E6-6B05-E9BC-E098-72FE5CA59AE3}"/>
              </a:ext>
            </a:extLst>
          </p:cNvPr>
          <p:cNvSpPr txBox="1"/>
          <p:nvPr/>
        </p:nvSpPr>
        <p:spPr>
          <a:xfrm>
            <a:off x="1004300" y="6265280"/>
            <a:ext cx="602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visit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new cities.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F5BF870C-33D0-7BB3-00F1-5F16CD4B783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8939" y="36902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4382EC-4E0F-D2A4-7ECE-30BD8453F23A}"/>
              </a:ext>
            </a:extLst>
          </p:cNvPr>
          <p:cNvSpPr txBox="1"/>
          <p:nvPr/>
        </p:nvSpPr>
        <p:spPr>
          <a:xfrm>
            <a:off x="6762353" y="3284287"/>
            <a:ext cx="701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652503-9203-E7DD-9846-AC724F7C9407}"/>
              </a:ext>
            </a:extLst>
          </p:cNvPr>
          <p:cNvSpPr txBox="1"/>
          <p:nvPr/>
        </p:nvSpPr>
        <p:spPr>
          <a:xfrm>
            <a:off x="6753463" y="3792219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learn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English.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3EB045D7-228E-2D8B-AEDD-36C849CA9C4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0205" y="554137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1DC3C63-4BAD-05DE-CF9F-F116D5369315}"/>
              </a:ext>
            </a:extLst>
          </p:cNvPr>
          <p:cNvSpPr txBox="1"/>
          <p:nvPr/>
        </p:nvSpPr>
        <p:spPr>
          <a:xfrm>
            <a:off x="7369337" y="5121712"/>
            <a:ext cx="579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618331-7718-E81A-CF08-DB0F17C33669}"/>
              </a:ext>
            </a:extLst>
          </p:cNvPr>
          <p:cNvSpPr txBox="1"/>
          <p:nvPr/>
        </p:nvSpPr>
        <p:spPr>
          <a:xfrm>
            <a:off x="7334728" y="5605996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They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learn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5FFA176-7C8E-242C-874A-195F0563AB5B}"/>
              </a:ext>
            </a:extLst>
          </p:cNvPr>
          <p:cNvSpPr/>
          <p:nvPr/>
        </p:nvSpPr>
        <p:spPr>
          <a:xfrm>
            <a:off x="135219" y="1840990"/>
            <a:ext cx="3695700" cy="1157405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usually use the gerund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(-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form).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9AE88D-F034-4A05-CA41-539ED5F01ADD}"/>
              </a:ext>
            </a:extLst>
          </p:cNvPr>
          <p:cNvSpPr txBox="1"/>
          <p:nvPr/>
        </p:nvSpPr>
        <p:spPr>
          <a:xfrm>
            <a:off x="1981230" y="3803033"/>
            <a:ext cx="17700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speaking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BF516D-398E-A0EA-8AB2-168D04C5F6FB}"/>
              </a:ext>
            </a:extLst>
          </p:cNvPr>
          <p:cNvSpPr txBox="1"/>
          <p:nvPr/>
        </p:nvSpPr>
        <p:spPr>
          <a:xfrm>
            <a:off x="2399704" y="4933056"/>
            <a:ext cx="11043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B1A75B-DE7D-AE66-473A-BDBB17A59450}"/>
              </a:ext>
            </a:extLst>
          </p:cNvPr>
          <p:cNvSpPr txBox="1"/>
          <p:nvPr/>
        </p:nvSpPr>
        <p:spPr>
          <a:xfrm>
            <a:off x="2866251" y="6333017"/>
            <a:ext cx="127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visiting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D8E883-F0CF-A3F5-CDFC-8C4F1C54BEE5}"/>
              </a:ext>
            </a:extLst>
          </p:cNvPr>
          <p:cNvSpPr txBox="1"/>
          <p:nvPr/>
        </p:nvSpPr>
        <p:spPr>
          <a:xfrm>
            <a:off x="8241491" y="3817324"/>
            <a:ext cx="1668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learning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3FDB5D-58F2-62B3-63C7-6D8828E53E03}"/>
              </a:ext>
            </a:extLst>
          </p:cNvPr>
          <p:cNvSpPr txBox="1"/>
          <p:nvPr/>
        </p:nvSpPr>
        <p:spPr>
          <a:xfrm>
            <a:off x="9085196" y="5606474"/>
            <a:ext cx="15721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learning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2" grpId="1"/>
      <p:bldP spid="37" grpId="0"/>
      <p:bldP spid="22" grpId="0" animBg="1"/>
      <p:bldP spid="47" grpId="0"/>
      <p:bldP spid="48" grpId="0"/>
      <p:bldP spid="50" grpId="0"/>
      <p:bldP spid="51" grpId="0"/>
      <p:bldP spid="53" grpId="0"/>
      <p:bldP spid="54" grpId="0"/>
      <p:bldP spid="56" grpId="0"/>
      <p:bldP spid="57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7" name="T3_W7_9.1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644457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y Quique.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7926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12535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32515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5565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6163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901935" y="885360"/>
            <a:ext cx="7937988" cy="519576"/>
          </a:xfrm>
          <a:prstGeom prst="wedgeRoundRectCallout">
            <a:avLst>
              <a:gd name="adj1" fmla="val -52534"/>
              <a:gd name="adj2" fmla="val -51203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opinión? o ¿es solo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actividad?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4645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12727" y="2640509"/>
            <a:ext cx="3671316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Amamos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aprender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palabras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nuevas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Rectangle 139">
            <a:hlinkClick r:id="" action="ppaction://noaction">
              <a:snd r:embed="rId12" name="T3_W7_9.3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9707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12616" y="2282987"/>
            <a:ext cx="1807333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289805" y="52015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04011"/>
              </p:ext>
            </p:extLst>
          </p:nvPr>
        </p:nvGraphicFramePr>
        <p:xfrm>
          <a:off x="2164297" y="5155337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learn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34290"/>
              </p:ext>
            </p:extLst>
          </p:nvPr>
        </p:nvGraphicFramePr>
        <p:xfrm>
          <a:off x="4629150" y="5154733"/>
          <a:ext cx="1635951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5951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95613"/>
              </p:ext>
            </p:extLst>
          </p:nvPr>
        </p:nvGraphicFramePr>
        <p:xfrm>
          <a:off x="6565390" y="5159055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activities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27909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10524" y="47174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892" y="43590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286974" y="5300411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66" y="6095919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46" y="5528920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23" y="5586673"/>
            <a:ext cx="498794" cy="519576"/>
          </a:xfrm>
          <a:prstGeom prst="rect">
            <a:avLst/>
          </a:prstGeom>
        </p:spPr>
      </p:pic>
      <p:sp>
        <p:nvSpPr>
          <p:cNvPr id="151" name="Speech Bubble: Oval 150">
            <a:extLst>
              <a:ext uri="{FF2B5EF4-FFF2-40B4-BE49-F238E27FC236}">
                <a16:creationId xmlns:a16="http://schemas.microsoft.com/office/drawing/2014/main" id="{46B373ED-1A18-9CCD-53C3-82861E915D84}"/>
              </a:ext>
            </a:extLst>
          </p:cNvPr>
          <p:cNvSpPr/>
          <p:nvPr/>
        </p:nvSpPr>
        <p:spPr>
          <a:xfrm>
            <a:off x="9173574" y="1027970"/>
            <a:ext cx="2012211" cy="1036320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F6670-C30B-61D6-7B32-F119A4FC1E26}"/>
              </a:ext>
            </a:extLst>
          </p:cNvPr>
          <p:cNvSpPr txBox="1"/>
          <p:nvPr/>
        </p:nvSpPr>
        <p:spPr>
          <a:xfrm>
            <a:off x="5609923" y="3526454"/>
            <a:ext cx="96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A1C0D11D-77B9-D4E6-C4DB-F6988230E438}"/>
              </a:ext>
            </a:extLst>
          </p:cNvPr>
          <p:cNvSpPr/>
          <p:nvPr/>
        </p:nvSpPr>
        <p:spPr>
          <a:xfrm>
            <a:off x="2996112" y="1764694"/>
            <a:ext cx="3942311" cy="657086"/>
          </a:xfrm>
          <a:prstGeom prst="wedgeRoundRectCallout">
            <a:avLst>
              <a:gd name="adj1" fmla="val -7799"/>
              <a:gd name="adj2" fmla="val 10601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We usually say ‘we love 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learning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new words’.</a:t>
            </a:r>
          </a:p>
        </p:txBody>
      </p: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26" grpId="0" animBg="1"/>
      <p:bldP spid="27" grpId="0"/>
      <p:bldP spid="151" grpId="0" animBg="1"/>
      <p:bldP spid="1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9689</TotalTime>
  <Words>2123</Words>
  <Application>Microsoft Office PowerPoint</Application>
  <PresentationFormat>Widescreen</PresentationFormat>
  <Paragraphs>423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Aharoni</vt:lpstr>
      <vt:lpstr>Arial</vt:lpstr>
      <vt:lpstr>Baguet Script</vt:lpstr>
      <vt:lpstr>Calibri</vt:lpstr>
      <vt:lpstr>Calibri Light</vt:lpstr>
      <vt:lpstr>Century Gothic</vt:lpstr>
      <vt:lpstr>docs-Century Gothic</vt:lpstr>
      <vt:lpstr>Jumble</vt:lpstr>
      <vt:lpstr>Modern Love</vt:lpstr>
      <vt:lpstr>Segoe Print</vt:lpstr>
      <vt:lpstr>Office Theme</vt:lpstr>
      <vt:lpstr>español, con Sofía</vt:lpstr>
      <vt:lpstr>Saying what  I and others  like/dislike doing</vt:lpstr>
      <vt:lpstr>leer</vt:lpstr>
      <vt:lpstr>vocabulario</vt:lpstr>
      <vt:lpstr>Knowing who does what</vt:lpstr>
      <vt:lpstr>escuchar</vt:lpstr>
      <vt:lpstr>escuchar</vt:lpstr>
      <vt:lpstr>Saying you love doing something</vt:lpstr>
      <vt:lpstr>leer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Tom Dawes</cp:lastModifiedBy>
  <cp:revision>122</cp:revision>
  <dcterms:created xsi:type="dcterms:W3CDTF">2022-01-14T09:06:54Z</dcterms:created>
  <dcterms:modified xsi:type="dcterms:W3CDTF">2023-06-02T18:58:10Z</dcterms:modified>
</cp:coreProperties>
</file>