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812" r:id="rId2"/>
    <p:sldId id="995" r:id="rId3"/>
    <p:sldId id="996" r:id="rId4"/>
    <p:sldId id="993" r:id="rId5"/>
    <p:sldId id="980" r:id="rId6"/>
    <p:sldId id="981" r:id="rId7"/>
    <p:sldId id="940" r:id="rId8"/>
    <p:sldId id="982" r:id="rId9"/>
    <p:sldId id="983" r:id="rId10"/>
    <p:sldId id="984" r:id="rId11"/>
    <p:sldId id="986" r:id="rId12"/>
    <p:sldId id="949" r:id="rId13"/>
    <p:sldId id="948" r:id="rId14"/>
    <p:sldId id="567" r:id="rId15"/>
    <p:sldId id="847" r:id="rId16"/>
    <p:sldId id="9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2E49C"/>
    <a:srgbClr val="FFB3D2"/>
    <a:srgbClr val="22A7CC"/>
    <a:srgbClr val="FF4B94"/>
    <a:srgbClr val="FF0066"/>
    <a:srgbClr val="000000"/>
    <a:srgbClr val="FF6DA8"/>
    <a:srgbClr val="D7AFFF"/>
    <a:srgbClr val="86C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0814EB-DFF6-48E0-A6B5-5EB6B04D81D6}" v="86" dt="2023-06-03T19:19:21.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4" autoAdjust="0"/>
    <p:restoredTop sz="75328" autoAdjust="0"/>
  </p:normalViewPr>
  <p:slideViewPr>
    <p:cSldViewPr snapToGrid="0">
      <p:cViewPr varScale="1">
        <p:scale>
          <a:sx n="46" d="100"/>
          <a:sy n="46" d="100"/>
        </p:scale>
        <p:origin x="38" y="389"/>
      </p:cViewPr>
      <p:guideLst/>
    </p:cSldViewPr>
  </p:slideViewPr>
  <p:outlineViewPr>
    <p:cViewPr>
      <p:scale>
        <a:sx n="33" d="100"/>
        <a:sy n="33" d="100"/>
      </p:scale>
      <p:origin x="0" y="-1908"/>
    </p:cViewPr>
  </p:outlineViewPr>
  <p:notesTextViewPr>
    <p:cViewPr>
      <p:scale>
        <a:sx n="66" d="100"/>
        <a:sy n="66"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D54B23A4-C8FF-4C6F-8405-5D6D412F119D}"/>
    <pc:docChg chg="undo custSel addSld delSld modSld sldOrd">
      <pc:chgData name="Paula Vázquez-Valero" userId="3a0e46d7-2099-40af-a155-aa45b68bfff3" providerId="ADAL" clId="{D54B23A4-C8FF-4C6F-8405-5D6D412F119D}" dt="2023-05-05T08:45:42.679" v="3220" actId="20577"/>
      <pc:docMkLst>
        <pc:docMk/>
      </pc:docMkLst>
      <pc:sldChg chg="delSp del">
        <pc:chgData name="Paula Vázquez-Valero" userId="3a0e46d7-2099-40af-a155-aa45b68bfff3" providerId="ADAL" clId="{D54B23A4-C8FF-4C6F-8405-5D6D412F119D}" dt="2023-04-28T16:50:06.429" v="27" actId="47"/>
        <pc:sldMkLst>
          <pc:docMk/>
          <pc:sldMk cId="0" sldId="257"/>
        </pc:sldMkLst>
        <pc:grpChg chg="del">
          <ac:chgData name="Paula Vázquez-Valero" userId="3a0e46d7-2099-40af-a155-aa45b68bfff3" providerId="ADAL" clId="{D54B23A4-C8FF-4C6F-8405-5D6D412F119D}" dt="2023-04-28T16:49:53.881" v="9" actId="21"/>
          <ac:grpSpMkLst>
            <pc:docMk/>
            <pc:sldMk cId="0" sldId="257"/>
            <ac:grpSpMk id="7" creationId="{A155109D-93D0-4C06-8F30-DAF574514317}"/>
          </ac:grpSpMkLst>
        </pc:grpChg>
        <pc:picChg chg="del">
          <ac:chgData name="Paula Vázquez-Valero" userId="3a0e46d7-2099-40af-a155-aa45b68bfff3" providerId="ADAL" clId="{D54B23A4-C8FF-4C6F-8405-5D6D412F119D}" dt="2023-04-28T16:49:53.881" v="9" actId="21"/>
          <ac:picMkLst>
            <pc:docMk/>
            <pc:sldMk cId="0" sldId="257"/>
            <ac:picMk id="14" creationId="{FB5EA009-9961-4CFF-A2FC-67435A589353}"/>
          </ac:picMkLst>
        </pc:picChg>
      </pc:sldChg>
      <pc:sldChg chg="del">
        <pc:chgData name="Paula Vázquez-Valero" userId="3a0e46d7-2099-40af-a155-aa45b68bfff3" providerId="ADAL" clId="{D54B23A4-C8FF-4C6F-8405-5D6D412F119D}" dt="2023-04-28T16:50:15.652" v="28" actId="47"/>
        <pc:sldMkLst>
          <pc:docMk/>
          <pc:sldMk cId="0" sldId="276"/>
        </pc:sldMkLst>
      </pc:sldChg>
      <pc:sldChg chg="add">
        <pc:chgData name="Paula Vázquez-Valero" userId="3a0e46d7-2099-40af-a155-aa45b68bfff3" providerId="ADAL" clId="{D54B23A4-C8FF-4C6F-8405-5D6D412F119D}" dt="2023-04-28T16:49:18.241" v="1"/>
        <pc:sldMkLst>
          <pc:docMk/>
          <pc:sldMk cId="1681300776" sldId="567"/>
        </pc:sldMkLst>
      </pc:sldChg>
      <pc:sldChg chg="addSp delSp modSp add mod modNotesTx">
        <pc:chgData name="Paula Vázquez-Valero" userId="3a0e46d7-2099-40af-a155-aa45b68bfff3" providerId="ADAL" clId="{D54B23A4-C8FF-4C6F-8405-5D6D412F119D}" dt="2023-05-05T08:45:42.679" v="3220" actId="20577"/>
        <pc:sldMkLst>
          <pc:docMk/>
          <pc:sldMk cId="0" sldId="812"/>
        </pc:sldMkLst>
        <pc:spChg chg="mod">
          <ac:chgData name="Paula Vázquez-Valero" userId="3a0e46d7-2099-40af-a155-aa45b68bfff3" providerId="ADAL" clId="{D54B23A4-C8FF-4C6F-8405-5D6D412F119D}" dt="2023-04-28T16:50:01.613" v="24" actId="404"/>
          <ac:spMkLst>
            <pc:docMk/>
            <pc:sldMk cId="0" sldId="812"/>
            <ac:spMk id="2" creationId="{39CC6876-DDF0-4199-BBA3-5430CC14F362}"/>
          </ac:spMkLst>
        </pc:spChg>
        <pc:spChg chg="del mod">
          <ac:chgData name="Paula Vázquez-Valero" userId="3a0e46d7-2099-40af-a155-aa45b68bfff3" providerId="ADAL" clId="{D54B23A4-C8FF-4C6F-8405-5D6D412F119D}" dt="2023-05-05T07:54:40.121" v="3172" actId="478"/>
          <ac:spMkLst>
            <pc:docMk/>
            <pc:sldMk cId="0" sldId="812"/>
            <ac:spMk id="6" creationId="{7F87CD93-76F4-2125-A510-2D76AB0075AA}"/>
          </ac:spMkLst>
        </pc:spChg>
        <pc:spChg chg="add mod">
          <ac:chgData name="Paula Vázquez-Valero" userId="3a0e46d7-2099-40af-a155-aa45b68bfff3" providerId="ADAL" clId="{D54B23A4-C8FF-4C6F-8405-5D6D412F119D}" dt="2023-05-05T07:55:51.884" v="3187"/>
          <ac:spMkLst>
            <pc:docMk/>
            <pc:sldMk cId="0" sldId="812"/>
            <ac:spMk id="8" creationId="{F02C2C87-478C-DDA4-CE40-FC5C69CE3B20}"/>
          </ac:spMkLst>
        </pc:spChg>
        <pc:spChg chg="add mod">
          <ac:chgData name="Paula Vázquez-Valero" userId="3a0e46d7-2099-40af-a155-aa45b68bfff3" providerId="ADAL" clId="{D54B23A4-C8FF-4C6F-8405-5D6D412F119D}" dt="2023-05-05T07:55:51.884" v="3187"/>
          <ac:spMkLst>
            <pc:docMk/>
            <pc:sldMk cId="0" sldId="812"/>
            <ac:spMk id="9" creationId="{883D7DA7-4FA8-A038-E144-247F6751E98C}"/>
          </ac:spMkLst>
        </pc:spChg>
        <pc:spChg chg="del">
          <ac:chgData name="Paula Vázquez-Valero" userId="3a0e46d7-2099-40af-a155-aa45b68bfff3" providerId="ADAL" clId="{D54B23A4-C8FF-4C6F-8405-5D6D412F119D}" dt="2023-04-28T16:49:49.376" v="7" actId="478"/>
          <ac:spMkLst>
            <pc:docMk/>
            <pc:sldMk cId="0" sldId="812"/>
            <ac:spMk id="12" creationId="{6FA34C7E-6494-D98B-682C-C323BE13910C}"/>
          </ac:spMkLst>
        </pc:spChg>
        <pc:grpChg chg="add del mod">
          <ac:chgData name="Paula Vázquez-Valero" userId="3a0e46d7-2099-40af-a155-aa45b68bfff3" providerId="ADAL" clId="{D54B23A4-C8FF-4C6F-8405-5D6D412F119D}" dt="2023-05-05T07:54:42.259" v="3173" actId="478"/>
          <ac:grpSpMkLst>
            <pc:docMk/>
            <pc:sldMk cId="0" sldId="812"/>
            <ac:grpSpMk id="4" creationId="{C59FFBE7-B542-99C8-0E56-1E604A25DB55}"/>
          </ac:grpSpMkLst>
        </pc:grpChg>
        <pc:grpChg chg="add mod">
          <ac:chgData name="Paula Vázquez-Valero" userId="3a0e46d7-2099-40af-a155-aa45b68bfff3" providerId="ADAL" clId="{D54B23A4-C8FF-4C6F-8405-5D6D412F119D}" dt="2023-05-05T07:55:51.884" v="3187"/>
          <ac:grpSpMkLst>
            <pc:docMk/>
            <pc:sldMk cId="0" sldId="812"/>
            <ac:grpSpMk id="10" creationId="{A2F8C4C9-78D2-BFE0-E5D8-3B2078E9272A}"/>
          </ac:grpSpMkLst>
        </pc:grpChg>
        <pc:picChg chg="mod">
          <ac:chgData name="Paula Vázquez-Valero" userId="3a0e46d7-2099-40af-a155-aa45b68bfff3" providerId="ADAL" clId="{D54B23A4-C8FF-4C6F-8405-5D6D412F119D}" dt="2023-04-28T16:49:54.649" v="10"/>
          <ac:picMkLst>
            <pc:docMk/>
            <pc:sldMk cId="0" sldId="812"/>
            <ac:picMk id="7" creationId="{AA148206-60EB-DAAA-BB75-5BBE8953B002}"/>
          </ac:picMkLst>
        </pc:picChg>
        <pc:picChg chg="del">
          <ac:chgData name="Paula Vázquez-Valero" userId="3a0e46d7-2099-40af-a155-aa45b68bfff3" providerId="ADAL" clId="{D54B23A4-C8FF-4C6F-8405-5D6D412F119D}" dt="2023-04-28T16:49:49.376" v="7" actId="478"/>
          <ac:picMkLst>
            <pc:docMk/>
            <pc:sldMk cId="0" sldId="812"/>
            <ac:picMk id="8" creationId="{14719979-36E3-9DE1-6C9B-58CC3B3500EF}"/>
          </ac:picMkLst>
        </pc:picChg>
        <pc:picChg chg="del">
          <ac:chgData name="Paula Vázquez-Valero" userId="3a0e46d7-2099-40af-a155-aa45b68bfff3" providerId="ADAL" clId="{D54B23A4-C8FF-4C6F-8405-5D6D412F119D}" dt="2023-04-28T16:49:50.324" v="8" actId="478"/>
          <ac:picMkLst>
            <pc:docMk/>
            <pc:sldMk cId="0" sldId="812"/>
            <ac:picMk id="9" creationId="{8EF19E32-76A8-8BED-CEA8-655B0BA14EB9}"/>
          </ac:picMkLst>
        </pc:picChg>
        <pc:picChg chg="del">
          <ac:chgData name="Paula Vázquez-Valero" userId="3a0e46d7-2099-40af-a155-aa45b68bfff3" providerId="ADAL" clId="{D54B23A4-C8FF-4C6F-8405-5D6D412F119D}" dt="2023-04-28T16:49:49.376" v="7" actId="478"/>
          <ac:picMkLst>
            <pc:docMk/>
            <pc:sldMk cId="0" sldId="812"/>
            <ac:picMk id="10" creationId="{F803F13B-4455-C920-6251-5AD1E8C03F24}"/>
          </ac:picMkLst>
        </pc:picChg>
        <pc:picChg chg="mod">
          <ac:chgData name="Paula Vázquez-Valero" userId="3a0e46d7-2099-40af-a155-aa45b68bfff3" providerId="ADAL" clId="{D54B23A4-C8FF-4C6F-8405-5D6D412F119D}" dt="2023-04-28T16:49:54.649" v="10"/>
          <ac:picMkLst>
            <pc:docMk/>
            <pc:sldMk cId="0" sldId="812"/>
            <ac:picMk id="11" creationId="{05238829-32A3-6758-2681-D219A385AB18}"/>
          </ac:picMkLst>
        </pc:picChg>
        <pc:picChg chg="mod">
          <ac:chgData name="Paula Vázquez-Valero" userId="3a0e46d7-2099-40af-a155-aa45b68bfff3" providerId="ADAL" clId="{D54B23A4-C8FF-4C6F-8405-5D6D412F119D}" dt="2023-05-05T07:55:51.884" v="3187"/>
          <ac:picMkLst>
            <pc:docMk/>
            <pc:sldMk cId="0" sldId="812"/>
            <ac:picMk id="12" creationId="{22C6C7F1-5A27-6150-2F0B-221ABB146F62}"/>
          </ac:picMkLst>
        </pc:picChg>
        <pc:picChg chg="mod">
          <ac:chgData name="Paula Vázquez-Valero" userId="3a0e46d7-2099-40af-a155-aa45b68bfff3" providerId="ADAL" clId="{D54B23A4-C8FF-4C6F-8405-5D6D412F119D}" dt="2023-04-28T16:49:54.649" v="10"/>
          <ac:picMkLst>
            <pc:docMk/>
            <pc:sldMk cId="0" sldId="812"/>
            <ac:picMk id="13" creationId="{B86EBC25-0C79-016E-4AE5-706324FC0A41}"/>
          </ac:picMkLst>
        </pc:picChg>
        <pc:picChg chg="mod">
          <ac:chgData name="Paula Vázquez-Valero" userId="3a0e46d7-2099-40af-a155-aa45b68bfff3" providerId="ADAL" clId="{D54B23A4-C8FF-4C6F-8405-5D6D412F119D}" dt="2023-04-28T16:49:54.649" v="10"/>
          <ac:picMkLst>
            <pc:docMk/>
            <pc:sldMk cId="0" sldId="812"/>
            <ac:picMk id="14" creationId="{3D741AC5-AA44-1E8F-1FB4-9591E0472F5E}"/>
          </ac:picMkLst>
        </pc:picChg>
        <pc:picChg chg="mod">
          <ac:chgData name="Paula Vázquez-Valero" userId="3a0e46d7-2099-40af-a155-aa45b68bfff3" providerId="ADAL" clId="{D54B23A4-C8FF-4C6F-8405-5D6D412F119D}" dt="2023-04-28T16:49:54.649" v="10"/>
          <ac:picMkLst>
            <pc:docMk/>
            <pc:sldMk cId="0" sldId="812"/>
            <ac:picMk id="15" creationId="{05D537E4-A00C-1D84-4D68-B65F0FDFDE94}"/>
          </ac:picMkLst>
        </pc:picChg>
        <pc:picChg chg="add mod">
          <ac:chgData name="Paula Vázquez-Valero" userId="3a0e46d7-2099-40af-a155-aa45b68bfff3" providerId="ADAL" clId="{D54B23A4-C8FF-4C6F-8405-5D6D412F119D}" dt="2023-04-28T16:49:54.649" v="10"/>
          <ac:picMkLst>
            <pc:docMk/>
            <pc:sldMk cId="0" sldId="812"/>
            <ac:picMk id="16" creationId="{D3E172F2-BF1A-031E-FEB4-CC90007D01DB}"/>
          </ac:picMkLst>
        </pc:picChg>
        <pc:picChg chg="mod">
          <ac:chgData name="Paula Vázquez-Valero" userId="3a0e46d7-2099-40af-a155-aa45b68bfff3" providerId="ADAL" clId="{D54B23A4-C8FF-4C6F-8405-5D6D412F119D}" dt="2023-05-05T07:55:51.884" v="3187"/>
          <ac:picMkLst>
            <pc:docMk/>
            <pc:sldMk cId="0" sldId="812"/>
            <ac:picMk id="17" creationId="{1308DAB2-084B-AE87-5A9E-EE94FC6DDB30}"/>
          </ac:picMkLst>
        </pc:picChg>
      </pc:sldChg>
      <pc:sldChg chg="delSp add del mod ord delAnim">
        <pc:chgData name="Paula Vázquez-Valero" userId="3a0e46d7-2099-40af-a155-aa45b68bfff3" providerId="ADAL" clId="{D54B23A4-C8FF-4C6F-8405-5D6D412F119D}" dt="2023-05-05T07:17:39.619" v="861" actId="47"/>
        <pc:sldMkLst>
          <pc:docMk/>
          <pc:sldMk cId="0" sldId="828"/>
        </pc:sldMkLst>
        <pc:spChg chg="del">
          <ac:chgData name="Paula Vázquez-Valero" userId="3a0e46d7-2099-40af-a155-aa45b68bfff3" providerId="ADAL" clId="{D54B23A4-C8FF-4C6F-8405-5D6D412F119D}" dt="2023-05-05T07:16:43.933" v="844" actId="21"/>
          <ac:spMkLst>
            <pc:docMk/>
            <pc:sldMk cId="0" sldId="828"/>
            <ac:spMk id="3" creationId="{D6A3B75A-4E85-713E-31CE-5A39F136E5B1}"/>
          </ac:spMkLst>
        </pc:spChg>
        <pc:spChg chg="del">
          <ac:chgData name="Paula Vázquez-Valero" userId="3a0e46d7-2099-40af-a155-aa45b68bfff3" providerId="ADAL" clId="{D54B23A4-C8FF-4C6F-8405-5D6D412F119D}" dt="2023-05-05T07:16:43.933" v="844" actId="21"/>
          <ac:spMkLst>
            <pc:docMk/>
            <pc:sldMk cId="0" sldId="828"/>
            <ac:spMk id="4" creationId="{879B864E-E58F-9850-6932-C941094D370B}"/>
          </ac:spMkLst>
        </pc:spChg>
        <pc:spChg chg="del">
          <ac:chgData name="Paula Vázquez-Valero" userId="3a0e46d7-2099-40af-a155-aa45b68bfff3" providerId="ADAL" clId="{D54B23A4-C8FF-4C6F-8405-5D6D412F119D}" dt="2023-05-05T07:16:43.933" v="844" actId="21"/>
          <ac:spMkLst>
            <pc:docMk/>
            <pc:sldMk cId="0" sldId="828"/>
            <ac:spMk id="5" creationId="{91AE0AE7-26FC-A8EC-2D7B-777F4DBED44D}"/>
          </ac:spMkLst>
        </pc:spChg>
        <pc:spChg chg="del">
          <ac:chgData name="Paula Vázquez-Valero" userId="3a0e46d7-2099-40af-a155-aa45b68bfff3" providerId="ADAL" clId="{D54B23A4-C8FF-4C6F-8405-5D6D412F119D}" dt="2023-05-05T07:16:43.933" v="844" actId="21"/>
          <ac:spMkLst>
            <pc:docMk/>
            <pc:sldMk cId="0" sldId="828"/>
            <ac:spMk id="7" creationId="{A2B8486C-2C8F-4BA2-ABC9-39C585CF9966}"/>
          </ac:spMkLst>
        </pc:spChg>
        <pc:spChg chg="del">
          <ac:chgData name="Paula Vázquez-Valero" userId="3a0e46d7-2099-40af-a155-aa45b68bfff3" providerId="ADAL" clId="{D54B23A4-C8FF-4C6F-8405-5D6D412F119D}" dt="2023-05-05T07:16:43.933" v="844" actId="21"/>
          <ac:spMkLst>
            <pc:docMk/>
            <pc:sldMk cId="0" sldId="828"/>
            <ac:spMk id="26" creationId="{BFFF41BA-42D9-34E2-7E30-DA8A7A351A88}"/>
          </ac:spMkLst>
        </pc:spChg>
        <pc:spChg chg="del">
          <ac:chgData name="Paula Vázquez-Valero" userId="3a0e46d7-2099-40af-a155-aa45b68bfff3" providerId="ADAL" clId="{D54B23A4-C8FF-4C6F-8405-5D6D412F119D}" dt="2023-05-05T07:16:43.933" v="844" actId="21"/>
          <ac:spMkLst>
            <pc:docMk/>
            <pc:sldMk cId="0" sldId="828"/>
            <ac:spMk id="27" creationId="{6C5C9E23-8D40-BDBA-304D-E1609823283C}"/>
          </ac:spMkLst>
        </pc:spChg>
        <pc:spChg chg="del">
          <ac:chgData name="Paula Vázquez-Valero" userId="3a0e46d7-2099-40af-a155-aa45b68bfff3" providerId="ADAL" clId="{D54B23A4-C8FF-4C6F-8405-5D6D412F119D}" dt="2023-05-05T07:16:43.933" v="844" actId="21"/>
          <ac:spMkLst>
            <pc:docMk/>
            <pc:sldMk cId="0" sldId="828"/>
            <ac:spMk id="28" creationId="{922A7D21-26C9-7376-8555-535500FDB46F}"/>
          </ac:spMkLst>
        </pc:spChg>
        <pc:spChg chg="del">
          <ac:chgData name="Paula Vázquez-Valero" userId="3a0e46d7-2099-40af-a155-aa45b68bfff3" providerId="ADAL" clId="{D54B23A4-C8FF-4C6F-8405-5D6D412F119D}" dt="2023-05-05T07:16:43.933" v="844" actId="21"/>
          <ac:spMkLst>
            <pc:docMk/>
            <pc:sldMk cId="0" sldId="828"/>
            <ac:spMk id="29" creationId="{591E400B-EE13-A25A-68E1-F303DA2B7B02}"/>
          </ac:spMkLst>
        </pc:spChg>
        <pc:spChg chg="del">
          <ac:chgData name="Paula Vázquez-Valero" userId="3a0e46d7-2099-40af-a155-aa45b68bfff3" providerId="ADAL" clId="{D54B23A4-C8FF-4C6F-8405-5D6D412F119D}" dt="2023-05-05T07:16:43.933" v="844" actId="21"/>
          <ac:spMkLst>
            <pc:docMk/>
            <pc:sldMk cId="0" sldId="828"/>
            <ac:spMk id="30" creationId="{D2450F36-AA90-F4A6-6B2C-4D0B4622F0C6}"/>
          </ac:spMkLst>
        </pc:spChg>
        <pc:spChg chg="del">
          <ac:chgData name="Paula Vázquez-Valero" userId="3a0e46d7-2099-40af-a155-aa45b68bfff3" providerId="ADAL" clId="{D54B23A4-C8FF-4C6F-8405-5D6D412F119D}" dt="2023-05-05T07:16:43.933" v="844" actId="21"/>
          <ac:spMkLst>
            <pc:docMk/>
            <pc:sldMk cId="0" sldId="828"/>
            <ac:spMk id="31" creationId="{EA0DE167-C2E6-A6C9-B861-C9F22E5B211D}"/>
          </ac:spMkLst>
        </pc:spChg>
        <pc:spChg chg="del">
          <ac:chgData name="Paula Vázquez-Valero" userId="3a0e46d7-2099-40af-a155-aa45b68bfff3" providerId="ADAL" clId="{D54B23A4-C8FF-4C6F-8405-5D6D412F119D}" dt="2023-05-05T07:16:43.933" v="844" actId="21"/>
          <ac:spMkLst>
            <pc:docMk/>
            <pc:sldMk cId="0" sldId="828"/>
            <ac:spMk id="32" creationId="{59A544AF-5819-CEFB-E489-E35F5E8AEF1B}"/>
          </ac:spMkLst>
        </pc:spChg>
        <pc:spChg chg="del">
          <ac:chgData name="Paula Vázquez-Valero" userId="3a0e46d7-2099-40af-a155-aa45b68bfff3" providerId="ADAL" clId="{D54B23A4-C8FF-4C6F-8405-5D6D412F119D}" dt="2023-05-05T07:16:43.933" v="844" actId="21"/>
          <ac:spMkLst>
            <pc:docMk/>
            <pc:sldMk cId="0" sldId="828"/>
            <ac:spMk id="33" creationId="{DA37DB06-37D3-CB3A-210A-40B630D64366}"/>
          </ac:spMkLst>
        </pc:spChg>
        <pc:spChg chg="del">
          <ac:chgData name="Paula Vázquez-Valero" userId="3a0e46d7-2099-40af-a155-aa45b68bfff3" providerId="ADAL" clId="{D54B23A4-C8FF-4C6F-8405-5D6D412F119D}" dt="2023-05-05T07:16:43.933" v="844" actId="21"/>
          <ac:spMkLst>
            <pc:docMk/>
            <pc:sldMk cId="0" sldId="828"/>
            <ac:spMk id="34" creationId="{93BE0BBF-FC0C-2875-6DA4-93DF213732C4}"/>
          </ac:spMkLst>
        </pc:spChg>
        <pc:spChg chg="del">
          <ac:chgData name="Paula Vázquez-Valero" userId="3a0e46d7-2099-40af-a155-aa45b68bfff3" providerId="ADAL" clId="{D54B23A4-C8FF-4C6F-8405-5D6D412F119D}" dt="2023-05-05T07:16:43.933" v="844" actId="21"/>
          <ac:spMkLst>
            <pc:docMk/>
            <pc:sldMk cId="0" sldId="828"/>
            <ac:spMk id="35" creationId="{B5CD634D-F4F5-75D9-31B3-7D1E5E3A68C5}"/>
          </ac:spMkLst>
        </pc:spChg>
        <pc:spChg chg="del">
          <ac:chgData name="Paula Vázquez-Valero" userId="3a0e46d7-2099-40af-a155-aa45b68bfff3" providerId="ADAL" clId="{D54B23A4-C8FF-4C6F-8405-5D6D412F119D}" dt="2023-05-05T07:16:43.933" v="844" actId="21"/>
          <ac:spMkLst>
            <pc:docMk/>
            <pc:sldMk cId="0" sldId="828"/>
            <ac:spMk id="36" creationId="{3F8BBCA1-D449-BCB8-F0C9-362886D48B5A}"/>
          </ac:spMkLst>
        </pc:spChg>
        <pc:spChg chg="del">
          <ac:chgData name="Paula Vázquez-Valero" userId="3a0e46d7-2099-40af-a155-aa45b68bfff3" providerId="ADAL" clId="{D54B23A4-C8FF-4C6F-8405-5D6D412F119D}" dt="2023-05-05T07:16:43.933" v="844" actId="21"/>
          <ac:spMkLst>
            <pc:docMk/>
            <pc:sldMk cId="0" sldId="828"/>
            <ac:spMk id="37" creationId="{E8FE4EBE-B0B3-970C-1F08-E0A97135E7F4}"/>
          </ac:spMkLst>
        </pc:spChg>
        <pc:spChg chg="del">
          <ac:chgData name="Paula Vázquez-Valero" userId="3a0e46d7-2099-40af-a155-aa45b68bfff3" providerId="ADAL" clId="{D54B23A4-C8FF-4C6F-8405-5D6D412F119D}" dt="2023-05-05T07:16:43.933" v="844" actId="21"/>
          <ac:spMkLst>
            <pc:docMk/>
            <pc:sldMk cId="0" sldId="828"/>
            <ac:spMk id="38" creationId="{F0213CFB-7A69-81EF-EC78-11CBD1BFFC95}"/>
          </ac:spMkLst>
        </pc:spChg>
        <pc:spChg chg="del">
          <ac:chgData name="Paula Vázquez-Valero" userId="3a0e46d7-2099-40af-a155-aa45b68bfff3" providerId="ADAL" clId="{D54B23A4-C8FF-4C6F-8405-5D6D412F119D}" dt="2023-05-05T07:16:43.933" v="844" actId="21"/>
          <ac:spMkLst>
            <pc:docMk/>
            <pc:sldMk cId="0" sldId="828"/>
            <ac:spMk id="40" creationId="{9170F47C-0143-59E6-2F0A-08B15BE4FA96}"/>
          </ac:spMkLst>
        </pc:spChg>
        <pc:spChg chg="del">
          <ac:chgData name="Paula Vázquez-Valero" userId="3a0e46d7-2099-40af-a155-aa45b68bfff3" providerId="ADAL" clId="{D54B23A4-C8FF-4C6F-8405-5D6D412F119D}" dt="2023-05-05T07:16:43.933" v="844" actId="21"/>
          <ac:spMkLst>
            <pc:docMk/>
            <pc:sldMk cId="0" sldId="828"/>
            <ac:spMk id="41" creationId="{6C3A2C95-CEA8-309D-E4B4-BF7F8D212804}"/>
          </ac:spMkLst>
        </pc:spChg>
        <pc:spChg chg="del">
          <ac:chgData name="Paula Vázquez-Valero" userId="3a0e46d7-2099-40af-a155-aa45b68bfff3" providerId="ADAL" clId="{D54B23A4-C8FF-4C6F-8405-5D6D412F119D}" dt="2023-05-05T07:16:43.933" v="844" actId="21"/>
          <ac:spMkLst>
            <pc:docMk/>
            <pc:sldMk cId="0" sldId="828"/>
            <ac:spMk id="43" creationId="{C87EF4B0-F685-D785-4AF5-92DC3E01E27B}"/>
          </ac:spMkLst>
        </pc:spChg>
        <pc:spChg chg="del">
          <ac:chgData name="Paula Vázquez-Valero" userId="3a0e46d7-2099-40af-a155-aa45b68bfff3" providerId="ADAL" clId="{D54B23A4-C8FF-4C6F-8405-5D6D412F119D}" dt="2023-05-05T07:16:43.933" v="844" actId="21"/>
          <ac:spMkLst>
            <pc:docMk/>
            <pc:sldMk cId="0" sldId="828"/>
            <ac:spMk id="45" creationId="{299FAD1F-6F0E-7D3D-C2BC-5D88A9DD9D55}"/>
          </ac:spMkLst>
        </pc:spChg>
        <pc:spChg chg="del">
          <ac:chgData name="Paula Vázquez-Valero" userId="3a0e46d7-2099-40af-a155-aa45b68bfff3" providerId="ADAL" clId="{D54B23A4-C8FF-4C6F-8405-5D6D412F119D}" dt="2023-05-05T07:16:43.933" v="844" actId="21"/>
          <ac:spMkLst>
            <pc:docMk/>
            <pc:sldMk cId="0" sldId="828"/>
            <ac:spMk id="46" creationId="{0569F52F-FE8A-74BC-1A9E-F4CA8862E359}"/>
          </ac:spMkLst>
        </pc:spChg>
        <pc:spChg chg="del">
          <ac:chgData name="Paula Vázquez-Valero" userId="3a0e46d7-2099-40af-a155-aa45b68bfff3" providerId="ADAL" clId="{D54B23A4-C8FF-4C6F-8405-5D6D412F119D}" dt="2023-05-05T07:16:43.933" v="844" actId="21"/>
          <ac:spMkLst>
            <pc:docMk/>
            <pc:sldMk cId="0" sldId="828"/>
            <ac:spMk id="47" creationId="{6313D37A-03FD-29B1-5DA4-D25CF7B7FE87}"/>
          </ac:spMkLst>
        </pc:spChg>
        <pc:spChg chg="del">
          <ac:chgData name="Paula Vázquez-Valero" userId="3a0e46d7-2099-40af-a155-aa45b68bfff3" providerId="ADAL" clId="{D54B23A4-C8FF-4C6F-8405-5D6D412F119D}" dt="2023-05-05T07:16:43.933" v="844" actId="21"/>
          <ac:spMkLst>
            <pc:docMk/>
            <pc:sldMk cId="0" sldId="828"/>
            <ac:spMk id="48" creationId="{5B32839B-4780-70BB-6878-ADBC5A24CED3}"/>
          </ac:spMkLst>
        </pc:spChg>
        <pc:spChg chg="del">
          <ac:chgData name="Paula Vázquez-Valero" userId="3a0e46d7-2099-40af-a155-aa45b68bfff3" providerId="ADAL" clId="{D54B23A4-C8FF-4C6F-8405-5D6D412F119D}" dt="2023-05-05T07:16:43.933" v="844" actId="21"/>
          <ac:spMkLst>
            <pc:docMk/>
            <pc:sldMk cId="0" sldId="828"/>
            <ac:spMk id="52" creationId="{074D3D38-28A0-3A62-E619-EA112B24EF2E}"/>
          </ac:spMkLst>
        </pc:spChg>
        <pc:spChg chg="del">
          <ac:chgData name="Paula Vázquez-Valero" userId="3a0e46d7-2099-40af-a155-aa45b68bfff3" providerId="ADAL" clId="{D54B23A4-C8FF-4C6F-8405-5D6D412F119D}" dt="2023-05-05T07:16:43.933" v="844" actId="21"/>
          <ac:spMkLst>
            <pc:docMk/>
            <pc:sldMk cId="0" sldId="828"/>
            <ac:spMk id="53" creationId="{7AFA3501-CDAE-6A01-78C1-E0E32E8E95AD}"/>
          </ac:spMkLst>
        </pc:spChg>
        <pc:spChg chg="del">
          <ac:chgData name="Paula Vázquez-Valero" userId="3a0e46d7-2099-40af-a155-aa45b68bfff3" providerId="ADAL" clId="{D54B23A4-C8FF-4C6F-8405-5D6D412F119D}" dt="2023-05-05T07:16:43.933" v="844" actId="21"/>
          <ac:spMkLst>
            <pc:docMk/>
            <pc:sldMk cId="0" sldId="828"/>
            <ac:spMk id="54" creationId="{89CCE4EC-FE85-10AB-EFA8-A97D04084117}"/>
          </ac:spMkLst>
        </pc:spChg>
        <pc:spChg chg="del">
          <ac:chgData name="Paula Vázquez-Valero" userId="3a0e46d7-2099-40af-a155-aa45b68bfff3" providerId="ADAL" clId="{D54B23A4-C8FF-4C6F-8405-5D6D412F119D}" dt="2023-05-05T07:16:43.933" v="844" actId="21"/>
          <ac:spMkLst>
            <pc:docMk/>
            <pc:sldMk cId="0" sldId="828"/>
            <ac:spMk id="60" creationId="{FEB7225B-19E9-5082-C40F-5AD89F328FBC}"/>
          </ac:spMkLst>
        </pc:spChg>
        <pc:spChg chg="del">
          <ac:chgData name="Paula Vázquez-Valero" userId="3a0e46d7-2099-40af-a155-aa45b68bfff3" providerId="ADAL" clId="{D54B23A4-C8FF-4C6F-8405-5D6D412F119D}" dt="2023-05-05T07:16:43.933" v="844" actId="21"/>
          <ac:spMkLst>
            <pc:docMk/>
            <pc:sldMk cId="0" sldId="828"/>
            <ac:spMk id="61" creationId="{A445840F-2CE1-902A-9EF3-A0E386A21DB0}"/>
          </ac:spMkLst>
        </pc:spChg>
        <pc:spChg chg="del">
          <ac:chgData name="Paula Vázquez-Valero" userId="3a0e46d7-2099-40af-a155-aa45b68bfff3" providerId="ADAL" clId="{D54B23A4-C8FF-4C6F-8405-5D6D412F119D}" dt="2023-05-05T07:16:43.933" v="844" actId="21"/>
          <ac:spMkLst>
            <pc:docMk/>
            <pc:sldMk cId="0" sldId="828"/>
            <ac:spMk id="62" creationId="{F2FC6A08-F36C-3325-0D65-F0D8BBA20FE8}"/>
          </ac:spMkLst>
        </pc:spChg>
        <pc:spChg chg="del">
          <ac:chgData name="Paula Vázquez-Valero" userId="3a0e46d7-2099-40af-a155-aa45b68bfff3" providerId="ADAL" clId="{D54B23A4-C8FF-4C6F-8405-5D6D412F119D}" dt="2023-05-05T07:16:43.933" v="844" actId="21"/>
          <ac:spMkLst>
            <pc:docMk/>
            <pc:sldMk cId="0" sldId="828"/>
            <ac:spMk id="103" creationId="{F9FCB481-1DF9-BB57-E964-629E043F46CE}"/>
          </ac:spMkLst>
        </pc:spChg>
        <pc:spChg chg="del">
          <ac:chgData name="Paula Vázquez-Valero" userId="3a0e46d7-2099-40af-a155-aa45b68bfff3" providerId="ADAL" clId="{D54B23A4-C8FF-4C6F-8405-5D6D412F119D}" dt="2023-05-05T07:16:43.933" v="844" actId="21"/>
          <ac:spMkLst>
            <pc:docMk/>
            <pc:sldMk cId="0" sldId="828"/>
            <ac:spMk id="112" creationId="{00000000-0000-0000-0000-000000000000}"/>
          </ac:spMkLst>
        </pc:spChg>
        <pc:graphicFrameChg chg="del">
          <ac:chgData name="Paula Vázquez-Valero" userId="3a0e46d7-2099-40af-a155-aa45b68bfff3" providerId="ADAL" clId="{D54B23A4-C8FF-4C6F-8405-5D6D412F119D}" dt="2023-05-05T07:16:43.933" v="844" actId="21"/>
          <ac:graphicFrameMkLst>
            <pc:docMk/>
            <pc:sldMk cId="0" sldId="828"/>
            <ac:graphicFrameMk id="2" creationId="{B20F34BD-BEEA-7EDD-3176-2CB80DD569D9}"/>
          </ac:graphicFrameMkLst>
        </pc:graphicFrameChg>
        <pc:picChg chg="del">
          <ac:chgData name="Paula Vázquez-Valero" userId="3a0e46d7-2099-40af-a155-aa45b68bfff3" providerId="ADAL" clId="{D54B23A4-C8FF-4C6F-8405-5D6D412F119D}" dt="2023-05-05T07:16:43.933" v="844" actId="21"/>
          <ac:picMkLst>
            <pc:docMk/>
            <pc:sldMk cId="0" sldId="828"/>
            <ac:picMk id="39" creationId="{A4B8FF26-57A2-F50F-F06B-8D827B823EC6}"/>
          </ac:picMkLst>
        </pc:picChg>
        <pc:picChg chg="del">
          <ac:chgData name="Paula Vázquez-Valero" userId="3a0e46d7-2099-40af-a155-aa45b68bfff3" providerId="ADAL" clId="{D54B23A4-C8FF-4C6F-8405-5D6D412F119D}" dt="2023-05-05T07:16:43.933" v="844" actId="21"/>
          <ac:picMkLst>
            <pc:docMk/>
            <pc:sldMk cId="0" sldId="828"/>
            <ac:picMk id="42" creationId="{29433C62-A3C5-8584-1D32-C72DD84754A9}"/>
          </ac:picMkLst>
        </pc:picChg>
        <pc:picChg chg="del">
          <ac:chgData name="Paula Vázquez-Valero" userId="3a0e46d7-2099-40af-a155-aa45b68bfff3" providerId="ADAL" clId="{D54B23A4-C8FF-4C6F-8405-5D6D412F119D}" dt="2023-05-05T07:16:43.933" v="844" actId="21"/>
          <ac:picMkLst>
            <pc:docMk/>
            <pc:sldMk cId="0" sldId="828"/>
            <ac:picMk id="44" creationId="{1D2CCE54-B451-ED00-0140-373FAFC13AE1}"/>
          </ac:picMkLst>
        </pc:picChg>
        <pc:picChg chg="del">
          <ac:chgData name="Paula Vázquez-Valero" userId="3a0e46d7-2099-40af-a155-aa45b68bfff3" providerId="ADAL" clId="{D54B23A4-C8FF-4C6F-8405-5D6D412F119D}" dt="2023-05-05T07:16:43.933" v="844" actId="21"/>
          <ac:picMkLst>
            <pc:docMk/>
            <pc:sldMk cId="0" sldId="828"/>
            <ac:picMk id="111" creationId="{00000000-0000-0000-0000-000000000000}"/>
          </ac:picMkLst>
        </pc:picChg>
        <pc:cxnChg chg="del">
          <ac:chgData name="Paula Vázquez-Valero" userId="3a0e46d7-2099-40af-a155-aa45b68bfff3" providerId="ADAL" clId="{D54B23A4-C8FF-4C6F-8405-5D6D412F119D}" dt="2023-05-05T07:16:43.933" v="844" actId="21"/>
          <ac:cxnSpMkLst>
            <pc:docMk/>
            <pc:sldMk cId="0" sldId="828"/>
            <ac:cxnSpMk id="55" creationId="{0CF3E97F-D7CF-1619-304F-07CC416E041F}"/>
          </ac:cxnSpMkLst>
        </pc:cxnChg>
        <pc:cxnChg chg="del">
          <ac:chgData name="Paula Vázquez-Valero" userId="3a0e46d7-2099-40af-a155-aa45b68bfff3" providerId="ADAL" clId="{D54B23A4-C8FF-4C6F-8405-5D6D412F119D}" dt="2023-05-05T07:16:43.933" v="844" actId="21"/>
          <ac:cxnSpMkLst>
            <pc:docMk/>
            <pc:sldMk cId="0" sldId="828"/>
            <ac:cxnSpMk id="56" creationId="{2C638382-DFEB-A393-6E66-74D0DE1ED3B5}"/>
          </ac:cxnSpMkLst>
        </pc:cxnChg>
        <pc:cxnChg chg="del">
          <ac:chgData name="Paula Vázquez-Valero" userId="3a0e46d7-2099-40af-a155-aa45b68bfff3" providerId="ADAL" clId="{D54B23A4-C8FF-4C6F-8405-5D6D412F119D}" dt="2023-05-05T07:16:43.933" v="844" actId="21"/>
          <ac:cxnSpMkLst>
            <pc:docMk/>
            <pc:sldMk cId="0" sldId="828"/>
            <ac:cxnSpMk id="58" creationId="{EDA20CF8-183F-48F4-9041-D0F890EFE794}"/>
          </ac:cxnSpMkLst>
        </pc:cxnChg>
      </pc:sldChg>
      <pc:sldChg chg="modSp add mod">
        <pc:chgData name="Paula Vázquez-Valero" userId="3a0e46d7-2099-40af-a155-aa45b68bfff3" providerId="ADAL" clId="{D54B23A4-C8FF-4C6F-8405-5D6D412F119D}" dt="2023-05-05T07:46:39.792" v="2562" actId="207"/>
        <pc:sldMkLst>
          <pc:docMk/>
          <pc:sldMk cId="596162885" sldId="847"/>
        </pc:sldMkLst>
        <pc:graphicFrameChg chg="mod modGraphic">
          <ac:chgData name="Paula Vázquez-Valero" userId="3a0e46d7-2099-40af-a155-aa45b68bfff3" providerId="ADAL" clId="{D54B23A4-C8FF-4C6F-8405-5D6D412F119D}" dt="2023-05-05T07:46:39.792" v="2562" actId="207"/>
          <ac:graphicFrameMkLst>
            <pc:docMk/>
            <pc:sldMk cId="596162885" sldId="847"/>
            <ac:graphicFrameMk id="15" creationId="{4DB7913D-724A-4B00-BB96-ADDC7286CFA1}"/>
          </ac:graphicFrameMkLst>
        </pc:graphicFrameChg>
      </pc:sldChg>
      <pc:sldChg chg="addSp delSp modSp add mod modNotesTx">
        <pc:chgData name="Paula Vázquez-Valero" userId="3a0e46d7-2099-40af-a155-aa45b68bfff3" providerId="ADAL" clId="{D54B23A4-C8FF-4C6F-8405-5D6D412F119D}" dt="2023-05-05T07:54:27.205" v="3171" actId="20577"/>
        <pc:sldMkLst>
          <pc:docMk/>
          <pc:sldMk cId="88053565" sldId="940"/>
        </pc:sldMkLst>
        <pc:spChg chg="mod">
          <ac:chgData name="Paula Vázquez-Valero" userId="3a0e46d7-2099-40af-a155-aa45b68bfff3" providerId="ADAL" clId="{D54B23A4-C8FF-4C6F-8405-5D6D412F119D}" dt="2023-05-05T07:41:42.075" v="2285" actId="20577"/>
          <ac:spMkLst>
            <pc:docMk/>
            <pc:sldMk cId="88053565" sldId="940"/>
            <ac:spMk id="2" creationId="{9E5D7D67-0354-4144-9687-63666CDEA2E4}"/>
          </ac:spMkLst>
        </pc:spChg>
        <pc:spChg chg="add mod">
          <ac:chgData name="Paula Vázquez-Valero" userId="3a0e46d7-2099-40af-a155-aa45b68bfff3" providerId="ADAL" clId="{D54B23A4-C8FF-4C6F-8405-5D6D412F119D}" dt="2023-05-05T07:34:39.284" v="1877"/>
          <ac:spMkLst>
            <pc:docMk/>
            <pc:sldMk cId="88053565" sldId="940"/>
            <ac:spMk id="3" creationId="{C0CBCBA6-91DD-4404-E422-FD33430C506C}"/>
          </ac:spMkLst>
        </pc:spChg>
        <pc:spChg chg="del">
          <ac:chgData name="Paula Vázquez-Valero" userId="3a0e46d7-2099-40af-a155-aa45b68bfff3" providerId="ADAL" clId="{D54B23A4-C8FF-4C6F-8405-5D6D412F119D}" dt="2023-05-05T07:34:38.988" v="1876" actId="478"/>
          <ac:spMkLst>
            <pc:docMk/>
            <pc:sldMk cId="88053565" sldId="940"/>
            <ac:spMk id="35" creationId="{F41BD53F-7ABA-478A-AAAD-4B84A1C8BF38}"/>
          </ac:spMkLst>
        </pc:spChg>
        <pc:spChg chg="mod">
          <ac:chgData name="Paula Vázquez-Valero" userId="3a0e46d7-2099-40af-a155-aa45b68bfff3" providerId="ADAL" clId="{D54B23A4-C8FF-4C6F-8405-5D6D412F119D}" dt="2023-05-05T07:35:27.675" v="1914" actId="20577"/>
          <ac:spMkLst>
            <pc:docMk/>
            <pc:sldMk cId="88053565" sldId="940"/>
            <ac:spMk id="70" creationId="{FEB96DEC-737F-0E4B-ECDB-EB2C0C5107E1}"/>
          </ac:spMkLst>
        </pc:spChg>
        <pc:spChg chg="mod">
          <ac:chgData name="Paula Vázquez-Valero" userId="3a0e46d7-2099-40af-a155-aa45b68bfff3" providerId="ADAL" clId="{D54B23A4-C8FF-4C6F-8405-5D6D412F119D}" dt="2023-05-05T07:35:14.727" v="1888" actId="20577"/>
          <ac:spMkLst>
            <pc:docMk/>
            <pc:sldMk cId="88053565" sldId="940"/>
            <ac:spMk id="80" creationId="{F1C4015B-7BE6-FA1E-677A-ECF008734029}"/>
          </ac:spMkLst>
        </pc:spChg>
        <pc:spChg chg="mod">
          <ac:chgData name="Paula Vázquez-Valero" userId="3a0e46d7-2099-40af-a155-aa45b68bfff3" providerId="ADAL" clId="{D54B23A4-C8FF-4C6F-8405-5D6D412F119D}" dt="2023-05-05T07:35:22.358" v="1894" actId="1076"/>
          <ac:spMkLst>
            <pc:docMk/>
            <pc:sldMk cId="88053565" sldId="940"/>
            <ac:spMk id="85" creationId="{F3F7D9F1-375A-4154-EF55-A382CC949129}"/>
          </ac:spMkLst>
        </pc:spChg>
        <pc:spChg chg="mod">
          <ac:chgData name="Paula Vázquez-Valero" userId="3a0e46d7-2099-40af-a155-aa45b68bfff3" providerId="ADAL" clId="{D54B23A4-C8FF-4C6F-8405-5D6D412F119D}" dt="2023-05-05T07:39:33.807" v="2157" actId="20577"/>
          <ac:spMkLst>
            <pc:docMk/>
            <pc:sldMk cId="88053565" sldId="940"/>
            <ac:spMk id="87" creationId="{A8BE6209-32CA-E127-20F3-034D0F958BD9}"/>
          </ac:spMkLst>
        </pc:spChg>
        <pc:spChg chg="mod">
          <ac:chgData name="Paula Vázquez-Valero" userId="3a0e46d7-2099-40af-a155-aa45b68bfff3" providerId="ADAL" clId="{D54B23A4-C8FF-4C6F-8405-5D6D412F119D}" dt="2023-05-05T07:39:27.997" v="2152" actId="20577"/>
          <ac:spMkLst>
            <pc:docMk/>
            <pc:sldMk cId="88053565" sldId="940"/>
            <ac:spMk id="105" creationId="{03D6B0E4-0BAB-07EA-7A73-286DC9D484AA}"/>
          </ac:spMkLst>
        </pc:spChg>
        <pc:grpChg chg="del">
          <ac:chgData name="Paula Vázquez-Valero" userId="3a0e46d7-2099-40af-a155-aa45b68bfff3" providerId="ADAL" clId="{D54B23A4-C8FF-4C6F-8405-5D6D412F119D}" dt="2023-05-05T07:35:29.807" v="1915" actId="478"/>
          <ac:grpSpMkLst>
            <pc:docMk/>
            <pc:sldMk cId="88053565" sldId="940"/>
            <ac:grpSpMk id="90" creationId="{514BFC7A-04E5-96DA-5365-83054746B92F}"/>
          </ac:grpSpMkLst>
        </pc:grpChg>
      </pc:sldChg>
      <pc:sldChg chg="del">
        <pc:chgData name="Paula Vázquez-Valero" userId="3a0e46d7-2099-40af-a155-aa45b68bfff3" providerId="ADAL" clId="{D54B23A4-C8FF-4C6F-8405-5D6D412F119D}" dt="2023-05-05T07:34:27.157" v="1874" actId="2696"/>
        <pc:sldMkLst>
          <pc:docMk/>
          <pc:sldMk cId="2405794458" sldId="940"/>
        </pc:sldMkLst>
      </pc:sldChg>
      <pc:sldChg chg="del">
        <pc:chgData name="Paula Vázquez-Valero" userId="3a0e46d7-2099-40af-a155-aa45b68bfff3" providerId="ADAL" clId="{D54B23A4-C8FF-4C6F-8405-5D6D412F119D}" dt="2023-05-05T07:46:46.583" v="2563" actId="47"/>
        <pc:sldMkLst>
          <pc:docMk/>
          <pc:sldMk cId="3673061303" sldId="942"/>
        </pc:sldMkLst>
      </pc:sldChg>
      <pc:sldChg chg="modSp add mod modAnim">
        <pc:chgData name="Paula Vázquez-Valero" userId="3a0e46d7-2099-40af-a155-aa45b68bfff3" providerId="ADAL" clId="{D54B23A4-C8FF-4C6F-8405-5D6D412F119D}" dt="2023-05-05T07:53:48.343" v="3158" actId="20577"/>
        <pc:sldMkLst>
          <pc:docMk/>
          <pc:sldMk cId="4134755157" sldId="948"/>
        </pc:sldMkLst>
        <pc:spChg chg="mod">
          <ac:chgData name="Paula Vázquez-Valero" userId="3a0e46d7-2099-40af-a155-aa45b68bfff3" providerId="ADAL" clId="{D54B23A4-C8FF-4C6F-8405-5D6D412F119D}" dt="2023-05-05T07:53:48.343" v="3158" actId="20577"/>
          <ac:spMkLst>
            <pc:docMk/>
            <pc:sldMk cId="4134755157" sldId="948"/>
            <ac:spMk id="2" creationId="{9E5D7D67-0354-4144-9687-63666CDEA2E4}"/>
          </ac:spMkLst>
        </pc:spChg>
        <pc:spChg chg="mod">
          <ac:chgData name="Paula Vázquez-Valero" userId="3a0e46d7-2099-40af-a155-aa45b68bfff3" providerId="ADAL" clId="{D54B23A4-C8FF-4C6F-8405-5D6D412F119D}" dt="2023-05-05T07:52:59.201" v="3096" actId="20577"/>
          <ac:spMkLst>
            <pc:docMk/>
            <pc:sldMk cId="4134755157" sldId="948"/>
            <ac:spMk id="4" creationId="{6D7AD28A-08EB-EE45-F17D-8881862C87AA}"/>
          </ac:spMkLst>
        </pc:spChg>
        <pc:spChg chg="mod">
          <ac:chgData name="Paula Vázquez-Valero" userId="3a0e46d7-2099-40af-a155-aa45b68bfff3" providerId="ADAL" clId="{D54B23A4-C8FF-4C6F-8405-5D6D412F119D}" dt="2023-05-05T07:53:01.768" v="3101" actId="20577"/>
          <ac:spMkLst>
            <pc:docMk/>
            <pc:sldMk cId="4134755157" sldId="948"/>
            <ac:spMk id="5" creationId="{B644C7A1-45B5-A1E1-89A9-28C0C0E787A6}"/>
          </ac:spMkLst>
        </pc:spChg>
        <pc:spChg chg="mod">
          <ac:chgData name="Paula Vázquez-Valero" userId="3a0e46d7-2099-40af-a155-aa45b68bfff3" providerId="ADAL" clId="{D54B23A4-C8FF-4C6F-8405-5D6D412F119D}" dt="2023-05-05T07:53:10.610" v="3116" actId="20577"/>
          <ac:spMkLst>
            <pc:docMk/>
            <pc:sldMk cId="4134755157" sldId="948"/>
            <ac:spMk id="23" creationId="{CA723759-F379-AAE7-9F32-D791375346A4}"/>
          </ac:spMkLst>
        </pc:spChg>
        <pc:spChg chg="mod">
          <ac:chgData name="Paula Vázquez-Valero" userId="3a0e46d7-2099-40af-a155-aa45b68bfff3" providerId="ADAL" clId="{D54B23A4-C8FF-4C6F-8405-5D6D412F119D}" dt="2023-05-05T07:52:47.579" v="3072" actId="20577"/>
          <ac:spMkLst>
            <pc:docMk/>
            <pc:sldMk cId="4134755157" sldId="948"/>
            <ac:spMk id="24" creationId="{978B6B04-BF40-7807-F3FA-F689C078D402}"/>
          </ac:spMkLst>
        </pc:spChg>
        <pc:spChg chg="mod">
          <ac:chgData name="Paula Vázquez-Valero" userId="3a0e46d7-2099-40af-a155-aa45b68bfff3" providerId="ADAL" clId="{D54B23A4-C8FF-4C6F-8405-5D6D412F119D}" dt="2023-05-05T07:52:51.269" v="3078" actId="20577"/>
          <ac:spMkLst>
            <pc:docMk/>
            <pc:sldMk cId="4134755157" sldId="948"/>
            <ac:spMk id="26" creationId="{7C88977E-8504-C5F2-F7B3-4038E9F14E67}"/>
          </ac:spMkLst>
        </pc:spChg>
        <pc:spChg chg="mod">
          <ac:chgData name="Paula Vázquez-Valero" userId="3a0e46d7-2099-40af-a155-aa45b68bfff3" providerId="ADAL" clId="{D54B23A4-C8FF-4C6F-8405-5D6D412F119D}" dt="2023-05-05T07:52:55.139" v="3088" actId="20577"/>
          <ac:spMkLst>
            <pc:docMk/>
            <pc:sldMk cId="4134755157" sldId="948"/>
            <ac:spMk id="27" creationId="{B0B20876-24BB-42FB-B1AE-6D7D6752A707}"/>
          </ac:spMkLst>
        </pc:spChg>
        <pc:spChg chg="mod">
          <ac:chgData name="Paula Vázquez-Valero" userId="3a0e46d7-2099-40af-a155-aa45b68bfff3" providerId="ADAL" clId="{D54B23A4-C8FF-4C6F-8405-5D6D412F119D}" dt="2023-05-05T07:52:43.858" v="3066" actId="20577"/>
          <ac:spMkLst>
            <pc:docMk/>
            <pc:sldMk cId="4134755157" sldId="948"/>
            <ac:spMk id="28" creationId="{B69EAF54-D8E7-50CE-C087-DE6BCB1E1424}"/>
          </ac:spMkLst>
        </pc:spChg>
        <pc:spChg chg="mod">
          <ac:chgData name="Paula Vázquez-Valero" userId="3a0e46d7-2099-40af-a155-aa45b68bfff3" providerId="ADAL" clId="{D54B23A4-C8FF-4C6F-8405-5D6D412F119D}" dt="2023-05-05T07:52:40.711" v="3065" actId="20577"/>
          <ac:spMkLst>
            <pc:docMk/>
            <pc:sldMk cId="4134755157" sldId="948"/>
            <ac:spMk id="29" creationId="{249EAB0B-E963-C12E-921E-E33029810D7E}"/>
          </ac:spMkLst>
        </pc:spChg>
        <pc:spChg chg="mod">
          <ac:chgData name="Paula Vázquez-Valero" userId="3a0e46d7-2099-40af-a155-aa45b68bfff3" providerId="ADAL" clId="{D54B23A4-C8FF-4C6F-8405-5D6D412F119D}" dt="2023-05-05T07:52:36.146" v="3058" actId="20577"/>
          <ac:spMkLst>
            <pc:docMk/>
            <pc:sldMk cId="4134755157" sldId="948"/>
            <ac:spMk id="30" creationId="{30E454FA-2F61-19C0-890B-77104CA1C83A}"/>
          </ac:spMkLst>
        </pc:spChg>
        <pc:spChg chg="mod">
          <ac:chgData name="Paula Vázquez-Valero" userId="3a0e46d7-2099-40af-a155-aa45b68bfff3" providerId="ADAL" clId="{D54B23A4-C8FF-4C6F-8405-5D6D412F119D}" dt="2023-05-05T07:52:19.353" v="3020" actId="20577"/>
          <ac:spMkLst>
            <pc:docMk/>
            <pc:sldMk cId="4134755157" sldId="948"/>
            <ac:spMk id="37" creationId="{AA4CBD90-1DCA-78C8-CD1D-1E59C9D1E678}"/>
          </ac:spMkLst>
        </pc:spChg>
        <pc:spChg chg="mod">
          <ac:chgData name="Paula Vázquez-Valero" userId="3a0e46d7-2099-40af-a155-aa45b68bfff3" providerId="ADAL" clId="{D54B23A4-C8FF-4C6F-8405-5D6D412F119D}" dt="2023-05-05T07:52:28.036" v="3041" actId="20577"/>
          <ac:spMkLst>
            <pc:docMk/>
            <pc:sldMk cId="4134755157" sldId="948"/>
            <ac:spMk id="38" creationId="{8B40F497-B4DD-B0AB-FD20-B7D5496D4E90}"/>
          </ac:spMkLst>
        </pc:spChg>
        <pc:spChg chg="mod">
          <ac:chgData name="Paula Vázquez-Valero" userId="3a0e46d7-2099-40af-a155-aa45b68bfff3" providerId="ADAL" clId="{D54B23A4-C8FF-4C6F-8405-5D6D412F119D}" dt="2023-05-05T07:52:33.249" v="3050" actId="20577"/>
          <ac:spMkLst>
            <pc:docMk/>
            <pc:sldMk cId="4134755157" sldId="948"/>
            <ac:spMk id="39" creationId="{508E7474-ED46-56A4-7B73-B450AE2561FC}"/>
          </ac:spMkLst>
        </pc:spChg>
        <pc:spChg chg="mod">
          <ac:chgData name="Paula Vázquez-Valero" userId="3a0e46d7-2099-40af-a155-aa45b68bfff3" providerId="ADAL" clId="{D54B23A4-C8FF-4C6F-8405-5D6D412F119D}" dt="2023-05-05T07:52:15.951" v="3015" actId="20577"/>
          <ac:spMkLst>
            <pc:docMk/>
            <pc:sldMk cId="4134755157" sldId="948"/>
            <ac:spMk id="40" creationId="{E426B80E-1B02-291F-DD5B-EBAE0D648FC6}"/>
          </ac:spMkLst>
        </pc:spChg>
        <pc:spChg chg="mod">
          <ac:chgData name="Paula Vázquez-Valero" userId="3a0e46d7-2099-40af-a155-aa45b68bfff3" providerId="ADAL" clId="{D54B23A4-C8FF-4C6F-8405-5D6D412F119D}" dt="2023-05-05T07:52:24.298" v="3032" actId="20577"/>
          <ac:spMkLst>
            <pc:docMk/>
            <pc:sldMk cId="4134755157" sldId="948"/>
            <ac:spMk id="41" creationId="{94E6A690-4F5F-DE20-8B7E-6196B8E0CA69}"/>
          </ac:spMkLst>
        </pc:spChg>
        <pc:spChg chg="mod">
          <ac:chgData name="Paula Vázquez-Valero" userId="3a0e46d7-2099-40af-a155-aa45b68bfff3" providerId="ADAL" clId="{D54B23A4-C8FF-4C6F-8405-5D6D412F119D}" dt="2023-05-05T07:52:30.744" v="3044" actId="20577"/>
          <ac:spMkLst>
            <pc:docMk/>
            <pc:sldMk cId="4134755157" sldId="948"/>
            <ac:spMk id="42" creationId="{CEA05612-E1AF-DE5F-9E39-604625E53245}"/>
          </ac:spMkLst>
        </pc:spChg>
        <pc:spChg chg="mod">
          <ac:chgData name="Paula Vázquez-Valero" userId="3a0e46d7-2099-40af-a155-aa45b68bfff3" providerId="ADAL" clId="{D54B23A4-C8FF-4C6F-8405-5D6D412F119D}" dt="2023-05-05T07:53:19.603" v="3134" actId="20577"/>
          <ac:spMkLst>
            <pc:docMk/>
            <pc:sldMk cId="4134755157" sldId="948"/>
            <ac:spMk id="54" creationId="{13D71F2A-16AF-4A07-9E21-E2C0CC74C153}"/>
          </ac:spMkLst>
        </pc:spChg>
        <pc:spChg chg="mod">
          <ac:chgData name="Paula Vázquez-Valero" userId="3a0e46d7-2099-40af-a155-aa45b68bfff3" providerId="ADAL" clId="{D54B23A4-C8FF-4C6F-8405-5D6D412F119D}" dt="2023-05-05T07:53:16.534" v="3126" actId="20577"/>
          <ac:spMkLst>
            <pc:docMk/>
            <pc:sldMk cId="4134755157" sldId="948"/>
            <ac:spMk id="55" creationId="{8E7E88DD-FBC5-468A-AD40-981AD2499DFB}"/>
          </ac:spMkLst>
        </pc:spChg>
        <pc:spChg chg="mod">
          <ac:chgData name="Paula Vázquez-Valero" userId="3a0e46d7-2099-40af-a155-aa45b68bfff3" providerId="ADAL" clId="{D54B23A4-C8FF-4C6F-8405-5D6D412F119D}" dt="2023-05-05T07:53:13.602" v="3122" actId="20577"/>
          <ac:spMkLst>
            <pc:docMk/>
            <pc:sldMk cId="4134755157" sldId="948"/>
            <ac:spMk id="56" creationId="{79D09302-A4AF-421C-ABA6-0D37DEF7A1B8}"/>
          </ac:spMkLst>
        </pc:spChg>
        <pc:graphicFrameChg chg="mod modGraphic">
          <ac:chgData name="Paula Vázquez-Valero" userId="3a0e46d7-2099-40af-a155-aa45b68bfff3" providerId="ADAL" clId="{D54B23A4-C8FF-4C6F-8405-5D6D412F119D}" dt="2023-05-05T07:52:10.600" v="3006" actId="20577"/>
          <ac:graphicFrameMkLst>
            <pc:docMk/>
            <pc:sldMk cId="4134755157" sldId="948"/>
            <ac:graphicFrameMk id="72" creationId="{01CDDC8D-F56F-46FB-A324-83F96C7BFAE3}"/>
          </ac:graphicFrameMkLst>
        </pc:graphicFrameChg>
      </pc:sldChg>
      <pc:sldChg chg="addSp delSp modSp add mod delAnim modAnim">
        <pc:chgData name="Paula Vázquez-Valero" userId="3a0e46d7-2099-40af-a155-aa45b68bfff3" providerId="ADAL" clId="{D54B23A4-C8FF-4C6F-8405-5D6D412F119D}" dt="2023-05-05T07:49:23.744" v="2821" actId="1076"/>
        <pc:sldMkLst>
          <pc:docMk/>
          <pc:sldMk cId="1614989165" sldId="949"/>
        </pc:sldMkLst>
        <pc:spChg chg="add del mod">
          <ac:chgData name="Paula Vázquez-Valero" userId="3a0e46d7-2099-40af-a155-aa45b68bfff3" providerId="ADAL" clId="{D54B23A4-C8FF-4C6F-8405-5D6D412F119D}" dt="2023-05-05T07:46:28.742" v="2559" actId="478"/>
          <ac:spMkLst>
            <pc:docMk/>
            <pc:sldMk cId="1614989165" sldId="949"/>
            <ac:spMk id="6" creationId="{2DA6B7F8-0F8C-5E50-71CC-387CFDE8C5F1}"/>
          </ac:spMkLst>
        </pc:spChg>
        <pc:spChg chg="add mod">
          <ac:chgData name="Paula Vázquez-Valero" userId="3a0e46d7-2099-40af-a155-aa45b68bfff3" providerId="ADAL" clId="{D54B23A4-C8FF-4C6F-8405-5D6D412F119D}" dt="2023-05-05T07:47:47.110" v="2661" actId="255"/>
          <ac:spMkLst>
            <pc:docMk/>
            <pc:sldMk cId="1614989165" sldId="949"/>
            <ac:spMk id="7" creationId="{0C1428CD-C363-BE64-7049-6E33AB2E2F59}"/>
          </ac:spMkLst>
        </pc:spChg>
        <pc:spChg chg="add mod">
          <ac:chgData name="Paula Vázquez-Valero" userId="3a0e46d7-2099-40af-a155-aa45b68bfff3" providerId="ADAL" clId="{D54B23A4-C8FF-4C6F-8405-5D6D412F119D}" dt="2023-05-05T07:47:52.495" v="2673" actId="1038"/>
          <ac:spMkLst>
            <pc:docMk/>
            <pc:sldMk cId="1614989165" sldId="949"/>
            <ac:spMk id="8" creationId="{3F7724A9-5B2F-15C7-C467-2740FC3C7729}"/>
          </ac:spMkLst>
        </pc:spChg>
        <pc:spChg chg="add mod">
          <ac:chgData name="Paula Vázquez-Valero" userId="3a0e46d7-2099-40af-a155-aa45b68bfff3" providerId="ADAL" clId="{D54B23A4-C8FF-4C6F-8405-5D6D412F119D}" dt="2023-05-05T07:48:01.132" v="2699" actId="20577"/>
          <ac:spMkLst>
            <pc:docMk/>
            <pc:sldMk cId="1614989165" sldId="949"/>
            <ac:spMk id="9" creationId="{0CD2788F-20B7-E20A-D229-316B41142D97}"/>
          </ac:spMkLst>
        </pc:spChg>
        <pc:spChg chg="del">
          <ac:chgData name="Paula Vázquez-Valero" userId="3a0e46d7-2099-40af-a155-aa45b68bfff3" providerId="ADAL" clId="{D54B23A4-C8FF-4C6F-8405-5D6D412F119D}" dt="2023-05-05T07:42:08.710" v="2300" actId="478"/>
          <ac:spMkLst>
            <pc:docMk/>
            <pc:sldMk cId="1614989165" sldId="949"/>
            <ac:spMk id="10" creationId="{553535A8-7B3E-171A-70AA-D0D80985CEF6}"/>
          </ac:spMkLst>
        </pc:spChg>
        <pc:spChg chg="del">
          <ac:chgData name="Paula Vázquez-Valero" userId="3a0e46d7-2099-40af-a155-aa45b68bfff3" providerId="ADAL" clId="{D54B23A4-C8FF-4C6F-8405-5D6D412F119D}" dt="2023-05-05T07:42:08.710" v="2300" actId="478"/>
          <ac:spMkLst>
            <pc:docMk/>
            <pc:sldMk cId="1614989165" sldId="949"/>
            <ac:spMk id="11" creationId="{DEC10021-49B9-C821-6B2B-75601B5A9CED}"/>
          </ac:spMkLst>
        </pc:spChg>
        <pc:spChg chg="del">
          <ac:chgData name="Paula Vázquez-Valero" userId="3a0e46d7-2099-40af-a155-aa45b68bfff3" providerId="ADAL" clId="{D54B23A4-C8FF-4C6F-8405-5D6D412F119D}" dt="2023-05-05T07:42:08.710" v="2300" actId="478"/>
          <ac:spMkLst>
            <pc:docMk/>
            <pc:sldMk cId="1614989165" sldId="949"/>
            <ac:spMk id="12" creationId="{CD22E3F6-FE1A-8E28-0B52-2A89F4EC2AA9}"/>
          </ac:spMkLst>
        </pc:spChg>
        <pc:spChg chg="add mod">
          <ac:chgData name="Paula Vázquez-Valero" userId="3a0e46d7-2099-40af-a155-aa45b68bfff3" providerId="ADAL" clId="{D54B23A4-C8FF-4C6F-8405-5D6D412F119D}" dt="2023-05-05T07:48:30.439" v="2733" actId="20577"/>
          <ac:spMkLst>
            <pc:docMk/>
            <pc:sldMk cId="1614989165" sldId="949"/>
            <ac:spMk id="13" creationId="{C144174C-6656-5F64-DE42-8ABC2251A0ED}"/>
          </ac:spMkLst>
        </pc:spChg>
        <pc:spChg chg="add mod">
          <ac:chgData name="Paula Vázquez-Valero" userId="3a0e46d7-2099-40af-a155-aa45b68bfff3" providerId="ADAL" clId="{D54B23A4-C8FF-4C6F-8405-5D6D412F119D}" dt="2023-05-05T07:48:34.893" v="2746" actId="20577"/>
          <ac:spMkLst>
            <pc:docMk/>
            <pc:sldMk cId="1614989165" sldId="949"/>
            <ac:spMk id="14" creationId="{1A42EEF5-86E3-41EA-B89C-8A9D7DD53C7B}"/>
          </ac:spMkLst>
        </pc:spChg>
        <pc:spChg chg="add mod">
          <ac:chgData name="Paula Vázquez-Valero" userId="3a0e46d7-2099-40af-a155-aa45b68bfff3" providerId="ADAL" clId="{D54B23A4-C8FF-4C6F-8405-5D6D412F119D}" dt="2023-05-05T07:48:38.510" v="2750" actId="20577"/>
          <ac:spMkLst>
            <pc:docMk/>
            <pc:sldMk cId="1614989165" sldId="949"/>
            <ac:spMk id="15" creationId="{51A74817-E708-F7C7-DA4C-E6F64F1F1A57}"/>
          </ac:spMkLst>
        </pc:spChg>
        <pc:spChg chg="add mod">
          <ac:chgData name="Paula Vázquez-Valero" userId="3a0e46d7-2099-40af-a155-aa45b68bfff3" providerId="ADAL" clId="{D54B23A4-C8FF-4C6F-8405-5D6D412F119D}" dt="2023-05-05T07:48:20.100" v="2714" actId="1036"/>
          <ac:spMkLst>
            <pc:docMk/>
            <pc:sldMk cId="1614989165" sldId="949"/>
            <ac:spMk id="16" creationId="{960CB444-5A3A-C5E1-CCE3-A6A04C9B4C73}"/>
          </ac:spMkLst>
        </pc:spChg>
        <pc:spChg chg="add mod">
          <ac:chgData name="Paula Vázquez-Valero" userId="3a0e46d7-2099-40af-a155-aa45b68bfff3" providerId="ADAL" clId="{D54B23A4-C8FF-4C6F-8405-5D6D412F119D}" dt="2023-05-05T07:48:24.680" v="2722" actId="1036"/>
          <ac:spMkLst>
            <pc:docMk/>
            <pc:sldMk cId="1614989165" sldId="949"/>
            <ac:spMk id="17" creationId="{40B4A993-324F-FA00-FF2C-15E704EB00C3}"/>
          </ac:spMkLst>
        </pc:spChg>
        <pc:spChg chg="add mod">
          <ac:chgData name="Paula Vázquez-Valero" userId="3a0e46d7-2099-40af-a155-aa45b68bfff3" providerId="ADAL" clId="{D54B23A4-C8FF-4C6F-8405-5D6D412F119D}" dt="2023-05-05T07:48:27.026" v="2728" actId="20577"/>
          <ac:spMkLst>
            <pc:docMk/>
            <pc:sldMk cId="1614989165" sldId="949"/>
            <ac:spMk id="18" creationId="{F85FB5CF-0BF1-F5B0-5AE9-B4EA2AFBD538}"/>
          </ac:spMkLst>
        </pc:spChg>
        <pc:spChg chg="del">
          <ac:chgData name="Paula Vázquez-Valero" userId="3a0e46d7-2099-40af-a155-aa45b68bfff3" providerId="ADAL" clId="{D54B23A4-C8FF-4C6F-8405-5D6D412F119D}" dt="2023-05-05T07:42:08.710" v="2300" actId="478"/>
          <ac:spMkLst>
            <pc:docMk/>
            <pc:sldMk cId="1614989165" sldId="949"/>
            <ac:spMk id="20" creationId="{542671D2-E15F-0FE3-751C-B9E73CD16813}"/>
          </ac:spMkLst>
        </pc:spChg>
        <pc:spChg chg="add mod">
          <ac:chgData name="Paula Vázquez-Valero" userId="3a0e46d7-2099-40af-a155-aa45b68bfff3" providerId="ADAL" clId="{D54B23A4-C8FF-4C6F-8405-5D6D412F119D}" dt="2023-05-05T07:49:07.942" v="2797" actId="20577"/>
          <ac:spMkLst>
            <pc:docMk/>
            <pc:sldMk cId="1614989165" sldId="949"/>
            <ac:spMk id="21" creationId="{CDC29AA5-8C9B-DD3F-51F2-758314DDCB94}"/>
          </ac:spMkLst>
        </pc:spChg>
        <pc:spChg chg="add mod">
          <ac:chgData name="Paula Vázquez-Valero" userId="3a0e46d7-2099-40af-a155-aa45b68bfff3" providerId="ADAL" clId="{D54B23A4-C8FF-4C6F-8405-5D6D412F119D}" dt="2023-05-05T07:49:11.534" v="2806" actId="20577"/>
          <ac:spMkLst>
            <pc:docMk/>
            <pc:sldMk cId="1614989165" sldId="949"/>
            <ac:spMk id="22" creationId="{078024E7-25EF-8FDF-80A4-C90DB46C617D}"/>
          </ac:spMkLst>
        </pc:spChg>
        <pc:spChg chg="add mod">
          <ac:chgData name="Paula Vázquez-Valero" userId="3a0e46d7-2099-40af-a155-aa45b68bfff3" providerId="ADAL" clId="{D54B23A4-C8FF-4C6F-8405-5D6D412F119D}" dt="2023-05-05T07:49:21.065" v="2819" actId="1035"/>
          <ac:spMkLst>
            <pc:docMk/>
            <pc:sldMk cId="1614989165" sldId="949"/>
            <ac:spMk id="23" creationId="{AD7F0387-DE21-CEB0-98A6-6A6F066AEE91}"/>
          </ac:spMkLst>
        </pc:spChg>
        <pc:spChg chg="add mod">
          <ac:chgData name="Paula Vázquez-Valero" userId="3a0e46d7-2099-40af-a155-aa45b68bfff3" providerId="ADAL" clId="{D54B23A4-C8FF-4C6F-8405-5D6D412F119D}" dt="2023-05-05T07:48:49.416" v="2763" actId="20577"/>
          <ac:spMkLst>
            <pc:docMk/>
            <pc:sldMk cId="1614989165" sldId="949"/>
            <ac:spMk id="24" creationId="{EB0903DC-4E57-E509-560D-51F7B2E41CBA}"/>
          </ac:spMkLst>
        </pc:spChg>
        <pc:spChg chg="add mod">
          <ac:chgData name="Paula Vázquez-Valero" userId="3a0e46d7-2099-40af-a155-aa45b68bfff3" providerId="ADAL" clId="{D54B23A4-C8FF-4C6F-8405-5D6D412F119D}" dt="2023-05-05T07:48:57.984" v="2776" actId="20577"/>
          <ac:spMkLst>
            <pc:docMk/>
            <pc:sldMk cId="1614989165" sldId="949"/>
            <ac:spMk id="26" creationId="{9FF58A9C-40DF-932A-1CAA-607811024F80}"/>
          </ac:spMkLst>
        </pc:spChg>
        <pc:spChg chg="add mod">
          <ac:chgData name="Paula Vázquez-Valero" userId="3a0e46d7-2099-40af-a155-aa45b68bfff3" providerId="ADAL" clId="{D54B23A4-C8FF-4C6F-8405-5D6D412F119D}" dt="2023-05-05T07:49:02.226" v="2783" actId="20577"/>
          <ac:spMkLst>
            <pc:docMk/>
            <pc:sldMk cId="1614989165" sldId="949"/>
            <ac:spMk id="27" creationId="{BD5616A7-EF9F-F848-09BE-B59AB1A8C1AB}"/>
          </ac:spMkLst>
        </pc:spChg>
        <pc:spChg chg="del">
          <ac:chgData name="Paula Vázquez-Valero" userId="3a0e46d7-2099-40af-a155-aa45b68bfff3" providerId="ADAL" clId="{D54B23A4-C8FF-4C6F-8405-5D6D412F119D}" dt="2023-05-05T07:42:08.710" v="2300" actId="478"/>
          <ac:spMkLst>
            <pc:docMk/>
            <pc:sldMk cId="1614989165" sldId="949"/>
            <ac:spMk id="28" creationId="{DAF21A41-A54E-BA20-90CA-1A7597FFCE94}"/>
          </ac:spMkLst>
        </pc:spChg>
        <pc:spChg chg="del">
          <ac:chgData name="Paula Vázquez-Valero" userId="3a0e46d7-2099-40af-a155-aa45b68bfff3" providerId="ADAL" clId="{D54B23A4-C8FF-4C6F-8405-5D6D412F119D}" dt="2023-05-05T07:42:08.710" v="2300" actId="478"/>
          <ac:spMkLst>
            <pc:docMk/>
            <pc:sldMk cId="1614989165" sldId="949"/>
            <ac:spMk id="33" creationId="{E03E0CAC-0BC7-2639-6C71-E0C09D5FC52D}"/>
          </ac:spMkLst>
        </pc:spChg>
        <pc:spChg chg="del">
          <ac:chgData name="Paula Vázquez-Valero" userId="3a0e46d7-2099-40af-a155-aa45b68bfff3" providerId="ADAL" clId="{D54B23A4-C8FF-4C6F-8405-5D6D412F119D}" dt="2023-05-05T07:42:08.710" v="2300" actId="478"/>
          <ac:spMkLst>
            <pc:docMk/>
            <pc:sldMk cId="1614989165" sldId="949"/>
            <ac:spMk id="34" creationId="{D9A95158-84AD-8B34-31F9-E748B931BFAC}"/>
          </ac:spMkLst>
        </pc:spChg>
        <pc:spChg chg="del">
          <ac:chgData name="Paula Vázquez-Valero" userId="3a0e46d7-2099-40af-a155-aa45b68bfff3" providerId="ADAL" clId="{D54B23A4-C8FF-4C6F-8405-5D6D412F119D}" dt="2023-05-05T07:42:08.710" v="2300" actId="478"/>
          <ac:spMkLst>
            <pc:docMk/>
            <pc:sldMk cId="1614989165" sldId="949"/>
            <ac:spMk id="35" creationId="{9D97B10B-DD29-F5E7-1EAE-B5B597BE8E87}"/>
          </ac:spMkLst>
        </pc:spChg>
        <pc:spChg chg="del">
          <ac:chgData name="Paula Vázquez-Valero" userId="3a0e46d7-2099-40af-a155-aa45b68bfff3" providerId="ADAL" clId="{D54B23A4-C8FF-4C6F-8405-5D6D412F119D}" dt="2023-05-05T07:42:08.710" v="2300" actId="478"/>
          <ac:spMkLst>
            <pc:docMk/>
            <pc:sldMk cId="1614989165" sldId="949"/>
            <ac:spMk id="36" creationId="{B503F7AB-065A-CA21-6F0B-0E86BA7F052D}"/>
          </ac:spMkLst>
        </pc:spChg>
        <pc:spChg chg="del">
          <ac:chgData name="Paula Vázquez-Valero" userId="3a0e46d7-2099-40af-a155-aa45b68bfff3" providerId="ADAL" clId="{D54B23A4-C8FF-4C6F-8405-5D6D412F119D}" dt="2023-05-05T07:42:08.710" v="2300" actId="478"/>
          <ac:spMkLst>
            <pc:docMk/>
            <pc:sldMk cId="1614989165" sldId="949"/>
            <ac:spMk id="37" creationId="{24CD9C8E-7F33-DF74-4E1F-B186EC4E52EE}"/>
          </ac:spMkLst>
        </pc:spChg>
        <pc:spChg chg="del">
          <ac:chgData name="Paula Vázquez-Valero" userId="3a0e46d7-2099-40af-a155-aa45b68bfff3" providerId="ADAL" clId="{D54B23A4-C8FF-4C6F-8405-5D6D412F119D}" dt="2023-05-05T07:42:08.710" v="2300" actId="478"/>
          <ac:spMkLst>
            <pc:docMk/>
            <pc:sldMk cId="1614989165" sldId="949"/>
            <ac:spMk id="38" creationId="{5A0561D6-FC19-D76B-CA54-0FA8FA014943}"/>
          </ac:spMkLst>
        </pc:spChg>
        <pc:spChg chg="del">
          <ac:chgData name="Paula Vázquez-Valero" userId="3a0e46d7-2099-40af-a155-aa45b68bfff3" providerId="ADAL" clId="{D54B23A4-C8FF-4C6F-8405-5D6D412F119D}" dt="2023-05-05T07:42:08.710" v="2300" actId="478"/>
          <ac:spMkLst>
            <pc:docMk/>
            <pc:sldMk cId="1614989165" sldId="949"/>
            <ac:spMk id="39" creationId="{936742D5-6873-5F17-D36C-D015D9DFAC63}"/>
          </ac:spMkLst>
        </pc:spChg>
        <pc:spChg chg="del">
          <ac:chgData name="Paula Vázquez-Valero" userId="3a0e46d7-2099-40af-a155-aa45b68bfff3" providerId="ADAL" clId="{D54B23A4-C8FF-4C6F-8405-5D6D412F119D}" dt="2023-05-05T07:42:08.710" v="2300" actId="478"/>
          <ac:spMkLst>
            <pc:docMk/>
            <pc:sldMk cId="1614989165" sldId="949"/>
            <ac:spMk id="40" creationId="{D06605AA-23F0-BA75-B85A-6DC6AC170724}"/>
          </ac:spMkLst>
        </pc:spChg>
        <pc:spChg chg="del">
          <ac:chgData name="Paula Vázquez-Valero" userId="3a0e46d7-2099-40af-a155-aa45b68bfff3" providerId="ADAL" clId="{D54B23A4-C8FF-4C6F-8405-5D6D412F119D}" dt="2023-05-05T07:42:08.710" v="2300" actId="478"/>
          <ac:spMkLst>
            <pc:docMk/>
            <pc:sldMk cId="1614989165" sldId="949"/>
            <ac:spMk id="41" creationId="{57524F9B-5BAE-E456-4D45-FAD5C12C0EEA}"/>
          </ac:spMkLst>
        </pc:spChg>
        <pc:spChg chg="del">
          <ac:chgData name="Paula Vázquez-Valero" userId="3a0e46d7-2099-40af-a155-aa45b68bfff3" providerId="ADAL" clId="{D54B23A4-C8FF-4C6F-8405-5D6D412F119D}" dt="2023-05-05T07:42:08.710" v="2300" actId="478"/>
          <ac:spMkLst>
            <pc:docMk/>
            <pc:sldMk cId="1614989165" sldId="949"/>
            <ac:spMk id="42" creationId="{A3FE1B3A-5429-28DB-7241-E0932D5C9B4A}"/>
          </ac:spMkLst>
        </pc:spChg>
        <pc:spChg chg="mod">
          <ac:chgData name="Paula Vázquez-Valero" userId="3a0e46d7-2099-40af-a155-aa45b68bfff3" providerId="ADAL" clId="{D54B23A4-C8FF-4C6F-8405-5D6D412F119D}" dt="2023-05-05T07:47:07.582" v="2594" actId="1038"/>
          <ac:spMkLst>
            <pc:docMk/>
            <pc:sldMk cId="1614989165" sldId="949"/>
            <ac:spMk id="54" creationId="{61FD9AC4-A821-4C02-A2B0-9B0C124FD38B}"/>
          </ac:spMkLst>
        </pc:spChg>
        <pc:spChg chg="mod">
          <ac:chgData name="Paula Vázquez-Valero" userId="3a0e46d7-2099-40af-a155-aa45b68bfff3" providerId="ADAL" clId="{D54B23A4-C8FF-4C6F-8405-5D6D412F119D}" dt="2023-05-05T07:47:11.134" v="2611" actId="20577"/>
          <ac:spMkLst>
            <pc:docMk/>
            <pc:sldMk cId="1614989165" sldId="949"/>
            <ac:spMk id="55" creationId="{01FDF8A7-13C4-4EDB-8458-850B90356D28}"/>
          </ac:spMkLst>
        </pc:spChg>
        <pc:spChg chg="mod">
          <ac:chgData name="Paula Vázquez-Valero" userId="3a0e46d7-2099-40af-a155-aa45b68bfff3" providerId="ADAL" clId="{D54B23A4-C8FF-4C6F-8405-5D6D412F119D}" dt="2023-05-05T07:47:21.131" v="2635" actId="20577"/>
          <ac:spMkLst>
            <pc:docMk/>
            <pc:sldMk cId="1614989165" sldId="949"/>
            <ac:spMk id="56" creationId="{1759C833-0C6D-48EC-B259-4591D680362A}"/>
          </ac:spMkLst>
        </pc:spChg>
        <pc:graphicFrameChg chg="mod modGraphic">
          <ac:chgData name="Paula Vázquez-Valero" userId="3a0e46d7-2099-40af-a155-aa45b68bfff3" providerId="ADAL" clId="{D54B23A4-C8FF-4C6F-8405-5D6D412F119D}" dt="2023-05-05T07:49:23.744" v="2821" actId="1076"/>
          <ac:graphicFrameMkLst>
            <pc:docMk/>
            <pc:sldMk cId="1614989165" sldId="949"/>
            <ac:graphicFrameMk id="47" creationId="{86081372-E33F-4537-B8BF-87646FD7CBFF}"/>
          </ac:graphicFrameMkLst>
        </pc:graphicFrameChg>
      </pc:sldChg>
      <pc:sldChg chg="del">
        <pc:chgData name="Paula Vázquez-Valero" userId="3a0e46d7-2099-40af-a155-aa45b68bfff3" providerId="ADAL" clId="{D54B23A4-C8FF-4C6F-8405-5D6D412F119D}" dt="2023-05-05T07:46:46.583" v="2563" actId="47"/>
        <pc:sldMkLst>
          <pc:docMk/>
          <pc:sldMk cId="3322571881" sldId="962"/>
        </pc:sldMkLst>
      </pc:sldChg>
      <pc:sldChg chg="del">
        <pc:chgData name="Paula Vázquez-Valero" userId="3a0e46d7-2099-40af-a155-aa45b68bfff3" providerId="ADAL" clId="{D54B23A4-C8FF-4C6F-8405-5D6D412F119D}" dt="2023-05-05T07:16:21.536" v="836" actId="47"/>
        <pc:sldMkLst>
          <pc:docMk/>
          <pc:sldMk cId="2722927513" sldId="970"/>
        </pc:sldMkLst>
      </pc:sldChg>
      <pc:sldChg chg="add del">
        <pc:chgData name="Paula Vázquez-Valero" userId="3a0e46d7-2099-40af-a155-aa45b68bfff3" providerId="ADAL" clId="{D54B23A4-C8FF-4C6F-8405-5D6D412F119D}" dt="2023-05-05T07:46:46.583" v="2563" actId="47"/>
        <pc:sldMkLst>
          <pc:docMk/>
          <pc:sldMk cId="3327962631" sldId="972"/>
        </pc:sldMkLst>
      </pc:sldChg>
      <pc:sldChg chg="add del">
        <pc:chgData name="Paula Vázquez-Valero" userId="3a0e46d7-2099-40af-a155-aa45b68bfff3" providerId="ADAL" clId="{D54B23A4-C8FF-4C6F-8405-5D6D412F119D}" dt="2023-05-05T07:46:46.583" v="2563" actId="47"/>
        <pc:sldMkLst>
          <pc:docMk/>
          <pc:sldMk cId="563966288" sldId="973"/>
        </pc:sldMkLst>
      </pc:sldChg>
      <pc:sldChg chg="add del">
        <pc:chgData name="Paula Vázquez-Valero" userId="3a0e46d7-2099-40af-a155-aa45b68bfff3" providerId="ADAL" clId="{D54B23A4-C8FF-4C6F-8405-5D6D412F119D}" dt="2023-05-05T07:46:46.583" v="2563" actId="47"/>
        <pc:sldMkLst>
          <pc:docMk/>
          <pc:sldMk cId="1802582040" sldId="974"/>
        </pc:sldMkLst>
      </pc:sldChg>
      <pc:sldChg chg="add del">
        <pc:chgData name="Paula Vázquez-Valero" userId="3a0e46d7-2099-40af-a155-aa45b68bfff3" providerId="ADAL" clId="{D54B23A4-C8FF-4C6F-8405-5D6D412F119D}" dt="2023-05-05T07:46:46.583" v="2563" actId="47"/>
        <pc:sldMkLst>
          <pc:docMk/>
          <pc:sldMk cId="2317536853" sldId="975"/>
        </pc:sldMkLst>
      </pc:sldChg>
      <pc:sldChg chg="del">
        <pc:chgData name="Paula Vázquez-Valero" userId="3a0e46d7-2099-40af-a155-aa45b68bfff3" providerId="ADAL" clId="{D54B23A4-C8FF-4C6F-8405-5D6D412F119D}" dt="2023-05-05T07:46:46.583" v="2563" actId="47"/>
        <pc:sldMkLst>
          <pc:docMk/>
          <pc:sldMk cId="3510239877" sldId="977"/>
        </pc:sldMkLst>
      </pc:sldChg>
      <pc:sldChg chg="addSp delSp modSp mod ord delAnim modAnim modNotesTx">
        <pc:chgData name="Paula Vázquez-Valero" userId="3a0e46d7-2099-40af-a155-aa45b68bfff3" providerId="ADAL" clId="{D54B23A4-C8FF-4C6F-8405-5D6D412F119D}" dt="2023-05-05T07:41:35.350" v="2283" actId="20577"/>
        <pc:sldMkLst>
          <pc:docMk/>
          <pc:sldMk cId="964883176" sldId="980"/>
        </pc:sldMkLst>
        <pc:spChg chg="mod">
          <ac:chgData name="Paula Vázquez-Valero" userId="3a0e46d7-2099-40af-a155-aa45b68bfff3" providerId="ADAL" clId="{D54B23A4-C8FF-4C6F-8405-5D6D412F119D}" dt="2023-05-05T07:41:35.350" v="2283" actId="20577"/>
          <ac:spMkLst>
            <pc:docMk/>
            <pc:sldMk cId="964883176" sldId="980"/>
            <ac:spMk id="2" creationId="{9E5D7D67-0354-4144-9687-63666CDEA2E4}"/>
          </ac:spMkLst>
        </pc:spChg>
        <pc:spChg chg="add mod">
          <ac:chgData name="Paula Vázquez-Valero" userId="3a0e46d7-2099-40af-a155-aa45b68bfff3" providerId="ADAL" clId="{D54B23A4-C8FF-4C6F-8405-5D6D412F119D}" dt="2023-05-05T07:24:56.599" v="1431"/>
          <ac:spMkLst>
            <pc:docMk/>
            <pc:sldMk cId="964883176" sldId="980"/>
            <ac:spMk id="3" creationId="{5DF1A7C2-EA5F-70C4-5181-4178FC231446}"/>
          </ac:spMkLst>
        </pc:spChg>
        <pc:spChg chg="del">
          <ac:chgData name="Paula Vázquez-Valero" userId="3a0e46d7-2099-40af-a155-aa45b68bfff3" providerId="ADAL" clId="{D54B23A4-C8FF-4C6F-8405-5D6D412F119D}" dt="2023-05-05T07:24:56.263" v="1430" actId="478"/>
          <ac:spMkLst>
            <pc:docMk/>
            <pc:sldMk cId="964883176" sldId="980"/>
            <ac:spMk id="33" creationId="{F6EBF477-5B38-42D2-8306-ABF1F35CD572}"/>
          </ac:spMkLst>
        </pc:spChg>
        <pc:spChg chg="del">
          <ac:chgData name="Paula Vázquez-Valero" userId="3a0e46d7-2099-40af-a155-aa45b68bfff3" providerId="ADAL" clId="{D54B23A4-C8FF-4C6F-8405-5D6D412F119D}" dt="2023-05-05T07:25:10.394" v="1432" actId="478"/>
          <ac:spMkLst>
            <pc:docMk/>
            <pc:sldMk cId="964883176" sldId="980"/>
            <ac:spMk id="61" creationId="{05017DAC-4204-55D9-2868-563C4E98F725}"/>
          </ac:spMkLst>
        </pc:spChg>
        <pc:spChg chg="del">
          <ac:chgData name="Paula Vázquez-Valero" userId="3a0e46d7-2099-40af-a155-aa45b68bfff3" providerId="ADAL" clId="{D54B23A4-C8FF-4C6F-8405-5D6D412F119D}" dt="2023-05-05T07:25:19.346" v="1435" actId="478"/>
          <ac:spMkLst>
            <pc:docMk/>
            <pc:sldMk cId="964883176" sldId="980"/>
            <ac:spMk id="113" creationId="{95AB7CB8-790B-D474-9FB1-9F0D9B04F9C1}"/>
          </ac:spMkLst>
        </pc:spChg>
        <pc:spChg chg="del mod">
          <ac:chgData name="Paula Vázquez-Valero" userId="3a0e46d7-2099-40af-a155-aa45b68bfff3" providerId="ADAL" clId="{D54B23A4-C8FF-4C6F-8405-5D6D412F119D}" dt="2023-05-05T07:25:19.346" v="1435" actId="478"/>
          <ac:spMkLst>
            <pc:docMk/>
            <pc:sldMk cId="964883176" sldId="980"/>
            <ac:spMk id="114" creationId="{C25FB12C-A009-B5CD-3A98-8514667CF1C7}"/>
          </ac:spMkLst>
        </pc:spChg>
        <pc:graphicFrameChg chg="modGraphic">
          <ac:chgData name="Paula Vázquez-Valero" userId="3a0e46d7-2099-40af-a155-aa45b68bfff3" providerId="ADAL" clId="{D54B23A4-C8FF-4C6F-8405-5D6D412F119D}" dt="2023-05-05T07:25:53.914" v="1451" actId="20577"/>
          <ac:graphicFrameMkLst>
            <pc:docMk/>
            <pc:sldMk cId="964883176" sldId="980"/>
            <ac:graphicFrameMk id="48" creationId="{4472D261-346E-F0D7-FAE1-E57A7770CCFB}"/>
          </ac:graphicFrameMkLst>
        </pc:graphicFrameChg>
      </pc:sldChg>
      <pc:sldChg chg="addSp delSp modSp mod ord delAnim modAnim">
        <pc:chgData name="Paula Vázquez-Valero" userId="3a0e46d7-2099-40af-a155-aa45b68bfff3" providerId="ADAL" clId="{D54B23A4-C8FF-4C6F-8405-5D6D412F119D}" dt="2023-05-05T07:41:39.020" v="2284" actId="20577"/>
        <pc:sldMkLst>
          <pc:docMk/>
          <pc:sldMk cId="1846363117" sldId="981"/>
        </pc:sldMkLst>
        <pc:spChg chg="mod">
          <ac:chgData name="Paula Vázquez-Valero" userId="3a0e46d7-2099-40af-a155-aa45b68bfff3" providerId="ADAL" clId="{D54B23A4-C8FF-4C6F-8405-5D6D412F119D}" dt="2023-05-05T07:41:39.020" v="2284" actId="20577"/>
          <ac:spMkLst>
            <pc:docMk/>
            <pc:sldMk cId="1846363117" sldId="981"/>
            <ac:spMk id="2" creationId="{9E5D7D67-0354-4144-9687-63666CDEA2E4}"/>
          </ac:spMkLst>
        </pc:spChg>
        <pc:spChg chg="add mod">
          <ac:chgData name="Paula Vázquez-Valero" userId="3a0e46d7-2099-40af-a155-aa45b68bfff3" providerId="ADAL" clId="{D54B23A4-C8FF-4C6F-8405-5D6D412F119D}" dt="2023-05-05T07:29:09.676" v="1664"/>
          <ac:spMkLst>
            <pc:docMk/>
            <pc:sldMk cId="1846363117" sldId="981"/>
            <ac:spMk id="3" creationId="{79DDB64C-461C-20CF-936A-D20F989C2D04}"/>
          </ac:spMkLst>
        </pc:spChg>
        <pc:spChg chg="add mod">
          <ac:chgData name="Paula Vázquez-Valero" userId="3a0e46d7-2099-40af-a155-aa45b68bfff3" providerId="ADAL" clId="{D54B23A4-C8FF-4C6F-8405-5D6D412F119D}" dt="2023-05-05T07:30:57.051" v="1748" actId="20577"/>
          <ac:spMkLst>
            <pc:docMk/>
            <pc:sldMk cId="1846363117" sldId="981"/>
            <ac:spMk id="4" creationId="{FFAA800B-2578-7535-D334-D05DC931EF0B}"/>
          </ac:spMkLst>
        </pc:spChg>
        <pc:spChg chg="del">
          <ac:chgData name="Paula Vázquez-Valero" userId="3a0e46d7-2099-40af-a155-aa45b68bfff3" providerId="ADAL" clId="{D54B23A4-C8FF-4C6F-8405-5D6D412F119D}" dt="2023-05-05T07:29:09.407" v="1663" actId="478"/>
          <ac:spMkLst>
            <pc:docMk/>
            <pc:sldMk cId="1846363117" sldId="981"/>
            <ac:spMk id="33" creationId="{F6EBF477-5B38-42D2-8306-ABF1F35CD572}"/>
          </ac:spMkLst>
        </pc:spChg>
        <pc:spChg chg="mod">
          <ac:chgData name="Paula Vázquez-Valero" userId="3a0e46d7-2099-40af-a155-aa45b68bfff3" providerId="ADAL" clId="{D54B23A4-C8FF-4C6F-8405-5D6D412F119D}" dt="2023-05-05T07:26:55.883" v="1456" actId="1076"/>
          <ac:spMkLst>
            <pc:docMk/>
            <pc:sldMk cId="1846363117" sldId="981"/>
            <ac:spMk id="39" creationId="{1746AE7A-1265-6F5A-4D1E-3449EF4C2430}"/>
          </ac:spMkLst>
        </pc:spChg>
        <pc:spChg chg="mod">
          <ac:chgData name="Paula Vázquez-Valero" userId="3a0e46d7-2099-40af-a155-aa45b68bfff3" providerId="ADAL" clId="{D54B23A4-C8FF-4C6F-8405-5D6D412F119D}" dt="2023-05-05T07:27:07.934" v="1476" actId="1038"/>
          <ac:spMkLst>
            <pc:docMk/>
            <pc:sldMk cId="1846363117" sldId="981"/>
            <ac:spMk id="40" creationId="{DCCC2378-05A9-D365-0911-3CE2A6098CCA}"/>
          </ac:spMkLst>
        </pc:spChg>
        <pc:spChg chg="mod">
          <ac:chgData name="Paula Vázquez-Valero" userId="3a0e46d7-2099-40af-a155-aa45b68bfff3" providerId="ADAL" clId="{D54B23A4-C8FF-4C6F-8405-5D6D412F119D}" dt="2023-05-05T07:27:20.651" v="1502" actId="1035"/>
          <ac:spMkLst>
            <pc:docMk/>
            <pc:sldMk cId="1846363117" sldId="981"/>
            <ac:spMk id="43" creationId="{7BB4768E-6804-E600-D0BB-6CBC2C2A7F21}"/>
          </ac:spMkLst>
        </pc:spChg>
        <pc:spChg chg="mod">
          <ac:chgData name="Paula Vázquez-Valero" userId="3a0e46d7-2099-40af-a155-aa45b68bfff3" providerId="ADAL" clId="{D54B23A4-C8FF-4C6F-8405-5D6D412F119D}" dt="2023-05-05T07:30:14.233" v="1683" actId="1035"/>
          <ac:spMkLst>
            <pc:docMk/>
            <pc:sldMk cId="1846363117" sldId="981"/>
            <ac:spMk id="44" creationId="{4711DF66-23F0-4840-3C7B-6DEC741D05FC}"/>
          </ac:spMkLst>
        </pc:spChg>
        <pc:spChg chg="del mod">
          <ac:chgData name="Paula Vázquez-Valero" userId="3a0e46d7-2099-40af-a155-aa45b68bfff3" providerId="ADAL" clId="{D54B23A4-C8FF-4C6F-8405-5D6D412F119D}" dt="2023-05-05T07:28:02.764" v="1592" actId="478"/>
          <ac:spMkLst>
            <pc:docMk/>
            <pc:sldMk cId="1846363117" sldId="981"/>
            <ac:spMk id="45" creationId="{7E9EC340-F6DA-0A82-8833-D8F18D6D3E16}"/>
          </ac:spMkLst>
        </pc:spChg>
        <pc:spChg chg="mod">
          <ac:chgData name="Paula Vázquez-Valero" userId="3a0e46d7-2099-40af-a155-aa45b68bfff3" providerId="ADAL" clId="{D54B23A4-C8FF-4C6F-8405-5D6D412F119D}" dt="2023-05-05T07:30:31.419" v="1714" actId="20577"/>
          <ac:spMkLst>
            <pc:docMk/>
            <pc:sldMk cId="1846363117" sldId="981"/>
            <ac:spMk id="46" creationId="{A07F1679-3666-D86C-2E88-49BDEBBAEAD1}"/>
          </ac:spMkLst>
        </pc:spChg>
        <pc:spChg chg="mod">
          <ac:chgData name="Paula Vázquez-Valero" userId="3a0e46d7-2099-40af-a155-aa45b68bfff3" providerId="ADAL" clId="{D54B23A4-C8FF-4C6F-8405-5D6D412F119D}" dt="2023-05-05T07:30:44.658" v="1721" actId="1035"/>
          <ac:spMkLst>
            <pc:docMk/>
            <pc:sldMk cId="1846363117" sldId="981"/>
            <ac:spMk id="47" creationId="{2C13CE67-1C4D-A9DE-2DE8-6A4F4EAAC79F}"/>
          </ac:spMkLst>
        </pc:spChg>
        <pc:spChg chg="del mod">
          <ac:chgData name="Paula Vázquez-Valero" userId="3a0e46d7-2099-40af-a155-aa45b68bfff3" providerId="ADAL" clId="{D54B23A4-C8FF-4C6F-8405-5D6D412F119D}" dt="2023-05-05T07:28:56.065" v="1662" actId="478"/>
          <ac:spMkLst>
            <pc:docMk/>
            <pc:sldMk cId="1846363117" sldId="981"/>
            <ac:spMk id="49" creationId="{9959881F-0914-5380-AC92-7E9DB5AE5F2E}"/>
          </ac:spMkLst>
        </pc:spChg>
        <pc:spChg chg="del">
          <ac:chgData name="Paula Vázquez-Valero" userId="3a0e46d7-2099-40af-a155-aa45b68bfff3" providerId="ADAL" clId="{D54B23A4-C8FF-4C6F-8405-5D6D412F119D}" dt="2023-05-05T07:28:43.231" v="1659" actId="478"/>
          <ac:spMkLst>
            <pc:docMk/>
            <pc:sldMk cId="1846363117" sldId="981"/>
            <ac:spMk id="61" creationId="{05017DAC-4204-55D9-2868-563C4E98F725}"/>
          </ac:spMkLst>
        </pc:spChg>
        <pc:graphicFrameChg chg="mod modGraphic">
          <ac:chgData name="Paula Vázquez-Valero" userId="3a0e46d7-2099-40af-a155-aa45b68bfff3" providerId="ADAL" clId="{D54B23A4-C8FF-4C6F-8405-5D6D412F119D}" dt="2023-05-05T07:28:53.805" v="1661" actId="2165"/>
          <ac:graphicFrameMkLst>
            <pc:docMk/>
            <pc:sldMk cId="1846363117" sldId="981"/>
            <ac:graphicFrameMk id="48" creationId="{4472D261-346E-F0D7-FAE1-E57A7770CCFB}"/>
          </ac:graphicFrameMkLst>
        </pc:graphicFrameChg>
      </pc:sldChg>
      <pc:sldChg chg="del">
        <pc:chgData name="Paula Vázquez-Valero" userId="3a0e46d7-2099-40af-a155-aa45b68bfff3" providerId="ADAL" clId="{D54B23A4-C8FF-4C6F-8405-5D6D412F119D}" dt="2023-05-05T07:34:27.157" v="1874" actId="2696"/>
        <pc:sldMkLst>
          <pc:docMk/>
          <pc:sldMk cId="935743046" sldId="982"/>
        </pc:sldMkLst>
      </pc:sldChg>
      <pc:sldChg chg="addSp delSp modSp add mod modNotesTx">
        <pc:chgData name="Paula Vázquez-Valero" userId="3a0e46d7-2099-40af-a155-aa45b68bfff3" providerId="ADAL" clId="{D54B23A4-C8FF-4C6F-8405-5D6D412F119D}" dt="2023-05-05T07:54:05.468" v="3162" actId="20577"/>
        <pc:sldMkLst>
          <pc:docMk/>
          <pc:sldMk cId="1949501954" sldId="982"/>
        </pc:sldMkLst>
        <pc:spChg chg="mod">
          <ac:chgData name="Paula Vázquez-Valero" userId="3a0e46d7-2099-40af-a155-aa45b68bfff3" providerId="ADAL" clId="{D54B23A4-C8FF-4C6F-8405-5D6D412F119D}" dt="2023-05-05T07:41:46.250" v="2290" actId="20577"/>
          <ac:spMkLst>
            <pc:docMk/>
            <pc:sldMk cId="1949501954" sldId="982"/>
            <ac:spMk id="2" creationId="{9E5D7D67-0354-4144-9687-63666CDEA2E4}"/>
          </ac:spMkLst>
        </pc:spChg>
        <pc:spChg chg="add mod">
          <ac:chgData name="Paula Vázquez-Valero" userId="3a0e46d7-2099-40af-a155-aa45b68bfff3" providerId="ADAL" clId="{D54B23A4-C8FF-4C6F-8405-5D6D412F119D}" dt="2023-05-05T07:36:17.309" v="1964"/>
          <ac:spMkLst>
            <pc:docMk/>
            <pc:sldMk cId="1949501954" sldId="982"/>
            <ac:spMk id="3" creationId="{1B5B55C1-5EE6-146E-0238-1330CCF38937}"/>
          </ac:spMkLst>
        </pc:spChg>
        <pc:spChg chg="mod">
          <ac:chgData name="Paula Vázquez-Valero" userId="3a0e46d7-2099-40af-a155-aa45b68bfff3" providerId="ADAL" clId="{D54B23A4-C8FF-4C6F-8405-5D6D412F119D}" dt="2023-05-05T07:39:25.033" v="2150" actId="20577"/>
          <ac:spMkLst>
            <pc:docMk/>
            <pc:sldMk cId="1949501954" sldId="982"/>
            <ac:spMk id="26" creationId="{BA6BBDBF-B955-84F1-951D-F0208124E275}"/>
          </ac:spMkLst>
        </pc:spChg>
        <pc:spChg chg="del">
          <ac:chgData name="Paula Vázquez-Valero" userId="3a0e46d7-2099-40af-a155-aa45b68bfff3" providerId="ADAL" clId="{D54B23A4-C8FF-4C6F-8405-5D6D412F119D}" dt="2023-05-05T07:36:17.133" v="1963" actId="478"/>
          <ac:spMkLst>
            <pc:docMk/>
            <pc:sldMk cId="1949501954" sldId="982"/>
            <ac:spMk id="35" creationId="{F41BD53F-7ABA-478A-AAAD-4B84A1C8BF38}"/>
          </ac:spMkLst>
        </pc:spChg>
        <pc:spChg chg="mod">
          <ac:chgData name="Paula Vázquez-Valero" userId="3a0e46d7-2099-40af-a155-aa45b68bfff3" providerId="ADAL" clId="{D54B23A4-C8FF-4C6F-8405-5D6D412F119D}" dt="2023-05-05T07:36:12.427" v="1962" actId="20577"/>
          <ac:spMkLst>
            <pc:docMk/>
            <pc:sldMk cId="1949501954" sldId="982"/>
            <ac:spMk id="70" creationId="{FEB96DEC-737F-0E4B-ECDB-EB2C0C5107E1}"/>
          </ac:spMkLst>
        </pc:spChg>
        <pc:spChg chg="mod">
          <ac:chgData name="Paula Vázquez-Valero" userId="3a0e46d7-2099-40af-a155-aa45b68bfff3" providerId="ADAL" clId="{D54B23A4-C8FF-4C6F-8405-5D6D412F119D}" dt="2023-05-05T07:35:58.209" v="1942" actId="20577"/>
          <ac:spMkLst>
            <pc:docMk/>
            <pc:sldMk cId="1949501954" sldId="982"/>
            <ac:spMk id="80" creationId="{F1C4015B-7BE6-FA1E-677A-ECF008734029}"/>
          </ac:spMkLst>
        </pc:spChg>
        <pc:spChg chg="mod">
          <ac:chgData name="Paula Vázquez-Valero" userId="3a0e46d7-2099-40af-a155-aa45b68bfff3" providerId="ADAL" clId="{D54B23A4-C8FF-4C6F-8405-5D6D412F119D}" dt="2023-05-05T07:36:07.362" v="1950" actId="20577"/>
          <ac:spMkLst>
            <pc:docMk/>
            <pc:sldMk cId="1949501954" sldId="982"/>
            <ac:spMk id="85" creationId="{F3F7D9F1-375A-4154-EF55-A382CC949129}"/>
          </ac:spMkLst>
        </pc:spChg>
        <pc:grpChg chg="del">
          <ac:chgData name="Paula Vázquez-Valero" userId="3a0e46d7-2099-40af-a155-aa45b68bfff3" providerId="ADAL" clId="{D54B23A4-C8FF-4C6F-8405-5D6D412F119D}" dt="2023-05-05T07:35:34.929" v="1916" actId="478"/>
          <ac:grpSpMkLst>
            <pc:docMk/>
            <pc:sldMk cId="1949501954" sldId="982"/>
            <ac:grpSpMk id="90" creationId="{514BFC7A-04E5-96DA-5365-83054746B92F}"/>
          </ac:grpSpMkLst>
        </pc:grpChg>
      </pc:sldChg>
      <pc:sldChg chg="del">
        <pc:chgData name="Paula Vázquez-Valero" userId="3a0e46d7-2099-40af-a155-aa45b68bfff3" providerId="ADAL" clId="{D54B23A4-C8FF-4C6F-8405-5D6D412F119D}" dt="2023-05-05T07:34:27.157" v="1874" actId="2696"/>
        <pc:sldMkLst>
          <pc:docMk/>
          <pc:sldMk cId="2359826611" sldId="983"/>
        </pc:sldMkLst>
      </pc:sldChg>
      <pc:sldChg chg="addSp delSp modSp add mod delAnim modAnim modNotesTx">
        <pc:chgData name="Paula Vázquez-Valero" userId="3a0e46d7-2099-40af-a155-aa45b68bfff3" providerId="ADAL" clId="{D54B23A4-C8FF-4C6F-8405-5D6D412F119D}" dt="2023-05-05T07:54:15.021" v="3165" actId="20577"/>
        <pc:sldMkLst>
          <pc:docMk/>
          <pc:sldMk cId="3225840977" sldId="983"/>
        </pc:sldMkLst>
        <pc:spChg chg="mod">
          <ac:chgData name="Paula Vázquez-Valero" userId="3a0e46d7-2099-40af-a155-aa45b68bfff3" providerId="ADAL" clId="{D54B23A4-C8FF-4C6F-8405-5D6D412F119D}" dt="2023-05-05T07:41:49.054" v="2291" actId="20577"/>
          <ac:spMkLst>
            <pc:docMk/>
            <pc:sldMk cId="3225840977" sldId="983"/>
            <ac:spMk id="2" creationId="{9E5D7D67-0354-4144-9687-63666CDEA2E4}"/>
          </ac:spMkLst>
        </pc:spChg>
        <pc:spChg chg="add mod">
          <ac:chgData name="Paula Vázquez-Valero" userId="3a0e46d7-2099-40af-a155-aa45b68bfff3" providerId="ADAL" clId="{D54B23A4-C8FF-4C6F-8405-5D6D412F119D}" dt="2023-05-05T07:36:19.708" v="1966"/>
          <ac:spMkLst>
            <pc:docMk/>
            <pc:sldMk cId="3225840977" sldId="983"/>
            <ac:spMk id="3" creationId="{817204D2-DFD8-CEA6-7B26-6F2DF5DD2DE3}"/>
          </ac:spMkLst>
        </pc:spChg>
        <pc:spChg chg="add del mod">
          <ac:chgData name="Paula Vázquez-Valero" userId="3a0e46d7-2099-40af-a155-aa45b68bfff3" providerId="ADAL" clId="{D54B23A4-C8FF-4C6F-8405-5D6D412F119D}" dt="2023-05-05T07:37:50.590" v="2083" actId="478"/>
          <ac:spMkLst>
            <pc:docMk/>
            <pc:sldMk cId="3225840977" sldId="983"/>
            <ac:spMk id="4" creationId="{130457AB-2C94-A1FF-4032-DE21DC4BD399}"/>
          </ac:spMkLst>
        </pc:spChg>
        <pc:spChg chg="add del mod">
          <ac:chgData name="Paula Vázquez-Valero" userId="3a0e46d7-2099-40af-a155-aa45b68bfff3" providerId="ADAL" clId="{D54B23A4-C8FF-4C6F-8405-5D6D412F119D}" dt="2023-05-05T07:37:47.020" v="2079" actId="478"/>
          <ac:spMkLst>
            <pc:docMk/>
            <pc:sldMk cId="3225840977" sldId="983"/>
            <ac:spMk id="5" creationId="{38D28F94-EB5C-45D2-4075-6F807CF45D4C}"/>
          </ac:spMkLst>
        </pc:spChg>
        <pc:spChg chg="mod">
          <ac:chgData name="Paula Vázquez-Valero" userId="3a0e46d7-2099-40af-a155-aa45b68bfff3" providerId="ADAL" clId="{D54B23A4-C8FF-4C6F-8405-5D6D412F119D}" dt="2023-05-05T07:39:22.214" v="2148" actId="20577"/>
          <ac:spMkLst>
            <pc:docMk/>
            <pc:sldMk cId="3225840977" sldId="983"/>
            <ac:spMk id="26" creationId="{BA6BBDBF-B955-84F1-951D-F0208124E275}"/>
          </ac:spMkLst>
        </pc:spChg>
        <pc:spChg chg="del">
          <ac:chgData name="Paula Vázquez-Valero" userId="3a0e46d7-2099-40af-a155-aa45b68bfff3" providerId="ADAL" clId="{D54B23A4-C8FF-4C6F-8405-5D6D412F119D}" dt="2023-05-05T07:36:19.410" v="1965" actId="478"/>
          <ac:spMkLst>
            <pc:docMk/>
            <pc:sldMk cId="3225840977" sldId="983"/>
            <ac:spMk id="35" creationId="{F41BD53F-7ABA-478A-AAAD-4B84A1C8BF38}"/>
          </ac:spMkLst>
        </pc:spChg>
        <pc:spChg chg="mod">
          <ac:chgData name="Paula Vázquez-Valero" userId="3a0e46d7-2099-40af-a155-aa45b68bfff3" providerId="ADAL" clId="{D54B23A4-C8FF-4C6F-8405-5D6D412F119D}" dt="2023-05-05T07:37:59.115" v="2107" actId="20577"/>
          <ac:spMkLst>
            <pc:docMk/>
            <pc:sldMk cId="3225840977" sldId="983"/>
            <ac:spMk id="70" creationId="{FEB96DEC-737F-0E4B-ECDB-EB2C0C5107E1}"/>
          </ac:spMkLst>
        </pc:spChg>
        <pc:spChg chg="mod">
          <ac:chgData name="Paula Vázquez-Valero" userId="3a0e46d7-2099-40af-a155-aa45b68bfff3" providerId="ADAL" clId="{D54B23A4-C8FF-4C6F-8405-5D6D412F119D}" dt="2023-05-05T07:37:53.974" v="2100" actId="20577"/>
          <ac:spMkLst>
            <pc:docMk/>
            <pc:sldMk cId="3225840977" sldId="983"/>
            <ac:spMk id="80" creationId="{F1C4015B-7BE6-FA1E-677A-ECF008734029}"/>
          </ac:spMkLst>
        </pc:spChg>
        <pc:spChg chg="mod">
          <ac:chgData name="Paula Vázquez-Valero" userId="3a0e46d7-2099-40af-a155-aa45b68bfff3" providerId="ADAL" clId="{D54B23A4-C8FF-4C6F-8405-5D6D412F119D}" dt="2023-05-05T07:36:50.513" v="1998" actId="1036"/>
          <ac:spMkLst>
            <pc:docMk/>
            <pc:sldMk cId="3225840977" sldId="983"/>
            <ac:spMk id="85" creationId="{F3F7D9F1-375A-4154-EF55-A382CC949129}"/>
          </ac:spMkLst>
        </pc:spChg>
        <pc:grpChg chg="del">
          <ac:chgData name="Paula Vázquez-Valero" userId="3a0e46d7-2099-40af-a155-aa45b68bfff3" providerId="ADAL" clId="{D54B23A4-C8FF-4C6F-8405-5D6D412F119D}" dt="2023-05-05T07:38:00.929" v="2108" actId="478"/>
          <ac:grpSpMkLst>
            <pc:docMk/>
            <pc:sldMk cId="3225840977" sldId="983"/>
            <ac:grpSpMk id="90" creationId="{514BFC7A-04E5-96DA-5365-83054746B92F}"/>
          </ac:grpSpMkLst>
        </pc:grpChg>
      </pc:sldChg>
      <pc:sldChg chg="addSp delSp modSp add mod modNotesTx">
        <pc:chgData name="Paula Vázquez-Valero" userId="3a0e46d7-2099-40af-a155-aa45b68bfff3" providerId="ADAL" clId="{D54B23A4-C8FF-4C6F-8405-5D6D412F119D}" dt="2023-05-05T07:54:18.744" v="3167" actId="20577"/>
        <pc:sldMkLst>
          <pc:docMk/>
          <pc:sldMk cId="1230962353" sldId="984"/>
        </pc:sldMkLst>
        <pc:spChg chg="mod">
          <ac:chgData name="Paula Vázquez-Valero" userId="3a0e46d7-2099-40af-a155-aa45b68bfff3" providerId="ADAL" clId="{D54B23A4-C8FF-4C6F-8405-5D6D412F119D}" dt="2023-05-05T07:41:53.816" v="2292" actId="20577"/>
          <ac:spMkLst>
            <pc:docMk/>
            <pc:sldMk cId="1230962353" sldId="984"/>
            <ac:spMk id="2" creationId="{9E5D7D67-0354-4144-9687-63666CDEA2E4}"/>
          </ac:spMkLst>
        </pc:spChg>
        <pc:spChg chg="add del mod">
          <ac:chgData name="Paula Vázquez-Valero" userId="3a0e46d7-2099-40af-a155-aa45b68bfff3" providerId="ADAL" clId="{D54B23A4-C8FF-4C6F-8405-5D6D412F119D}" dt="2023-05-05T07:39:15.570" v="2140"/>
          <ac:spMkLst>
            <pc:docMk/>
            <pc:sldMk cId="1230962353" sldId="984"/>
            <ac:spMk id="3" creationId="{165F7201-F147-B48C-BBB3-4FD870C5A83C}"/>
          </ac:spMkLst>
        </pc:spChg>
        <pc:spChg chg="add mod">
          <ac:chgData name="Paula Vázquez-Valero" userId="3a0e46d7-2099-40af-a155-aa45b68bfff3" providerId="ADAL" clId="{D54B23A4-C8FF-4C6F-8405-5D6D412F119D}" dt="2023-05-05T07:39:16.418" v="2142"/>
          <ac:spMkLst>
            <pc:docMk/>
            <pc:sldMk cId="1230962353" sldId="984"/>
            <ac:spMk id="4" creationId="{460D468A-1995-5D18-3CEC-5A0EC9BA98E7}"/>
          </ac:spMkLst>
        </pc:spChg>
        <pc:spChg chg="mod">
          <ac:chgData name="Paula Vázquez-Valero" userId="3a0e46d7-2099-40af-a155-aa45b68bfff3" providerId="ADAL" clId="{D54B23A4-C8FF-4C6F-8405-5D6D412F119D}" dt="2023-05-05T07:39:19.653" v="2146" actId="20577"/>
          <ac:spMkLst>
            <pc:docMk/>
            <pc:sldMk cId="1230962353" sldId="984"/>
            <ac:spMk id="26" creationId="{BA6BBDBF-B955-84F1-951D-F0208124E275}"/>
          </ac:spMkLst>
        </pc:spChg>
        <pc:spChg chg="del">
          <ac:chgData name="Paula Vázquez-Valero" userId="3a0e46d7-2099-40af-a155-aa45b68bfff3" providerId="ADAL" clId="{D54B23A4-C8FF-4C6F-8405-5D6D412F119D}" dt="2023-05-05T07:39:16.250" v="2141" actId="478"/>
          <ac:spMkLst>
            <pc:docMk/>
            <pc:sldMk cId="1230962353" sldId="984"/>
            <ac:spMk id="35" creationId="{F41BD53F-7ABA-478A-AAAD-4B84A1C8BF38}"/>
          </ac:spMkLst>
        </pc:spChg>
        <pc:spChg chg="mod">
          <ac:chgData name="Paula Vázquez-Valero" userId="3a0e46d7-2099-40af-a155-aa45b68bfff3" providerId="ADAL" clId="{D54B23A4-C8FF-4C6F-8405-5D6D412F119D}" dt="2023-05-05T07:42:47.849" v="2316" actId="20577"/>
          <ac:spMkLst>
            <pc:docMk/>
            <pc:sldMk cId="1230962353" sldId="984"/>
            <ac:spMk id="70" creationId="{FEB96DEC-737F-0E4B-ECDB-EB2C0C5107E1}"/>
          </ac:spMkLst>
        </pc:spChg>
        <pc:spChg chg="mod">
          <ac:chgData name="Paula Vázquez-Valero" userId="3a0e46d7-2099-40af-a155-aa45b68bfff3" providerId="ADAL" clId="{D54B23A4-C8FF-4C6F-8405-5D6D412F119D}" dt="2023-05-05T07:42:44.815" v="2308" actId="20577"/>
          <ac:spMkLst>
            <pc:docMk/>
            <pc:sldMk cId="1230962353" sldId="984"/>
            <ac:spMk id="80" creationId="{F1C4015B-7BE6-FA1E-677A-ECF008734029}"/>
          </ac:spMkLst>
        </pc:spChg>
        <pc:spChg chg="mod">
          <ac:chgData name="Paula Vázquez-Valero" userId="3a0e46d7-2099-40af-a155-aa45b68bfff3" providerId="ADAL" clId="{D54B23A4-C8FF-4C6F-8405-5D6D412F119D}" dt="2023-05-05T07:39:04.365" v="2121" actId="20577"/>
          <ac:spMkLst>
            <pc:docMk/>
            <pc:sldMk cId="1230962353" sldId="984"/>
            <ac:spMk id="85" creationId="{F3F7D9F1-375A-4154-EF55-A382CC949129}"/>
          </ac:spMkLst>
        </pc:spChg>
        <pc:grpChg chg="del">
          <ac:chgData name="Paula Vázquez-Valero" userId="3a0e46d7-2099-40af-a155-aa45b68bfff3" providerId="ADAL" clId="{D54B23A4-C8FF-4C6F-8405-5D6D412F119D}" dt="2023-05-05T07:39:11.129" v="2138" actId="478"/>
          <ac:grpSpMkLst>
            <pc:docMk/>
            <pc:sldMk cId="1230962353" sldId="984"/>
            <ac:grpSpMk id="90" creationId="{514BFC7A-04E5-96DA-5365-83054746B92F}"/>
          </ac:grpSpMkLst>
        </pc:grpChg>
      </pc:sldChg>
      <pc:sldChg chg="del">
        <pc:chgData name="Paula Vázquez-Valero" userId="3a0e46d7-2099-40af-a155-aa45b68bfff3" providerId="ADAL" clId="{D54B23A4-C8FF-4C6F-8405-5D6D412F119D}" dt="2023-05-05T07:34:27.157" v="1874" actId="2696"/>
        <pc:sldMkLst>
          <pc:docMk/>
          <pc:sldMk cId="1706287282" sldId="984"/>
        </pc:sldMkLst>
      </pc:sldChg>
      <pc:sldChg chg="del">
        <pc:chgData name="Paula Vázquez-Valero" userId="3a0e46d7-2099-40af-a155-aa45b68bfff3" providerId="ADAL" clId="{D54B23A4-C8FF-4C6F-8405-5D6D412F119D}" dt="2023-05-05T07:46:46.583" v="2563" actId="47"/>
        <pc:sldMkLst>
          <pc:docMk/>
          <pc:sldMk cId="2246811741" sldId="985"/>
        </pc:sldMkLst>
      </pc:sldChg>
      <pc:sldChg chg="addSp delSp modSp add mod">
        <pc:chgData name="Paula Vázquez-Valero" userId="3a0e46d7-2099-40af-a155-aa45b68bfff3" providerId="ADAL" clId="{D54B23A4-C8FF-4C6F-8405-5D6D412F119D}" dt="2023-05-05T07:45:44.404" v="2495" actId="1076"/>
        <pc:sldMkLst>
          <pc:docMk/>
          <pc:sldMk cId="3303026686" sldId="986"/>
        </pc:sldMkLst>
        <pc:spChg chg="mod">
          <ac:chgData name="Paula Vázquez-Valero" userId="3a0e46d7-2099-40af-a155-aa45b68bfff3" providerId="ADAL" clId="{D54B23A4-C8FF-4C6F-8405-5D6D412F119D}" dt="2023-05-05T07:41:59.015" v="2299" actId="20577"/>
          <ac:spMkLst>
            <pc:docMk/>
            <pc:sldMk cId="3303026686" sldId="986"/>
            <ac:spMk id="2" creationId="{9E5D7D67-0354-4144-9687-63666CDEA2E4}"/>
          </ac:spMkLst>
        </pc:spChg>
        <pc:spChg chg="add mod">
          <ac:chgData name="Paula Vázquez-Valero" userId="3a0e46d7-2099-40af-a155-aa45b68bfff3" providerId="ADAL" clId="{D54B23A4-C8FF-4C6F-8405-5D6D412F119D}" dt="2023-05-05T07:29:40.933" v="1670"/>
          <ac:spMkLst>
            <pc:docMk/>
            <pc:sldMk cId="3303026686" sldId="986"/>
            <ac:spMk id="3" creationId="{DA782933-85F8-5F53-8FAF-55E0FF686703}"/>
          </ac:spMkLst>
        </pc:spChg>
        <pc:spChg chg="mod">
          <ac:chgData name="Paula Vázquez-Valero" userId="3a0e46d7-2099-40af-a155-aa45b68bfff3" providerId="ADAL" clId="{D54B23A4-C8FF-4C6F-8405-5D6D412F119D}" dt="2023-05-05T07:32:28.844" v="1834" actId="1076"/>
          <ac:spMkLst>
            <pc:docMk/>
            <pc:sldMk cId="3303026686" sldId="986"/>
            <ac:spMk id="27" creationId="{7776B9E5-B24B-8A94-B314-C88D37C4C5F1}"/>
          </ac:spMkLst>
        </pc:spChg>
        <pc:spChg chg="mod">
          <ac:chgData name="Paula Vázquez-Valero" userId="3a0e46d7-2099-40af-a155-aa45b68bfff3" providerId="ADAL" clId="{D54B23A4-C8FF-4C6F-8405-5D6D412F119D}" dt="2023-05-05T07:32:28.844" v="1834" actId="1076"/>
          <ac:spMkLst>
            <pc:docMk/>
            <pc:sldMk cId="3303026686" sldId="986"/>
            <ac:spMk id="29" creationId="{D828C528-F3D5-D342-BB59-04C52E65E8EC}"/>
          </ac:spMkLst>
        </pc:spChg>
        <pc:spChg chg="del">
          <ac:chgData name="Paula Vázquez-Valero" userId="3a0e46d7-2099-40af-a155-aa45b68bfff3" providerId="ADAL" clId="{D54B23A4-C8FF-4C6F-8405-5D6D412F119D}" dt="2023-05-05T07:29:40.704" v="1669" actId="478"/>
          <ac:spMkLst>
            <pc:docMk/>
            <pc:sldMk cId="3303026686" sldId="986"/>
            <ac:spMk id="35" creationId="{F41BD53F-7ABA-478A-AAAD-4B84A1C8BF38}"/>
          </ac:spMkLst>
        </pc:spChg>
        <pc:spChg chg="mod">
          <ac:chgData name="Paula Vázquez-Valero" userId="3a0e46d7-2099-40af-a155-aa45b68bfff3" providerId="ADAL" clId="{D54B23A4-C8FF-4C6F-8405-5D6D412F119D}" dt="2023-05-05T07:32:28.844" v="1834" actId="1076"/>
          <ac:spMkLst>
            <pc:docMk/>
            <pc:sldMk cId="3303026686" sldId="986"/>
            <ac:spMk id="82" creationId="{462F373D-A08E-71D6-1EA4-F15DBB5221B7}"/>
          </ac:spMkLst>
        </pc:spChg>
        <pc:spChg chg="del mod">
          <ac:chgData name="Paula Vázquez-Valero" userId="3a0e46d7-2099-40af-a155-aa45b68bfff3" providerId="ADAL" clId="{D54B23A4-C8FF-4C6F-8405-5D6D412F119D}" dt="2023-05-05T07:33:31.289" v="1850" actId="478"/>
          <ac:spMkLst>
            <pc:docMk/>
            <pc:sldMk cId="3303026686" sldId="986"/>
            <ac:spMk id="86" creationId="{76909EF7-9F6F-9754-AA15-8A703BFE2C2F}"/>
          </ac:spMkLst>
        </pc:spChg>
        <pc:spChg chg="mod">
          <ac:chgData name="Paula Vázquez-Valero" userId="3a0e46d7-2099-40af-a155-aa45b68bfff3" providerId="ADAL" clId="{D54B23A4-C8FF-4C6F-8405-5D6D412F119D}" dt="2023-05-05T07:34:13.020" v="1873" actId="20577"/>
          <ac:spMkLst>
            <pc:docMk/>
            <pc:sldMk cId="3303026686" sldId="986"/>
            <ac:spMk id="119" creationId="{B50125DE-3481-69E0-76A0-DBAC91F20821}"/>
          </ac:spMkLst>
        </pc:spChg>
        <pc:grpChg chg="add del">
          <ac:chgData name="Paula Vázquez-Valero" userId="3a0e46d7-2099-40af-a155-aa45b68bfff3" providerId="ADAL" clId="{D54B23A4-C8FF-4C6F-8405-5D6D412F119D}" dt="2023-05-05T07:33:33.400" v="1852" actId="478"/>
          <ac:grpSpMkLst>
            <pc:docMk/>
            <pc:sldMk cId="3303026686" sldId="986"/>
            <ac:grpSpMk id="117" creationId="{9EF8D708-4C9C-496D-C942-9919DA753C7A}"/>
          </ac:grpSpMkLst>
        </pc:grpChg>
        <pc:graphicFrameChg chg="mod modGraphic">
          <ac:chgData name="Paula Vázquez-Valero" userId="3a0e46d7-2099-40af-a155-aa45b68bfff3" providerId="ADAL" clId="{D54B23A4-C8FF-4C6F-8405-5D6D412F119D}" dt="2023-05-05T07:45:21.803" v="2473" actId="1076"/>
          <ac:graphicFrameMkLst>
            <pc:docMk/>
            <pc:sldMk cId="3303026686" sldId="986"/>
            <ac:graphicFrameMk id="36" creationId="{4802C2F1-E2FC-9043-AC5A-3BEFD17073F7}"/>
          </ac:graphicFrameMkLst>
        </pc:graphicFrameChg>
        <pc:graphicFrameChg chg="mod modGraphic">
          <ac:chgData name="Paula Vázquez-Valero" userId="3a0e46d7-2099-40af-a155-aa45b68bfff3" providerId="ADAL" clId="{D54B23A4-C8FF-4C6F-8405-5D6D412F119D}" dt="2023-05-05T07:45:44.404" v="2495" actId="1076"/>
          <ac:graphicFrameMkLst>
            <pc:docMk/>
            <pc:sldMk cId="3303026686" sldId="986"/>
            <ac:graphicFrameMk id="37" creationId="{1F6B26C8-10D4-7F27-9A74-A7FC4CD25E2C}"/>
          </ac:graphicFrameMkLst>
        </pc:graphicFrameChg>
        <pc:picChg chg="mod">
          <ac:chgData name="Paula Vázquez-Valero" userId="3a0e46d7-2099-40af-a155-aa45b68bfff3" providerId="ADAL" clId="{D54B23A4-C8FF-4C6F-8405-5D6D412F119D}" dt="2023-05-05T07:32:28.844" v="1834" actId="1076"/>
          <ac:picMkLst>
            <pc:docMk/>
            <pc:sldMk cId="3303026686" sldId="986"/>
            <ac:picMk id="28" creationId="{BCC7AF94-3E7E-C39E-929B-416DF726B183}"/>
          </ac:picMkLst>
        </pc:picChg>
      </pc:sldChg>
      <pc:sldChg chg="del">
        <pc:chgData name="Paula Vázquez-Valero" userId="3a0e46d7-2099-40af-a155-aa45b68bfff3" providerId="ADAL" clId="{D54B23A4-C8FF-4C6F-8405-5D6D412F119D}" dt="2023-05-05T07:29:34.074" v="1667" actId="2696"/>
        <pc:sldMkLst>
          <pc:docMk/>
          <pc:sldMk cId="3642071434" sldId="986"/>
        </pc:sldMkLst>
      </pc:sldChg>
      <pc:sldChg chg="del">
        <pc:chgData name="Paula Vázquez-Valero" userId="3a0e46d7-2099-40af-a155-aa45b68bfff3" providerId="ADAL" clId="{D54B23A4-C8FF-4C6F-8405-5D6D412F119D}" dt="2023-05-05T07:46:46.583" v="2563" actId="47"/>
        <pc:sldMkLst>
          <pc:docMk/>
          <pc:sldMk cId="1529308099" sldId="987"/>
        </pc:sldMkLst>
      </pc:sldChg>
      <pc:sldChg chg="del">
        <pc:chgData name="Paula Vázquez-Valero" userId="3a0e46d7-2099-40af-a155-aa45b68bfff3" providerId="ADAL" clId="{D54B23A4-C8FF-4C6F-8405-5D6D412F119D}" dt="2023-05-05T07:46:46.583" v="2563" actId="47"/>
        <pc:sldMkLst>
          <pc:docMk/>
          <pc:sldMk cId="3785671316" sldId="988"/>
        </pc:sldMkLst>
      </pc:sldChg>
      <pc:sldChg chg="add del">
        <pc:chgData name="Paula Vázquez-Valero" userId="3a0e46d7-2099-40af-a155-aa45b68bfff3" providerId="ADAL" clId="{D54B23A4-C8FF-4C6F-8405-5D6D412F119D}" dt="2023-05-05T07:16:11.892" v="835" actId="47"/>
        <pc:sldMkLst>
          <pc:docMk/>
          <pc:sldMk cId="93221313" sldId="989"/>
        </pc:sldMkLst>
      </pc:sldChg>
      <pc:sldChg chg="modSp add mod">
        <pc:chgData name="Paula Vázquez-Valero" userId="3a0e46d7-2099-40af-a155-aa45b68bfff3" providerId="ADAL" clId="{D54B23A4-C8FF-4C6F-8405-5D6D412F119D}" dt="2023-05-05T07:53:42.344" v="3149" actId="27636"/>
        <pc:sldMkLst>
          <pc:docMk/>
          <pc:sldMk cId="1939320239" sldId="990"/>
        </pc:sldMkLst>
        <pc:spChg chg="mod">
          <ac:chgData name="Paula Vázquez-Valero" userId="3a0e46d7-2099-40af-a155-aa45b68bfff3" providerId="ADAL" clId="{D54B23A4-C8FF-4C6F-8405-5D6D412F119D}" dt="2023-05-05T07:53:42.344" v="3149" actId="27636"/>
          <ac:spMkLst>
            <pc:docMk/>
            <pc:sldMk cId="1939320239" sldId="990"/>
            <ac:spMk id="2" creationId="{9E5D7D67-0354-4144-9687-63666CDEA2E4}"/>
          </ac:spMkLst>
        </pc:spChg>
        <pc:graphicFrameChg chg="mod modGraphic">
          <ac:chgData name="Paula Vázquez-Valero" userId="3a0e46d7-2099-40af-a155-aa45b68bfff3" providerId="ADAL" clId="{D54B23A4-C8FF-4C6F-8405-5D6D412F119D}" dt="2023-05-05T07:53:33.633" v="3137" actId="207"/>
          <ac:graphicFrameMkLst>
            <pc:docMk/>
            <pc:sldMk cId="1939320239" sldId="990"/>
            <ac:graphicFrameMk id="15" creationId="{4DB7913D-724A-4B00-BB96-ADDC7286CFA1}"/>
          </ac:graphicFrameMkLst>
        </pc:graphicFrameChg>
      </pc:sldChg>
      <pc:sldChg chg="add del">
        <pc:chgData name="Paula Vázquez-Valero" userId="3a0e46d7-2099-40af-a155-aa45b68bfff3" providerId="ADAL" clId="{D54B23A4-C8FF-4C6F-8405-5D6D412F119D}" dt="2023-05-05T07:46:46.583" v="2563" actId="47"/>
        <pc:sldMkLst>
          <pc:docMk/>
          <pc:sldMk cId="3826796702" sldId="991"/>
        </pc:sldMkLst>
      </pc:sldChg>
      <pc:sldChg chg="addSp delSp modSp add del mod modNotesTx">
        <pc:chgData name="Paula Vázquez-Valero" userId="3a0e46d7-2099-40af-a155-aa45b68bfff3" providerId="ADAL" clId="{D54B23A4-C8FF-4C6F-8405-5D6D412F119D}" dt="2023-05-05T07:11:01.609" v="746" actId="47"/>
        <pc:sldMkLst>
          <pc:docMk/>
          <pc:sldMk cId="514926318" sldId="992"/>
        </pc:sldMkLst>
        <pc:spChg chg="del">
          <ac:chgData name="Paula Vázquez-Valero" userId="3a0e46d7-2099-40af-a155-aa45b68bfff3" providerId="ADAL" clId="{D54B23A4-C8FF-4C6F-8405-5D6D412F119D}" dt="2023-05-05T07:10:30.847" v="735" actId="21"/>
          <ac:spMkLst>
            <pc:docMk/>
            <pc:sldMk cId="514926318" sldId="992"/>
            <ac:spMk id="2" creationId="{B5365942-B2E8-49F6-959E-078996708FA8}"/>
          </ac:spMkLst>
        </pc:spChg>
        <pc:spChg chg="add del mod">
          <ac:chgData name="Paula Vázquez-Valero" userId="3a0e46d7-2099-40af-a155-aa45b68bfff3" providerId="ADAL" clId="{D54B23A4-C8FF-4C6F-8405-5D6D412F119D}" dt="2023-05-05T06:56:45.177" v="118" actId="21"/>
          <ac:spMkLst>
            <pc:docMk/>
            <pc:sldMk cId="514926318" sldId="992"/>
            <ac:spMk id="4" creationId="{B5EF2ED0-8303-F4DC-9926-B8B2E648B6D7}"/>
          </ac:spMkLst>
        </pc:spChg>
        <pc:spChg chg="add del mod">
          <ac:chgData name="Paula Vázquez-Valero" userId="3a0e46d7-2099-40af-a155-aa45b68bfff3" providerId="ADAL" clId="{D54B23A4-C8FF-4C6F-8405-5D6D412F119D}" dt="2023-05-05T07:10:30.847" v="735" actId="21"/>
          <ac:spMkLst>
            <pc:docMk/>
            <pc:sldMk cId="514926318" sldId="992"/>
            <ac:spMk id="6" creationId="{E09C7F73-9144-C89C-FF68-FE68FD49B243}"/>
          </ac:spMkLst>
        </pc:spChg>
        <pc:spChg chg="add del mod">
          <ac:chgData name="Paula Vázquez-Valero" userId="3a0e46d7-2099-40af-a155-aa45b68bfff3" providerId="ADAL" clId="{D54B23A4-C8FF-4C6F-8405-5D6D412F119D}" dt="2023-05-05T07:10:30.847" v="735" actId="21"/>
          <ac:spMkLst>
            <pc:docMk/>
            <pc:sldMk cId="514926318" sldId="992"/>
            <ac:spMk id="7" creationId="{7395C978-32AE-5811-F2BF-AC1CBFFA6F28}"/>
          </ac:spMkLst>
        </pc:spChg>
        <pc:spChg chg="add del mod">
          <ac:chgData name="Paula Vázquez-Valero" userId="3a0e46d7-2099-40af-a155-aa45b68bfff3" providerId="ADAL" clId="{D54B23A4-C8FF-4C6F-8405-5D6D412F119D}" dt="2023-05-05T07:10:30.847" v="735" actId="21"/>
          <ac:spMkLst>
            <pc:docMk/>
            <pc:sldMk cId="514926318" sldId="992"/>
            <ac:spMk id="8" creationId="{1D020681-F383-0181-692D-A75B23EAB02C}"/>
          </ac:spMkLst>
        </pc:spChg>
        <pc:spChg chg="add mod">
          <ac:chgData name="Paula Vázquez-Valero" userId="3a0e46d7-2099-40af-a155-aa45b68bfff3" providerId="ADAL" clId="{D54B23A4-C8FF-4C6F-8405-5D6D412F119D}" dt="2023-05-05T07:10:30.847" v="735" actId="21"/>
          <ac:spMkLst>
            <pc:docMk/>
            <pc:sldMk cId="514926318" sldId="992"/>
            <ac:spMk id="9" creationId="{92573FC7-8BD2-4516-B365-22530CCB96E9}"/>
          </ac:spMkLst>
        </pc:spChg>
        <pc:spChg chg="mod">
          <ac:chgData name="Paula Vázquez-Valero" userId="3a0e46d7-2099-40af-a155-aa45b68bfff3" providerId="ADAL" clId="{D54B23A4-C8FF-4C6F-8405-5D6D412F119D}" dt="2023-05-05T07:03:44.972" v="209" actId="1038"/>
          <ac:spMkLst>
            <pc:docMk/>
            <pc:sldMk cId="514926318" sldId="992"/>
            <ac:spMk id="22" creationId="{89AB30DD-5F0C-666C-F2B8-405DA5EAF2A7}"/>
          </ac:spMkLst>
        </pc:spChg>
        <pc:spChg chg="del mod">
          <ac:chgData name="Paula Vázquez-Valero" userId="3a0e46d7-2099-40af-a155-aa45b68bfff3" providerId="ADAL" clId="{D54B23A4-C8FF-4C6F-8405-5D6D412F119D}" dt="2023-05-05T07:10:30.847" v="735" actId="21"/>
          <ac:spMkLst>
            <pc:docMk/>
            <pc:sldMk cId="514926318" sldId="992"/>
            <ac:spMk id="25" creationId="{D08595EA-FDDF-5AD1-0EC0-3AB499BBAF83}"/>
          </ac:spMkLst>
        </pc:spChg>
        <pc:spChg chg="del mod">
          <ac:chgData name="Paula Vázquez-Valero" userId="3a0e46d7-2099-40af-a155-aa45b68bfff3" providerId="ADAL" clId="{D54B23A4-C8FF-4C6F-8405-5D6D412F119D}" dt="2023-05-05T07:10:30.847" v="735" actId="21"/>
          <ac:spMkLst>
            <pc:docMk/>
            <pc:sldMk cId="514926318" sldId="992"/>
            <ac:spMk id="26" creationId="{60F2FF0B-C4D1-772B-E3AE-CE9F7DADADD9}"/>
          </ac:spMkLst>
        </pc:spChg>
        <pc:spChg chg="del mod">
          <ac:chgData name="Paula Vázquez-Valero" userId="3a0e46d7-2099-40af-a155-aa45b68bfff3" providerId="ADAL" clId="{D54B23A4-C8FF-4C6F-8405-5D6D412F119D}" dt="2023-05-05T07:10:30.847" v="735" actId="21"/>
          <ac:spMkLst>
            <pc:docMk/>
            <pc:sldMk cId="514926318" sldId="992"/>
            <ac:spMk id="27" creationId="{9BBCE58C-6677-4181-377D-34536290A786}"/>
          </ac:spMkLst>
        </pc:spChg>
        <pc:spChg chg="del mod">
          <ac:chgData name="Paula Vázquez-Valero" userId="3a0e46d7-2099-40af-a155-aa45b68bfff3" providerId="ADAL" clId="{D54B23A4-C8FF-4C6F-8405-5D6D412F119D}" dt="2023-05-05T07:10:30.847" v="735" actId="21"/>
          <ac:spMkLst>
            <pc:docMk/>
            <pc:sldMk cId="514926318" sldId="992"/>
            <ac:spMk id="28" creationId="{289F24F6-764D-3598-5635-688F1C23EBAF}"/>
          </ac:spMkLst>
        </pc:spChg>
        <pc:spChg chg="del mod">
          <ac:chgData name="Paula Vázquez-Valero" userId="3a0e46d7-2099-40af-a155-aa45b68bfff3" providerId="ADAL" clId="{D54B23A4-C8FF-4C6F-8405-5D6D412F119D}" dt="2023-05-05T07:10:30.847" v="735" actId="21"/>
          <ac:spMkLst>
            <pc:docMk/>
            <pc:sldMk cId="514926318" sldId="992"/>
            <ac:spMk id="32" creationId="{840994CC-F3FD-CB6A-9B2E-905D5BD02DAD}"/>
          </ac:spMkLst>
        </pc:spChg>
        <pc:spChg chg="del mod">
          <ac:chgData name="Paula Vázquez-Valero" userId="3a0e46d7-2099-40af-a155-aa45b68bfff3" providerId="ADAL" clId="{D54B23A4-C8FF-4C6F-8405-5D6D412F119D}" dt="2023-05-05T07:10:30.847" v="735" actId="21"/>
          <ac:spMkLst>
            <pc:docMk/>
            <pc:sldMk cId="514926318" sldId="992"/>
            <ac:spMk id="41" creationId="{2DF35671-069A-4773-87A6-3BDBA7E690C7}"/>
          </ac:spMkLst>
        </pc:spChg>
        <pc:grpChg chg="del mod">
          <ac:chgData name="Paula Vázquez-Valero" userId="3a0e46d7-2099-40af-a155-aa45b68bfff3" providerId="ADAL" clId="{D54B23A4-C8FF-4C6F-8405-5D6D412F119D}" dt="2023-05-05T07:10:30.847" v="735" actId="21"/>
          <ac:grpSpMkLst>
            <pc:docMk/>
            <pc:sldMk cId="514926318" sldId="992"/>
            <ac:grpSpMk id="24" creationId="{665136CC-8760-BCF6-748B-935E18C80034}"/>
          </ac:grpSpMkLst>
        </pc:grpChg>
        <pc:picChg chg="add del mod">
          <ac:chgData name="Paula Vázquez-Valero" userId="3a0e46d7-2099-40af-a155-aa45b68bfff3" providerId="ADAL" clId="{D54B23A4-C8FF-4C6F-8405-5D6D412F119D}" dt="2023-05-05T06:56:45.177" v="118" actId="21"/>
          <ac:picMkLst>
            <pc:docMk/>
            <pc:sldMk cId="514926318" sldId="992"/>
            <ac:picMk id="3" creationId="{FF36DCD3-6ADF-E9B3-BC7E-B78146FA907C}"/>
          </ac:picMkLst>
        </pc:picChg>
        <pc:picChg chg="add del mod">
          <ac:chgData name="Paula Vázquez-Valero" userId="3a0e46d7-2099-40af-a155-aa45b68bfff3" providerId="ADAL" clId="{D54B23A4-C8FF-4C6F-8405-5D6D412F119D}" dt="2023-05-05T07:10:30.847" v="735" actId="21"/>
          <ac:picMkLst>
            <pc:docMk/>
            <pc:sldMk cId="514926318" sldId="992"/>
            <ac:picMk id="5" creationId="{0FABEB77-7C67-B940-1E70-5213ED1C4293}"/>
          </ac:picMkLst>
        </pc:picChg>
        <pc:picChg chg="del">
          <ac:chgData name="Paula Vázquez-Valero" userId="3a0e46d7-2099-40af-a155-aa45b68bfff3" providerId="ADAL" clId="{D54B23A4-C8FF-4C6F-8405-5D6D412F119D}" dt="2023-05-05T07:10:30.847" v="735" actId="21"/>
          <ac:picMkLst>
            <pc:docMk/>
            <pc:sldMk cId="514926318" sldId="992"/>
            <ac:picMk id="11" creationId="{46A1EDCF-D41A-4990-B12A-E9F6F29370DD}"/>
          </ac:picMkLst>
        </pc:picChg>
        <pc:picChg chg="del">
          <ac:chgData name="Paula Vázquez-Valero" userId="3a0e46d7-2099-40af-a155-aa45b68bfff3" providerId="ADAL" clId="{D54B23A4-C8FF-4C6F-8405-5D6D412F119D}" dt="2023-05-05T07:10:30.847" v="735" actId="21"/>
          <ac:picMkLst>
            <pc:docMk/>
            <pc:sldMk cId="514926318" sldId="992"/>
            <ac:picMk id="44" creationId="{B62C6D64-0B21-4AE8-8759-83AFFB915452}"/>
          </ac:picMkLst>
        </pc:picChg>
        <pc:picChg chg="mod">
          <ac:chgData name="Paula Vázquez-Valero" userId="3a0e46d7-2099-40af-a155-aa45b68bfff3" providerId="ADAL" clId="{D54B23A4-C8FF-4C6F-8405-5D6D412F119D}" dt="2023-05-05T07:03:44.972" v="209" actId="1038"/>
          <ac:picMkLst>
            <pc:docMk/>
            <pc:sldMk cId="514926318" sldId="992"/>
            <ac:picMk id="2052" creationId="{3ECF7191-F349-1138-CD52-682C892F871C}"/>
          </ac:picMkLst>
        </pc:picChg>
      </pc:sldChg>
      <pc:sldChg chg="addSp delSp modSp add mod modAnim">
        <pc:chgData name="Paula Vázquez-Valero" userId="3a0e46d7-2099-40af-a155-aa45b68bfff3" providerId="ADAL" clId="{D54B23A4-C8FF-4C6F-8405-5D6D412F119D}" dt="2023-05-05T07:16:05.063" v="833" actId="1076"/>
        <pc:sldMkLst>
          <pc:docMk/>
          <pc:sldMk cId="374093740" sldId="993"/>
        </pc:sldMkLst>
        <pc:spChg chg="add mod">
          <ac:chgData name="Paula Vázquez-Valero" userId="3a0e46d7-2099-40af-a155-aa45b68bfff3" providerId="ADAL" clId="{D54B23A4-C8FF-4C6F-8405-5D6D412F119D}" dt="2023-05-05T06:53:32.479" v="35"/>
          <ac:spMkLst>
            <pc:docMk/>
            <pc:sldMk cId="374093740" sldId="993"/>
            <ac:spMk id="3" creationId="{1CEC56F7-F09E-6D87-36F5-D254B6245D7F}"/>
          </ac:spMkLst>
        </pc:spChg>
        <pc:spChg chg="add mod">
          <ac:chgData name="Paula Vázquez-Valero" userId="3a0e46d7-2099-40af-a155-aa45b68bfff3" providerId="ADAL" clId="{D54B23A4-C8FF-4C6F-8405-5D6D412F119D}" dt="2023-05-05T07:12:21.599" v="769" actId="20577"/>
          <ac:spMkLst>
            <pc:docMk/>
            <pc:sldMk cId="374093740" sldId="993"/>
            <ac:spMk id="4" creationId="{86BCEE70-1590-8385-3784-C41D31F7BEB7}"/>
          </ac:spMkLst>
        </pc:spChg>
        <pc:spChg chg="add mod">
          <ac:chgData name="Paula Vázquez-Valero" userId="3a0e46d7-2099-40af-a155-aa45b68bfff3" providerId="ADAL" clId="{D54B23A4-C8FF-4C6F-8405-5D6D412F119D}" dt="2023-05-05T07:12:25.173" v="770" actId="1076"/>
          <ac:spMkLst>
            <pc:docMk/>
            <pc:sldMk cId="374093740" sldId="993"/>
            <ac:spMk id="5" creationId="{0B840576-F170-5F2A-D31A-74C3287AA169}"/>
          </ac:spMkLst>
        </pc:spChg>
        <pc:spChg chg="del">
          <ac:chgData name="Paula Vázquez-Valero" userId="3a0e46d7-2099-40af-a155-aa45b68bfff3" providerId="ADAL" clId="{D54B23A4-C8FF-4C6F-8405-5D6D412F119D}" dt="2023-05-05T06:53:32.199" v="34" actId="478"/>
          <ac:spMkLst>
            <pc:docMk/>
            <pc:sldMk cId="374093740" sldId="993"/>
            <ac:spMk id="33" creationId="{F6EBF477-5B38-42D2-8306-ABF1F35CD572}"/>
          </ac:spMkLst>
        </pc:spChg>
        <pc:spChg chg="mod">
          <ac:chgData name="Paula Vázquez-Valero" userId="3a0e46d7-2099-40af-a155-aa45b68bfff3" providerId="ADAL" clId="{D54B23A4-C8FF-4C6F-8405-5D6D412F119D}" dt="2023-05-05T07:11:56.313" v="755" actId="14100"/>
          <ac:spMkLst>
            <pc:docMk/>
            <pc:sldMk cId="374093740" sldId="993"/>
            <ac:spMk id="473" creationId="{FD858F0E-480E-8CCB-0F03-7CD84F120E3B}"/>
          </ac:spMkLst>
        </pc:spChg>
        <pc:spChg chg="mod">
          <ac:chgData name="Paula Vázquez-Valero" userId="3a0e46d7-2099-40af-a155-aa45b68bfff3" providerId="ADAL" clId="{D54B23A4-C8FF-4C6F-8405-5D6D412F119D}" dt="2023-05-05T07:11:59.375" v="756" actId="20577"/>
          <ac:spMkLst>
            <pc:docMk/>
            <pc:sldMk cId="374093740" sldId="993"/>
            <ac:spMk id="474" creationId="{EF562A5A-3A99-C2EA-E7A5-F4FA58D42D16}"/>
          </ac:spMkLst>
        </pc:spChg>
        <pc:spChg chg="mod">
          <ac:chgData name="Paula Vázquez-Valero" userId="3a0e46d7-2099-40af-a155-aa45b68bfff3" providerId="ADAL" clId="{D54B23A4-C8FF-4C6F-8405-5D6D412F119D}" dt="2023-05-05T07:12:01.522" v="758" actId="20577"/>
          <ac:spMkLst>
            <pc:docMk/>
            <pc:sldMk cId="374093740" sldId="993"/>
            <ac:spMk id="476" creationId="{C15F173D-8BDE-6F59-A3B0-D451CB85FE83}"/>
          </ac:spMkLst>
        </pc:spChg>
        <pc:spChg chg="mod">
          <ac:chgData name="Paula Vázquez-Valero" userId="3a0e46d7-2099-40af-a155-aa45b68bfff3" providerId="ADAL" clId="{D54B23A4-C8FF-4C6F-8405-5D6D412F119D}" dt="2023-05-05T07:12:03.357" v="760" actId="20577"/>
          <ac:spMkLst>
            <pc:docMk/>
            <pc:sldMk cId="374093740" sldId="993"/>
            <ac:spMk id="477" creationId="{D9BF2D73-2B46-FB54-D2BA-09E12DCB0694}"/>
          </ac:spMkLst>
        </pc:spChg>
        <pc:spChg chg="mod">
          <ac:chgData name="Paula Vázquez-Valero" userId="3a0e46d7-2099-40af-a155-aa45b68bfff3" providerId="ADAL" clId="{D54B23A4-C8FF-4C6F-8405-5D6D412F119D}" dt="2023-05-05T07:12:15.920" v="765" actId="1035"/>
          <ac:spMkLst>
            <pc:docMk/>
            <pc:sldMk cId="374093740" sldId="993"/>
            <ac:spMk id="478" creationId="{5961D26B-C057-9A9B-9F2D-4C0091C36A90}"/>
          </ac:spMkLst>
        </pc:spChg>
        <pc:spChg chg="mod">
          <ac:chgData name="Paula Vázquez-Valero" userId="3a0e46d7-2099-40af-a155-aa45b68bfff3" providerId="ADAL" clId="{D54B23A4-C8FF-4C6F-8405-5D6D412F119D}" dt="2023-05-05T07:12:40.614" v="773" actId="1076"/>
          <ac:spMkLst>
            <pc:docMk/>
            <pc:sldMk cId="374093740" sldId="993"/>
            <ac:spMk id="488" creationId="{8E71F7DE-0938-8B3B-9A00-BC9BBFBD123F}"/>
          </ac:spMkLst>
        </pc:spChg>
        <pc:spChg chg="mod">
          <ac:chgData name="Paula Vázquez-Valero" userId="3a0e46d7-2099-40af-a155-aa45b68bfff3" providerId="ADAL" clId="{D54B23A4-C8FF-4C6F-8405-5D6D412F119D}" dt="2023-05-05T07:12:35.844" v="772" actId="1076"/>
          <ac:spMkLst>
            <pc:docMk/>
            <pc:sldMk cId="374093740" sldId="993"/>
            <ac:spMk id="489" creationId="{57192E3A-731B-013C-2732-7BC7FCF61AA5}"/>
          </ac:spMkLst>
        </pc:spChg>
        <pc:spChg chg="mod">
          <ac:chgData name="Paula Vázquez-Valero" userId="3a0e46d7-2099-40af-a155-aa45b68bfff3" providerId="ADAL" clId="{D54B23A4-C8FF-4C6F-8405-5D6D412F119D}" dt="2023-05-05T07:12:29.625" v="771" actId="1076"/>
          <ac:spMkLst>
            <pc:docMk/>
            <pc:sldMk cId="374093740" sldId="993"/>
            <ac:spMk id="490" creationId="{FBD5E000-79F4-5A94-D3C3-1334C8CEF09A}"/>
          </ac:spMkLst>
        </pc:spChg>
        <pc:spChg chg="mod">
          <ac:chgData name="Paula Vázquez-Valero" userId="3a0e46d7-2099-40af-a155-aa45b68bfff3" providerId="ADAL" clId="{D54B23A4-C8FF-4C6F-8405-5D6D412F119D}" dt="2023-05-05T07:14:09.606" v="788" actId="14100"/>
          <ac:spMkLst>
            <pc:docMk/>
            <pc:sldMk cId="374093740" sldId="993"/>
            <ac:spMk id="491" creationId="{2C2FA87F-DD68-7B8B-704E-2168B3CC4403}"/>
          </ac:spMkLst>
        </pc:spChg>
        <pc:spChg chg="mod">
          <ac:chgData name="Paula Vázquez-Valero" userId="3a0e46d7-2099-40af-a155-aa45b68bfff3" providerId="ADAL" clId="{D54B23A4-C8FF-4C6F-8405-5D6D412F119D}" dt="2023-05-05T07:14:18.703" v="794" actId="20577"/>
          <ac:spMkLst>
            <pc:docMk/>
            <pc:sldMk cId="374093740" sldId="993"/>
            <ac:spMk id="492" creationId="{7FABCFA3-1AE9-F5FF-BB73-3049DB956A62}"/>
          </ac:spMkLst>
        </pc:spChg>
        <pc:spChg chg="mod">
          <ac:chgData name="Paula Vázquez-Valero" userId="3a0e46d7-2099-40af-a155-aa45b68bfff3" providerId="ADAL" clId="{D54B23A4-C8FF-4C6F-8405-5D6D412F119D}" dt="2023-05-05T07:14:24.632" v="798" actId="20577"/>
          <ac:spMkLst>
            <pc:docMk/>
            <pc:sldMk cId="374093740" sldId="993"/>
            <ac:spMk id="494" creationId="{95F326FE-3FFA-82C9-62DB-DBBF07713F90}"/>
          </ac:spMkLst>
        </pc:spChg>
        <pc:spChg chg="mod">
          <ac:chgData name="Paula Vázquez-Valero" userId="3a0e46d7-2099-40af-a155-aa45b68bfff3" providerId="ADAL" clId="{D54B23A4-C8FF-4C6F-8405-5D6D412F119D}" dt="2023-05-05T07:14:37.356" v="804" actId="20577"/>
          <ac:spMkLst>
            <pc:docMk/>
            <pc:sldMk cId="374093740" sldId="993"/>
            <ac:spMk id="496" creationId="{9A0F171B-1A31-3335-05AA-6AC7F5E538D4}"/>
          </ac:spMkLst>
        </pc:spChg>
        <pc:spChg chg="mod">
          <ac:chgData name="Paula Vázquez-Valero" userId="3a0e46d7-2099-40af-a155-aa45b68bfff3" providerId="ADAL" clId="{D54B23A4-C8FF-4C6F-8405-5D6D412F119D}" dt="2023-05-05T07:14:39.995" v="806" actId="20577"/>
          <ac:spMkLst>
            <pc:docMk/>
            <pc:sldMk cId="374093740" sldId="993"/>
            <ac:spMk id="500" creationId="{9067F5DE-6C3B-A4F0-EFEB-6EB80492FAA7}"/>
          </ac:spMkLst>
        </pc:spChg>
        <pc:spChg chg="del">
          <ac:chgData name="Paula Vázquez-Valero" userId="3a0e46d7-2099-40af-a155-aa45b68bfff3" providerId="ADAL" clId="{D54B23A4-C8FF-4C6F-8405-5D6D412F119D}" dt="2023-05-05T07:14:29.761" v="799" actId="478"/>
          <ac:spMkLst>
            <pc:docMk/>
            <pc:sldMk cId="374093740" sldId="993"/>
            <ac:spMk id="501" creationId="{9A8763AA-A2C4-0AC1-2F9E-A4E721F819B1}"/>
          </ac:spMkLst>
        </pc:spChg>
        <pc:spChg chg="mod">
          <ac:chgData name="Paula Vázquez-Valero" userId="3a0e46d7-2099-40af-a155-aa45b68bfff3" providerId="ADAL" clId="{D54B23A4-C8FF-4C6F-8405-5D6D412F119D}" dt="2023-05-05T07:14:21.611" v="796" actId="1076"/>
          <ac:spMkLst>
            <pc:docMk/>
            <pc:sldMk cId="374093740" sldId="993"/>
            <ac:spMk id="503" creationId="{51F9F478-0F33-CE94-2338-76DC5A1DDA58}"/>
          </ac:spMkLst>
        </pc:spChg>
        <pc:spChg chg="mod">
          <ac:chgData name="Paula Vázquez-Valero" userId="3a0e46d7-2099-40af-a155-aa45b68bfff3" providerId="ADAL" clId="{D54B23A4-C8FF-4C6F-8405-5D6D412F119D}" dt="2023-05-05T07:15:03.765" v="813" actId="1076"/>
          <ac:spMkLst>
            <pc:docMk/>
            <pc:sldMk cId="374093740" sldId="993"/>
            <ac:spMk id="504" creationId="{0F3D85F7-51C6-C36D-45E0-F13CF1AB6FC1}"/>
          </ac:spMkLst>
        </pc:spChg>
        <pc:spChg chg="mod">
          <ac:chgData name="Paula Vázquez-Valero" userId="3a0e46d7-2099-40af-a155-aa45b68bfff3" providerId="ADAL" clId="{D54B23A4-C8FF-4C6F-8405-5D6D412F119D}" dt="2023-05-05T07:15:00.038" v="812" actId="1076"/>
          <ac:spMkLst>
            <pc:docMk/>
            <pc:sldMk cId="374093740" sldId="993"/>
            <ac:spMk id="505" creationId="{03CD30A4-599E-D948-C72A-D268B9F14C28}"/>
          </ac:spMkLst>
        </pc:spChg>
        <pc:spChg chg="mod">
          <ac:chgData name="Paula Vázquez-Valero" userId="3a0e46d7-2099-40af-a155-aa45b68bfff3" providerId="ADAL" clId="{D54B23A4-C8FF-4C6F-8405-5D6D412F119D}" dt="2023-05-05T07:15:37.919" v="819" actId="14100"/>
          <ac:spMkLst>
            <pc:docMk/>
            <pc:sldMk cId="374093740" sldId="993"/>
            <ac:spMk id="612" creationId="{12A99916-15B7-EC1B-D894-F23B99196598}"/>
          </ac:spMkLst>
        </pc:spChg>
        <pc:spChg chg="mod">
          <ac:chgData name="Paula Vázquez-Valero" userId="3a0e46d7-2099-40af-a155-aa45b68bfff3" providerId="ADAL" clId="{D54B23A4-C8FF-4C6F-8405-5D6D412F119D}" dt="2023-05-05T07:15:56.137" v="832" actId="20577"/>
          <ac:spMkLst>
            <pc:docMk/>
            <pc:sldMk cId="374093740" sldId="993"/>
            <ac:spMk id="613" creationId="{D76534DF-EDFF-4E37-35D0-5CFEDACD250F}"/>
          </ac:spMkLst>
        </pc:spChg>
        <pc:spChg chg="mod">
          <ac:chgData name="Paula Vázquez-Valero" userId="3a0e46d7-2099-40af-a155-aa45b68bfff3" providerId="ADAL" clId="{D54B23A4-C8FF-4C6F-8405-5D6D412F119D}" dt="2023-05-05T07:15:49.861" v="826" actId="20577"/>
          <ac:spMkLst>
            <pc:docMk/>
            <pc:sldMk cId="374093740" sldId="993"/>
            <ac:spMk id="614" creationId="{EE36ED7D-0156-8A8B-1B18-BB7944532FE5}"/>
          </ac:spMkLst>
        </pc:spChg>
        <pc:spChg chg="mod">
          <ac:chgData name="Paula Vázquez-Valero" userId="3a0e46d7-2099-40af-a155-aa45b68bfff3" providerId="ADAL" clId="{D54B23A4-C8FF-4C6F-8405-5D6D412F119D}" dt="2023-05-05T07:15:53.848" v="830" actId="20577"/>
          <ac:spMkLst>
            <pc:docMk/>
            <pc:sldMk cId="374093740" sldId="993"/>
            <ac:spMk id="615" creationId="{806BFAB2-92B0-615F-A19D-43CF18D67BDB}"/>
          </ac:spMkLst>
        </pc:spChg>
        <pc:spChg chg="mod">
          <ac:chgData name="Paula Vázquez-Valero" userId="3a0e46d7-2099-40af-a155-aa45b68bfff3" providerId="ADAL" clId="{D54B23A4-C8FF-4C6F-8405-5D6D412F119D}" dt="2023-05-05T07:16:05.063" v="833" actId="1076"/>
          <ac:spMkLst>
            <pc:docMk/>
            <pc:sldMk cId="374093740" sldId="993"/>
            <ac:spMk id="623" creationId="{BDEBA411-952E-C239-59EE-032DDC31F5E1}"/>
          </ac:spMkLst>
        </pc:spChg>
        <pc:spChg chg="mod">
          <ac:chgData name="Paula Vázquez-Valero" userId="3a0e46d7-2099-40af-a155-aa45b68bfff3" providerId="ADAL" clId="{D54B23A4-C8FF-4C6F-8405-5D6D412F119D}" dt="2023-05-05T07:16:05.063" v="833" actId="1076"/>
          <ac:spMkLst>
            <pc:docMk/>
            <pc:sldMk cId="374093740" sldId="993"/>
            <ac:spMk id="624" creationId="{D1BE0C0A-7BE3-0B0E-BC5F-B75EA0BCE07E}"/>
          </ac:spMkLst>
        </pc:spChg>
        <pc:spChg chg="mod">
          <ac:chgData name="Paula Vázquez-Valero" userId="3a0e46d7-2099-40af-a155-aa45b68bfff3" providerId="ADAL" clId="{D54B23A4-C8FF-4C6F-8405-5D6D412F119D}" dt="2023-05-05T07:16:05.063" v="833" actId="1076"/>
          <ac:spMkLst>
            <pc:docMk/>
            <pc:sldMk cId="374093740" sldId="993"/>
            <ac:spMk id="625" creationId="{827F4207-D4CD-4ED8-3289-D0927EA49FC5}"/>
          </ac:spMkLst>
        </pc:spChg>
        <pc:spChg chg="mod">
          <ac:chgData name="Paula Vázquez-Valero" userId="3a0e46d7-2099-40af-a155-aa45b68bfff3" providerId="ADAL" clId="{D54B23A4-C8FF-4C6F-8405-5D6D412F119D}" dt="2023-05-05T07:16:05.063" v="833" actId="1076"/>
          <ac:spMkLst>
            <pc:docMk/>
            <pc:sldMk cId="374093740" sldId="993"/>
            <ac:spMk id="626" creationId="{2AAB8945-3BDC-700A-E9AF-72AF758DB80F}"/>
          </ac:spMkLst>
        </pc:spChg>
      </pc:sldChg>
      <pc:sldChg chg="add del">
        <pc:chgData name="Paula Vázquez-Valero" userId="3a0e46d7-2099-40af-a155-aa45b68bfff3" providerId="ADAL" clId="{D54B23A4-C8FF-4C6F-8405-5D6D412F119D}" dt="2023-05-05T07:16:10.246" v="834" actId="47"/>
        <pc:sldMkLst>
          <pc:docMk/>
          <pc:sldMk cId="3606080168" sldId="994"/>
        </pc:sldMkLst>
      </pc:sldChg>
      <pc:sldChg chg="addSp delSp modSp add mod delAnim modAnim modNotesTx">
        <pc:chgData name="Paula Vázquez-Valero" userId="3a0e46d7-2099-40af-a155-aa45b68bfff3" providerId="ADAL" clId="{D54B23A4-C8FF-4C6F-8405-5D6D412F119D}" dt="2023-05-05T08:43:37.089" v="3213" actId="20577"/>
        <pc:sldMkLst>
          <pc:docMk/>
          <pc:sldMk cId="2260084412" sldId="995"/>
        </pc:sldMkLst>
        <pc:spChg chg="mod">
          <ac:chgData name="Paula Vázquez-Valero" userId="3a0e46d7-2099-40af-a155-aa45b68bfff3" providerId="ADAL" clId="{D54B23A4-C8FF-4C6F-8405-5D6D412F119D}" dt="2023-05-05T07:41:29.117" v="2281" actId="20577"/>
          <ac:spMkLst>
            <pc:docMk/>
            <pc:sldMk cId="2260084412" sldId="995"/>
            <ac:spMk id="2" creationId="{9E5D7D67-0354-4144-9687-63666CDEA2E4}"/>
          </ac:spMkLst>
        </pc:spChg>
        <pc:spChg chg="del">
          <ac:chgData name="Paula Vázquez-Valero" userId="3a0e46d7-2099-40af-a155-aa45b68bfff3" providerId="ADAL" clId="{D54B23A4-C8FF-4C6F-8405-5D6D412F119D}" dt="2023-05-05T07:10:37.446" v="736" actId="478"/>
          <ac:spMkLst>
            <pc:docMk/>
            <pc:sldMk cId="2260084412" sldId="995"/>
            <ac:spMk id="4" creationId="{CD2D38DF-F070-F249-C95C-8DEB3337F478}"/>
          </ac:spMkLst>
        </pc:spChg>
        <pc:spChg chg="add del mod">
          <ac:chgData name="Paula Vázquez-Valero" userId="3a0e46d7-2099-40af-a155-aa45b68bfff3" providerId="ADAL" clId="{D54B23A4-C8FF-4C6F-8405-5D6D412F119D}" dt="2023-05-05T07:10:50.761" v="740" actId="21"/>
          <ac:spMkLst>
            <pc:docMk/>
            <pc:sldMk cId="2260084412" sldId="995"/>
            <ac:spMk id="5" creationId="{1D96C110-D5FF-1616-0211-98438A9C4B21}"/>
          </ac:spMkLst>
        </pc:spChg>
        <pc:spChg chg="del">
          <ac:chgData name="Paula Vázquez-Valero" userId="3a0e46d7-2099-40af-a155-aa45b68bfff3" providerId="ADAL" clId="{D54B23A4-C8FF-4C6F-8405-5D6D412F119D}" dt="2023-05-05T07:10:37.446" v="736" actId="478"/>
          <ac:spMkLst>
            <pc:docMk/>
            <pc:sldMk cId="2260084412" sldId="995"/>
            <ac:spMk id="6" creationId="{54F600F5-5D57-16E7-A34F-F93C63F9E620}"/>
          </ac:spMkLst>
        </pc:spChg>
        <pc:spChg chg="del">
          <ac:chgData name="Paula Vázquez-Valero" userId="3a0e46d7-2099-40af-a155-aa45b68bfff3" providerId="ADAL" clId="{D54B23A4-C8FF-4C6F-8405-5D6D412F119D}" dt="2023-05-05T07:10:37.446" v="736" actId="478"/>
          <ac:spMkLst>
            <pc:docMk/>
            <pc:sldMk cId="2260084412" sldId="995"/>
            <ac:spMk id="7" creationId="{4B1B1263-78F5-2192-1FB3-751B3941EAFD}"/>
          </ac:spMkLst>
        </pc:spChg>
        <pc:spChg chg="del">
          <ac:chgData name="Paula Vázquez-Valero" userId="3a0e46d7-2099-40af-a155-aa45b68bfff3" providerId="ADAL" clId="{D54B23A4-C8FF-4C6F-8405-5D6D412F119D}" dt="2023-05-05T07:10:37.446" v="736" actId="478"/>
          <ac:spMkLst>
            <pc:docMk/>
            <pc:sldMk cId="2260084412" sldId="995"/>
            <ac:spMk id="8" creationId="{90F51C5E-64B5-EA66-5C53-8C29512BF0CB}"/>
          </ac:spMkLst>
        </pc:spChg>
        <pc:spChg chg="add del mod">
          <ac:chgData name="Paula Vázquez-Valero" userId="3a0e46d7-2099-40af-a155-aa45b68bfff3" providerId="ADAL" clId="{D54B23A4-C8FF-4C6F-8405-5D6D412F119D}" dt="2023-05-05T07:17:00.644" v="845" actId="478"/>
          <ac:spMkLst>
            <pc:docMk/>
            <pc:sldMk cId="2260084412" sldId="995"/>
            <ac:spMk id="9" creationId="{C7BD70C0-B2B1-8747-4119-EEEE0F14DCB3}"/>
          </ac:spMkLst>
        </pc:spChg>
        <pc:spChg chg="mod">
          <ac:chgData name="Paula Vázquez-Valero" userId="3a0e46d7-2099-40af-a155-aa45b68bfff3" providerId="ADAL" clId="{D54B23A4-C8FF-4C6F-8405-5D6D412F119D}" dt="2023-05-05T07:10:39.247" v="738"/>
          <ac:spMkLst>
            <pc:docMk/>
            <pc:sldMk cId="2260084412" sldId="995"/>
            <ac:spMk id="18" creationId="{39D8BB57-19F2-4087-AC39-80E76C5AA1B5}"/>
          </ac:spMkLst>
        </pc:spChg>
        <pc:spChg chg="add del mod">
          <ac:chgData name="Paula Vázquez-Valero" userId="3a0e46d7-2099-40af-a155-aa45b68bfff3" providerId="ADAL" clId="{D54B23A4-C8FF-4C6F-8405-5D6D412F119D}" dt="2023-05-05T07:17:00.644" v="845" actId="478"/>
          <ac:spMkLst>
            <pc:docMk/>
            <pc:sldMk cId="2260084412" sldId="995"/>
            <ac:spMk id="19" creationId="{A2136BF0-E8B7-EC85-5203-7FF66BF41C49}"/>
          </ac:spMkLst>
        </pc:spChg>
        <pc:spChg chg="add del mod">
          <ac:chgData name="Paula Vázquez-Valero" userId="3a0e46d7-2099-40af-a155-aa45b68bfff3" providerId="ADAL" clId="{D54B23A4-C8FF-4C6F-8405-5D6D412F119D}" dt="2023-05-05T07:17:00.644" v="845" actId="478"/>
          <ac:spMkLst>
            <pc:docMk/>
            <pc:sldMk cId="2260084412" sldId="995"/>
            <ac:spMk id="20" creationId="{829BED7D-85DD-D04B-A22F-1B2B9071CD3E}"/>
          </ac:spMkLst>
        </pc:spChg>
        <pc:spChg chg="add del mod">
          <ac:chgData name="Paula Vázquez-Valero" userId="3a0e46d7-2099-40af-a155-aa45b68bfff3" providerId="ADAL" clId="{D54B23A4-C8FF-4C6F-8405-5D6D412F119D}" dt="2023-05-05T07:17:00.644" v="845" actId="478"/>
          <ac:spMkLst>
            <pc:docMk/>
            <pc:sldMk cId="2260084412" sldId="995"/>
            <ac:spMk id="21" creationId="{61FA8BED-12B5-8D4B-1F65-57E8600FCB45}"/>
          </ac:spMkLst>
        </pc:spChg>
        <pc:spChg chg="add del mod">
          <ac:chgData name="Paula Vázquez-Valero" userId="3a0e46d7-2099-40af-a155-aa45b68bfff3" providerId="ADAL" clId="{D54B23A4-C8FF-4C6F-8405-5D6D412F119D}" dt="2023-05-05T07:17:00.644" v="845" actId="478"/>
          <ac:spMkLst>
            <pc:docMk/>
            <pc:sldMk cId="2260084412" sldId="995"/>
            <ac:spMk id="22" creationId="{771EE7A6-D985-2030-D2C8-8ED0E7B201B4}"/>
          </ac:spMkLst>
        </pc:spChg>
        <pc:spChg chg="add del mod">
          <ac:chgData name="Paula Vázquez-Valero" userId="3a0e46d7-2099-40af-a155-aa45b68bfff3" providerId="ADAL" clId="{D54B23A4-C8FF-4C6F-8405-5D6D412F119D}" dt="2023-05-05T07:17:00.644" v="845" actId="478"/>
          <ac:spMkLst>
            <pc:docMk/>
            <pc:sldMk cId="2260084412" sldId="995"/>
            <ac:spMk id="23" creationId="{3D23F887-D720-6F18-514E-EC88B4C6D38A}"/>
          </ac:spMkLst>
        </pc:spChg>
        <pc:spChg chg="add del mod">
          <ac:chgData name="Paula Vázquez-Valero" userId="3a0e46d7-2099-40af-a155-aa45b68bfff3" providerId="ADAL" clId="{D54B23A4-C8FF-4C6F-8405-5D6D412F119D}" dt="2023-05-05T07:10:50.761" v="740" actId="21"/>
          <ac:spMkLst>
            <pc:docMk/>
            <pc:sldMk cId="2260084412" sldId="995"/>
            <ac:spMk id="25" creationId="{3385C648-56AC-E887-4850-2533E55BAFB9}"/>
          </ac:spMkLst>
        </pc:spChg>
        <pc:spChg chg="add del mod">
          <ac:chgData name="Paula Vázquez-Valero" userId="3a0e46d7-2099-40af-a155-aa45b68bfff3" providerId="ADAL" clId="{D54B23A4-C8FF-4C6F-8405-5D6D412F119D}" dt="2023-05-05T07:17:00.644" v="845" actId="478"/>
          <ac:spMkLst>
            <pc:docMk/>
            <pc:sldMk cId="2260084412" sldId="995"/>
            <ac:spMk id="26" creationId="{CF03C93E-D219-C088-D01D-304F7EAF6959}"/>
          </ac:spMkLst>
        </pc:spChg>
        <pc:spChg chg="add del mod">
          <ac:chgData name="Paula Vázquez-Valero" userId="3a0e46d7-2099-40af-a155-aa45b68bfff3" providerId="ADAL" clId="{D54B23A4-C8FF-4C6F-8405-5D6D412F119D}" dt="2023-05-05T07:17:00.644" v="845" actId="478"/>
          <ac:spMkLst>
            <pc:docMk/>
            <pc:sldMk cId="2260084412" sldId="995"/>
            <ac:spMk id="27" creationId="{B0F55DDF-B448-884C-68DE-F6ED87EF7215}"/>
          </ac:spMkLst>
        </pc:spChg>
        <pc:spChg chg="add del mod">
          <ac:chgData name="Paula Vázquez-Valero" userId="3a0e46d7-2099-40af-a155-aa45b68bfff3" providerId="ADAL" clId="{D54B23A4-C8FF-4C6F-8405-5D6D412F119D}" dt="2023-05-05T07:17:00.644" v="845" actId="478"/>
          <ac:spMkLst>
            <pc:docMk/>
            <pc:sldMk cId="2260084412" sldId="995"/>
            <ac:spMk id="29" creationId="{8F4403C3-8099-32D7-FCEB-CD31768D9B59}"/>
          </ac:spMkLst>
        </pc:spChg>
        <pc:spChg chg="add del mod">
          <ac:chgData name="Paula Vázquez-Valero" userId="3a0e46d7-2099-40af-a155-aa45b68bfff3" providerId="ADAL" clId="{D54B23A4-C8FF-4C6F-8405-5D6D412F119D}" dt="2023-05-05T07:17:00.644" v="845" actId="478"/>
          <ac:spMkLst>
            <pc:docMk/>
            <pc:sldMk cId="2260084412" sldId="995"/>
            <ac:spMk id="31" creationId="{D51FF52A-5297-04E0-823D-4F925F4B9B5B}"/>
          </ac:spMkLst>
        </pc:spChg>
        <pc:spChg chg="add mod">
          <ac:chgData name="Paula Vázquez-Valero" userId="3a0e46d7-2099-40af-a155-aa45b68bfff3" providerId="ADAL" clId="{D54B23A4-C8FF-4C6F-8405-5D6D412F119D}" dt="2023-05-05T07:11:06.490" v="748"/>
          <ac:spMkLst>
            <pc:docMk/>
            <pc:sldMk cId="2260084412" sldId="995"/>
            <ac:spMk id="32" creationId="{E58DEF41-0D1E-F38B-1793-38D6566B280A}"/>
          </ac:spMkLst>
        </pc:spChg>
        <pc:spChg chg="del">
          <ac:chgData name="Paula Vázquez-Valero" userId="3a0e46d7-2099-40af-a155-aa45b68bfff3" providerId="ADAL" clId="{D54B23A4-C8FF-4C6F-8405-5D6D412F119D}" dt="2023-05-05T07:11:06.234" v="747" actId="478"/>
          <ac:spMkLst>
            <pc:docMk/>
            <pc:sldMk cId="2260084412" sldId="995"/>
            <ac:spMk id="33" creationId="{F6EBF477-5B38-42D2-8306-ABF1F35CD572}"/>
          </ac:spMkLst>
        </pc:spChg>
        <pc:spChg chg="add mod">
          <ac:chgData name="Paula Vázquez-Valero" userId="3a0e46d7-2099-40af-a155-aa45b68bfff3" providerId="ADAL" clId="{D54B23A4-C8FF-4C6F-8405-5D6D412F119D}" dt="2023-05-05T07:17:01.605" v="846"/>
          <ac:spMkLst>
            <pc:docMk/>
            <pc:sldMk cId="2260084412" sldId="995"/>
            <ac:spMk id="35" creationId="{BE1F446B-CCE3-16AD-7F50-FF076D5860F1}"/>
          </ac:spMkLst>
        </pc:spChg>
        <pc:spChg chg="add mod">
          <ac:chgData name="Paula Vázquez-Valero" userId="3a0e46d7-2099-40af-a155-aa45b68bfff3" providerId="ADAL" clId="{D54B23A4-C8FF-4C6F-8405-5D6D412F119D}" dt="2023-05-05T07:17:11.754" v="847" actId="1076"/>
          <ac:spMkLst>
            <pc:docMk/>
            <pc:sldMk cId="2260084412" sldId="995"/>
            <ac:spMk id="36" creationId="{423E4FEE-8E4F-6BC4-BDBF-7F089DBCBE73}"/>
          </ac:spMkLst>
        </pc:spChg>
        <pc:spChg chg="add mod">
          <ac:chgData name="Paula Vázquez-Valero" userId="3a0e46d7-2099-40af-a155-aa45b68bfff3" providerId="ADAL" clId="{D54B23A4-C8FF-4C6F-8405-5D6D412F119D}" dt="2023-05-05T07:17:01.605" v="846"/>
          <ac:spMkLst>
            <pc:docMk/>
            <pc:sldMk cId="2260084412" sldId="995"/>
            <ac:spMk id="37" creationId="{686487DF-AC00-E29C-510E-706841418F0A}"/>
          </ac:spMkLst>
        </pc:spChg>
        <pc:spChg chg="add mod">
          <ac:chgData name="Paula Vázquez-Valero" userId="3a0e46d7-2099-40af-a155-aa45b68bfff3" providerId="ADAL" clId="{D54B23A4-C8FF-4C6F-8405-5D6D412F119D}" dt="2023-05-05T07:17:01.605" v="846"/>
          <ac:spMkLst>
            <pc:docMk/>
            <pc:sldMk cId="2260084412" sldId="995"/>
            <ac:spMk id="38" creationId="{48841135-66EB-1978-845D-C1896E6FD4D7}"/>
          </ac:spMkLst>
        </pc:spChg>
        <pc:spChg chg="add mod">
          <ac:chgData name="Paula Vázquez-Valero" userId="3a0e46d7-2099-40af-a155-aa45b68bfff3" providerId="ADAL" clId="{D54B23A4-C8FF-4C6F-8405-5D6D412F119D}" dt="2023-05-05T07:17:01.605" v="846"/>
          <ac:spMkLst>
            <pc:docMk/>
            <pc:sldMk cId="2260084412" sldId="995"/>
            <ac:spMk id="39" creationId="{09021598-2E08-FFB7-4AD2-9DE98702DCDA}"/>
          </ac:spMkLst>
        </pc:spChg>
        <pc:spChg chg="add mod">
          <ac:chgData name="Paula Vázquez-Valero" userId="3a0e46d7-2099-40af-a155-aa45b68bfff3" providerId="ADAL" clId="{D54B23A4-C8FF-4C6F-8405-5D6D412F119D}" dt="2023-05-05T07:17:01.605" v="846"/>
          <ac:spMkLst>
            <pc:docMk/>
            <pc:sldMk cId="2260084412" sldId="995"/>
            <ac:spMk id="43" creationId="{5E3F594E-496B-EB1F-C8FA-C87607DDE4F8}"/>
          </ac:spMkLst>
        </pc:spChg>
        <pc:spChg chg="add mod">
          <ac:chgData name="Paula Vázquez-Valero" userId="3a0e46d7-2099-40af-a155-aa45b68bfff3" providerId="ADAL" clId="{D54B23A4-C8FF-4C6F-8405-5D6D412F119D}" dt="2023-05-05T07:17:01.605" v="846"/>
          <ac:spMkLst>
            <pc:docMk/>
            <pc:sldMk cId="2260084412" sldId="995"/>
            <ac:spMk id="44" creationId="{033F7515-340E-47C8-9BE9-FC214395AC73}"/>
          </ac:spMkLst>
        </pc:spChg>
        <pc:spChg chg="add mod">
          <ac:chgData name="Paula Vázquez-Valero" userId="3a0e46d7-2099-40af-a155-aa45b68bfff3" providerId="ADAL" clId="{D54B23A4-C8FF-4C6F-8405-5D6D412F119D}" dt="2023-05-05T07:17:01.605" v="846"/>
          <ac:spMkLst>
            <pc:docMk/>
            <pc:sldMk cId="2260084412" sldId="995"/>
            <ac:spMk id="45" creationId="{0B53E6C0-FCB5-E756-3B34-679B331BA72C}"/>
          </ac:spMkLst>
        </pc:spChg>
        <pc:spChg chg="add mod">
          <ac:chgData name="Paula Vázquez-Valero" userId="3a0e46d7-2099-40af-a155-aa45b68bfff3" providerId="ADAL" clId="{D54B23A4-C8FF-4C6F-8405-5D6D412F119D}" dt="2023-05-05T07:17:24.208" v="850" actId="14100"/>
          <ac:spMkLst>
            <pc:docMk/>
            <pc:sldMk cId="2260084412" sldId="995"/>
            <ac:spMk id="46" creationId="{901934E8-268B-9572-0C06-A3A5DDDFC9B2}"/>
          </ac:spMkLst>
        </pc:spChg>
        <pc:spChg chg="add mod">
          <ac:chgData name="Paula Vázquez-Valero" userId="3a0e46d7-2099-40af-a155-aa45b68bfff3" providerId="ADAL" clId="{D54B23A4-C8FF-4C6F-8405-5D6D412F119D}" dt="2023-05-05T07:17:11.754" v="847" actId="1076"/>
          <ac:spMkLst>
            <pc:docMk/>
            <pc:sldMk cId="2260084412" sldId="995"/>
            <ac:spMk id="48" creationId="{0490D418-0956-3B77-8048-38A3114A404F}"/>
          </ac:spMkLst>
        </pc:spChg>
        <pc:spChg chg="del">
          <ac:chgData name="Paula Vázquez-Valero" userId="3a0e46d7-2099-40af-a155-aa45b68bfff3" providerId="ADAL" clId="{D54B23A4-C8FF-4C6F-8405-5D6D412F119D}" dt="2023-05-05T07:10:37.446" v="736" actId="478"/>
          <ac:spMkLst>
            <pc:docMk/>
            <pc:sldMk cId="2260084412" sldId="995"/>
            <ac:spMk id="50" creationId="{AF5FD652-C8C8-CB3D-49B1-BF832DAC6F0B}"/>
          </ac:spMkLst>
        </pc:spChg>
        <pc:spChg chg="add mod">
          <ac:chgData name="Paula Vázquez-Valero" userId="3a0e46d7-2099-40af-a155-aa45b68bfff3" providerId="ADAL" clId="{D54B23A4-C8FF-4C6F-8405-5D6D412F119D}" dt="2023-05-05T07:17:01.605" v="846"/>
          <ac:spMkLst>
            <pc:docMk/>
            <pc:sldMk cId="2260084412" sldId="995"/>
            <ac:spMk id="51" creationId="{E20BCD23-23C4-D2B3-EC15-A415B06C34B3}"/>
          </ac:spMkLst>
        </pc:spChg>
        <pc:spChg chg="add mod">
          <ac:chgData name="Paula Vázquez-Valero" userId="3a0e46d7-2099-40af-a155-aa45b68bfff3" providerId="ADAL" clId="{D54B23A4-C8FF-4C6F-8405-5D6D412F119D}" dt="2023-05-05T07:17:01.605" v="846"/>
          <ac:spMkLst>
            <pc:docMk/>
            <pc:sldMk cId="2260084412" sldId="995"/>
            <ac:spMk id="52" creationId="{92606D0C-8F56-07B0-BD02-7060BBBFF81C}"/>
          </ac:spMkLst>
        </pc:spChg>
        <pc:spChg chg="del">
          <ac:chgData name="Paula Vázquez-Valero" userId="3a0e46d7-2099-40af-a155-aa45b68bfff3" providerId="ADAL" clId="{D54B23A4-C8FF-4C6F-8405-5D6D412F119D}" dt="2023-05-05T07:10:37.446" v="736" actId="478"/>
          <ac:spMkLst>
            <pc:docMk/>
            <pc:sldMk cId="2260084412" sldId="995"/>
            <ac:spMk id="53" creationId="{8F382686-951F-BCC2-1AA9-DBDA3E68A93A}"/>
          </ac:spMkLst>
        </pc:spChg>
        <pc:spChg chg="del">
          <ac:chgData name="Paula Vázquez-Valero" userId="3a0e46d7-2099-40af-a155-aa45b68bfff3" providerId="ADAL" clId="{D54B23A4-C8FF-4C6F-8405-5D6D412F119D}" dt="2023-05-05T07:10:37.446" v="736" actId="478"/>
          <ac:spMkLst>
            <pc:docMk/>
            <pc:sldMk cId="2260084412" sldId="995"/>
            <ac:spMk id="54" creationId="{129FC7A0-6290-026F-535E-D2C5DF6F5E0A}"/>
          </ac:spMkLst>
        </pc:spChg>
        <pc:spChg chg="del">
          <ac:chgData name="Paula Vázquez-Valero" userId="3a0e46d7-2099-40af-a155-aa45b68bfff3" providerId="ADAL" clId="{D54B23A4-C8FF-4C6F-8405-5D6D412F119D}" dt="2023-05-05T07:10:37.446" v="736" actId="478"/>
          <ac:spMkLst>
            <pc:docMk/>
            <pc:sldMk cId="2260084412" sldId="995"/>
            <ac:spMk id="55" creationId="{25F9D5AA-DC79-CD1F-FCA2-E6DFFCB04CFA}"/>
          </ac:spMkLst>
        </pc:spChg>
        <pc:spChg chg="del">
          <ac:chgData name="Paula Vázquez-Valero" userId="3a0e46d7-2099-40af-a155-aa45b68bfff3" providerId="ADAL" clId="{D54B23A4-C8FF-4C6F-8405-5D6D412F119D}" dt="2023-05-05T07:10:37.446" v="736" actId="478"/>
          <ac:spMkLst>
            <pc:docMk/>
            <pc:sldMk cId="2260084412" sldId="995"/>
            <ac:spMk id="56" creationId="{D6BE611E-2F1A-E164-3F44-0D97E47F00A6}"/>
          </ac:spMkLst>
        </pc:spChg>
        <pc:spChg chg="del">
          <ac:chgData name="Paula Vázquez-Valero" userId="3a0e46d7-2099-40af-a155-aa45b68bfff3" providerId="ADAL" clId="{D54B23A4-C8FF-4C6F-8405-5D6D412F119D}" dt="2023-05-05T07:10:37.446" v="736" actId="478"/>
          <ac:spMkLst>
            <pc:docMk/>
            <pc:sldMk cId="2260084412" sldId="995"/>
            <ac:spMk id="57" creationId="{08C33F91-5EAD-1712-E1B1-088CDA01FD6D}"/>
          </ac:spMkLst>
        </pc:spChg>
        <pc:spChg chg="del">
          <ac:chgData name="Paula Vázquez-Valero" userId="3a0e46d7-2099-40af-a155-aa45b68bfff3" providerId="ADAL" clId="{D54B23A4-C8FF-4C6F-8405-5D6D412F119D}" dt="2023-05-05T07:10:37.446" v="736" actId="478"/>
          <ac:spMkLst>
            <pc:docMk/>
            <pc:sldMk cId="2260084412" sldId="995"/>
            <ac:spMk id="58" creationId="{30EDC5DD-69CF-1739-D5DF-EB624E524582}"/>
          </ac:spMkLst>
        </pc:spChg>
        <pc:spChg chg="del">
          <ac:chgData name="Paula Vázquez-Valero" userId="3a0e46d7-2099-40af-a155-aa45b68bfff3" providerId="ADAL" clId="{D54B23A4-C8FF-4C6F-8405-5D6D412F119D}" dt="2023-05-05T07:10:37.446" v="736" actId="478"/>
          <ac:spMkLst>
            <pc:docMk/>
            <pc:sldMk cId="2260084412" sldId="995"/>
            <ac:spMk id="59" creationId="{775C5040-2543-F1AF-27D4-E154B943A75E}"/>
          </ac:spMkLst>
        </pc:spChg>
        <pc:spChg chg="del">
          <ac:chgData name="Paula Vázquez-Valero" userId="3a0e46d7-2099-40af-a155-aa45b68bfff3" providerId="ADAL" clId="{D54B23A4-C8FF-4C6F-8405-5D6D412F119D}" dt="2023-05-05T07:10:37.446" v="736" actId="478"/>
          <ac:spMkLst>
            <pc:docMk/>
            <pc:sldMk cId="2260084412" sldId="995"/>
            <ac:spMk id="60" creationId="{E2CF2290-B2EE-56C5-2848-03E865D4AA2E}"/>
          </ac:spMkLst>
        </pc:spChg>
        <pc:spChg chg="del">
          <ac:chgData name="Paula Vázquez-Valero" userId="3a0e46d7-2099-40af-a155-aa45b68bfff3" providerId="ADAL" clId="{D54B23A4-C8FF-4C6F-8405-5D6D412F119D}" dt="2023-05-05T07:10:37.446" v="736" actId="478"/>
          <ac:spMkLst>
            <pc:docMk/>
            <pc:sldMk cId="2260084412" sldId="995"/>
            <ac:spMk id="61" creationId="{AFF82107-87CE-A6EF-AF6F-A345AFD22565}"/>
          </ac:spMkLst>
        </pc:spChg>
        <pc:spChg chg="del">
          <ac:chgData name="Paula Vázquez-Valero" userId="3a0e46d7-2099-40af-a155-aa45b68bfff3" providerId="ADAL" clId="{D54B23A4-C8FF-4C6F-8405-5D6D412F119D}" dt="2023-05-05T07:10:37.446" v="736" actId="478"/>
          <ac:spMkLst>
            <pc:docMk/>
            <pc:sldMk cId="2260084412" sldId="995"/>
            <ac:spMk id="62" creationId="{6E99CA04-A788-D718-978B-53339950236E}"/>
          </ac:spMkLst>
        </pc:spChg>
        <pc:spChg chg="add mod">
          <ac:chgData name="Paula Vázquez-Valero" userId="3a0e46d7-2099-40af-a155-aa45b68bfff3" providerId="ADAL" clId="{D54B23A4-C8FF-4C6F-8405-5D6D412F119D}" dt="2023-05-05T07:17:01.605" v="846"/>
          <ac:spMkLst>
            <pc:docMk/>
            <pc:sldMk cId="2260084412" sldId="995"/>
            <ac:spMk id="64" creationId="{CA14C2C0-84F3-4576-7BB7-2ADA3506EDB7}"/>
          </ac:spMkLst>
        </pc:spChg>
        <pc:spChg chg="add mod">
          <ac:chgData name="Paula Vázquez-Valero" userId="3a0e46d7-2099-40af-a155-aa45b68bfff3" providerId="ADAL" clId="{D54B23A4-C8FF-4C6F-8405-5D6D412F119D}" dt="2023-05-05T07:17:01.605" v="846"/>
          <ac:spMkLst>
            <pc:docMk/>
            <pc:sldMk cId="2260084412" sldId="995"/>
            <ac:spMk id="66" creationId="{5C6CF61E-0ACD-3418-98E6-0D15D729D8C2}"/>
          </ac:spMkLst>
        </pc:spChg>
        <pc:spChg chg="add mod">
          <ac:chgData name="Paula Vázquez-Valero" userId="3a0e46d7-2099-40af-a155-aa45b68bfff3" providerId="ADAL" clId="{D54B23A4-C8FF-4C6F-8405-5D6D412F119D}" dt="2023-05-05T07:17:01.605" v="846"/>
          <ac:spMkLst>
            <pc:docMk/>
            <pc:sldMk cId="2260084412" sldId="995"/>
            <ac:spMk id="67" creationId="{B801064F-D087-8823-4E8E-33BC1D64DD9F}"/>
          </ac:spMkLst>
        </pc:spChg>
        <pc:spChg chg="del">
          <ac:chgData name="Paula Vázquez-Valero" userId="3a0e46d7-2099-40af-a155-aa45b68bfff3" providerId="ADAL" clId="{D54B23A4-C8FF-4C6F-8405-5D6D412F119D}" dt="2023-05-05T07:10:37.446" v="736" actId="478"/>
          <ac:spMkLst>
            <pc:docMk/>
            <pc:sldMk cId="2260084412" sldId="995"/>
            <ac:spMk id="68" creationId="{48E712CE-0FF3-0D2D-2ECC-8805703341D9}"/>
          </ac:spMkLst>
        </pc:spChg>
        <pc:spChg chg="del">
          <ac:chgData name="Paula Vázquez-Valero" userId="3a0e46d7-2099-40af-a155-aa45b68bfff3" providerId="ADAL" clId="{D54B23A4-C8FF-4C6F-8405-5D6D412F119D}" dt="2023-05-05T07:10:37.446" v="736" actId="478"/>
          <ac:spMkLst>
            <pc:docMk/>
            <pc:sldMk cId="2260084412" sldId="995"/>
            <ac:spMk id="69" creationId="{9C5AABFA-9345-8D76-543C-F5665E15566E}"/>
          </ac:spMkLst>
        </pc:spChg>
        <pc:spChg chg="del">
          <ac:chgData name="Paula Vázquez-Valero" userId="3a0e46d7-2099-40af-a155-aa45b68bfff3" providerId="ADAL" clId="{D54B23A4-C8FF-4C6F-8405-5D6D412F119D}" dt="2023-05-05T07:10:37.446" v="736" actId="478"/>
          <ac:spMkLst>
            <pc:docMk/>
            <pc:sldMk cId="2260084412" sldId="995"/>
            <ac:spMk id="70" creationId="{A1222D63-EDA6-7AF8-CDE7-7C4992DEA5F1}"/>
          </ac:spMkLst>
        </pc:spChg>
        <pc:spChg chg="del">
          <ac:chgData name="Paula Vázquez-Valero" userId="3a0e46d7-2099-40af-a155-aa45b68bfff3" providerId="ADAL" clId="{D54B23A4-C8FF-4C6F-8405-5D6D412F119D}" dt="2023-05-05T07:10:37.446" v="736" actId="478"/>
          <ac:spMkLst>
            <pc:docMk/>
            <pc:sldMk cId="2260084412" sldId="995"/>
            <ac:spMk id="71" creationId="{F75139D7-F37F-B90E-1D7A-07EB869F6DF7}"/>
          </ac:spMkLst>
        </pc:spChg>
        <pc:spChg chg="del">
          <ac:chgData name="Paula Vázquez-Valero" userId="3a0e46d7-2099-40af-a155-aa45b68bfff3" providerId="ADAL" clId="{D54B23A4-C8FF-4C6F-8405-5D6D412F119D}" dt="2023-05-05T07:10:37.446" v="736" actId="478"/>
          <ac:spMkLst>
            <pc:docMk/>
            <pc:sldMk cId="2260084412" sldId="995"/>
            <ac:spMk id="72" creationId="{49564850-3F94-7AF1-9DB3-E3D33A7FBB7D}"/>
          </ac:spMkLst>
        </pc:spChg>
        <pc:spChg chg="add mod">
          <ac:chgData name="Paula Vázquez-Valero" userId="3a0e46d7-2099-40af-a155-aa45b68bfff3" providerId="ADAL" clId="{D54B23A4-C8FF-4C6F-8405-5D6D412F119D}" dt="2023-05-05T07:17:01.605" v="846"/>
          <ac:spMkLst>
            <pc:docMk/>
            <pc:sldMk cId="2260084412" sldId="995"/>
            <ac:spMk id="73" creationId="{1AD36A0D-D943-0026-1917-ACC8F7CCA32D}"/>
          </ac:spMkLst>
        </pc:spChg>
        <pc:spChg chg="del">
          <ac:chgData name="Paula Vázquez-Valero" userId="3a0e46d7-2099-40af-a155-aa45b68bfff3" providerId="ADAL" clId="{D54B23A4-C8FF-4C6F-8405-5D6D412F119D}" dt="2023-05-05T07:10:37.446" v="736" actId="478"/>
          <ac:spMkLst>
            <pc:docMk/>
            <pc:sldMk cId="2260084412" sldId="995"/>
            <ac:spMk id="74" creationId="{7770AB17-6BE4-0C0E-3AE7-CB3856467227}"/>
          </ac:spMkLst>
        </pc:spChg>
        <pc:spChg chg="del">
          <ac:chgData name="Paula Vázquez-Valero" userId="3a0e46d7-2099-40af-a155-aa45b68bfff3" providerId="ADAL" clId="{D54B23A4-C8FF-4C6F-8405-5D6D412F119D}" dt="2023-05-05T07:10:37.446" v="736" actId="478"/>
          <ac:spMkLst>
            <pc:docMk/>
            <pc:sldMk cId="2260084412" sldId="995"/>
            <ac:spMk id="75" creationId="{6126BE6A-87DE-D294-1C3F-41A7A1355001}"/>
          </ac:spMkLst>
        </pc:spChg>
        <pc:spChg chg="del">
          <ac:chgData name="Paula Vázquez-Valero" userId="3a0e46d7-2099-40af-a155-aa45b68bfff3" providerId="ADAL" clId="{D54B23A4-C8FF-4C6F-8405-5D6D412F119D}" dt="2023-05-05T07:10:37.446" v="736" actId="478"/>
          <ac:spMkLst>
            <pc:docMk/>
            <pc:sldMk cId="2260084412" sldId="995"/>
            <ac:spMk id="76" creationId="{8909FE74-E1A9-C064-465E-294CFFCC0923}"/>
          </ac:spMkLst>
        </pc:spChg>
        <pc:spChg chg="del">
          <ac:chgData name="Paula Vázquez-Valero" userId="3a0e46d7-2099-40af-a155-aa45b68bfff3" providerId="ADAL" clId="{D54B23A4-C8FF-4C6F-8405-5D6D412F119D}" dt="2023-05-05T07:10:37.446" v="736" actId="478"/>
          <ac:spMkLst>
            <pc:docMk/>
            <pc:sldMk cId="2260084412" sldId="995"/>
            <ac:spMk id="77" creationId="{4370BB06-2F31-D4FE-F7CE-6C88D884D875}"/>
          </ac:spMkLst>
        </pc:spChg>
        <pc:spChg chg="del">
          <ac:chgData name="Paula Vázquez-Valero" userId="3a0e46d7-2099-40af-a155-aa45b68bfff3" providerId="ADAL" clId="{D54B23A4-C8FF-4C6F-8405-5D6D412F119D}" dt="2023-05-05T07:10:37.446" v="736" actId="478"/>
          <ac:spMkLst>
            <pc:docMk/>
            <pc:sldMk cId="2260084412" sldId="995"/>
            <ac:spMk id="78" creationId="{BA4C39F3-48C7-F112-B169-F62AFE7E74A3}"/>
          </ac:spMkLst>
        </pc:spChg>
        <pc:spChg chg="del">
          <ac:chgData name="Paula Vázquez-Valero" userId="3a0e46d7-2099-40af-a155-aa45b68bfff3" providerId="ADAL" clId="{D54B23A4-C8FF-4C6F-8405-5D6D412F119D}" dt="2023-05-05T07:10:37.446" v="736" actId="478"/>
          <ac:spMkLst>
            <pc:docMk/>
            <pc:sldMk cId="2260084412" sldId="995"/>
            <ac:spMk id="79" creationId="{58999354-D4AE-8E8E-8FA1-31202948F231}"/>
          </ac:spMkLst>
        </pc:spChg>
        <pc:spChg chg="del">
          <ac:chgData name="Paula Vázquez-Valero" userId="3a0e46d7-2099-40af-a155-aa45b68bfff3" providerId="ADAL" clId="{D54B23A4-C8FF-4C6F-8405-5D6D412F119D}" dt="2023-05-05T07:10:37.446" v="736" actId="478"/>
          <ac:spMkLst>
            <pc:docMk/>
            <pc:sldMk cId="2260084412" sldId="995"/>
            <ac:spMk id="80" creationId="{AEE18C38-0323-7425-E05D-C4E831C294D0}"/>
          </ac:spMkLst>
        </pc:spChg>
        <pc:spChg chg="del">
          <ac:chgData name="Paula Vázquez-Valero" userId="3a0e46d7-2099-40af-a155-aa45b68bfff3" providerId="ADAL" clId="{D54B23A4-C8FF-4C6F-8405-5D6D412F119D}" dt="2023-05-05T07:10:37.446" v="736" actId="478"/>
          <ac:spMkLst>
            <pc:docMk/>
            <pc:sldMk cId="2260084412" sldId="995"/>
            <ac:spMk id="81" creationId="{0A0076EF-23CE-E615-31E5-AA5764FA62CA}"/>
          </ac:spMkLst>
        </pc:spChg>
        <pc:spChg chg="del">
          <ac:chgData name="Paula Vázquez-Valero" userId="3a0e46d7-2099-40af-a155-aa45b68bfff3" providerId="ADAL" clId="{D54B23A4-C8FF-4C6F-8405-5D6D412F119D}" dt="2023-05-05T07:10:37.446" v="736" actId="478"/>
          <ac:spMkLst>
            <pc:docMk/>
            <pc:sldMk cId="2260084412" sldId="995"/>
            <ac:spMk id="82" creationId="{38EAFF16-BECF-59C8-1092-928E3950E80F}"/>
          </ac:spMkLst>
        </pc:spChg>
        <pc:spChg chg="add mod">
          <ac:chgData name="Paula Vázquez-Valero" userId="3a0e46d7-2099-40af-a155-aa45b68bfff3" providerId="ADAL" clId="{D54B23A4-C8FF-4C6F-8405-5D6D412F119D}" dt="2023-05-05T07:17:01.605" v="846"/>
          <ac:spMkLst>
            <pc:docMk/>
            <pc:sldMk cId="2260084412" sldId="995"/>
            <ac:spMk id="83" creationId="{A94AD438-FACC-589B-12FE-D15839484B55}"/>
          </ac:spMkLst>
        </pc:spChg>
        <pc:spChg chg="add mod">
          <ac:chgData name="Paula Vázquez-Valero" userId="3a0e46d7-2099-40af-a155-aa45b68bfff3" providerId="ADAL" clId="{D54B23A4-C8FF-4C6F-8405-5D6D412F119D}" dt="2023-05-05T07:17:01.605" v="846"/>
          <ac:spMkLst>
            <pc:docMk/>
            <pc:sldMk cId="2260084412" sldId="995"/>
            <ac:spMk id="84" creationId="{C5D1784F-2F07-E524-BEC1-6614C95FE69E}"/>
          </ac:spMkLst>
        </pc:spChg>
        <pc:spChg chg="del">
          <ac:chgData name="Paula Vázquez-Valero" userId="3a0e46d7-2099-40af-a155-aa45b68bfff3" providerId="ADAL" clId="{D54B23A4-C8FF-4C6F-8405-5D6D412F119D}" dt="2023-05-05T07:10:37.446" v="736" actId="478"/>
          <ac:spMkLst>
            <pc:docMk/>
            <pc:sldMk cId="2260084412" sldId="995"/>
            <ac:spMk id="85" creationId="{1D364D7B-E09D-9666-1218-3FB52BFC9A43}"/>
          </ac:spMkLst>
        </pc:spChg>
        <pc:spChg chg="add mod">
          <ac:chgData name="Paula Vázquez-Valero" userId="3a0e46d7-2099-40af-a155-aa45b68bfff3" providerId="ADAL" clId="{D54B23A4-C8FF-4C6F-8405-5D6D412F119D}" dt="2023-05-05T07:17:01.605" v="846"/>
          <ac:spMkLst>
            <pc:docMk/>
            <pc:sldMk cId="2260084412" sldId="995"/>
            <ac:spMk id="89" creationId="{AA6D2F2D-DE21-D733-3936-70F3351D41B2}"/>
          </ac:spMkLst>
        </pc:spChg>
        <pc:spChg chg="add mod">
          <ac:chgData name="Paula Vázquez-Valero" userId="3a0e46d7-2099-40af-a155-aa45b68bfff3" providerId="ADAL" clId="{D54B23A4-C8FF-4C6F-8405-5D6D412F119D}" dt="2023-05-05T07:17:01.605" v="846"/>
          <ac:spMkLst>
            <pc:docMk/>
            <pc:sldMk cId="2260084412" sldId="995"/>
            <ac:spMk id="90" creationId="{5A307171-99D6-1682-097A-5079680B603F}"/>
          </ac:spMkLst>
        </pc:spChg>
        <pc:spChg chg="add mod">
          <ac:chgData name="Paula Vázquez-Valero" userId="3a0e46d7-2099-40af-a155-aa45b68bfff3" providerId="ADAL" clId="{D54B23A4-C8FF-4C6F-8405-5D6D412F119D}" dt="2023-05-05T07:17:01.605" v="846"/>
          <ac:spMkLst>
            <pc:docMk/>
            <pc:sldMk cId="2260084412" sldId="995"/>
            <ac:spMk id="91" creationId="{3AD17155-379E-7C26-E56F-8DC083A9ECA2}"/>
          </ac:spMkLst>
        </pc:spChg>
        <pc:spChg chg="add mod">
          <ac:chgData name="Paula Vázquez-Valero" userId="3a0e46d7-2099-40af-a155-aa45b68bfff3" providerId="ADAL" clId="{D54B23A4-C8FF-4C6F-8405-5D6D412F119D}" dt="2023-05-05T07:17:01.605" v="846"/>
          <ac:spMkLst>
            <pc:docMk/>
            <pc:sldMk cId="2260084412" sldId="995"/>
            <ac:spMk id="93" creationId="{3076C5B1-7339-9F2F-1523-B7FFB2053459}"/>
          </ac:spMkLst>
        </pc:spChg>
        <pc:spChg chg="del">
          <ac:chgData name="Paula Vázquez-Valero" userId="3a0e46d7-2099-40af-a155-aa45b68bfff3" providerId="ADAL" clId="{D54B23A4-C8FF-4C6F-8405-5D6D412F119D}" dt="2023-05-05T07:10:37.446" v="736" actId="478"/>
          <ac:spMkLst>
            <pc:docMk/>
            <pc:sldMk cId="2260084412" sldId="995"/>
            <ac:spMk id="96" creationId="{50FB4E3F-0D2C-1225-74F5-5F452040E6E6}"/>
          </ac:spMkLst>
        </pc:spChg>
        <pc:spChg chg="del">
          <ac:chgData name="Paula Vázquez-Valero" userId="3a0e46d7-2099-40af-a155-aa45b68bfff3" providerId="ADAL" clId="{D54B23A4-C8FF-4C6F-8405-5D6D412F119D}" dt="2023-05-05T07:10:37.446" v="736" actId="478"/>
          <ac:spMkLst>
            <pc:docMk/>
            <pc:sldMk cId="2260084412" sldId="995"/>
            <ac:spMk id="97" creationId="{9012C4B2-DE42-285B-BC7B-9C9D37C5DA80}"/>
          </ac:spMkLst>
        </pc:spChg>
        <pc:spChg chg="add mod">
          <ac:chgData name="Paula Vázquez-Valero" userId="3a0e46d7-2099-40af-a155-aa45b68bfff3" providerId="ADAL" clId="{D54B23A4-C8FF-4C6F-8405-5D6D412F119D}" dt="2023-05-05T07:17:01.605" v="846"/>
          <ac:spMkLst>
            <pc:docMk/>
            <pc:sldMk cId="2260084412" sldId="995"/>
            <ac:spMk id="98" creationId="{2ED43636-FFDC-A702-B646-4DC4699B834B}"/>
          </ac:spMkLst>
        </pc:spChg>
        <pc:spChg chg="add mod">
          <ac:chgData name="Paula Vázquez-Valero" userId="3a0e46d7-2099-40af-a155-aa45b68bfff3" providerId="ADAL" clId="{D54B23A4-C8FF-4C6F-8405-5D6D412F119D}" dt="2023-05-05T07:17:01.605" v="846"/>
          <ac:spMkLst>
            <pc:docMk/>
            <pc:sldMk cId="2260084412" sldId="995"/>
            <ac:spMk id="99" creationId="{AE5EC9FC-6E9D-B531-511E-71ECACD76CA3}"/>
          </ac:spMkLst>
        </pc:spChg>
        <pc:spChg chg="add mod">
          <ac:chgData name="Paula Vázquez-Valero" userId="3a0e46d7-2099-40af-a155-aa45b68bfff3" providerId="ADAL" clId="{D54B23A4-C8FF-4C6F-8405-5D6D412F119D}" dt="2023-05-05T07:17:01.605" v="846"/>
          <ac:spMkLst>
            <pc:docMk/>
            <pc:sldMk cId="2260084412" sldId="995"/>
            <ac:spMk id="103" creationId="{0A30C11A-8BD7-601B-FDCF-1C2897593D41}"/>
          </ac:spMkLst>
        </pc:spChg>
        <pc:spChg chg="add mod">
          <ac:chgData name="Paula Vázquez-Valero" userId="3a0e46d7-2099-40af-a155-aa45b68bfff3" providerId="ADAL" clId="{D54B23A4-C8FF-4C6F-8405-5D6D412F119D}" dt="2023-05-05T07:17:01.605" v="846"/>
          <ac:spMkLst>
            <pc:docMk/>
            <pc:sldMk cId="2260084412" sldId="995"/>
            <ac:spMk id="104" creationId="{6D55778F-EE72-D17A-C98F-079F9A209CD5}"/>
          </ac:spMkLst>
        </pc:spChg>
        <pc:spChg chg="add mod">
          <ac:chgData name="Paula Vázquez-Valero" userId="3a0e46d7-2099-40af-a155-aa45b68bfff3" providerId="ADAL" clId="{D54B23A4-C8FF-4C6F-8405-5D6D412F119D}" dt="2023-05-05T07:17:01.605" v="846"/>
          <ac:spMkLst>
            <pc:docMk/>
            <pc:sldMk cId="2260084412" sldId="995"/>
            <ac:spMk id="105" creationId="{1B3BA2E5-A313-CBA8-B438-295BEABE4E5E}"/>
          </ac:spMkLst>
        </pc:spChg>
        <pc:spChg chg="del">
          <ac:chgData name="Paula Vázquez-Valero" userId="3a0e46d7-2099-40af-a155-aa45b68bfff3" providerId="ADAL" clId="{D54B23A4-C8FF-4C6F-8405-5D6D412F119D}" dt="2023-05-05T07:10:37.446" v="736" actId="478"/>
          <ac:spMkLst>
            <pc:docMk/>
            <pc:sldMk cId="2260084412" sldId="995"/>
            <ac:spMk id="112" creationId="{6CADE5EB-B5AE-3C93-3B53-A775617463FF}"/>
          </ac:spMkLst>
        </pc:spChg>
        <pc:spChg chg="del">
          <ac:chgData name="Paula Vázquez-Valero" userId="3a0e46d7-2099-40af-a155-aa45b68bfff3" providerId="ADAL" clId="{D54B23A4-C8FF-4C6F-8405-5D6D412F119D}" dt="2023-05-05T07:10:37.446" v="736" actId="478"/>
          <ac:spMkLst>
            <pc:docMk/>
            <pc:sldMk cId="2260084412" sldId="995"/>
            <ac:spMk id="113" creationId="{054FAF40-1B46-FFB0-7530-55185696FD9D}"/>
          </ac:spMkLst>
        </pc:spChg>
        <pc:spChg chg="del">
          <ac:chgData name="Paula Vázquez-Valero" userId="3a0e46d7-2099-40af-a155-aa45b68bfff3" providerId="ADAL" clId="{D54B23A4-C8FF-4C6F-8405-5D6D412F119D}" dt="2023-05-05T07:10:37.446" v="736" actId="478"/>
          <ac:spMkLst>
            <pc:docMk/>
            <pc:sldMk cId="2260084412" sldId="995"/>
            <ac:spMk id="114" creationId="{A4957F13-A59D-6B28-E491-F7C9674B6496}"/>
          </ac:spMkLst>
        </pc:spChg>
        <pc:spChg chg="del">
          <ac:chgData name="Paula Vázquez-Valero" userId="3a0e46d7-2099-40af-a155-aa45b68bfff3" providerId="ADAL" clId="{D54B23A4-C8FF-4C6F-8405-5D6D412F119D}" dt="2023-05-05T07:10:37.446" v="736" actId="478"/>
          <ac:spMkLst>
            <pc:docMk/>
            <pc:sldMk cId="2260084412" sldId="995"/>
            <ac:spMk id="115" creationId="{3ED4BB76-D19E-50E8-B3F5-19FCDCD5461F}"/>
          </ac:spMkLst>
        </pc:spChg>
        <pc:spChg chg="del">
          <ac:chgData name="Paula Vázquez-Valero" userId="3a0e46d7-2099-40af-a155-aa45b68bfff3" providerId="ADAL" clId="{D54B23A4-C8FF-4C6F-8405-5D6D412F119D}" dt="2023-05-05T07:10:37.446" v="736" actId="478"/>
          <ac:spMkLst>
            <pc:docMk/>
            <pc:sldMk cId="2260084412" sldId="995"/>
            <ac:spMk id="116" creationId="{158837F9-A83B-7A98-AAFB-06A9CA7B034D}"/>
          </ac:spMkLst>
        </pc:spChg>
        <pc:spChg chg="del">
          <ac:chgData name="Paula Vázquez-Valero" userId="3a0e46d7-2099-40af-a155-aa45b68bfff3" providerId="ADAL" clId="{D54B23A4-C8FF-4C6F-8405-5D6D412F119D}" dt="2023-05-05T07:10:37.446" v="736" actId="478"/>
          <ac:spMkLst>
            <pc:docMk/>
            <pc:sldMk cId="2260084412" sldId="995"/>
            <ac:spMk id="117" creationId="{5C571F32-961B-FC12-AF07-9710B6952BDF}"/>
          </ac:spMkLst>
        </pc:spChg>
        <pc:spChg chg="add mod">
          <ac:chgData name="Paula Vázquez-Valero" userId="3a0e46d7-2099-40af-a155-aa45b68bfff3" providerId="ADAL" clId="{D54B23A4-C8FF-4C6F-8405-5D6D412F119D}" dt="2023-05-05T07:17:01.605" v="846"/>
          <ac:spMkLst>
            <pc:docMk/>
            <pc:sldMk cId="2260084412" sldId="995"/>
            <ac:spMk id="118" creationId="{28797854-8186-D6AD-B1DB-B961C492B78B}"/>
          </ac:spMkLst>
        </pc:spChg>
        <pc:spChg chg="del">
          <ac:chgData name="Paula Vázquez-Valero" userId="3a0e46d7-2099-40af-a155-aa45b68bfff3" providerId="ADAL" clId="{D54B23A4-C8FF-4C6F-8405-5D6D412F119D}" dt="2023-05-05T07:10:37.446" v="736" actId="478"/>
          <ac:spMkLst>
            <pc:docMk/>
            <pc:sldMk cId="2260084412" sldId="995"/>
            <ac:spMk id="119" creationId="{7CD80606-ACF2-52E4-D265-66ACDDFA4AFF}"/>
          </ac:spMkLst>
        </pc:spChg>
        <pc:spChg chg="add mod">
          <ac:chgData name="Paula Vázquez-Valero" userId="3a0e46d7-2099-40af-a155-aa45b68bfff3" providerId="ADAL" clId="{D54B23A4-C8FF-4C6F-8405-5D6D412F119D}" dt="2023-05-05T07:17:01.605" v="846"/>
          <ac:spMkLst>
            <pc:docMk/>
            <pc:sldMk cId="2260084412" sldId="995"/>
            <ac:spMk id="120" creationId="{5EDCFDE0-AF51-6B3B-BE88-5377E830D7E0}"/>
          </ac:spMkLst>
        </pc:spChg>
        <pc:spChg chg="add mod">
          <ac:chgData name="Paula Vázquez-Valero" userId="3a0e46d7-2099-40af-a155-aa45b68bfff3" providerId="ADAL" clId="{D54B23A4-C8FF-4C6F-8405-5D6D412F119D}" dt="2023-05-05T07:17:01.605" v="846"/>
          <ac:spMkLst>
            <pc:docMk/>
            <pc:sldMk cId="2260084412" sldId="995"/>
            <ac:spMk id="121" creationId="{B68C7EF4-75DF-CB9A-D9A3-CBD10D299901}"/>
          </ac:spMkLst>
        </pc:spChg>
        <pc:spChg chg="add mod">
          <ac:chgData name="Paula Vázquez-Valero" userId="3a0e46d7-2099-40af-a155-aa45b68bfff3" providerId="ADAL" clId="{D54B23A4-C8FF-4C6F-8405-5D6D412F119D}" dt="2023-05-05T07:17:01.605" v="846"/>
          <ac:spMkLst>
            <pc:docMk/>
            <pc:sldMk cId="2260084412" sldId="995"/>
            <ac:spMk id="122" creationId="{0D2BBFBD-BE19-F4F6-5CAB-DC69EAA44E33}"/>
          </ac:spMkLst>
        </pc:spChg>
        <pc:spChg chg="add mod">
          <ac:chgData name="Paula Vázquez-Valero" userId="3a0e46d7-2099-40af-a155-aa45b68bfff3" providerId="ADAL" clId="{D54B23A4-C8FF-4C6F-8405-5D6D412F119D}" dt="2023-05-05T07:17:01.605" v="846"/>
          <ac:spMkLst>
            <pc:docMk/>
            <pc:sldMk cId="2260084412" sldId="995"/>
            <ac:spMk id="123" creationId="{3EE77F30-5498-740E-5447-E5D72CC0E089}"/>
          </ac:spMkLst>
        </pc:spChg>
        <pc:spChg chg="del">
          <ac:chgData name="Paula Vázquez-Valero" userId="3a0e46d7-2099-40af-a155-aa45b68bfff3" providerId="ADAL" clId="{D54B23A4-C8FF-4C6F-8405-5D6D412F119D}" dt="2023-05-05T07:10:52.478" v="741" actId="478"/>
          <ac:spMkLst>
            <pc:docMk/>
            <pc:sldMk cId="2260084412" sldId="995"/>
            <ac:spMk id="221" creationId="{598505C1-FD09-D315-868B-6917ECA33C31}"/>
          </ac:spMkLst>
        </pc:spChg>
        <pc:spChg chg="del">
          <ac:chgData name="Paula Vázquez-Valero" userId="3a0e46d7-2099-40af-a155-aa45b68bfff3" providerId="ADAL" clId="{D54B23A4-C8FF-4C6F-8405-5D6D412F119D}" dt="2023-05-05T07:10:37.446" v="736" actId="478"/>
          <ac:spMkLst>
            <pc:docMk/>
            <pc:sldMk cId="2260084412" sldId="995"/>
            <ac:spMk id="237" creationId="{7B92331B-92B7-E2A0-7CEF-1E8AA06878C0}"/>
          </ac:spMkLst>
        </pc:spChg>
        <pc:grpChg chg="del">
          <ac:chgData name="Paula Vázquez-Valero" userId="3a0e46d7-2099-40af-a155-aa45b68bfff3" providerId="ADAL" clId="{D54B23A4-C8FF-4C6F-8405-5D6D412F119D}" dt="2023-05-05T07:10:37.446" v="736" actId="478"/>
          <ac:grpSpMkLst>
            <pc:docMk/>
            <pc:sldMk cId="2260084412" sldId="995"/>
            <ac:grpSpMk id="12" creationId="{FD9F7586-D25A-B7CE-BC9E-0C9D37694B57}"/>
          </ac:grpSpMkLst>
        </pc:grpChg>
        <pc:grpChg chg="add del mod">
          <ac:chgData name="Paula Vázquez-Valero" userId="3a0e46d7-2099-40af-a155-aa45b68bfff3" providerId="ADAL" clId="{D54B23A4-C8FF-4C6F-8405-5D6D412F119D}" dt="2023-05-05T07:17:00.644" v="845" actId="478"/>
          <ac:grpSpMkLst>
            <pc:docMk/>
            <pc:sldMk cId="2260084412" sldId="995"/>
            <ac:grpSpMk id="14" creationId="{BCDB55CA-B5EB-2C7B-0AAB-916CAA666A53}"/>
          </ac:grpSpMkLst>
        </pc:grpChg>
        <pc:grpChg chg="del">
          <ac:chgData name="Paula Vázquez-Valero" userId="3a0e46d7-2099-40af-a155-aa45b68bfff3" providerId="ADAL" clId="{D54B23A4-C8FF-4C6F-8405-5D6D412F119D}" dt="2023-05-05T07:10:37.446" v="736" actId="478"/>
          <ac:grpSpMkLst>
            <pc:docMk/>
            <pc:sldMk cId="2260084412" sldId="995"/>
            <ac:grpSpMk id="15" creationId="{617A7CA4-CD4F-F90B-5569-9BEA5B9FBF11}"/>
          </ac:grpSpMkLst>
        </pc:grpChg>
        <pc:grpChg chg="del">
          <ac:chgData name="Paula Vázquez-Valero" userId="3a0e46d7-2099-40af-a155-aa45b68bfff3" providerId="ADAL" clId="{D54B23A4-C8FF-4C6F-8405-5D6D412F119D}" dt="2023-05-05T07:10:37.446" v="736" actId="478"/>
          <ac:grpSpMkLst>
            <pc:docMk/>
            <pc:sldMk cId="2260084412" sldId="995"/>
            <ac:grpSpMk id="16" creationId="{8F8397A6-5855-05FD-D31B-D5C4449DC014}"/>
          </ac:grpSpMkLst>
        </pc:grpChg>
        <pc:grpChg chg="del">
          <ac:chgData name="Paula Vázquez-Valero" userId="3a0e46d7-2099-40af-a155-aa45b68bfff3" providerId="ADAL" clId="{D54B23A4-C8FF-4C6F-8405-5D6D412F119D}" dt="2023-05-05T07:10:37.446" v="736" actId="478"/>
          <ac:grpSpMkLst>
            <pc:docMk/>
            <pc:sldMk cId="2260084412" sldId="995"/>
            <ac:grpSpMk id="86" creationId="{26CBEB3E-D355-6FC6-C597-137552534893}"/>
          </ac:grpSpMkLst>
        </pc:grpChg>
        <pc:grpChg chg="del">
          <ac:chgData name="Paula Vázquez-Valero" userId="3a0e46d7-2099-40af-a155-aa45b68bfff3" providerId="ADAL" clId="{D54B23A4-C8FF-4C6F-8405-5D6D412F119D}" dt="2023-05-05T07:10:37.446" v="736" actId="478"/>
          <ac:grpSpMkLst>
            <pc:docMk/>
            <pc:sldMk cId="2260084412" sldId="995"/>
            <ac:grpSpMk id="106" creationId="{E2BF4386-F686-6469-B6C3-E424168D7C8F}"/>
          </ac:grpSpMkLst>
        </pc:grpChg>
        <pc:grpChg chg="del">
          <ac:chgData name="Paula Vázquez-Valero" userId="3a0e46d7-2099-40af-a155-aa45b68bfff3" providerId="ADAL" clId="{D54B23A4-C8FF-4C6F-8405-5D6D412F119D}" dt="2023-05-05T07:10:37.446" v="736" actId="478"/>
          <ac:grpSpMkLst>
            <pc:docMk/>
            <pc:sldMk cId="2260084412" sldId="995"/>
            <ac:grpSpMk id="109" creationId="{F828DCDC-7244-354F-CEA4-E47A3A535321}"/>
          </ac:grpSpMkLst>
        </pc:grpChg>
        <pc:grpChg chg="del">
          <ac:chgData name="Paula Vázquez-Valero" userId="3a0e46d7-2099-40af-a155-aa45b68bfff3" providerId="ADAL" clId="{D54B23A4-C8FF-4C6F-8405-5D6D412F119D}" dt="2023-05-05T07:10:37.446" v="736" actId="478"/>
          <ac:grpSpMkLst>
            <pc:docMk/>
            <pc:sldMk cId="2260084412" sldId="995"/>
            <ac:grpSpMk id="238" creationId="{9BFCED35-D3E8-76E9-567D-C48AFCCB0E7A}"/>
          </ac:grpSpMkLst>
        </pc:grpChg>
        <pc:grpChg chg="del">
          <ac:chgData name="Paula Vázquez-Valero" userId="3a0e46d7-2099-40af-a155-aa45b68bfff3" providerId="ADAL" clId="{D54B23A4-C8FF-4C6F-8405-5D6D412F119D}" dt="2023-05-05T07:10:38.878" v="737" actId="478"/>
          <ac:grpSpMkLst>
            <pc:docMk/>
            <pc:sldMk cId="2260084412" sldId="995"/>
            <ac:grpSpMk id="252" creationId="{4E2E9084-98EA-6E40-8876-35751D3736A6}"/>
          </ac:grpSpMkLst>
        </pc:grpChg>
        <pc:graphicFrameChg chg="add mod">
          <ac:chgData name="Paula Vázquez-Valero" userId="3a0e46d7-2099-40af-a155-aa45b68bfff3" providerId="ADAL" clId="{D54B23A4-C8FF-4C6F-8405-5D6D412F119D}" dt="2023-05-05T07:17:01.605" v="846"/>
          <ac:graphicFrameMkLst>
            <pc:docMk/>
            <pc:sldMk cId="2260084412" sldId="995"/>
            <ac:graphicFrameMk id="47" creationId="{33FC9C76-1F46-3604-4B97-D07E2FE5C40B}"/>
          </ac:graphicFrameMkLst>
        </pc:graphicFrameChg>
        <pc:picChg chg="add del mod">
          <ac:chgData name="Paula Vázquez-Valero" userId="3a0e46d7-2099-40af-a155-aa45b68bfff3" providerId="ADAL" clId="{D54B23A4-C8FF-4C6F-8405-5D6D412F119D}" dt="2023-05-05T07:10:50.761" v="740" actId="21"/>
          <ac:picMkLst>
            <pc:docMk/>
            <pc:sldMk cId="2260084412" sldId="995"/>
            <ac:picMk id="3" creationId="{725B3696-8513-FB6C-B2DC-EC77EEA7B034}"/>
          </ac:picMkLst>
        </pc:picChg>
        <pc:picChg chg="add del mod">
          <ac:chgData name="Paula Vázquez-Valero" userId="3a0e46d7-2099-40af-a155-aa45b68bfff3" providerId="ADAL" clId="{D54B23A4-C8FF-4C6F-8405-5D6D412F119D}" dt="2023-05-05T07:17:00.644" v="845" actId="478"/>
          <ac:picMkLst>
            <pc:docMk/>
            <pc:sldMk cId="2260084412" sldId="995"/>
            <ac:picMk id="11" creationId="{4A5264AF-9C1E-4418-D50B-A78813313352}"/>
          </ac:picMkLst>
        </pc:picChg>
        <pc:picChg chg="mod">
          <ac:chgData name="Paula Vázquez-Valero" userId="3a0e46d7-2099-40af-a155-aa45b68bfff3" providerId="ADAL" clId="{D54B23A4-C8FF-4C6F-8405-5D6D412F119D}" dt="2023-05-05T07:10:39.247" v="738"/>
          <ac:picMkLst>
            <pc:docMk/>
            <pc:sldMk cId="2260084412" sldId="995"/>
            <ac:picMk id="17" creationId="{0E736DA5-4484-CC44-DB6E-4FF1B17AB87F}"/>
          </ac:picMkLst>
        </pc:picChg>
        <pc:picChg chg="add del mod">
          <ac:chgData name="Paula Vázquez-Valero" userId="3a0e46d7-2099-40af-a155-aa45b68bfff3" providerId="ADAL" clId="{D54B23A4-C8FF-4C6F-8405-5D6D412F119D}" dt="2023-05-05T07:10:50.761" v="740" actId="21"/>
          <ac:picMkLst>
            <pc:docMk/>
            <pc:sldMk cId="2260084412" sldId="995"/>
            <ac:picMk id="24" creationId="{BD9973FB-76E5-0525-8792-957F4BF69C46}"/>
          </ac:picMkLst>
        </pc:picChg>
        <pc:picChg chg="add del mod">
          <ac:chgData name="Paula Vázquez-Valero" userId="3a0e46d7-2099-40af-a155-aa45b68bfff3" providerId="ADAL" clId="{D54B23A4-C8FF-4C6F-8405-5D6D412F119D}" dt="2023-05-05T07:17:00.644" v="845" actId="478"/>
          <ac:picMkLst>
            <pc:docMk/>
            <pc:sldMk cId="2260084412" sldId="995"/>
            <ac:picMk id="28" creationId="{2DE37D7B-D5CE-DE60-520F-ED2FA7047D94}"/>
          </ac:picMkLst>
        </pc:picChg>
        <pc:picChg chg="add del mod">
          <ac:chgData name="Paula Vázquez-Valero" userId="3a0e46d7-2099-40af-a155-aa45b68bfff3" providerId="ADAL" clId="{D54B23A4-C8FF-4C6F-8405-5D6D412F119D}" dt="2023-05-05T07:17:00.644" v="845" actId="478"/>
          <ac:picMkLst>
            <pc:docMk/>
            <pc:sldMk cId="2260084412" sldId="995"/>
            <ac:picMk id="30" creationId="{F5712382-3C65-48FA-7259-FECE062DB0B0}"/>
          </ac:picMkLst>
        </pc:picChg>
        <pc:picChg chg="add mod">
          <ac:chgData name="Paula Vázquez-Valero" userId="3a0e46d7-2099-40af-a155-aa45b68bfff3" providerId="ADAL" clId="{D54B23A4-C8FF-4C6F-8405-5D6D412F119D}" dt="2023-05-05T07:17:01.605" v="846"/>
          <ac:picMkLst>
            <pc:docMk/>
            <pc:sldMk cId="2260084412" sldId="995"/>
            <ac:picMk id="34" creationId="{C3D59592-7A53-30F9-78FB-E04A9259CFD5}"/>
          </ac:picMkLst>
        </pc:picChg>
        <pc:picChg chg="add mod">
          <ac:chgData name="Paula Vázquez-Valero" userId="3a0e46d7-2099-40af-a155-aa45b68bfff3" providerId="ADAL" clId="{D54B23A4-C8FF-4C6F-8405-5D6D412F119D}" dt="2023-05-05T07:17:11.754" v="847" actId="1076"/>
          <ac:picMkLst>
            <pc:docMk/>
            <pc:sldMk cId="2260084412" sldId="995"/>
            <ac:picMk id="49" creationId="{C691B258-BE36-3F2C-E513-2CA8F1C47343}"/>
          </ac:picMkLst>
        </pc:picChg>
        <pc:picChg chg="add mod">
          <ac:chgData name="Paula Vázquez-Valero" userId="3a0e46d7-2099-40af-a155-aa45b68bfff3" providerId="ADAL" clId="{D54B23A4-C8FF-4C6F-8405-5D6D412F119D}" dt="2023-05-05T07:17:01.605" v="846"/>
          <ac:picMkLst>
            <pc:docMk/>
            <pc:sldMk cId="2260084412" sldId="995"/>
            <ac:picMk id="63" creationId="{42739138-F516-D765-A3C9-8EB8326952F9}"/>
          </ac:picMkLst>
        </pc:picChg>
        <pc:picChg chg="add mod">
          <ac:chgData name="Paula Vázquez-Valero" userId="3a0e46d7-2099-40af-a155-aa45b68bfff3" providerId="ADAL" clId="{D54B23A4-C8FF-4C6F-8405-5D6D412F119D}" dt="2023-05-05T07:17:01.605" v="846"/>
          <ac:picMkLst>
            <pc:docMk/>
            <pc:sldMk cId="2260084412" sldId="995"/>
            <ac:picMk id="65" creationId="{9D076373-D883-7422-1DE8-C7C80C2CFCBE}"/>
          </ac:picMkLst>
        </pc:picChg>
        <pc:picChg chg="del">
          <ac:chgData name="Paula Vázquez-Valero" userId="3a0e46d7-2099-40af-a155-aa45b68bfff3" providerId="ADAL" clId="{D54B23A4-C8FF-4C6F-8405-5D6D412F119D}" dt="2023-05-05T07:10:37.446" v="736" actId="478"/>
          <ac:picMkLst>
            <pc:docMk/>
            <pc:sldMk cId="2260084412" sldId="995"/>
            <ac:picMk id="94" creationId="{144A497E-58EB-8FC3-8882-3BFF5A8BD9D8}"/>
          </ac:picMkLst>
        </pc:picChg>
        <pc:picChg chg="del">
          <ac:chgData name="Paula Vázquez-Valero" userId="3a0e46d7-2099-40af-a155-aa45b68bfff3" providerId="ADAL" clId="{D54B23A4-C8FF-4C6F-8405-5D6D412F119D}" dt="2023-05-05T07:10:37.446" v="736" actId="478"/>
          <ac:picMkLst>
            <pc:docMk/>
            <pc:sldMk cId="2260084412" sldId="995"/>
            <ac:picMk id="95" creationId="{27DFAF99-6241-4FFA-E10A-FE9D98AFFDC6}"/>
          </ac:picMkLst>
        </pc:picChg>
        <pc:picChg chg="del">
          <ac:chgData name="Paula Vázquez-Valero" userId="3a0e46d7-2099-40af-a155-aa45b68bfff3" providerId="ADAL" clId="{D54B23A4-C8FF-4C6F-8405-5D6D412F119D}" dt="2023-05-05T07:10:52.478" v="741" actId="478"/>
          <ac:picMkLst>
            <pc:docMk/>
            <pc:sldMk cId="2260084412" sldId="995"/>
            <ac:picMk id="220" creationId="{19AA6A41-F7D3-532F-6D05-330B451F3D47}"/>
          </ac:picMkLst>
        </pc:picChg>
        <pc:picChg chg="del">
          <ac:chgData name="Paula Vázquez-Valero" userId="3a0e46d7-2099-40af-a155-aa45b68bfff3" providerId="ADAL" clId="{D54B23A4-C8FF-4C6F-8405-5D6D412F119D}" dt="2023-05-05T07:10:37.446" v="736" actId="478"/>
          <ac:picMkLst>
            <pc:docMk/>
            <pc:sldMk cId="2260084412" sldId="995"/>
            <ac:picMk id="248" creationId="{60952A46-A428-7BA4-17CC-F3430BD797E8}"/>
          </ac:picMkLst>
        </pc:picChg>
        <pc:picChg chg="del">
          <ac:chgData name="Paula Vázquez-Valero" userId="3a0e46d7-2099-40af-a155-aa45b68bfff3" providerId="ADAL" clId="{D54B23A4-C8FF-4C6F-8405-5D6D412F119D}" dt="2023-05-05T07:10:37.446" v="736" actId="478"/>
          <ac:picMkLst>
            <pc:docMk/>
            <pc:sldMk cId="2260084412" sldId="995"/>
            <ac:picMk id="1026" creationId="{DED047C9-6432-91AC-1015-E88E5CA7519A}"/>
          </ac:picMkLst>
        </pc:picChg>
        <pc:picChg chg="del">
          <ac:chgData name="Paula Vázquez-Valero" userId="3a0e46d7-2099-40af-a155-aa45b68bfff3" providerId="ADAL" clId="{D54B23A4-C8FF-4C6F-8405-5D6D412F119D}" dt="2023-05-05T07:10:37.446" v="736" actId="478"/>
          <ac:picMkLst>
            <pc:docMk/>
            <pc:sldMk cId="2260084412" sldId="995"/>
            <ac:picMk id="1028" creationId="{6C684DED-5E6D-E589-20E2-20EA8974047D}"/>
          </ac:picMkLst>
        </pc:picChg>
        <pc:picChg chg="del">
          <ac:chgData name="Paula Vázquez-Valero" userId="3a0e46d7-2099-40af-a155-aa45b68bfff3" providerId="ADAL" clId="{D54B23A4-C8FF-4C6F-8405-5D6D412F119D}" dt="2023-05-05T07:10:37.446" v="736" actId="478"/>
          <ac:picMkLst>
            <pc:docMk/>
            <pc:sldMk cId="2260084412" sldId="995"/>
            <ac:picMk id="1030" creationId="{CB42C126-51A2-9950-4D0B-D14A4EEE5105}"/>
          </ac:picMkLst>
        </pc:picChg>
        <pc:picChg chg="del">
          <ac:chgData name="Paula Vázquez-Valero" userId="3a0e46d7-2099-40af-a155-aa45b68bfff3" providerId="ADAL" clId="{D54B23A4-C8FF-4C6F-8405-5D6D412F119D}" dt="2023-05-05T07:10:37.446" v="736" actId="478"/>
          <ac:picMkLst>
            <pc:docMk/>
            <pc:sldMk cId="2260084412" sldId="995"/>
            <ac:picMk id="1032" creationId="{9AEC42DC-7C92-60FB-FBF8-10C5FC4FA38E}"/>
          </ac:picMkLst>
        </pc:picChg>
        <pc:picChg chg="del">
          <ac:chgData name="Paula Vázquez-Valero" userId="3a0e46d7-2099-40af-a155-aa45b68bfff3" providerId="ADAL" clId="{D54B23A4-C8FF-4C6F-8405-5D6D412F119D}" dt="2023-05-05T07:10:37.446" v="736" actId="478"/>
          <ac:picMkLst>
            <pc:docMk/>
            <pc:sldMk cId="2260084412" sldId="995"/>
            <ac:picMk id="1034" creationId="{0C11BABF-7A09-2B62-D327-20B1E963A3EE}"/>
          </ac:picMkLst>
        </pc:picChg>
        <pc:picChg chg="del">
          <ac:chgData name="Paula Vázquez-Valero" userId="3a0e46d7-2099-40af-a155-aa45b68bfff3" providerId="ADAL" clId="{D54B23A4-C8FF-4C6F-8405-5D6D412F119D}" dt="2023-05-05T07:10:37.446" v="736" actId="478"/>
          <ac:picMkLst>
            <pc:docMk/>
            <pc:sldMk cId="2260084412" sldId="995"/>
            <ac:picMk id="1036" creationId="{C98F196C-3145-6922-4F0F-30965E3C451A}"/>
          </ac:picMkLst>
        </pc:picChg>
        <pc:picChg chg="del mod">
          <ac:chgData name="Paula Vázquez-Valero" userId="3a0e46d7-2099-40af-a155-aa45b68bfff3" providerId="ADAL" clId="{D54B23A4-C8FF-4C6F-8405-5D6D412F119D}" dt="2023-05-05T07:10:54.751" v="743" actId="478"/>
          <ac:picMkLst>
            <pc:docMk/>
            <pc:sldMk cId="2260084412" sldId="995"/>
            <ac:picMk id="1038" creationId="{6CDB9C74-3696-15FE-C848-7D29E6F5A0D5}"/>
          </ac:picMkLst>
        </pc:picChg>
        <pc:cxnChg chg="add mod">
          <ac:chgData name="Paula Vázquez-Valero" userId="3a0e46d7-2099-40af-a155-aa45b68bfff3" providerId="ADAL" clId="{D54B23A4-C8FF-4C6F-8405-5D6D412F119D}" dt="2023-05-05T07:17:01.605" v="846"/>
          <ac:cxnSpMkLst>
            <pc:docMk/>
            <pc:sldMk cId="2260084412" sldId="995"/>
            <ac:cxnSpMk id="40" creationId="{BFB1D55F-817A-C4E1-5774-9180F5BD9282}"/>
          </ac:cxnSpMkLst>
        </pc:cxnChg>
        <pc:cxnChg chg="add mod">
          <ac:chgData name="Paula Vázquez-Valero" userId="3a0e46d7-2099-40af-a155-aa45b68bfff3" providerId="ADAL" clId="{D54B23A4-C8FF-4C6F-8405-5D6D412F119D}" dt="2023-05-05T07:17:01.605" v="846"/>
          <ac:cxnSpMkLst>
            <pc:docMk/>
            <pc:sldMk cId="2260084412" sldId="995"/>
            <ac:cxnSpMk id="41" creationId="{16DB02FD-25DD-D49C-46FA-03CCEAB062DA}"/>
          </ac:cxnSpMkLst>
        </pc:cxnChg>
        <pc:cxnChg chg="add mod">
          <ac:chgData name="Paula Vázquez-Valero" userId="3a0e46d7-2099-40af-a155-aa45b68bfff3" providerId="ADAL" clId="{D54B23A4-C8FF-4C6F-8405-5D6D412F119D}" dt="2023-05-05T07:17:01.605" v="846"/>
          <ac:cxnSpMkLst>
            <pc:docMk/>
            <pc:sldMk cId="2260084412" sldId="995"/>
            <ac:cxnSpMk id="42" creationId="{FD3F6936-CF6C-B302-3A07-7B2A6FFF991E}"/>
          </ac:cxnSpMkLst>
        </pc:cxnChg>
      </pc:sldChg>
      <pc:sldChg chg="addSp modSp add mod modAnim modNotesTx">
        <pc:chgData name="Paula Vázquez-Valero" userId="3a0e46d7-2099-40af-a155-aa45b68bfff3" providerId="ADAL" clId="{D54B23A4-C8FF-4C6F-8405-5D6D412F119D}" dt="2023-05-05T07:31:47.500" v="1801" actId="20577"/>
        <pc:sldMkLst>
          <pc:docMk/>
          <pc:sldMk cId="1148366207" sldId="996"/>
        </pc:sldMkLst>
        <pc:spChg chg="mod">
          <ac:chgData name="Paula Vázquez-Valero" userId="3a0e46d7-2099-40af-a155-aa45b68bfff3" providerId="ADAL" clId="{D54B23A4-C8FF-4C6F-8405-5D6D412F119D}" dt="2023-05-05T07:17:38.124" v="860" actId="20577"/>
          <ac:spMkLst>
            <pc:docMk/>
            <pc:sldMk cId="1148366207" sldId="996"/>
            <ac:spMk id="2" creationId="{9E5D7D67-0354-4144-9687-63666CDEA2E4}"/>
          </ac:spMkLst>
        </pc:spChg>
        <pc:spChg chg="add mod">
          <ac:chgData name="Paula Vázquez-Valero" userId="3a0e46d7-2099-40af-a155-aa45b68bfff3" providerId="ADAL" clId="{D54B23A4-C8FF-4C6F-8405-5D6D412F119D}" dt="2023-05-05T07:18:42.354" v="905"/>
          <ac:spMkLst>
            <pc:docMk/>
            <pc:sldMk cId="1148366207" sldId="996"/>
            <ac:spMk id="3" creationId="{81088AFA-DC3D-1049-E91A-923EF282FDF7}"/>
          </ac:spMkLst>
        </pc:spChg>
        <pc:spChg chg="add mod">
          <ac:chgData name="Paula Vázquez-Valero" userId="3a0e46d7-2099-40af-a155-aa45b68bfff3" providerId="ADAL" clId="{D54B23A4-C8FF-4C6F-8405-5D6D412F119D}" dt="2023-05-05T07:18:57.264" v="938" actId="20577"/>
          <ac:spMkLst>
            <pc:docMk/>
            <pc:sldMk cId="1148366207" sldId="996"/>
            <ac:spMk id="4" creationId="{C7DF97CA-3AA5-8BDD-47B4-0D2DA2EE9BE1}"/>
          </ac:spMkLst>
        </pc:spChg>
        <pc:spChg chg="add mod">
          <ac:chgData name="Paula Vázquez-Valero" userId="3a0e46d7-2099-40af-a155-aa45b68bfff3" providerId="ADAL" clId="{D54B23A4-C8FF-4C6F-8405-5D6D412F119D}" dt="2023-05-05T07:19:07.958" v="953" actId="20577"/>
          <ac:spMkLst>
            <pc:docMk/>
            <pc:sldMk cId="1148366207" sldId="996"/>
            <ac:spMk id="5" creationId="{AE6A1A6F-7755-0FFB-C206-90D58A47F872}"/>
          </ac:spMkLst>
        </pc:spChg>
        <pc:spChg chg="add mod">
          <ac:chgData name="Paula Vázquez-Valero" userId="3a0e46d7-2099-40af-a155-aa45b68bfff3" providerId="ADAL" clId="{D54B23A4-C8FF-4C6F-8405-5D6D412F119D}" dt="2023-05-05T07:19:25.004" v="985" actId="20577"/>
          <ac:spMkLst>
            <pc:docMk/>
            <pc:sldMk cId="1148366207" sldId="996"/>
            <ac:spMk id="6" creationId="{10D93F8C-8839-BD60-CA31-A4DA3B6CDC5F}"/>
          </ac:spMkLst>
        </pc:spChg>
        <pc:spChg chg="add mod">
          <ac:chgData name="Paula Vázquez-Valero" userId="3a0e46d7-2099-40af-a155-aa45b68bfff3" providerId="ADAL" clId="{D54B23A4-C8FF-4C6F-8405-5D6D412F119D}" dt="2023-05-05T07:19:43.906" v="1026" actId="20577"/>
          <ac:spMkLst>
            <pc:docMk/>
            <pc:sldMk cId="1148366207" sldId="996"/>
            <ac:spMk id="7" creationId="{4D5B4B1F-37DD-39DA-F411-83D37093601C}"/>
          </ac:spMkLst>
        </pc:spChg>
        <pc:spChg chg="add mod">
          <ac:chgData name="Paula Vázquez-Valero" userId="3a0e46d7-2099-40af-a155-aa45b68bfff3" providerId="ADAL" clId="{D54B23A4-C8FF-4C6F-8405-5D6D412F119D}" dt="2023-05-05T07:20:00.276" v="1065" actId="20577"/>
          <ac:spMkLst>
            <pc:docMk/>
            <pc:sldMk cId="1148366207" sldId="996"/>
            <ac:spMk id="8" creationId="{6282B65F-8111-38A3-C785-080D08A1F19F}"/>
          </ac:spMkLst>
        </pc:spChg>
      </pc:sldChg>
    </pc:docChg>
  </pc:docChgLst>
  <pc:docChgLst>
    <pc:chgData name="Tom Dawes" userId="fe899cd594ff6f3a" providerId="LiveId" clId="{500814EB-DFF6-48E0-A6B5-5EB6B04D81D6}"/>
    <pc:docChg chg="custSel modSld">
      <pc:chgData name="Tom Dawes" userId="fe899cd594ff6f3a" providerId="LiveId" clId="{500814EB-DFF6-48E0-A6B5-5EB6B04D81D6}" dt="2023-06-03T19:19:21.005" v="27"/>
      <pc:docMkLst>
        <pc:docMk/>
      </pc:docMkLst>
      <pc:sldChg chg="modAnim">
        <pc:chgData name="Tom Dawes" userId="fe899cd594ff6f3a" providerId="LiveId" clId="{500814EB-DFF6-48E0-A6B5-5EB6B04D81D6}" dt="2023-06-03T19:12:03.204" v="5"/>
        <pc:sldMkLst>
          <pc:docMk/>
          <pc:sldMk cId="88053565" sldId="940"/>
        </pc:sldMkLst>
      </pc:sldChg>
      <pc:sldChg chg="modAnim">
        <pc:chgData name="Tom Dawes" userId="fe899cd594ff6f3a" providerId="LiveId" clId="{500814EB-DFF6-48E0-A6B5-5EB6B04D81D6}" dt="2023-06-03T19:19:21.005" v="27"/>
        <pc:sldMkLst>
          <pc:docMk/>
          <pc:sldMk cId="4134755157" sldId="948"/>
        </pc:sldMkLst>
      </pc:sldChg>
      <pc:sldChg chg="addSp delSp modSp mod">
        <pc:chgData name="Tom Dawes" userId="fe899cd594ff6f3a" providerId="LiveId" clId="{500814EB-DFF6-48E0-A6B5-5EB6B04D81D6}" dt="2023-06-03T19:09:43.950" v="4"/>
        <pc:sldMkLst>
          <pc:docMk/>
          <pc:sldMk cId="1846363117" sldId="981"/>
        </pc:sldMkLst>
        <pc:spChg chg="add mod">
          <ac:chgData name="Tom Dawes" userId="fe899cd594ff6f3a" providerId="LiveId" clId="{500814EB-DFF6-48E0-A6B5-5EB6B04D81D6}" dt="2023-06-03T19:09:43.950" v="4"/>
          <ac:spMkLst>
            <pc:docMk/>
            <pc:sldMk cId="1846363117" sldId="981"/>
            <ac:spMk id="5" creationId="{6BC940DA-FB61-D8C5-74AB-969960DA50E1}"/>
          </ac:spMkLst>
        </pc:spChg>
        <pc:spChg chg="add mod">
          <ac:chgData name="Tom Dawes" userId="fe899cd594ff6f3a" providerId="LiveId" clId="{500814EB-DFF6-48E0-A6B5-5EB6B04D81D6}" dt="2023-06-03T19:09:43.950" v="4"/>
          <ac:spMkLst>
            <pc:docMk/>
            <pc:sldMk cId="1846363117" sldId="981"/>
            <ac:spMk id="6" creationId="{0FD66F29-1EA0-0761-89AD-B2304E9FB395}"/>
          </ac:spMkLst>
        </pc:spChg>
        <pc:spChg chg="add mod">
          <ac:chgData name="Tom Dawes" userId="fe899cd594ff6f3a" providerId="LiveId" clId="{500814EB-DFF6-48E0-A6B5-5EB6B04D81D6}" dt="2023-06-03T19:09:43.950" v="4"/>
          <ac:spMkLst>
            <pc:docMk/>
            <pc:sldMk cId="1846363117" sldId="981"/>
            <ac:spMk id="7" creationId="{03DEF8E7-8683-12B2-068E-8915F97E6862}"/>
          </ac:spMkLst>
        </pc:spChg>
        <pc:spChg chg="add mod">
          <ac:chgData name="Tom Dawes" userId="fe899cd594ff6f3a" providerId="LiveId" clId="{500814EB-DFF6-48E0-A6B5-5EB6B04D81D6}" dt="2023-06-03T19:09:43.950" v="4"/>
          <ac:spMkLst>
            <pc:docMk/>
            <pc:sldMk cId="1846363117" sldId="981"/>
            <ac:spMk id="8" creationId="{1441A8EA-BAC1-15E6-831F-2C3C8B6F2552}"/>
          </ac:spMkLst>
        </pc:spChg>
        <pc:spChg chg="add mod">
          <ac:chgData name="Tom Dawes" userId="fe899cd594ff6f3a" providerId="LiveId" clId="{500814EB-DFF6-48E0-A6B5-5EB6B04D81D6}" dt="2023-06-03T19:09:43.950" v="4"/>
          <ac:spMkLst>
            <pc:docMk/>
            <pc:sldMk cId="1846363117" sldId="981"/>
            <ac:spMk id="9" creationId="{84FAE4A6-D215-A55C-1387-6556137EE626}"/>
          </ac:spMkLst>
        </pc:spChg>
        <pc:spChg chg="add mod">
          <ac:chgData name="Tom Dawes" userId="fe899cd594ff6f3a" providerId="LiveId" clId="{500814EB-DFF6-48E0-A6B5-5EB6B04D81D6}" dt="2023-06-03T19:09:43.950" v="4"/>
          <ac:spMkLst>
            <pc:docMk/>
            <pc:sldMk cId="1846363117" sldId="981"/>
            <ac:spMk id="10" creationId="{631513AE-784D-FB16-410E-63050457C047}"/>
          </ac:spMkLst>
        </pc:spChg>
        <pc:spChg chg="add mod">
          <ac:chgData name="Tom Dawes" userId="fe899cd594ff6f3a" providerId="LiveId" clId="{500814EB-DFF6-48E0-A6B5-5EB6B04D81D6}" dt="2023-06-03T19:09:43.950" v="4"/>
          <ac:spMkLst>
            <pc:docMk/>
            <pc:sldMk cId="1846363117" sldId="981"/>
            <ac:spMk id="11" creationId="{BB34A92D-D8EC-8040-0F1C-4ABEAD02DCE1}"/>
          </ac:spMkLst>
        </pc:spChg>
        <pc:spChg chg="del">
          <ac:chgData name="Tom Dawes" userId="fe899cd594ff6f3a" providerId="LiveId" clId="{500814EB-DFF6-48E0-A6B5-5EB6B04D81D6}" dt="2023-06-03T19:09:42.643" v="3" actId="478"/>
          <ac:spMkLst>
            <pc:docMk/>
            <pc:sldMk cId="1846363117" sldId="981"/>
            <ac:spMk id="54" creationId="{A36F1108-564A-AF04-0036-36F6D563F776}"/>
          </ac:spMkLst>
        </pc:spChg>
        <pc:spChg chg="del">
          <ac:chgData name="Tom Dawes" userId="fe899cd594ff6f3a" providerId="LiveId" clId="{500814EB-DFF6-48E0-A6B5-5EB6B04D81D6}" dt="2023-06-03T19:09:42.643" v="3" actId="478"/>
          <ac:spMkLst>
            <pc:docMk/>
            <pc:sldMk cId="1846363117" sldId="981"/>
            <ac:spMk id="55" creationId="{D06F9C1B-4D7E-8D12-DD0A-94F51116F311}"/>
          </ac:spMkLst>
        </pc:spChg>
        <pc:spChg chg="del">
          <ac:chgData name="Tom Dawes" userId="fe899cd594ff6f3a" providerId="LiveId" clId="{500814EB-DFF6-48E0-A6B5-5EB6B04D81D6}" dt="2023-06-03T19:09:42.643" v="3" actId="478"/>
          <ac:spMkLst>
            <pc:docMk/>
            <pc:sldMk cId="1846363117" sldId="981"/>
            <ac:spMk id="56" creationId="{45399491-288E-C250-CCA1-AF29AA01EC04}"/>
          </ac:spMkLst>
        </pc:spChg>
        <pc:spChg chg="del">
          <ac:chgData name="Tom Dawes" userId="fe899cd594ff6f3a" providerId="LiveId" clId="{500814EB-DFF6-48E0-A6B5-5EB6B04D81D6}" dt="2023-06-03T19:09:42.643" v="3" actId="478"/>
          <ac:spMkLst>
            <pc:docMk/>
            <pc:sldMk cId="1846363117" sldId="981"/>
            <ac:spMk id="57" creationId="{FD021F42-84B6-0DB3-EF77-1FFD9C094487}"/>
          </ac:spMkLst>
        </pc:spChg>
        <pc:spChg chg="del">
          <ac:chgData name="Tom Dawes" userId="fe899cd594ff6f3a" providerId="LiveId" clId="{500814EB-DFF6-48E0-A6B5-5EB6B04D81D6}" dt="2023-06-03T19:09:42.643" v="3" actId="478"/>
          <ac:spMkLst>
            <pc:docMk/>
            <pc:sldMk cId="1846363117" sldId="981"/>
            <ac:spMk id="58" creationId="{41C7ED33-B20D-2A64-C3ED-DDD84AEF6F52}"/>
          </ac:spMkLst>
        </pc:spChg>
        <pc:spChg chg="del">
          <ac:chgData name="Tom Dawes" userId="fe899cd594ff6f3a" providerId="LiveId" clId="{500814EB-DFF6-48E0-A6B5-5EB6B04D81D6}" dt="2023-06-03T19:09:42.643" v="3" actId="478"/>
          <ac:spMkLst>
            <pc:docMk/>
            <pc:sldMk cId="1846363117" sldId="981"/>
            <ac:spMk id="59" creationId="{989AADEA-A867-81F8-35C4-374EA2E8BDDD}"/>
          </ac:spMkLst>
        </pc:spChg>
        <pc:spChg chg="del">
          <ac:chgData name="Tom Dawes" userId="fe899cd594ff6f3a" providerId="LiveId" clId="{500814EB-DFF6-48E0-A6B5-5EB6B04D81D6}" dt="2023-06-03T19:09:42.643" v="3" actId="478"/>
          <ac:spMkLst>
            <pc:docMk/>
            <pc:sldMk cId="1846363117" sldId="981"/>
            <ac:spMk id="60" creationId="{29E102CB-B502-205A-28DF-0DEC19B625BA}"/>
          </ac:spMkLst>
        </pc:spChg>
      </pc:sldChg>
      <pc:sldChg chg="modAnim">
        <pc:chgData name="Tom Dawes" userId="fe899cd594ff6f3a" providerId="LiveId" clId="{500814EB-DFF6-48E0-A6B5-5EB6B04D81D6}" dt="2023-06-03T19:12:24.509" v="6"/>
        <pc:sldMkLst>
          <pc:docMk/>
          <pc:sldMk cId="1949501954" sldId="982"/>
        </pc:sldMkLst>
      </pc:sldChg>
      <pc:sldChg chg="modAnim">
        <pc:chgData name="Tom Dawes" userId="fe899cd594ff6f3a" providerId="LiveId" clId="{500814EB-DFF6-48E0-A6B5-5EB6B04D81D6}" dt="2023-06-03T19:13:10.531" v="7"/>
        <pc:sldMkLst>
          <pc:docMk/>
          <pc:sldMk cId="3225840977" sldId="983"/>
        </pc:sldMkLst>
      </pc:sldChg>
      <pc:sldChg chg="modAnim">
        <pc:chgData name="Tom Dawes" userId="fe899cd594ff6f3a" providerId="LiveId" clId="{500814EB-DFF6-48E0-A6B5-5EB6B04D81D6}" dt="2023-06-03T19:13:40.179" v="8"/>
        <pc:sldMkLst>
          <pc:docMk/>
          <pc:sldMk cId="1230962353" sldId="984"/>
        </pc:sldMkLst>
      </pc:sldChg>
      <pc:sldChg chg="modAnim">
        <pc:chgData name="Tom Dawes" userId="fe899cd594ff6f3a" providerId="LiveId" clId="{500814EB-DFF6-48E0-A6B5-5EB6B04D81D6}" dt="2023-06-03T19:14:43.245" v="9"/>
        <pc:sldMkLst>
          <pc:docMk/>
          <pc:sldMk cId="3303026686" sldId="986"/>
        </pc:sldMkLst>
      </pc:sldChg>
      <pc:sldChg chg="modAnim">
        <pc:chgData name="Tom Dawes" userId="fe899cd594ff6f3a" providerId="LiveId" clId="{500814EB-DFF6-48E0-A6B5-5EB6B04D81D6}" dt="2023-06-03T19:00:16.168" v="2"/>
        <pc:sldMkLst>
          <pc:docMk/>
          <pc:sldMk cId="2260084412" sldId="9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03/06/2023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r>
              <a:rPr lang="es-ES_tradnl" sz="1200" b="1" kern="1200" dirty="0">
                <a:solidFill>
                  <a:schemeClr val="tx1"/>
                </a:solidFill>
                <a:effectLst/>
                <a:latin typeface="+mn-lt"/>
                <a:ea typeface="+mn-ea"/>
                <a:cs typeface="+mn-cs"/>
              </a:rPr>
              <a:t>Phonics: SSC revision 1</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amar [700] aprender [428] </a:t>
            </a:r>
            <a:r>
              <a:rPr lang="es-ES" sz="1200" b="1" kern="1200" dirty="0">
                <a:solidFill>
                  <a:schemeClr val="tx1"/>
                </a:solidFill>
                <a:effectLst/>
                <a:latin typeface="+mn-lt"/>
                <a:ea typeface="+mn-ea"/>
                <a:cs typeface="+mn-cs"/>
              </a:rPr>
              <a:t>escribir</a:t>
            </a:r>
            <a:r>
              <a:rPr lang="es-ES" sz="1200" b="0" kern="1200" dirty="0">
                <a:solidFill>
                  <a:schemeClr val="tx1"/>
                </a:solidFill>
                <a:effectLst/>
                <a:latin typeface="+mn-lt"/>
                <a:ea typeface="+mn-ea"/>
                <a:cs typeface="+mn-cs"/>
              </a:rPr>
              <a:t> [198] hablar [90] odiar [2211] idioma [1159]</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bailar [1323] cantar [717] pasear [1741] llevar [101] caballo [907] flor [739]  coche [1190] gente [137] luz [278]  puerta [274] traje [1689]</a:t>
            </a:r>
            <a:r>
              <a:rPr lang="es-ES" sz="1800" dirty="0"/>
              <a:t>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hay [13] dos [64] </a:t>
            </a:r>
            <a:r>
              <a:rPr lang="en-GB" sz="1200" b="0" i="0" u="none" strike="noStrike" dirty="0" err="1">
                <a:solidFill>
                  <a:srgbClr val="002060"/>
                </a:solidFill>
                <a:effectLst/>
                <a:latin typeface="Century Gothic" panose="020B0502020202020204" pitchFamily="34" charset="0"/>
              </a:rPr>
              <a:t>tres</a:t>
            </a:r>
            <a:r>
              <a:rPr lang="en-GB" sz="1200" b="0" i="0" u="none" strike="noStrike" dirty="0">
                <a:solidFill>
                  <a:srgbClr val="002060"/>
                </a:solidFill>
                <a:effectLst/>
                <a:latin typeface="Century Gothic" panose="020B0502020202020204" pitchFamily="34" charset="0"/>
              </a:rPr>
              <a:t> [134] </a:t>
            </a:r>
            <a:r>
              <a:rPr lang="en-GB" sz="1200" b="0" i="0" u="none" strike="noStrike" dirty="0" err="1">
                <a:solidFill>
                  <a:srgbClr val="002060"/>
                </a:solidFill>
                <a:effectLst/>
                <a:latin typeface="Century Gothic" panose="020B0502020202020204" pitchFamily="34" charset="0"/>
              </a:rPr>
              <a:t>cuatro</a:t>
            </a:r>
            <a:r>
              <a:rPr lang="en-GB" sz="1200" b="0" i="0" u="none" strike="noStrike" dirty="0">
                <a:solidFill>
                  <a:srgbClr val="002060"/>
                </a:solidFill>
                <a:effectLst/>
                <a:latin typeface="Century Gothic" panose="020B0502020202020204" pitchFamily="34" charset="0"/>
              </a:rPr>
              <a:t> [241] </a:t>
            </a:r>
            <a:r>
              <a:rPr lang="en-GB" sz="1200" b="0" i="0" u="none" strike="noStrike" dirty="0" err="1">
                <a:solidFill>
                  <a:srgbClr val="002060"/>
                </a:solidFill>
                <a:effectLst/>
                <a:latin typeface="Century Gothic" panose="020B0502020202020204" pitchFamily="34" charset="0"/>
              </a:rPr>
              <a:t>cinco</a:t>
            </a:r>
            <a:r>
              <a:rPr lang="en-GB" sz="1200" b="0" i="0" u="none" strike="noStrike" dirty="0">
                <a:solidFill>
                  <a:srgbClr val="002060"/>
                </a:solidFill>
                <a:effectLst/>
                <a:latin typeface="Century Gothic" panose="020B0502020202020204" pitchFamily="34" charset="0"/>
              </a:rPr>
              <a:t> [284] seis [438] </a:t>
            </a:r>
            <a:r>
              <a:rPr lang="en-GB" sz="1200" b="0" i="0" u="none" strike="noStrike" dirty="0" err="1">
                <a:solidFill>
                  <a:srgbClr val="002060"/>
                </a:solidFill>
                <a:effectLst/>
                <a:latin typeface="Century Gothic" panose="020B0502020202020204" pitchFamily="34" charset="0"/>
              </a:rPr>
              <a:t>siete</a:t>
            </a:r>
            <a:r>
              <a:rPr lang="en-GB" sz="1200" b="0" i="0" u="none" strike="noStrike" dirty="0">
                <a:solidFill>
                  <a:srgbClr val="002060"/>
                </a:solidFill>
                <a:effectLst/>
                <a:latin typeface="Century Gothic" panose="020B0502020202020204" pitchFamily="34" charset="0"/>
              </a:rPr>
              <a:t> [603] </a:t>
            </a:r>
            <a:r>
              <a:rPr lang="en-GB" sz="1200" b="0" i="0" u="none" strike="noStrike" dirty="0" err="1">
                <a:solidFill>
                  <a:srgbClr val="002060"/>
                </a:solidFill>
                <a:effectLst/>
                <a:latin typeface="Century Gothic" panose="020B0502020202020204" pitchFamily="34" charset="0"/>
              </a:rPr>
              <a:t>ocho</a:t>
            </a:r>
            <a:r>
              <a:rPr lang="en-GB" sz="1200" b="0" i="0" u="none" strike="noStrike" dirty="0">
                <a:solidFill>
                  <a:srgbClr val="002060"/>
                </a:solidFill>
                <a:effectLst/>
                <a:latin typeface="Century Gothic" panose="020B0502020202020204" pitchFamily="34" charset="0"/>
              </a:rPr>
              <a:t> [641] </a:t>
            </a:r>
            <a:r>
              <a:rPr lang="en-GB" sz="1200" b="0" i="0" u="none" strike="noStrike" dirty="0" err="1">
                <a:solidFill>
                  <a:srgbClr val="002060"/>
                </a:solidFill>
                <a:effectLst/>
                <a:latin typeface="Century Gothic" panose="020B0502020202020204" pitchFamily="34" charset="0"/>
              </a:rPr>
              <a:t>nueve</a:t>
            </a:r>
            <a:r>
              <a:rPr lang="en-GB" sz="1200" b="0" i="0" u="none" strike="noStrike" dirty="0">
                <a:solidFill>
                  <a:srgbClr val="002060"/>
                </a:solidFill>
                <a:effectLst/>
                <a:latin typeface="Century Gothic" panose="020B0502020202020204" pitchFamily="34" charset="0"/>
              </a:rPr>
              <a:t> [991] </a:t>
            </a:r>
            <a:r>
              <a:rPr lang="en-GB" sz="1200" b="0" i="0" u="none" strike="noStrike" dirty="0" err="1">
                <a:solidFill>
                  <a:srgbClr val="002060"/>
                </a:solidFill>
                <a:effectLst/>
                <a:latin typeface="Century Gothic" panose="020B0502020202020204" pitchFamily="34" charset="0"/>
              </a:rPr>
              <a:t>diez</a:t>
            </a:r>
            <a:r>
              <a:rPr lang="en-GB" sz="1200" b="0" i="0" u="none" strike="noStrike" dirty="0">
                <a:solidFill>
                  <a:srgbClr val="002060"/>
                </a:solidFill>
                <a:effectLst/>
                <a:latin typeface="Century Gothic" panose="020B0502020202020204" pitchFamily="34" charset="0"/>
              </a:rPr>
              <a:t> [449] once [1701] </a:t>
            </a:r>
            <a:r>
              <a:rPr lang="en-GB" sz="1200" b="0" i="0" u="none" strike="noStrike" dirty="0" err="1">
                <a:solidFill>
                  <a:srgbClr val="002060"/>
                </a:solidFill>
                <a:effectLst/>
                <a:latin typeface="Century Gothic" panose="020B0502020202020204" pitchFamily="34" charset="0"/>
              </a:rPr>
              <a:t>doce</a:t>
            </a:r>
            <a:r>
              <a:rPr lang="en-GB" sz="1200" b="0" i="0" u="none" strike="noStrike" dirty="0">
                <a:solidFill>
                  <a:srgbClr val="002060"/>
                </a:solidFill>
                <a:effectLst/>
                <a:latin typeface="Century Gothic" panose="020B0502020202020204" pitchFamily="34" charset="0"/>
              </a:rPr>
              <a:t> [1138]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veintiséis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veintisiete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continente</a:t>
            </a:r>
            <a:r>
              <a:rPr lang="en-GB" sz="1200" b="1" dirty="0"/>
              <a:t> </a:t>
            </a:r>
            <a:r>
              <a:rPr lang="en-GB" sz="1200" b="0" dirty="0"/>
              <a:t>[1950] </a:t>
            </a:r>
            <a:r>
              <a:rPr lang="en-GB" sz="1200" b="1" dirty="0" err="1"/>
              <a:t>lengua</a:t>
            </a:r>
            <a:r>
              <a:rPr lang="en-GB" sz="1200" dirty="0"/>
              <a:t> [586] </a:t>
            </a:r>
            <a:r>
              <a:rPr lang="en-GB" sz="1200" b="1" dirty="0" err="1"/>
              <a:t>materna</a:t>
            </a:r>
            <a:r>
              <a:rPr lang="en-GB" sz="1200" dirty="0"/>
              <a:t> [3634] </a:t>
            </a:r>
            <a:r>
              <a:rPr lang="en-GB" sz="1200" b="1" dirty="0" err="1"/>
              <a:t>millón</a:t>
            </a:r>
            <a:r>
              <a:rPr lang="en-GB" sz="1200" dirty="0"/>
              <a:t> [248] </a:t>
            </a:r>
            <a:r>
              <a:rPr lang="en-GB" sz="1200" b="1" dirty="0" err="1"/>
              <a:t>como</a:t>
            </a:r>
            <a:r>
              <a:rPr lang="en-GB" sz="1200" dirty="0"/>
              <a:t> [20] </a:t>
            </a:r>
            <a:r>
              <a:rPr lang="en-GB" sz="1200" b="1" dirty="0" err="1"/>
              <a:t>porque</a:t>
            </a:r>
            <a:r>
              <a:rPr lang="en-GB" sz="1200" b="1" dirty="0"/>
              <a:t> </a:t>
            </a:r>
            <a:r>
              <a:rPr lang="en-GB" sz="1200" b="0" dirty="0"/>
              <a:t>[40]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[4/4]</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6113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US" b="1" dirty="0"/>
              <a:t>ALTERNATIVE TO THE PREVIOUS SPEAKING TASK FOR HIGHER PROFICIENCY LEARNERS</a:t>
            </a:r>
            <a:br>
              <a:rPr lang="en-US" b="1" dirty="0"/>
            </a:br>
            <a:r>
              <a:rPr lang="en-US" b="1" dirty="0"/>
              <a:t>(or it could be a follow on activity, time-allowing)</a:t>
            </a:r>
            <a:br>
              <a:rPr lang="en-US" b="1" dirty="0"/>
            </a:br>
            <a:endParaRPr lang="en-US" b="1" dirty="0"/>
          </a:p>
          <a:p>
            <a:pPr marL="216000" indent="-215280">
              <a:lnSpc>
                <a:spcPct val="100000"/>
              </a:lnSpc>
            </a:pPr>
            <a:r>
              <a:rPr lang="en-US" b="1" dirty="0"/>
              <a:t>Aim: </a:t>
            </a:r>
            <a:r>
              <a:rPr lang="en-US" b="0" dirty="0"/>
              <a:t>to </a:t>
            </a:r>
            <a:r>
              <a:rPr lang="en-US" b="0" dirty="0" err="1"/>
              <a:t>practise</a:t>
            </a:r>
            <a:r>
              <a:rPr lang="en-US" b="0" baseline="0" dirty="0"/>
              <a:t> more independent speaking production of </a:t>
            </a:r>
            <a:r>
              <a:rPr lang="en-GB" sz="1200" b="0" strike="noStrike" spc="-1" dirty="0">
                <a:solidFill>
                  <a:srgbClr val="000000"/>
                </a:solidFill>
                <a:latin typeface="Calibri"/>
                <a:ea typeface="Calibri"/>
              </a:rPr>
              <a:t>2-verb structures (</a:t>
            </a:r>
            <a:r>
              <a:rPr lang="en-GB" sz="1200" b="0" strike="noStrike" spc="-1" dirty="0" err="1">
                <a:solidFill>
                  <a:srgbClr val="000000"/>
                </a:solidFill>
                <a:latin typeface="Calibri"/>
                <a:ea typeface="Calibri"/>
              </a:rPr>
              <a:t>amar</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odiar</a:t>
            </a:r>
            <a:r>
              <a:rPr lang="en-GB" sz="1200" b="0" strike="noStrike" spc="-1" dirty="0">
                <a:solidFill>
                  <a:srgbClr val="000000"/>
                </a:solidFill>
                <a:latin typeface="Calibri"/>
                <a:ea typeface="Calibri"/>
              </a:rPr>
              <a:t>)  in the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plural; oral production of vocabulary of house chores.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Model one sentence example with pupils.</a:t>
            </a:r>
          </a:p>
          <a:p>
            <a:pPr marL="229320" indent="-228600">
              <a:lnSpc>
                <a:spcPct val="100000"/>
              </a:lnSpc>
              <a:buAutoNum type="arabicPeriod"/>
            </a:pPr>
            <a:r>
              <a:rPr lang="en-GB" sz="1200" b="0" strike="noStrike" spc="-1" dirty="0">
                <a:latin typeface="Arial"/>
              </a:rPr>
              <a:t>Pupils work in pairs, creating sentences for each other to translate orally.</a:t>
            </a:r>
          </a:p>
          <a:p>
            <a:pPr marL="229320" indent="-228600">
              <a:lnSpc>
                <a:spcPct val="100000"/>
              </a:lnSpc>
              <a:buAutoNum type="arabicPeriod"/>
            </a:pPr>
            <a:endParaRPr lang="en-GB" dirty="0"/>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err="1"/>
              <a:t>tarea</a:t>
            </a:r>
            <a:r>
              <a:rPr lang="en-GB" dirty="0"/>
              <a:t> [995] </a:t>
            </a:r>
            <a:r>
              <a:rPr lang="en-GB" dirty="0" err="1"/>
              <a:t>su</a:t>
            </a:r>
            <a:r>
              <a:rPr lang="en-GB" dirty="0"/>
              <a:t> [12] </a:t>
            </a:r>
            <a:r>
              <a:rPr lang="en-GB" dirty="0" err="1"/>
              <a:t>decir</a:t>
            </a:r>
            <a:r>
              <a:rPr lang="en-GB" dirty="0"/>
              <a:t> [31]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77477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r>
              <a:rPr lang="en-GB" b="0" dirty="0"/>
              <a:t> </a:t>
            </a:r>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term 1-3 SSC.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Introduce the task. All pupils write 9 words of their choice from the list. The aim is to pronounce the words correctly and try to call bingo by figuring out all the words their partners wrote down. </a:t>
            </a:r>
          </a:p>
          <a:p>
            <a:pPr marL="0" marR="0" lvl="0" indent="0" algn="l" rtl="0">
              <a:lnSpc>
                <a:spcPct val="100000"/>
              </a:lnSpc>
              <a:spcBef>
                <a:spcPts val="0"/>
              </a:spcBef>
              <a:spcAft>
                <a:spcPts val="0"/>
              </a:spcAft>
              <a:buClr>
                <a:schemeClr val="dk1"/>
              </a:buClr>
              <a:buSzPts val="1200"/>
              <a:buFont typeface="Calibri"/>
              <a:buNone/>
            </a:pPr>
            <a:r>
              <a:rPr lang="en-GB" b="0" dirty="0"/>
              <a:t>2. Start the timer for Pupil A (s/he tries to read aloud all of the words, within the 60 seconds allowed).</a:t>
            </a:r>
          </a:p>
          <a:p>
            <a:pPr marL="0" marR="0" lvl="0" indent="0" algn="l" rtl="0">
              <a:lnSpc>
                <a:spcPct val="100000"/>
              </a:lnSpc>
              <a:spcBef>
                <a:spcPts val="0"/>
              </a:spcBef>
              <a:spcAft>
                <a:spcPts val="0"/>
              </a:spcAft>
              <a:buClr>
                <a:schemeClr val="dk1"/>
              </a:buClr>
              <a:buSzPts val="1200"/>
              <a:buFont typeface="Calibri"/>
              <a:buNone/>
            </a:pP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endParaRPr lang="en-GB" sz="1800" b="0" i="0" u="none" strike="noStrike" kern="1200" dirty="0">
              <a:solidFill>
                <a:srgbClr val="FFFFFF"/>
              </a:solidFill>
              <a:effectLst/>
              <a:latin typeface="Century Gothic" panose="020B0502020202020204" pitchFamily="34" charset="0"/>
            </a:endParaRP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lang="en-GB" sz="1200" b="0" dirty="0" err="1"/>
              <a:t>advinar</a:t>
            </a:r>
            <a:r>
              <a:rPr lang="en-GB" sz="1200" b="0" dirty="0"/>
              <a:t> [2201]</a:t>
            </a: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8032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revisit several SSCs and written comprehension of key vocabulary.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Read the question and check understanding</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sz="1200" b="0" dirty="0"/>
              <a:t>Pupils read in pairs reasons to learn Spanish.</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sz="1200" b="0" dirty="0"/>
              <a:t>Teachers check meaning – click to bring up English translations.</a:t>
            </a:r>
          </a:p>
          <a:p>
            <a:pPr marL="0" marR="0" lvl="0" indent="0" algn="l" rtl="0">
              <a:lnSpc>
                <a:spcPct val="100000"/>
              </a:lnSpc>
              <a:spcBef>
                <a:spcPts val="0"/>
              </a:spcBef>
              <a:spcAft>
                <a:spcPts val="0"/>
              </a:spcAft>
              <a:buClr>
                <a:schemeClr val="dk1"/>
              </a:buClr>
              <a:buSzPts val="1200"/>
              <a:buFont typeface="Calibri"/>
              <a:buNone/>
            </a:pPr>
            <a:r>
              <a:rPr lang="en-GB" sz="1200" b="1" dirty="0"/>
              <a:t>NB. </a:t>
            </a:r>
            <a:r>
              <a:rPr lang="en-GB" sz="1200" b="0" dirty="0"/>
              <a:t>Teachers can engage pupils into thinking examples for each reason. ‘Hacer amigos’ because languages allow you to connect with people and they have learned Spanish is spoken around the world. </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0" dirty="0" err="1"/>
              <a:t>cocinar</a:t>
            </a:r>
            <a:r>
              <a:rPr lang="en-GB" sz="1800" b="0" dirty="0"/>
              <a:t> [3074] </a:t>
            </a:r>
            <a:r>
              <a:rPr lang="en-GB" sz="1800" b="0" dirty="0" err="1"/>
              <a:t>explorar</a:t>
            </a:r>
            <a:r>
              <a:rPr lang="en-GB" sz="1800" b="0" dirty="0"/>
              <a:t> [3234] </a:t>
            </a:r>
            <a:r>
              <a:rPr lang="en-GB" sz="1800" b="0" dirty="0" err="1"/>
              <a:t>otros</a:t>
            </a:r>
            <a:r>
              <a:rPr lang="en-GB" sz="1800" b="0" dirty="0"/>
              <a:t> [35]</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080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s-ES" sz="1200" b="1" u="none" strike="noStrike" dirty="0">
                <a:solidFill>
                  <a:schemeClr val="dk1"/>
                </a:solidFill>
                <a:latin typeface="Century Gothic" panose="020B0502020202020204" pitchFamily="34" charset="0"/>
                <a:sym typeface="Arial"/>
              </a:rPr>
              <a:t>Timing</a:t>
            </a:r>
            <a:r>
              <a:rPr lang="es-ES" sz="1200" u="none" strike="noStrike" dirty="0">
                <a:solidFill>
                  <a:schemeClr val="dk1"/>
                </a:solidFill>
                <a:latin typeface="Century Gothic" panose="020B0502020202020204" pitchFamily="34" charset="0"/>
                <a:sym typeface="Arial"/>
              </a:rPr>
              <a:t>: 5 minutes</a:t>
            </a:r>
          </a:p>
          <a:p>
            <a:pPr marL="0" marR="0" lvl="0" indent="0" algn="l" rtl="0">
              <a:lnSpc>
                <a:spcPct val="100000"/>
              </a:lnSpc>
              <a:spcBef>
                <a:spcPts val="0"/>
              </a:spcBef>
              <a:spcAft>
                <a:spcPts val="0"/>
              </a:spcAft>
              <a:buClr>
                <a:schemeClr val="dk1"/>
              </a:buClr>
              <a:buSzPts val="1200"/>
              <a:buFont typeface="Arial"/>
              <a:buNone/>
            </a:pPr>
            <a:endParaRPr lang="es-ES" sz="1200" b="1"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Aim</a:t>
            </a:r>
            <a:r>
              <a:rPr lang="es-ES" sz="1200" u="none" strike="noStrike" dirty="0">
                <a:solidFill>
                  <a:schemeClr val="dk1"/>
                </a:solidFill>
                <a:latin typeface="Century Gothic" panose="020B0502020202020204" pitchFamily="34" charset="0"/>
                <a:sym typeface="Arial"/>
              </a:rPr>
              <a:t>: </a:t>
            </a:r>
            <a:r>
              <a:rPr lang="en-US" dirty="0">
                <a:latin typeface="Century Gothic" panose="020B0502020202020204" pitchFamily="34" charset="0"/>
              </a:rPr>
              <a:t>to </a:t>
            </a:r>
            <a:r>
              <a:rPr lang="en-GB" dirty="0">
                <a:latin typeface="Century Gothic" panose="020B0502020202020204" pitchFamily="34" charset="0"/>
              </a:rPr>
              <a:t>practise written production of some of this week’s new and revisited vocabulary.  </a:t>
            </a:r>
            <a:r>
              <a:rPr lang="es-419" sz="1200" b="0" i="0" u="none" strike="noStrike" kern="1200" cap="none" dirty="0" err="1">
                <a:solidFill>
                  <a:schemeClr val="tx1"/>
                </a:solidFill>
                <a:effectLst/>
                <a:latin typeface="Century Gothic" panose="020B0502020202020204" pitchFamily="34" charset="0"/>
                <a:ea typeface="Arial"/>
                <a:cs typeface="Arial"/>
                <a:sym typeface="Arial"/>
              </a:rPr>
              <a:t>Some</a:t>
            </a:r>
            <a:r>
              <a:rPr lang="es-419" sz="1200" b="0" i="0" u="none" strike="noStrike" kern="1200" cap="none" dirty="0">
                <a:solidFill>
                  <a:schemeClr val="tx1"/>
                </a:solidFill>
                <a:effectLst/>
                <a:latin typeface="Century Gothic" panose="020B0502020202020204" pitchFamily="34" charset="0"/>
                <a:ea typeface="Arial"/>
                <a:cs typeface="Arial"/>
                <a:sym typeface="Arial"/>
              </a:rPr>
              <a:t> </a:t>
            </a:r>
            <a:r>
              <a:rPr lang="es-419" sz="1200" b="0" i="0" u="none" strike="noStrike" kern="1200" cap="none" dirty="0" err="1">
                <a:solidFill>
                  <a:schemeClr val="tx1"/>
                </a:solidFill>
                <a:effectLst/>
                <a:latin typeface="Century Gothic" panose="020B0502020202020204" pitchFamily="34" charset="0"/>
                <a:ea typeface="Arial"/>
                <a:cs typeface="Arial"/>
                <a:sym typeface="Arial"/>
              </a:rPr>
              <a:t>letters</a:t>
            </a:r>
            <a:r>
              <a:rPr lang="es-419" sz="1200" b="0" i="0" u="none" strike="noStrike" kern="1200" cap="none" dirty="0">
                <a:solidFill>
                  <a:schemeClr val="tx1"/>
                </a:solidFill>
                <a:effectLst/>
                <a:latin typeface="Century Gothic" panose="020B0502020202020204" pitchFamily="34" charset="0"/>
                <a:ea typeface="Arial"/>
                <a:cs typeface="Arial"/>
                <a:sym typeface="Arial"/>
              </a:rPr>
              <a:t> are </a:t>
            </a:r>
            <a:r>
              <a:rPr lang="es-419" sz="1200" b="0" i="0" u="none" strike="noStrike" kern="1200" cap="none" dirty="0" err="1">
                <a:solidFill>
                  <a:schemeClr val="tx1"/>
                </a:solidFill>
                <a:effectLst/>
                <a:latin typeface="Century Gothic" panose="020B0502020202020204" pitchFamily="34" charset="0"/>
                <a:ea typeface="Arial"/>
                <a:cs typeface="Arial"/>
                <a:sym typeface="Arial"/>
              </a:rPr>
              <a:t>provided</a:t>
            </a:r>
            <a:r>
              <a:rPr lang="es-419" sz="1200" b="0" i="0" u="none" strike="noStrike" kern="1200" cap="none" dirty="0">
                <a:solidFill>
                  <a:schemeClr val="tx1"/>
                </a:solidFill>
                <a:effectLst/>
                <a:latin typeface="Century Gothic" panose="020B0502020202020204" pitchFamily="34" charset="0"/>
                <a:ea typeface="Arial"/>
                <a:cs typeface="Arial"/>
                <a:sym typeface="Arial"/>
              </a:rPr>
              <a:t> </a:t>
            </a:r>
            <a:r>
              <a:rPr lang="es-419" sz="1200" b="0" i="0" u="none" strike="noStrike" kern="1200" cap="none" dirty="0" err="1">
                <a:solidFill>
                  <a:schemeClr val="tx1"/>
                </a:solidFill>
                <a:effectLst/>
                <a:latin typeface="Century Gothic" panose="020B0502020202020204" pitchFamily="34" charset="0"/>
                <a:ea typeface="Arial"/>
                <a:cs typeface="Arial"/>
                <a:sym typeface="Arial"/>
              </a:rPr>
              <a:t>to</a:t>
            </a:r>
            <a:r>
              <a:rPr lang="es-419" sz="1200" b="0" i="0" u="none" strike="noStrike" kern="1200" cap="none" dirty="0">
                <a:solidFill>
                  <a:schemeClr val="tx1"/>
                </a:solidFill>
                <a:effectLst/>
                <a:latin typeface="Century Gothic" panose="020B0502020202020204" pitchFamily="34" charset="0"/>
                <a:ea typeface="Arial"/>
                <a:cs typeface="Arial"/>
                <a:sym typeface="Arial"/>
              </a:rPr>
              <a:t> </a:t>
            </a:r>
            <a:r>
              <a:rPr lang="es-419" sz="1200" b="0" i="0" u="none" strike="noStrike" kern="1200" cap="none" dirty="0" err="1">
                <a:solidFill>
                  <a:schemeClr val="tx1"/>
                </a:solidFill>
                <a:effectLst/>
                <a:latin typeface="Century Gothic" panose="020B0502020202020204" pitchFamily="34" charset="0"/>
                <a:ea typeface="Arial"/>
                <a:cs typeface="Arial"/>
                <a:sym typeface="Arial"/>
              </a:rPr>
              <a:t>prompt</a:t>
            </a:r>
            <a:r>
              <a:rPr lang="es-419" sz="1200" b="0" i="0" u="none" strike="noStrike" kern="1200" cap="none" dirty="0">
                <a:solidFill>
                  <a:schemeClr val="tx1"/>
                </a:solidFill>
                <a:effectLst/>
                <a:latin typeface="Century Gothic" panose="020B0502020202020204" pitchFamily="34" charset="0"/>
                <a:ea typeface="Arial"/>
                <a:cs typeface="Arial"/>
                <a:sym typeface="Arial"/>
              </a:rPr>
              <a:t> </a:t>
            </a:r>
            <a:r>
              <a:rPr lang="es-419" sz="1200" b="0" i="0" u="none" strike="noStrike" kern="1200" cap="none" dirty="0" err="1">
                <a:solidFill>
                  <a:schemeClr val="tx1"/>
                </a:solidFill>
                <a:effectLst/>
                <a:latin typeface="Century Gothic" panose="020B0502020202020204" pitchFamily="34" charset="0"/>
                <a:ea typeface="Arial"/>
                <a:cs typeface="Arial"/>
                <a:sym typeface="Arial"/>
              </a:rPr>
              <a:t>recall</a:t>
            </a:r>
            <a:r>
              <a:rPr lang="es-419" sz="1200" b="0" i="0" u="none" strike="noStrike" kern="1200" cap="none" dirty="0">
                <a:solidFill>
                  <a:schemeClr val="tx1"/>
                </a:solidFill>
                <a:effectLst/>
                <a:latin typeface="Century Gothic" panose="020B0502020202020204" pitchFamily="34" charset="0"/>
                <a:ea typeface="Arial"/>
                <a:cs typeface="Arial"/>
                <a:sym typeface="Arial"/>
              </a:rPr>
              <a:t> </a:t>
            </a:r>
            <a:r>
              <a:rPr lang="es-419" sz="1200" b="0" i="0" u="none" strike="noStrike" kern="1200" cap="none" dirty="0" err="1">
                <a:solidFill>
                  <a:schemeClr val="tx1"/>
                </a:solidFill>
                <a:effectLst/>
                <a:latin typeface="Century Gothic" panose="020B0502020202020204" pitchFamily="34" charset="0"/>
                <a:ea typeface="Arial"/>
                <a:cs typeface="Arial"/>
                <a:sym typeface="Arial"/>
              </a:rPr>
              <a:t>of</a:t>
            </a:r>
            <a:r>
              <a:rPr lang="es-419" sz="1200" b="0" i="0" u="none" strike="noStrike" kern="1200" cap="none" dirty="0">
                <a:solidFill>
                  <a:schemeClr val="tx1"/>
                </a:solidFill>
                <a:effectLst/>
                <a:latin typeface="Century Gothic" panose="020B0502020202020204" pitchFamily="34" charset="0"/>
                <a:ea typeface="Arial"/>
                <a:cs typeface="Arial"/>
                <a:sym typeface="Arial"/>
              </a:rPr>
              <a:t> </a:t>
            </a:r>
            <a:r>
              <a:rPr lang="es-419" sz="1200" b="0" i="0" u="none" strike="noStrike" kern="1200" cap="none" dirty="0" err="1">
                <a:solidFill>
                  <a:schemeClr val="tx1"/>
                </a:solidFill>
                <a:effectLst/>
                <a:latin typeface="Century Gothic" panose="020B0502020202020204" pitchFamily="34" charset="0"/>
                <a:ea typeface="Arial"/>
                <a:cs typeface="Arial"/>
                <a:sym typeface="Arial"/>
              </a:rPr>
              <a:t>the</a:t>
            </a:r>
            <a:r>
              <a:rPr lang="es-419" sz="1200" b="0" i="0" u="none" strike="noStrike" kern="1200" cap="none" dirty="0">
                <a:solidFill>
                  <a:schemeClr val="tx1"/>
                </a:solidFill>
                <a:effectLst/>
                <a:latin typeface="Century Gothic" panose="020B0502020202020204" pitchFamily="34" charset="0"/>
                <a:ea typeface="Arial"/>
                <a:cs typeface="Arial"/>
                <a:sym typeface="Arial"/>
              </a:rPr>
              <a:t> </a:t>
            </a:r>
            <a:r>
              <a:rPr lang="es-419" sz="1200" b="0" i="0" u="none" strike="noStrike" kern="1200" cap="none" dirty="0" err="1">
                <a:solidFill>
                  <a:schemeClr val="tx1"/>
                </a:solidFill>
                <a:effectLst/>
                <a:latin typeface="Century Gothic" panose="020B0502020202020204" pitchFamily="34" charset="0"/>
                <a:ea typeface="Arial"/>
                <a:cs typeface="Arial"/>
                <a:sym typeface="Arial"/>
              </a:rPr>
              <a:t>word</a:t>
            </a:r>
            <a:r>
              <a:rPr lang="es-419" sz="1200" b="0" i="0" u="none" strike="noStrike" kern="1200" cap="none" baseline="0" dirty="0">
                <a:solidFill>
                  <a:schemeClr val="tx1"/>
                </a:solidFill>
                <a:effectLst/>
                <a:latin typeface="Century Gothic" panose="020B0502020202020204" pitchFamily="34" charset="0"/>
                <a:ea typeface="Arial"/>
                <a:cs typeface="Arial"/>
                <a:sym typeface="Arial"/>
              </a:rPr>
              <a:t> in </a:t>
            </a:r>
            <a:r>
              <a:rPr lang="es-419" sz="1200" b="0" i="0" u="none" strike="noStrike" kern="1200" cap="none" baseline="0" dirty="0" err="1">
                <a:solidFill>
                  <a:schemeClr val="tx1"/>
                </a:solidFill>
                <a:effectLst/>
                <a:latin typeface="Century Gothic" panose="020B0502020202020204" pitchFamily="34" charset="0"/>
                <a:ea typeface="Arial"/>
                <a:cs typeface="Arial"/>
                <a:sym typeface="Arial"/>
              </a:rPr>
              <a:t>Spanish</a:t>
            </a:r>
            <a:r>
              <a:rPr lang="es-419" sz="1200" b="0" i="0" u="none" strike="noStrike" kern="1200" cap="none" baseline="0" dirty="0">
                <a:solidFill>
                  <a:schemeClr val="tx1"/>
                </a:solidFill>
                <a:effectLst/>
                <a:latin typeface="Century Gothic" panose="020B0502020202020204" pitchFamily="34" charset="0"/>
                <a:ea typeface="Arial"/>
                <a:cs typeface="Arial"/>
                <a:sym typeface="Arial"/>
              </a:rPr>
              <a:t>.</a:t>
            </a:r>
            <a:endParaRPr lang="es-419" sz="1200" b="0" i="0" u="none" strike="noStrike" kern="1200" cap="none" dirty="0">
              <a:solidFill>
                <a:schemeClr val="tx1"/>
              </a:solidFill>
              <a:effectLst/>
              <a:latin typeface="Century Gothic" panose="020B0502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s-ES" sz="1200" u="none" strike="noStrike"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s-ES" sz="1200" b="1" u="none" strike="noStrike" dirty="0" err="1">
                <a:solidFill>
                  <a:schemeClr val="dk1"/>
                </a:solidFill>
                <a:latin typeface="Century Gothic" panose="020B0502020202020204" pitchFamily="34" charset="0"/>
                <a:sym typeface="Arial"/>
              </a:rPr>
              <a:t>Procedure</a:t>
            </a:r>
            <a:r>
              <a:rPr lang="es-ES" sz="1200" u="none" strike="noStrike" dirty="0">
                <a:solidFill>
                  <a:schemeClr val="dk1"/>
                </a:solidFill>
                <a:latin typeface="Century Gothic" panose="020B0502020202020204" pitchFamily="34" charset="0"/>
                <a:sym typeface="Arial"/>
              </a:rPr>
              <a:t>:</a:t>
            </a:r>
          </a:p>
          <a:p>
            <a:pPr marL="228600" marR="0" lvl="0" indent="-228600" algn="l" rtl="0">
              <a:lnSpc>
                <a:spcPct val="100000"/>
              </a:lnSpc>
              <a:spcBef>
                <a:spcPts val="0"/>
              </a:spcBef>
              <a:spcAft>
                <a:spcPts val="0"/>
              </a:spcAft>
              <a:buClr>
                <a:schemeClr val="dk1"/>
              </a:buClr>
              <a:buSzPts val="1200"/>
              <a:buFont typeface="Arial"/>
              <a:buAutoNum type="arabicPeriod"/>
            </a:pPr>
            <a:r>
              <a:rPr lang="en-US" dirty="0">
                <a:latin typeface="Century Gothic" panose="020B0502020202020204" pitchFamily="34" charset="0"/>
              </a:rPr>
              <a:t>Give</a:t>
            </a:r>
            <a:r>
              <a:rPr lang="en-US" baseline="0" dirty="0">
                <a:latin typeface="Century Gothic" panose="020B0502020202020204" pitchFamily="34" charset="0"/>
              </a:rPr>
              <a:t> students 4 minutes in pairs to write the Spanish word for the English translation.</a:t>
            </a:r>
          </a:p>
          <a:p>
            <a:pPr marL="228600" marR="0" lvl="0" indent="-228600" algn="l" rtl="0">
              <a:lnSpc>
                <a:spcPct val="100000"/>
              </a:lnSpc>
              <a:spcBef>
                <a:spcPts val="0"/>
              </a:spcBef>
              <a:spcAft>
                <a:spcPts val="0"/>
              </a:spcAft>
              <a:buClr>
                <a:schemeClr val="dk1"/>
              </a:buClr>
              <a:buSzPts val="1200"/>
              <a:buFont typeface="Arial"/>
              <a:buAutoNum type="arabicPeriod"/>
            </a:pPr>
            <a:r>
              <a:rPr lang="en-US" dirty="0">
                <a:latin typeface="Century Gothic" panose="020B0502020202020204" pitchFamily="34" charset="0"/>
              </a:rPr>
              <a:t>Click to reveal the answers sequentially from left to right.</a:t>
            </a:r>
          </a:p>
          <a:p>
            <a:pPr marL="228600" marR="0" lvl="0" indent="-228600" algn="l" rtl="0">
              <a:lnSpc>
                <a:spcPct val="100000"/>
              </a:lnSpc>
              <a:spcBef>
                <a:spcPts val="0"/>
              </a:spcBef>
              <a:spcAft>
                <a:spcPts val="0"/>
              </a:spcAft>
              <a:buClr>
                <a:schemeClr val="dk1"/>
              </a:buClr>
              <a:buSzPts val="1200"/>
              <a:buFont typeface="Arial"/>
              <a:buAutoNum type="arabicPeriod"/>
            </a:pPr>
            <a:r>
              <a:rPr lang="en-US" dirty="0">
                <a:latin typeface="Century Gothic" panose="020B0502020202020204" pitchFamily="34" charset="0"/>
              </a:rPr>
              <a:t>In the audio version, click on the English verbs to hear Spanish audio, if required.</a:t>
            </a:r>
          </a:p>
          <a:p>
            <a:endParaRPr lang="en-GB" dirty="0">
              <a:latin typeface="Century Gothic" panose="020B0502020202020204" pitchFamily="34" charset="0"/>
            </a:endParaRPr>
          </a:p>
          <a:p>
            <a:endParaRPr lang="en-GB" dirty="0">
              <a:latin typeface="Century Gothic" panose="020B0502020202020204" pitchFamily="34" charset="0"/>
            </a:endParaRPr>
          </a:p>
          <a:p>
            <a:br>
              <a:rPr lang="en-GB" dirty="0">
                <a:latin typeface="Century Gothic" panose="020B0502020202020204" pitchFamily="34" charset="0"/>
              </a:rPr>
            </a:br>
            <a:endParaRPr lang="en-GB" dirty="0">
              <a:latin typeface="Century Gothic" panose="020B0502020202020204" pitchFamily="34" charset="0"/>
            </a:endParaRPr>
          </a:p>
          <a:p>
            <a:endParaRPr lang="en-GB"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468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reading comprehension of ‘we’ and ‘they’ form of </a:t>
            </a:r>
            <a:r>
              <a:rPr lang="en-US" b="0" dirty="0" err="1"/>
              <a:t>odiar</a:t>
            </a:r>
            <a:r>
              <a:rPr lang="en-US" b="0" dirty="0"/>
              <a:t> + </a:t>
            </a:r>
            <a:r>
              <a:rPr lang="en-US" b="0" dirty="0" err="1"/>
              <a:t>amar</a:t>
            </a:r>
            <a:r>
              <a:rPr lang="en-US" b="0" dirty="0"/>
              <a:t> and key vocabulary presented this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the task and do the example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At this stage pupils focus on recognising the person of the verb and whether it is </a:t>
            </a:r>
            <a:r>
              <a:rPr lang="en-GB" dirty="0" err="1"/>
              <a:t>amar</a:t>
            </a:r>
            <a:r>
              <a:rPr lang="en-GB" dirty="0"/>
              <a:t> or </a:t>
            </a:r>
            <a:r>
              <a:rPr lang="en-GB" dirty="0" err="1"/>
              <a:t>odiar</a:t>
            </a:r>
            <a:r>
              <a:rPr lang="en-GB"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Move to next slide to complete part two (vocab comprehension).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Alternative activity suggestions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Pupils complete the activity as either a) a blind listening where they hear the sentence and write down the English meaning or b) they transcribe the sentence in Spanish and then decide ‘they/we’.  It would be possible (by pupils turning away from the board) for the teacher to differentiate this activity within the class so that some could complete an aural and others a written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43067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reading comprehension of ‘we’ and ‘they’ form of </a:t>
            </a:r>
            <a:r>
              <a:rPr lang="en-US" b="0" dirty="0" err="1"/>
              <a:t>odiar</a:t>
            </a:r>
            <a:r>
              <a:rPr lang="en-US" b="0" dirty="0"/>
              <a:t> + </a:t>
            </a:r>
            <a:r>
              <a:rPr lang="en-US" b="0" dirty="0" err="1"/>
              <a:t>amar</a:t>
            </a:r>
            <a:r>
              <a:rPr lang="en-US" b="0" dirty="0"/>
              <a:t> and key vocabulary presented this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complete the English translations of each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check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Frequency of unknown words and cognates</a:t>
            </a:r>
            <a:r>
              <a:rPr lang="en-GB" dirty="0"/>
              <a:t>:</a:t>
            </a:r>
            <a:br>
              <a:rPr lang="en-GB" dirty="0"/>
            </a:b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504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 (5 slides)</a:t>
            </a:r>
          </a:p>
          <a:p>
            <a:pPr marL="216000" indent="-215280">
              <a:lnSpc>
                <a:spcPct val="100000"/>
              </a:lnSpc>
            </a:pPr>
            <a:r>
              <a:rPr lang="en-GB" sz="1200" b="1" strike="noStrike" spc="-1" dirty="0">
                <a:solidFill>
                  <a:srgbClr val="000000"/>
                </a:solidFill>
                <a:latin typeface="Calibri"/>
                <a:ea typeface="Calibri"/>
              </a:rPr>
              <a:t>NOTE: there is an alternative version of this activity with a higher degree of challenge on slide 11.</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2-verb structures (</a:t>
            </a:r>
            <a:r>
              <a:rPr lang="en-GB" sz="1200" b="0" strike="noStrike" spc="-1" dirty="0" err="1">
                <a:solidFill>
                  <a:srgbClr val="000000"/>
                </a:solidFill>
                <a:latin typeface="Calibri"/>
                <a:ea typeface="Calibri"/>
              </a:rPr>
              <a:t>amar</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odiar</a:t>
            </a:r>
            <a:r>
              <a:rPr lang="en-GB" sz="1200" b="0" strike="noStrike" spc="-1" dirty="0">
                <a:solidFill>
                  <a:srgbClr val="000000"/>
                </a:solidFill>
                <a:latin typeface="Calibri"/>
                <a:ea typeface="Calibri"/>
              </a:rPr>
              <a:t>)  in the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plural.</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 </a:t>
            </a: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err="1"/>
              <a:t>tarea</a:t>
            </a:r>
            <a:r>
              <a:rPr lang="en-GB" dirty="0"/>
              <a:t> [995] </a:t>
            </a:r>
            <a:r>
              <a:rPr lang="en-GB" dirty="0" err="1"/>
              <a:t>su</a:t>
            </a:r>
            <a:r>
              <a:rPr lang="en-GB" dirty="0"/>
              <a:t> [12] </a:t>
            </a:r>
            <a:r>
              <a:rPr lang="en-GB" dirty="0" err="1"/>
              <a:t>decir</a:t>
            </a:r>
            <a:r>
              <a:rPr lang="en-GB" dirty="0"/>
              <a:t> [31]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6281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[2/4]</a:t>
            </a:r>
            <a:endParaRPr lang="en-GB" sz="1200" b="0" strike="noStrike" spc="-1" dirty="0">
              <a:latin typeface="Arial"/>
            </a:endParaRPr>
          </a:p>
          <a:p>
            <a:pPr marL="720" indent="0">
              <a:lnSpc>
                <a:spcPct val="100000"/>
              </a:lnSpc>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125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[3/4]</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6953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03/06/2023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03/06/2023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54.wav"/><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55.wav"/><Relationship Id="rId7" Type="http://schemas.openxmlformats.org/officeDocument/2006/relationships/audio" Target="../media/audio56.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audio" Target="../media/audio57.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audio" Target="../media/audio63.wav"/><Relationship Id="rId13" Type="http://schemas.openxmlformats.org/officeDocument/2006/relationships/audio" Target="../media/audio68.wav"/><Relationship Id="rId18" Type="http://schemas.openxmlformats.org/officeDocument/2006/relationships/audio" Target="../media/audio73.wav"/><Relationship Id="rId3" Type="http://schemas.openxmlformats.org/officeDocument/2006/relationships/audio" Target="../media/audio58.wav"/><Relationship Id="rId21" Type="http://schemas.openxmlformats.org/officeDocument/2006/relationships/image" Target="../media/image19.png"/><Relationship Id="rId7" Type="http://schemas.openxmlformats.org/officeDocument/2006/relationships/audio" Target="../media/audio62.wav"/><Relationship Id="rId12" Type="http://schemas.openxmlformats.org/officeDocument/2006/relationships/audio" Target="../media/audio67.wav"/><Relationship Id="rId17" Type="http://schemas.openxmlformats.org/officeDocument/2006/relationships/audio" Target="../media/audio72.wav"/><Relationship Id="rId25" Type="http://schemas.openxmlformats.org/officeDocument/2006/relationships/image" Target="../media/image22.png"/><Relationship Id="rId2" Type="http://schemas.openxmlformats.org/officeDocument/2006/relationships/notesSlide" Target="../notesSlides/notesSlide13.xml"/><Relationship Id="rId16" Type="http://schemas.openxmlformats.org/officeDocument/2006/relationships/audio" Target="../media/audio71.wav"/><Relationship Id="rId20" Type="http://schemas.openxmlformats.org/officeDocument/2006/relationships/audio" Target="../media/audio75.wav"/><Relationship Id="rId1" Type="http://schemas.openxmlformats.org/officeDocument/2006/relationships/slideLayout" Target="../slideLayouts/slideLayout6.xml"/><Relationship Id="rId6" Type="http://schemas.openxmlformats.org/officeDocument/2006/relationships/audio" Target="../media/audio61.wav"/><Relationship Id="rId11" Type="http://schemas.openxmlformats.org/officeDocument/2006/relationships/audio" Target="../media/audio66.wav"/><Relationship Id="rId24" Type="http://schemas.openxmlformats.org/officeDocument/2006/relationships/image" Target="../media/image21.png"/><Relationship Id="rId5" Type="http://schemas.openxmlformats.org/officeDocument/2006/relationships/audio" Target="../media/audio60.wav"/><Relationship Id="rId15" Type="http://schemas.openxmlformats.org/officeDocument/2006/relationships/audio" Target="../media/audio70.wav"/><Relationship Id="rId23" Type="http://schemas.openxmlformats.org/officeDocument/2006/relationships/image" Target="../media/image20.png"/><Relationship Id="rId10" Type="http://schemas.openxmlformats.org/officeDocument/2006/relationships/audio" Target="../media/audio65.wav"/><Relationship Id="rId19" Type="http://schemas.openxmlformats.org/officeDocument/2006/relationships/audio" Target="../media/audio74.wav"/><Relationship Id="rId4" Type="http://schemas.openxmlformats.org/officeDocument/2006/relationships/audio" Target="../media/audio59.wav"/><Relationship Id="rId9" Type="http://schemas.openxmlformats.org/officeDocument/2006/relationships/audio" Target="../media/audio64.wav"/><Relationship Id="rId14" Type="http://schemas.openxmlformats.org/officeDocument/2006/relationships/audio" Target="../media/audio69.wav"/><Relationship Id="rId22" Type="http://schemas.openxmlformats.org/officeDocument/2006/relationships/audio" Target="../media/audio76.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8.wav"/><Relationship Id="rId18" Type="http://schemas.openxmlformats.org/officeDocument/2006/relationships/audio" Target="../media/audio13.wav"/><Relationship Id="rId26" Type="http://schemas.openxmlformats.org/officeDocument/2006/relationships/audio" Target="../media/audio21.wav"/><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4.wav"/><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audio" Target="../media/audio20.wav"/><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6.wav"/><Relationship Id="rId24" Type="http://schemas.openxmlformats.org/officeDocument/2006/relationships/audio" Target="../media/audio19.wav"/><Relationship Id="rId5" Type="http://schemas.openxmlformats.org/officeDocument/2006/relationships/audio" Target="../media/audio3.wav"/><Relationship Id="rId15" Type="http://schemas.openxmlformats.org/officeDocument/2006/relationships/audio" Target="../media/audio10.wav"/><Relationship Id="rId23" Type="http://schemas.openxmlformats.org/officeDocument/2006/relationships/audio" Target="../media/audio18.wav"/><Relationship Id="rId10" Type="http://schemas.openxmlformats.org/officeDocument/2006/relationships/audio" Target="../media/audio5.wav"/><Relationship Id="rId19" Type="http://schemas.openxmlformats.org/officeDocument/2006/relationships/audio" Target="../media/audio14.wav"/><Relationship Id="rId4" Type="http://schemas.openxmlformats.org/officeDocument/2006/relationships/audio" Target="../media/audio2.wav"/><Relationship Id="rId9" Type="http://schemas.openxmlformats.org/officeDocument/2006/relationships/image" Target="../media/image7.svg"/><Relationship Id="rId14" Type="http://schemas.openxmlformats.org/officeDocument/2006/relationships/audio" Target="../media/audio9.wav"/><Relationship Id="rId22" Type="http://schemas.openxmlformats.org/officeDocument/2006/relationships/audio" Target="../media/audio17.wav"/><Relationship Id="rId27" Type="http://schemas.openxmlformats.org/officeDocument/2006/relationships/audio" Target="../media/audio22.wav"/></Relationships>
</file>

<file path=ppt/slides/_rels/slide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9.png"/><Relationship Id="rId3" Type="http://schemas.openxmlformats.org/officeDocument/2006/relationships/audio" Target="../media/audio23.wav"/><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audio" Target="../media/audio28.wav"/><Relationship Id="rId5" Type="http://schemas.openxmlformats.org/officeDocument/2006/relationships/image" Target="../media/image7.svg"/><Relationship Id="rId15" Type="http://schemas.openxmlformats.org/officeDocument/2006/relationships/image" Target="../media/image5.png"/><Relationship Id="rId10" Type="http://schemas.openxmlformats.org/officeDocument/2006/relationships/audio" Target="../media/audio27.wav"/><Relationship Id="rId4" Type="http://schemas.openxmlformats.org/officeDocument/2006/relationships/image" Target="../media/image6.png"/><Relationship Id="rId9" Type="http://schemas.openxmlformats.org/officeDocument/2006/relationships/audio" Target="../media/audio26.wav"/><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audio" Target="../media/audio30.wav"/><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image" Target="../media/image7.svg"/><Relationship Id="rId15" Type="http://schemas.openxmlformats.org/officeDocument/2006/relationships/image" Target="../media/image10.png"/><Relationship Id="rId10" Type="http://schemas.openxmlformats.org/officeDocument/2006/relationships/audio" Target="../media/audio35.wav"/><Relationship Id="rId4" Type="http://schemas.openxmlformats.org/officeDocument/2006/relationships/image" Target="../media/image6.png"/><Relationship Id="rId9" Type="http://schemas.openxmlformats.org/officeDocument/2006/relationships/audio" Target="../media/audio34.wav"/><Relationship Id="rId14" Type="http://schemas.openxmlformats.org/officeDocument/2006/relationships/audio" Target="../media/audio39.wav"/></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45.wav"/><Relationship Id="rId3" Type="http://schemas.openxmlformats.org/officeDocument/2006/relationships/audio" Target="../media/audio40.wav"/><Relationship Id="rId7" Type="http://schemas.microsoft.com/office/2007/relationships/hdphoto" Target="../media/hdphoto1.wdp"/><Relationship Id="rId12" Type="http://schemas.openxmlformats.org/officeDocument/2006/relationships/audio" Target="../media/audio44.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audio" Target="../media/audio43.wav"/><Relationship Id="rId5" Type="http://schemas.openxmlformats.org/officeDocument/2006/relationships/image" Target="../media/image7.svg"/><Relationship Id="rId15" Type="http://schemas.openxmlformats.org/officeDocument/2006/relationships/audio" Target="../media/audio47.wav"/><Relationship Id="rId10" Type="http://schemas.openxmlformats.org/officeDocument/2006/relationships/audio" Target="../media/audio42.wav"/><Relationship Id="rId4" Type="http://schemas.openxmlformats.org/officeDocument/2006/relationships/image" Target="../media/image6.png"/><Relationship Id="rId9" Type="http://schemas.openxmlformats.org/officeDocument/2006/relationships/audio" Target="../media/audio41.wav"/><Relationship Id="rId14" Type="http://schemas.openxmlformats.org/officeDocument/2006/relationships/audio" Target="../media/audio46.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45.wav"/><Relationship Id="rId3" Type="http://schemas.openxmlformats.org/officeDocument/2006/relationships/audio" Target="../media/audio48.wav"/><Relationship Id="rId7" Type="http://schemas.microsoft.com/office/2007/relationships/hdphoto" Target="../media/hdphoto1.wdp"/><Relationship Id="rId12" Type="http://schemas.openxmlformats.org/officeDocument/2006/relationships/audio" Target="../media/audio44.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audio" Target="../media/audio43.wav"/><Relationship Id="rId5" Type="http://schemas.openxmlformats.org/officeDocument/2006/relationships/image" Target="../media/image7.svg"/><Relationship Id="rId15" Type="http://schemas.openxmlformats.org/officeDocument/2006/relationships/audio" Target="../media/audio47.wav"/><Relationship Id="rId10" Type="http://schemas.openxmlformats.org/officeDocument/2006/relationships/audio" Target="../media/audio42.wav"/><Relationship Id="rId4" Type="http://schemas.openxmlformats.org/officeDocument/2006/relationships/image" Target="../media/image6.png"/><Relationship Id="rId9" Type="http://schemas.openxmlformats.org/officeDocument/2006/relationships/audio" Target="../media/audio41.wav"/><Relationship Id="rId14" Type="http://schemas.openxmlformats.org/officeDocument/2006/relationships/audio" Target="../media/audio46.wav"/></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49.wav"/><Relationship Id="rId7" Type="http://schemas.openxmlformats.org/officeDocument/2006/relationships/audio" Target="../media/audio50.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audio" Target="../media/audio51.wav"/></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52.wav"/><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53.wav"/><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0997" y="459781"/>
            <a:ext cx="4350984" cy="1325563"/>
          </a:xfrm>
        </p:spPr>
        <p:txBody>
          <a:bodyPr>
            <a:noAutofit/>
          </a:bodyPr>
          <a:lstStyle/>
          <a:p>
            <a:pPr algn="ctr"/>
            <a:r>
              <a:rPr lang="en-GB" sz="3600" b="1" dirty="0">
                <a:solidFill>
                  <a:schemeClr val="bg1">
                    <a:lumMod val="95000"/>
                  </a:schemeClr>
                </a:solidFill>
                <a:effectLst/>
                <a:latin typeface="Century Gothic" panose="020B0502020202020204" pitchFamily="34" charset="0"/>
              </a:rPr>
              <a:t>Saying what I and others like/dislike, and have to do</a:t>
            </a:r>
            <a:endParaRPr lang="en-GB" sz="3600"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16" name="Picture 15">
            <a:extLst>
              <a:ext uri="{FF2B5EF4-FFF2-40B4-BE49-F238E27FC236}">
                <a16:creationId xmlns:a16="http://schemas.microsoft.com/office/drawing/2014/main" id="{D3E172F2-BF1A-031E-FEB4-CC90007D01DB}"/>
              </a:ext>
            </a:extLst>
          </p:cNvPr>
          <p:cNvPicPr>
            <a:picLocks noChangeAspect="1"/>
          </p:cNvPicPr>
          <p:nvPr/>
        </p:nvPicPr>
        <p:blipFill>
          <a:blip r:embed="rId4"/>
          <a:stretch>
            <a:fillRect/>
          </a:stretch>
        </p:blipFill>
        <p:spPr>
          <a:xfrm>
            <a:off x="4005180" y="3920463"/>
            <a:ext cx="1692063" cy="2260596"/>
          </a:xfrm>
          <a:prstGeom prst="rect">
            <a:avLst/>
          </a:prstGeom>
        </p:spPr>
      </p:pic>
      <p:sp>
        <p:nvSpPr>
          <p:cNvPr id="8" name="TextBox 7">
            <a:extLst>
              <a:ext uri="{FF2B5EF4-FFF2-40B4-BE49-F238E27FC236}">
                <a16:creationId xmlns:a16="http://schemas.microsoft.com/office/drawing/2014/main" id="{F02C2C87-478C-DDA4-CE40-FC5C69CE3B20}"/>
              </a:ext>
            </a:extLst>
          </p:cNvPr>
          <p:cNvSpPr txBox="1"/>
          <p:nvPr/>
        </p:nvSpPr>
        <p:spPr>
          <a:xfrm>
            <a:off x="518661" y="2126071"/>
            <a:ext cx="3632426" cy="1446550"/>
          </a:xfrm>
          <a:prstGeom prst="rect">
            <a:avLst/>
          </a:prstGeom>
          <a:noFill/>
        </p:spPr>
        <p:txBody>
          <a:bodyPr wrap="square" rtlCol="0">
            <a:spAutoFit/>
          </a:bodyPr>
          <a:lstStyle/>
          <a:p>
            <a:pPr algn="ctr"/>
            <a:r>
              <a:rPr lang="en-GB" sz="4800" b="1" dirty="0" err="1">
                <a:ln w="10160">
                  <a:solidFill>
                    <a:srgbClr val="00B050"/>
                  </a:solidFill>
                  <a:prstDash val="solid"/>
                </a:ln>
                <a:solidFill>
                  <a:schemeClr val="accent4">
                    <a:lumMod val="60000"/>
                    <a:lumOff val="40000"/>
                  </a:schemeClr>
                </a:solidFill>
                <a:effectLst>
                  <a:outerShdw blurRad="38100" dist="22860" dir="5400000" algn="tl" rotWithShape="0">
                    <a:srgbClr val="000000">
                      <a:alpha val="30000"/>
                    </a:srgbClr>
                  </a:outerShdw>
                </a:effectLst>
                <a:latin typeface="Jumble" panose="02000503000000020004" pitchFamily="2" charset="0"/>
              </a:rPr>
              <a:t>Aprender</a:t>
            </a:r>
            <a:r>
              <a:rPr lang="en-GB" sz="3200" b="1" dirty="0">
                <a:ln w="10160">
                  <a:solidFill>
                    <a:srgbClr val="00B050"/>
                  </a:solidFill>
                  <a:prstDash val="solid"/>
                </a:ln>
                <a:solidFill>
                  <a:schemeClr val="accent4">
                    <a:lumMod val="60000"/>
                    <a:lumOff val="40000"/>
                  </a:schemeClr>
                </a:solidFill>
                <a:effectLst>
                  <a:outerShdw blurRad="38100" dist="22860" dir="5400000" algn="tl" rotWithShape="0">
                    <a:srgbClr val="000000">
                      <a:alpha val="30000"/>
                    </a:srgbClr>
                  </a:outerShdw>
                </a:effectLst>
                <a:latin typeface="Jumble" panose="02000503000000020004" pitchFamily="2" charset="0"/>
              </a:rPr>
              <a:t> </a:t>
            </a:r>
            <a:r>
              <a:rPr lang="en-GB" sz="4000" b="1" dirty="0" err="1">
                <a:ln w="10160">
                  <a:solidFill>
                    <a:srgbClr val="00B050"/>
                  </a:solidFill>
                  <a:prstDash val="solid"/>
                </a:ln>
                <a:solidFill>
                  <a:schemeClr val="accent4">
                    <a:lumMod val="60000"/>
                    <a:lumOff val="40000"/>
                  </a:schemeClr>
                </a:solidFill>
                <a:effectLst>
                  <a:outerShdw blurRad="38100" dist="22860" dir="5400000" algn="tl" rotWithShape="0">
                    <a:srgbClr val="000000">
                      <a:alpha val="30000"/>
                    </a:srgbClr>
                  </a:outerShdw>
                </a:effectLst>
                <a:latin typeface="Jumble" panose="02000503000000020004" pitchFamily="2" charset="0"/>
              </a:rPr>
              <a:t>idiomas</a:t>
            </a:r>
            <a:endParaRPr lang="en-GB" sz="3200" b="1" dirty="0">
              <a:ln w="10160">
                <a:solidFill>
                  <a:srgbClr val="00B050"/>
                </a:solidFill>
                <a:prstDash val="solid"/>
              </a:ln>
              <a:solidFill>
                <a:schemeClr val="accent4">
                  <a:lumMod val="60000"/>
                  <a:lumOff val="40000"/>
                </a:schemeClr>
              </a:solidFill>
              <a:effectLst>
                <a:outerShdw blurRad="38100" dist="22860" dir="5400000" algn="tl" rotWithShape="0">
                  <a:srgbClr val="000000">
                    <a:alpha val="30000"/>
                  </a:srgbClr>
                </a:outerShdw>
              </a:effectLst>
              <a:latin typeface="Jumble" panose="02000503000000020004" pitchFamily="2" charset="0"/>
            </a:endParaRPr>
          </a:p>
        </p:txBody>
      </p:sp>
      <p:sp>
        <p:nvSpPr>
          <p:cNvPr id="9" name="TextBox 8">
            <a:extLst>
              <a:ext uri="{FF2B5EF4-FFF2-40B4-BE49-F238E27FC236}">
                <a16:creationId xmlns:a16="http://schemas.microsoft.com/office/drawing/2014/main" id="{883D7DA7-4FA8-A038-E144-247F6751E98C}"/>
              </a:ext>
            </a:extLst>
          </p:cNvPr>
          <p:cNvSpPr txBox="1"/>
          <p:nvPr/>
        </p:nvSpPr>
        <p:spPr>
          <a:xfrm>
            <a:off x="3338323" y="2838339"/>
            <a:ext cx="856306" cy="584775"/>
          </a:xfrm>
          <a:prstGeom prst="rect">
            <a:avLst/>
          </a:prstGeom>
          <a:noFill/>
        </p:spPr>
        <p:txBody>
          <a:bodyPr wrap="square">
            <a:spAutoFit/>
          </a:bodyPr>
          <a:lstStyle/>
          <a:p>
            <a:r>
              <a:rPr lang="en-GB" sz="3200" dirty="0">
                <a:latin typeface="Baguet Script" panose="00000500000000000000" pitchFamily="2" charset="0"/>
              </a:rPr>
              <a:t>💗</a:t>
            </a:r>
            <a:endParaRPr lang="en-GB" sz="3200" dirty="0"/>
          </a:p>
        </p:txBody>
      </p:sp>
      <p:grpSp>
        <p:nvGrpSpPr>
          <p:cNvPr id="10" name="Group 9">
            <a:extLst>
              <a:ext uri="{FF2B5EF4-FFF2-40B4-BE49-F238E27FC236}">
                <a16:creationId xmlns:a16="http://schemas.microsoft.com/office/drawing/2014/main" id="{A2F8C4C9-78D2-BFE0-E5D8-3B2078E9272A}"/>
              </a:ext>
            </a:extLst>
          </p:cNvPr>
          <p:cNvGrpSpPr/>
          <p:nvPr/>
        </p:nvGrpSpPr>
        <p:grpSpPr>
          <a:xfrm>
            <a:off x="3260750" y="3172699"/>
            <a:ext cx="2170687" cy="1092740"/>
            <a:chOff x="9208168" y="5234898"/>
            <a:chExt cx="2170687" cy="1092740"/>
          </a:xfrm>
        </p:grpSpPr>
        <p:pic>
          <p:nvPicPr>
            <p:cNvPr id="12" name="Picture 11" descr="Logo, company name&#10;&#10;Description automatically generated">
              <a:extLst>
                <a:ext uri="{FF2B5EF4-FFF2-40B4-BE49-F238E27FC236}">
                  <a16:creationId xmlns:a16="http://schemas.microsoft.com/office/drawing/2014/main" id="{22C6C7F1-5A27-6150-2F0B-221ABB1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08168" y="5528000"/>
              <a:ext cx="1344475" cy="799638"/>
            </a:xfrm>
            <a:prstGeom prst="rect">
              <a:avLst/>
            </a:prstGeom>
          </p:spPr>
        </p:pic>
        <p:pic>
          <p:nvPicPr>
            <p:cNvPr id="17" name="Picture 16" descr="Logo&#10;&#10;Description automatically generated">
              <a:extLst>
                <a:ext uri="{FF2B5EF4-FFF2-40B4-BE49-F238E27FC236}">
                  <a16:creationId xmlns:a16="http://schemas.microsoft.com/office/drawing/2014/main" id="{1308DAB2-084B-AE87-5A9E-EE94FC6DDB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1177" y="5234898"/>
              <a:ext cx="1157678" cy="829813"/>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0616" y="-27263"/>
            <a:ext cx="914400" cy="914400"/>
          </a:xfrm>
          <a:prstGeom prst="rect">
            <a:avLst/>
          </a:prstGeom>
        </p:spPr>
      </p:pic>
      <p:sp>
        <p:nvSpPr>
          <p:cNvPr id="69" name="CustomShape 23">
            <a:hlinkClick r:id="" action="ppaction://noaction">
              <a:snd r:embed="rId3" name="T3_W7F_7.6.wav"/>
            </a:hlinkClick>
            <a:extLst>
              <a:ext uri="{FF2B5EF4-FFF2-40B4-BE49-F238E27FC236}">
                <a16:creationId xmlns:a16="http://schemas.microsoft.com/office/drawing/2014/main" id="{BBBF70AB-5FFF-1959-7F95-BAF6F79CF881}"/>
              </a:ext>
            </a:extLst>
          </p:cNvPr>
          <p:cNvSpPr/>
          <p:nvPr/>
        </p:nvSpPr>
        <p:spPr>
          <a:xfrm>
            <a:off x="275677" y="1512024"/>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3</a:t>
            </a:r>
            <a:endParaRPr lang="en-GB" sz="3600" kern="0" spc="-1" dirty="0">
              <a:solidFill>
                <a:prstClr val="white"/>
              </a:solidFill>
              <a:latin typeface="Century Gothic" panose="020B0502020202020204" pitchFamily="34" charset="0"/>
            </a:endParaRPr>
          </a:p>
        </p:txBody>
      </p:sp>
      <p:sp>
        <p:nvSpPr>
          <p:cNvPr id="70" name="TextBox 69">
            <a:extLst>
              <a:ext uri="{FF2B5EF4-FFF2-40B4-BE49-F238E27FC236}">
                <a16:creationId xmlns:a16="http://schemas.microsoft.com/office/drawing/2014/main" id="{FEB96DEC-737F-0E4B-ECDB-EB2C0C5107E1}"/>
              </a:ext>
            </a:extLst>
          </p:cNvPr>
          <p:cNvSpPr txBox="1"/>
          <p:nvPr/>
        </p:nvSpPr>
        <p:spPr>
          <a:xfrm>
            <a:off x="4463035" y="2721114"/>
            <a:ext cx="6008376" cy="707886"/>
          </a:xfrm>
          <a:prstGeom prst="rect">
            <a:avLst/>
          </a:prstGeom>
          <a:noFill/>
        </p:spPr>
        <p:txBody>
          <a:bodyPr wrap="none" rtlCol="0">
            <a:spAutoFit/>
          </a:bodyPr>
          <a:lstStyle/>
          <a:p>
            <a:r>
              <a:rPr lang="en-GB" sz="4000" dirty="0" err="1">
                <a:solidFill>
                  <a:srgbClr val="002060"/>
                </a:solidFill>
                <a:latin typeface="Century Gothic" panose="020B0502020202020204" pitchFamily="34" charset="0"/>
              </a:rPr>
              <a:t>Odian</a:t>
            </a:r>
            <a:r>
              <a:rPr lang="en-GB" sz="4000" dirty="0">
                <a:solidFill>
                  <a:srgbClr val="002060"/>
                </a:solidFill>
                <a:latin typeface="Century Gothic" panose="020B0502020202020204" pitchFamily="34" charset="0"/>
              </a:rPr>
              <a:t> escribir en clase.</a:t>
            </a:r>
          </a:p>
        </p:txBody>
      </p:sp>
      <p:sp>
        <p:nvSpPr>
          <p:cNvPr id="80" name="TextBox 79">
            <a:extLst>
              <a:ext uri="{FF2B5EF4-FFF2-40B4-BE49-F238E27FC236}">
                <a16:creationId xmlns:a16="http://schemas.microsoft.com/office/drawing/2014/main" id="{F1C4015B-7BE6-FA1E-677A-ECF008734029}"/>
              </a:ext>
            </a:extLst>
          </p:cNvPr>
          <p:cNvSpPr txBox="1"/>
          <p:nvPr/>
        </p:nvSpPr>
        <p:spPr>
          <a:xfrm>
            <a:off x="4299461" y="1828949"/>
            <a:ext cx="174438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[writing]</a:t>
            </a:r>
          </a:p>
        </p:txBody>
      </p:sp>
      <p:sp>
        <p:nvSpPr>
          <p:cNvPr id="82" name="Rectangle 81">
            <a:extLst>
              <a:ext uri="{FF2B5EF4-FFF2-40B4-BE49-F238E27FC236}">
                <a16:creationId xmlns:a16="http://schemas.microsoft.com/office/drawing/2014/main" id="{462F373D-A08E-71D6-1EA4-F15DBB5221B7}"/>
              </a:ext>
            </a:extLst>
          </p:cNvPr>
          <p:cNvSpPr/>
          <p:nvPr/>
        </p:nvSpPr>
        <p:spPr>
          <a:xfrm>
            <a:off x="1343840" y="1617969"/>
            <a:ext cx="170752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they</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sp>
        <p:nvSpPr>
          <p:cNvPr id="85" name="TextBox 84">
            <a:extLst>
              <a:ext uri="{FF2B5EF4-FFF2-40B4-BE49-F238E27FC236}">
                <a16:creationId xmlns:a16="http://schemas.microsoft.com/office/drawing/2014/main" id="{F3F7D9F1-375A-4154-EF55-A382CC949129}"/>
              </a:ext>
            </a:extLst>
          </p:cNvPr>
          <p:cNvSpPr txBox="1"/>
          <p:nvPr/>
        </p:nvSpPr>
        <p:spPr>
          <a:xfrm>
            <a:off x="6043849" y="1828947"/>
            <a:ext cx="1901483"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[in class]</a:t>
            </a:r>
          </a:p>
        </p:txBody>
      </p:sp>
      <p:pic>
        <p:nvPicPr>
          <p:cNvPr id="104" name="Picture 103">
            <a:extLst>
              <a:ext uri="{FF2B5EF4-FFF2-40B4-BE49-F238E27FC236}">
                <a16:creationId xmlns:a16="http://schemas.microsoft.com/office/drawing/2014/main" id="{820028A3-127A-7459-BFC5-1C01C900EF3B}"/>
              </a:ext>
            </a:extLst>
          </p:cNvPr>
          <p:cNvPicPr>
            <a:picLocks noChangeAspect="1"/>
          </p:cNvPicPr>
          <p:nvPr/>
        </p:nvPicPr>
        <p:blipFill>
          <a:blip r:embed="rId7"/>
          <a:stretch>
            <a:fillRect/>
          </a:stretch>
        </p:blipFill>
        <p:spPr>
          <a:xfrm>
            <a:off x="275677" y="5087935"/>
            <a:ext cx="1307775" cy="1747187"/>
          </a:xfrm>
          <a:prstGeom prst="rect">
            <a:avLst/>
          </a:prstGeom>
        </p:spPr>
      </p:pic>
      <p:sp>
        <p:nvSpPr>
          <p:cNvPr id="26" name="Rectangle 25">
            <a:extLst>
              <a:ext uri="{FF2B5EF4-FFF2-40B4-BE49-F238E27FC236}">
                <a16:creationId xmlns:a16="http://schemas.microsoft.com/office/drawing/2014/main" id="{BA6BBDBF-B955-84F1-951D-F0208124E275}"/>
              </a:ext>
            </a:extLst>
          </p:cNvPr>
          <p:cNvSpPr/>
          <p:nvPr/>
        </p:nvSpPr>
        <p:spPr>
          <a:xfrm>
            <a:off x="3705016" y="75347"/>
            <a:ext cx="1109599" cy="584775"/>
          </a:xfrm>
          <a:prstGeom prst="rect">
            <a:avLst/>
          </a:prstGeom>
        </p:spPr>
        <p:txBody>
          <a:bodyPr wrap="none">
            <a:spAutoFit/>
          </a:bodyPr>
          <a:lstStyle/>
          <a:p>
            <a:pPr lvl="0">
              <a:defRPr/>
            </a:pPr>
            <a:r>
              <a:rPr lang="en-GB" sz="3200" dirty="0">
                <a:solidFill>
                  <a:srgbClr val="002060"/>
                </a:solidFill>
                <a:latin typeface="Century Gothic"/>
              </a:rPr>
              <a:t>[</a:t>
            </a:r>
            <a:r>
              <a:rPr lang="en-GB" sz="3200" b="1" dirty="0">
                <a:solidFill>
                  <a:srgbClr val="002060"/>
                </a:solidFill>
                <a:latin typeface="Century Gothic"/>
              </a:rPr>
              <a:t>4</a:t>
            </a:r>
            <a:r>
              <a:rPr lang="en-GB" sz="3200" dirty="0">
                <a:solidFill>
                  <a:srgbClr val="002060"/>
                </a:solidFill>
                <a:latin typeface="Century Gothic"/>
              </a:rPr>
              <a:t>/4]</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198764D8-0D28-BDEC-0EB8-44FA45DE3C25}"/>
              </a:ext>
            </a:extLst>
          </p:cNvPr>
          <p:cNvSpPr txBox="1"/>
          <p:nvPr/>
        </p:nvSpPr>
        <p:spPr>
          <a:xfrm>
            <a:off x="2977300" y="1736615"/>
            <a:ext cx="1168400" cy="769441"/>
          </a:xfrm>
          <a:prstGeom prst="rect">
            <a:avLst/>
          </a:prstGeom>
          <a:noFill/>
        </p:spPr>
        <p:txBody>
          <a:bodyPr wrap="square" rtlCol="0">
            <a:spAutoFit/>
          </a:bodyPr>
          <a:lstStyle/>
          <a:p>
            <a:r>
              <a:rPr lang="en-GB" sz="4400" spc="300" dirty="0">
                <a:solidFill>
                  <a:srgbClr val="CC0000"/>
                </a:solidFill>
                <a:latin typeface="Segoe Print" panose="02000600000000000000" pitchFamily="2" charset="0"/>
              </a:rPr>
              <a:t>😠</a:t>
            </a:r>
          </a:p>
        </p:txBody>
      </p:sp>
      <p:sp>
        <p:nvSpPr>
          <p:cNvPr id="4" name="Google Shape;167;p2">
            <a:extLst>
              <a:ext uri="{FF2B5EF4-FFF2-40B4-BE49-F238E27FC236}">
                <a16:creationId xmlns:a16="http://schemas.microsoft.com/office/drawing/2014/main" id="{460D468A-1995-5D18-3CEC-5A0EC9BA98E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96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7.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06337" y="-10663"/>
            <a:ext cx="914400" cy="914400"/>
          </a:xfrm>
          <a:prstGeom prst="rect">
            <a:avLst/>
          </a:prstGeom>
        </p:spPr>
      </p:pic>
      <p:grpSp>
        <p:nvGrpSpPr>
          <p:cNvPr id="117" name="Group 116">
            <a:extLst>
              <a:ext uri="{FF2B5EF4-FFF2-40B4-BE49-F238E27FC236}">
                <a16:creationId xmlns:a16="http://schemas.microsoft.com/office/drawing/2014/main" id="{9EF8D708-4C9C-496D-C942-9919DA753C7A}"/>
              </a:ext>
            </a:extLst>
          </p:cNvPr>
          <p:cNvGrpSpPr/>
          <p:nvPr/>
        </p:nvGrpSpPr>
        <p:grpSpPr>
          <a:xfrm>
            <a:off x="4002577" y="82429"/>
            <a:ext cx="5516938" cy="520964"/>
            <a:chOff x="1173502" y="6269199"/>
            <a:chExt cx="3541873" cy="212678"/>
          </a:xfrm>
        </p:grpSpPr>
        <p:sp>
          <p:nvSpPr>
            <p:cNvPr id="118" name="Speech Bubble: Rectangle with Corners Rounded 117">
              <a:hlinkClick r:id="" action="ppaction://noaction">
                <a:snd r:embed="rId7" name="T3_W7F_11.1.wav"/>
              </a:hlinkClick>
              <a:extLst>
                <a:ext uri="{FF2B5EF4-FFF2-40B4-BE49-F238E27FC236}">
                  <a16:creationId xmlns:a16="http://schemas.microsoft.com/office/drawing/2014/main" id="{968D72B0-CAC5-6615-C93C-042096DD057A}"/>
                </a:ext>
              </a:extLst>
            </p:cNvPr>
            <p:cNvSpPr/>
            <p:nvPr/>
          </p:nvSpPr>
          <p:spPr>
            <a:xfrm>
              <a:off x="1173502" y="6277097"/>
              <a:ext cx="2425030" cy="204780"/>
            </a:xfrm>
            <a:prstGeom prst="wedgeRoundRectCallout">
              <a:avLst>
                <a:gd name="adj1" fmla="val -64134"/>
                <a:gd name="adj2" fmla="val 10"/>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ndParaRPr>
            </a:p>
          </p:txBody>
        </p:sp>
        <p:sp>
          <p:nvSpPr>
            <p:cNvPr id="119" name="TextBox 118">
              <a:hlinkClick r:id="" action="ppaction://noaction">
                <a:snd r:embed="rId7" name="T3_W7F_11.1.wav"/>
              </a:hlinkClick>
              <a:extLst>
                <a:ext uri="{FF2B5EF4-FFF2-40B4-BE49-F238E27FC236}">
                  <a16:creationId xmlns:a16="http://schemas.microsoft.com/office/drawing/2014/main" id="{B50125DE-3481-69E0-76A0-DBAC91F20821}"/>
                </a:ext>
              </a:extLst>
            </p:cNvPr>
            <p:cNvSpPr txBox="1"/>
            <p:nvPr/>
          </p:nvSpPr>
          <p:spPr>
            <a:xfrm>
              <a:off x="1173503" y="6269199"/>
              <a:ext cx="3541872" cy="18847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¡Tu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turno</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Crea</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tus</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frases. </a:t>
              </a:r>
            </a:p>
          </p:txBody>
        </p:sp>
      </p:grpSp>
      <p:sp>
        <p:nvSpPr>
          <p:cNvPr id="82" name="Rectangle 81">
            <a:extLst>
              <a:ext uri="{FF2B5EF4-FFF2-40B4-BE49-F238E27FC236}">
                <a16:creationId xmlns:a16="http://schemas.microsoft.com/office/drawing/2014/main" id="{462F373D-A08E-71D6-1EA4-F15DBB5221B7}"/>
              </a:ext>
            </a:extLst>
          </p:cNvPr>
          <p:cNvSpPr/>
          <p:nvPr/>
        </p:nvSpPr>
        <p:spPr>
          <a:xfrm>
            <a:off x="474766" y="1762221"/>
            <a:ext cx="170752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they</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pic>
        <p:nvPicPr>
          <p:cNvPr id="28" name="Picture 2" descr="Gráficos vectoriales gratis de Corazón">
            <a:extLst>
              <a:ext uri="{FF2B5EF4-FFF2-40B4-BE49-F238E27FC236}">
                <a16:creationId xmlns:a16="http://schemas.microsoft.com/office/drawing/2014/main" id="{BCC7AF94-3E7E-C39E-929B-416DF726B1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1671" y="1808501"/>
            <a:ext cx="1029331" cy="98307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776B9E5-B24B-8A94-B314-C88D37C4C5F1}"/>
              </a:ext>
            </a:extLst>
          </p:cNvPr>
          <p:cNvSpPr/>
          <p:nvPr/>
        </p:nvSpPr>
        <p:spPr>
          <a:xfrm>
            <a:off x="593455" y="2603160"/>
            <a:ext cx="115288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we</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sp>
        <p:nvSpPr>
          <p:cNvPr id="29" name="TextBox 28">
            <a:extLst>
              <a:ext uri="{FF2B5EF4-FFF2-40B4-BE49-F238E27FC236}">
                <a16:creationId xmlns:a16="http://schemas.microsoft.com/office/drawing/2014/main" id="{D828C528-F3D5-D342-BB59-04C52E65E8EC}"/>
              </a:ext>
            </a:extLst>
          </p:cNvPr>
          <p:cNvSpPr txBox="1"/>
          <p:nvPr/>
        </p:nvSpPr>
        <p:spPr>
          <a:xfrm>
            <a:off x="2124001" y="2991939"/>
            <a:ext cx="1168400" cy="1015663"/>
          </a:xfrm>
          <a:prstGeom prst="rect">
            <a:avLst/>
          </a:prstGeom>
          <a:noFill/>
        </p:spPr>
        <p:txBody>
          <a:bodyPr wrap="square" rtlCol="0">
            <a:spAutoFit/>
          </a:bodyPr>
          <a:lstStyle/>
          <a:p>
            <a:r>
              <a:rPr lang="en-GB" sz="6000" spc="300" dirty="0">
                <a:solidFill>
                  <a:srgbClr val="CC0000"/>
                </a:solidFill>
                <a:latin typeface="Segoe Print" panose="02000600000000000000" pitchFamily="2" charset="0"/>
              </a:rPr>
              <a:t>😠</a:t>
            </a:r>
          </a:p>
        </p:txBody>
      </p:sp>
      <p:graphicFrame>
        <p:nvGraphicFramePr>
          <p:cNvPr id="36" name="Table 47">
            <a:extLst>
              <a:ext uri="{FF2B5EF4-FFF2-40B4-BE49-F238E27FC236}">
                <a16:creationId xmlns:a16="http://schemas.microsoft.com/office/drawing/2014/main" id="{4802C2F1-E2FC-9043-AC5A-3BEFD17073F7}"/>
              </a:ext>
            </a:extLst>
          </p:cNvPr>
          <p:cNvGraphicFramePr>
            <a:graphicFrameLocks noGrp="1"/>
          </p:cNvGraphicFramePr>
          <p:nvPr>
            <p:extLst>
              <p:ext uri="{D42A27DB-BD31-4B8C-83A1-F6EECF244321}">
                <p14:modId xmlns:p14="http://schemas.microsoft.com/office/powerpoint/2010/main" val="2451929431"/>
              </p:ext>
            </p:extLst>
          </p:nvPr>
        </p:nvGraphicFramePr>
        <p:xfrm>
          <a:off x="3814573" y="790452"/>
          <a:ext cx="3465086" cy="5699760"/>
        </p:xfrm>
        <a:graphic>
          <a:graphicData uri="http://schemas.openxmlformats.org/drawingml/2006/table">
            <a:tbl>
              <a:tblPr firstRow="1" bandRow="1">
                <a:tableStyleId>{5940675A-B579-460E-94D1-54222C63F5DA}</a:tableStyleId>
              </a:tblPr>
              <a:tblGrid>
                <a:gridCol w="3465086">
                  <a:extLst>
                    <a:ext uri="{9D8B030D-6E8A-4147-A177-3AD203B41FA5}">
                      <a16:colId xmlns:a16="http://schemas.microsoft.com/office/drawing/2014/main" val="3857051714"/>
                    </a:ext>
                  </a:extLst>
                </a:gridCol>
              </a:tblGrid>
              <a:tr h="370840">
                <a:tc>
                  <a:txBody>
                    <a:bodyPr/>
                    <a:lstStyle/>
                    <a:p>
                      <a:pPr algn="ctr"/>
                      <a:r>
                        <a:rPr lang="en-GB" sz="2800" b="1" dirty="0">
                          <a:solidFill>
                            <a:srgbClr val="002060"/>
                          </a:solidFill>
                          <a:latin typeface="Century Gothic" panose="020B0502020202020204" pitchFamily="34" charset="0"/>
                        </a:rPr>
                        <a:t>sending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91609719"/>
                  </a:ext>
                </a:extLst>
              </a:tr>
              <a:tr h="370840">
                <a:tc>
                  <a:txBody>
                    <a:bodyPr/>
                    <a:lstStyle/>
                    <a:p>
                      <a:pPr algn="ctr"/>
                      <a:r>
                        <a:rPr lang="en-GB" sz="2800" b="1" dirty="0">
                          <a:solidFill>
                            <a:srgbClr val="002060"/>
                          </a:solidFill>
                          <a:latin typeface="Century Gothic" panose="020B0502020202020204" pitchFamily="34" charset="0"/>
                        </a:rPr>
                        <a:t>wearing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87438230"/>
                  </a:ext>
                </a:extLst>
              </a:tr>
              <a:tr h="370840">
                <a:tc>
                  <a:txBody>
                    <a:bodyPr/>
                    <a:lstStyle/>
                    <a:p>
                      <a:pPr algn="ctr"/>
                      <a:r>
                        <a:rPr lang="en-GB" sz="2800" b="1" dirty="0">
                          <a:solidFill>
                            <a:srgbClr val="002060"/>
                          </a:solidFill>
                          <a:latin typeface="Century Gothic" panose="020B0502020202020204" pitchFamily="34" charset="0"/>
                        </a:rPr>
                        <a:t>dancing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158124467"/>
                  </a:ext>
                </a:extLst>
              </a:tr>
              <a:tr h="370840">
                <a:tc>
                  <a:txBody>
                    <a:bodyPr/>
                    <a:lstStyle/>
                    <a:p>
                      <a:pPr algn="ctr"/>
                      <a:r>
                        <a:rPr lang="en-GB" sz="2800" b="1" dirty="0">
                          <a:solidFill>
                            <a:srgbClr val="002060"/>
                          </a:solidFill>
                          <a:latin typeface="Century Gothic" panose="020B0502020202020204" pitchFamily="34" charset="0"/>
                        </a:rPr>
                        <a:t>preparing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52134469"/>
                  </a:ext>
                </a:extLst>
              </a:tr>
              <a:tr h="370840">
                <a:tc>
                  <a:txBody>
                    <a:bodyPr/>
                    <a:lstStyle/>
                    <a:p>
                      <a:pPr algn="ctr"/>
                      <a:r>
                        <a:rPr lang="en-GB" sz="2800" b="1" dirty="0">
                          <a:solidFill>
                            <a:srgbClr val="002060"/>
                          </a:solidFill>
                          <a:latin typeface="Century Gothic" panose="020B0502020202020204" pitchFamily="34" charset="0"/>
                        </a:rPr>
                        <a:t>going for a ride</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83502998"/>
                  </a:ext>
                </a:extLst>
              </a:tr>
              <a:tr h="370840">
                <a:tc>
                  <a:txBody>
                    <a:bodyPr/>
                    <a:lstStyle/>
                    <a:p>
                      <a:pPr algn="ctr"/>
                      <a:r>
                        <a:rPr lang="en-GB" sz="2800" b="1" dirty="0">
                          <a:solidFill>
                            <a:srgbClr val="002060"/>
                          </a:solidFill>
                          <a:latin typeface="Century Gothic" panose="020B0502020202020204" pitchFamily="34" charset="0"/>
                        </a:rPr>
                        <a:t>going for a walk</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4609454"/>
                  </a:ext>
                </a:extLst>
              </a:tr>
              <a:tr h="370840">
                <a:tc>
                  <a:txBody>
                    <a:bodyPr/>
                    <a:lstStyle/>
                    <a:p>
                      <a:pPr algn="ctr"/>
                      <a:r>
                        <a:rPr lang="en-GB" sz="2800" b="1" dirty="0">
                          <a:solidFill>
                            <a:srgbClr val="002060"/>
                          </a:solidFill>
                          <a:latin typeface="Century Gothic" panose="020B0502020202020204" pitchFamily="34" charset="0"/>
                        </a:rPr>
                        <a:t>eating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29733513"/>
                  </a:ext>
                </a:extLst>
              </a:tr>
              <a:tr h="370840">
                <a:tc>
                  <a:txBody>
                    <a:bodyPr/>
                    <a:lstStyle/>
                    <a:p>
                      <a:pPr algn="ctr"/>
                      <a:r>
                        <a:rPr lang="en-GB" sz="2800" b="1" dirty="0">
                          <a:solidFill>
                            <a:srgbClr val="002060"/>
                          </a:solidFill>
                          <a:latin typeface="Century Gothic" panose="020B0502020202020204" pitchFamily="34" charset="0"/>
                        </a:rPr>
                        <a:t>learning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610127232"/>
                  </a:ext>
                </a:extLst>
              </a:tr>
              <a:tr h="370840">
                <a:tc>
                  <a:txBody>
                    <a:bodyPr/>
                    <a:lstStyle/>
                    <a:p>
                      <a:pPr algn="ctr"/>
                      <a:r>
                        <a:rPr lang="en-GB" sz="2800" b="1" dirty="0">
                          <a:solidFill>
                            <a:srgbClr val="002060"/>
                          </a:solidFill>
                          <a:latin typeface="Century Gothic" panose="020B0502020202020204" pitchFamily="34" charset="0"/>
                        </a:rPr>
                        <a:t>playing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73650577"/>
                  </a:ext>
                </a:extLst>
              </a:tr>
              <a:tr h="370840">
                <a:tc>
                  <a:txBody>
                    <a:bodyPr/>
                    <a:lstStyle/>
                    <a:p>
                      <a:pPr algn="ctr"/>
                      <a:r>
                        <a:rPr lang="en-GB" sz="2800" b="1" dirty="0">
                          <a:solidFill>
                            <a:srgbClr val="002060"/>
                          </a:solidFill>
                          <a:latin typeface="Century Gothic" panose="020B0502020202020204" pitchFamily="34" charset="0"/>
                        </a:rPr>
                        <a:t>doing, making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571685225"/>
                  </a:ext>
                </a:extLst>
              </a:tr>
              <a:tr h="370840">
                <a:tc>
                  <a:txBody>
                    <a:bodyPr/>
                    <a:lstStyle/>
                    <a:p>
                      <a:pPr algn="ctr"/>
                      <a:r>
                        <a:rPr lang="en-GB" sz="2800" b="1" dirty="0">
                          <a:solidFill>
                            <a:srgbClr val="002060"/>
                          </a:solidFill>
                          <a:latin typeface="Century Gothic" panose="020B0502020202020204" pitchFamily="34" charset="0"/>
                        </a:rPr>
                        <a:t>writing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35891173"/>
                  </a:ext>
                </a:extLst>
              </a:tr>
            </a:tbl>
          </a:graphicData>
        </a:graphic>
      </p:graphicFrame>
      <p:graphicFrame>
        <p:nvGraphicFramePr>
          <p:cNvPr id="37" name="Table 47">
            <a:extLst>
              <a:ext uri="{FF2B5EF4-FFF2-40B4-BE49-F238E27FC236}">
                <a16:creationId xmlns:a16="http://schemas.microsoft.com/office/drawing/2014/main" id="{1F6B26C8-10D4-7F27-9A74-A7FC4CD25E2C}"/>
              </a:ext>
            </a:extLst>
          </p:cNvPr>
          <p:cNvGraphicFramePr>
            <a:graphicFrameLocks noGrp="1"/>
          </p:cNvGraphicFramePr>
          <p:nvPr>
            <p:extLst>
              <p:ext uri="{D42A27DB-BD31-4B8C-83A1-F6EECF244321}">
                <p14:modId xmlns:p14="http://schemas.microsoft.com/office/powerpoint/2010/main" val="2801179120"/>
              </p:ext>
            </p:extLst>
          </p:nvPr>
        </p:nvGraphicFramePr>
        <p:xfrm>
          <a:off x="7801831" y="757325"/>
          <a:ext cx="3005132" cy="5766013"/>
        </p:xfrm>
        <a:graphic>
          <a:graphicData uri="http://schemas.openxmlformats.org/drawingml/2006/table">
            <a:tbl>
              <a:tblPr firstRow="1" bandRow="1">
                <a:tableStyleId>{5940675A-B579-460E-94D1-54222C63F5DA}</a:tableStyleId>
              </a:tblPr>
              <a:tblGrid>
                <a:gridCol w="3005132">
                  <a:extLst>
                    <a:ext uri="{9D8B030D-6E8A-4147-A177-3AD203B41FA5}">
                      <a16:colId xmlns:a16="http://schemas.microsoft.com/office/drawing/2014/main" val="3857051714"/>
                    </a:ext>
                  </a:extLst>
                </a:gridCol>
              </a:tblGrid>
              <a:tr h="524183">
                <a:tc>
                  <a:txBody>
                    <a:bodyPr/>
                    <a:lstStyle/>
                    <a:p>
                      <a:pPr algn="ctr"/>
                      <a:r>
                        <a:rPr lang="en-GB" sz="2800" b="0" dirty="0">
                          <a:solidFill>
                            <a:srgbClr val="002060"/>
                          </a:solidFill>
                          <a:latin typeface="Century Gothic" panose="020B0502020202020204" pitchFamily="34" charset="0"/>
                        </a:rPr>
                        <a:t>the school bag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192513453"/>
                  </a:ext>
                </a:extLst>
              </a:tr>
              <a:tr h="524183">
                <a:tc>
                  <a:txBody>
                    <a:bodyPr/>
                    <a:lstStyle/>
                    <a:p>
                      <a:pPr algn="ctr"/>
                      <a:r>
                        <a:rPr lang="en-GB" sz="2800" dirty="0">
                          <a:solidFill>
                            <a:srgbClr val="002060"/>
                          </a:solidFill>
                          <a:latin typeface="Century Gothic" panose="020B0502020202020204" pitchFamily="34" charset="0"/>
                        </a:rPr>
                        <a:t>in the morning</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91609719"/>
                  </a:ext>
                </a:extLst>
              </a:tr>
              <a:tr h="524183">
                <a:tc>
                  <a:txBody>
                    <a:bodyPr/>
                    <a:lstStyle/>
                    <a:p>
                      <a:pPr algn="ctr"/>
                      <a:r>
                        <a:rPr lang="en-GB" sz="2800" dirty="0">
                          <a:solidFill>
                            <a:srgbClr val="002060"/>
                          </a:solidFill>
                          <a:latin typeface="Century Gothic" panose="020B0502020202020204" pitchFamily="34" charset="0"/>
                        </a:rPr>
                        <a:t>in the park</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74366177"/>
                  </a:ext>
                </a:extLst>
              </a:tr>
              <a:tr h="524183">
                <a:tc>
                  <a:txBody>
                    <a:bodyPr/>
                    <a:lstStyle/>
                    <a:p>
                      <a:pPr algn="ctr"/>
                      <a:r>
                        <a:rPr lang="en-GB" sz="2800" dirty="0">
                          <a:solidFill>
                            <a:srgbClr val="002060"/>
                          </a:solidFill>
                          <a:latin typeface="Century Gothic" panose="020B0502020202020204" pitchFamily="34" charset="0"/>
                        </a:rPr>
                        <a:t>uniform</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71822775"/>
                  </a:ext>
                </a:extLst>
              </a:tr>
              <a:tr h="524183">
                <a:tc>
                  <a:txBody>
                    <a:bodyPr/>
                    <a:lstStyle/>
                    <a:p>
                      <a:pPr algn="ctr"/>
                      <a:r>
                        <a:rPr lang="en-GB" sz="2800" dirty="0">
                          <a:solidFill>
                            <a:srgbClr val="002060"/>
                          </a:solidFill>
                          <a:latin typeface="Century Gothic" panose="020B0502020202020204" pitchFamily="34" charset="0"/>
                        </a:rPr>
                        <a:t>typical food</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040533588"/>
                  </a:ext>
                </a:extLst>
              </a:tr>
              <a:tr h="524183">
                <a:tc>
                  <a:txBody>
                    <a:bodyPr/>
                    <a:lstStyle/>
                    <a:p>
                      <a:pPr algn="ctr"/>
                      <a:r>
                        <a:rPr lang="en-GB" sz="2800" dirty="0">
                          <a:solidFill>
                            <a:srgbClr val="002060"/>
                          </a:solidFill>
                          <a:latin typeface="Century Gothic" panose="020B0502020202020204" pitchFamily="34" charset="0"/>
                        </a:rPr>
                        <a:t>a lot</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864138392"/>
                  </a:ext>
                </a:extLst>
              </a:tr>
              <a:tr h="524183">
                <a:tc>
                  <a:txBody>
                    <a:bodyPr/>
                    <a:lstStyle/>
                    <a:p>
                      <a:pPr algn="ctr"/>
                      <a:r>
                        <a:rPr lang="en-GB" sz="2800" b="0" dirty="0">
                          <a:solidFill>
                            <a:srgbClr val="002060"/>
                          </a:solidFill>
                          <a:latin typeface="Century Gothic" panose="020B0502020202020204" pitchFamily="34" charset="0"/>
                        </a:rPr>
                        <a:t>words</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405338175"/>
                  </a:ext>
                </a:extLst>
              </a:tr>
              <a:tr h="524183">
                <a:tc>
                  <a:txBody>
                    <a:bodyPr/>
                    <a:lstStyle/>
                    <a:p>
                      <a:pPr algn="ctr"/>
                      <a:r>
                        <a:rPr lang="en-GB" sz="2800" b="0" dirty="0">
                          <a:solidFill>
                            <a:srgbClr val="002060"/>
                          </a:solidFill>
                          <a:latin typeface="Century Gothic" panose="020B0502020202020204" pitchFamily="34" charset="0"/>
                        </a:rPr>
                        <a:t>basketball</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55896775"/>
                  </a:ext>
                </a:extLst>
              </a:tr>
              <a:tr h="524183">
                <a:tc>
                  <a:txBody>
                    <a:bodyPr/>
                    <a:lstStyle/>
                    <a:p>
                      <a:pPr algn="ctr"/>
                      <a:r>
                        <a:rPr lang="en-GB" sz="2800" b="0" dirty="0">
                          <a:solidFill>
                            <a:srgbClr val="002060"/>
                          </a:solidFill>
                          <a:latin typeface="Century Gothic" panose="020B0502020202020204" pitchFamily="34" charset="0"/>
                        </a:rPr>
                        <a:t>Spanish</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860500164"/>
                  </a:ext>
                </a:extLst>
              </a:tr>
              <a:tr h="524183">
                <a:tc>
                  <a:txBody>
                    <a:bodyPr/>
                    <a:lstStyle/>
                    <a:p>
                      <a:pPr algn="ctr"/>
                      <a:r>
                        <a:rPr lang="en-GB" sz="2800" b="0" dirty="0">
                          <a:solidFill>
                            <a:srgbClr val="002060"/>
                          </a:solidFill>
                          <a:latin typeface="Century Gothic" panose="020B0502020202020204" pitchFamily="34" charset="0"/>
                        </a:rPr>
                        <a:t>messages</a:t>
                      </a: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396458150"/>
                  </a:ext>
                </a:extLst>
              </a:tr>
              <a:tr h="524183">
                <a:tc>
                  <a:txBody>
                    <a:bodyPr/>
                    <a:lstStyle/>
                    <a:p>
                      <a:pPr algn="ctr"/>
                      <a:endParaRPr lang="en-GB" sz="2800" b="0" dirty="0">
                        <a:solidFill>
                          <a:srgbClr val="002060"/>
                        </a:solidFill>
                        <a:latin typeface="Century Gothic" panose="020B0502020202020204" pitchFamily="34" charset="0"/>
                      </a:endParaRPr>
                    </a:p>
                  </a:txBody>
                  <a:tcPr>
                    <a:lnL w="28575" cap="flat" cmpd="sng" algn="ctr">
                      <a:solidFill>
                        <a:srgbClr val="002060"/>
                      </a:solidFill>
                      <a:prstDash val="dot"/>
                      <a:round/>
                      <a:headEnd type="none" w="med" len="med"/>
                      <a:tailEnd type="none" w="med" len="med"/>
                    </a:lnL>
                    <a:lnR w="28575" cap="flat" cmpd="sng" algn="ctr">
                      <a:solidFill>
                        <a:srgbClr val="002060"/>
                      </a:solidFill>
                      <a:prstDash val="dot"/>
                      <a:round/>
                      <a:headEnd type="none" w="med" len="med"/>
                      <a:tailEnd type="none" w="med" len="med"/>
                    </a:lnR>
                    <a:lnT w="28575" cap="flat" cmpd="sng" algn="ctr">
                      <a:solidFill>
                        <a:srgbClr val="002060"/>
                      </a:solidFill>
                      <a:prstDash val="dot"/>
                      <a:round/>
                      <a:headEnd type="none" w="med" len="med"/>
                      <a:tailEnd type="none" w="med" len="med"/>
                    </a:lnT>
                    <a:lnB w="28575"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53592401"/>
                  </a:ext>
                </a:extLst>
              </a:tr>
            </a:tbl>
          </a:graphicData>
        </a:graphic>
      </p:graphicFrame>
      <p:pic>
        <p:nvPicPr>
          <p:cNvPr id="4100" name="Picture 4" descr="Gráficos vectoriales gratis de Icono">
            <a:extLst>
              <a:ext uri="{FF2B5EF4-FFF2-40B4-BE49-F238E27FC236}">
                <a16:creationId xmlns:a16="http://schemas.microsoft.com/office/drawing/2014/main" id="{FB8FC14B-3213-B73C-C133-88FC5EEDFC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18600" y="6073478"/>
            <a:ext cx="371384" cy="41673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DA782933-85F8-5F53-8FAF-55E0FF68670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Rectangle: Rounded Corners 3">
            <a:extLst>
              <a:ext uri="{FF2B5EF4-FFF2-40B4-BE49-F238E27FC236}">
                <a16:creationId xmlns:a16="http://schemas.microsoft.com/office/drawing/2014/main" id="{2B18C160-3851-49A2-88C4-3933AFCD531A}"/>
              </a:ext>
            </a:extLst>
          </p:cNvPr>
          <p:cNvSpPr/>
          <p:nvPr/>
        </p:nvSpPr>
        <p:spPr>
          <a:xfrm>
            <a:off x="474766" y="2603160"/>
            <a:ext cx="1484833" cy="82584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37822FC7-D139-475D-B080-F39550683754}"/>
              </a:ext>
            </a:extLst>
          </p:cNvPr>
          <p:cNvSpPr/>
          <p:nvPr/>
        </p:nvSpPr>
        <p:spPr>
          <a:xfrm>
            <a:off x="2140120" y="1777320"/>
            <a:ext cx="1377267" cy="101425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96BCD74E-4350-4407-985D-8D581B0BA1BF}"/>
              </a:ext>
            </a:extLst>
          </p:cNvPr>
          <p:cNvSpPr/>
          <p:nvPr/>
        </p:nvSpPr>
        <p:spPr>
          <a:xfrm>
            <a:off x="4440324" y="1828962"/>
            <a:ext cx="2473432" cy="47934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9C0DFEDD-C7D6-4847-837F-720A6907E5DE}"/>
              </a:ext>
            </a:extLst>
          </p:cNvPr>
          <p:cNvSpPr/>
          <p:nvPr/>
        </p:nvSpPr>
        <p:spPr>
          <a:xfrm>
            <a:off x="7801831" y="1303303"/>
            <a:ext cx="3005132" cy="47934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7447987C-9D65-4D9A-A02E-2B996010D230}"/>
              </a:ext>
            </a:extLst>
          </p:cNvPr>
          <p:cNvSpPr/>
          <p:nvPr/>
        </p:nvSpPr>
        <p:spPr>
          <a:xfrm>
            <a:off x="550692" y="4004689"/>
            <a:ext cx="2913457" cy="1015664"/>
          </a:xfrm>
          <a:prstGeom prst="wedgeRoundRectCallout">
            <a:avLst>
              <a:gd name="adj1" fmla="val -56478"/>
              <a:gd name="adj2" fmla="val -1204"/>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ndParaRPr>
          </a:p>
        </p:txBody>
      </p:sp>
      <p:sp>
        <p:nvSpPr>
          <p:cNvPr id="22" name="TextBox 21">
            <a:extLst>
              <a:ext uri="{FF2B5EF4-FFF2-40B4-BE49-F238E27FC236}">
                <a16:creationId xmlns:a16="http://schemas.microsoft.com/office/drawing/2014/main" id="{0FC624E2-9180-4654-BAA6-7EE4B0FCF316}"/>
              </a:ext>
            </a:extLst>
          </p:cNvPr>
          <p:cNvSpPr txBox="1"/>
          <p:nvPr/>
        </p:nvSpPr>
        <p:spPr>
          <a:xfrm>
            <a:off x="730421" y="4097022"/>
            <a:ext cx="2758468"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err="1">
                <a:solidFill>
                  <a:srgbClr val="FFFFFF"/>
                </a:solidFill>
                <a:latin typeface="Century Gothic" panose="020B0502020202020204" pitchFamily="34" charset="0"/>
                <a:ea typeface="Century Gothic"/>
              </a:rPr>
              <a:t>Amamos</a:t>
            </a:r>
            <a:r>
              <a:rPr lang="en-GB" sz="2400" b="1" spc="-1" dirty="0">
                <a:solidFill>
                  <a:srgbClr val="FFFFFF"/>
                </a:solidFill>
                <a:latin typeface="Century Gothic" panose="020B0502020202020204" pitchFamily="34" charset="0"/>
                <a:ea typeface="Century Gothic"/>
              </a:rPr>
              <a:t> </a:t>
            </a:r>
            <a:r>
              <a:rPr lang="en-GB" sz="2400" b="1" spc="-1" dirty="0" err="1">
                <a:solidFill>
                  <a:srgbClr val="FFFFFF"/>
                </a:solidFill>
                <a:latin typeface="Century Gothic" panose="020B0502020202020204" pitchFamily="34" charset="0"/>
                <a:ea typeface="Century Gothic"/>
              </a:rPr>
              <a:t>bailar</a:t>
            </a:r>
            <a:r>
              <a:rPr lang="en-GB" sz="2400" b="1" spc="-1" dirty="0">
                <a:solidFill>
                  <a:srgbClr val="FFFFFF"/>
                </a:solidFill>
                <a:latin typeface="Century Gothic" panose="020B0502020202020204" pitchFamily="34" charset="0"/>
                <a:ea typeface="Century Gothic"/>
              </a:rPr>
              <a:t> por la </a:t>
            </a:r>
            <a:r>
              <a:rPr lang="en-GB" sz="2400" b="1" spc="-1" dirty="0" err="1">
                <a:solidFill>
                  <a:srgbClr val="FFFFFF"/>
                </a:solidFill>
                <a:latin typeface="Century Gothic" panose="020B0502020202020204" pitchFamily="34" charset="0"/>
                <a:ea typeface="Century Gothic"/>
              </a:rPr>
              <a:t>mañana</a:t>
            </a:r>
            <a:r>
              <a:rPr lang="en-GB" sz="2400" b="1" spc="-1" dirty="0">
                <a:solidFill>
                  <a:srgbClr val="FFFFFF"/>
                </a:solidFill>
                <a:latin typeface="Century Gothic" panose="020B0502020202020204" pitchFamily="34" charset="0"/>
                <a:ea typeface="Century Gothic"/>
              </a:rPr>
              <a:t>.</a:t>
            </a:r>
            <a:endPar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endParaRPr>
          </a:p>
        </p:txBody>
      </p:sp>
      <p:sp>
        <p:nvSpPr>
          <p:cNvPr id="23" name="Speech Bubble: Rectangle with Corners Rounded 22">
            <a:extLst>
              <a:ext uri="{FF2B5EF4-FFF2-40B4-BE49-F238E27FC236}">
                <a16:creationId xmlns:a16="http://schemas.microsoft.com/office/drawing/2014/main" id="{10E7E390-8405-4A55-8FEA-53138EF79887}"/>
              </a:ext>
            </a:extLst>
          </p:cNvPr>
          <p:cNvSpPr/>
          <p:nvPr/>
        </p:nvSpPr>
        <p:spPr>
          <a:xfrm>
            <a:off x="522181" y="5416161"/>
            <a:ext cx="2913457" cy="1015664"/>
          </a:xfrm>
          <a:prstGeom prst="wedgeRoundRectCallout">
            <a:avLst>
              <a:gd name="adj1" fmla="val 41888"/>
              <a:gd name="adj2" fmla="val 72357"/>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ndParaRPr>
          </a:p>
        </p:txBody>
      </p:sp>
      <p:sp>
        <p:nvSpPr>
          <p:cNvPr id="24" name="TextBox 23">
            <a:extLst>
              <a:ext uri="{FF2B5EF4-FFF2-40B4-BE49-F238E27FC236}">
                <a16:creationId xmlns:a16="http://schemas.microsoft.com/office/drawing/2014/main" id="{CE8FEA2D-B20B-4159-AA05-FBB8B528A92C}"/>
              </a:ext>
            </a:extLst>
          </p:cNvPr>
          <p:cNvSpPr txBox="1"/>
          <p:nvPr/>
        </p:nvSpPr>
        <p:spPr>
          <a:xfrm>
            <a:off x="701910" y="5508494"/>
            <a:ext cx="2758468"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a:solidFill>
                  <a:srgbClr val="FFFFFF"/>
                </a:solidFill>
                <a:latin typeface="Century Gothic" panose="020B0502020202020204" pitchFamily="34" charset="0"/>
                <a:ea typeface="Century Gothic"/>
              </a:rPr>
              <a:t>We love dancing in the morning.</a:t>
            </a:r>
            <a:endPar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endParaRPr>
          </a:p>
        </p:txBody>
      </p:sp>
      <p:grpSp>
        <p:nvGrpSpPr>
          <p:cNvPr id="9" name="Group 8">
            <a:extLst>
              <a:ext uri="{FF2B5EF4-FFF2-40B4-BE49-F238E27FC236}">
                <a16:creationId xmlns:a16="http://schemas.microsoft.com/office/drawing/2014/main" id="{F8EC2FD9-A68C-4358-B570-BC23E9D4BD70}"/>
              </a:ext>
            </a:extLst>
          </p:cNvPr>
          <p:cNvGrpSpPr/>
          <p:nvPr/>
        </p:nvGrpSpPr>
        <p:grpSpPr>
          <a:xfrm>
            <a:off x="-95975" y="4441750"/>
            <a:ext cx="914400" cy="914400"/>
            <a:chOff x="-95975" y="4441750"/>
            <a:chExt cx="914400" cy="914400"/>
          </a:xfrm>
        </p:grpSpPr>
        <p:pic>
          <p:nvPicPr>
            <p:cNvPr id="6" name="Graphic 5" descr="User with solid fill">
              <a:extLst>
                <a:ext uri="{FF2B5EF4-FFF2-40B4-BE49-F238E27FC236}">
                  <a16:creationId xmlns:a16="http://schemas.microsoft.com/office/drawing/2014/main" id="{D183C7CE-4C8F-4693-B7BF-4EE29B3550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975" y="4441750"/>
              <a:ext cx="914400" cy="914400"/>
            </a:xfrm>
            <a:prstGeom prst="rect">
              <a:avLst/>
            </a:prstGeom>
          </p:spPr>
        </p:pic>
        <p:sp>
          <p:nvSpPr>
            <p:cNvPr id="7" name="TextBox 6">
              <a:extLst>
                <a:ext uri="{FF2B5EF4-FFF2-40B4-BE49-F238E27FC236}">
                  <a16:creationId xmlns:a16="http://schemas.microsoft.com/office/drawing/2014/main" id="{7F6EBB7C-CE2C-4FEB-8AAC-29039270E246}"/>
                </a:ext>
              </a:extLst>
            </p:cNvPr>
            <p:cNvSpPr txBox="1"/>
            <p:nvPr/>
          </p:nvSpPr>
          <p:spPr>
            <a:xfrm>
              <a:off x="136975" y="4832930"/>
              <a:ext cx="385206" cy="523220"/>
            </a:xfrm>
            <a:prstGeom prst="rect">
              <a:avLst/>
            </a:prstGeom>
            <a:noFill/>
          </p:spPr>
          <p:txBody>
            <a:bodyPr wrap="square" rtlCol="0">
              <a:spAutoFit/>
            </a:bodyPr>
            <a:lstStyle/>
            <a:p>
              <a:r>
                <a:rPr lang="en-GB" sz="2800" dirty="0">
                  <a:solidFill>
                    <a:schemeClr val="bg1"/>
                  </a:solidFill>
                  <a:latin typeface="Cavolini" panose="03000502040302020204" pitchFamily="66" charset="0"/>
                  <a:cs typeface="Cavolini" panose="03000502040302020204" pitchFamily="66" charset="0"/>
                </a:rPr>
                <a:t>A</a:t>
              </a:r>
            </a:p>
          </p:txBody>
        </p:sp>
      </p:grpSp>
      <p:grpSp>
        <p:nvGrpSpPr>
          <p:cNvPr id="8" name="Group 7">
            <a:extLst>
              <a:ext uri="{FF2B5EF4-FFF2-40B4-BE49-F238E27FC236}">
                <a16:creationId xmlns:a16="http://schemas.microsoft.com/office/drawing/2014/main" id="{F0A05F6C-AB6D-447A-9EC0-CDCEEA663E21}"/>
              </a:ext>
            </a:extLst>
          </p:cNvPr>
          <p:cNvGrpSpPr/>
          <p:nvPr/>
        </p:nvGrpSpPr>
        <p:grpSpPr>
          <a:xfrm>
            <a:off x="3128661" y="5971620"/>
            <a:ext cx="914400" cy="914400"/>
            <a:chOff x="3128661" y="5971620"/>
            <a:chExt cx="914400" cy="914400"/>
          </a:xfrm>
        </p:grpSpPr>
        <p:pic>
          <p:nvPicPr>
            <p:cNvPr id="30" name="Graphic 29" descr="User with solid fill">
              <a:extLst>
                <a:ext uri="{FF2B5EF4-FFF2-40B4-BE49-F238E27FC236}">
                  <a16:creationId xmlns:a16="http://schemas.microsoft.com/office/drawing/2014/main" id="{D58227DC-381A-463D-94BC-C4B526DBC7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28661" y="5971620"/>
              <a:ext cx="914400" cy="914400"/>
            </a:xfrm>
            <a:prstGeom prst="rect">
              <a:avLst/>
            </a:prstGeom>
          </p:spPr>
        </p:pic>
        <p:sp>
          <p:nvSpPr>
            <p:cNvPr id="31" name="TextBox 30">
              <a:extLst>
                <a:ext uri="{FF2B5EF4-FFF2-40B4-BE49-F238E27FC236}">
                  <a16:creationId xmlns:a16="http://schemas.microsoft.com/office/drawing/2014/main" id="{29F4D6DA-5201-414A-A35B-984D9EBF5B53}"/>
                </a:ext>
              </a:extLst>
            </p:cNvPr>
            <p:cNvSpPr txBox="1"/>
            <p:nvPr/>
          </p:nvSpPr>
          <p:spPr>
            <a:xfrm>
              <a:off x="3361611" y="6362800"/>
              <a:ext cx="385206" cy="523220"/>
            </a:xfrm>
            <a:prstGeom prst="rect">
              <a:avLst/>
            </a:prstGeom>
            <a:noFill/>
          </p:spPr>
          <p:txBody>
            <a:bodyPr wrap="square" rtlCol="0">
              <a:spAutoFit/>
            </a:bodyPr>
            <a:lstStyle/>
            <a:p>
              <a:r>
                <a:rPr lang="en-GB" sz="2800" dirty="0">
                  <a:solidFill>
                    <a:schemeClr val="bg1"/>
                  </a:solidFill>
                  <a:latin typeface="Cavolini" panose="03000502040302020204" pitchFamily="66" charset="0"/>
                  <a:cs typeface="Cavolini" panose="03000502040302020204" pitchFamily="66" charset="0"/>
                </a:rPr>
                <a:t>B</a:t>
              </a:r>
            </a:p>
          </p:txBody>
        </p:sp>
      </p:grpSp>
    </p:spTree>
    <p:extLst>
      <p:ext uri="{BB962C8B-B14F-4D97-AF65-F5344CB8AC3E}">
        <p14:creationId xmlns:p14="http://schemas.microsoft.com/office/powerpoint/2010/main" val="330302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T3_W7F_11.2.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0" grpId="0" animBg="1"/>
      <p:bldP spid="21" grpId="0" animBg="1"/>
      <p:bldP spid="22"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06440" y="10609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1: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extLst>
              <p:ext uri="{D42A27DB-BD31-4B8C-83A1-F6EECF244321}">
                <p14:modId xmlns:p14="http://schemas.microsoft.com/office/powerpoint/2010/main" val="2934034601"/>
              </p:ext>
            </p:extLst>
          </p:nvPr>
        </p:nvGraphicFramePr>
        <p:xfrm>
          <a:off x="195588" y="1005576"/>
          <a:ext cx="9970004" cy="5730082"/>
        </p:xfrm>
        <a:graphic>
          <a:graphicData uri="http://schemas.openxmlformats.org/drawingml/2006/table">
            <a:tbl>
              <a:tblPr firstRow="1" bandRow="1">
                <a:tableStyleId>{5940675A-B579-460E-94D1-54222C63F5DA}</a:tableStyleId>
              </a:tblPr>
              <a:tblGrid>
                <a:gridCol w="1758532">
                  <a:extLst>
                    <a:ext uri="{9D8B030D-6E8A-4147-A177-3AD203B41FA5}">
                      <a16:colId xmlns:a16="http://schemas.microsoft.com/office/drawing/2014/main" val="1203737284"/>
                    </a:ext>
                  </a:extLst>
                </a:gridCol>
                <a:gridCol w="2437389">
                  <a:extLst>
                    <a:ext uri="{9D8B030D-6E8A-4147-A177-3AD203B41FA5}">
                      <a16:colId xmlns:a16="http://schemas.microsoft.com/office/drawing/2014/main" val="1810222861"/>
                    </a:ext>
                  </a:extLst>
                </a:gridCol>
                <a:gridCol w="2705977">
                  <a:extLst>
                    <a:ext uri="{9D8B030D-6E8A-4147-A177-3AD203B41FA5}">
                      <a16:colId xmlns:a16="http://schemas.microsoft.com/office/drawing/2014/main" val="274413866"/>
                    </a:ext>
                  </a:extLst>
                </a:gridCol>
                <a:gridCol w="306810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veintidós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trece</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quince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hay</a:t>
                      </a:r>
                    </a:p>
                  </a:txBody>
                  <a:tcPr/>
                </a:tc>
                <a:tc>
                  <a:txBody>
                    <a:bodyPr/>
                    <a:lstStyle/>
                    <a:p>
                      <a:r>
                        <a:rPr lang="en-GB" sz="2600" b="1" dirty="0" err="1">
                          <a:solidFill>
                            <a:srgbClr val="00B0F0"/>
                          </a:solidFill>
                          <a:latin typeface="Century Gothic" panose="020B0502020202020204" pitchFamily="34" charset="0"/>
                        </a:rPr>
                        <a:t>diecisiete</a:t>
                      </a:r>
                      <a:endParaRPr lang="en-GB" sz="2600" b="1" dirty="0">
                        <a:solidFill>
                          <a:srgbClr val="00B0F0"/>
                        </a:solidFill>
                        <a:latin typeface="Century Gothic" panose="020B0502020202020204" pitchFamily="34" charset="0"/>
                      </a:endParaRPr>
                    </a:p>
                  </a:txBody>
                  <a:tcPr/>
                </a:tc>
                <a:tc>
                  <a:txBody>
                    <a:bodyPr/>
                    <a:lstStyle/>
                    <a:p>
                      <a:r>
                        <a:rPr lang="en-GB" sz="2600" b="1" dirty="0" err="1">
                          <a:solidFill>
                            <a:srgbClr val="00B0F0"/>
                          </a:solidFill>
                          <a:latin typeface="Century Gothic" panose="020B0502020202020204" pitchFamily="34" charset="0"/>
                        </a:rPr>
                        <a:t>treinta</a:t>
                      </a:r>
                      <a:endParaRPr lang="en-GB" sz="26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flor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caballo</a:t>
                      </a:r>
                    </a:p>
                  </a:txBody>
                  <a:tcPr/>
                </a:tc>
                <a:tc>
                  <a:txBody>
                    <a:bodyPr/>
                    <a:lstStyle/>
                    <a:p>
                      <a:r>
                        <a:rPr lang="en-GB" sz="2800" b="1" dirty="0">
                          <a:solidFill>
                            <a:srgbClr val="92D050"/>
                          </a:solidFill>
                          <a:latin typeface="Century Gothic" panose="020B0502020202020204" pitchFamily="34" charset="0"/>
                        </a:rPr>
                        <a:t>la gente</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bailar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pasear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coche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aprender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idioma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hablar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escribir</a:t>
                      </a:r>
                    </a:p>
                  </a:txBody>
                  <a:tcPr/>
                </a:tc>
                <a:tc>
                  <a:txBody>
                    <a:bodyPr/>
                    <a:lstStyle/>
                    <a:p>
                      <a:r>
                        <a:rPr lang="en-GB" sz="2800" b="1" dirty="0" err="1">
                          <a:solidFill>
                            <a:srgbClr val="FF3399"/>
                          </a:solidFill>
                          <a:latin typeface="Century Gothic" panose="020B0502020202020204" pitchFamily="34" charset="0"/>
                        </a:rPr>
                        <a:t>amar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odiar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4"/>
          <a:stretch>
            <a:fillRect/>
          </a:stretch>
        </p:blipFill>
        <p:spPr>
          <a:xfrm>
            <a:off x="49223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5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6"/>
          <a:stretch>
            <a:fillRect/>
          </a:stretch>
        </p:blipFill>
        <p:spPr>
          <a:xfrm>
            <a:off x="49223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35628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30589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34982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1910925" y="627399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write, writing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01FDF8A7-13C4-4EDB-8458-850B90356D28}"/>
              </a:ext>
            </a:extLst>
          </p:cNvPr>
          <p:cNvSpPr txBox="1"/>
          <p:nvPr/>
        </p:nvSpPr>
        <p:spPr>
          <a:xfrm>
            <a:off x="4407040" y="633115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love, loving</a:t>
            </a:r>
          </a:p>
        </p:txBody>
      </p:sp>
      <p:sp>
        <p:nvSpPr>
          <p:cNvPr id="56" name="TextBox 55">
            <a:extLst>
              <a:ext uri="{FF2B5EF4-FFF2-40B4-BE49-F238E27FC236}">
                <a16:creationId xmlns:a16="http://schemas.microsoft.com/office/drawing/2014/main" id="{1759C833-0C6D-48EC-B259-4591D680362A}"/>
              </a:ext>
            </a:extLst>
          </p:cNvPr>
          <p:cNvSpPr txBox="1"/>
          <p:nvPr/>
        </p:nvSpPr>
        <p:spPr>
          <a:xfrm>
            <a:off x="7080645" y="630372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hate, hating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01CF1BC-CA50-9547-3BD4-BB7B1E6BEA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7" name="T3_W7F_12.1.wav"/>
            </a:hlinkClick>
            <a:extLst>
              <a:ext uri="{FF2B5EF4-FFF2-40B4-BE49-F238E27FC236}">
                <a16:creationId xmlns:a16="http://schemas.microsoft.com/office/drawing/2014/main" id="{42BF1D8F-967A-41EE-AC0B-B4407EE85327}"/>
              </a:ext>
            </a:extLst>
          </p:cNvPr>
          <p:cNvSpPr txBox="1"/>
          <p:nvPr/>
        </p:nvSpPr>
        <p:spPr>
          <a:xfrm>
            <a:off x="692911" y="499301"/>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
        <p:nvSpPr>
          <p:cNvPr id="7" name="TextBox 6">
            <a:extLst>
              <a:ext uri="{FF2B5EF4-FFF2-40B4-BE49-F238E27FC236}">
                <a16:creationId xmlns:a16="http://schemas.microsoft.com/office/drawing/2014/main" id="{0C1428CD-C363-BE64-7049-6E33AB2E2F59}"/>
              </a:ext>
            </a:extLst>
          </p:cNvPr>
          <p:cNvSpPr txBox="1"/>
          <p:nvPr/>
        </p:nvSpPr>
        <p:spPr>
          <a:xfrm>
            <a:off x="1910925" y="5275721"/>
            <a:ext cx="27309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noProof="0" dirty="0">
                <a:solidFill>
                  <a:srgbClr val="002060"/>
                </a:solidFill>
                <a:latin typeface="Century Gothic" panose="020B0502020202020204" pitchFamily="34" charset="0"/>
              </a:rPr>
              <a:t>to learn, learning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3F7724A9-5B2F-15C7-C467-2740FC3C7729}"/>
              </a:ext>
            </a:extLst>
          </p:cNvPr>
          <p:cNvSpPr txBox="1"/>
          <p:nvPr/>
        </p:nvSpPr>
        <p:spPr>
          <a:xfrm>
            <a:off x="4400975" y="526339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language</a:t>
            </a:r>
          </a:p>
        </p:txBody>
      </p:sp>
      <p:sp>
        <p:nvSpPr>
          <p:cNvPr id="9" name="TextBox 8">
            <a:extLst>
              <a:ext uri="{FF2B5EF4-FFF2-40B4-BE49-F238E27FC236}">
                <a16:creationId xmlns:a16="http://schemas.microsoft.com/office/drawing/2014/main" id="{0CD2788F-20B7-E20A-D229-316B41142D97}"/>
              </a:ext>
            </a:extLst>
          </p:cNvPr>
          <p:cNvSpPr txBox="1"/>
          <p:nvPr/>
        </p:nvSpPr>
        <p:spPr>
          <a:xfrm>
            <a:off x="7061588" y="530955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talk / speak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144174C-6656-5F64-DE42-8ABC2251A0ED}"/>
              </a:ext>
            </a:extLst>
          </p:cNvPr>
          <p:cNvSpPr txBox="1"/>
          <p:nvPr/>
        </p:nvSpPr>
        <p:spPr>
          <a:xfrm>
            <a:off x="2021130" y="426100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dance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A42EEF5-86E3-41EA-B89C-8A9D7DD53C7B}"/>
              </a:ext>
            </a:extLst>
          </p:cNvPr>
          <p:cNvSpPr txBox="1"/>
          <p:nvPr/>
        </p:nvSpPr>
        <p:spPr>
          <a:xfrm>
            <a:off x="4397060" y="427521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 for a walk</a:t>
            </a:r>
          </a:p>
        </p:txBody>
      </p:sp>
      <p:sp>
        <p:nvSpPr>
          <p:cNvPr id="15" name="TextBox 14">
            <a:extLst>
              <a:ext uri="{FF2B5EF4-FFF2-40B4-BE49-F238E27FC236}">
                <a16:creationId xmlns:a16="http://schemas.microsoft.com/office/drawing/2014/main" id="{51A74817-E708-F7C7-DA4C-E6F64F1F1A57}"/>
              </a:ext>
            </a:extLst>
          </p:cNvPr>
          <p:cNvSpPr txBox="1"/>
          <p:nvPr/>
        </p:nvSpPr>
        <p:spPr>
          <a:xfrm>
            <a:off x="7128011" y="432137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960CB444-5A3A-C5E1-CCE3-A6A04C9B4C73}"/>
              </a:ext>
            </a:extLst>
          </p:cNvPr>
          <p:cNvSpPr txBox="1"/>
          <p:nvPr/>
        </p:nvSpPr>
        <p:spPr>
          <a:xfrm>
            <a:off x="1955182" y="3405292"/>
            <a:ext cx="2730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flower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40B4A993-324F-FA00-FF2C-15E704EB00C3}"/>
              </a:ext>
            </a:extLst>
          </p:cNvPr>
          <p:cNvSpPr txBox="1"/>
          <p:nvPr/>
        </p:nvSpPr>
        <p:spPr>
          <a:xfrm>
            <a:off x="4400977" y="341121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horse</a:t>
            </a:r>
          </a:p>
        </p:txBody>
      </p:sp>
      <p:sp>
        <p:nvSpPr>
          <p:cNvPr id="18" name="TextBox 17">
            <a:extLst>
              <a:ext uri="{FF2B5EF4-FFF2-40B4-BE49-F238E27FC236}">
                <a16:creationId xmlns:a16="http://schemas.microsoft.com/office/drawing/2014/main" id="{F85FB5CF-0BF1-F5B0-5AE9-B4EA2AFBD538}"/>
              </a:ext>
            </a:extLst>
          </p:cNvPr>
          <p:cNvSpPr txBox="1"/>
          <p:nvPr/>
        </p:nvSpPr>
        <p:spPr>
          <a:xfrm>
            <a:off x="7061588" y="341762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people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DC29AA5-8C9B-DD3F-51F2-758314DDCB94}"/>
              </a:ext>
            </a:extLst>
          </p:cNvPr>
          <p:cNvSpPr txBox="1"/>
          <p:nvPr/>
        </p:nvSpPr>
        <p:spPr>
          <a:xfrm>
            <a:off x="1889749" y="245922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there is/are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078024E7-25EF-8FDF-80A4-C90DB46C617D}"/>
              </a:ext>
            </a:extLst>
          </p:cNvPr>
          <p:cNvSpPr txBox="1"/>
          <p:nvPr/>
        </p:nvSpPr>
        <p:spPr>
          <a:xfrm>
            <a:off x="4407040" y="247342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seventeen</a:t>
            </a:r>
          </a:p>
        </p:txBody>
      </p:sp>
      <p:sp>
        <p:nvSpPr>
          <p:cNvPr id="23" name="TextBox 22">
            <a:extLst>
              <a:ext uri="{FF2B5EF4-FFF2-40B4-BE49-F238E27FC236}">
                <a16:creationId xmlns:a16="http://schemas.microsoft.com/office/drawing/2014/main" id="{AD7F0387-DE21-CEB0-98A6-6A6F066AEE91}"/>
              </a:ext>
            </a:extLst>
          </p:cNvPr>
          <p:cNvSpPr txBox="1"/>
          <p:nvPr/>
        </p:nvSpPr>
        <p:spPr>
          <a:xfrm>
            <a:off x="7137991" y="240236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thirty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EB0903DC-4E57-E509-560D-51F7B2E41CBA}"/>
              </a:ext>
            </a:extLst>
          </p:cNvPr>
          <p:cNvSpPr txBox="1"/>
          <p:nvPr/>
        </p:nvSpPr>
        <p:spPr>
          <a:xfrm>
            <a:off x="1889749" y="1552209"/>
            <a:ext cx="27309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noProof="0" dirty="0">
                <a:solidFill>
                  <a:srgbClr val="002060"/>
                </a:solidFill>
                <a:latin typeface="Century Gothic" panose="020B0502020202020204" pitchFamily="34" charset="0"/>
              </a:rPr>
              <a:t>twenty-two</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9FF58A9C-40DF-932A-1CAA-607811024F80}"/>
              </a:ext>
            </a:extLst>
          </p:cNvPr>
          <p:cNvSpPr txBox="1"/>
          <p:nvPr/>
        </p:nvSpPr>
        <p:spPr>
          <a:xfrm>
            <a:off x="4458321" y="147926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thiteen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D5616A7-EF9F-F848-09BE-B59AB1A8C1AB}"/>
              </a:ext>
            </a:extLst>
          </p:cNvPr>
          <p:cNvSpPr txBox="1"/>
          <p:nvPr/>
        </p:nvSpPr>
        <p:spPr>
          <a:xfrm>
            <a:off x="7118934" y="152542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fifteen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14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7" grpId="0"/>
      <p:bldP spid="8" grpId="0"/>
      <p:bldP spid="9" grpId="0"/>
      <p:bldP spid="13" grpId="0"/>
      <p:bldP spid="14" grpId="0"/>
      <p:bldP spid="15" grpId="0"/>
      <p:bldP spid="16" grpId="0"/>
      <p:bldP spid="17" grpId="0"/>
      <p:bldP spid="18" grpId="0"/>
      <p:bldP spid="21" grpId="0"/>
      <p:bldP spid="22" grpId="0"/>
      <p:bldP spid="23" grpId="0"/>
      <p:bldP spid="24"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2342856141"/>
              </p:ext>
            </p:extLst>
          </p:nvPr>
        </p:nvGraphicFramePr>
        <p:xfrm>
          <a:off x="577178" y="958828"/>
          <a:ext cx="9853932" cy="5797909"/>
        </p:xfrm>
        <a:graphic>
          <a:graphicData uri="http://schemas.openxmlformats.org/drawingml/2006/table">
            <a:tbl>
              <a:tblPr firstRow="1" bandRow="1">
                <a:tableStyleId>{5940675A-B579-460E-94D1-54222C63F5DA}</a:tableStyleId>
              </a:tblPr>
              <a:tblGrid>
                <a:gridCol w="1738059">
                  <a:extLst>
                    <a:ext uri="{9D8B030D-6E8A-4147-A177-3AD203B41FA5}">
                      <a16:colId xmlns:a16="http://schemas.microsoft.com/office/drawing/2014/main" val="1203737284"/>
                    </a:ext>
                  </a:extLst>
                </a:gridCol>
                <a:gridCol w="2409013">
                  <a:extLst>
                    <a:ext uri="{9D8B030D-6E8A-4147-A177-3AD203B41FA5}">
                      <a16:colId xmlns:a16="http://schemas.microsoft.com/office/drawing/2014/main" val="1810222861"/>
                    </a:ext>
                  </a:extLst>
                </a:gridCol>
                <a:gridCol w="2858790">
                  <a:extLst>
                    <a:ext uri="{9D8B030D-6E8A-4147-A177-3AD203B41FA5}">
                      <a16:colId xmlns:a16="http://schemas.microsoft.com/office/drawing/2014/main" val="274413866"/>
                    </a:ext>
                  </a:extLst>
                </a:gridCol>
                <a:gridCol w="28480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thirty</a:t>
                      </a:r>
                    </a:p>
                  </a:txBody>
                  <a:tcPr/>
                </a:tc>
                <a:tc>
                  <a:txBody>
                    <a:bodyPr/>
                    <a:lstStyle/>
                    <a:p>
                      <a:r>
                        <a:rPr lang="en-GB" sz="2800" b="1" dirty="0">
                          <a:solidFill>
                            <a:srgbClr val="00B0F0"/>
                          </a:solidFill>
                          <a:latin typeface="Century Gothic" panose="020B0502020202020204" pitchFamily="34" charset="0"/>
                        </a:rPr>
                        <a:t>seventeen</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there is/are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thirteen</a:t>
                      </a:r>
                    </a:p>
                  </a:txBody>
                  <a:tcPr/>
                </a:tc>
                <a:tc>
                  <a:txBody>
                    <a:bodyPr/>
                    <a:lstStyle/>
                    <a:p>
                      <a:r>
                        <a:rPr lang="en-GB" sz="2600" b="1" dirty="0">
                          <a:solidFill>
                            <a:srgbClr val="00B0F0"/>
                          </a:solidFill>
                          <a:latin typeface="Century Gothic" panose="020B0502020202020204" pitchFamily="34" charset="0"/>
                        </a:rPr>
                        <a:t>twenty-two</a:t>
                      </a:r>
                    </a:p>
                  </a:txBody>
                  <a:tcPr/>
                </a:tc>
                <a:tc>
                  <a:txBody>
                    <a:bodyPr/>
                    <a:lstStyle/>
                    <a:p>
                      <a:r>
                        <a:rPr lang="en-GB" sz="2600" b="1" dirty="0">
                          <a:solidFill>
                            <a:srgbClr val="00B0F0"/>
                          </a:solidFill>
                          <a:latin typeface="Century Gothic" panose="020B0502020202020204" pitchFamily="34" charset="0"/>
                        </a:rPr>
                        <a:t>fifteen</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car</a:t>
                      </a:r>
                    </a:p>
                  </a:txBody>
                  <a:tcPr/>
                </a:tc>
                <a:tc>
                  <a:txBody>
                    <a:bodyPr/>
                    <a:lstStyle/>
                    <a:p>
                      <a:r>
                        <a:rPr lang="en-GB" sz="2800" b="1" dirty="0">
                          <a:solidFill>
                            <a:srgbClr val="92D050"/>
                          </a:solidFill>
                          <a:latin typeface="Century Gothic" panose="020B0502020202020204" pitchFamily="34" charset="0"/>
                        </a:rPr>
                        <a:t>(the) horse</a:t>
                      </a:r>
                    </a:p>
                  </a:txBody>
                  <a:tcPr/>
                </a:tc>
                <a:tc>
                  <a:txBody>
                    <a:bodyPr/>
                    <a:lstStyle/>
                    <a:p>
                      <a:r>
                        <a:rPr lang="en-GB" sz="2800" b="1" dirty="0">
                          <a:solidFill>
                            <a:srgbClr val="92D050"/>
                          </a:solidFill>
                          <a:latin typeface="Century Gothic" panose="020B0502020202020204" pitchFamily="34" charset="0"/>
                        </a:rPr>
                        <a:t>(the) flower</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go on a walk</a:t>
                      </a:r>
                    </a:p>
                  </a:txBody>
                  <a:tcPr/>
                </a:tc>
                <a:tc>
                  <a:txBody>
                    <a:bodyPr/>
                    <a:lstStyle/>
                    <a:p>
                      <a:r>
                        <a:rPr lang="en-GB" sz="2800" b="1" dirty="0">
                          <a:solidFill>
                            <a:srgbClr val="92D050"/>
                          </a:solidFill>
                          <a:latin typeface="Century Gothic" panose="020B0502020202020204" pitchFamily="34" charset="0"/>
                        </a:rPr>
                        <a:t>to dance</a:t>
                      </a:r>
                    </a:p>
                  </a:txBody>
                  <a:tcPr/>
                </a:tc>
                <a:tc>
                  <a:txBody>
                    <a:bodyPr/>
                    <a:lstStyle/>
                    <a:p>
                      <a:r>
                        <a:rPr lang="en-GB" sz="2800" b="1" dirty="0">
                          <a:solidFill>
                            <a:srgbClr val="92D05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to learn</a:t>
                      </a:r>
                    </a:p>
                  </a:txBody>
                  <a:tcPr/>
                </a:tc>
                <a:tc>
                  <a:txBody>
                    <a:bodyPr/>
                    <a:lstStyle/>
                    <a:p>
                      <a:r>
                        <a:rPr lang="en-GB" sz="2800" b="1" dirty="0">
                          <a:solidFill>
                            <a:srgbClr val="FF3399"/>
                          </a:solidFill>
                          <a:latin typeface="Century Gothic" panose="020B0502020202020204" pitchFamily="34" charset="0"/>
                        </a:rPr>
                        <a:t>to hate</a:t>
                      </a:r>
                    </a:p>
                  </a:txBody>
                  <a:tcPr/>
                </a:tc>
                <a:tc>
                  <a:txBody>
                    <a:bodyPr/>
                    <a:lstStyle/>
                    <a:p>
                      <a:r>
                        <a:rPr lang="en-GB" sz="2800" b="1" dirty="0">
                          <a:solidFill>
                            <a:srgbClr val="FF3399"/>
                          </a:solidFill>
                          <a:latin typeface="Century Gothic" panose="020B0502020202020204" pitchFamily="34" charset="0"/>
                        </a:rPr>
                        <a:t>(the) language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write</a:t>
                      </a:r>
                    </a:p>
                  </a:txBody>
                  <a:tcPr/>
                </a:tc>
                <a:tc>
                  <a:txBody>
                    <a:bodyPr/>
                    <a:lstStyle/>
                    <a:p>
                      <a:r>
                        <a:rPr lang="en-GB" sz="2800" b="1" dirty="0">
                          <a:solidFill>
                            <a:srgbClr val="FF3399"/>
                          </a:solidFill>
                          <a:latin typeface="Century Gothic" panose="020B0502020202020204" pitchFamily="34" charset="0"/>
                        </a:rPr>
                        <a:t>to love</a:t>
                      </a:r>
                    </a:p>
                  </a:txBody>
                  <a:tcPr/>
                </a:tc>
                <a:tc>
                  <a:txBody>
                    <a:bodyPr/>
                    <a:lstStyle/>
                    <a:p>
                      <a:r>
                        <a:rPr lang="en-GB" sz="2800" b="1" dirty="0">
                          <a:solidFill>
                            <a:srgbClr val="FF3399"/>
                          </a:solidFill>
                          <a:latin typeface="Century Gothic" panose="020B0502020202020204" pitchFamily="34" charset="0"/>
                        </a:rPr>
                        <a:t>to talk</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2:</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T3_W7F_12.2.wav"/>
            </a:hlinkClick>
            <a:extLst>
              <a:ext uri="{FF2B5EF4-FFF2-40B4-BE49-F238E27FC236}">
                <a16:creationId xmlns:a16="http://schemas.microsoft.com/office/drawing/2014/main" id="{902C8F7A-60E1-47BA-A5D2-269092E24632}"/>
              </a:ext>
            </a:extLst>
          </p:cNvPr>
          <p:cNvSpPr txBox="1"/>
          <p:nvPr/>
        </p:nvSpPr>
        <p:spPr>
          <a:xfrm>
            <a:off x="2348314" y="457031"/>
            <a:ext cx="830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07047" y="630372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escribir</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768212" y="633208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629322" y="633520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hablar</a:t>
            </a:r>
          </a:p>
        </p:txBody>
      </p:sp>
      <p:sp>
        <p:nvSpPr>
          <p:cNvPr id="3" name="Google Shape;167;p2">
            <a:extLst>
              <a:ext uri="{FF2B5EF4-FFF2-40B4-BE49-F238E27FC236}">
                <a16:creationId xmlns:a16="http://schemas.microsoft.com/office/drawing/2014/main" id="{67684A09-8A3B-0130-C892-8A6E92FD6D8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6D7AD28A-08EB-EE45-F17D-8881862C87AA}"/>
              </a:ext>
            </a:extLst>
          </p:cNvPr>
          <p:cNvSpPr txBox="1"/>
          <p:nvPr/>
        </p:nvSpPr>
        <p:spPr>
          <a:xfrm>
            <a:off x="2348314" y="531289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644C7A1-45B5-A1E1-89A9-28C0C0E787A6}"/>
              </a:ext>
            </a:extLst>
          </p:cNvPr>
          <p:cNvSpPr txBox="1"/>
          <p:nvPr/>
        </p:nvSpPr>
        <p:spPr>
          <a:xfrm>
            <a:off x="4685618" y="530977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odiar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A723759-F379-AAE7-9F32-D791375346A4}"/>
              </a:ext>
            </a:extLst>
          </p:cNvPr>
          <p:cNvSpPr txBox="1"/>
          <p:nvPr/>
        </p:nvSpPr>
        <p:spPr>
          <a:xfrm>
            <a:off x="7665194" y="531289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idioma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978B6B04-BF40-7807-F3FA-F689C078D402}"/>
              </a:ext>
            </a:extLst>
          </p:cNvPr>
          <p:cNvSpPr txBox="1"/>
          <p:nvPr/>
        </p:nvSpPr>
        <p:spPr>
          <a:xfrm>
            <a:off x="3366489" y="43045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7C88977E-8504-C5F2-F7B3-4038E9F14E67}"/>
              </a:ext>
            </a:extLst>
          </p:cNvPr>
          <p:cNvSpPr txBox="1"/>
          <p:nvPr/>
        </p:nvSpPr>
        <p:spPr>
          <a:xfrm>
            <a:off x="4717336" y="430453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bailar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0B20876-24BB-42FB-B1AE-6D7D6752A707}"/>
              </a:ext>
            </a:extLst>
          </p:cNvPr>
          <p:cNvSpPr txBox="1"/>
          <p:nvPr/>
        </p:nvSpPr>
        <p:spPr>
          <a:xfrm>
            <a:off x="7595896" y="432841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gente</a:t>
            </a:r>
          </a:p>
        </p:txBody>
      </p:sp>
      <p:sp>
        <p:nvSpPr>
          <p:cNvPr id="28" name="TextBox 27">
            <a:extLst>
              <a:ext uri="{FF2B5EF4-FFF2-40B4-BE49-F238E27FC236}">
                <a16:creationId xmlns:a16="http://schemas.microsoft.com/office/drawing/2014/main" id="{B69EAF54-D8E7-50CE-C087-DE6BCB1E1424}"/>
              </a:ext>
            </a:extLst>
          </p:cNvPr>
          <p:cNvSpPr txBox="1"/>
          <p:nvPr/>
        </p:nvSpPr>
        <p:spPr>
          <a:xfrm>
            <a:off x="2307047" y="335216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49EAB0B-E963-C12E-921E-E33029810D7E}"/>
              </a:ext>
            </a:extLst>
          </p:cNvPr>
          <p:cNvSpPr txBox="1"/>
          <p:nvPr/>
        </p:nvSpPr>
        <p:spPr>
          <a:xfrm>
            <a:off x="4743904" y="336525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caballo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30E454FA-2F61-19C0-890B-77104CA1C83A}"/>
              </a:ext>
            </a:extLst>
          </p:cNvPr>
          <p:cNvSpPr txBox="1"/>
          <p:nvPr/>
        </p:nvSpPr>
        <p:spPr>
          <a:xfrm>
            <a:off x="7629321" y="339611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flor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AA4CBD90-1DCA-78C8-CD1D-1E59C9D1E678}"/>
              </a:ext>
            </a:extLst>
          </p:cNvPr>
          <p:cNvSpPr txBox="1"/>
          <p:nvPr/>
        </p:nvSpPr>
        <p:spPr>
          <a:xfrm>
            <a:off x="2364173" y="235689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trece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8B40F497-B4DD-B0AB-FD20-B7D5496D4E90}"/>
              </a:ext>
            </a:extLst>
          </p:cNvPr>
          <p:cNvSpPr txBox="1"/>
          <p:nvPr/>
        </p:nvSpPr>
        <p:spPr>
          <a:xfrm>
            <a:off x="4717336" y="238436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veintidós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508E7474-ED46-56A4-7B73-B450AE2561FC}"/>
              </a:ext>
            </a:extLst>
          </p:cNvPr>
          <p:cNvSpPr txBox="1"/>
          <p:nvPr/>
        </p:nvSpPr>
        <p:spPr>
          <a:xfrm>
            <a:off x="7650190" y="240304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quince</a:t>
            </a:r>
          </a:p>
        </p:txBody>
      </p:sp>
      <p:sp>
        <p:nvSpPr>
          <p:cNvPr id="40" name="TextBox 39">
            <a:extLst>
              <a:ext uri="{FF2B5EF4-FFF2-40B4-BE49-F238E27FC236}">
                <a16:creationId xmlns:a16="http://schemas.microsoft.com/office/drawing/2014/main" id="{E426B80E-1B02-291F-DD5B-EBAE0D648FC6}"/>
              </a:ext>
            </a:extLst>
          </p:cNvPr>
          <p:cNvSpPr txBox="1"/>
          <p:nvPr/>
        </p:nvSpPr>
        <p:spPr>
          <a:xfrm>
            <a:off x="2257521" y="1461546"/>
            <a:ext cx="2310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treinta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94E6A690-4F5F-DE20-8B7E-6196B8E0CA69}"/>
              </a:ext>
            </a:extLst>
          </p:cNvPr>
          <p:cNvSpPr txBox="1"/>
          <p:nvPr/>
        </p:nvSpPr>
        <p:spPr>
          <a:xfrm>
            <a:off x="4735653" y="149213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diecisiete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CEA05612-E1AF-DE5F-9E39-604625E53245}"/>
              </a:ext>
            </a:extLst>
          </p:cNvPr>
          <p:cNvSpPr txBox="1"/>
          <p:nvPr/>
        </p:nvSpPr>
        <p:spPr>
          <a:xfrm>
            <a:off x="7595896" y="151181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1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7F_12.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7F_12.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7F_12.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7F_12.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7F_12.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7F_12.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7F_12.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7F_12.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7F_12.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7F_12.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7F_12.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7F_12.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7F_12.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7F_12.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7F_12.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7F_12.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7F_12.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4" grpId="0"/>
      <p:bldP spid="5" grpId="0"/>
      <p:bldP spid="23" grpId="0"/>
      <p:bldP spid="24" grpId="0"/>
      <p:bldP spid="26" grpId="0"/>
      <p:bldP spid="27" grpId="0"/>
      <p:bldP spid="28" grpId="0"/>
      <p:bldP spid="29" grpId="0"/>
      <p:bldP spid="30" grpId="0"/>
      <p:bldP spid="37"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1</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644540" y="496297"/>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graphicFrame>
        <p:nvGraphicFramePr>
          <p:cNvPr id="14" name="Table 4">
            <a:extLst>
              <a:ext uri="{FF2B5EF4-FFF2-40B4-BE49-F238E27FC236}">
                <a16:creationId xmlns:a16="http://schemas.microsoft.com/office/drawing/2014/main" id="{EE3EB087-F3A3-437B-8F5F-4B39B4264B7E}"/>
              </a:ext>
            </a:extLst>
          </p:cNvPr>
          <p:cNvGraphicFramePr>
            <a:graphicFrameLocks noGrp="1"/>
          </p:cNvGraphicFramePr>
          <p:nvPr>
            <p:extLst>
              <p:ext uri="{D42A27DB-BD31-4B8C-83A1-F6EECF244321}">
                <p14:modId xmlns:p14="http://schemas.microsoft.com/office/powerpoint/2010/main" val="1318301504"/>
              </p:ext>
            </p:extLst>
          </p:nvPr>
        </p:nvGraphicFramePr>
        <p:xfrm>
          <a:off x="195588" y="1005576"/>
          <a:ext cx="9970004" cy="5730082"/>
        </p:xfrm>
        <a:graphic>
          <a:graphicData uri="http://schemas.openxmlformats.org/drawingml/2006/table">
            <a:tbl>
              <a:tblPr firstRow="1" bandRow="1">
                <a:tableStyleId>{5940675A-B579-460E-94D1-54222C63F5DA}</a:tableStyleId>
              </a:tblPr>
              <a:tblGrid>
                <a:gridCol w="1758532">
                  <a:extLst>
                    <a:ext uri="{9D8B030D-6E8A-4147-A177-3AD203B41FA5}">
                      <a16:colId xmlns:a16="http://schemas.microsoft.com/office/drawing/2014/main" val="1203737284"/>
                    </a:ext>
                  </a:extLst>
                </a:gridCol>
                <a:gridCol w="2437389">
                  <a:extLst>
                    <a:ext uri="{9D8B030D-6E8A-4147-A177-3AD203B41FA5}">
                      <a16:colId xmlns:a16="http://schemas.microsoft.com/office/drawing/2014/main" val="1810222861"/>
                    </a:ext>
                  </a:extLst>
                </a:gridCol>
                <a:gridCol w="2705977">
                  <a:extLst>
                    <a:ext uri="{9D8B030D-6E8A-4147-A177-3AD203B41FA5}">
                      <a16:colId xmlns:a16="http://schemas.microsoft.com/office/drawing/2014/main" val="274413866"/>
                    </a:ext>
                  </a:extLst>
                </a:gridCol>
                <a:gridCol w="306810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veintidós</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trece</a:t>
                      </a:r>
                      <a:endParaRPr lang="en-GB" sz="24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quince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hay</a:t>
                      </a:r>
                    </a:p>
                  </a:txBody>
                  <a:tcPr/>
                </a:tc>
                <a:tc>
                  <a:txBody>
                    <a:bodyPr/>
                    <a:lstStyle/>
                    <a:p>
                      <a:r>
                        <a:rPr lang="en-GB" sz="2600" b="0" dirty="0" err="1">
                          <a:solidFill>
                            <a:srgbClr val="002060"/>
                          </a:solidFill>
                          <a:latin typeface="Century Gothic" panose="020B0502020202020204" pitchFamily="34" charset="0"/>
                        </a:rPr>
                        <a:t>diecisiete</a:t>
                      </a:r>
                      <a:endParaRPr lang="en-GB" sz="2600" b="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treinta</a:t>
                      </a:r>
                      <a:endParaRPr lang="en-GB" sz="26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flor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caballo</a:t>
                      </a:r>
                    </a:p>
                  </a:txBody>
                  <a:tcPr/>
                </a:tc>
                <a:tc>
                  <a:txBody>
                    <a:bodyPr/>
                    <a:lstStyle/>
                    <a:p>
                      <a:r>
                        <a:rPr lang="en-GB" sz="2800" b="0" dirty="0">
                          <a:solidFill>
                            <a:srgbClr val="002060"/>
                          </a:solidFill>
                          <a:latin typeface="Century Gothic" panose="020B0502020202020204" pitchFamily="34" charset="0"/>
                        </a:rPr>
                        <a:t>la gente</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bailar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pasear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coche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0" dirty="0" err="1">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idioma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hablar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escribir</a:t>
                      </a:r>
                    </a:p>
                  </a:txBody>
                  <a:tcPr/>
                </a:tc>
                <a:tc>
                  <a:txBody>
                    <a:bodyPr/>
                    <a:lstStyle/>
                    <a:p>
                      <a:r>
                        <a:rPr lang="en-GB" sz="2800" b="0" dirty="0" err="1">
                          <a:solidFill>
                            <a:srgbClr val="002060"/>
                          </a:solidFill>
                          <a:latin typeface="Century Gothic" panose="020B0502020202020204" pitchFamily="34" charset="0"/>
                        </a:rPr>
                        <a:t>amar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odiar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0" name="Picture 19">
            <a:extLst>
              <a:ext uri="{FF2B5EF4-FFF2-40B4-BE49-F238E27FC236}">
                <a16:creationId xmlns:a16="http://schemas.microsoft.com/office/drawing/2014/main" id="{A2F83BCB-1C71-474A-B2F4-D99039C47937}"/>
              </a:ext>
            </a:extLst>
          </p:cNvPr>
          <p:cNvPicPr>
            <a:picLocks noChangeAspect="1"/>
          </p:cNvPicPr>
          <p:nvPr/>
        </p:nvPicPr>
        <p:blipFill>
          <a:blip r:embed="rId4"/>
          <a:stretch>
            <a:fillRect/>
          </a:stretch>
        </p:blipFill>
        <p:spPr>
          <a:xfrm>
            <a:off x="492239" y="2950162"/>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E00F9B96-2228-4E1F-809D-A73FD9522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58" y="1380440"/>
            <a:ext cx="1186070" cy="1186070"/>
          </a:xfrm>
          <a:prstGeom prst="rect">
            <a:avLst/>
          </a:prstGeom>
        </p:spPr>
      </p:pic>
      <p:pic>
        <p:nvPicPr>
          <p:cNvPr id="26" name="Picture 25">
            <a:extLst>
              <a:ext uri="{FF2B5EF4-FFF2-40B4-BE49-F238E27FC236}">
                <a16:creationId xmlns:a16="http://schemas.microsoft.com/office/drawing/2014/main" id="{78A64618-6501-4699-9FC4-41BC71E0E868}"/>
              </a:ext>
            </a:extLst>
          </p:cNvPr>
          <p:cNvPicPr>
            <a:picLocks noChangeAspect="1"/>
          </p:cNvPicPr>
          <p:nvPr/>
        </p:nvPicPr>
        <p:blipFill>
          <a:blip r:embed="rId6"/>
          <a:stretch>
            <a:fillRect/>
          </a:stretch>
        </p:blipFill>
        <p:spPr>
          <a:xfrm>
            <a:off x="492239" y="4957676"/>
            <a:ext cx="1162417" cy="1101237"/>
          </a:xfrm>
          <a:prstGeom prst="rect">
            <a:avLst/>
          </a:prstGeom>
        </p:spPr>
      </p:pic>
      <p:sp>
        <p:nvSpPr>
          <p:cNvPr id="27" name="TextBox 26">
            <a:extLst>
              <a:ext uri="{FF2B5EF4-FFF2-40B4-BE49-F238E27FC236}">
                <a16:creationId xmlns:a16="http://schemas.microsoft.com/office/drawing/2014/main" id="{8EE11751-2603-4005-8C8C-51FD9926EBB6}"/>
              </a:ext>
            </a:extLst>
          </p:cNvPr>
          <p:cNvSpPr txBox="1"/>
          <p:nvPr/>
        </p:nvSpPr>
        <p:spPr>
          <a:xfrm>
            <a:off x="135628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8" name="TextBox 27">
            <a:extLst>
              <a:ext uri="{FF2B5EF4-FFF2-40B4-BE49-F238E27FC236}">
                <a16:creationId xmlns:a16="http://schemas.microsoft.com/office/drawing/2014/main" id="{D811B422-2091-4840-95AD-158979597360}"/>
              </a:ext>
            </a:extLst>
          </p:cNvPr>
          <p:cNvSpPr txBox="1"/>
          <p:nvPr/>
        </p:nvSpPr>
        <p:spPr>
          <a:xfrm>
            <a:off x="130589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9" name="TextBox 28">
            <a:extLst>
              <a:ext uri="{FF2B5EF4-FFF2-40B4-BE49-F238E27FC236}">
                <a16:creationId xmlns:a16="http://schemas.microsoft.com/office/drawing/2014/main" id="{91BC47D7-8BDE-4442-AF7D-1B55C7C2F6E6}"/>
              </a:ext>
            </a:extLst>
          </p:cNvPr>
          <p:cNvSpPr txBox="1"/>
          <p:nvPr/>
        </p:nvSpPr>
        <p:spPr>
          <a:xfrm>
            <a:off x="134982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596162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2</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644539" y="479742"/>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graphicFrame>
        <p:nvGraphicFramePr>
          <p:cNvPr id="14" name="Table 4">
            <a:extLst>
              <a:ext uri="{FF2B5EF4-FFF2-40B4-BE49-F238E27FC236}">
                <a16:creationId xmlns:a16="http://schemas.microsoft.com/office/drawing/2014/main" id="{A49411F3-8191-4135-8980-A6D9A057F8F8}"/>
              </a:ext>
            </a:extLst>
          </p:cNvPr>
          <p:cNvGraphicFramePr>
            <a:graphicFrameLocks noGrp="1"/>
          </p:cNvGraphicFramePr>
          <p:nvPr>
            <p:extLst>
              <p:ext uri="{D42A27DB-BD31-4B8C-83A1-F6EECF244321}">
                <p14:modId xmlns:p14="http://schemas.microsoft.com/office/powerpoint/2010/main" val="2608640384"/>
              </p:ext>
            </p:extLst>
          </p:nvPr>
        </p:nvGraphicFramePr>
        <p:xfrm>
          <a:off x="577178" y="958828"/>
          <a:ext cx="9853932" cy="5797909"/>
        </p:xfrm>
        <a:graphic>
          <a:graphicData uri="http://schemas.openxmlformats.org/drawingml/2006/table">
            <a:tbl>
              <a:tblPr firstRow="1" bandRow="1">
                <a:tableStyleId>{5940675A-B579-460E-94D1-54222C63F5DA}</a:tableStyleId>
              </a:tblPr>
              <a:tblGrid>
                <a:gridCol w="1738059">
                  <a:extLst>
                    <a:ext uri="{9D8B030D-6E8A-4147-A177-3AD203B41FA5}">
                      <a16:colId xmlns:a16="http://schemas.microsoft.com/office/drawing/2014/main" val="1203737284"/>
                    </a:ext>
                  </a:extLst>
                </a:gridCol>
                <a:gridCol w="2409013">
                  <a:extLst>
                    <a:ext uri="{9D8B030D-6E8A-4147-A177-3AD203B41FA5}">
                      <a16:colId xmlns:a16="http://schemas.microsoft.com/office/drawing/2014/main" val="1810222861"/>
                    </a:ext>
                  </a:extLst>
                </a:gridCol>
                <a:gridCol w="2858790">
                  <a:extLst>
                    <a:ext uri="{9D8B030D-6E8A-4147-A177-3AD203B41FA5}">
                      <a16:colId xmlns:a16="http://schemas.microsoft.com/office/drawing/2014/main" val="274413866"/>
                    </a:ext>
                  </a:extLst>
                </a:gridCol>
                <a:gridCol w="28480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thirty</a:t>
                      </a:r>
                    </a:p>
                  </a:txBody>
                  <a:tcPr/>
                </a:tc>
                <a:tc>
                  <a:txBody>
                    <a:bodyPr/>
                    <a:lstStyle/>
                    <a:p>
                      <a:r>
                        <a:rPr lang="en-GB" sz="2800" b="0" dirty="0">
                          <a:solidFill>
                            <a:srgbClr val="002060"/>
                          </a:solidFill>
                          <a:latin typeface="Century Gothic" panose="020B0502020202020204" pitchFamily="34" charset="0"/>
                        </a:rPr>
                        <a:t>seventeen</a:t>
                      </a:r>
                      <a:endParaRPr lang="en-GB" sz="24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there is/are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thirteen</a:t>
                      </a:r>
                    </a:p>
                  </a:txBody>
                  <a:tcPr/>
                </a:tc>
                <a:tc>
                  <a:txBody>
                    <a:bodyPr/>
                    <a:lstStyle/>
                    <a:p>
                      <a:r>
                        <a:rPr lang="en-GB" sz="2600" b="0" dirty="0">
                          <a:solidFill>
                            <a:srgbClr val="002060"/>
                          </a:solidFill>
                          <a:latin typeface="Century Gothic" panose="020B0502020202020204" pitchFamily="34" charset="0"/>
                        </a:rPr>
                        <a:t>twenty-two</a:t>
                      </a:r>
                    </a:p>
                  </a:txBody>
                  <a:tcPr/>
                </a:tc>
                <a:tc>
                  <a:txBody>
                    <a:bodyPr/>
                    <a:lstStyle/>
                    <a:p>
                      <a:r>
                        <a:rPr lang="en-GB" sz="2600" b="0" dirty="0">
                          <a:solidFill>
                            <a:srgbClr val="002060"/>
                          </a:solidFill>
                          <a:latin typeface="Century Gothic" panose="020B0502020202020204" pitchFamily="34" charset="0"/>
                        </a:rPr>
                        <a:t>fifteen</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car</a:t>
                      </a:r>
                    </a:p>
                  </a:txBody>
                  <a:tcPr/>
                </a:tc>
                <a:tc>
                  <a:txBody>
                    <a:bodyPr/>
                    <a:lstStyle/>
                    <a:p>
                      <a:r>
                        <a:rPr lang="en-GB" sz="2800" b="0" dirty="0">
                          <a:solidFill>
                            <a:srgbClr val="002060"/>
                          </a:solidFill>
                          <a:latin typeface="Century Gothic" panose="020B0502020202020204" pitchFamily="34" charset="0"/>
                        </a:rPr>
                        <a:t>(the) horse</a:t>
                      </a:r>
                    </a:p>
                  </a:txBody>
                  <a:tcPr/>
                </a:tc>
                <a:tc>
                  <a:txBody>
                    <a:bodyPr/>
                    <a:lstStyle/>
                    <a:p>
                      <a:r>
                        <a:rPr lang="en-GB" sz="2800" b="0" dirty="0">
                          <a:solidFill>
                            <a:srgbClr val="002060"/>
                          </a:solidFill>
                          <a:latin typeface="Century Gothic" panose="020B0502020202020204" pitchFamily="34" charset="0"/>
                        </a:rPr>
                        <a:t>(the) flower</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go on a walk</a:t>
                      </a:r>
                    </a:p>
                  </a:txBody>
                  <a:tcPr/>
                </a:tc>
                <a:tc>
                  <a:txBody>
                    <a:bodyPr/>
                    <a:lstStyle/>
                    <a:p>
                      <a:r>
                        <a:rPr lang="en-GB" sz="2800" b="0" dirty="0">
                          <a:solidFill>
                            <a:srgbClr val="002060"/>
                          </a:solidFill>
                          <a:latin typeface="Century Gothic" panose="020B0502020202020204" pitchFamily="34" charset="0"/>
                        </a:rPr>
                        <a:t>to dance</a:t>
                      </a:r>
                    </a:p>
                  </a:txBody>
                  <a:tcPr/>
                </a:tc>
                <a:tc>
                  <a:txBody>
                    <a:bodyPr/>
                    <a:lstStyle/>
                    <a:p>
                      <a:r>
                        <a:rPr lang="en-GB" sz="2800" b="0" dirty="0">
                          <a:solidFill>
                            <a:srgbClr val="00206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0" dirty="0">
                          <a:solidFill>
                            <a:srgbClr val="002060"/>
                          </a:solidFill>
                          <a:latin typeface="Century Gothic" panose="020B0502020202020204" pitchFamily="34" charset="0"/>
                        </a:rPr>
                        <a:t>to learn</a:t>
                      </a:r>
                    </a:p>
                  </a:txBody>
                  <a:tcPr/>
                </a:tc>
                <a:tc>
                  <a:txBody>
                    <a:bodyPr/>
                    <a:lstStyle/>
                    <a:p>
                      <a:r>
                        <a:rPr lang="en-GB" sz="2800" b="0" dirty="0">
                          <a:solidFill>
                            <a:srgbClr val="002060"/>
                          </a:solidFill>
                          <a:latin typeface="Century Gothic" panose="020B0502020202020204" pitchFamily="34" charset="0"/>
                        </a:rPr>
                        <a:t>to hate</a:t>
                      </a:r>
                    </a:p>
                  </a:txBody>
                  <a:tcPr/>
                </a:tc>
                <a:tc>
                  <a:txBody>
                    <a:bodyPr/>
                    <a:lstStyle/>
                    <a:p>
                      <a:r>
                        <a:rPr lang="en-GB" sz="2800" b="0" dirty="0">
                          <a:solidFill>
                            <a:srgbClr val="002060"/>
                          </a:solidFill>
                          <a:latin typeface="Century Gothic" panose="020B0502020202020204" pitchFamily="34" charset="0"/>
                        </a:rPr>
                        <a:t>(the) language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write</a:t>
                      </a:r>
                    </a:p>
                  </a:txBody>
                  <a:tcPr/>
                </a:tc>
                <a:tc>
                  <a:txBody>
                    <a:bodyPr/>
                    <a:lstStyle/>
                    <a:p>
                      <a:r>
                        <a:rPr lang="en-GB" sz="2800" b="0" dirty="0">
                          <a:solidFill>
                            <a:srgbClr val="002060"/>
                          </a:solidFill>
                          <a:latin typeface="Century Gothic" panose="020B0502020202020204" pitchFamily="34" charset="0"/>
                        </a:rPr>
                        <a:t>to love</a:t>
                      </a:r>
                    </a:p>
                  </a:txBody>
                  <a:tcPr/>
                </a:tc>
                <a:tc>
                  <a:txBody>
                    <a:bodyPr/>
                    <a:lstStyle/>
                    <a:p>
                      <a:r>
                        <a:rPr lang="en-GB" sz="2800" b="0" dirty="0">
                          <a:solidFill>
                            <a:srgbClr val="002060"/>
                          </a:solidFill>
                          <a:latin typeface="Century Gothic" panose="020B0502020202020204" pitchFamily="34" charset="0"/>
                        </a:rPr>
                        <a:t>to talk</a:t>
                      </a:r>
                    </a:p>
                  </a:txBody>
                  <a:tcPr/>
                </a:tc>
                <a:extLst>
                  <a:ext uri="{0D108BD9-81ED-4DB2-BD59-A6C34878D82A}">
                    <a16:rowId xmlns:a16="http://schemas.microsoft.com/office/drawing/2014/main" val="3232139915"/>
                  </a:ext>
                </a:extLst>
              </a:tr>
            </a:tbl>
          </a:graphicData>
        </a:graphic>
      </p:graphicFrame>
      <p:pic>
        <p:nvPicPr>
          <p:cNvPr id="20" name="Picture 19">
            <a:extLst>
              <a:ext uri="{FF2B5EF4-FFF2-40B4-BE49-F238E27FC236}">
                <a16:creationId xmlns:a16="http://schemas.microsoft.com/office/drawing/2014/main" id="{639D12AA-C65A-40BA-ABBC-A9A566783E34}"/>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56C9A175-5A8F-4F47-A32E-60E780CE2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6" name="Picture 25">
            <a:extLst>
              <a:ext uri="{FF2B5EF4-FFF2-40B4-BE49-F238E27FC236}">
                <a16:creationId xmlns:a16="http://schemas.microsoft.com/office/drawing/2014/main" id="{7498379B-CF7C-4E4E-8820-6D48DFF7AB1F}"/>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7" name="TextBox 26">
            <a:extLst>
              <a:ext uri="{FF2B5EF4-FFF2-40B4-BE49-F238E27FC236}">
                <a16:creationId xmlns:a16="http://schemas.microsoft.com/office/drawing/2014/main" id="{9602598E-C1C4-47D0-A8D5-DB5A656B2D96}"/>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8" name="TextBox 27">
            <a:extLst>
              <a:ext uri="{FF2B5EF4-FFF2-40B4-BE49-F238E27FC236}">
                <a16:creationId xmlns:a16="http://schemas.microsoft.com/office/drawing/2014/main" id="{9FE4C949-299D-481F-9AC1-9A98A2605375}"/>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9" name="TextBox 28">
            <a:extLst>
              <a:ext uri="{FF2B5EF4-FFF2-40B4-BE49-F238E27FC236}">
                <a16:creationId xmlns:a16="http://schemas.microsoft.com/office/drawing/2014/main" id="{9440E4E0-7C0F-4F93-88E6-984A87FA356F}"/>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sp>
        <p:nvSpPr>
          <p:cNvPr id="32" name="Google Shape;167;p2">
            <a:extLst>
              <a:ext uri="{FF2B5EF4-FFF2-40B4-BE49-F238E27FC236}">
                <a16:creationId xmlns:a16="http://schemas.microsoft.com/office/drawing/2014/main" id="{E58DEF41-0D1E-F38B-1793-38D6566B280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4" name="Google Shape;111;p3" descr="Speech Icon, Voice, Talking, Audio, Speech">
            <a:extLst>
              <a:ext uri="{FF2B5EF4-FFF2-40B4-BE49-F238E27FC236}">
                <a16:creationId xmlns:a16="http://schemas.microsoft.com/office/drawing/2014/main" id="{C3D59592-7A53-30F9-78FB-E04A9259CFD5}"/>
              </a:ext>
            </a:extLst>
          </p:cNvPr>
          <p:cNvPicPr preferRelativeResize="0"/>
          <p:nvPr/>
        </p:nvPicPr>
        <p:blipFill rotWithShape="1">
          <a:blip r:embed="rId6">
            <a:alphaModFix/>
          </a:blip>
          <a:srcRect/>
          <a:stretch/>
        </p:blipFill>
        <p:spPr>
          <a:xfrm>
            <a:off x="11102687" y="135741"/>
            <a:ext cx="776168" cy="776168"/>
          </a:xfrm>
          <a:prstGeom prst="rect">
            <a:avLst/>
          </a:prstGeom>
          <a:noFill/>
          <a:ln>
            <a:noFill/>
          </a:ln>
        </p:spPr>
      </p:pic>
      <p:sp>
        <p:nvSpPr>
          <p:cNvPr id="35" name="Google Shape;112;p3">
            <a:extLst>
              <a:ext uri="{FF2B5EF4-FFF2-40B4-BE49-F238E27FC236}">
                <a16:creationId xmlns:a16="http://schemas.microsoft.com/office/drawing/2014/main" id="{BE1F446B-CCE3-16AD-7F50-FF076D5860F1}"/>
              </a:ext>
            </a:extLst>
          </p:cNvPr>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36" name="Google Shape;108;p3">
            <a:hlinkClick r:id="" action="ppaction://noaction">
              <a:snd r:embed="rId7" name="T3_W7F_1.1.wav"/>
            </a:hlinkClick>
            <a:extLst>
              <a:ext uri="{FF2B5EF4-FFF2-40B4-BE49-F238E27FC236}">
                <a16:creationId xmlns:a16="http://schemas.microsoft.com/office/drawing/2014/main" id="{423E4FEE-8E4F-6BC4-BDBF-7F089DBCBE73}"/>
              </a:ext>
            </a:extLst>
          </p:cNvPr>
          <p:cNvSpPr txBox="1"/>
          <p:nvPr/>
        </p:nvSpPr>
        <p:spPr>
          <a:xfrm>
            <a:off x="2837184" y="-46458"/>
            <a:ext cx="716426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4400" b="1" dirty="0">
                <a:solidFill>
                  <a:srgbClr val="002060"/>
                </a:solidFill>
                <a:latin typeface="Century Gothic"/>
                <a:ea typeface="Calibri"/>
                <a:cs typeface="Calibri"/>
                <a:sym typeface="Century Gothic"/>
              </a:rPr>
              <a:t>¡Bingo!</a:t>
            </a:r>
            <a:endParaRPr sz="4400" b="1" i="0" u="none" strike="noStrike" cap="none" dirty="0">
              <a:solidFill>
                <a:srgbClr val="000000"/>
              </a:solidFill>
              <a:latin typeface="Calibri"/>
              <a:ea typeface="Calibri"/>
              <a:cs typeface="Calibri"/>
              <a:sym typeface="Calibri"/>
            </a:endParaRPr>
          </a:p>
        </p:txBody>
      </p:sp>
      <p:sp>
        <p:nvSpPr>
          <p:cNvPr id="37" name="Google Shape;410;p19">
            <a:extLst>
              <a:ext uri="{FF2B5EF4-FFF2-40B4-BE49-F238E27FC236}">
                <a16:creationId xmlns:a16="http://schemas.microsoft.com/office/drawing/2014/main" id="{686487DF-AC00-E29C-510E-706841418F0A}"/>
              </a:ext>
            </a:extLst>
          </p:cNvPr>
          <p:cNvSpPr txBox="1"/>
          <p:nvPr/>
        </p:nvSpPr>
        <p:spPr>
          <a:xfrm>
            <a:off x="11669075"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8" name="Google Shape;387;p19">
            <a:extLst>
              <a:ext uri="{FF2B5EF4-FFF2-40B4-BE49-F238E27FC236}">
                <a16:creationId xmlns:a16="http://schemas.microsoft.com/office/drawing/2014/main" id="{48841135-66EB-1978-845D-C1896E6FD4D7}"/>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9" name="Google Shape;388;p19">
            <a:extLst>
              <a:ext uri="{FF2B5EF4-FFF2-40B4-BE49-F238E27FC236}">
                <a16:creationId xmlns:a16="http://schemas.microsoft.com/office/drawing/2014/main" id="{09021598-2E08-FFB7-4AD2-9DE98702DCDA}"/>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0" name="Google Shape;389;p19">
            <a:extLst>
              <a:ext uri="{FF2B5EF4-FFF2-40B4-BE49-F238E27FC236}">
                <a16:creationId xmlns:a16="http://schemas.microsoft.com/office/drawing/2014/main" id="{BFB1D55F-817A-C4E1-5774-9180F5BD928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1" name="Google Shape;390;p19">
            <a:extLst>
              <a:ext uri="{FF2B5EF4-FFF2-40B4-BE49-F238E27FC236}">
                <a16:creationId xmlns:a16="http://schemas.microsoft.com/office/drawing/2014/main" id="{16DB02FD-25DD-D49C-46FA-03CCEAB062DA}"/>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1;p19">
            <a:extLst>
              <a:ext uri="{FF2B5EF4-FFF2-40B4-BE49-F238E27FC236}">
                <a16:creationId xmlns:a16="http://schemas.microsoft.com/office/drawing/2014/main" id="{FD3F6936-CF6C-B302-3A07-7B2A6FFF991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3" name="Google Shape;393;p19">
            <a:extLst>
              <a:ext uri="{FF2B5EF4-FFF2-40B4-BE49-F238E27FC236}">
                <a16:creationId xmlns:a16="http://schemas.microsoft.com/office/drawing/2014/main" id="{5E3F594E-496B-EB1F-C8FA-C87607DDE4F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94;p19">
            <a:extLst>
              <a:ext uri="{FF2B5EF4-FFF2-40B4-BE49-F238E27FC236}">
                <a16:creationId xmlns:a16="http://schemas.microsoft.com/office/drawing/2014/main" id="{033F7515-340E-47C8-9BE9-FC214395AC73}"/>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395;p19">
            <a:extLst>
              <a:ext uri="{FF2B5EF4-FFF2-40B4-BE49-F238E27FC236}">
                <a16:creationId xmlns:a16="http://schemas.microsoft.com/office/drawing/2014/main" id="{0B53E6C0-FCB5-E756-3B34-679B331BA72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108;p3">
            <a:extLst>
              <a:ext uri="{FF2B5EF4-FFF2-40B4-BE49-F238E27FC236}">
                <a16:creationId xmlns:a16="http://schemas.microsoft.com/office/drawing/2014/main" id="{901934E8-268B-9572-0C06-A3A5DDDFC9B2}"/>
              </a:ext>
            </a:extLst>
          </p:cNvPr>
          <p:cNvSpPr txBox="1"/>
          <p:nvPr/>
        </p:nvSpPr>
        <p:spPr>
          <a:xfrm>
            <a:off x="7911680" y="921331"/>
            <a:ext cx="263908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2800" b="1" dirty="0">
                <a:solidFill>
                  <a:srgbClr val="002060"/>
                </a:solidFill>
                <a:latin typeface="Century Gothic"/>
                <a:ea typeface="Calibri"/>
                <a:cs typeface="Calibri"/>
                <a:sym typeface="Century Gothic"/>
              </a:rPr>
              <a:t>[SSC revisit 1]</a:t>
            </a:r>
            <a:endParaRPr sz="2800" b="1" i="0" u="none" strike="noStrike" cap="none" dirty="0">
              <a:solidFill>
                <a:srgbClr val="000000"/>
              </a:solidFill>
              <a:latin typeface="Calibri"/>
              <a:ea typeface="Calibri"/>
              <a:cs typeface="Calibri"/>
              <a:sym typeface="Calibri"/>
            </a:endParaRPr>
          </a:p>
        </p:txBody>
      </p:sp>
      <p:graphicFrame>
        <p:nvGraphicFramePr>
          <p:cNvPr id="47" name="Table 2">
            <a:extLst>
              <a:ext uri="{FF2B5EF4-FFF2-40B4-BE49-F238E27FC236}">
                <a16:creationId xmlns:a16="http://schemas.microsoft.com/office/drawing/2014/main" id="{33FC9C76-1F46-3604-4B97-D07E2FE5C40B}"/>
              </a:ext>
            </a:extLst>
          </p:cNvPr>
          <p:cNvGraphicFramePr>
            <a:graphicFrameLocks noGrp="1"/>
          </p:cNvGraphicFramePr>
          <p:nvPr/>
        </p:nvGraphicFramePr>
        <p:xfrm>
          <a:off x="382399" y="3519814"/>
          <a:ext cx="6426816" cy="3119136"/>
        </p:xfrm>
        <a:graphic>
          <a:graphicData uri="http://schemas.openxmlformats.org/drawingml/2006/table">
            <a:tbl>
              <a:tblPr firstRow="1" bandRow="1">
                <a:tableStyleId>{5940675A-B579-460E-94D1-54222C63F5DA}</a:tableStyleId>
              </a:tblPr>
              <a:tblGrid>
                <a:gridCol w="2142272">
                  <a:extLst>
                    <a:ext uri="{9D8B030D-6E8A-4147-A177-3AD203B41FA5}">
                      <a16:colId xmlns:a16="http://schemas.microsoft.com/office/drawing/2014/main" val="3730677954"/>
                    </a:ext>
                  </a:extLst>
                </a:gridCol>
                <a:gridCol w="2142272">
                  <a:extLst>
                    <a:ext uri="{9D8B030D-6E8A-4147-A177-3AD203B41FA5}">
                      <a16:colId xmlns:a16="http://schemas.microsoft.com/office/drawing/2014/main" val="4024590610"/>
                    </a:ext>
                  </a:extLst>
                </a:gridCol>
                <a:gridCol w="2142272">
                  <a:extLst>
                    <a:ext uri="{9D8B030D-6E8A-4147-A177-3AD203B41FA5}">
                      <a16:colId xmlns:a16="http://schemas.microsoft.com/office/drawing/2014/main" val="2664354955"/>
                    </a:ext>
                  </a:extLst>
                </a:gridCol>
              </a:tblGrid>
              <a:tr h="1039712">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8317203"/>
                  </a:ext>
                </a:extLst>
              </a:tr>
              <a:tr h="1039712">
                <a:tc>
                  <a:txBody>
                    <a:bodyPr/>
                    <a:lstStyle/>
                    <a:p>
                      <a:endParaRPr lang="en-GB"/>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4979464"/>
                  </a:ext>
                </a:extLst>
              </a:tr>
              <a:tr h="1039712">
                <a:tc>
                  <a:txBody>
                    <a:bodyPr/>
                    <a:lstStyle/>
                    <a:p>
                      <a:endParaRPr lang="en-GB"/>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38100" cap="flat" cmpd="sng" algn="ctr">
                      <a:solidFill>
                        <a:srgbClr val="002060"/>
                      </a:solidFill>
                      <a:prstDash val="dot"/>
                      <a:round/>
                      <a:headEnd type="none" w="med" len="med"/>
                      <a:tailEnd type="none" w="med" len="med"/>
                    </a:lnL>
                    <a:lnR w="38100" cap="flat" cmpd="sng" algn="ctr">
                      <a:solidFill>
                        <a:srgbClr val="002060"/>
                      </a:solidFill>
                      <a:prstDash val="dot"/>
                      <a:round/>
                      <a:headEnd type="none" w="med" len="med"/>
                      <a:tailEnd type="none" w="med" len="med"/>
                    </a:lnR>
                    <a:lnT w="38100" cap="flat" cmpd="sng" algn="ctr">
                      <a:solidFill>
                        <a:srgbClr val="002060"/>
                      </a:solidFill>
                      <a:prstDash val="dot"/>
                      <a:round/>
                      <a:headEnd type="none" w="med" len="med"/>
                      <a:tailEnd type="none" w="med" len="med"/>
                    </a:lnT>
                    <a:lnB w="3810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5394479"/>
                  </a:ext>
                </a:extLst>
              </a:tr>
            </a:tbl>
          </a:graphicData>
        </a:graphic>
      </p:graphicFrame>
      <p:sp>
        <p:nvSpPr>
          <p:cNvPr id="48" name="Speech Bubble: Rectangle with Corners Rounded 47">
            <a:extLst>
              <a:ext uri="{FF2B5EF4-FFF2-40B4-BE49-F238E27FC236}">
                <a16:creationId xmlns:a16="http://schemas.microsoft.com/office/drawing/2014/main" id="{0490D418-0956-3B77-8048-38A3114A404F}"/>
              </a:ext>
            </a:extLst>
          </p:cNvPr>
          <p:cNvSpPr/>
          <p:nvPr/>
        </p:nvSpPr>
        <p:spPr>
          <a:xfrm>
            <a:off x="5983321" y="100176"/>
            <a:ext cx="40181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Escribe </a:t>
            </a:r>
            <a:r>
              <a:rPr lang="en-GB" sz="2400" b="1" dirty="0" err="1">
                <a:solidFill>
                  <a:schemeClr val="bg1"/>
                </a:solidFill>
                <a:latin typeface="Century Gothic" panose="020B0502020202020204" pitchFamily="34" charset="0"/>
              </a:rPr>
              <a:t>nueve</a:t>
            </a:r>
            <a:r>
              <a:rPr lang="en-GB" sz="2400" b="1" dirty="0">
                <a:solidFill>
                  <a:schemeClr val="bg1"/>
                </a:solidFill>
                <a:latin typeface="Century Gothic" panose="020B0502020202020204" pitchFamily="34" charset="0"/>
              </a:rPr>
              <a:t> palabras.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49" name="Graphic 48" descr="Teacher">
            <a:extLst>
              <a:ext uri="{FF2B5EF4-FFF2-40B4-BE49-F238E27FC236}">
                <a16:creationId xmlns:a16="http://schemas.microsoft.com/office/drawing/2014/main" id="{C691B258-BE36-3F2C-E513-2CA8F1C473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5332" y="-37515"/>
            <a:ext cx="914400" cy="914400"/>
          </a:xfrm>
          <a:prstGeom prst="rect">
            <a:avLst/>
          </a:prstGeom>
        </p:spPr>
      </p:pic>
      <p:sp>
        <p:nvSpPr>
          <p:cNvPr id="51" name="Speech Bubble: Rectangle with Corners Rounded 50">
            <a:extLst>
              <a:ext uri="{FF2B5EF4-FFF2-40B4-BE49-F238E27FC236}">
                <a16:creationId xmlns:a16="http://schemas.microsoft.com/office/drawing/2014/main" id="{E20BCD23-23C4-D2B3-EC15-A415B06C34B3}"/>
              </a:ext>
            </a:extLst>
          </p:cNvPr>
          <p:cNvSpPr/>
          <p:nvPr/>
        </p:nvSpPr>
        <p:spPr>
          <a:xfrm>
            <a:off x="1170433" y="869005"/>
            <a:ext cx="6157500" cy="518040"/>
          </a:xfrm>
          <a:prstGeom prst="wedgeRoundRectCallout">
            <a:avLst>
              <a:gd name="adj1" fmla="val 36972"/>
              <a:gd name="adj2" fmla="val -704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Tu </a:t>
            </a:r>
            <a:r>
              <a:rPr lang="en-GB" sz="2400" b="1" dirty="0" err="1">
                <a:solidFill>
                  <a:schemeClr val="bg1"/>
                </a:solidFill>
                <a:latin typeface="Century Gothic" panose="020B0502020202020204" pitchFamily="34" charset="0"/>
              </a:rPr>
              <a:t>compañero</a:t>
            </a:r>
            <a:r>
              <a:rPr lang="en-GB" sz="2400" b="1" dirty="0">
                <a:solidFill>
                  <a:schemeClr val="bg1"/>
                </a:solidFill>
                <a:latin typeface="Century Gothic" panose="020B0502020202020204" pitchFamily="34" charset="0"/>
              </a:rPr>
              <a:t>/a </a:t>
            </a:r>
            <a:r>
              <a:rPr lang="en-GB" sz="2400" b="1" dirty="0" err="1">
                <a:solidFill>
                  <a:schemeClr val="bg1"/>
                </a:solidFill>
                <a:latin typeface="Century Gothic" panose="020B0502020202020204" pitchFamily="34" charset="0"/>
              </a:rPr>
              <a:t>pronuncia</a:t>
            </a:r>
            <a:r>
              <a:rPr lang="en-GB" sz="2400" b="1" dirty="0">
                <a:solidFill>
                  <a:schemeClr val="bg1"/>
                </a:solidFill>
                <a:latin typeface="Century Gothic" panose="020B0502020202020204" pitchFamily="34" charset="0"/>
              </a:rPr>
              <a:t> y </a:t>
            </a:r>
            <a:r>
              <a:rPr lang="en-GB" sz="2400" b="1" dirty="0" err="1">
                <a:solidFill>
                  <a:schemeClr val="bg1"/>
                </a:solidFill>
                <a:latin typeface="Century Gothic" panose="020B0502020202020204" pitchFamily="34" charset="0"/>
              </a:rPr>
              <a:t>adivina</a:t>
            </a:r>
            <a:r>
              <a:rPr lang="en-GB" sz="2400" b="1" dirty="0">
                <a:solidFill>
                  <a:schemeClr val="bg1"/>
                </a:solidFill>
                <a:latin typeface="Century Gothic" panose="020B0502020202020204" pitchFamily="34" charset="0"/>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92606D0C-8F56-07B0-BD02-7060BBBFF81C}"/>
              </a:ext>
            </a:extLst>
          </p:cNvPr>
          <p:cNvSpPr txBox="1"/>
          <p:nvPr/>
        </p:nvSpPr>
        <p:spPr>
          <a:xfrm>
            <a:off x="6990456" y="3471230"/>
            <a:ext cx="2193229" cy="584775"/>
          </a:xfrm>
          <a:prstGeom prst="rect">
            <a:avLst/>
          </a:prstGeom>
          <a:solidFill>
            <a:srgbClr val="77D1E9"/>
          </a:solidFill>
        </p:spPr>
        <p:txBody>
          <a:bodyPr wrap="none" rtlCol="0">
            <a:spAutoFit/>
          </a:bodyPr>
          <a:lstStyle/>
          <a:p>
            <a:r>
              <a:rPr lang="en-GB" sz="3200" b="1" dirty="0">
                <a:solidFill>
                  <a:srgbClr val="002060"/>
                </a:solidFill>
                <a:latin typeface="Century Gothic" panose="020B0502020202020204" pitchFamily="34" charset="0"/>
              </a:rPr>
              <a:t>Persona A</a:t>
            </a:r>
          </a:p>
        </p:txBody>
      </p:sp>
      <p:pic>
        <p:nvPicPr>
          <p:cNvPr id="63" name="Google Shape;111;p3" descr="Speech Icon, Voice, Talking, Audio, Speech">
            <a:extLst>
              <a:ext uri="{FF2B5EF4-FFF2-40B4-BE49-F238E27FC236}">
                <a16:creationId xmlns:a16="http://schemas.microsoft.com/office/drawing/2014/main" id="{42739138-F516-D765-A3C9-8EB8326952F9}"/>
              </a:ext>
            </a:extLst>
          </p:cNvPr>
          <p:cNvPicPr preferRelativeResize="0"/>
          <p:nvPr/>
        </p:nvPicPr>
        <p:blipFill rotWithShape="1">
          <a:blip r:embed="rId6">
            <a:alphaModFix/>
          </a:blip>
          <a:srcRect/>
          <a:stretch/>
        </p:blipFill>
        <p:spPr>
          <a:xfrm>
            <a:off x="9317042" y="3307824"/>
            <a:ext cx="776168" cy="776168"/>
          </a:xfrm>
          <a:prstGeom prst="rect">
            <a:avLst/>
          </a:prstGeom>
          <a:noFill/>
          <a:ln>
            <a:noFill/>
          </a:ln>
        </p:spPr>
      </p:pic>
      <p:sp>
        <p:nvSpPr>
          <p:cNvPr id="64" name="TextBox 63">
            <a:extLst>
              <a:ext uri="{FF2B5EF4-FFF2-40B4-BE49-F238E27FC236}">
                <a16:creationId xmlns:a16="http://schemas.microsoft.com/office/drawing/2014/main" id="{CA14C2C0-84F3-4576-7BB7-2ADA3506EDB7}"/>
              </a:ext>
            </a:extLst>
          </p:cNvPr>
          <p:cNvSpPr txBox="1"/>
          <p:nvPr/>
        </p:nvSpPr>
        <p:spPr>
          <a:xfrm>
            <a:off x="7003640" y="3471230"/>
            <a:ext cx="2124299" cy="584775"/>
          </a:xfrm>
          <a:prstGeom prst="rect">
            <a:avLst/>
          </a:prstGeom>
          <a:solidFill>
            <a:srgbClr val="77D1E9"/>
          </a:solidFill>
        </p:spPr>
        <p:txBody>
          <a:bodyPr wrap="none" rtlCol="0">
            <a:spAutoFit/>
          </a:bodyPr>
          <a:lstStyle/>
          <a:p>
            <a:r>
              <a:rPr lang="en-GB" sz="3200" b="1" dirty="0">
                <a:solidFill>
                  <a:srgbClr val="002060"/>
                </a:solidFill>
                <a:latin typeface="Century Gothic" panose="020B0502020202020204" pitchFamily="34" charset="0"/>
              </a:rPr>
              <a:t>Persona B</a:t>
            </a:r>
          </a:p>
        </p:txBody>
      </p:sp>
      <p:pic>
        <p:nvPicPr>
          <p:cNvPr id="65" name="Google Shape;111;p3" descr="Speech Icon, Voice, Talking, Audio, Speech">
            <a:extLst>
              <a:ext uri="{FF2B5EF4-FFF2-40B4-BE49-F238E27FC236}">
                <a16:creationId xmlns:a16="http://schemas.microsoft.com/office/drawing/2014/main" id="{9D076373-D883-7422-1DE8-C7C80C2CFCBE}"/>
              </a:ext>
            </a:extLst>
          </p:cNvPr>
          <p:cNvPicPr preferRelativeResize="0"/>
          <p:nvPr/>
        </p:nvPicPr>
        <p:blipFill rotWithShape="1">
          <a:blip r:embed="rId6">
            <a:alphaModFix/>
          </a:blip>
          <a:srcRect/>
          <a:stretch/>
        </p:blipFill>
        <p:spPr>
          <a:xfrm>
            <a:off x="9330226" y="3307824"/>
            <a:ext cx="776168" cy="776168"/>
          </a:xfrm>
          <a:prstGeom prst="rect">
            <a:avLst/>
          </a:prstGeom>
          <a:noFill/>
          <a:ln>
            <a:noFill/>
          </a:ln>
        </p:spPr>
      </p:pic>
      <p:sp>
        <p:nvSpPr>
          <p:cNvPr id="66" name="TextBox 65">
            <a:extLst>
              <a:ext uri="{FF2B5EF4-FFF2-40B4-BE49-F238E27FC236}">
                <a16:creationId xmlns:a16="http://schemas.microsoft.com/office/drawing/2014/main" id="{5C6CF61E-0ACD-3418-98E6-0D15D729D8C2}"/>
              </a:ext>
            </a:extLst>
          </p:cNvPr>
          <p:cNvSpPr txBox="1"/>
          <p:nvPr/>
        </p:nvSpPr>
        <p:spPr>
          <a:xfrm>
            <a:off x="8430065" y="6279827"/>
            <a:ext cx="2317267" cy="369332"/>
          </a:xfrm>
          <a:prstGeom prst="rect">
            <a:avLst/>
          </a:prstGeom>
          <a:solidFill>
            <a:srgbClr val="E2F0D9"/>
          </a:solidFill>
        </p:spPr>
        <p:txBody>
          <a:bodyPr wrap="square">
            <a:spAutoFit/>
          </a:bodyPr>
          <a:lstStyle/>
          <a:p>
            <a:r>
              <a:rPr lang="en-GB" sz="1800" b="1" dirty="0" err="1">
                <a:solidFill>
                  <a:srgbClr val="002060"/>
                </a:solidFill>
                <a:latin typeface="Century Gothic" panose="020B0502020202020204" pitchFamily="34" charset="0"/>
              </a:rPr>
              <a:t>adivinar</a:t>
            </a:r>
            <a:r>
              <a:rPr lang="en-GB" sz="1800" dirty="0">
                <a:solidFill>
                  <a:srgbClr val="002060"/>
                </a:solidFill>
                <a:latin typeface="Century Gothic" panose="020B0502020202020204" pitchFamily="34" charset="0"/>
              </a:rPr>
              <a:t> – to guess</a:t>
            </a:r>
            <a:endParaRPr lang="en-GB" dirty="0">
              <a:solidFill>
                <a:srgbClr val="002060"/>
              </a:solidFill>
            </a:endParaRPr>
          </a:p>
        </p:txBody>
      </p:sp>
      <p:sp>
        <p:nvSpPr>
          <p:cNvPr id="67" name="TextBox 66">
            <a:hlinkClick r:id="" action="ppaction://noaction">
              <a:snd r:embed="rId10" name="T3_W7F_1.3.wav"/>
            </a:hlinkClick>
            <a:extLst>
              <a:ext uri="{FF2B5EF4-FFF2-40B4-BE49-F238E27FC236}">
                <a16:creationId xmlns:a16="http://schemas.microsoft.com/office/drawing/2014/main" id="{B801064F-D087-8823-4E8E-33BC1D64DD9F}"/>
              </a:ext>
            </a:extLst>
          </p:cNvPr>
          <p:cNvSpPr txBox="1"/>
          <p:nvPr/>
        </p:nvSpPr>
        <p:spPr>
          <a:xfrm>
            <a:off x="475693" y="1554187"/>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cuerda</a:t>
            </a:r>
            <a:endParaRPr lang="es-ES" dirty="0">
              <a:solidFill>
                <a:srgbClr val="002060"/>
              </a:solidFill>
              <a:latin typeface="Century Gothic" panose="020B0502020202020204" pitchFamily="34" charset="0"/>
            </a:endParaRPr>
          </a:p>
        </p:txBody>
      </p:sp>
      <p:sp>
        <p:nvSpPr>
          <p:cNvPr id="73" name="TextBox 72">
            <a:hlinkClick r:id="" action="ppaction://noaction">
              <a:snd r:embed="rId11" name="T3_W7F_1.13.wav"/>
            </a:hlinkClick>
            <a:extLst>
              <a:ext uri="{FF2B5EF4-FFF2-40B4-BE49-F238E27FC236}">
                <a16:creationId xmlns:a16="http://schemas.microsoft.com/office/drawing/2014/main" id="{1AD36A0D-D943-0026-1917-ACC8F7CCA32D}"/>
              </a:ext>
            </a:extLst>
          </p:cNvPr>
          <p:cNvSpPr txBox="1"/>
          <p:nvPr/>
        </p:nvSpPr>
        <p:spPr>
          <a:xfrm>
            <a:off x="1886397" y="2388973"/>
            <a:ext cx="2164421"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baloncesto</a:t>
            </a:r>
            <a:endParaRPr lang="es-ES" dirty="0">
              <a:solidFill>
                <a:srgbClr val="002060"/>
              </a:solidFill>
              <a:latin typeface="Century Gothic" panose="020B0502020202020204" pitchFamily="34" charset="0"/>
            </a:endParaRPr>
          </a:p>
        </p:txBody>
      </p:sp>
      <p:sp>
        <p:nvSpPr>
          <p:cNvPr id="83" name="TextBox 82">
            <a:hlinkClick r:id="" action="ppaction://noaction">
              <a:snd r:embed="rId12" name="T3_W7F_1.8.wav"/>
            </a:hlinkClick>
            <a:extLst>
              <a:ext uri="{FF2B5EF4-FFF2-40B4-BE49-F238E27FC236}">
                <a16:creationId xmlns:a16="http://schemas.microsoft.com/office/drawing/2014/main" id="{A94AD438-FACC-589B-12FE-D15839484B55}"/>
              </a:ext>
            </a:extLst>
          </p:cNvPr>
          <p:cNvSpPr txBox="1"/>
          <p:nvPr/>
        </p:nvSpPr>
        <p:spPr>
          <a:xfrm>
            <a:off x="1368759" y="1934638"/>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calle</a:t>
            </a:r>
            <a:endParaRPr lang="es-ES" dirty="0">
              <a:solidFill>
                <a:srgbClr val="002060"/>
              </a:solidFill>
              <a:latin typeface="Century Gothic" panose="020B0502020202020204" pitchFamily="34" charset="0"/>
            </a:endParaRPr>
          </a:p>
        </p:txBody>
      </p:sp>
      <p:sp>
        <p:nvSpPr>
          <p:cNvPr id="84" name="TextBox 83">
            <a:hlinkClick r:id="" action="ppaction://noaction">
              <a:snd r:embed="rId13" name="T3_W7F_1.19.wav"/>
            </a:hlinkClick>
            <a:extLst>
              <a:ext uri="{FF2B5EF4-FFF2-40B4-BE49-F238E27FC236}">
                <a16:creationId xmlns:a16="http://schemas.microsoft.com/office/drawing/2014/main" id="{C5D1784F-2F07-E524-BEC1-6614C95FE69E}"/>
              </a:ext>
            </a:extLst>
          </p:cNvPr>
          <p:cNvSpPr txBox="1"/>
          <p:nvPr/>
        </p:nvSpPr>
        <p:spPr>
          <a:xfrm>
            <a:off x="6809215" y="2831235"/>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isla</a:t>
            </a:r>
            <a:endParaRPr lang="es-ES" dirty="0">
              <a:solidFill>
                <a:srgbClr val="002060"/>
              </a:solidFill>
              <a:latin typeface="Century Gothic" panose="020B0502020202020204" pitchFamily="34" charset="0"/>
            </a:endParaRPr>
          </a:p>
        </p:txBody>
      </p:sp>
      <p:sp>
        <p:nvSpPr>
          <p:cNvPr id="89" name="TextBox 88">
            <a:hlinkClick r:id="" action="ppaction://noaction">
              <a:snd r:embed="rId14" name="T3_W7F_1.17.wav"/>
            </a:hlinkClick>
            <a:extLst>
              <a:ext uri="{FF2B5EF4-FFF2-40B4-BE49-F238E27FC236}">
                <a16:creationId xmlns:a16="http://schemas.microsoft.com/office/drawing/2014/main" id="{AA6D2F2D-DE21-D733-3936-70F3351D41B2}"/>
              </a:ext>
            </a:extLst>
          </p:cNvPr>
          <p:cNvSpPr txBox="1"/>
          <p:nvPr/>
        </p:nvSpPr>
        <p:spPr>
          <a:xfrm>
            <a:off x="1377915" y="2828949"/>
            <a:ext cx="1808912"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inteligente</a:t>
            </a:r>
            <a:endParaRPr lang="es-ES" dirty="0">
              <a:solidFill>
                <a:srgbClr val="002060"/>
              </a:solidFill>
              <a:latin typeface="Century Gothic" panose="020B0502020202020204" pitchFamily="34" charset="0"/>
            </a:endParaRPr>
          </a:p>
        </p:txBody>
      </p:sp>
      <p:sp>
        <p:nvSpPr>
          <p:cNvPr id="90" name="TextBox 89">
            <a:hlinkClick r:id="" action="ppaction://noaction">
              <a:snd r:embed="rId15" name="T3_W7F_1.12.wav"/>
            </a:hlinkClick>
            <a:extLst>
              <a:ext uri="{FF2B5EF4-FFF2-40B4-BE49-F238E27FC236}">
                <a16:creationId xmlns:a16="http://schemas.microsoft.com/office/drawing/2014/main" id="{5A307171-99D6-1682-097A-5079680B603F}"/>
              </a:ext>
            </a:extLst>
          </p:cNvPr>
          <p:cNvSpPr txBox="1"/>
          <p:nvPr/>
        </p:nvSpPr>
        <p:spPr>
          <a:xfrm>
            <a:off x="475693" y="2354104"/>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juego</a:t>
            </a:r>
            <a:endParaRPr lang="es-ES" dirty="0">
              <a:solidFill>
                <a:srgbClr val="002060"/>
              </a:solidFill>
              <a:latin typeface="Century Gothic" panose="020B0502020202020204" pitchFamily="34" charset="0"/>
            </a:endParaRPr>
          </a:p>
        </p:txBody>
      </p:sp>
      <p:sp>
        <p:nvSpPr>
          <p:cNvPr id="91" name="TextBox 90">
            <a:hlinkClick r:id="" action="ppaction://noaction">
              <a:snd r:embed="rId16" name="T3_W7F_1.14.wav"/>
            </a:hlinkClick>
            <a:extLst>
              <a:ext uri="{FF2B5EF4-FFF2-40B4-BE49-F238E27FC236}">
                <a16:creationId xmlns:a16="http://schemas.microsoft.com/office/drawing/2014/main" id="{3AD17155-379E-7C26-E56F-8DC083A9ECA2}"/>
              </a:ext>
            </a:extLst>
          </p:cNvPr>
          <p:cNvSpPr txBox="1"/>
          <p:nvPr/>
        </p:nvSpPr>
        <p:spPr>
          <a:xfrm>
            <a:off x="4070557" y="2394670"/>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paella</a:t>
            </a:r>
            <a:endParaRPr lang="es-ES" dirty="0">
              <a:solidFill>
                <a:srgbClr val="002060"/>
              </a:solidFill>
              <a:latin typeface="Century Gothic" panose="020B0502020202020204" pitchFamily="34" charset="0"/>
            </a:endParaRPr>
          </a:p>
        </p:txBody>
      </p:sp>
      <p:sp>
        <p:nvSpPr>
          <p:cNvPr id="93" name="TextBox 92">
            <a:hlinkClick r:id="" action="ppaction://noaction">
              <a:snd r:embed="rId17" name="T3_W7F_1.15.wav"/>
            </a:hlinkClick>
            <a:extLst>
              <a:ext uri="{FF2B5EF4-FFF2-40B4-BE49-F238E27FC236}">
                <a16:creationId xmlns:a16="http://schemas.microsoft.com/office/drawing/2014/main" id="{3076C5B1-7339-9F2F-1523-B7FFB2053459}"/>
              </a:ext>
            </a:extLst>
          </p:cNvPr>
          <p:cNvSpPr txBox="1"/>
          <p:nvPr/>
        </p:nvSpPr>
        <p:spPr>
          <a:xfrm>
            <a:off x="5932164" y="2354466"/>
            <a:ext cx="135255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piña 🍍</a:t>
            </a:r>
            <a:endParaRPr lang="es-ES" dirty="0">
              <a:solidFill>
                <a:srgbClr val="002060"/>
              </a:solidFill>
              <a:latin typeface="Century Gothic" panose="020B0502020202020204" pitchFamily="34" charset="0"/>
            </a:endParaRPr>
          </a:p>
        </p:txBody>
      </p:sp>
      <p:sp>
        <p:nvSpPr>
          <p:cNvPr id="98" name="TextBox 97">
            <a:hlinkClick r:id="" action="ppaction://noaction">
              <a:snd r:embed="rId18" name="T3_W7F_1.16.wav"/>
            </a:hlinkClick>
            <a:extLst>
              <a:ext uri="{FF2B5EF4-FFF2-40B4-BE49-F238E27FC236}">
                <a16:creationId xmlns:a16="http://schemas.microsoft.com/office/drawing/2014/main" id="{2ED43636-FFDC-A702-B646-4DC4699B834B}"/>
              </a:ext>
            </a:extLst>
          </p:cNvPr>
          <p:cNvSpPr txBox="1"/>
          <p:nvPr/>
        </p:nvSpPr>
        <p:spPr>
          <a:xfrm>
            <a:off x="7757032" y="2280498"/>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Héctor</a:t>
            </a:r>
            <a:endParaRPr lang="es-ES" dirty="0">
              <a:solidFill>
                <a:srgbClr val="002060"/>
              </a:solidFill>
              <a:latin typeface="Century Gothic" panose="020B0502020202020204" pitchFamily="34" charset="0"/>
            </a:endParaRPr>
          </a:p>
        </p:txBody>
      </p:sp>
      <p:sp>
        <p:nvSpPr>
          <p:cNvPr id="99" name="TextBox 98">
            <a:hlinkClick r:id="" action="ppaction://noaction">
              <a:snd r:embed="rId19" name="T3_W7F_1.18.wav"/>
            </a:hlinkClick>
            <a:extLst>
              <a:ext uri="{FF2B5EF4-FFF2-40B4-BE49-F238E27FC236}">
                <a16:creationId xmlns:a16="http://schemas.microsoft.com/office/drawing/2014/main" id="{AE5EC9FC-6E9D-B531-511E-71ECACD76CA3}"/>
              </a:ext>
            </a:extLst>
          </p:cNvPr>
          <p:cNvSpPr txBox="1"/>
          <p:nvPr/>
        </p:nvSpPr>
        <p:spPr>
          <a:xfrm>
            <a:off x="4969818" y="2831235"/>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esquí</a:t>
            </a:r>
            <a:endParaRPr lang="es-ES" dirty="0">
              <a:solidFill>
                <a:srgbClr val="002060"/>
              </a:solidFill>
              <a:latin typeface="Century Gothic" panose="020B0502020202020204" pitchFamily="34" charset="0"/>
            </a:endParaRPr>
          </a:p>
        </p:txBody>
      </p:sp>
      <p:sp>
        <p:nvSpPr>
          <p:cNvPr id="103" name="TextBox 102">
            <a:hlinkClick r:id="" action="ppaction://noaction">
              <a:snd r:embed="rId20" name="T3_W7F_1.9.wav"/>
            </a:hlinkClick>
            <a:extLst>
              <a:ext uri="{FF2B5EF4-FFF2-40B4-BE49-F238E27FC236}">
                <a16:creationId xmlns:a16="http://schemas.microsoft.com/office/drawing/2014/main" id="{0A30C11A-8BD7-601B-FDCF-1C2897593D41}"/>
              </a:ext>
            </a:extLst>
          </p:cNvPr>
          <p:cNvSpPr txBox="1"/>
          <p:nvPr/>
        </p:nvSpPr>
        <p:spPr>
          <a:xfrm>
            <a:off x="2790226" y="1959529"/>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guitarra</a:t>
            </a:r>
            <a:endParaRPr lang="es-ES" dirty="0">
              <a:solidFill>
                <a:srgbClr val="002060"/>
              </a:solidFill>
              <a:latin typeface="Century Gothic" panose="020B0502020202020204" pitchFamily="34" charset="0"/>
            </a:endParaRPr>
          </a:p>
        </p:txBody>
      </p:sp>
      <p:sp>
        <p:nvSpPr>
          <p:cNvPr id="104" name="TextBox 103">
            <a:hlinkClick r:id="" action="ppaction://noaction">
              <a:snd r:embed="rId21" name="T3_W7F_1.11.wav"/>
            </a:hlinkClick>
            <a:extLst>
              <a:ext uri="{FF2B5EF4-FFF2-40B4-BE49-F238E27FC236}">
                <a16:creationId xmlns:a16="http://schemas.microsoft.com/office/drawing/2014/main" id="{6D55778F-EE72-D17A-C98F-079F9A209CD5}"/>
              </a:ext>
            </a:extLst>
          </p:cNvPr>
          <p:cNvSpPr txBox="1"/>
          <p:nvPr/>
        </p:nvSpPr>
        <p:spPr>
          <a:xfrm>
            <a:off x="6735666" y="1884695"/>
            <a:ext cx="1511394"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paquete</a:t>
            </a:r>
            <a:endParaRPr lang="es-ES" dirty="0">
              <a:solidFill>
                <a:srgbClr val="002060"/>
              </a:solidFill>
              <a:latin typeface="Century Gothic" panose="020B0502020202020204" pitchFamily="34" charset="0"/>
            </a:endParaRPr>
          </a:p>
        </p:txBody>
      </p:sp>
      <p:sp>
        <p:nvSpPr>
          <p:cNvPr id="105" name="TextBox 104">
            <a:hlinkClick r:id="" action="ppaction://noaction">
              <a:snd r:embed="rId22" name="T3_W7F_1.10.wav"/>
            </a:hlinkClick>
            <a:extLst>
              <a:ext uri="{FF2B5EF4-FFF2-40B4-BE49-F238E27FC236}">
                <a16:creationId xmlns:a16="http://schemas.microsoft.com/office/drawing/2014/main" id="{1B3BA2E5-A313-CBA8-B438-295BEABE4E5E}"/>
              </a:ext>
            </a:extLst>
          </p:cNvPr>
          <p:cNvSpPr txBox="1"/>
          <p:nvPr/>
        </p:nvSpPr>
        <p:spPr>
          <a:xfrm>
            <a:off x="4969818" y="1919638"/>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leche</a:t>
            </a:r>
            <a:endParaRPr lang="es-ES" dirty="0">
              <a:solidFill>
                <a:srgbClr val="002060"/>
              </a:solidFill>
              <a:latin typeface="Century Gothic" panose="020B0502020202020204" pitchFamily="34" charset="0"/>
            </a:endParaRPr>
          </a:p>
        </p:txBody>
      </p:sp>
      <p:sp>
        <p:nvSpPr>
          <p:cNvPr id="118" name="TextBox 117">
            <a:hlinkClick r:id="" action="ppaction://noaction">
              <a:snd r:embed="rId23" name="T3_W7F_1.4.wav"/>
            </a:hlinkClick>
            <a:extLst>
              <a:ext uri="{FF2B5EF4-FFF2-40B4-BE49-F238E27FC236}">
                <a16:creationId xmlns:a16="http://schemas.microsoft.com/office/drawing/2014/main" id="{28797854-8186-D6AD-B1DB-B961C492B78B}"/>
              </a:ext>
            </a:extLst>
          </p:cNvPr>
          <p:cNvSpPr txBox="1"/>
          <p:nvPr/>
        </p:nvSpPr>
        <p:spPr>
          <a:xfrm>
            <a:off x="2418746" y="1591453"/>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plaza</a:t>
            </a:r>
            <a:endParaRPr lang="es-ES" dirty="0">
              <a:solidFill>
                <a:srgbClr val="002060"/>
              </a:solidFill>
              <a:latin typeface="Century Gothic" panose="020B0502020202020204" pitchFamily="34" charset="0"/>
            </a:endParaRPr>
          </a:p>
        </p:txBody>
      </p:sp>
      <p:sp>
        <p:nvSpPr>
          <p:cNvPr id="120" name="TextBox 119">
            <a:hlinkClick r:id="" action="ppaction://noaction">
              <a:snd r:embed="rId24" name="T3_W7F_1.6.wav"/>
            </a:hlinkClick>
            <a:extLst>
              <a:ext uri="{FF2B5EF4-FFF2-40B4-BE49-F238E27FC236}">
                <a16:creationId xmlns:a16="http://schemas.microsoft.com/office/drawing/2014/main" id="{5EDCFDE0-AF51-6B3B-BE88-5377E830D7E0}"/>
              </a:ext>
            </a:extLst>
          </p:cNvPr>
          <p:cNvSpPr txBox="1"/>
          <p:nvPr/>
        </p:nvSpPr>
        <p:spPr>
          <a:xfrm>
            <a:off x="5919860" y="1531882"/>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visita</a:t>
            </a:r>
            <a:endParaRPr lang="es-ES" dirty="0">
              <a:solidFill>
                <a:srgbClr val="002060"/>
              </a:solidFill>
              <a:latin typeface="Century Gothic" panose="020B0502020202020204" pitchFamily="34" charset="0"/>
            </a:endParaRPr>
          </a:p>
        </p:txBody>
      </p:sp>
      <p:sp>
        <p:nvSpPr>
          <p:cNvPr id="121" name="TextBox 120">
            <a:hlinkClick r:id="" action="ppaction://noaction">
              <a:snd r:embed="rId25" name="T3_W7F_1.5.wav"/>
            </a:hlinkClick>
            <a:extLst>
              <a:ext uri="{FF2B5EF4-FFF2-40B4-BE49-F238E27FC236}">
                <a16:creationId xmlns:a16="http://schemas.microsoft.com/office/drawing/2014/main" id="{B68C7EF4-75DF-CB9A-D9A3-CBD10D299901}"/>
              </a:ext>
            </a:extLst>
          </p:cNvPr>
          <p:cNvSpPr txBox="1"/>
          <p:nvPr/>
        </p:nvSpPr>
        <p:spPr>
          <a:xfrm>
            <a:off x="4185698" y="1572351"/>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correr</a:t>
            </a:r>
            <a:endParaRPr lang="es-ES" dirty="0">
              <a:solidFill>
                <a:srgbClr val="002060"/>
              </a:solidFill>
              <a:latin typeface="Century Gothic" panose="020B0502020202020204" pitchFamily="34" charset="0"/>
            </a:endParaRPr>
          </a:p>
        </p:txBody>
      </p:sp>
      <p:sp>
        <p:nvSpPr>
          <p:cNvPr id="122" name="TextBox 121">
            <a:hlinkClick r:id="" action="ppaction://noaction">
              <a:snd r:embed="rId26" name="T3_W7F_1.7.wav"/>
            </a:hlinkClick>
            <a:extLst>
              <a:ext uri="{FF2B5EF4-FFF2-40B4-BE49-F238E27FC236}">
                <a16:creationId xmlns:a16="http://schemas.microsoft.com/office/drawing/2014/main" id="{0D2BBFBD-BE19-F4F6-5CAB-DC69EAA44E33}"/>
              </a:ext>
            </a:extLst>
          </p:cNvPr>
          <p:cNvSpPr txBox="1"/>
          <p:nvPr/>
        </p:nvSpPr>
        <p:spPr>
          <a:xfrm>
            <a:off x="7753790" y="1480726"/>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galleta</a:t>
            </a:r>
            <a:endParaRPr lang="es-ES" dirty="0">
              <a:solidFill>
                <a:srgbClr val="002060"/>
              </a:solidFill>
              <a:latin typeface="Century Gothic" panose="020B0502020202020204" pitchFamily="34" charset="0"/>
            </a:endParaRPr>
          </a:p>
        </p:txBody>
      </p:sp>
      <p:sp>
        <p:nvSpPr>
          <p:cNvPr id="123" name="TextBox 122">
            <a:hlinkClick r:id="" action="ppaction://noaction">
              <a:snd r:embed="rId27" name="T3_W7F_1.20.wav"/>
            </a:hlinkClick>
            <a:extLst>
              <a:ext uri="{FF2B5EF4-FFF2-40B4-BE49-F238E27FC236}">
                <a16:creationId xmlns:a16="http://schemas.microsoft.com/office/drawing/2014/main" id="{3EE77F30-5498-740E-5447-E5D72CC0E089}"/>
              </a:ext>
            </a:extLst>
          </p:cNvPr>
          <p:cNvSpPr txBox="1"/>
          <p:nvPr/>
        </p:nvSpPr>
        <p:spPr>
          <a:xfrm>
            <a:off x="8883291" y="2744068"/>
            <a:ext cx="1352550" cy="461665"/>
          </a:xfrm>
          <a:prstGeom prst="rect">
            <a:avLst/>
          </a:prstGeom>
          <a:noFill/>
        </p:spPr>
        <p:txBody>
          <a:bodyPr wrap="square" rtlCol="0">
            <a:spAutoFit/>
          </a:bodyPr>
          <a:lstStyle/>
          <a:p>
            <a:r>
              <a:rPr lang="es-ES" sz="2400" dirty="0">
                <a:solidFill>
                  <a:srgbClr val="002060"/>
                </a:solidFill>
                <a:latin typeface="Century Gothic" panose="020B0502020202020204" pitchFamily="34" charset="0"/>
              </a:rPr>
              <a:t>bosque</a:t>
            </a:r>
            <a:endParaRPr lang="es-ES"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6008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1.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7F_1.21.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subTnLst>
                                    <p:audio>
                                      <p:cMediaNode>
                                        <p:cTn display="0" masterRel="sameClick">
                                          <p:stCondLst>
                                            <p:cond evt="begin" delay="0">
                                              <p:tn val="18"/>
                                            </p:cond>
                                          </p:stCondLst>
                                          <p:endCondLst>
                                            <p:cond evt="onStopAudio" delay="0">
                                              <p:tgtEl>
                                                <p:sldTgt/>
                                              </p:tgtEl>
                                            </p:cond>
                                          </p:endCondLst>
                                        </p:cTn>
                                        <p:tgtEl>
                                          <p:sndTgt r:embed="rId5" name="T3_W7F_1.22.wav"/>
                                        </p:tgtEl>
                                      </p:cMediaNode>
                                    </p:audio>
                                  </p:subTnLst>
                                </p:cTn>
                              </p:par>
                              <p:par>
                                <p:cTn id="21" presetID="10"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5"/>
                    </p:tgtEl>
                  </p:cond>
                </p:stCondLst>
                <p:endSync evt="end" delay="0">
                  <p:rtn val="all"/>
                </p:endSync>
                <p:childTnLst>
                  <p:par>
                    <p:cTn id="25" fill="hold">
                      <p:stCondLst>
                        <p:cond delay="0"/>
                      </p:stCondLst>
                      <p:childTnLst>
                        <p:par>
                          <p:cTn id="26" fill="hold">
                            <p:stCondLst>
                              <p:cond delay="0"/>
                            </p:stCondLst>
                            <p:childTnLst>
                              <p:par>
                                <p:cTn id="27" presetID="12" presetClass="exit" presetSubtype="4" fill="remove" grpId="0" nodeType="clickEffect">
                                  <p:stCondLst>
                                    <p:cond delay="0"/>
                                  </p:stCondLst>
                                  <p:childTnLst>
                                    <p:anim calcmode="lin" valueType="num">
                                      <p:cBhvr additive="base">
                                        <p:cTn id="28" dur="59000"/>
                                        <p:tgtEl>
                                          <p:spTgt spid="39"/>
                                        </p:tgtEl>
                                        <p:attrNameLst>
                                          <p:attrName>ppt_y</p:attrName>
                                        </p:attrNameLst>
                                      </p:cBhvr>
                                      <p:tavLst>
                                        <p:tav tm="0">
                                          <p:val>
                                            <p:strVal val="#ppt_y"/>
                                          </p:val>
                                        </p:tav>
                                        <p:tav tm="100000">
                                          <p:val>
                                            <p:strVal val="#ppt_y+#ppt_h*1.125000"/>
                                          </p:val>
                                        </p:tav>
                                      </p:tavLst>
                                    </p:anim>
                                    <p:animEffect transition="out" filter="wipe(down)">
                                      <p:cBhvr>
                                        <p:cTn id="29" dur="59000"/>
                                        <p:tgtEl>
                                          <p:spTgt spid="39"/>
                                        </p:tgtEl>
                                      </p:cBhvr>
                                    </p:animEffect>
                                    <p:set>
                                      <p:cBhvr>
                                        <p:cTn id="30" dur="1" fill="hold">
                                          <p:stCondLst>
                                            <p:cond delay="58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9" grpId="0" animBg="1"/>
      <p:bldP spid="51" grpId="0" animBg="1"/>
      <p:bldP spid="52" grpId="0" animBg="1"/>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9" name="Speech Bubble: Rectangle with Corners Rounded 8">
            <a:hlinkClick r:id="" action="ppaction://noaction">
              <a:snd r:embed="rId3" name="T3_W7F_2.1.wav"/>
            </a:hlinkClick>
            <a:extLst>
              <a:ext uri="{FF2B5EF4-FFF2-40B4-BE49-F238E27FC236}">
                <a16:creationId xmlns:a16="http://schemas.microsoft.com/office/drawing/2014/main" id="{C7BD70C0-B2B1-8747-4119-EEEE0F14DCB3}"/>
              </a:ext>
            </a:extLst>
          </p:cNvPr>
          <p:cNvSpPr/>
          <p:nvPr/>
        </p:nvSpPr>
        <p:spPr>
          <a:xfrm>
            <a:off x="4092500" y="210290"/>
            <a:ext cx="5459084" cy="519576"/>
          </a:xfrm>
          <a:prstGeom prst="wedgeRoundRectCallout">
            <a:avLst>
              <a:gd name="adj1" fmla="val -52237"/>
              <a:gd name="adj2" fmla="val 882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¿Por</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qué* </a:t>
            </a:r>
            <a:r>
              <a:rPr kumimoji="0" lang="en-GB" sz="2800" b="1"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aprender</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1" name="Graphic 10" descr="Teacher">
            <a:extLst>
              <a:ext uri="{FF2B5EF4-FFF2-40B4-BE49-F238E27FC236}">
                <a16:creationId xmlns:a16="http://schemas.microsoft.com/office/drawing/2014/main" id="{4A5264AF-9C1E-4418-D50B-A788133133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56272" y="46246"/>
            <a:ext cx="914400" cy="914400"/>
          </a:xfrm>
          <a:prstGeom prst="rect">
            <a:avLst/>
          </a:prstGeom>
        </p:spPr>
      </p:pic>
      <p:grpSp>
        <p:nvGrpSpPr>
          <p:cNvPr id="14" name="Group 13">
            <a:extLst>
              <a:ext uri="{FF2B5EF4-FFF2-40B4-BE49-F238E27FC236}">
                <a16:creationId xmlns:a16="http://schemas.microsoft.com/office/drawing/2014/main" id="{BCDB55CA-B5EB-2C7B-0AAB-916CAA666A53}"/>
              </a:ext>
            </a:extLst>
          </p:cNvPr>
          <p:cNvGrpSpPr/>
          <p:nvPr/>
        </p:nvGrpSpPr>
        <p:grpSpPr>
          <a:xfrm>
            <a:off x="847784" y="913844"/>
            <a:ext cx="4685507" cy="5780034"/>
            <a:chOff x="847785" y="1077966"/>
            <a:chExt cx="4005398" cy="5558512"/>
          </a:xfrm>
        </p:grpSpPr>
        <p:pic>
          <p:nvPicPr>
            <p:cNvPr id="17" name="Picture 4" descr="Icon, Clipboard, Paperclip, Memo">
              <a:extLst>
                <a:ext uri="{FF2B5EF4-FFF2-40B4-BE49-F238E27FC236}">
                  <a16:creationId xmlns:a16="http://schemas.microsoft.com/office/drawing/2014/main" id="{0E736DA5-4484-CC44-DB6E-4FF1B17AB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785" y="1077966"/>
              <a:ext cx="4005398" cy="555851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9D8BB57-19F2-4087-AC39-80E76C5AA1B5}"/>
                </a:ext>
              </a:extLst>
            </p:cNvPr>
            <p:cNvSpPr/>
            <p:nvPr/>
          </p:nvSpPr>
          <p:spPr>
            <a:xfrm>
              <a:off x="1594884" y="2919645"/>
              <a:ext cx="2424223" cy="2864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hlinkClick r:id="" action="ppaction://noaction">
              <a:snd r:embed="rId7" name="T3_W7F_2.2.wav"/>
            </a:hlinkClick>
            <a:extLst>
              <a:ext uri="{FF2B5EF4-FFF2-40B4-BE49-F238E27FC236}">
                <a16:creationId xmlns:a16="http://schemas.microsoft.com/office/drawing/2014/main" id="{A2136BF0-E8B7-EC85-5203-7FF66BF41C49}"/>
              </a:ext>
            </a:extLst>
          </p:cNvPr>
          <p:cNvSpPr txBox="1"/>
          <p:nvPr/>
        </p:nvSpPr>
        <p:spPr>
          <a:xfrm>
            <a:off x="1927210" y="2477593"/>
            <a:ext cx="2526654" cy="461665"/>
          </a:xfrm>
          <a:prstGeom prst="rect">
            <a:avLst/>
          </a:prstGeom>
          <a:noFill/>
        </p:spPr>
        <p:txBody>
          <a:bodyPr wrap="none" rtlCol="0">
            <a:spAutoFit/>
          </a:bodyPr>
          <a:lstStyle/>
          <a:p>
            <a:r>
              <a:rPr lang="en-GB" sz="2400" b="1" dirty="0">
                <a:solidFill>
                  <a:srgbClr val="002060"/>
                </a:solidFill>
                <a:latin typeface="Baguet Script" panose="00000500000000000000" pitchFamily="2" charset="0"/>
              </a:rPr>
              <a:t>1 </a:t>
            </a:r>
            <a:r>
              <a:rPr lang="en-GB" sz="2400" b="1" dirty="0" err="1">
                <a:solidFill>
                  <a:srgbClr val="002060"/>
                </a:solidFill>
                <a:latin typeface="Century Gothic" panose="020B0502020202020204" pitchFamily="34" charset="0"/>
              </a:rPr>
              <a:t>Ha</a:t>
            </a:r>
            <a:r>
              <a:rPr lang="en-GB" sz="2400" dirty="0" err="1">
                <a:solidFill>
                  <a:srgbClr val="002060"/>
                </a:solidFill>
                <a:latin typeface="Century Gothic" panose="020B0502020202020204" pitchFamily="34" charset="0"/>
              </a:rPr>
              <a:t>cer</a:t>
            </a:r>
            <a:r>
              <a:rPr lang="en-GB" sz="2400" dirty="0">
                <a:solidFill>
                  <a:srgbClr val="002060"/>
                </a:solidFill>
                <a:latin typeface="Century Gothic" panose="020B0502020202020204" pitchFamily="34" charset="0"/>
              </a:rPr>
              <a:t> ami</a:t>
            </a:r>
            <a:r>
              <a:rPr lang="en-GB" sz="2400" b="1" dirty="0">
                <a:solidFill>
                  <a:srgbClr val="002060"/>
                </a:solidFill>
                <a:latin typeface="Century Gothic" panose="020B0502020202020204" pitchFamily="34" charset="0"/>
              </a:rPr>
              <a:t>go</a:t>
            </a:r>
            <a:r>
              <a:rPr lang="en-GB" sz="2400" dirty="0">
                <a:solidFill>
                  <a:srgbClr val="002060"/>
                </a:solidFill>
                <a:latin typeface="Century Gothic" panose="020B0502020202020204" pitchFamily="34" charset="0"/>
              </a:rPr>
              <a:t>s</a:t>
            </a:r>
          </a:p>
        </p:txBody>
      </p:sp>
      <p:sp>
        <p:nvSpPr>
          <p:cNvPr id="20" name="TextBox 19">
            <a:hlinkClick r:id="" action="ppaction://noaction">
              <a:snd r:embed="rId8" name="T3_W7F_2.3.wav"/>
            </a:hlinkClick>
            <a:extLst>
              <a:ext uri="{FF2B5EF4-FFF2-40B4-BE49-F238E27FC236}">
                <a16:creationId xmlns:a16="http://schemas.microsoft.com/office/drawing/2014/main" id="{829BED7D-85DD-D04B-A22F-1B2B9071CD3E}"/>
              </a:ext>
            </a:extLst>
          </p:cNvPr>
          <p:cNvSpPr txBox="1"/>
          <p:nvPr/>
        </p:nvSpPr>
        <p:spPr>
          <a:xfrm>
            <a:off x="1358284" y="2868920"/>
            <a:ext cx="3642183" cy="830997"/>
          </a:xfrm>
          <a:prstGeom prst="rect">
            <a:avLst/>
          </a:prstGeom>
          <a:noFill/>
        </p:spPr>
        <p:txBody>
          <a:bodyPr wrap="square" rtlCol="0">
            <a:spAutoFit/>
          </a:bodyPr>
          <a:lstStyle/>
          <a:p>
            <a:pPr algn="ctr"/>
            <a:r>
              <a:rPr lang="en-GB" sz="2400" b="1" dirty="0">
                <a:solidFill>
                  <a:srgbClr val="002060"/>
                </a:solidFill>
                <a:latin typeface="Baguet Script" panose="00000500000000000000" pitchFamily="2" charset="0"/>
              </a:rPr>
              <a:t>2</a:t>
            </a:r>
            <a:r>
              <a:rPr lang="en-GB" sz="2400" dirty="0">
                <a:solidFill>
                  <a:srgbClr val="002060"/>
                </a:solidFill>
                <a:latin typeface="Baguet Script" panose="00000500000000000000" pitchFamily="2" charset="0"/>
              </a:rPr>
              <a:t> </a:t>
            </a:r>
            <a:r>
              <a:rPr lang="en-GB" sz="2400" dirty="0" err="1">
                <a:solidFill>
                  <a:srgbClr val="002060"/>
                </a:solidFill>
                <a:latin typeface="Century Gothic" panose="020B0502020202020204" pitchFamily="34" charset="0"/>
              </a:rPr>
              <a:t>Explo</a:t>
            </a:r>
            <a:r>
              <a:rPr lang="en-GB" sz="2400" b="1" dirty="0" err="1">
                <a:solidFill>
                  <a:srgbClr val="002060"/>
                </a:solidFill>
                <a:latin typeface="Century Gothic" panose="020B0502020202020204" pitchFamily="34" charset="0"/>
              </a:rPr>
              <a:t>r</a:t>
            </a:r>
            <a:r>
              <a:rPr lang="en-GB" sz="2400" dirty="0" err="1">
                <a:solidFill>
                  <a:srgbClr val="002060"/>
                </a:solidFill>
                <a:latin typeface="Century Gothic" panose="020B0502020202020204" pitchFamily="34" charset="0"/>
              </a:rPr>
              <a:t>ar</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cu</a:t>
            </a:r>
            <a:r>
              <a:rPr lang="en-GB" sz="2400" dirty="0" err="1">
                <a:solidFill>
                  <a:srgbClr val="002060"/>
                </a:solidFill>
                <a:latin typeface="Century Gothic" panose="020B0502020202020204" pitchFamily="34" charset="0"/>
              </a:rPr>
              <a:t>lturas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diferentes</a:t>
            </a:r>
            <a:endParaRPr lang="en-GB" sz="2400" dirty="0">
              <a:solidFill>
                <a:srgbClr val="002060"/>
              </a:solidFill>
              <a:latin typeface="Century Gothic" panose="020B0502020202020204" pitchFamily="34" charset="0"/>
            </a:endParaRPr>
          </a:p>
        </p:txBody>
      </p:sp>
      <p:sp>
        <p:nvSpPr>
          <p:cNvPr id="21" name="TextBox 20">
            <a:hlinkClick r:id="" action="ppaction://noaction">
              <a:snd r:embed="rId9" name="T3_W7F_2.4.wav"/>
            </a:hlinkClick>
            <a:extLst>
              <a:ext uri="{FF2B5EF4-FFF2-40B4-BE49-F238E27FC236}">
                <a16:creationId xmlns:a16="http://schemas.microsoft.com/office/drawing/2014/main" id="{61FA8BED-12B5-8D4B-1F65-57E8600FCB45}"/>
              </a:ext>
            </a:extLst>
          </p:cNvPr>
          <p:cNvSpPr txBox="1"/>
          <p:nvPr/>
        </p:nvSpPr>
        <p:spPr>
          <a:xfrm>
            <a:off x="1616149" y="3566153"/>
            <a:ext cx="3183885" cy="461665"/>
          </a:xfrm>
          <a:prstGeom prst="rect">
            <a:avLst/>
          </a:prstGeom>
          <a:noFill/>
        </p:spPr>
        <p:txBody>
          <a:bodyPr wrap="none" rtlCol="0">
            <a:spAutoFit/>
          </a:bodyPr>
          <a:lstStyle/>
          <a:p>
            <a:r>
              <a:rPr lang="en-GB" sz="2400" b="1" dirty="0">
                <a:solidFill>
                  <a:srgbClr val="002060"/>
                </a:solidFill>
                <a:latin typeface="Baguet Script" panose="00000500000000000000" pitchFamily="2" charset="0"/>
              </a:rPr>
              <a:t>3 </a:t>
            </a:r>
            <a:r>
              <a:rPr lang="en-GB" sz="2400" dirty="0" err="1">
                <a:solidFill>
                  <a:srgbClr val="002060"/>
                </a:solidFill>
                <a:latin typeface="Century Gothic" panose="020B0502020202020204" pitchFamily="34" charset="0"/>
              </a:rPr>
              <a:t>Cantar</a:t>
            </a:r>
            <a:r>
              <a:rPr lang="en-GB" sz="2400" dirty="0">
                <a:solidFill>
                  <a:srgbClr val="002060"/>
                </a:solidFill>
                <a:latin typeface="Century Gothic" panose="020B0502020202020204" pitchFamily="34" charset="0"/>
              </a:rPr>
              <a:t> can</a:t>
            </a:r>
            <a:r>
              <a:rPr lang="en-GB" sz="2400" b="1" dirty="0">
                <a:solidFill>
                  <a:srgbClr val="002060"/>
                </a:solidFill>
                <a:latin typeface="Century Gothic" panose="020B0502020202020204" pitchFamily="34" charset="0"/>
              </a:rPr>
              <a:t>ci</a:t>
            </a:r>
            <a:r>
              <a:rPr lang="en-GB" sz="2400" dirty="0">
                <a:solidFill>
                  <a:srgbClr val="002060"/>
                </a:solidFill>
                <a:latin typeface="Century Gothic" panose="020B0502020202020204" pitchFamily="34" charset="0"/>
              </a:rPr>
              <a:t>ones</a:t>
            </a:r>
          </a:p>
        </p:txBody>
      </p:sp>
      <p:sp>
        <p:nvSpPr>
          <p:cNvPr id="22" name="TextBox 21">
            <a:hlinkClick r:id="" action="ppaction://noaction">
              <a:snd r:embed="rId10" name="T3_W7F_2.5.wav"/>
            </a:hlinkClick>
            <a:extLst>
              <a:ext uri="{FF2B5EF4-FFF2-40B4-BE49-F238E27FC236}">
                <a16:creationId xmlns:a16="http://schemas.microsoft.com/office/drawing/2014/main" id="{771EE7A6-D985-2030-D2C8-8ED0E7B201B4}"/>
              </a:ext>
            </a:extLst>
          </p:cNvPr>
          <p:cNvSpPr txBox="1"/>
          <p:nvPr/>
        </p:nvSpPr>
        <p:spPr>
          <a:xfrm>
            <a:off x="1540542" y="3977240"/>
            <a:ext cx="3183885" cy="830997"/>
          </a:xfrm>
          <a:prstGeom prst="rect">
            <a:avLst/>
          </a:prstGeom>
          <a:noFill/>
        </p:spPr>
        <p:txBody>
          <a:bodyPr wrap="square" rtlCol="0">
            <a:spAutoFit/>
          </a:bodyPr>
          <a:lstStyle/>
          <a:p>
            <a:pPr algn="ctr"/>
            <a:r>
              <a:rPr lang="en-GB" sz="2400" b="1" dirty="0">
                <a:solidFill>
                  <a:srgbClr val="002060"/>
                </a:solidFill>
                <a:latin typeface="Baguet Script" panose="00000500000000000000" pitchFamily="2" charset="0"/>
              </a:rPr>
              <a:t>4 </a:t>
            </a:r>
            <a:r>
              <a:rPr lang="en-GB" sz="2400" dirty="0" err="1">
                <a:solidFill>
                  <a:srgbClr val="002060"/>
                </a:solidFill>
                <a:latin typeface="Century Gothic" panose="020B0502020202020204" pitchFamily="34" charset="0"/>
              </a:rPr>
              <a:t>Co</a:t>
            </a:r>
            <a:r>
              <a:rPr lang="en-GB" sz="2400" b="1" dirty="0" err="1">
                <a:solidFill>
                  <a:srgbClr val="002060"/>
                </a:solidFill>
                <a:latin typeface="Century Gothic" panose="020B0502020202020204" pitchFamily="34" charset="0"/>
              </a:rPr>
              <a:t>ci</a:t>
            </a:r>
            <a:r>
              <a:rPr lang="en-GB" sz="2400" dirty="0" err="1">
                <a:solidFill>
                  <a:srgbClr val="002060"/>
                </a:solidFill>
                <a:latin typeface="Century Gothic" panose="020B0502020202020204" pitchFamily="34" charset="0"/>
              </a:rPr>
              <a:t>nar</a:t>
            </a:r>
            <a:r>
              <a:rPr lang="en-GB" sz="2400" dirty="0">
                <a:solidFill>
                  <a:srgbClr val="002060"/>
                </a:solidFill>
                <a:latin typeface="Century Gothic" panose="020B0502020202020204" pitchFamily="34" charset="0"/>
              </a:rPr>
              <a:t>* comida </a:t>
            </a:r>
            <a:r>
              <a:rPr lang="en-GB" sz="2400" dirty="0" err="1">
                <a:solidFill>
                  <a:srgbClr val="002060"/>
                </a:solidFill>
                <a:latin typeface="Century Gothic" panose="020B0502020202020204" pitchFamily="34" charset="0"/>
              </a:rPr>
              <a:t>tradi</a:t>
            </a:r>
            <a:r>
              <a:rPr lang="en-GB" sz="2400" b="1" dirty="0" err="1">
                <a:solidFill>
                  <a:srgbClr val="002060"/>
                </a:solidFill>
                <a:latin typeface="Century Gothic" panose="020B0502020202020204" pitchFamily="34" charset="0"/>
              </a:rPr>
              <a:t>cio</a:t>
            </a:r>
            <a:r>
              <a:rPr lang="en-GB" sz="2400" dirty="0" err="1">
                <a:solidFill>
                  <a:srgbClr val="002060"/>
                </a:solidFill>
                <a:latin typeface="Century Gothic" panose="020B0502020202020204" pitchFamily="34" charset="0"/>
              </a:rPr>
              <a:t>nal</a:t>
            </a:r>
            <a:endParaRPr lang="en-GB" sz="2400" dirty="0">
              <a:solidFill>
                <a:srgbClr val="002060"/>
              </a:solidFill>
              <a:latin typeface="Century Gothic" panose="020B0502020202020204" pitchFamily="34" charset="0"/>
            </a:endParaRPr>
          </a:p>
        </p:txBody>
      </p:sp>
      <p:sp>
        <p:nvSpPr>
          <p:cNvPr id="23" name="TextBox 22">
            <a:hlinkClick r:id="" action="ppaction://noaction">
              <a:snd r:embed="rId11" name="T3_W7F_2.6.wav"/>
            </a:hlinkClick>
            <a:extLst>
              <a:ext uri="{FF2B5EF4-FFF2-40B4-BE49-F238E27FC236}">
                <a16:creationId xmlns:a16="http://schemas.microsoft.com/office/drawing/2014/main" id="{3D23F887-D720-6F18-514E-EC88B4C6D38A}"/>
              </a:ext>
            </a:extLst>
          </p:cNvPr>
          <p:cNvSpPr txBox="1"/>
          <p:nvPr/>
        </p:nvSpPr>
        <p:spPr>
          <a:xfrm>
            <a:off x="1426066" y="4737899"/>
            <a:ext cx="3183885" cy="830997"/>
          </a:xfrm>
          <a:prstGeom prst="rect">
            <a:avLst/>
          </a:prstGeom>
          <a:noFill/>
        </p:spPr>
        <p:txBody>
          <a:bodyPr wrap="square" rtlCol="0">
            <a:spAutoFit/>
          </a:bodyPr>
          <a:lstStyle/>
          <a:p>
            <a:pPr algn="ctr"/>
            <a:r>
              <a:rPr lang="en-GB" sz="2400" b="1" dirty="0">
                <a:solidFill>
                  <a:srgbClr val="002060"/>
                </a:solidFill>
                <a:latin typeface="Baguet Script" panose="00000500000000000000" pitchFamily="2" charset="0"/>
              </a:rPr>
              <a:t>5 </a:t>
            </a:r>
            <a:r>
              <a:rPr lang="en-GB" sz="2400" b="1" dirty="0">
                <a:solidFill>
                  <a:srgbClr val="002060"/>
                </a:solidFill>
                <a:latin typeface="Century Gothic" panose="020B0502020202020204" pitchFamily="34" charset="0"/>
              </a:rPr>
              <a:t>Ha</a:t>
            </a:r>
            <a:r>
              <a:rPr lang="en-GB" sz="2400" dirty="0">
                <a:solidFill>
                  <a:srgbClr val="002060"/>
                </a:solidFill>
                <a:latin typeface="Century Gothic" panose="020B0502020202020204" pitchFamily="34" charset="0"/>
              </a:rPr>
              <a:t>blar con </a:t>
            </a:r>
            <a:r>
              <a:rPr lang="en-GB" sz="2400" dirty="0" err="1">
                <a:solidFill>
                  <a:srgbClr val="002060"/>
                </a:solidFill>
                <a:latin typeface="Century Gothic" panose="020B0502020202020204" pitchFamily="34" charset="0"/>
              </a:rPr>
              <a:t>mu</a:t>
            </a:r>
            <a:r>
              <a:rPr lang="en-GB" sz="2400" b="1" dirty="0" err="1">
                <a:solidFill>
                  <a:srgbClr val="002060"/>
                </a:solidFill>
                <a:latin typeface="Century Gothic" panose="020B0502020202020204" pitchFamily="34" charset="0"/>
              </a:rPr>
              <a:t>ch</a:t>
            </a:r>
            <a:r>
              <a:rPr lang="en-GB" sz="2400" dirty="0" err="1">
                <a:solidFill>
                  <a:srgbClr val="002060"/>
                </a:solidFill>
                <a:latin typeface="Century Gothic" panose="020B0502020202020204" pitchFamily="34" charset="0"/>
              </a:rPr>
              <a:t>as</a:t>
            </a:r>
            <a:r>
              <a:rPr lang="en-GB" sz="2400" dirty="0">
                <a:solidFill>
                  <a:srgbClr val="002060"/>
                </a:solidFill>
                <a:latin typeface="Century Gothic" panose="020B0502020202020204" pitchFamily="34" charset="0"/>
              </a:rPr>
              <a:t> personas</a:t>
            </a:r>
          </a:p>
        </p:txBody>
      </p:sp>
      <p:sp>
        <p:nvSpPr>
          <p:cNvPr id="26" name="TextBox 25">
            <a:hlinkClick r:id="" action="ppaction://noaction">
              <a:snd r:embed="rId12" name="T3_W7F_2.7.wav"/>
            </a:hlinkClick>
            <a:extLst>
              <a:ext uri="{FF2B5EF4-FFF2-40B4-BE49-F238E27FC236}">
                <a16:creationId xmlns:a16="http://schemas.microsoft.com/office/drawing/2014/main" id="{CF03C93E-D219-C088-D01D-304F7EAF6959}"/>
              </a:ext>
            </a:extLst>
          </p:cNvPr>
          <p:cNvSpPr txBox="1"/>
          <p:nvPr/>
        </p:nvSpPr>
        <p:spPr>
          <a:xfrm>
            <a:off x="1410490" y="5493114"/>
            <a:ext cx="3616021" cy="830997"/>
          </a:xfrm>
          <a:prstGeom prst="rect">
            <a:avLst/>
          </a:prstGeom>
          <a:noFill/>
        </p:spPr>
        <p:txBody>
          <a:bodyPr wrap="square" rtlCol="0">
            <a:spAutoFit/>
          </a:bodyPr>
          <a:lstStyle/>
          <a:p>
            <a:pPr algn="ctr"/>
            <a:r>
              <a:rPr lang="en-GB" sz="2400" b="1" dirty="0">
                <a:solidFill>
                  <a:srgbClr val="002060"/>
                </a:solidFill>
                <a:latin typeface="Baguet Script" panose="00000500000000000000" pitchFamily="2" charset="0"/>
              </a:rPr>
              <a:t>6 </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Aprender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otros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idiomas</a:t>
            </a:r>
            <a:endParaRPr lang="en-GB" sz="24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B0F55DDF-B448-884C-68DE-F6ED87EF7215}"/>
              </a:ext>
            </a:extLst>
          </p:cNvPr>
          <p:cNvSpPr txBox="1"/>
          <p:nvPr/>
        </p:nvSpPr>
        <p:spPr>
          <a:xfrm>
            <a:off x="8464062" y="5470450"/>
            <a:ext cx="3727937" cy="1200329"/>
          </a:xfrm>
          <a:prstGeom prst="rect">
            <a:avLst/>
          </a:prstGeom>
          <a:solidFill>
            <a:srgbClr val="C2E49C"/>
          </a:solidFill>
        </p:spPr>
        <p:txBody>
          <a:bodyPr wrap="square">
            <a:spAutoFit/>
          </a:bodyPr>
          <a:lstStyle/>
          <a:p>
            <a:r>
              <a:rPr lang="en-GB" sz="1800" b="1" dirty="0">
                <a:solidFill>
                  <a:srgbClr val="002060"/>
                </a:solidFill>
                <a:latin typeface="Century Gothic" panose="020B0502020202020204" pitchFamily="34" charset="0"/>
              </a:rPr>
              <a:t>¿Por que? </a:t>
            </a:r>
            <a:r>
              <a:rPr lang="en-GB" sz="1800"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Why</a:t>
            </a:r>
          </a:p>
          <a:p>
            <a:r>
              <a:rPr lang="en-GB" sz="1800" b="1" dirty="0" err="1">
                <a:solidFill>
                  <a:srgbClr val="002060"/>
                </a:solidFill>
                <a:latin typeface="Century Gothic" panose="020B0502020202020204" pitchFamily="34" charset="0"/>
              </a:rPr>
              <a:t>explorar</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 to explore, exploring</a:t>
            </a:r>
          </a:p>
          <a:p>
            <a:r>
              <a:rPr lang="en-GB" sz="1800" b="1" dirty="0" err="1">
                <a:solidFill>
                  <a:srgbClr val="002060"/>
                </a:solidFill>
                <a:latin typeface="Century Gothic" panose="020B0502020202020204" pitchFamily="34" charset="0"/>
              </a:rPr>
              <a:t>cocinar</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 to cook, cooking</a:t>
            </a:r>
          </a:p>
          <a:p>
            <a:r>
              <a:rPr lang="en-GB" b="1" dirty="0" err="1">
                <a:solidFill>
                  <a:srgbClr val="002060"/>
                </a:solidFill>
                <a:latin typeface="Century Gothic" panose="020B0502020202020204" pitchFamily="34" charset="0"/>
              </a:rPr>
              <a:t>otros</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other (m., pl.)</a:t>
            </a:r>
            <a:endParaRPr lang="en-GB" dirty="0"/>
          </a:p>
        </p:txBody>
      </p:sp>
      <p:pic>
        <p:nvPicPr>
          <p:cNvPr id="28" name="Google Shape;282;p13" descr="Reading, Book, Symbol, Icon, Reader, Man">
            <a:extLst>
              <a:ext uri="{FF2B5EF4-FFF2-40B4-BE49-F238E27FC236}">
                <a16:creationId xmlns:a16="http://schemas.microsoft.com/office/drawing/2014/main" id="{2DE37D7B-D5CE-DE60-520F-ED2FA7047D94}"/>
              </a:ext>
            </a:extLst>
          </p:cNvPr>
          <p:cNvPicPr preferRelativeResize="0"/>
          <p:nvPr/>
        </p:nvPicPr>
        <p:blipFill rotWithShape="1">
          <a:blip r:embed="rId13">
            <a:alphaModFix/>
            <a:duotone>
              <a:schemeClr val="accent6">
                <a:shade val="45000"/>
                <a:satMod val="135000"/>
              </a:schemeClr>
              <a:prstClr val="white"/>
            </a:duotone>
            <a:extLst>
              <a:ext uri="{BEBA8EAE-BF5A-486C-A8C5-ECC9F3942E4B}">
                <a14:imgProps xmlns:a14="http://schemas.microsoft.com/office/drawing/2010/main">
                  <a14:imgLayer r:embed="rId1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9" name="Title 1">
            <a:extLst>
              <a:ext uri="{FF2B5EF4-FFF2-40B4-BE49-F238E27FC236}">
                <a16:creationId xmlns:a16="http://schemas.microsoft.com/office/drawing/2014/main" id="{8F4403C3-8099-32D7-FCEB-CD31768D9B59}"/>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leer</a:t>
            </a:r>
            <a:endParaRPr lang="en-GB" sz="2000" b="1" dirty="0">
              <a:solidFill>
                <a:srgbClr val="002060"/>
              </a:solidFill>
              <a:latin typeface="Century Gothic" panose="020B0502020202020204" pitchFamily="34" charset="0"/>
            </a:endParaRPr>
          </a:p>
        </p:txBody>
      </p:sp>
      <p:pic>
        <p:nvPicPr>
          <p:cNvPr id="30" name="Google Shape;111;p3">
            <a:extLst>
              <a:ext uri="{FF2B5EF4-FFF2-40B4-BE49-F238E27FC236}">
                <a16:creationId xmlns:a16="http://schemas.microsoft.com/office/drawing/2014/main" id="{F5712382-3C65-48FA-7259-FECE062DB0B0}"/>
              </a:ext>
            </a:extLst>
          </p:cNvPr>
          <p:cNvPicPr/>
          <p:nvPr/>
        </p:nvPicPr>
        <p:blipFill>
          <a:blip r:embed="rId15"/>
          <a:stretch/>
        </p:blipFill>
        <p:spPr>
          <a:xfrm>
            <a:off x="10203985" y="254388"/>
            <a:ext cx="810013" cy="701411"/>
          </a:xfrm>
          <a:prstGeom prst="rect">
            <a:avLst/>
          </a:prstGeom>
          <a:ln>
            <a:noFill/>
          </a:ln>
        </p:spPr>
      </p:pic>
      <p:sp>
        <p:nvSpPr>
          <p:cNvPr id="31" name="Title 1">
            <a:extLst>
              <a:ext uri="{FF2B5EF4-FFF2-40B4-BE49-F238E27FC236}">
                <a16:creationId xmlns:a16="http://schemas.microsoft.com/office/drawing/2014/main" id="{D51FF52A-5297-04E0-823D-4F925F4B9B5B}"/>
              </a:ext>
            </a:extLst>
          </p:cNvPr>
          <p:cNvSpPr txBox="1">
            <a:spLocks/>
          </p:cNvSpPr>
          <p:nvPr/>
        </p:nvSpPr>
        <p:spPr>
          <a:xfrm>
            <a:off x="9727891" y="955799"/>
            <a:ext cx="1437332" cy="396360"/>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32" name="Google Shape;167;p2">
            <a:extLst>
              <a:ext uri="{FF2B5EF4-FFF2-40B4-BE49-F238E27FC236}">
                <a16:creationId xmlns:a16="http://schemas.microsoft.com/office/drawing/2014/main" id="{E58DEF41-0D1E-F38B-1793-38D6566B280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81088AFA-DC3D-1049-E91A-923EF282FDF7}"/>
              </a:ext>
            </a:extLst>
          </p:cNvPr>
          <p:cNvSpPr txBox="1"/>
          <p:nvPr/>
        </p:nvSpPr>
        <p:spPr>
          <a:xfrm>
            <a:off x="5622963" y="2292927"/>
            <a:ext cx="4245073" cy="523220"/>
          </a:xfrm>
          <a:prstGeom prst="rect">
            <a:avLst/>
          </a:prstGeom>
          <a:noFill/>
        </p:spPr>
        <p:txBody>
          <a:bodyPr wrap="none" rtlCol="0">
            <a:spAutoFit/>
          </a:bodyPr>
          <a:lstStyle/>
          <a:p>
            <a:r>
              <a:rPr lang="en-GB" sz="2800" dirty="0">
                <a:solidFill>
                  <a:srgbClr val="00B050"/>
                </a:solidFill>
                <a:latin typeface="Century Gothic" panose="020B0502020202020204" pitchFamily="34" charset="0"/>
              </a:rPr>
              <a:t>1. To make  new friends</a:t>
            </a:r>
          </a:p>
        </p:txBody>
      </p:sp>
      <p:sp>
        <p:nvSpPr>
          <p:cNvPr id="4" name="TextBox 3">
            <a:extLst>
              <a:ext uri="{FF2B5EF4-FFF2-40B4-BE49-F238E27FC236}">
                <a16:creationId xmlns:a16="http://schemas.microsoft.com/office/drawing/2014/main" id="{C7DF97CA-3AA5-8BDD-47B4-0D2DA2EE9BE1}"/>
              </a:ext>
            </a:extLst>
          </p:cNvPr>
          <p:cNvSpPr txBox="1"/>
          <p:nvPr/>
        </p:nvSpPr>
        <p:spPr>
          <a:xfrm>
            <a:off x="5637016" y="2743623"/>
            <a:ext cx="5471370" cy="523220"/>
          </a:xfrm>
          <a:prstGeom prst="rect">
            <a:avLst/>
          </a:prstGeom>
          <a:noFill/>
        </p:spPr>
        <p:txBody>
          <a:bodyPr wrap="none" rtlCol="0">
            <a:spAutoFit/>
          </a:bodyPr>
          <a:lstStyle/>
          <a:p>
            <a:r>
              <a:rPr lang="en-GB" sz="2800" dirty="0">
                <a:solidFill>
                  <a:srgbClr val="00B050"/>
                </a:solidFill>
                <a:latin typeface="Century Gothic" panose="020B0502020202020204" pitchFamily="34" charset="0"/>
              </a:rPr>
              <a:t>2. To explore different cultures.</a:t>
            </a:r>
          </a:p>
        </p:txBody>
      </p:sp>
      <p:sp>
        <p:nvSpPr>
          <p:cNvPr id="5" name="TextBox 4">
            <a:extLst>
              <a:ext uri="{FF2B5EF4-FFF2-40B4-BE49-F238E27FC236}">
                <a16:creationId xmlns:a16="http://schemas.microsoft.com/office/drawing/2014/main" id="{AE6A1A6F-7755-0FFB-C206-90D58A47F872}"/>
              </a:ext>
            </a:extLst>
          </p:cNvPr>
          <p:cNvSpPr txBox="1"/>
          <p:nvPr/>
        </p:nvSpPr>
        <p:spPr>
          <a:xfrm>
            <a:off x="5622963" y="3249258"/>
            <a:ext cx="2917786" cy="523220"/>
          </a:xfrm>
          <a:prstGeom prst="rect">
            <a:avLst/>
          </a:prstGeom>
          <a:noFill/>
        </p:spPr>
        <p:txBody>
          <a:bodyPr wrap="none" rtlCol="0">
            <a:spAutoFit/>
          </a:bodyPr>
          <a:lstStyle/>
          <a:p>
            <a:r>
              <a:rPr lang="en-GB" sz="2800" dirty="0">
                <a:solidFill>
                  <a:srgbClr val="00B050"/>
                </a:solidFill>
                <a:latin typeface="Century Gothic" panose="020B0502020202020204" pitchFamily="34" charset="0"/>
              </a:rPr>
              <a:t>3. To sing songs.</a:t>
            </a:r>
          </a:p>
        </p:txBody>
      </p:sp>
      <p:sp>
        <p:nvSpPr>
          <p:cNvPr id="6" name="TextBox 5">
            <a:extLst>
              <a:ext uri="{FF2B5EF4-FFF2-40B4-BE49-F238E27FC236}">
                <a16:creationId xmlns:a16="http://schemas.microsoft.com/office/drawing/2014/main" id="{10D93F8C-8839-BD60-CA31-A4DA3B6CDC5F}"/>
              </a:ext>
            </a:extLst>
          </p:cNvPr>
          <p:cNvSpPr txBox="1"/>
          <p:nvPr/>
        </p:nvSpPr>
        <p:spPr>
          <a:xfrm>
            <a:off x="5656035" y="3756915"/>
            <a:ext cx="4838184" cy="523220"/>
          </a:xfrm>
          <a:prstGeom prst="rect">
            <a:avLst/>
          </a:prstGeom>
          <a:noFill/>
        </p:spPr>
        <p:txBody>
          <a:bodyPr wrap="none" rtlCol="0">
            <a:spAutoFit/>
          </a:bodyPr>
          <a:lstStyle/>
          <a:p>
            <a:r>
              <a:rPr lang="en-GB" sz="2800" dirty="0">
                <a:solidFill>
                  <a:srgbClr val="00B050"/>
                </a:solidFill>
                <a:latin typeface="Century Gothic" panose="020B0502020202020204" pitchFamily="34" charset="0"/>
              </a:rPr>
              <a:t>4. To cook traditional food.</a:t>
            </a:r>
          </a:p>
        </p:txBody>
      </p:sp>
      <p:sp>
        <p:nvSpPr>
          <p:cNvPr id="7" name="TextBox 6">
            <a:extLst>
              <a:ext uri="{FF2B5EF4-FFF2-40B4-BE49-F238E27FC236}">
                <a16:creationId xmlns:a16="http://schemas.microsoft.com/office/drawing/2014/main" id="{4D5B4B1F-37DD-39DA-F411-83D37093601C}"/>
              </a:ext>
            </a:extLst>
          </p:cNvPr>
          <p:cNvSpPr txBox="1"/>
          <p:nvPr/>
        </p:nvSpPr>
        <p:spPr>
          <a:xfrm>
            <a:off x="5647767" y="4262550"/>
            <a:ext cx="5482591" cy="523220"/>
          </a:xfrm>
          <a:prstGeom prst="rect">
            <a:avLst/>
          </a:prstGeom>
          <a:noFill/>
        </p:spPr>
        <p:txBody>
          <a:bodyPr wrap="none" rtlCol="0">
            <a:spAutoFit/>
          </a:bodyPr>
          <a:lstStyle/>
          <a:p>
            <a:r>
              <a:rPr lang="en-GB" sz="2800" dirty="0">
                <a:solidFill>
                  <a:srgbClr val="00B050"/>
                </a:solidFill>
                <a:latin typeface="Century Gothic" panose="020B0502020202020204" pitchFamily="34" charset="0"/>
              </a:rPr>
              <a:t>5. To speak with many people.</a:t>
            </a:r>
          </a:p>
        </p:txBody>
      </p:sp>
      <p:sp>
        <p:nvSpPr>
          <p:cNvPr id="8" name="TextBox 7">
            <a:extLst>
              <a:ext uri="{FF2B5EF4-FFF2-40B4-BE49-F238E27FC236}">
                <a16:creationId xmlns:a16="http://schemas.microsoft.com/office/drawing/2014/main" id="{6282B65F-8111-38A3-C785-080D08A1F19F}"/>
              </a:ext>
            </a:extLst>
          </p:cNvPr>
          <p:cNvSpPr txBox="1"/>
          <p:nvPr/>
        </p:nvSpPr>
        <p:spPr>
          <a:xfrm>
            <a:off x="5637016" y="4812480"/>
            <a:ext cx="5121915" cy="523220"/>
          </a:xfrm>
          <a:prstGeom prst="rect">
            <a:avLst/>
          </a:prstGeom>
          <a:noFill/>
        </p:spPr>
        <p:txBody>
          <a:bodyPr wrap="none" rtlCol="0">
            <a:spAutoFit/>
          </a:bodyPr>
          <a:lstStyle/>
          <a:p>
            <a:r>
              <a:rPr lang="en-GB" sz="2800" dirty="0">
                <a:solidFill>
                  <a:srgbClr val="00B050"/>
                </a:solidFill>
                <a:latin typeface="Century Gothic" panose="020B0502020202020204" pitchFamily="34" charset="0"/>
              </a:rPr>
              <a:t>6. To learn other languages. </a:t>
            </a:r>
          </a:p>
        </p:txBody>
      </p:sp>
    </p:spTree>
    <p:extLst>
      <p:ext uri="{BB962C8B-B14F-4D97-AF65-F5344CB8AC3E}">
        <p14:creationId xmlns:p14="http://schemas.microsoft.com/office/powerpoint/2010/main" val="114836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3.54167E-6 -3.7037E-6 L 3.54167E-6 -0.07222 " pathEditMode="relative" rAng="0" ptsTypes="AA">
                                      <p:cBhvr>
                                        <p:cTn id="10" dur="250" accel="50000" decel="50000" autoRev="1" fill="hold">
                                          <p:stCondLst>
                                            <p:cond delay="0"/>
                                          </p:stCondLst>
                                        </p:cTn>
                                        <p:tgtEl>
                                          <p:spTgt spid="3"/>
                                        </p:tgtEl>
                                        <p:attrNameLst>
                                          <p:attrName>ppt_x</p:attrName>
                                          <p:attrName>ppt_y</p:attrName>
                                        </p:attrNameLst>
                                      </p:cBhvr>
                                      <p:rCtr x="0" y="-3611"/>
                                    </p:animMotion>
                                    <p:animRot by="1500000">
                                      <p:cBhvr>
                                        <p:cTn id="11" dur="125" fill="hold">
                                          <p:stCondLst>
                                            <p:cond delay="0"/>
                                          </p:stCondLst>
                                        </p:cTn>
                                        <p:tgtEl>
                                          <p:spTgt spid="3"/>
                                        </p:tgtEl>
                                        <p:attrNameLst>
                                          <p:attrName>r</p:attrName>
                                        </p:attrNameLst>
                                      </p:cBhvr>
                                    </p:animRot>
                                    <p:animRot by="-1500000">
                                      <p:cBhvr>
                                        <p:cTn id="12" dur="125" fill="hold">
                                          <p:stCondLst>
                                            <p:cond delay="125"/>
                                          </p:stCondLst>
                                        </p:cTn>
                                        <p:tgtEl>
                                          <p:spTgt spid="3"/>
                                        </p:tgtEl>
                                        <p:attrNameLst>
                                          <p:attrName>r</p:attrName>
                                        </p:attrNameLst>
                                      </p:cBhvr>
                                    </p:animRot>
                                    <p:animRot by="-1500000">
                                      <p:cBhvr>
                                        <p:cTn id="13" dur="125" fill="hold">
                                          <p:stCondLst>
                                            <p:cond delay="250"/>
                                          </p:stCondLst>
                                        </p:cTn>
                                        <p:tgtEl>
                                          <p:spTgt spid="3"/>
                                        </p:tgtEl>
                                        <p:attrNameLst>
                                          <p:attrName>r</p:attrName>
                                        </p:attrNameLst>
                                      </p:cBhvr>
                                    </p:animRot>
                                    <p:animRot by="1500000">
                                      <p:cBhvr>
                                        <p:cTn id="14" dur="125" fill="hold">
                                          <p:stCondLst>
                                            <p:cond delay="375"/>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34" presetClass="emph" presetSubtype="0" fill="hold" grpId="1" nodeType="afterEffect">
                                  <p:stCondLst>
                                    <p:cond delay="0"/>
                                  </p:stCondLst>
                                  <p:iterate type="lt">
                                    <p:tmPct val="10000"/>
                                  </p:iterate>
                                  <p:childTnLst>
                                    <p:animMotion origin="layout" path="M 1.25E-6 -4.44444E-6 L 1.25E-6 -0.07222 " pathEditMode="relative" rAng="0" ptsTypes="AA">
                                      <p:cBhvr>
                                        <p:cTn id="22" dur="250" accel="50000" decel="50000" autoRev="1" fill="hold">
                                          <p:stCondLst>
                                            <p:cond delay="0"/>
                                          </p:stCondLst>
                                        </p:cTn>
                                        <p:tgtEl>
                                          <p:spTgt spid="4"/>
                                        </p:tgtEl>
                                        <p:attrNameLst>
                                          <p:attrName>ppt_x</p:attrName>
                                          <p:attrName>ppt_y</p:attrName>
                                        </p:attrNameLst>
                                      </p:cBhvr>
                                      <p:rCtr x="0" y="-3611"/>
                                    </p:animMotion>
                                    <p:animRot by="1500000">
                                      <p:cBhvr>
                                        <p:cTn id="23" dur="125" fill="hold">
                                          <p:stCondLst>
                                            <p:cond delay="0"/>
                                          </p:stCondLst>
                                        </p:cTn>
                                        <p:tgtEl>
                                          <p:spTgt spid="4"/>
                                        </p:tgtEl>
                                        <p:attrNameLst>
                                          <p:attrName>r</p:attrName>
                                        </p:attrNameLst>
                                      </p:cBhvr>
                                    </p:animRot>
                                    <p:animRot by="-1500000">
                                      <p:cBhvr>
                                        <p:cTn id="24" dur="125" fill="hold">
                                          <p:stCondLst>
                                            <p:cond delay="125"/>
                                          </p:stCondLst>
                                        </p:cTn>
                                        <p:tgtEl>
                                          <p:spTgt spid="4"/>
                                        </p:tgtEl>
                                        <p:attrNameLst>
                                          <p:attrName>r</p:attrName>
                                        </p:attrNameLst>
                                      </p:cBhvr>
                                    </p:animRot>
                                    <p:animRot by="-1500000">
                                      <p:cBhvr>
                                        <p:cTn id="25" dur="125" fill="hold">
                                          <p:stCondLst>
                                            <p:cond delay="250"/>
                                          </p:stCondLst>
                                        </p:cTn>
                                        <p:tgtEl>
                                          <p:spTgt spid="4"/>
                                        </p:tgtEl>
                                        <p:attrNameLst>
                                          <p:attrName>r</p:attrName>
                                        </p:attrNameLst>
                                      </p:cBhvr>
                                    </p:animRot>
                                    <p:animRot by="1500000">
                                      <p:cBhvr>
                                        <p:cTn id="26" dur="125" fill="hold">
                                          <p:stCondLst>
                                            <p:cond delay="375"/>
                                          </p:stCondLst>
                                        </p:cTn>
                                        <p:tgtEl>
                                          <p:spTgt spid="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500"/>
                            </p:stCondLst>
                            <p:childTnLst>
                              <p:par>
                                <p:cTn id="33" presetID="34" presetClass="emph" presetSubtype="0" fill="hold" grpId="1" nodeType="afterEffect">
                                  <p:stCondLst>
                                    <p:cond delay="0"/>
                                  </p:stCondLst>
                                  <p:iterate type="lt">
                                    <p:tmPct val="10000"/>
                                  </p:iterate>
                                  <p:childTnLst>
                                    <p:animMotion origin="layout" path="M 6.25E-7 4.44444E-6 L 6.25E-7 -0.07223 " pathEditMode="relative" rAng="0" ptsTypes="AA">
                                      <p:cBhvr>
                                        <p:cTn id="34" dur="250" accel="50000" decel="50000" autoRev="1" fill="hold">
                                          <p:stCondLst>
                                            <p:cond delay="0"/>
                                          </p:stCondLst>
                                        </p:cTn>
                                        <p:tgtEl>
                                          <p:spTgt spid="5"/>
                                        </p:tgtEl>
                                        <p:attrNameLst>
                                          <p:attrName>ppt_x</p:attrName>
                                          <p:attrName>ppt_y</p:attrName>
                                        </p:attrNameLst>
                                      </p:cBhvr>
                                      <p:rCtr x="0" y="-3611"/>
                                    </p:animMotion>
                                    <p:animRot by="1500000">
                                      <p:cBhvr>
                                        <p:cTn id="35" dur="125" fill="hold">
                                          <p:stCondLst>
                                            <p:cond delay="0"/>
                                          </p:stCondLst>
                                        </p:cTn>
                                        <p:tgtEl>
                                          <p:spTgt spid="5"/>
                                        </p:tgtEl>
                                        <p:attrNameLst>
                                          <p:attrName>r</p:attrName>
                                        </p:attrNameLst>
                                      </p:cBhvr>
                                    </p:animRot>
                                    <p:animRot by="-1500000">
                                      <p:cBhvr>
                                        <p:cTn id="36" dur="125" fill="hold">
                                          <p:stCondLst>
                                            <p:cond delay="125"/>
                                          </p:stCondLst>
                                        </p:cTn>
                                        <p:tgtEl>
                                          <p:spTgt spid="5"/>
                                        </p:tgtEl>
                                        <p:attrNameLst>
                                          <p:attrName>r</p:attrName>
                                        </p:attrNameLst>
                                      </p:cBhvr>
                                    </p:animRot>
                                    <p:animRot by="-1500000">
                                      <p:cBhvr>
                                        <p:cTn id="37" dur="125" fill="hold">
                                          <p:stCondLst>
                                            <p:cond delay="250"/>
                                          </p:stCondLst>
                                        </p:cTn>
                                        <p:tgtEl>
                                          <p:spTgt spid="5"/>
                                        </p:tgtEl>
                                        <p:attrNameLst>
                                          <p:attrName>r</p:attrName>
                                        </p:attrNameLst>
                                      </p:cBhvr>
                                    </p:animRot>
                                    <p:animRot by="1500000">
                                      <p:cBhvr>
                                        <p:cTn id="38" dur="125" fill="hold">
                                          <p:stCondLst>
                                            <p:cond delay="375"/>
                                          </p:stCondLst>
                                        </p:cTn>
                                        <p:tgtEl>
                                          <p:spTgt spid="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500"/>
                            </p:stCondLst>
                            <p:childTnLst>
                              <p:par>
                                <p:cTn id="45" presetID="34" presetClass="emph" presetSubtype="0" fill="hold" grpId="1" nodeType="afterEffect">
                                  <p:stCondLst>
                                    <p:cond delay="0"/>
                                  </p:stCondLst>
                                  <p:iterate type="lt">
                                    <p:tmPct val="10000"/>
                                  </p:iterate>
                                  <p:childTnLst>
                                    <p:animMotion origin="layout" path="M 2.08333E-7 3.7037E-7 L 2.08333E-7 -0.07222 " pathEditMode="relative" rAng="0" ptsTypes="AA">
                                      <p:cBhvr>
                                        <p:cTn id="46" dur="250" accel="50000" decel="50000" autoRev="1" fill="hold">
                                          <p:stCondLst>
                                            <p:cond delay="0"/>
                                          </p:stCondLst>
                                        </p:cTn>
                                        <p:tgtEl>
                                          <p:spTgt spid="6"/>
                                        </p:tgtEl>
                                        <p:attrNameLst>
                                          <p:attrName>ppt_x</p:attrName>
                                          <p:attrName>ppt_y</p:attrName>
                                        </p:attrNameLst>
                                      </p:cBhvr>
                                      <p:rCtr x="0" y="-3611"/>
                                    </p:animMotion>
                                    <p:animRot by="1500000">
                                      <p:cBhvr>
                                        <p:cTn id="47" dur="125" fill="hold">
                                          <p:stCondLst>
                                            <p:cond delay="0"/>
                                          </p:stCondLst>
                                        </p:cTn>
                                        <p:tgtEl>
                                          <p:spTgt spid="6"/>
                                        </p:tgtEl>
                                        <p:attrNameLst>
                                          <p:attrName>r</p:attrName>
                                        </p:attrNameLst>
                                      </p:cBhvr>
                                    </p:animRot>
                                    <p:animRot by="-1500000">
                                      <p:cBhvr>
                                        <p:cTn id="48" dur="125" fill="hold">
                                          <p:stCondLst>
                                            <p:cond delay="125"/>
                                          </p:stCondLst>
                                        </p:cTn>
                                        <p:tgtEl>
                                          <p:spTgt spid="6"/>
                                        </p:tgtEl>
                                        <p:attrNameLst>
                                          <p:attrName>r</p:attrName>
                                        </p:attrNameLst>
                                      </p:cBhvr>
                                    </p:animRot>
                                    <p:animRot by="-1500000">
                                      <p:cBhvr>
                                        <p:cTn id="49" dur="125" fill="hold">
                                          <p:stCondLst>
                                            <p:cond delay="250"/>
                                          </p:stCondLst>
                                        </p:cTn>
                                        <p:tgtEl>
                                          <p:spTgt spid="6"/>
                                        </p:tgtEl>
                                        <p:attrNameLst>
                                          <p:attrName>r</p:attrName>
                                        </p:attrNameLst>
                                      </p:cBhvr>
                                    </p:animRot>
                                    <p:animRot by="1500000">
                                      <p:cBhvr>
                                        <p:cTn id="50" dur="125" fill="hold">
                                          <p:stCondLst>
                                            <p:cond delay="375"/>
                                          </p:stCondLst>
                                        </p:cTn>
                                        <p:tgtEl>
                                          <p:spTgt spid="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iterate type="lt">
                                    <p:tmPct val="0"/>
                                  </p:iterate>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par>
                          <p:cTn id="56" fill="hold">
                            <p:stCondLst>
                              <p:cond delay="500"/>
                            </p:stCondLst>
                            <p:childTnLst>
                              <p:par>
                                <p:cTn id="57" presetID="34" presetClass="emph" presetSubtype="0" fill="hold" grpId="1" nodeType="afterEffect">
                                  <p:stCondLst>
                                    <p:cond delay="0"/>
                                  </p:stCondLst>
                                  <p:iterate type="lt">
                                    <p:tmPct val="10000"/>
                                  </p:iterate>
                                  <p:childTnLst>
                                    <p:animMotion origin="layout" path="M -8.33333E-7 -2.22222E-6 L -8.33333E-7 -0.07222 " pathEditMode="relative" rAng="0" ptsTypes="AA">
                                      <p:cBhvr>
                                        <p:cTn id="58" dur="250" accel="50000" decel="50000" autoRev="1" fill="hold">
                                          <p:stCondLst>
                                            <p:cond delay="0"/>
                                          </p:stCondLst>
                                        </p:cTn>
                                        <p:tgtEl>
                                          <p:spTgt spid="7"/>
                                        </p:tgtEl>
                                        <p:attrNameLst>
                                          <p:attrName>ppt_x</p:attrName>
                                          <p:attrName>ppt_y</p:attrName>
                                        </p:attrNameLst>
                                      </p:cBhvr>
                                      <p:rCtr x="0" y="-3611"/>
                                    </p:animMotion>
                                    <p:animRot by="1500000">
                                      <p:cBhvr>
                                        <p:cTn id="59" dur="125" fill="hold">
                                          <p:stCondLst>
                                            <p:cond delay="0"/>
                                          </p:stCondLst>
                                        </p:cTn>
                                        <p:tgtEl>
                                          <p:spTgt spid="7"/>
                                        </p:tgtEl>
                                        <p:attrNameLst>
                                          <p:attrName>r</p:attrName>
                                        </p:attrNameLst>
                                      </p:cBhvr>
                                    </p:animRot>
                                    <p:animRot by="-1500000">
                                      <p:cBhvr>
                                        <p:cTn id="60" dur="125" fill="hold">
                                          <p:stCondLst>
                                            <p:cond delay="125"/>
                                          </p:stCondLst>
                                        </p:cTn>
                                        <p:tgtEl>
                                          <p:spTgt spid="7"/>
                                        </p:tgtEl>
                                        <p:attrNameLst>
                                          <p:attrName>r</p:attrName>
                                        </p:attrNameLst>
                                      </p:cBhvr>
                                    </p:animRot>
                                    <p:animRot by="-1500000">
                                      <p:cBhvr>
                                        <p:cTn id="61" dur="125" fill="hold">
                                          <p:stCondLst>
                                            <p:cond delay="250"/>
                                          </p:stCondLst>
                                        </p:cTn>
                                        <p:tgtEl>
                                          <p:spTgt spid="7"/>
                                        </p:tgtEl>
                                        <p:attrNameLst>
                                          <p:attrName>r</p:attrName>
                                        </p:attrNameLst>
                                      </p:cBhvr>
                                    </p:animRot>
                                    <p:animRot by="1500000">
                                      <p:cBhvr>
                                        <p:cTn id="62" dur="125" fill="hold">
                                          <p:stCondLst>
                                            <p:cond delay="375"/>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iterate type="lt">
                                    <p:tmPct val="0"/>
                                  </p:iterate>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500"/>
                            </p:stCondLst>
                            <p:childTnLst>
                              <p:par>
                                <p:cTn id="69" presetID="34" presetClass="emph" presetSubtype="0" fill="hold" grpId="1" nodeType="afterEffect">
                                  <p:stCondLst>
                                    <p:cond delay="0"/>
                                  </p:stCondLst>
                                  <p:iterate type="lt">
                                    <p:tmPct val="10000"/>
                                  </p:iterate>
                                  <p:childTnLst>
                                    <p:animMotion origin="layout" path="M 4.16667E-6 -4.81481E-6 L 4.16667E-6 -0.07222 " pathEditMode="relative" rAng="0" ptsTypes="AA">
                                      <p:cBhvr>
                                        <p:cTn id="70" dur="250" accel="50000" decel="50000" autoRev="1" fill="hold">
                                          <p:stCondLst>
                                            <p:cond delay="0"/>
                                          </p:stCondLst>
                                        </p:cTn>
                                        <p:tgtEl>
                                          <p:spTgt spid="8"/>
                                        </p:tgtEl>
                                        <p:attrNameLst>
                                          <p:attrName>ppt_x</p:attrName>
                                          <p:attrName>ppt_y</p:attrName>
                                        </p:attrNameLst>
                                      </p:cBhvr>
                                      <p:rCtr x="0" y="-3611"/>
                                    </p:animMotion>
                                    <p:animRot by="1500000">
                                      <p:cBhvr>
                                        <p:cTn id="71" dur="125" fill="hold">
                                          <p:stCondLst>
                                            <p:cond delay="0"/>
                                          </p:stCondLst>
                                        </p:cTn>
                                        <p:tgtEl>
                                          <p:spTgt spid="8"/>
                                        </p:tgtEl>
                                        <p:attrNameLst>
                                          <p:attrName>r</p:attrName>
                                        </p:attrNameLst>
                                      </p:cBhvr>
                                    </p:animRot>
                                    <p:animRot by="-1500000">
                                      <p:cBhvr>
                                        <p:cTn id="72" dur="125" fill="hold">
                                          <p:stCondLst>
                                            <p:cond delay="125"/>
                                          </p:stCondLst>
                                        </p:cTn>
                                        <p:tgtEl>
                                          <p:spTgt spid="8"/>
                                        </p:tgtEl>
                                        <p:attrNameLst>
                                          <p:attrName>r</p:attrName>
                                        </p:attrNameLst>
                                      </p:cBhvr>
                                    </p:animRot>
                                    <p:animRot by="-1500000">
                                      <p:cBhvr>
                                        <p:cTn id="73" dur="125" fill="hold">
                                          <p:stCondLst>
                                            <p:cond delay="250"/>
                                          </p:stCondLst>
                                        </p:cTn>
                                        <p:tgtEl>
                                          <p:spTgt spid="8"/>
                                        </p:tgtEl>
                                        <p:attrNameLst>
                                          <p:attrName>r</p:attrName>
                                        </p:attrNameLst>
                                      </p:cBhvr>
                                    </p:animRot>
                                    <p:animRot by="1500000">
                                      <p:cBhvr>
                                        <p:cTn id="74"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91" name="Speech Bubble: Rectangle with Corners Rounded 90">
            <a:hlinkClick r:id="" action="ppaction://noaction">
              <a:snd r:embed="rId3" name="T3_W7F_3.1.wav"/>
            </a:hlinkClick>
            <a:extLst>
              <a:ext uri="{FF2B5EF4-FFF2-40B4-BE49-F238E27FC236}">
                <a16:creationId xmlns:a16="http://schemas.microsoft.com/office/drawing/2014/main" id="{EE7C3119-8C71-BC7C-82BD-171BCA7E3663}"/>
              </a:ext>
            </a:extLst>
          </p:cNvPr>
          <p:cNvSpPr/>
          <p:nvPr/>
        </p:nvSpPr>
        <p:spPr>
          <a:xfrm>
            <a:off x="4052635" y="95554"/>
            <a:ext cx="5443443" cy="609387"/>
          </a:xfrm>
          <a:prstGeom prst="wedgeRoundRectCallout">
            <a:avLst>
              <a:gd name="adj1" fmla="val -54321"/>
              <a:gd name="adj2" fmla="val 27280"/>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hlinkClick r:id="" action="ppaction://noaction">
              <a:snd r:embed="rId3" name="T3_W7F_3.1.wav"/>
            </a:hlinkClick>
            <a:extLst>
              <a:ext uri="{FF2B5EF4-FFF2-40B4-BE49-F238E27FC236}">
                <a16:creationId xmlns:a16="http://schemas.microsoft.com/office/drawing/2014/main" id="{FEEE2E7A-16C7-0BFA-A9F2-BDEEA96C7E46}"/>
              </a:ext>
            </a:extLst>
          </p:cNvPr>
          <p:cNvSpPr txBox="1"/>
          <p:nvPr/>
        </p:nvSpPr>
        <p:spPr>
          <a:xfrm>
            <a:off x="4150177" y="156803"/>
            <a:ext cx="898399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verbos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español.</a:t>
            </a: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3066" y="-56138"/>
            <a:ext cx="914400" cy="914400"/>
          </a:xfrm>
          <a:prstGeom prst="rect">
            <a:avLst/>
          </a:prstGeom>
        </p:spPr>
      </p:pic>
      <p:sp>
        <p:nvSpPr>
          <p:cNvPr id="262" name="TextBox 261">
            <a:hlinkClick r:id="" action="ppaction://noaction">
              <a:snd r:embed="rId6" name="T3_W7F_3.2.wav"/>
            </a:hlinkClick>
            <a:extLst>
              <a:ext uri="{FF2B5EF4-FFF2-40B4-BE49-F238E27FC236}">
                <a16:creationId xmlns:a16="http://schemas.microsoft.com/office/drawing/2014/main" id="{648F17DC-1699-D35C-A8F5-9B21CFDC55E3}"/>
              </a:ext>
            </a:extLst>
          </p:cNvPr>
          <p:cNvSpPr txBox="1"/>
          <p:nvPr/>
        </p:nvSpPr>
        <p:spPr>
          <a:xfrm>
            <a:off x="246609" y="2967991"/>
            <a:ext cx="1881489"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love</a:t>
            </a:r>
          </a:p>
        </p:txBody>
      </p:sp>
      <p:sp>
        <p:nvSpPr>
          <p:cNvPr id="265" name="TextBox 264">
            <a:hlinkClick r:id="" action="ppaction://noaction">
              <a:snd r:embed="rId7" name="T3_W7F_3.3.wav"/>
            </a:hlinkClick>
            <a:extLst>
              <a:ext uri="{FF2B5EF4-FFF2-40B4-BE49-F238E27FC236}">
                <a16:creationId xmlns:a16="http://schemas.microsoft.com/office/drawing/2014/main" id="{1C4CD762-CC8F-9108-4DCC-F132DEC14359}"/>
              </a:ext>
            </a:extLst>
          </p:cNvPr>
          <p:cNvSpPr txBox="1"/>
          <p:nvPr/>
        </p:nvSpPr>
        <p:spPr>
          <a:xfrm>
            <a:off x="2899368" y="2981270"/>
            <a:ext cx="1794034"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hate</a:t>
            </a:r>
          </a:p>
        </p:txBody>
      </p:sp>
      <p:sp>
        <p:nvSpPr>
          <p:cNvPr id="276" name="Rectangle 275">
            <a:extLst>
              <a:ext uri="{FF2B5EF4-FFF2-40B4-BE49-F238E27FC236}">
                <a16:creationId xmlns:a16="http://schemas.microsoft.com/office/drawing/2014/main" id="{C0C2AEF3-3BC4-AAD0-F6C9-4E49EA3986B0}"/>
              </a:ext>
            </a:extLst>
          </p:cNvPr>
          <p:cNvSpPr/>
          <p:nvPr/>
        </p:nvSpPr>
        <p:spPr>
          <a:xfrm>
            <a:off x="260005" y="249904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7" name="Rectangle 276">
            <a:extLst>
              <a:ext uri="{FF2B5EF4-FFF2-40B4-BE49-F238E27FC236}">
                <a16:creationId xmlns:a16="http://schemas.microsoft.com/office/drawing/2014/main" id="{DE28FC48-128C-9621-8751-A277DED8933D}"/>
              </a:ext>
            </a:extLst>
          </p:cNvPr>
          <p:cNvSpPr/>
          <p:nvPr/>
        </p:nvSpPr>
        <p:spPr>
          <a:xfrm>
            <a:off x="738022" y="24990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8" name="Rectangle 277">
            <a:extLst>
              <a:ext uri="{FF2B5EF4-FFF2-40B4-BE49-F238E27FC236}">
                <a16:creationId xmlns:a16="http://schemas.microsoft.com/office/drawing/2014/main" id="{09B74891-DC13-5C24-1BE9-C41143EF9CCA}"/>
              </a:ext>
            </a:extLst>
          </p:cNvPr>
          <p:cNvSpPr/>
          <p:nvPr/>
        </p:nvSpPr>
        <p:spPr>
          <a:xfrm>
            <a:off x="1217882" y="24990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9" name="Rectangle 278">
            <a:extLst>
              <a:ext uri="{FF2B5EF4-FFF2-40B4-BE49-F238E27FC236}">
                <a16:creationId xmlns:a16="http://schemas.microsoft.com/office/drawing/2014/main" id="{5DC2DCFD-10D8-FFF4-3B82-6910F6E2CEF6}"/>
              </a:ext>
            </a:extLst>
          </p:cNvPr>
          <p:cNvSpPr/>
          <p:nvPr/>
        </p:nvSpPr>
        <p:spPr>
          <a:xfrm>
            <a:off x="1700819" y="24990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1" name="Rectangle 440">
            <a:extLst>
              <a:ext uri="{FF2B5EF4-FFF2-40B4-BE49-F238E27FC236}">
                <a16:creationId xmlns:a16="http://schemas.microsoft.com/office/drawing/2014/main" id="{3C7A4BAF-BF5B-AFCD-0FAA-521F03DFC72E}"/>
              </a:ext>
            </a:extLst>
          </p:cNvPr>
          <p:cNvSpPr/>
          <p:nvPr/>
        </p:nvSpPr>
        <p:spPr>
          <a:xfrm>
            <a:off x="731985" y="2488774"/>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3" name="Rectangle 442">
            <a:extLst>
              <a:ext uri="{FF2B5EF4-FFF2-40B4-BE49-F238E27FC236}">
                <a16:creationId xmlns:a16="http://schemas.microsoft.com/office/drawing/2014/main" id="{781791D2-50A4-F4EA-16BC-71BE7D9FC379}"/>
              </a:ext>
            </a:extLst>
          </p:cNvPr>
          <p:cNvSpPr/>
          <p:nvPr/>
        </p:nvSpPr>
        <p:spPr>
          <a:xfrm>
            <a:off x="2918375" y="248684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4" name="Rectangle 443">
            <a:extLst>
              <a:ext uri="{FF2B5EF4-FFF2-40B4-BE49-F238E27FC236}">
                <a16:creationId xmlns:a16="http://schemas.microsoft.com/office/drawing/2014/main" id="{8654F6E7-4298-185D-EC88-EDD244E3B40F}"/>
              </a:ext>
            </a:extLst>
          </p:cNvPr>
          <p:cNvSpPr/>
          <p:nvPr/>
        </p:nvSpPr>
        <p:spPr>
          <a:xfrm>
            <a:off x="1230368" y="2499019"/>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5" name="Rectangle 444">
            <a:extLst>
              <a:ext uri="{FF2B5EF4-FFF2-40B4-BE49-F238E27FC236}">
                <a16:creationId xmlns:a16="http://schemas.microsoft.com/office/drawing/2014/main" id="{2C717EA4-CED0-C05A-71DA-19D79CFEF57D}"/>
              </a:ext>
            </a:extLst>
          </p:cNvPr>
          <p:cNvSpPr/>
          <p:nvPr/>
        </p:nvSpPr>
        <p:spPr>
          <a:xfrm>
            <a:off x="3404272" y="248684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d</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6" name="Rectangle 445">
            <a:extLst>
              <a:ext uri="{FF2B5EF4-FFF2-40B4-BE49-F238E27FC236}">
                <a16:creationId xmlns:a16="http://schemas.microsoft.com/office/drawing/2014/main" id="{2D272C6B-9FC9-7A54-0485-46D76C18D36C}"/>
              </a:ext>
            </a:extLst>
          </p:cNvPr>
          <p:cNvSpPr/>
          <p:nvPr/>
        </p:nvSpPr>
        <p:spPr>
          <a:xfrm>
            <a:off x="3903449" y="248684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i</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7" name="Rectangle 446">
            <a:extLst>
              <a:ext uri="{FF2B5EF4-FFF2-40B4-BE49-F238E27FC236}">
                <a16:creationId xmlns:a16="http://schemas.microsoft.com/office/drawing/2014/main" id="{684B7E04-BE98-D214-C674-29B669ECE724}"/>
              </a:ext>
            </a:extLst>
          </p:cNvPr>
          <p:cNvSpPr/>
          <p:nvPr/>
        </p:nvSpPr>
        <p:spPr>
          <a:xfrm>
            <a:off x="4389346" y="248684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8" name="Rectangle 447">
            <a:extLst>
              <a:ext uri="{FF2B5EF4-FFF2-40B4-BE49-F238E27FC236}">
                <a16:creationId xmlns:a16="http://schemas.microsoft.com/office/drawing/2014/main" id="{1C61DB94-FCDC-F2B2-596F-23504884077E}"/>
              </a:ext>
            </a:extLst>
          </p:cNvPr>
          <p:cNvSpPr/>
          <p:nvPr/>
        </p:nvSpPr>
        <p:spPr>
          <a:xfrm>
            <a:off x="4868118" y="249868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9" name="Rectangle 448">
            <a:extLst>
              <a:ext uri="{FF2B5EF4-FFF2-40B4-BE49-F238E27FC236}">
                <a16:creationId xmlns:a16="http://schemas.microsoft.com/office/drawing/2014/main" id="{E863EE63-966E-41B9-72B7-E0B3399149D1}"/>
              </a:ext>
            </a:extLst>
          </p:cNvPr>
          <p:cNvSpPr/>
          <p:nvPr/>
        </p:nvSpPr>
        <p:spPr>
          <a:xfrm>
            <a:off x="5348295" y="249760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0" name="Rectangle 449">
            <a:extLst>
              <a:ext uri="{FF2B5EF4-FFF2-40B4-BE49-F238E27FC236}">
                <a16:creationId xmlns:a16="http://schemas.microsoft.com/office/drawing/2014/main" id="{82822CF8-A513-A450-FC0A-A39520D825AB}"/>
              </a:ext>
            </a:extLst>
          </p:cNvPr>
          <p:cNvSpPr/>
          <p:nvPr/>
        </p:nvSpPr>
        <p:spPr>
          <a:xfrm>
            <a:off x="5827067" y="250944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1" name="Rectangle 450">
            <a:extLst>
              <a:ext uri="{FF2B5EF4-FFF2-40B4-BE49-F238E27FC236}">
                <a16:creationId xmlns:a16="http://schemas.microsoft.com/office/drawing/2014/main" id="{A5ED7759-4807-08D3-6F29-1F290A345F65}"/>
              </a:ext>
            </a:extLst>
          </p:cNvPr>
          <p:cNvSpPr/>
          <p:nvPr/>
        </p:nvSpPr>
        <p:spPr>
          <a:xfrm>
            <a:off x="3404272" y="2477533"/>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2" name="Rectangle 451">
            <a:extLst>
              <a:ext uri="{FF2B5EF4-FFF2-40B4-BE49-F238E27FC236}">
                <a16:creationId xmlns:a16="http://schemas.microsoft.com/office/drawing/2014/main" id="{3A1AF8F5-0F48-9AF0-C6C5-E9FE281E3B2C}"/>
              </a:ext>
            </a:extLst>
          </p:cNvPr>
          <p:cNvSpPr/>
          <p:nvPr/>
        </p:nvSpPr>
        <p:spPr>
          <a:xfrm>
            <a:off x="3891930" y="2479125"/>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3" name="Rectangle 452">
            <a:extLst>
              <a:ext uri="{FF2B5EF4-FFF2-40B4-BE49-F238E27FC236}">
                <a16:creationId xmlns:a16="http://schemas.microsoft.com/office/drawing/2014/main" id="{26AE1199-6A30-D3A8-2185-099FD23812EC}"/>
              </a:ext>
            </a:extLst>
          </p:cNvPr>
          <p:cNvSpPr/>
          <p:nvPr/>
        </p:nvSpPr>
        <p:spPr>
          <a:xfrm>
            <a:off x="4379555" y="2478612"/>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4" name="Rectangle 453">
            <a:extLst>
              <a:ext uri="{FF2B5EF4-FFF2-40B4-BE49-F238E27FC236}">
                <a16:creationId xmlns:a16="http://schemas.microsoft.com/office/drawing/2014/main" id="{73F1B900-7904-F53D-B9F8-4FF5AE88D3CF}"/>
              </a:ext>
            </a:extLst>
          </p:cNvPr>
          <p:cNvSpPr/>
          <p:nvPr/>
        </p:nvSpPr>
        <p:spPr>
          <a:xfrm>
            <a:off x="5356014" y="249811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5" name="Rectangle 454">
            <a:extLst>
              <a:ext uri="{FF2B5EF4-FFF2-40B4-BE49-F238E27FC236}">
                <a16:creationId xmlns:a16="http://schemas.microsoft.com/office/drawing/2014/main" id="{F4A05B4F-1623-C747-C55F-D0BE6699A41D}"/>
              </a:ext>
            </a:extLst>
          </p:cNvPr>
          <p:cNvSpPr/>
          <p:nvPr/>
        </p:nvSpPr>
        <p:spPr>
          <a:xfrm>
            <a:off x="5843639" y="2497603"/>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6" name="TextBox 455">
            <a:hlinkClick r:id="" action="ppaction://noaction">
              <a:snd r:embed="rId8" name="T3_W7F_3.4.wav"/>
            </a:hlinkClick>
            <a:extLst>
              <a:ext uri="{FF2B5EF4-FFF2-40B4-BE49-F238E27FC236}">
                <a16:creationId xmlns:a16="http://schemas.microsoft.com/office/drawing/2014/main" id="{7B7CC0E3-C249-96C5-68BD-037573BF1532}"/>
              </a:ext>
            </a:extLst>
          </p:cNvPr>
          <p:cNvSpPr txBox="1"/>
          <p:nvPr/>
        </p:nvSpPr>
        <p:spPr>
          <a:xfrm>
            <a:off x="7957992" y="3026141"/>
            <a:ext cx="2344271"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w</a:t>
            </a:r>
            <a:r>
              <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prepare</a:t>
            </a:r>
          </a:p>
        </p:txBody>
      </p:sp>
      <p:sp>
        <p:nvSpPr>
          <p:cNvPr id="457" name="Rectangle 456">
            <a:extLst>
              <a:ext uri="{FF2B5EF4-FFF2-40B4-BE49-F238E27FC236}">
                <a16:creationId xmlns:a16="http://schemas.microsoft.com/office/drawing/2014/main" id="{867456FE-C26D-B727-6C04-DDDC74A18727}"/>
              </a:ext>
            </a:extLst>
          </p:cNvPr>
          <p:cNvSpPr/>
          <p:nvPr/>
        </p:nvSpPr>
        <p:spPr>
          <a:xfrm>
            <a:off x="7189759" y="249224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p</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8" name="Rectangle 457">
            <a:extLst>
              <a:ext uri="{FF2B5EF4-FFF2-40B4-BE49-F238E27FC236}">
                <a16:creationId xmlns:a16="http://schemas.microsoft.com/office/drawing/2014/main" id="{15920DFF-EF6C-7F0E-4F1D-85447661C266}"/>
              </a:ext>
            </a:extLst>
          </p:cNvPr>
          <p:cNvSpPr/>
          <p:nvPr/>
        </p:nvSpPr>
        <p:spPr>
          <a:xfrm>
            <a:off x="7675656" y="249224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9" name="Rectangle 458">
            <a:extLst>
              <a:ext uri="{FF2B5EF4-FFF2-40B4-BE49-F238E27FC236}">
                <a16:creationId xmlns:a16="http://schemas.microsoft.com/office/drawing/2014/main" id="{63E8AB6D-BDA2-55C5-A791-E2050B656A25}"/>
              </a:ext>
            </a:extLst>
          </p:cNvPr>
          <p:cNvSpPr/>
          <p:nvPr/>
        </p:nvSpPr>
        <p:spPr>
          <a:xfrm>
            <a:off x="8174833" y="249224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e</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0" name="Rectangle 459">
            <a:extLst>
              <a:ext uri="{FF2B5EF4-FFF2-40B4-BE49-F238E27FC236}">
                <a16:creationId xmlns:a16="http://schemas.microsoft.com/office/drawing/2014/main" id="{F2E7C94A-5DA3-7AAC-6736-7671A8D93D0A}"/>
              </a:ext>
            </a:extLst>
          </p:cNvPr>
          <p:cNvSpPr/>
          <p:nvPr/>
        </p:nvSpPr>
        <p:spPr>
          <a:xfrm>
            <a:off x="8660730" y="249224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p</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1" name="Rectangle 460">
            <a:extLst>
              <a:ext uri="{FF2B5EF4-FFF2-40B4-BE49-F238E27FC236}">
                <a16:creationId xmlns:a16="http://schemas.microsoft.com/office/drawing/2014/main" id="{F3D778C6-D9A2-21C1-B03A-11C1897C85B0}"/>
              </a:ext>
            </a:extLst>
          </p:cNvPr>
          <p:cNvSpPr/>
          <p:nvPr/>
        </p:nvSpPr>
        <p:spPr>
          <a:xfrm>
            <a:off x="9139502" y="250408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2" name="Rectangle 461">
            <a:extLst>
              <a:ext uri="{FF2B5EF4-FFF2-40B4-BE49-F238E27FC236}">
                <a16:creationId xmlns:a16="http://schemas.microsoft.com/office/drawing/2014/main" id="{9CB7E040-D00C-261E-DCBD-2395EC4FCFD1}"/>
              </a:ext>
            </a:extLst>
          </p:cNvPr>
          <p:cNvSpPr/>
          <p:nvPr/>
        </p:nvSpPr>
        <p:spPr>
          <a:xfrm>
            <a:off x="9619679" y="2503007"/>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3" name="Rectangle 462">
            <a:extLst>
              <a:ext uri="{FF2B5EF4-FFF2-40B4-BE49-F238E27FC236}">
                <a16:creationId xmlns:a16="http://schemas.microsoft.com/office/drawing/2014/main" id="{8BBFAEE0-90DE-2312-F3E3-CD6B20EEB168}"/>
              </a:ext>
            </a:extLst>
          </p:cNvPr>
          <p:cNvSpPr/>
          <p:nvPr/>
        </p:nvSpPr>
        <p:spPr>
          <a:xfrm>
            <a:off x="10098451" y="250408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4" name="Rectangle 463">
            <a:extLst>
              <a:ext uri="{FF2B5EF4-FFF2-40B4-BE49-F238E27FC236}">
                <a16:creationId xmlns:a16="http://schemas.microsoft.com/office/drawing/2014/main" id="{58120750-B6F0-62ED-8017-5918D9CCEAC9}"/>
              </a:ext>
            </a:extLst>
          </p:cNvPr>
          <p:cNvSpPr/>
          <p:nvPr/>
        </p:nvSpPr>
        <p:spPr>
          <a:xfrm>
            <a:off x="8174477" y="2490657"/>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6" name="Rectangle 465">
            <a:extLst>
              <a:ext uri="{FF2B5EF4-FFF2-40B4-BE49-F238E27FC236}">
                <a16:creationId xmlns:a16="http://schemas.microsoft.com/office/drawing/2014/main" id="{2E4D43E6-15BC-E0B8-6481-A61C63217441}"/>
              </a:ext>
            </a:extLst>
          </p:cNvPr>
          <p:cNvSpPr/>
          <p:nvPr/>
        </p:nvSpPr>
        <p:spPr>
          <a:xfrm>
            <a:off x="9149760" y="249173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7" name="Rectangle 466">
            <a:extLst>
              <a:ext uri="{FF2B5EF4-FFF2-40B4-BE49-F238E27FC236}">
                <a16:creationId xmlns:a16="http://schemas.microsoft.com/office/drawing/2014/main" id="{6D143497-276C-B2EF-ED99-715BE4312449}"/>
              </a:ext>
            </a:extLst>
          </p:cNvPr>
          <p:cNvSpPr/>
          <p:nvPr/>
        </p:nvSpPr>
        <p:spPr>
          <a:xfrm>
            <a:off x="9624198" y="250300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8" name="Rectangle 467">
            <a:extLst>
              <a:ext uri="{FF2B5EF4-FFF2-40B4-BE49-F238E27FC236}">
                <a16:creationId xmlns:a16="http://schemas.microsoft.com/office/drawing/2014/main" id="{2C68D0AD-BB5A-87E1-57E3-4935D73606AC}"/>
              </a:ext>
            </a:extLst>
          </p:cNvPr>
          <p:cNvSpPr/>
          <p:nvPr/>
        </p:nvSpPr>
        <p:spPr>
          <a:xfrm>
            <a:off x="10088898" y="2501781"/>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9" name="Rectangle 468">
            <a:extLst>
              <a:ext uri="{FF2B5EF4-FFF2-40B4-BE49-F238E27FC236}">
                <a16:creationId xmlns:a16="http://schemas.microsoft.com/office/drawing/2014/main" id="{0AF45200-F180-9714-A12E-5247283B1C83}"/>
              </a:ext>
            </a:extLst>
          </p:cNvPr>
          <p:cNvSpPr/>
          <p:nvPr/>
        </p:nvSpPr>
        <p:spPr>
          <a:xfrm>
            <a:off x="10577223" y="251531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0" name="Rectangle 469">
            <a:extLst>
              <a:ext uri="{FF2B5EF4-FFF2-40B4-BE49-F238E27FC236}">
                <a16:creationId xmlns:a16="http://schemas.microsoft.com/office/drawing/2014/main" id="{87DF0B64-01B5-645A-0739-535E4BABE246}"/>
              </a:ext>
            </a:extLst>
          </p:cNvPr>
          <p:cNvSpPr/>
          <p:nvPr/>
        </p:nvSpPr>
        <p:spPr>
          <a:xfrm>
            <a:off x="11055995" y="2505637"/>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1" name="Rectangle 470">
            <a:extLst>
              <a:ext uri="{FF2B5EF4-FFF2-40B4-BE49-F238E27FC236}">
                <a16:creationId xmlns:a16="http://schemas.microsoft.com/office/drawing/2014/main" id="{3DABA35D-18A9-150D-44F7-5903D8DCBE1E}"/>
              </a:ext>
            </a:extLst>
          </p:cNvPr>
          <p:cNvSpPr/>
          <p:nvPr/>
        </p:nvSpPr>
        <p:spPr>
          <a:xfrm>
            <a:off x="11540691" y="251528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203864"/>
                </a:solidFill>
                <a:effectLst/>
                <a:uLnTx/>
                <a:uFillTx/>
                <a:latin typeface="Century Gothic" panose="020F0302020204030204"/>
                <a:ea typeface="+mn-ea"/>
                <a:cs typeface="+mn-cs"/>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2" name="Rectangle 471">
            <a:extLst>
              <a:ext uri="{FF2B5EF4-FFF2-40B4-BE49-F238E27FC236}">
                <a16:creationId xmlns:a16="http://schemas.microsoft.com/office/drawing/2014/main" id="{6AC0DBDC-8554-CBE0-92FA-02FA0771F7D1}"/>
              </a:ext>
            </a:extLst>
          </p:cNvPr>
          <p:cNvSpPr/>
          <p:nvPr/>
        </p:nvSpPr>
        <p:spPr>
          <a:xfrm>
            <a:off x="10566469" y="2504563"/>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3" name="TextBox 472">
            <a:hlinkClick r:id="" action="ppaction://noaction">
              <a:snd r:embed="rId9" name="T3_W7F_3.5.wav"/>
            </a:hlinkClick>
            <a:extLst>
              <a:ext uri="{FF2B5EF4-FFF2-40B4-BE49-F238E27FC236}">
                <a16:creationId xmlns:a16="http://schemas.microsoft.com/office/drawing/2014/main" id="{FD858F0E-480E-8CCB-0F03-7CD84F120E3B}"/>
              </a:ext>
            </a:extLst>
          </p:cNvPr>
          <p:cNvSpPr txBox="1"/>
          <p:nvPr/>
        </p:nvSpPr>
        <p:spPr>
          <a:xfrm>
            <a:off x="263940" y="4447769"/>
            <a:ext cx="2483353"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they dance</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4" name="Rectangle 473">
            <a:extLst>
              <a:ext uri="{FF2B5EF4-FFF2-40B4-BE49-F238E27FC236}">
                <a16:creationId xmlns:a16="http://schemas.microsoft.com/office/drawing/2014/main" id="{EF562A5A-3A99-C2EA-E7A5-F4FA58D42D16}"/>
              </a:ext>
            </a:extLst>
          </p:cNvPr>
          <p:cNvSpPr/>
          <p:nvPr/>
        </p:nvSpPr>
        <p:spPr>
          <a:xfrm>
            <a:off x="242789" y="39107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b</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5" name="Rectangle 474">
            <a:extLst>
              <a:ext uri="{FF2B5EF4-FFF2-40B4-BE49-F238E27FC236}">
                <a16:creationId xmlns:a16="http://schemas.microsoft.com/office/drawing/2014/main" id="{6F9BA5DC-C312-EA6B-CFB5-511F342FCE4C}"/>
              </a:ext>
            </a:extLst>
          </p:cNvPr>
          <p:cNvSpPr/>
          <p:nvPr/>
        </p:nvSpPr>
        <p:spPr>
          <a:xfrm>
            <a:off x="728686" y="39107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6" name="Rectangle 475">
            <a:extLst>
              <a:ext uri="{FF2B5EF4-FFF2-40B4-BE49-F238E27FC236}">
                <a16:creationId xmlns:a16="http://schemas.microsoft.com/office/drawing/2014/main" id="{C15F173D-8BDE-6F59-A3B0-D451CB85FE83}"/>
              </a:ext>
            </a:extLst>
          </p:cNvPr>
          <p:cNvSpPr/>
          <p:nvPr/>
        </p:nvSpPr>
        <p:spPr>
          <a:xfrm>
            <a:off x="1227863" y="39107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203864"/>
                </a:solidFill>
                <a:effectLst/>
                <a:uLnTx/>
                <a:uFillTx/>
                <a:latin typeface="Century Gothic" panose="020F0302020204030204"/>
                <a:ea typeface="+mn-ea"/>
                <a:cs typeface="+mn-cs"/>
              </a:rPr>
              <a:t>i</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7" name="Rectangle 476">
            <a:extLst>
              <a:ext uri="{FF2B5EF4-FFF2-40B4-BE49-F238E27FC236}">
                <a16:creationId xmlns:a16="http://schemas.microsoft.com/office/drawing/2014/main" id="{D9BF2D73-2B46-FB54-D2BA-09E12DCB0694}"/>
              </a:ext>
            </a:extLst>
          </p:cNvPr>
          <p:cNvSpPr/>
          <p:nvPr/>
        </p:nvSpPr>
        <p:spPr>
          <a:xfrm>
            <a:off x="1713760" y="391072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203864"/>
                </a:solidFill>
                <a:effectLst/>
                <a:uLnTx/>
                <a:uFillTx/>
                <a:latin typeface="Century Gothic" panose="020F0302020204030204"/>
                <a:ea typeface="+mn-ea"/>
                <a:cs typeface="+mn-cs"/>
              </a:rPr>
              <a:t>l</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8" name="Rectangle 477">
            <a:extLst>
              <a:ext uri="{FF2B5EF4-FFF2-40B4-BE49-F238E27FC236}">
                <a16:creationId xmlns:a16="http://schemas.microsoft.com/office/drawing/2014/main" id="{5961D26B-C057-9A9B-9F2D-4C0091C36A90}"/>
              </a:ext>
            </a:extLst>
          </p:cNvPr>
          <p:cNvSpPr/>
          <p:nvPr/>
        </p:nvSpPr>
        <p:spPr>
          <a:xfrm>
            <a:off x="2192532" y="390804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8" name="Rectangle 487">
            <a:extLst>
              <a:ext uri="{FF2B5EF4-FFF2-40B4-BE49-F238E27FC236}">
                <a16:creationId xmlns:a16="http://schemas.microsoft.com/office/drawing/2014/main" id="{8E71F7DE-0938-8B3B-9A00-BC9BBFBD123F}"/>
              </a:ext>
            </a:extLst>
          </p:cNvPr>
          <p:cNvSpPr/>
          <p:nvPr/>
        </p:nvSpPr>
        <p:spPr>
          <a:xfrm>
            <a:off x="1240514" y="3899449"/>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9" name="Rectangle 488">
            <a:extLst>
              <a:ext uri="{FF2B5EF4-FFF2-40B4-BE49-F238E27FC236}">
                <a16:creationId xmlns:a16="http://schemas.microsoft.com/office/drawing/2014/main" id="{57192E3A-731B-013C-2732-7BC7FCF61AA5}"/>
              </a:ext>
            </a:extLst>
          </p:cNvPr>
          <p:cNvSpPr/>
          <p:nvPr/>
        </p:nvSpPr>
        <p:spPr>
          <a:xfrm>
            <a:off x="723303" y="3899799"/>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0" name="Rectangle 489">
            <a:extLst>
              <a:ext uri="{FF2B5EF4-FFF2-40B4-BE49-F238E27FC236}">
                <a16:creationId xmlns:a16="http://schemas.microsoft.com/office/drawing/2014/main" id="{FBD5E000-79F4-5A94-D3C3-1334C8CEF09A}"/>
              </a:ext>
            </a:extLst>
          </p:cNvPr>
          <p:cNvSpPr/>
          <p:nvPr/>
        </p:nvSpPr>
        <p:spPr>
          <a:xfrm>
            <a:off x="2185927" y="3899799"/>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1" name="TextBox 490">
            <a:hlinkClick r:id="" action="ppaction://noaction">
              <a:snd r:embed="rId10" name="T3_W7F_3.6.wav"/>
            </a:hlinkClick>
            <a:extLst>
              <a:ext uri="{FF2B5EF4-FFF2-40B4-BE49-F238E27FC236}">
                <a16:creationId xmlns:a16="http://schemas.microsoft.com/office/drawing/2014/main" id="{2C2FA87F-DD68-7B8B-704E-2168B3CC4403}"/>
              </a:ext>
            </a:extLst>
          </p:cNvPr>
          <p:cNvSpPr txBox="1"/>
          <p:nvPr/>
        </p:nvSpPr>
        <p:spPr>
          <a:xfrm>
            <a:off x="3785614" y="4461535"/>
            <a:ext cx="3404145"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they go for a walk</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2" name="Rectangle 491">
            <a:extLst>
              <a:ext uri="{FF2B5EF4-FFF2-40B4-BE49-F238E27FC236}">
                <a16:creationId xmlns:a16="http://schemas.microsoft.com/office/drawing/2014/main" id="{7FABCFA3-1AE9-F5FF-BB73-3049DB956A62}"/>
              </a:ext>
            </a:extLst>
          </p:cNvPr>
          <p:cNvSpPr/>
          <p:nvPr/>
        </p:nvSpPr>
        <p:spPr>
          <a:xfrm>
            <a:off x="3785614" y="393404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p</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3" name="Rectangle 492">
            <a:extLst>
              <a:ext uri="{FF2B5EF4-FFF2-40B4-BE49-F238E27FC236}">
                <a16:creationId xmlns:a16="http://schemas.microsoft.com/office/drawing/2014/main" id="{A9C075A4-F04F-4271-F7A6-2B2F901F3646}"/>
              </a:ext>
            </a:extLst>
          </p:cNvPr>
          <p:cNvSpPr/>
          <p:nvPr/>
        </p:nvSpPr>
        <p:spPr>
          <a:xfrm>
            <a:off x="4271511" y="393404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4" name="Rectangle 493">
            <a:extLst>
              <a:ext uri="{FF2B5EF4-FFF2-40B4-BE49-F238E27FC236}">
                <a16:creationId xmlns:a16="http://schemas.microsoft.com/office/drawing/2014/main" id="{95F326FE-3FFA-82C9-62DB-DBBF07713F90}"/>
              </a:ext>
            </a:extLst>
          </p:cNvPr>
          <p:cNvSpPr/>
          <p:nvPr/>
        </p:nvSpPr>
        <p:spPr>
          <a:xfrm>
            <a:off x="4770688" y="393404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5" name="Rectangle 494">
            <a:extLst>
              <a:ext uri="{FF2B5EF4-FFF2-40B4-BE49-F238E27FC236}">
                <a16:creationId xmlns:a16="http://schemas.microsoft.com/office/drawing/2014/main" id="{587E9191-0EF6-2936-0A27-76C70F887EA2}"/>
              </a:ext>
            </a:extLst>
          </p:cNvPr>
          <p:cNvSpPr/>
          <p:nvPr/>
        </p:nvSpPr>
        <p:spPr>
          <a:xfrm>
            <a:off x="5256585" y="3934042"/>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e</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6" name="Rectangle 495">
            <a:extLst>
              <a:ext uri="{FF2B5EF4-FFF2-40B4-BE49-F238E27FC236}">
                <a16:creationId xmlns:a16="http://schemas.microsoft.com/office/drawing/2014/main" id="{9A0F171B-1A31-3335-05AA-6AC7F5E538D4}"/>
              </a:ext>
            </a:extLst>
          </p:cNvPr>
          <p:cNvSpPr/>
          <p:nvPr/>
        </p:nvSpPr>
        <p:spPr>
          <a:xfrm>
            <a:off x="5735357" y="394587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0" name="Rectangle 499">
            <a:extLst>
              <a:ext uri="{FF2B5EF4-FFF2-40B4-BE49-F238E27FC236}">
                <a16:creationId xmlns:a16="http://schemas.microsoft.com/office/drawing/2014/main" id="{9067F5DE-6C3B-A4F0-EFEB-6EB80492FAA7}"/>
              </a:ext>
            </a:extLst>
          </p:cNvPr>
          <p:cNvSpPr/>
          <p:nvPr/>
        </p:nvSpPr>
        <p:spPr>
          <a:xfrm>
            <a:off x="6214129" y="395129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2" name="Rectangle 501">
            <a:extLst>
              <a:ext uri="{FF2B5EF4-FFF2-40B4-BE49-F238E27FC236}">
                <a16:creationId xmlns:a16="http://schemas.microsoft.com/office/drawing/2014/main" id="{0B962CF9-7DDC-09D2-D225-E8E5FAE23174}"/>
              </a:ext>
            </a:extLst>
          </p:cNvPr>
          <p:cNvSpPr/>
          <p:nvPr/>
        </p:nvSpPr>
        <p:spPr>
          <a:xfrm>
            <a:off x="4261865" y="394480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3" name="Rectangle 502">
            <a:extLst>
              <a:ext uri="{FF2B5EF4-FFF2-40B4-BE49-F238E27FC236}">
                <a16:creationId xmlns:a16="http://schemas.microsoft.com/office/drawing/2014/main" id="{51F9F478-0F33-CE94-2338-76DC5A1DDA58}"/>
              </a:ext>
            </a:extLst>
          </p:cNvPr>
          <p:cNvSpPr/>
          <p:nvPr/>
        </p:nvSpPr>
        <p:spPr>
          <a:xfrm>
            <a:off x="4275145" y="3945624"/>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4" name="Rectangle 503">
            <a:extLst>
              <a:ext uri="{FF2B5EF4-FFF2-40B4-BE49-F238E27FC236}">
                <a16:creationId xmlns:a16="http://schemas.microsoft.com/office/drawing/2014/main" id="{0F3D85F7-51C6-C36D-45E0-F13CF1AB6FC1}"/>
              </a:ext>
            </a:extLst>
          </p:cNvPr>
          <p:cNvSpPr/>
          <p:nvPr/>
        </p:nvSpPr>
        <p:spPr>
          <a:xfrm>
            <a:off x="6217078" y="3951192"/>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5" name="Rectangle 504">
            <a:extLst>
              <a:ext uri="{FF2B5EF4-FFF2-40B4-BE49-F238E27FC236}">
                <a16:creationId xmlns:a16="http://schemas.microsoft.com/office/drawing/2014/main" id="{03CD30A4-599E-D948-C72A-D268B9F14C28}"/>
              </a:ext>
            </a:extLst>
          </p:cNvPr>
          <p:cNvSpPr/>
          <p:nvPr/>
        </p:nvSpPr>
        <p:spPr>
          <a:xfrm>
            <a:off x="5742482" y="3953445"/>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6" name="TextBox 505">
            <a:hlinkClick r:id="" action="ppaction://noaction">
              <a:snd r:embed="rId11" name="T3_W7F_3.7.wav"/>
            </a:hlinkClick>
            <a:extLst>
              <a:ext uri="{FF2B5EF4-FFF2-40B4-BE49-F238E27FC236}">
                <a16:creationId xmlns:a16="http://schemas.microsoft.com/office/drawing/2014/main" id="{4FBF4C20-74C9-8E28-6958-75C49086A2FF}"/>
              </a:ext>
            </a:extLst>
          </p:cNvPr>
          <p:cNvSpPr txBox="1"/>
          <p:nvPr/>
        </p:nvSpPr>
        <p:spPr>
          <a:xfrm>
            <a:off x="8007877" y="4481310"/>
            <a:ext cx="2788857"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we do, make</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7" name="Rectangle 506">
            <a:extLst>
              <a:ext uri="{FF2B5EF4-FFF2-40B4-BE49-F238E27FC236}">
                <a16:creationId xmlns:a16="http://schemas.microsoft.com/office/drawing/2014/main" id="{F95D709A-2EFE-E484-9315-1239023E7F71}"/>
              </a:ext>
            </a:extLst>
          </p:cNvPr>
          <p:cNvSpPr/>
          <p:nvPr/>
        </p:nvSpPr>
        <p:spPr>
          <a:xfrm>
            <a:off x="8025107" y="396617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h</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8" name="Rectangle 507">
            <a:extLst>
              <a:ext uri="{FF2B5EF4-FFF2-40B4-BE49-F238E27FC236}">
                <a16:creationId xmlns:a16="http://schemas.microsoft.com/office/drawing/2014/main" id="{CF27C4E3-04CF-B183-7C62-4EF99CAEC79C}"/>
              </a:ext>
            </a:extLst>
          </p:cNvPr>
          <p:cNvSpPr/>
          <p:nvPr/>
        </p:nvSpPr>
        <p:spPr>
          <a:xfrm>
            <a:off x="8511004" y="396617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9" name="Rectangle 508">
            <a:extLst>
              <a:ext uri="{FF2B5EF4-FFF2-40B4-BE49-F238E27FC236}">
                <a16:creationId xmlns:a16="http://schemas.microsoft.com/office/drawing/2014/main" id="{7890A86D-D331-0D8D-87C6-2B33BABFFFE2}"/>
              </a:ext>
            </a:extLst>
          </p:cNvPr>
          <p:cNvSpPr/>
          <p:nvPr/>
        </p:nvSpPr>
        <p:spPr>
          <a:xfrm>
            <a:off x="9010181" y="396617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c</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0" name="Rectangle 509">
            <a:extLst>
              <a:ext uri="{FF2B5EF4-FFF2-40B4-BE49-F238E27FC236}">
                <a16:creationId xmlns:a16="http://schemas.microsoft.com/office/drawing/2014/main" id="{02204CB5-E40D-A409-0EFD-5FF31C6235CA}"/>
              </a:ext>
            </a:extLst>
          </p:cNvPr>
          <p:cNvSpPr/>
          <p:nvPr/>
        </p:nvSpPr>
        <p:spPr>
          <a:xfrm>
            <a:off x="9496078" y="396617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e</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1" name="Rectangle 510">
            <a:extLst>
              <a:ext uri="{FF2B5EF4-FFF2-40B4-BE49-F238E27FC236}">
                <a16:creationId xmlns:a16="http://schemas.microsoft.com/office/drawing/2014/main" id="{26B4716D-8E24-B903-AE86-DA18FF1ABF85}"/>
              </a:ext>
            </a:extLst>
          </p:cNvPr>
          <p:cNvSpPr/>
          <p:nvPr/>
        </p:nvSpPr>
        <p:spPr>
          <a:xfrm>
            <a:off x="9974850" y="3978015"/>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2" name="Rectangle 511">
            <a:extLst>
              <a:ext uri="{FF2B5EF4-FFF2-40B4-BE49-F238E27FC236}">
                <a16:creationId xmlns:a16="http://schemas.microsoft.com/office/drawing/2014/main" id="{550388FE-3D37-10AE-AB08-6342D5F0F10A}"/>
              </a:ext>
            </a:extLst>
          </p:cNvPr>
          <p:cNvSpPr/>
          <p:nvPr/>
        </p:nvSpPr>
        <p:spPr>
          <a:xfrm>
            <a:off x="10453622" y="398342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3" name="Rectangle 512">
            <a:extLst>
              <a:ext uri="{FF2B5EF4-FFF2-40B4-BE49-F238E27FC236}">
                <a16:creationId xmlns:a16="http://schemas.microsoft.com/office/drawing/2014/main" id="{D55570A1-9F18-9CCA-03D9-B72057C8D7C3}"/>
              </a:ext>
            </a:extLst>
          </p:cNvPr>
          <p:cNvSpPr/>
          <p:nvPr/>
        </p:nvSpPr>
        <p:spPr>
          <a:xfrm>
            <a:off x="10932394" y="3984508"/>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4" name="Rectangle 513">
            <a:extLst>
              <a:ext uri="{FF2B5EF4-FFF2-40B4-BE49-F238E27FC236}">
                <a16:creationId xmlns:a16="http://schemas.microsoft.com/office/drawing/2014/main" id="{24943DB1-91E3-D20C-E623-C5D75FFD28E0}"/>
              </a:ext>
            </a:extLst>
          </p:cNvPr>
          <p:cNvSpPr/>
          <p:nvPr/>
        </p:nvSpPr>
        <p:spPr>
          <a:xfrm>
            <a:off x="8501358" y="397693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5" name="Rectangle 514">
            <a:extLst>
              <a:ext uri="{FF2B5EF4-FFF2-40B4-BE49-F238E27FC236}">
                <a16:creationId xmlns:a16="http://schemas.microsoft.com/office/drawing/2014/main" id="{CA271B33-4BE4-CDC4-B583-033ED28DC259}"/>
              </a:ext>
            </a:extLst>
          </p:cNvPr>
          <p:cNvSpPr/>
          <p:nvPr/>
        </p:nvSpPr>
        <p:spPr>
          <a:xfrm>
            <a:off x="8511004" y="3966178"/>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6" name="Rectangle 515">
            <a:extLst>
              <a:ext uri="{FF2B5EF4-FFF2-40B4-BE49-F238E27FC236}">
                <a16:creationId xmlns:a16="http://schemas.microsoft.com/office/drawing/2014/main" id="{8D5F70B9-F12A-48EA-4864-A45900853703}"/>
              </a:ext>
            </a:extLst>
          </p:cNvPr>
          <p:cNvSpPr/>
          <p:nvPr/>
        </p:nvSpPr>
        <p:spPr>
          <a:xfrm>
            <a:off x="9974148" y="3976935"/>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7" name="Rectangle 516">
            <a:extLst>
              <a:ext uri="{FF2B5EF4-FFF2-40B4-BE49-F238E27FC236}">
                <a16:creationId xmlns:a16="http://schemas.microsoft.com/office/drawing/2014/main" id="{CE728A45-7534-8E99-7DE8-63B8C1331C1A}"/>
              </a:ext>
            </a:extLst>
          </p:cNvPr>
          <p:cNvSpPr/>
          <p:nvPr/>
        </p:nvSpPr>
        <p:spPr>
          <a:xfrm>
            <a:off x="9017306" y="3976935"/>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8" name="Rectangle 517">
            <a:extLst>
              <a:ext uri="{FF2B5EF4-FFF2-40B4-BE49-F238E27FC236}">
                <a16:creationId xmlns:a16="http://schemas.microsoft.com/office/drawing/2014/main" id="{62B79887-35F4-B1BF-7731-01DEF5904DFC}"/>
              </a:ext>
            </a:extLst>
          </p:cNvPr>
          <p:cNvSpPr/>
          <p:nvPr/>
        </p:nvSpPr>
        <p:spPr>
          <a:xfrm>
            <a:off x="10463268" y="3976935"/>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9" name="Rectangle 518">
            <a:extLst>
              <a:ext uri="{FF2B5EF4-FFF2-40B4-BE49-F238E27FC236}">
                <a16:creationId xmlns:a16="http://schemas.microsoft.com/office/drawing/2014/main" id="{C4D1ED6C-C561-79CD-BDD3-7000A3F1D88B}"/>
              </a:ext>
            </a:extLst>
          </p:cNvPr>
          <p:cNvSpPr/>
          <p:nvPr/>
        </p:nvSpPr>
        <p:spPr>
          <a:xfrm>
            <a:off x="10942040" y="3980040"/>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20" name="TextBox 519">
            <a:hlinkClick r:id="" action="ppaction://noaction">
              <a:snd r:embed="rId12" name="T3_W7F_3.9.wav"/>
            </a:hlinkClick>
            <a:extLst>
              <a:ext uri="{FF2B5EF4-FFF2-40B4-BE49-F238E27FC236}">
                <a16:creationId xmlns:a16="http://schemas.microsoft.com/office/drawing/2014/main" id="{6DF704DC-D753-16F8-6805-E7D6B357EF68}"/>
              </a:ext>
            </a:extLst>
          </p:cNvPr>
          <p:cNvSpPr txBox="1"/>
          <p:nvPr/>
        </p:nvSpPr>
        <p:spPr>
          <a:xfrm>
            <a:off x="4308634" y="5985941"/>
            <a:ext cx="2692862"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we love</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1" name="TextBox 540">
            <a:hlinkClick r:id="" action="ppaction://noaction">
              <a:snd r:embed="rId13" name="T3_W7F_3.8.wav"/>
            </a:hlinkClick>
            <a:extLst>
              <a:ext uri="{FF2B5EF4-FFF2-40B4-BE49-F238E27FC236}">
                <a16:creationId xmlns:a16="http://schemas.microsoft.com/office/drawing/2014/main" id="{AF6170A2-DC48-BF18-2288-2EE5179A2075}"/>
              </a:ext>
            </a:extLst>
          </p:cNvPr>
          <p:cNvSpPr txBox="1"/>
          <p:nvPr/>
        </p:nvSpPr>
        <p:spPr>
          <a:xfrm>
            <a:off x="277394" y="5960466"/>
            <a:ext cx="1844971"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we play</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2" name="Rectangle 541">
            <a:extLst>
              <a:ext uri="{FF2B5EF4-FFF2-40B4-BE49-F238E27FC236}">
                <a16:creationId xmlns:a16="http://schemas.microsoft.com/office/drawing/2014/main" id="{6B8D457B-2561-A2AA-C06C-BAACEBFFEC27}"/>
              </a:ext>
            </a:extLst>
          </p:cNvPr>
          <p:cNvSpPr/>
          <p:nvPr/>
        </p:nvSpPr>
        <p:spPr>
          <a:xfrm>
            <a:off x="326760" y="542523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j</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3" name="Rectangle 542">
            <a:extLst>
              <a:ext uri="{FF2B5EF4-FFF2-40B4-BE49-F238E27FC236}">
                <a16:creationId xmlns:a16="http://schemas.microsoft.com/office/drawing/2014/main" id="{00EAE522-5A3E-EE7E-C9BF-4E037CB0F64B}"/>
              </a:ext>
            </a:extLst>
          </p:cNvPr>
          <p:cNvSpPr/>
          <p:nvPr/>
        </p:nvSpPr>
        <p:spPr>
          <a:xfrm>
            <a:off x="812657" y="542523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r</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4" name="Rectangle 543">
            <a:extLst>
              <a:ext uri="{FF2B5EF4-FFF2-40B4-BE49-F238E27FC236}">
                <a16:creationId xmlns:a16="http://schemas.microsoft.com/office/drawing/2014/main" id="{3F367245-1163-CB57-F0F1-B128785789CA}"/>
              </a:ext>
            </a:extLst>
          </p:cNvPr>
          <p:cNvSpPr/>
          <p:nvPr/>
        </p:nvSpPr>
        <p:spPr>
          <a:xfrm>
            <a:off x="1311834" y="542523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203864"/>
                </a:solidFill>
                <a:latin typeface="Century Gothic" panose="020F0302020204030204"/>
              </a:rPr>
              <a:t>g</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5" name="Rectangle 544">
            <a:extLst>
              <a:ext uri="{FF2B5EF4-FFF2-40B4-BE49-F238E27FC236}">
                <a16:creationId xmlns:a16="http://schemas.microsoft.com/office/drawing/2014/main" id="{35ACA571-36D0-CB40-D0D3-24104856F258}"/>
              </a:ext>
            </a:extLst>
          </p:cNvPr>
          <p:cNvSpPr/>
          <p:nvPr/>
        </p:nvSpPr>
        <p:spPr>
          <a:xfrm>
            <a:off x="1797731" y="542523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6" name="Rectangle 545">
            <a:extLst>
              <a:ext uri="{FF2B5EF4-FFF2-40B4-BE49-F238E27FC236}">
                <a16:creationId xmlns:a16="http://schemas.microsoft.com/office/drawing/2014/main" id="{6621F09A-0990-C647-B08D-3C185ED16826}"/>
              </a:ext>
            </a:extLst>
          </p:cNvPr>
          <p:cNvSpPr/>
          <p:nvPr/>
        </p:nvSpPr>
        <p:spPr>
          <a:xfrm>
            <a:off x="2276503" y="543707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7" name="Rectangle 546">
            <a:extLst>
              <a:ext uri="{FF2B5EF4-FFF2-40B4-BE49-F238E27FC236}">
                <a16:creationId xmlns:a16="http://schemas.microsoft.com/office/drawing/2014/main" id="{FB49A68A-B039-D090-8B8E-C113B9287614}"/>
              </a:ext>
            </a:extLst>
          </p:cNvPr>
          <p:cNvSpPr/>
          <p:nvPr/>
        </p:nvSpPr>
        <p:spPr>
          <a:xfrm>
            <a:off x="2755275" y="5442490"/>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8" name="Rectangle 547">
            <a:extLst>
              <a:ext uri="{FF2B5EF4-FFF2-40B4-BE49-F238E27FC236}">
                <a16:creationId xmlns:a16="http://schemas.microsoft.com/office/drawing/2014/main" id="{43C82EF1-8C8F-B336-1890-764E5F57484A}"/>
              </a:ext>
            </a:extLst>
          </p:cNvPr>
          <p:cNvSpPr/>
          <p:nvPr/>
        </p:nvSpPr>
        <p:spPr>
          <a:xfrm>
            <a:off x="3234047" y="5443569"/>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9" name="Rectangle 548">
            <a:extLst>
              <a:ext uri="{FF2B5EF4-FFF2-40B4-BE49-F238E27FC236}">
                <a16:creationId xmlns:a16="http://schemas.microsoft.com/office/drawing/2014/main" id="{AEC4597E-8EAF-96D8-E5D0-8AACFB1D3624}"/>
              </a:ext>
            </a:extLst>
          </p:cNvPr>
          <p:cNvSpPr/>
          <p:nvPr/>
        </p:nvSpPr>
        <p:spPr>
          <a:xfrm>
            <a:off x="803011" y="5435997"/>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u</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5" name="Rectangle 554">
            <a:extLst>
              <a:ext uri="{FF2B5EF4-FFF2-40B4-BE49-F238E27FC236}">
                <a16:creationId xmlns:a16="http://schemas.microsoft.com/office/drawing/2014/main" id="{F5A830E6-6971-23D7-5C8A-98708BE10203}"/>
              </a:ext>
            </a:extLst>
          </p:cNvPr>
          <p:cNvSpPr/>
          <p:nvPr/>
        </p:nvSpPr>
        <p:spPr>
          <a:xfrm>
            <a:off x="812657" y="5425239"/>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6" name="Rectangle 555">
            <a:extLst>
              <a:ext uri="{FF2B5EF4-FFF2-40B4-BE49-F238E27FC236}">
                <a16:creationId xmlns:a16="http://schemas.microsoft.com/office/drawing/2014/main" id="{A701BA53-8477-50E4-99F4-794E006CA249}"/>
              </a:ext>
            </a:extLst>
          </p:cNvPr>
          <p:cNvSpPr/>
          <p:nvPr/>
        </p:nvSpPr>
        <p:spPr>
          <a:xfrm>
            <a:off x="2275801" y="543599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7" name="Rectangle 556">
            <a:extLst>
              <a:ext uri="{FF2B5EF4-FFF2-40B4-BE49-F238E27FC236}">
                <a16:creationId xmlns:a16="http://schemas.microsoft.com/office/drawing/2014/main" id="{EA7B1A11-1A3B-6A18-34D0-85FB69A7B42B}"/>
              </a:ext>
            </a:extLst>
          </p:cNvPr>
          <p:cNvSpPr/>
          <p:nvPr/>
        </p:nvSpPr>
        <p:spPr>
          <a:xfrm>
            <a:off x="1318959" y="543599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8" name="Rectangle 557">
            <a:extLst>
              <a:ext uri="{FF2B5EF4-FFF2-40B4-BE49-F238E27FC236}">
                <a16:creationId xmlns:a16="http://schemas.microsoft.com/office/drawing/2014/main" id="{C2C38BED-8C4A-F49C-7680-B3C3246F9443}"/>
              </a:ext>
            </a:extLst>
          </p:cNvPr>
          <p:cNvSpPr/>
          <p:nvPr/>
        </p:nvSpPr>
        <p:spPr>
          <a:xfrm>
            <a:off x="2764921" y="543599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59" name="Rectangle 558">
            <a:extLst>
              <a:ext uri="{FF2B5EF4-FFF2-40B4-BE49-F238E27FC236}">
                <a16:creationId xmlns:a16="http://schemas.microsoft.com/office/drawing/2014/main" id="{F5DB434C-569A-D13D-7075-4117A20AE1EC}"/>
              </a:ext>
            </a:extLst>
          </p:cNvPr>
          <p:cNvSpPr/>
          <p:nvPr/>
        </p:nvSpPr>
        <p:spPr>
          <a:xfrm>
            <a:off x="3243693" y="5439101"/>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75" name="Rectangle 574">
            <a:extLst>
              <a:ext uri="{FF2B5EF4-FFF2-40B4-BE49-F238E27FC236}">
                <a16:creationId xmlns:a16="http://schemas.microsoft.com/office/drawing/2014/main" id="{684FA414-9A11-62B9-147D-299661C2DD2A}"/>
              </a:ext>
            </a:extLst>
          </p:cNvPr>
          <p:cNvSpPr/>
          <p:nvPr/>
        </p:nvSpPr>
        <p:spPr>
          <a:xfrm>
            <a:off x="4289941"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76" name="Rectangle 575">
            <a:extLst>
              <a:ext uri="{FF2B5EF4-FFF2-40B4-BE49-F238E27FC236}">
                <a16:creationId xmlns:a16="http://schemas.microsoft.com/office/drawing/2014/main" id="{BCDFB5D4-B309-D6F1-0A90-D535D6A91C92}"/>
              </a:ext>
            </a:extLst>
          </p:cNvPr>
          <p:cNvSpPr/>
          <p:nvPr/>
        </p:nvSpPr>
        <p:spPr>
          <a:xfrm>
            <a:off x="4775838"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78" name="Rectangle 577">
            <a:extLst>
              <a:ext uri="{FF2B5EF4-FFF2-40B4-BE49-F238E27FC236}">
                <a16:creationId xmlns:a16="http://schemas.microsoft.com/office/drawing/2014/main" id="{D7C94E8E-8B17-0834-AEFB-8EA400D3038A}"/>
              </a:ext>
            </a:extLst>
          </p:cNvPr>
          <p:cNvSpPr/>
          <p:nvPr/>
        </p:nvSpPr>
        <p:spPr>
          <a:xfrm>
            <a:off x="5255464"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a</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79" name="Rectangle 578">
            <a:extLst>
              <a:ext uri="{FF2B5EF4-FFF2-40B4-BE49-F238E27FC236}">
                <a16:creationId xmlns:a16="http://schemas.microsoft.com/office/drawing/2014/main" id="{DAF5D995-849A-F672-A23F-931CE2EB8F3C}"/>
              </a:ext>
            </a:extLst>
          </p:cNvPr>
          <p:cNvSpPr/>
          <p:nvPr/>
        </p:nvSpPr>
        <p:spPr>
          <a:xfrm>
            <a:off x="5734236" y="545979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m</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0" name="Rectangle 579">
            <a:extLst>
              <a:ext uri="{FF2B5EF4-FFF2-40B4-BE49-F238E27FC236}">
                <a16:creationId xmlns:a16="http://schemas.microsoft.com/office/drawing/2014/main" id="{F183447E-4D5A-84F0-547E-2F669142F923}"/>
              </a:ext>
            </a:extLst>
          </p:cNvPr>
          <p:cNvSpPr/>
          <p:nvPr/>
        </p:nvSpPr>
        <p:spPr>
          <a:xfrm>
            <a:off x="6214413" y="5458714"/>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o</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1" name="Rectangle 580">
            <a:extLst>
              <a:ext uri="{FF2B5EF4-FFF2-40B4-BE49-F238E27FC236}">
                <a16:creationId xmlns:a16="http://schemas.microsoft.com/office/drawing/2014/main" id="{3944A480-7108-38FF-AE44-A452CA6ED9B0}"/>
              </a:ext>
            </a:extLst>
          </p:cNvPr>
          <p:cNvSpPr/>
          <p:nvPr/>
        </p:nvSpPr>
        <p:spPr>
          <a:xfrm>
            <a:off x="6693185" y="5470551"/>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s</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2" name="Rectangle 581">
            <a:extLst>
              <a:ext uri="{FF2B5EF4-FFF2-40B4-BE49-F238E27FC236}">
                <a16:creationId xmlns:a16="http://schemas.microsoft.com/office/drawing/2014/main" id="{BE43E29E-511A-B0EC-3A3D-9DD5BA2A3C0F}"/>
              </a:ext>
            </a:extLst>
          </p:cNvPr>
          <p:cNvSpPr/>
          <p:nvPr/>
        </p:nvSpPr>
        <p:spPr>
          <a:xfrm>
            <a:off x="4291896" y="5457511"/>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5" name="Rectangle 584">
            <a:extLst>
              <a:ext uri="{FF2B5EF4-FFF2-40B4-BE49-F238E27FC236}">
                <a16:creationId xmlns:a16="http://schemas.microsoft.com/office/drawing/2014/main" id="{58412D62-D38B-7D47-453D-05A7AD161CF5}"/>
              </a:ext>
            </a:extLst>
          </p:cNvPr>
          <p:cNvSpPr/>
          <p:nvPr/>
        </p:nvSpPr>
        <p:spPr>
          <a:xfrm>
            <a:off x="5738502" y="5458916"/>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6" name="Rectangle 585">
            <a:extLst>
              <a:ext uri="{FF2B5EF4-FFF2-40B4-BE49-F238E27FC236}">
                <a16:creationId xmlns:a16="http://schemas.microsoft.com/office/drawing/2014/main" id="{C6870D91-FD48-1D99-2BBB-1A2D8CE83CF4}"/>
              </a:ext>
            </a:extLst>
          </p:cNvPr>
          <p:cNvSpPr/>
          <p:nvPr/>
        </p:nvSpPr>
        <p:spPr>
          <a:xfrm>
            <a:off x="6204236" y="5461782"/>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1" name="Rectangle 610">
            <a:extLst>
              <a:ext uri="{FF2B5EF4-FFF2-40B4-BE49-F238E27FC236}">
                <a16:creationId xmlns:a16="http://schemas.microsoft.com/office/drawing/2014/main" id="{90699857-EE5C-3E2E-5311-42C4868C59AA}"/>
              </a:ext>
            </a:extLst>
          </p:cNvPr>
          <p:cNvSpPr/>
          <p:nvPr/>
        </p:nvSpPr>
        <p:spPr>
          <a:xfrm>
            <a:off x="5273361" y="5455291"/>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2" name="TextBox 611">
            <a:hlinkClick r:id="" action="ppaction://noaction">
              <a:snd r:embed="rId14" name="T3_W7F_3.10.wav"/>
            </a:hlinkClick>
            <a:extLst>
              <a:ext uri="{FF2B5EF4-FFF2-40B4-BE49-F238E27FC236}">
                <a16:creationId xmlns:a16="http://schemas.microsoft.com/office/drawing/2014/main" id="{12A99916-15B7-EC1B-D894-F23B99196598}"/>
              </a:ext>
            </a:extLst>
          </p:cNvPr>
          <p:cNvSpPr txBox="1"/>
          <p:nvPr/>
        </p:nvSpPr>
        <p:spPr>
          <a:xfrm>
            <a:off x="8174477" y="5945504"/>
            <a:ext cx="2127786" cy="578882"/>
          </a:xfrm>
          <a:prstGeom prst="roundRect">
            <a:avLst/>
          </a:prstGeom>
          <a:no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a:solidFill>
                  <a:srgbClr val="4472C4">
                    <a:lumMod val="50000"/>
                  </a:srgbClr>
                </a:solidFill>
                <a:latin typeface="Century Gothic" panose="020F0302020204030204"/>
              </a:rPr>
              <a:t>they drink</a:t>
            </a:r>
            <a:endParaRPr kumimoji="0" lang="en-GB" sz="28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3" name="Rectangle 612">
            <a:extLst>
              <a:ext uri="{FF2B5EF4-FFF2-40B4-BE49-F238E27FC236}">
                <a16:creationId xmlns:a16="http://schemas.microsoft.com/office/drawing/2014/main" id="{D76534DF-EDFF-4E37-35D0-5CFEDACD250F}"/>
              </a:ext>
            </a:extLst>
          </p:cNvPr>
          <p:cNvSpPr/>
          <p:nvPr/>
        </p:nvSpPr>
        <p:spPr>
          <a:xfrm>
            <a:off x="8202369"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203864"/>
                </a:solidFill>
                <a:latin typeface="Century Gothic" panose="020F0302020204030204"/>
              </a:rPr>
              <a:t>b</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4" name="Rectangle 613">
            <a:extLst>
              <a:ext uri="{FF2B5EF4-FFF2-40B4-BE49-F238E27FC236}">
                <a16:creationId xmlns:a16="http://schemas.microsoft.com/office/drawing/2014/main" id="{EE36ED7D-0156-8A8B-1B18-BB7944532FE5}"/>
              </a:ext>
            </a:extLst>
          </p:cNvPr>
          <p:cNvSpPr/>
          <p:nvPr/>
        </p:nvSpPr>
        <p:spPr>
          <a:xfrm>
            <a:off x="8688266"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e</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5" name="Rectangle 614">
            <a:extLst>
              <a:ext uri="{FF2B5EF4-FFF2-40B4-BE49-F238E27FC236}">
                <a16:creationId xmlns:a16="http://schemas.microsoft.com/office/drawing/2014/main" id="{806BFAB2-92B0-615F-A19D-43CF18D67BDB}"/>
              </a:ext>
            </a:extLst>
          </p:cNvPr>
          <p:cNvSpPr/>
          <p:nvPr/>
        </p:nvSpPr>
        <p:spPr>
          <a:xfrm>
            <a:off x="9167892" y="544795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b</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6" name="Rectangle 615">
            <a:extLst>
              <a:ext uri="{FF2B5EF4-FFF2-40B4-BE49-F238E27FC236}">
                <a16:creationId xmlns:a16="http://schemas.microsoft.com/office/drawing/2014/main" id="{AB814E4B-8A1B-B391-C5C1-B142548F8148}"/>
              </a:ext>
            </a:extLst>
          </p:cNvPr>
          <p:cNvSpPr/>
          <p:nvPr/>
        </p:nvSpPr>
        <p:spPr>
          <a:xfrm>
            <a:off x="9646664" y="5447093"/>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7" name="Rectangle 616">
            <a:extLst>
              <a:ext uri="{FF2B5EF4-FFF2-40B4-BE49-F238E27FC236}">
                <a16:creationId xmlns:a16="http://schemas.microsoft.com/office/drawing/2014/main" id="{20751C18-02E3-A94A-DE3F-0CF2568545E5}"/>
              </a:ext>
            </a:extLst>
          </p:cNvPr>
          <p:cNvSpPr/>
          <p:nvPr/>
        </p:nvSpPr>
        <p:spPr>
          <a:xfrm>
            <a:off x="10126841" y="5458714"/>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203864"/>
                </a:solidFill>
                <a:latin typeface="Century Gothic" panose="020F0302020204030204"/>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3" name="Rectangle 622">
            <a:extLst>
              <a:ext uri="{FF2B5EF4-FFF2-40B4-BE49-F238E27FC236}">
                <a16:creationId xmlns:a16="http://schemas.microsoft.com/office/drawing/2014/main" id="{BDEBA411-952E-C239-59EE-032DDC31F5E1}"/>
              </a:ext>
            </a:extLst>
          </p:cNvPr>
          <p:cNvSpPr/>
          <p:nvPr/>
        </p:nvSpPr>
        <p:spPr>
          <a:xfrm>
            <a:off x="9163124" y="5459903"/>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4" name="Rectangle 623">
            <a:extLst>
              <a:ext uri="{FF2B5EF4-FFF2-40B4-BE49-F238E27FC236}">
                <a16:creationId xmlns:a16="http://schemas.microsoft.com/office/drawing/2014/main" id="{D1BE0C0A-7BE3-0B0E-BC5F-B75EA0BCE07E}"/>
              </a:ext>
            </a:extLst>
          </p:cNvPr>
          <p:cNvSpPr/>
          <p:nvPr/>
        </p:nvSpPr>
        <p:spPr>
          <a:xfrm>
            <a:off x="9641558" y="5462769"/>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5" name="Rectangle 624">
            <a:extLst>
              <a:ext uri="{FF2B5EF4-FFF2-40B4-BE49-F238E27FC236}">
                <a16:creationId xmlns:a16="http://schemas.microsoft.com/office/drawing/2014/main" id="{827F4207-D4CD-4ED8-3289-D0927EA49FC5}"/>
              </a:ext>
            </a:extLst>
          </p:cNvPr>
          <p:cNvSpPr/>
          <p:nvPr/>
        </p:nvSpPr>
        <p:spPr>
          <a:xfrm>
            <a:off x="8672583" y="5456278"/>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6" name="Rectangle 625">
            <a:extLst>
              <a:ext uri="{FF2B5EF4-FFF2-40B4-BE49-F238E27FC236}">
                <a16:creationId xmlns:a16="http://schemas.microsoft.com/office/drawing/2014/main" id="{2AAB8945-3BDC-700A-E9AF-72AF758DB80F}"/>
              </a:ext>
            </a:extLst>
          </p:cNvPr>
          <p:cNvSpPr/>
          <p:nvPr/>
        </p:nvSpPr>
        <p:spPr>
          <a:xfrm>
            <a:off x="10123068" y="5461681"/>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7" name="Title 1">
            <a:extLst>
              <a:ext uri="{FF2B5EF4-FFF2-40B4-BE49-F238E27FC236}">
                <a16:creationId xmlns:a16="http://schemas.microsoft.com/office/drawing/2014/main" id="{498A5553-17DC-308A-3E1F-6CDDC4E84426}"/>
              </a:ext>
            </a:extLst>
          </p:cNvPr>
          <p:cNvSpPr txBox="1">
            <a:spLocks/>
          </p:cNvSpPr>
          <p:nvPr/>
        </p:nvSpPr>
        <p:spPr>
          <a:xfrm>
            <a:off x="10933042" y="914629"/>
            <a:ext cx="1215299" cy="419661"/>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28" name="Picture 2" descr="Pen, Write, Pencil, Writing Tool, Work, Message, Blue">
            <a:extLst>
              <a:ext uri="{FF2B5EF4-FFF2-40B4-BE49-F238E27FC236}">
                <a16:creationId xmlns:a16="http://schemas.microsoft.com/office/drawing/2014/main" id="{6EA46160-461B-9DD0-205F-744492436B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87296" y="138549"/>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629" name="Google Shape;170;p8" descr="Jigsaw, Puzzle, Piece, Game, Concept, Solution">
            <a:extLst>
              <a:ext uri="{FF2B5EF4-FFF2-40B4-BE49-F238E27FC236}">
                <a16:creationId xmlns:a16="http://schemas.microsoft.com/office/drawing/2014/main" id="{B6F9A4FA-FB67-57B3-5EE9-347F9F901D21}"/>
              </a:ext>
            </a:extLst>
          </p:cNvPr>
          <p:cNvPicPr preferRelativeResize="0"/>
          <p:nvPr/>
        </p:nvPicPr>
        <p:blipFill rotWithShape="1">
          <a:blip r:embed="rId16">
            <a:alphaModFix/>
          </a:blip>
          <a:srcRect/>
          <a:stretch/>
        </p:blipFill>
        <p:spPr>
          <a:xfrm>
            <a:off x="9932307" y="210743"/>
            <a:ext cx="907776" cy="940178"/>
          </a:xfrm>
          <a:prstGeom prst="rect">
            <a:avLst/>
          </a:prstGeom>
          <a:noFill/>
          <a:ln>
            <a:noFill/>
          </a:ln>
        </p:spPr>
      </p:pic>
      <p:sp>
        <p:nvSpPr>
          <p:cNvPr id="632" name="Speech Bubble: Rectangle with Corners Rounded 631">
            <a:extLst>
              <a:ext uri="{FF2B5EF4-FFF2-40B4-BE49-F238E27FC236}">
                <a16:creationId xmlns:a16="http://schemas.microsoft.com/office/drawing/2014/main" id="{6B2ADD13-02A2-2E9D-6D89-CA7113FBE8F2}"/>
              </a:ext>
            </a:extLst>
          </p:cNvPr>
          <p:cNvSpPr/>
          <p:nvPr/>
        </p:nvSpPr>
        <p:spPr>
          <a:xfrm>
            <a:off x="206270" y="918999"/>
            <a:ext cx="8304734" cy="1103468"/>
          </a:xfrm>
          <a:prstGeom prst="wedgeRoundRectCallout">
            <a:avLst>
              <a:gd name="adj1" fmla="val 41849"/>
              <a:gd name="adj2" fmla="val 721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defRPr/>
            </a:pPr>
            <a:r>
              <a:rPr lang="en-GB" sz="2300" dirty="0">
                <a:solidFill>
                  <a:srgbClr val="002060"/>
                </a:solidFill>
                <a:latin typeface="Century Gothic" panose="020B0502020202020204" pitchFamily="34" charset="0"/>
              </a:rPr>
              <a:t>Remember: to mean ‘</a:t>
            </a:r>
            <a:r>
              <a:rPr lang="en-GB" sz="2300" b="1" dirty="0">
                <a:solidFill>
                  <a:srgbClr val="002060"/>
                </a:solidFill>
                <a:latin typeface="Century Gothic" panose="020B0502020202020204" pitchFamily="34" charset="0"/>
              </a:rPr>
              <a:t>we</a:t>
            </a:r>
            <a:r>
              <a:rPr lang="en-GB" sz="2300" dirty="0">
                <a:solidFill>
                  <a:srgbClr val="002060"/>
                </a:solidFill>
                <a:latin typeface="Century Gothic" panose="020B0502020202020204" pitchFamily="34" charset="0"/>
              </a:rPr>
              <a:t>’ with an -</a:t>
            </a:r>
            <a:r>
              <a:rPr lang="en-GB" sz="2300" b="1" dirty="0" err="1">
                <a:solidFill>
                  <a:srgbClr val="002060"/>
                </a:solidFill>
                <a:latin typeface="Century Gothic" panose="020B0502020202020204" pitchFamily="34" charset="0"/>
              </a:rPr>
              <a:t>ar</a:t>
            </a:r>
            <a:r>
              <a:rPr lang="en-GB" sz="2300" b="1" dirty="0">
                <a:solidFill>
                  <a:srgbClr val="002060"/>
                </a:solidFill>
                <a:latin typeface="Century Gothic" panose="020B0502020202020204" pitchFamily="34" charset="0"/>
              </a:rPr>
              <a:t> </a:t>
            </a:r>
            <a:r>
              <a:rPr lang="en-GB" sz="2300" dirty="0">
                <a:solidFill>
                  <a:srgbClr val="002060"/>
                </a:solidFill>
                <a:latin typeface="Century Gothic" panose="020B0502020202020204" pitchFamily="34" charset="0"/>
              </a:rPr>
              <a:t>verb, remove</a:t>
            </a:r>
            <a:r>
              <a:rPr lang="en-GB" sz="2300" b="1" dirty="0">
                <a:solidFill>
                  <a:srgbClr val="002060"/>
                </a:solidFill>
                <a:latin typeface="Century Gothic" panose="020B0502020202020204" pitchFamily="34" charset="0"/>
              </a:rPr>
              <a:t> –</a:t>
            </a:r>
            <a:r>
              <a:rPr lang="en-GB" sz="2300" b="1" dirty="0" err="1">
                <a:solidFill>
                  <a:srgbClr val="002060"/>
                </a:solidFill>
                <a:latin typeface="Century Gothic" panose="020B0502020202020204" pitchFamily="34" charset="0"/>
              </a:rPr>
              <a:t>ar</a:t>
            </a:r>
            <a:r>
              <a:rPr lang="en-GB" sz="2300" dirty="0">
                <a:solidFill>
                  <a:srgbClr val="002060"/>
                </a:solidFill>
                <a:latin typeface="Century Gothic" panose="020B0502020202020204" pitchFamily="34" charset="0"/>
              </a:rPr>
              <a:t> and add </a:t>
            </a:r>
            <a:r>
              <a:rPr lang="en-GB" sz="2300" b="1" dirty="0">
                <a:solidFill>
                  <a:srgbClr val="002060"/>
                </a:solidFill>
                <a:latin typeface="Century Gothic" panose="020B0502020202020204" pitchFamily="34" charset="0"/>
              </a:rPr>
              <a:t>–</a:t>
            </a:r>
            <a:r>
              <a:rPr lang="en-GB" sz="2300" b="1" dirty="0" err="1">
                <a:solidFill>
                  <a:srgbClr val="002060"/>
                </a:solidFill>
                <a:latin typeface="Century Gothic" panose="020B0502020202020204" pitchFamily="34" charset="0"/>
              </a:rPr>
              <a:t>amos</a:t>
            </a:r>
            <a:r>
              <a:rPr lang="en-GB" sz="2300" b="1" dirty="0">
                <a:solidFill>
                  <a:srgbClr val="002060"/>
                </a:solidFill>
                <a:latin typeface="Century Gothic" panose="020B0502020202020204" pitchFamily="34" charset="0"/>
              </a:rPr>
              <a:t>. </a:t>
            </a:r>
            <a:r>
              <a:rPr lang="en-GB" sz="2300" dirty="0">
                <a:solidFill>
                  <a:srgbClr val="002060"/>
                </a:solidFill>
                <a:latin typeface="Century Gothic" panose="020B0502020202020204" pitchFamily="34" charset="0"/>
              </a:rPr>
              <a:t>To mean ‘</a:t>
            </a:r>
            <a:r>
              <a:rPr lang="en-GB" sz="2300" b="1" dirty="0">
                <a:solidFill>
                  <a:srgbClr val="002060"/>
                </a:solidFill>
                <a:latin typeface="Century Gothic" panose="020B0502020202020204" pitchFamily="34" charset="0"/>
              </a:rPr>
              <a:t>they</a:t>
            </a:r>
            <a:r>
              <a:rPr lang="en-GB" sz="2300" dirty="0">
                <a:solidFill>
                  <a:srgbClr val="002060"/>
                </a:solidFill>
                <a:latin typeface="Century Gothic" panose="020B0502020202020204" pitchFamily="34" charset="0"/>
              </a:rPr>
              <a:t>’ with a verb,</a:t>
            </a:r>
            <a:r>
              <a:rPr lang="en-GB" sz="2300" dirty="0">
                <a:solidFill>
                  <a:srgbClr val="002060"/>
                </a:solidFill>
                <a:latin typeface="Century Gothic" panose="020B0502020202020204" pitchFamily="34" charset="0"/>
                <a:ea typeface="Calibri" panose="020F0502020204030204" pitchFamily="34" charset="0"/>
              </a:rPr>
              <a:t> we remove </a:t>
            </a:r>
            <a:r>
              <a:rPr lang="en-GB" sz="2300" b="1" dirty="0">
                <a:solidFill>
                  <a:srgbClr val="002060"/>
                </a:solidFill>
                <a:latin typeface="Century Gothic" panose="020B0502020202020204" pitchFamily="34" charset="0"/>
                <a:ea typeface="Calibri" panose="020F0502020204030204" pitchFamily="34" charset="0"/>
              </a:rPr>
              <a:t>–</a:t>
            </a:r>
            <a:r>
              <a:rPr lang="en-GB" sz="2300" b="1" dirty="0" err="1">
                <a:solidFill>
                  <a:srgbClr val="002060"/>
                </a:solidFill>
                <a:latin typeface="Century Gothic" panose="020B0502020202020204" pitchFamily="34" charset="0"/>
                <a:ea typeface="Calibri" panose="020F0502020204030204" pitchFamily="34" charset="0"/>
              </a:rPr>
              <a:t>ar</a:t>
            </a:r>
            <a:r>
              <a:rPr lang="en-GB" sz="2300" dirty="0">
                <a:solidFill>
                  <a:srgbClr val="002060"/>
                </a:solidFill>
                <a:latin typeface="Century Gothic" panose="020B0502020202020204" pitchFamily="34" charset="0"/>
                <a:ea typeface="Calibri" panose="020F0502020204030204" pitchFamily="34" charset="0"/>
              </a:rPr>
              <a:t> and add </a:t>
            </a:r>
            <a:r>
              <a:rPr lang="en-GB" sz="2300" b="1" dirty="0">
                <a:solidFill>
                  <a:srgbClr val="002060"/>
                </a:solidFill>
                <a:latin typeface="Century Gothic" panose="020B0502020202020204" pitchFamily="34" charset="0"/>
                <a:ea typeface="Calibri" panose="020F0502020204030204" pitchFamily="34" charset="0"/>
              </a:rPr>
              <a:t>–</a:t>
            </a:r>
            <a:r>
              <a:rPr lang="en-GB" sz="2300" b="1" dirty="0">
                <a:solidFill>
                  <a:srgbClr val="002060"/>
                </a:solidFill>
                <a:latin typeface="Century Gothic" panose="020B0502020202020204" pitchFamily="34" charset="0"/>
              </a:rPr>
              <a:t>an</a:t>
            </a:r>
            <a:r>
              <a:rPr lang="en-GB" sz="2300" b="1" dirty="0">
                <a:solidFill>
                  <a:srgbClr val="002060"/>
                </a:solidFill>
                <a:latin typeface="Century Gothic" panose="020B0502020202020204" pitchFamily="34" charset="0"/>
                <a:ea typeface="Calibri" panose="020F0502020204030204" pitchFamily="34" charset="0"/>
              </a:rPr>
              <a:t>.</a:t>
            </a:r>
          </a:p>
        </p:txBody>
      </p:sp>
      <p:sp>
        <p:nvSpPr>
          <p:cNvPr id="3" name="Google Shape;167;p2">
            <a:extLst>
              <a:ext uri="{FF2B5EF4-FFF2-40B4-BE49-F238E27FC236}">
                <a16:creationId xmlns:a16="http://schemas.microsoft.com/office/drawing/2014/main" id="{1CEC56F7-F09E-6D87-36F5-D254B6245D7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Rectangle 3">
            <a:extLst>
              <a:ext uri="{FF2B5EF4-FFF2-40B4-BE49-F238E27FC236}">
                <a16:creationId xmlns:a16="http://schemas.microsoft.com/office/drawing/2014/main" id="{86BCEE70-1590-8385-3784-C41D31F7BEB7}"/>
              </a:ext>
            </a:extLst>
          </p:cNvPr>
          <p:cNvSpPr/>
          <p:nvPr/>
        </p:nvSpPr>
        <p:spPr>
          <a:xfrm>
            <a:off x="2674523" y="3910596"/>
            <a:ext cx="421891" cy="415077"/>
          </a:xfrm>
          <a:prstGeom prst="rect">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srgbClr val="203864"/>
                </a:solidFill>
                <a:effectLst/>
                <a:uLnTx/>
                <a:uFillTx/>
                <a:latin typeface="Century Gothic" panose="020F0302020204030204"/>
                <a:ea typeface="+mn-ea"/>
                <a:cs typeface="+mn-cs"/>
              </a:rPr>
              <a:t>n</a:t>
            </a: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0B840576-F170-5F2A-D31A-74C3287AA169}"/>
              </a:ext>
            </a:extLst>
          </p:cNvPr>
          <p:cNvSpPr/>
          <p:nvPr/>
        </p:nvSpPr>
        <p:spPr>
          <a:xfrm>
            <a:off x="2671304" y="3908043"/>
            <a:ext cx="421891" cy="415077"/>
          </a:xfrm>
          <a:prstGeom prst="rect">
            <a:avLst/>
          </a:prstGeom>
          <a:solidFill>
            <a:srgbClr val="FF6DA8"/>
          </a:solidFill>
          <a:ln>
            <a:solidFill>
              <a:srgbClr val="FF6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409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41"/>
                                        </p:tgtEl>
                                      </p:cBhvr>
                                    </p:animEffect>
                                    <p:set>
                                      <p:cBhvr>
                                        <p:cTn id="11" dur="1" fill="hold">
                                          <p:stCondLst>
                                            <p:cond delay="499"/>
                                          </p:stCondLst>
                                        </p:cTn>
                                        <p:tgtEl>
                                          <p:spTgt spid="44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444"/>
                                        </p:tgtEl>
                                      </p:cBhvr>
                                    </p:animEffect>
                                    <p:set>
                                      <p:cBhvr>
                                        <p:cTn id="16" dur="1" fill="hold">
                                          <p:stCondLst>
                                            <p:cond delay="499"/>
                                          </p:stCondLst>
                                        </p:cTn>
                                        <p:tgtEl>
                                          <p:spTgt spid="44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51"/>
                                        </p:tgtEl>
                                      </p:cBhvr>
                                    </p:animEffect>
                                    <p:set>
                                      <p:cBhvr>
                                        <p:cTn id="21" dur="1" fill="hold">
                                          <p:stCondLst>
                                            <p:cond delay="499"/>
                                          </p:stCondLst>
                                        </p:cTn>
                                        <p:tgtEl>
                                          <p:spTgt spid="45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452"/>
                                        </p:tgtEl>
                                      </p:cBhvr>
                                    </p:animEffect>
                                    <p:set>
                                      <p:cBhvr>
                                        <p:cTn id="26" dur="1" fill="hold">
                                          <p:stCondLst>
                                            <p:cond delay="499"/>
                                          </p:stCondLst>
                                        </p:cTn>
                                        <p:tgtEl>
                                          <p:spTgt spid="4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53"/>
                                        </p:tgtEl>
                                      </p:cBhvr>
                                    </p:animEffect>
                                    <p:set>
                                      <p:cBhvr>
                                        <p:cTn id="31" dur="1" fill="hold">
                                          <p:stCondLst>
                                            <p:cond delay="499"/>
                                          </p:stCondLst>
                                        </p:cTn>
                                        <p:tgtEl>
                                          <p:spTgt spid="45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54"/>
                                        </p:tgtEl>
                                      </p:cBhvr>
                                    </p:animEffect>
                                    <p:set>
                                      <p:cBhvr>
                                        <p:cTn id="36" dur="1" fill="hold">
                                          <p:stCondLst>
                                            <p:cond delay="499"/>
                                          </p:stCondLst>
                                        </p:cTn>
                                        <p:tgtEl>
                                          <p:spTgt spid="45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455"/>
                                        </p:tgtEl>
                                      </p:cBhvr>
                                    </p:animEffect>
                                    <p:set>
                                      <p:cBhvr>
                                        <p:cTn id="41" dur="1" fill="hold">
                                          <p:stCondLst>
                                            <p:cond delay="499"/>
                                          </p:stCondLst>
                                        </p:cTn>
                                        <p:tgtEl>
                                          <p:spTgt spid="45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464"/>
                                        </p:tgtEl>
                                      </p:cBhvr>
                                    </p:animEffect>
                                    <p:set>
                                      <p:cBhvr>
                                        <p:cTn id="46" dur="1" fill="hold">
                                          <p:stCondLst>
                                            <p:cond delay="499"/>
                                          </p:stCondLst>
                                        </p:cTn>
                                        <p:tgtEl>
                                          <p:spTgt spid="4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466"/>
                                        </p:tgtEl>
                                      </p:cBhvr>
                                    </p:animEffect>
                                    <p:set>
                                      <p:cBhvr>
                                        <p:cTn id="51" dur="1" fill="hold">
                                          <p:stCondLst>
                                            <p:cond delay="499"/>
                                          </p:stCondLst>
                                        </p:cTn>
                                        <p:tgtEl>
                                          <p:spTgt spid="46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67"/>
                                        </p:tgtEl>
                                      </p:cBhvr>
                                    </p:animEffect>
                                    <p:set>
                                      <p:cBhvr>
                                        <p:cTn id="56" dur="1" fill="hold">
                                          <p:stCondLst>
                                            <p:cond delay="499"/>
                                          </p:stCondLst>
                                        </p:cTn>
                                        <p:tgtEl>
                                          <p:spTgt spid="46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68"/>
                                        </p:tgtEl>
                                      </p:cBhvr>
                                    </p:animEffect>
                                    <p:set>
                                      <p:cBhvr>
                                        <p:cTn id="61" dur="1" fill="hold">
                                          <p:stCondLst>
                                            <p:cond delay="499"/>
                                          </p:stCondLst>
                                        </p:cTn>
                                        <p:tgtEl>
                                          <p:spTgt spid="46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472"/>
                                        </p:tgtEl>
                                      </p:cBhvr>
                                    </p:animEffect>
                                    <p:set>
                                      <p:cBhvr>
                                        <p:cTn id="66" dur="1" fill="hold">
                                          <p:stCondLst>
                                            <p:cond delay="499"/>
                                          </p:stCondLst>
                                        </p:cTn>
                                        <p:tgtEl>
                                          <p:spTgt spid="47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88"/>
                                        </p:tgtEl>
                                      </p:cBhvr>
                                    </p:animEffect>
                                    <p:set>
                                      <p:cBhvr>
                                        <p:cTn id="71" dur="1" fill="hold">
                                          <p:stCondLst>
                                            <p:cond delay="499"/>
                                          </p:stCondLst>
                                        </p:cTn>
                                        <p:tgtEl>
                                          <p:spTgt spid="48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489"/>
                                        </p:tgtEl>
                                      </p:cBhvr>
                                    </p:animEffect>
                                    <p:set>
                                      <p:cBhvr>
                                        <p:cTn id="76" dur="1" fill="hold">
                                          <p:stCondLst>
                                            <p:cond delay="499"/>
                                          </p:stCondLst>
                                        </p:cTn>
                                        <p:tgtEl>
                                          <p:spTgt spid="48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490"/>
                                        </p:tgtEl>
                                      </p:cBhvr>
                                    </p:animEffect>
                                    <p:set>
                                      <p:cBhvr>
                                        <p:cTn id="81" dur="1" fill="hold">
                                          <p:stCondLst>
                                            <p:cond delay="499"/>
                                          </p:stCondLst>
                                        </p:cTn>
                                        <p:tgtEl>
                                          <p:spTgt spid="49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03"/>
                                        </p:tgtEl>
                                      </p:cBhvr>
                                    </p:animEffect>
                                    <p:set>
                                      <p:cBhvr>
                                        <p:cTn id="91" dur="1" fill="hold">
                                          <p:stCondLst>
                                            <p:cond delay="499"/>
                                          </p:stCondLst>
                                        </p:cTn>
                                        <p:tgtEl>
                                          <p:spTgt spid="50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504"/>
                                        </p:tgtEl>
                                      </p:cBhvr>
                                    </p:animEffect>
                                    <p:set>
                                      <p:cBhvr>
                                        <p:cTn id="96" dur="1" fill="hold">
                                          <p:stCondLst>
                                            <p:cond delay="499"/>
                                          </p:stCondLst>
                                        </p:cTn>
                                        <p:tgtEl>
                                          <p:spTgt spid="50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505"/>
                                        </p:tgtEl>
                                      </p:cBhvr>
                                    </p:animEffect>
                                    <p:set>
                                      <p:cBhvr>
                                        <p:cTn id="101" dur="1" fill="hold">
                                          <p:stCondLst>
                                            <p:cond delay="499"/>
                                          </p:stCondLst>
                                        </p:cTn>
                                        <p:tgtEl>
                                          <p:spTgt spid="50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15"/>
                                        </p:tgtEl>
                                      </p:cBhvr>
                                    </p:animEffect>
                                    <p:set>
                                      <p:cBhvr>
                                        <p:cTn id="106" dur="1" fill="hold">
                                          <p:stCondLst>
                                            <p:cond delay="499"/>
                                          </p:stCondLst>
                                        </p:cTn>
                                        <p:tgtEl>
                                          <p:spTgt spid="51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516"/>
                                        </p:tgtEl>
                                      </p:cBhvr>
                                    </p:animEffect>
                                    <p:set>
                                      <p:cBhvr>
                                        <p:cTn id="111" dur="1" fill="hold">
                                          <p:stCondLst>
                                            <p:cond delay="499"/>
                                          </p:stCondLst>
                                        </p:cTn>
                                        <p:tgtEl>
                                          <p:spTgt spid="516"/>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0" nodeType="clickEffect">
                                  <p:stCondLst>
                                    <p:cond delay="0"/>
                                  </p:stCondLst>
                                  <p:childTnLst>
                                    <p:animEffect transition="out" filter="fade">
                                      <p:cBhvr>
                                        <p:cTn id="115" dur="500"/>
                                        <p:tgtEl>
                                          <p:spTgt spid="517"/>
                                        </p:tgtEl>
                                      </p:cBhvr>
                                    </p:animEffect>
                                    <p:set>
                                      <p:cBhvr>
                                        <p:cTn id="116" dur="1" fill="hold">
                                          <p:stCondLst>
                                            <p:cond delay="499"/>
                                          </p:stCondLst>
                                        </p:cTn>
                                        <p:tgtEl>
                                          <p:spTgt spid="51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518"/>
                                        </p:tgtEl>
                                      </p:cBhvr>
                                    </p:animEffect>
                                    <p:set>
                                      <p:cBhvr>
                                        <p:cTn id="121" dur="1" fill="hold">
                                          <p:stCondLst>
                                            <p:cond delay="499"/>
                                          </p:stCondLst>
                                        </p:cTn>
                                        <p:tgtEl>
                                          <p:spTgt spid="518"/>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19"/>
                                        </p:tgtEl>
                                      </p:cBhvr>
                                    </p:animEffect>
                                    <p:set>
                                      <p:cBhvr>
                                        <p:cTn id="126" dur="1" fill="hold">
                                          <p:stCondLst>
                                            <p:cond delay="499"/>
                                          </p:stCondLst>
                                        </p:cTn>
                                        <p:tgtEl>
                                          <p:spTgt spid="51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grpId="0" nodeType="clickEffect">
                                  <p:stCondLst>
                                    <p:cond delay="0"/>
                                  </p:stCondLst>
                                  <p:childTnLst>
                                    <p:animEffect transition="out" filter="fade">
                                      <p:cBhvr>
                                        <p:cTn id="130" dur="500"/>
                                        <p:tgtEl>
                                          <p:spTgt spid="555"/>
                                        </p:tgtEl>
                                      </p:cBhvr>
                                    </p:animEffect>
                                    <p:set>
                                      <p:cBhvr>
                                        <p:cTn id="131" dur="1" fill="hold">
                                          <p:stCondLst>
                                            <p:cond delay="499"/>
                                          </p:stCondLst>
                                        </p:cTn>
                                        <p:tgtEl>
                                          <p:spTgt spid="555"/>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0" nodeType="clickEffect">
                                  <p:stCondLst>
                                    <p:cond delay="0"/>
                                  </p:stCondLst>
                                  <p:childTnLst>
                                    <p:animEffect transition="out" filter="fade">
                                      <p:cBhvr>
                                        <p:cTn id="135" dur="500"/>
                                        <p:tgtEl>
                                          <p:spTgt spid="556"/>
                                        </p:tgtEl>
                                      </p:cBhvr>
                                    </p:animEffect>
                                    <p:set>
                                      <p:cBhvr>
                                        <p:cTn id="136" dur="1" fill="hold">
                                          <p:stCondLst>
                                            <p:cond delay="499"/>
                                          </p:stCondLst>
                                        </p:cTn>
                                        <p:tgtEl>
                                          <p:spTgt spid="55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57"/>
                                        </p:tgtEl>
                                      </p:cBhvr>
                                    </p:animEffect>
                                    <p:set>
                                      <p:cBhvr>
                                        <p:cTn id="141" dur="1" fill="hold">
                                          <p:stCondLst>
                                            <p:cond delay="499"/>
                                          </p:stCondLst>
                                        </p:cTn>
                                        <p:tgtEl>
                                          <p:spTgt spid="557"/>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0" nodeType="clickEffect">
                                  <p:stCondLst>
                                    <p:cond delay="0"/>
                                  </p:stCondLst>
                                  <p:childTnLst>
                                    <p:animEffect transition="out" filter="fade">
                                      <p:cBhvr>
                                        <p:cTn id="145" dur="500"/>
                                        <p:tgtEl>
                                          <p:spTgt spid="558"/>
                                        </p:tgtEl>
                                      </p:cBhvr>
                                    </p:animEffect>
                                    <p:set>
                                      <p:cBhvr>
                                        <p:cTn id="146" dur="1" fill="hold">
                                          <p:stCondLst>
                                            <p:cond delay="499"/>
                                          </p:stCondLst>
                                        </p:cTn>
                                        <p:tgtEl>
                                          <p:spTgt spid="55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59"/>
                                        </p:tgtEl>
                                      </p:cBhvr>
                                    </p:animEffect>
                                    <p:set>
                                      <p:cBhvr>
                                        <p:cTn id="151" dur="1" fill="hold">
                                          <p:stCondLst>
                                            <p:cond delay="499"/>
                                          </p:stCondLst>
                                        </p:cTn>
                                        <p:tgtEl>
                                          <p:spTgt spid="559"/>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0" nodeType="clickEffect">
                                  <p:stCondLst>
                                    <p:cond delay="0"/>
                                  </p:stCondLst>
                                  <p:childTnLst>
                                    <p:animEffect transition="out" filter="fade">
                                      <p:cBhvr>
                                        <p:cTn id="155" dur="500"/>
                                        <p:tgtEl>
                                          <p:spTgt spid="582"/>
                                        </p:tgtEl>
                                      </p:cBhvr>
                                    </p:animEffect>
                                    <p:set>
                                      <p:cBhvr>
                                        <p:cTn id="156" dur="1" fill="hold">
                                          <p:stCondLst>
                                            <p:cond delay="499"/>
                                          </p:stCondLst>
                                        </p:cTn>
                                        <p:tgtEl>
                                          <p:spTgt spid="58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0" nodeType="clickEffect">
                                  <p:stCondLst>
                                    <p:cond delay="0"/>
                                  </p:stCondLst>
                                  <p:childTnLst>
                                    <p:animEffect transition="out" filter="fade">
                                      <p:cBhvr>
                                        <p:cTn id="160" dur="500"/>
                                        <p:tgtEl>
                                          <p:spTgt spid="611"/>
                                        </p:tgtEl>
                                      </p:cBhvr>
                                    </p:animEffect>
                                    <p:set>
                                      <p:cBhvr>
                                        <p:cTn id="161" dur="1" fill="hold">
                                          <p:stCondLst>
                                            <p:cond delay="499"/>
                                          </p:stCondLst>
                                        </p:cTn>
                                        <p:tgtEl>
                                          <p:spTgt spid="611"/>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0" nodeType="clickEffect">
                                  <p:stCondLst>
                                    <p:cond delay="0"/>
                                  </p:stCondLst>
                                  <p:childTnLst>
                                    <p:animEffect transition="out" filter="fade">
                                      <p:cBhvr>
                                        <p:cTn id="165" dur="500"/>
                                        <p:tgtEl>
                                          <p:spTgt spid="585"/>
                                        </p:tgtEl>
                                      </p:cBhvr>
                                    </p:animEffect>
                                    <p:set>
                                      <p:cBhvr>
                                        <p:cTn id="166" dur="1" fill="hold">
                                          <p:stCondLst>
                                            <p:cond delay="499"/>
                                          </p:stCondLst>
                                        </p:cTn>
                                        <p:tgtEl>
                                          <p:spTgt spid="58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grpId="0" nodeType="clickEffect">
                                  <p:stCondLst>
                                    <p:cond delay="0"/>
                                  </p:stCondLst>
                                  <p:childTnLst>
                                    <p:animEffect transition="out" filter="fade">
                                      <p:cBhvr>
                                        <p:cTn id="170" dur="500"/>
                                        <p:tgtEl>
                                          <p:spTgt spid="586"/>
                                        </p:tgtEl>
                                      </p:cBhvr>
                                    </p:animEffect>
                                    <p:set>
                                      <p:cBhvr>
                                        <p:cTn id="171" dur="1" fill="hold">
                                          <p:stCondLst>
                                            <p:cond delay="499"/>
                                          </p:stCondLst>
                                        </p:cTn>
                                        <p:tgtEl>
                                          <p:spTgt spid="586"/>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grpId="0" nodeType="clickEffect">
                                  <p:stCondLst>
                                    <p:cond delay="0"/>
                                  </p:stCondLst>
                                  <p:childTnLst>
                                    <p:animEffect transition="out" filter="fade">
                                      <p:cBhvr>
                                        <p:cTn id="175" dur="500"/>
                                        <p:tgtEl>
                                          <p:spTgt spid="625"/>
                                        </p:tgtEl>
                                      </p:cBhvr>
                                    </p:animEffect>
                                    <p:set>
                                      <p:cBhvr>
                                        <p:cTn id="176" dur="1" fill="hold">
                                          <p:stCondLst>
                                            <p:cond delay="499"/>
                                          </p:stCondLst>
                                        </p:cTn>
                                        <p:tgtEl>
                                          <p:spTgt spid="625"/>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623"/>
                                        </p:tgtEl>
                                      </p:cBhvr>
                                    </p:animEffect>
                                    <p:set>
                                      <p:cBhvr>
                                        <p:cTn id="181" dur="1" fill="hold">
                                          <p:stCondLst>
                                            <p:cond delay="499"/>
                                          </p:stCondLst>
                                        </p:cTn>
                                        <p:tgtEl>
                                          <p:spTgt spid="623"/>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grpId="0" nodeType="clickEffect">
                                  <p:stCondLst>
                                    <p:cond delay="0"/>
                                  </p:stCondLst>
                                  <p:childTnLst>
                                    <p:animEffect transition="out" filter="fade">
                                      <p:cBhvr>
                                        <p:cTn id="185" dur="500"/>
                                        <p:tgtEl>
                                          <p:spTgt spid="624"/>
                                        </p:tgtEl>
                                      </p:cBhvr>
                                    </p:animEffect>
                                    <p:set>
                                      <p:cBhvr>
                                        <p:cTn id="186" dur="1" fill="hold">
                                          <p:stCondLst>
                                            <p:cond delay="499"/>
                                          </p:stCondLst>
                                        </p:cTn>
                                        <p:tgtEl>
                                          <p:spTgt spid="624"/>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0" nodeType="clickEffect">
                                  <p:stCondLst>
                                    <p:cond delay="0"/>
                                  </p:stCondLst>
                                  <p:childTnLst>
                                    <p:animEffect transition="out" filter="fade">
                                      <p:cBhvr>
                                        <p:cTn id="190" dur="500"/>
                                        <p:tgtEl>
                                          <p:spTgt spid="626"/>
                                        </p:tgtEl>
                                      </p:cBhvr>
                                    </p:animEffect>
                                    <p:set>
                                      <p:cBhvr>
                                        <p:cTn id="191" dur="1" fill="hold">
                                          <p:stCondLst>
                                            <p:cond delay="499"/>
                                          </p:stCondLst>
                                        </p:cTn>
                                        <p:tgtEl>
                                          <p:spTgt spid="6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animBg="1"/>
      <p:bldP spid="444" grpId="0" animBg="1"/>
      <p:bldP spid="451" grpId="0" animBg="1"/>
      <p:bldP spid="452" grpId="0" animBg="1"/>
      <p:bldP spid="453" grpId="0" animBg="1"/>
      <p:bldP spid="454" grpId="0" animBg="1"/>
      <p:bldP spid="455" grpId="0" animBg="1"/>
      <p:bldP spid="464" grpId="0" animBg="1"/>
      <p:bldP spid="466" grpId="0" animBg="1"/>
      <p:bldP spid="467" grpId="0" animBg="1"/>
      <p:bldP spid="468" grpId="0" animBg="1"/>
      <p:bldP spid="472" grpId="0" animBg="1"/>
      <p:bldP spid="488" grpId="0" animBg="1"/>
      <p:bldP spid="489" grpId="0" animBg="1"/>
      <p:bldP spid="490" grpId="0" animBg="1"/>
      <p:bldP spid="503" grpId="0" animBg="1"/>
      <p:bldP spid="504" grpId="0" animBg="1"/>
      <p:bldP spid="505" grpId="0" animBg="1"/>
      <p:bldP spid="515" grpId="0" animBg="1"/>
      <p:bldP spid="516" grpId="0" animBg="1"/>
      <p:bldP spid="517" grpId="0" animBg="1"/>
      <p:bldP spid="518" grpId="0" animBg="1"/>
      <p:bldP spid="519" grpId="0" animBg="1"/>
      <p:bldP spid="555" grpId="0" animBg="1"/>
      <p:bldP spid="556" grpId="0" animBg="1"/>
      <p:bldP spid="557" grpId="0" animBg="1"/>
      <p:bldP spid="558" grpId="0" animBg="1"/>
      <p:bldP spid="559" grpId="0" animBg="1"/>
      <p:bldP spid="582" grpId="0" animBg="1"/>
      <p:bldP spid="585" grpId="0" animBg="1"/>
      <p:bldP spid="586" grpId="0" animBg="1"/>
      <p:bldP spid="611" grpId="0" animBg="1"/>
      <p:bldP spid="623" grpId="0" animBg="1"/>
      <p:bldP spid="624" grpId="0" animBg="1"/>
      <p:bldP spid="625" grpId="0" animBg="1"/>
      <p:bldP spid="626" grpId="0" animBg="1"/>
      <p:bldP spid="63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3">
            <a:extLst>
              <a:ext uri="{FF2B5EF4-FFF2-40B4-BE49-F238E27FC236}">
                <a16:creationId xmlns:a16="http://schemas.microsoft.com/office/drawing/2014/main" id="{4472D261-346E-F0D7-FAE1-E57A7770CCFB}"/>
              </a:ext>
            </a:extLst>
          </p:cNvPr>
          <p:cNvGraphicFramePr>
            <a:graphicFrameLocks noGrp="1"/>
          </p:cNvGraphicFramePr>
          <p:nvPr>
            <p:extLst>
              <p:ext uri="{D42A27DB-BD31-4B8C-83A1-F6EECF244321}">
                <p14:modId xmlns:p14="http://schemas.microsoft.com/office/powerpoint/2010/main" val="4149065355"/>
              </p:ext>
            </p:extLst>
          </p:nvPr>
        </p:nvGraphicFramePr>
        <p:xfrm>
          <a:off x="574029" y="1622374"/>
          <a:ext cx="9484371" cy="4576520"/>
        </p:xfrm>
        <a:graphic>
          <a:graphicData uri="http://schemas.openxmlformats.org/drawingml/2006/table">
            <a:tbl>
              <a:tblPr firstRow="1" bandRow="1"/>
              <a:tblGrid>
                <a:gridCol w="5991871">
                  <a:extLst>
                    <a:ext uri="{9D8B030D-6E8A-4147-A177-3AD203B41FA5}">
                      <a16:colId xmlns:a16="http://schemas.microsoft.com/office/drawing/2014/main" val="3791761402"/>
                    </a:ext>
                  </a:extLst>
                </a:gridCol>
                <a:gridCol w="1676400">
                  <a:extLst>
                    <a:ext uri="{9D8B030D-6E8A-4147-A177-3AD203B41FA5}">
                      <a16:colId xmlns:a16="http://schemas.microsoft.com/office/drawing/2014/main" val="2216121970"/>
                    </a:ext>
                  </a:extLst>
                </a:gridCol>
                <a:gridCol w="1816100">
                  <a:extLst>
                    <a:ext uri="{9D8B030D-6E8A-4147-A177-3AD203B41FA5}">
                      <a16:colId xmlns:a16="http://schemas.microsoft.com/office/drawing/2014/main" val="519322569"/>
                    </a:ext>
                  </a:extLst>
                </a:gridCol>
              </a:tblGrid>
              <a:tr h="572065">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400" b="1" dirty="0">
                          <a:solidFill>
                            <a:srgbClr val="002060"/>
                          </a:solidFill>
                          <a:latin typeface="Century Gothic" panose="020B0502020202020204" pitchFamily="34" charset="0"/>
                        </a:rPr>
                        <a:t> we </a:t>
                      </a:r>
                      <a:r>
                        <a:rPr lang="en-GB" sz="2400" b="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they</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39720828"/>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Odian</a:t>
                      </a:r>
                      <a:r>
                        <a:rPr lang="en-GB" sz="2400" dirty="0">
                          <a:solidFill>
                            <a:srgbClr val="002060"/>
                          </a:solidFill>
                          <a:latin typeface="Century Gothic" panose="020B0502020202020204" pitchFamily="34" charset="0"/>
                        </a:rPr>
                        <a:t> hacer la comida.</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Amamos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aprender</a:t>
                      </a:r>
                      <a:r>
                        <a:rPr lang="en-GB" sz="2400" dirty="0">
                          <a:solidFill>
                            <a:srgbClr val="002060"/>
                          </a:solidFill>
                          <a:latin typeface="Century Gothic" panose="020B0502020202020204" pitchFamily="34" charset="0"/>
                        </a:rPr>
                        <a:t> palabras.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52346946"/>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Amamos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cantar</a:t>
                      </a:r>
                      <a:r>
                        <a:rPr lang="en-GB" sz="2400" dirty="0">
                          <a:solidFill>
                            <a:srgbClr val="002060"/>
                          </a:solidFill>
                          <a:latin typeface="Century Gothic" panose="020B0502020202020204" pitchFamily="34" charset="0"/>
                        </a:rPr>
                        <a:t> canciones.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Odian</a:t>
                      </a:r>
                      <a:r>
                        <a:rPr lang="en-GB" sz="2400" dirty="0">
                          <a:solidFill>
                            <a:srgbClr val="002060"/>
                          </a:solidFill>
                          <a:latin typeface="Century Gothic" panose="020B0502020202020204" pitchFamily="34" charset="0"/>
                        </a:rPr>
                        <a:t> no </a:t>
                      </a:r>
                      <a:r>
                        <a:rPr lang="en-GB" sz="2400" dirty="0" err="1">
                          <a:solidFill>
                            <a:srgbClr val="002060"/>
                          </a:solidFill>
                          <a:latin typeface="Century Gothic" panose="020B0502020202020204" pitchFamily="34" charset="0"/>
                        </a:rPr>
                        <a:t>comprender</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Odiamos</a:t>
                      </a:r>
                      <a:r>
                        <a:rPr lang="en-GB" sz="2400" dirty="0">
                          <a:solidFill>
                            <a:srgbClr val="002060"/>
                          </a:solidFill>
                          <a:latin typeface="Century Gothic" panose="020B0502020202020204" pitchFamily="34" charset="0"/>
                        </a:rPr>
                        <a:t> comer paella.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dirty="0">
                          <a:solidFill>
                            <a:srgbClr val="002060"/>
                          </a:solidFill>
                          <a:latin typeface="Century Gothic" panose="020B0502020202020204" pitchFamily="34" charset="0"/>
                        </a:rPr>
                        <a:t> Aman </a:t>
                      </a:r>
                      <a:r>
                        <a:rPr lang="en-GB" sz="2400" dirty="0" err="1">
                          <a:solidFill>
                            <a:srgbClr val="002060"/>
                          </a:solidFill>
                          <a:latin typeface="Century Gothic" panose="020B0502020202020204" pitchFamily="34" charset="0"/>
                        </a:rPr>
                        <a:t>ayudar</a:t>
                      </a:r>
                      <a:r>
                        <a:rPr lang="en-GB" sz="2400" dirty="0">
                          <a:solidFill>
                            <a:srgbClr val="002060"/>
                          </a:solidFill>
                          <a:latin typeface="Century Gothic" panose="020B0502020202020204" pitchFamily="34" charset="0"/>
                        </a:rPr>
                        <a:t> a sus* padres.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Odian</a:t>
                      </a:r>
                      <a:r>
                        <a:rPr lang="en-GB" sz="2400" dirty="0">
                          <a:solidFill>
                            <a:srgbClr val="002060"/>
                          </a:solidFill>
                          <a:latin typeface="Century Gothic" panose="020B0502020202020204" pitchFamily="34" charset="0"/>
                        </a:rPr>
                        <a:t> mandar </a:t>
                      </a:r>
                      <a:r>
                        <a:rPr lang="en-GB" sz="2400" dirty="0" err="1">
                          <a:solidFill>
                            <a:srgbClr val="002060"/>
                          </a:solidFill>
                          <a:latin typeface="Century Gothic" panose="020B0502020202020204" pitchFamily="34" charset="0"/>
                        </a:rPr>
                        <a:t>mensajes</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7" name="Rectangle 26">
            <a:extLst>
              <a:ext uri="{FF2B5EF4-FFF2-40B4-BE49-F238E27FC236}">
                <a16:creationId xmlns:a16="http://schemas.microsoft.com/office/drawing/2014/main" id="{3EE4D79E-63D1-79CB-F179-B91C4D4278F9}"/>
              </a:ext>
            </a:extLst>
          </p:cNvPr>
          <p:cNvSpPr/>
          <p:nvPr/>
        </p:nvSpPr>
        <p:spPr>
          <a:xfrm>
            <a:off x="-239989" y="6858000"/>
            <a:ext cx="8315042" cy="461665"/>
          </a:xfrm>
          <a:prstGeom prst="rect">
            <a:avLst/>
          </a:prstGeom>
        </p:spPr>
        <p:txBody>
          <a:bodyPr wrap="square">
            <a:spAutoFit/>
          </a:bodyPr>
          <a:lstStyle/>
          <a:p>
            <a:pPr>
              <a:spcBef>
                <a:spcPct val="50000"/>
              </a:spcBef>
            </a:pPr>
            <a:endParaRPr lang="en-GB" sz="2400" dirty="0">
              <a:solidFill>
                <a:srgbClr val="002060"/>
              </a:solidFill>
              <a:latin typeface="Century Gothic" panose="020B0502020202020204" pitchFamily="34" charset="0"/>
              <a:cs typeface="Arial" charset="0"/>
            </a:endParaRPr>
          </a:p>
        </p:txBody>
      </p:sp>
      <p:sp>
        <p:nvSpPr>
          <p:cNvPr id="91" name="Speech Bubble: Rectangle with Corners Rounded 90">
            <a:hlinkClick r:id="" action="ppaction://noaction">
              <a:snd r:embed="rId3" name="T3_W7F_4.1.wav"/>
            </a:hlinkClick>
            <a:extLst>
              <a:ext uri="{FF2B5EF4-FFF2-40B4-BE49-F238E27FC236}">
                <a16:creationId xmlns:a16="http://schemas.microsoft.com/office/drawing/2014/main" id="{EE7C3119-8C71-BC7C-82BD-171BCA7E3663}"/>
              </a:ext>
            </a:extLst>
          </p:cNvPr>
          <p:cNvSpPr/>
          <p:nvPr/>
        </p:nvSpPr>
        <p:spPr>
          <a:xfrm>
            <a:off x="1439957" y="721932"/>
            <a:ext cx="8618443" cy="609387"/>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hlinkClick r:id="" action="ppaction://noaction">
              <a:snd r:embed="rId3" name="T3_W7F_4.1.wav"/>
            </a:hlinkClick>
            <a:extLst>
              <a:ext uri="{FF2B5EF4-FFF2-40B4-BE49-F238E27FC236}">
                <a16:creationId xmlns:a16="http://schemas.microsoft.com/office/drawing/2014/main" id="{FEEE2E7A-16C7-0BFA-A9F2-BDEEA96C7E46}"/>
              </a:ext>
            </a:extLst>
          </p:cNvPr>
          <p:cNvSpPr txBox="1"/>
          <p:nvPr/>
        </p:nvSpPr>
        <p:spPr>
          <a:xfrm>
            <a:off x="1551484" y="731278"/>
            <a:ext cx="898399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las frases. ¿Son ‘</a:t>
            </a:r>
            <a:r>
              <a:rPr lang="en-GB" sz="2800" dirty="0">
                <a:solidFill>
                  <a:srgbClr val="002060"/>
                </a:solidFill>
                <a:latin typeface="Century Gothic" panose="020B0502020202020204" pitchFamily="34" charset="0"/>
              </a:rPr>
              <a:t>they</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‘we’?</a:t>
            </a: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899" y="701465"/>
            <a:ext cx="914400" cy="914400"/>
          </a:xfrm>
          <a:prstGeom prst="rect">
            <a:avLst/>
          </a:prstGeom>
        </p:spPr>
      </p:pic>
      <p:pic>
        <p:nvPicPr>
          <p:cNvPr id="98" name="Google Shape;282;p13" descr="Reading, Book, Symbol, Icon, Reader, Man">
            <a:extLst>
              <a:ext uri="{FF2B5EF4-FFF2-40B4-BE49-F238E27FC236}">
                <a16:creationId xmlns:a16="http://schemas.microsoft.com/office/drawing/2014/main" id="{39D0026E-DE73-60B6-5958-8F36F6ABCEA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9" name="Title 1">
            <a:extLst>
              <a:ext uri="{FF2B5EF4-FFF2-40B4-BE49-F238E27FC236}">
                <a16:creationId xmlns:a16="http://schemas.microsoft.com/office/drawing/2014/main" id="{646C9FDA-A1DD-7DC8-23F3-1FE192A1F1A1}"/>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0" name="TextBox 49">
            <a:extLst>
              <a:ext uri="{FF2B5EF4-FFF2-40B4-BE49-F238E27FC236}">
                <a16:creationId xmlns:a16="http://schemas.microsoft.com/office/drawing/2014/main" id="{C97D82F9-CAE7-198E-F944-E415C95A2C89}"/>
              </a:ext>
            </a:extLst>
          </p:cNvPr>
          <p:cNvSpPr txBox="1"/>
          <p:nvPr/>
        </p:nvSpPr>
        <p:spPr>
          <a:xfrm>
            <a:off x="10383378" y="6495970"/>
            <a:ext cx="1808622" cy="369332"/>
          </a:xfrm>
          <a:prstGeom prst="rect">
            <a:avLst/>
          </a:prstGeom>
          <a:solidFill>
            <a:srgbClr val="C2E49C"/>
          </a:solidFill>
        </p:spPr>
        <p:txBody>
          <a:bodyPr wrap="square">
            <a:spAutoFit/>
          </a:bodyPr>
          <a:lstStyle/>
          <a:p>
            <a:r>
              <a:rPr lang="en-GB" sz="1800" b="1" dirty="0">
                <a:solidFill>
                  <a:srgbClr val="002060"/>
                </a:solidFill>
                <a:latin typeface="Century Gothic" panose="020B0502020202020204" pitchFamily="34" charset="0"/>
              </a:rPr>
              <a:t>sus</a:t>
            </a:r>
            <a:r>
              <a:rPr lang="en-GB" sz="1800" dirty="0">
                <a:solidFill>
                  <a:srgbClr val="002060"/>
                </a:solidFill>
                <a:latin typeface="Century Gothic" panose="020B0502020202020204" pitchFamily="34" charset="0"/>
              </a:rPr>
              <a:t> = their (pl)</a:t>
            </a:r>
            <a:endParaRPr lang="en-GB" dirty="0"/>
          </a:p>
        </p:txBody>
      </p:sp>
      <p:pic>
        <p:nvPicPr>
          <p:cNvPr id="11" name="Picture 10">
            <a:extLst>
              <a:ext uri="{FF2B5EF4-FFF2-40B4-BE49-F238E27FC236}">
                <a16:creationId xmlns:a16="http://schemas.microsoft.com/office/drawing/2014/main" id="{6C4C8341-CB5D-08D6-0CD6-763182C81032}"/>
              </a:ext>
            </a:extLst>
          </p:cNvPr>
          <p:cNvPicPr>
            <a:picLocks noChangeAspect="1"/>
          </p:cNvPicPr>
          <p:nvPr/>
        </p:nvPicPr>
        <p:blipFill>
          <a:blip r:embed="rId8"/>
          <a:stretch>
            <a:fillRect/>
          </a:stretch>
        </p:blipFill>
        <p:spPr>
          <a:xfrm>
            <a:off x="8639209" y="1671621"/>
            <a:ext cx="916494" cy="454330"/>
          </a:xfrm>
          <a:prstGeom prst="rect">
            <a:avLst/>
          </a:prstGeom>
        </p:spPr>
      </p:pic>
      <p:sp>
        <p:nvSpPr>
          <p:cNvPr id="54" name="Rectangle 53">
            <a:hlinkClick r:id="" action="ppaction://noaction">
              <a:snd r:embed="rId9" name="T3_W7F_4.2.wav"/>
            </a:hlinkClick>
            <a:extLst>
              <a:ext uri="{FF2B5EF4-FFF2-40B4-BE49-F238E27FC236}">
                <a16:creationId xmlns:a16="http://schemas.microsoft.com/office/drawing/2014/main" id="{A36F1108-564A-AF04-0036-36F6D563F776}"/>
              </a:ext>
            </a:extLst>
          </p:cNvPr>
          <p:cNvSpPr/>
          <p:nvPr/>
        </p:nvSpPr>
        <p:spPr>
          <a:xfrm>
            <a:off x="235374" y="22585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55" name="Rectangle 54">
            <a:hlinkClick r:id="" action="ppaction://noaction">
              <a:snd r:embed="rId10" name="T3_W7F_4.4.wav"/>
            </a:hlinkClick>
            <a:extLst>
              <a:ext uri="{FF2B5EF4-FFF2-40B4-BE49-F238E27FC236}">
                <a16:creationId xmlns:a16="http://schemas.microsoft.com/office/drawing/2014/main" id="{D06F9C1B-4D7E-8D12-DD0A-94F51116F311}"/>
              </a:ext>
            </a:extLst>
          </p:cNvPr>
          <p:cNvSpPr/>
          <p:nvPr/>
        </p:nvSpPr>
        <p:spPr>
          <a:xfrm>
            <a:off x="235374" y="3404044"/>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56" name="Rectangle 55">
            <a:hlinkClick r:id="" action="ppaction://noaction">
              <a:snd r:embed="rId11" name="T3_W7F_4.5.wav"/>
            </a:hlinkClick>
            <a:extLst>
              <a:ext uri="{FF2B5EF4-FFF2-40B4-BE49-F238E27FC236}">
                <a16:creationId xmlns:a16="http://schemas.microsoft.com/office/drawing/2014/main" id="{45399491-288E-C250-CCA1-AF29AA01EC04}"/>
              </a:ext>
            </a:extLst>
          </p:cNvPr>
          <p:cNvSpPr/>
          <p:nvPr/>
        </p:nvSpPr>
        <p:spPr>
          <a:xfrm>
            <a:off x="235374" y="395100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57" name="Rectangle 56">
            <a:hlinkClick r:id="" action="ppaction://noaction">
              <a:snd r:embed="rId12" name="T3_W7F_4.3.wav"/>
            </a:hlinkClick>
            <a:extLst>
              <a:ext uri="{FF2B5EF4-FFF2-40B4-BE49-F238E27FC236}">
                <a16:creationId xmlns:a16="http://schemas.microsoft.com/office/drawing/2014/main" id="{FD021F42-84B6-0DB3-EF77-1FFD9C094487}"/>
              </a:ext>
            </a:extLst>
          </p:cNvPr>
          <p:cNvSpPr/>
          <p:nvPr/>
        </p:nvSpPr>
        <p:spPr>
          <a:xfrm>
            <a:off x="235374" y="28395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58" name="Rectangle 57">
            <a:hlinkClick r:id="" action="ppaction://noaction">
              <a:snd r:embed="rId13" name="T3_W7F_4.6.wav"/>
            </a:hlinkClick>
            <a:extLst>
              <a:ext uri="{FF2B5EF4-FFF2-40B4-BE49-F238E27FC236}">
                <a16:creationId xmlns:a16="http://schemas.microsoft.com/office/drawing/2014/main" id="{41C7ED33-B20D-2A64-C3ED-DDD84AEF6F52}"/>
              </a:ext>
            </a:extLst>
          </p:cNvPr>
          <p:cNvSpPr/>
          <p:nvPr/>
        </p:nvSpPr>
        <p:spPr>
          <a:xfrm>
            <a:off x="221697" y="455004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59" name="Rectangle 58">
            <a:hlinkClick r:id="" action="ppaction://noaction">
              <a:snd r:embed="rId14" name="T3_W7F_4.7.wav"/>
            </a:hlinkClick>
            <a:extLst>
              <a:ext uri="{FF2B5EF4-FFF2-40B4-BE49-F238E27FC236}">
                <a16:creationId xmlns:a16="http://schemas.microsoft.com/office/drawing/2014/main" id="{989AADEA-A867-81F8-35C4-374EA2E8BDDD}"/>
              </a:ext>
            </a:extLst>
          </p:cNvPr>
          <p:cNvSpPr/>
          <p:nvPr/>
        </p:nvSpPr>
        <p:spPr>
          <a:xfrm>
            <a:off x="235374" y="511449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0" name="Rectangle 59">
            <a:hlinkClick r:id="" action="ppaction://noaction">
              <a:snd r:embed="rId15" name="T3_W7F_4.8.wav"/>
            </a:hlinkClick>
            <a:extLst>
              <a:ext uri="{FF2B5EF4-FFF2-40B4-BE49-F238E27FC236}">
                <a16:creationId xmlns:a16="http://schemas.microsoft.com/office/drawing/2014/main" id="{29E102CB-B502-205A-28DF-0DEC19B625BA}"/>
              </a:ext>
            </a:extLst>
          </p:cNvPr>
          <p:cNvSpPr/>
          <p:nvPr/>
        </p:nvSpPr>
        <p:spPr>
          <a:xfrm>
            <a:off x="235374" y="5694517"/>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77" name="TextBox 76">
            <a:extLst>
              <a:ext uri="{FF2B5EF4-FFF2-40B4-BE49-F238E27FC236}">
                <a16:creationId xmlns:a16="http://schemas.microsoft.com/office/drawing/2014/main" id="{A2B072F1-8F23-7F8A-A524-EF1AEA8AC12F}"/>
              </a:ext>
            </a:extLst>
          </p:cNvPr>
          <p:cNvSpPr txBox="1"/>
          <p:nvPr/>
        </p:nvSpPr>
        <p:spPr>
          <a:xfrm>
            <a:off x="6743700" y="2282206"/>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they</a:t>
            </a:r>
          </a:p>
        </p:txBody>
      </p:sp>
      <p:sp>
        <p:nvSpPr>
          <p:cNvPr id="79" name="TextBox 78">
            <a:extLst>
              <a:ext uri="{FF2B5EF4-FFF2-40B4-BE49-F238E27FC236}">
                <a16:creationId xmlns:a16="http://schemas.microsoft.com/office/drawing/2014/main" id="{AB20EE53-A214-71C0-E0E2-9CB529A40575}"/>
              </a:ext>
            </a:extLst>
          </p:cNvPr>
          <p:cNvSpPr txBox="1"/>
          <p:nvPr/>
        </p:nvSpPr>
        <p:spPr>
          <a:xfrm>
            <a:off x="8739728" y="2258531"/>
            <a:ext cx="1168400" cy="523220"/>
          </a:xfrm>
          <a:prstGeom prst="rect">
            <a:avLst/>
          </a:prstGeom>
          <a:noFill/>
        </p:spPr>
        <p:txBody>
          <a:bodyPr wrap="square" rtlCol="0">
            <a:spAutoFit/>
          </a:bodyPr>
          <a:lstStyle/>
          <a:p>
            <a:r>
              <a:rPr lang="en-GB" sz="2800" spc="300" dirty="0">
                <a:solidFill>
                  <a:srgbClr val="CC0000"/>
                </a:solidFill>
                <a:latin typeface="Segoe Print" panose="02000600000000000000" pitchFamily="2" charset="0"/>
              </a:rPr>
              <a:t>😠</a:t>
            </a:r>
          </a:p>
        </p:txBody>
      </p:sp>
      <p:sp>
        <p:nvSpPr>
          <p:cNvPr id="90" name="TextBox 89">
            <a:extLst>
              <a:ext uri="{FF2B5EF4-FFF2-40B4-BE49-F238E27FC236}">
                <a16:creationId xmlns:a16="http://schemas.microsoft.com/office/drawing/2014/main" id="{4D7DA204-CFE6-B755-311D-4457F43714B6}"/>
              </a:ext>
            </a:extLst>
          </p:cNvPr>
          <p:cNvSpPr txBox="1"/>
          <p:nvPr/>
        </p:nvSpPr>
        <p:spPr>
          <a:xfrm>
            <a:off x="6743700" y="2839531"/>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we</a:t>
            </a:r>
          </a:p>
        </p:txBody>
      </p:sp>
      <p:sp>
        <p:nvSpPr>
          <p:cNvPr id="95" name="TextBox 94">
            <a:extLst>
              <a:ext uri="{FF2B5EF4-FFF2-40B4-BE49-F238E27FC236}">
                <a16:creationId xmlns:a16="http://schemas.microsoft.com/office/drawing/2014/main" id="{EC82B694-1D08-D1B5-1A52-C0AAA016030C}"/>
              </a:ext>
            </a:extLst>
          </p:cNvPr>
          <p:cNvSpPr txBox="1"/>
          <p:nvPr/>
        </p:nvSpPr>
        <p:spPr>
          <a:xfrm>
            <a:off x="8779956" y="2750631"/>
            <a:ext cx="1168400" cy="646331"/>
          </a:xfrm>
          <a:prstGeom prst="rect">
            <a:avLst/>
          </a:prstGeom>
          <a:noFill/>
        </p:spPr>
        <p:txBody>
          <a:bodyPr wrap="square" rtlCol="0">
            <a:spAutoFit/>
          </a:bodyPr>
          <a:lstStyle/>
          <a:p>
            <a:r>
              <a:rPr lang="en-GB" sz="3600" spc="300" dirty="0">
                <a:solidFill>
                  <a:srgbClr val="CC0000"/>
                </a:solidFill>
                <a:latin typeface="Segoe Print" panose="02000600000000000000" pitchFamily="2" charset="0"/>
              </a:rPr>
              <a:t>❤</a:t>
            </a:r>
          </a:p>
        </p:txBody>
      </p:sp>
      <p:sp>
        <p:nvSpPr>
          <p:cNvPr id="96" name="TextBox 95">
            <a:extLst>
              <a:ext uri="{FF2B5EF4-FFF2-40B4-BE49-F238E27FC236}">
                <a16:creationId xmlns:a16="http://schemas.microsoft.com/office/drawing/2014/main" id="{F74C5759-6CF4-46DC-12DB-12CBE41ABC73}"/>
              </a:ext>
            </a:extLst>
          </p:cNvPr>
          <p:cNvSpPr txBox="1"/>
          <p:nvPr/>
        </p:nvSpPr>
        <p:spPr>
          <a:xfrm>
            <a:off x="6769100" y="3448467"/>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we</a:t>
            </a:r>
          </a:p>
        </p:txBody>
      </p:sp>
      <p:sp>
        <p:nvSpPr>
          <p:cNvPr id="102" name="TextBox 101">
            <a:extLst>
              <a:ext uri="{FF2B5EF4-FFF2-40B4-BE49-F238E27FC236}">
                <a16:creationId xmlns:a16="http://schemas.microsoft.com/office/drawing/2014/main" id="{1DAFB3FC-17D4-5A89-A49F-1BFB50FB0CA9}"/>
              </a:ext>
            </a:extLst>
          </p:cNvPr>
          <p:cNvSpPr txBox="1"/>
          <p:nvPr/>
        </p:nvSpPr>
        <p:spPr>
          <a:xfrm>
            <a:off x="8765128" y="3361292"/>
            <a:ext cx="1168400" cy="646331"/>
          </a:xfrm>
          <a:prstGeom prst="rect">
            <a:avLst/>
          </a:prstGeom>
          <a:noFill/>
        </p:spPr>
        <p:txBody>
          <a:bodyPr wrap="square" rtlCol="0">
            <a:spAutoFit/>
          </a:bodyPr>
          <a:lstStyle/>
          <a:p>
            <a:r>
              <a:rPr lang="en-GB" sz="3600" spc="300" dirty="0">
                <a:solidFill>
                  <a:srgbClr val="CC0000"/>
                </a:solidFill>
                <a:latin typeface="Segoe Print" panose="02000600000000000000" pitchFamily="2" charset="0"/>
              </a:rPr>
              <a:t>❤</a:t>
            </a:r>
          </a:p>
        </p:txBody>
      </p:sp>
      <p:sp>
        <p:nvSpPr>
          <p:cNvPr id="103" name="TextBox 102">
            <a:extLst>
              <a:ext uri="{FF2B5EF4-FFF2-40B4-BE49-F238E27FC236}">
                <a16:creationId xmlns:a16="http://schemas.microsoft.com/office/drawing/2014/main" id="{C9D4B69C-08A7-3D68-37FD-3C1A69773A2D}"/>
              </a:ext>
            </a:extLst>
          </p:cNvPr>
          <p:cNvSpPr txBox="1"/>
          <p:nvPr/>
        </p:nvSpPr>
        <p:spPr>
          <a:xfrm>
            <a:off x="6769100" y="4005792"/>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they</a:t>
            </a:r>
          </a:p>
        </p:txBody>
      </p:sp>
      <p:sp>
        <p:nvSpPr>
          <p:cNvPr id="104" name="TextBox 103">
            <a:extLst>
              <a:ext uri="{FF2B5EF4-FFF2-40B4-BE49-F238E27FC236}">
                <a16:creationId xmlns:a16="http://schemas.microsoft.com/office/drawing/2014/main" id="{450A4E65-9DEE-E5CE-1124-6ABF38354182}"/>
              </a:ext>
            </a:extLst>
          </p:cNvPr>
          <p:cNvSpPr txBox="1"/>
          <p:nvPr/>
        </p:nvSpPr>
        <p:spPr>
          <a:xfrm>
            <a:off x="8805356" y="3916892"/>
            <a:ext cx="1168400" cy="523220"/>
          </a:xfrm>
          <a:prstGeom prst="rect">
            <a:avLst/>
          </a:prstGeom>
          <a:noFill/>
        </p:spPr>
        <p:txBody>
          <a:bodyPr wrap="square" rtlCol="0">
            <a:spAutoFit/>
          </a:bodyPr>
          <a:lstStyle/>
          <a:p>
            <a:r>
              <a:rPr lang="en-GB" sz="2800" spc="300" dirty="0">
                <a:solidFill>
                  <a:srgbClr val="CC0000"/>
                </a:solidFill>
                <a:latin typeface="Segoe Print" panose="02000600000000000000" pitchFamily="2" charset="0"/>
              </a:rPr>
              <a:t>😠</a:t>
            </a:r>
          </a:p>
        </p:txBody>
      </p:sp>
      <p:sp>
        <p:nvSpPr>
          <p:cNvPr id="105" name="TextBox 104">
            <a:extLst>
              <a:ext uri="{FF2B5EF4-FFF2-40B4-BE49-F238E27FC236}">
                <a16:creationId xmlns:a16="http://schemas.microsoft.com/office/drawing/2014/main" id="{EBC8F7BE-F5CC-F04A-F0DF-B7322D061242}"/>
              </a:ext>
            </a:extLst>
          </p:cNvPr>
          <p:cNvSpPr txBox="1"/>
          <p:nvPr/>
        </p:nvSpPr>
        <p:spPr>
          <a:xfrm>
            <a:off x="6769100" y="4591271"/>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we</a:t>
            </a:r>
          </a:p>
        </p:txBody>
      </p:sp>
      <p:sp>
        <p:nvSpPr>
          <p:cNvPr id="106" name="TextBox 105">
            <a:extLst>
              <a:ext uri="{FF2B5EF4-FFF2-40B4-BE49-F238E27FC236}">
                <a16:creationId xmlns:a16="http://schemas.microsoft.com/office/drawing/2014/main" id="{35E5A21F-9B82-62A6-FB8F-4D2D83C62B5F}"/>
              </a:ext>
            </a:extLst>
          </p:cNvPr>
          <p:cNvSpPr txBox="1"/>
          <p:nvPr/>
        </p:nvSpPr>
        <p:spPr>
          <a:xfrm>
            <a:off x="8805356" y="4540471"/>
            <a:ext cx="1168400" cy="523220"/>
          </a:xfrm>
          <a:prstGeom prst="rect">
            <a:avLst/>
          </a:prstGeom>
          <a:noFill/>
        </p:spPr>
        <p:txBody>
          <a:bodyPr wrap="square" rtlCol="0">
            <a:spAutoFit/>
          </a:bodyPr>
          <a:lstStyle/>
          <a:p>
            <a:r>
              <a:rPr lang="en-GB" sz="2800" spc="300" dirty="0">
                <a:solidFill>
                  <a:srgbClr val="CC0000"/>
                </a:solidFill>
                <a:latin typeface="Segoe Print" panose="02000600000000000000" pitchFamily="2" charset="0"/>
              </a:rPr>
              <a:t>😠</a:t>
            </a:r>
          </a:p>
        </p:txBody>
      </p:sp>
      <p:sp>
        <p:nvSpPr>
          <p:cNvPr id="107" name="TextBox 106">
            <a:extLst>
              <a:ext uri="{FF2B5EF4-FFF2-40B4-BE49-F238E27FC236}">
                <a16:creationId xmlns:a16="http://schemas.microsoft.com/office/drawing/2014/main" id="{97E62FEF-3143-0C78-7FDD-67E82AB2BE74}"/>
              </a:ext>
            </a:extLst>
          </p:cNvPr>
          <p:cNvSpPr txBox="1"/>
          <p:nvPr/>
        </p:nvSpPr>
        <p:spPr>
          <a:xfrm>
            <a:off x="6769100" y="5121000"/>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they</a:t>
            </a:r>
          </a:p>
        </p:txBody>
      </p:sp>
      <p:sp>
        <p:nvSpPr>
          <p:cNvPr id="108" name="TextBox 107">
            <a:extLst>
              <a:ext uri="{FF2B5EF4-FFF2-40B4-BE49-F238E27FC236}">
                <a16:creationId xmlns:a16="http://schemas.microsoft.com/office/drawing/2014/main" id="{F168C77B-92C0-92A5-00E6-2CCC0D0F620D}"/>
              </a:ext>
            </a:extLst>
          </p:cNvPr>
          <p:cNvSpPr txBox="1"/>
          <p:nvPr/>
        </p:nvSpPr>
        <p:spPr>
          <a:xfrm>
            <a:off x="8805356" y="5070200"/>
            <a:ext cx="1168400" cy="584775"/>
          </a:xfrm>
          <a:prstGeom prst="rect">
            <a:avLst/>
          </a:prstGeom>
          <a:noFill/>
        </p:spPr>
        <p:txBody>
          <a:bodyPr wrap="square" rtlCol="0">
            <a:spAutoFit/>
          </a:bodyPr>
          <a:lstStyle/>
          <a:p>
            <a:r>
              <a:rPr lang="en-GB" sz="3200" spc="300" dirty="0">
                <a:solidFill>
                  <a:srgbClr val="CC0000"/>
                </a:solidFill>
                <a:latin typeface="Segoe Print" panose="02000600000000000000" pitchFamily="2" charset="0"/>
              </a:rPr>
              <a:t>❤</a:t>
            </a:r>
          </a:p>
        </p:txBody>
      </p:sp>
      <p:sp>
        <p:nvSpPr>
          <p:cNvPr id="109" name="TextBox 108">
            <a:extLst>
              <a:ext uri="{FF2B5EF4-FFF2-40B4-BE49-F238E27FC236}">
                <a16:creationId xmlns:a16="http://schemas.microsoft.com/office/drawing/2014/main" id="{501F685F-B5E7-7B8C-DCD2-3885276B0A06}"/>
              </a:ext>
            </a:extLst>
          </p:cNvPr>
          <p:cNvSpPr txBox="1"/>
          <p:nvPr/>
        </p:nvSpPr>
        <p:spPr>
          <a:xfrm>
            <a:off x="6758528" y="5703144"/>
            <a:ext cx="1168400" cy="523220"/>
          </a:xfrm>
          <a:prstGeom prst="rect">
            <a:avLst/>
          </a:prstGeom>
          <a:noFill/>
        </p:spPr>
        <p:txBody>
          <a:bodyPr wrap="square" rtlCol="0">
            <a:spAutoFit/>
          </a:bodyPr>
          <a:lstStyle/>
          <a:p>
            <a:r>
              <a:rPr lang="en-GB" sz="2800" spc="300" dirty="0">
                <a:solidFill>
                  <a:srgbClr val="92D050"/>
                </a:solidFill>
                <a:latin typeface="Segoe Print" panose="02000600000000000000" pitchFamily="2" charset="0"/>
              </a:rPr>
              <a:t>they</a:t>
            </a:r>
          </a:p>
        </p:txBody>
      </p:sp>
      <p:sp>
        <p:nvSpPr>
          <p:cNvPr id="110" name="TextBox 109">
            <a:extLst>
              <a:ext uri="{FF2B5EF4-FFF2-40B4-BE49-F238E27FC236}">
                <a16:creationId xmlns:a16="http://schemas.microsoft.com/office/drawing/2014/main" id="{53C7776C-2FDF-2DEC-DA71-A481C69E42FB}"/>
              </a:ext>
            </a:extLst>
          </p:cNvPr>
          <p:cNvSpPr txBox="1"/>
          <p:nvPr/>
        </p:nvSpPr>
        <p:spPr>
          <a:xfrm>
            <a:off x="8794784" y="5614244"/>
            <a:ext cx="1168400" cy="523220"/>
          </a:xfrm>
          <a:prstGeom prst="rect">
            <a:avLst/>
          </a:prstGeom>
          <a:noFill/>
        </p:spPr>
        <p:txBody>
          <a:bodyPr wrap="square" rtlCol="0">
            <a:spAutoFit/>
          </a:bodyPr>
          <a:lstStyle/>
          <a:p>
            <a:r>
              <a:rPr lang="en-GB" sz="2800" spc="300" dirty="0">
                <a:solidFill>
                  <a:srgbClr val="CC0000"/>
                </a:solidFill>
                <a:latin typeface="Segoe Print" panose="02000600000000000000" pitchFamily="2" charset="0"/>
              </a:rPr>
              <a:t>😠</a:t>
            </a:r>
          </a:p>
        </p:txBody>
      </p:sp>
      <p:sp>
        <p:nvSpPr>
          <p:cNvPr id="3" name="Google Shape;167;p2">
            <a:extLst>
              <a:ext uri="{FF2B5EF4-FFF2-40B4-BE49-F238E27FC236}">
                <a16:creationId xmlns:a16="http://schemas.microsoft.com/office/drawing/2014/main" id="{5DF1A7C2-EA5F-70C4-5181-4178FC23144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488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fade">
                                      <p:cBhvr>
                                        <p:cTn id="32" dur="500"/>
                                        <p:tgtEl>
                                          <p:spTgt spid="1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fade">
                                      <p:cBhvr>
                                        <p:cTn id="42" dur="500"/>
                                        <p:tgtEl>
                                          <p:spTgt spid="1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fade">
                                      <p:cBhvr>
                                        <p:cTn id="47" dur="500"/>
                                        <p:tgtEl>
                                          <p:spTgt spid="10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fade">
                                      <p:cBhvr>
                                        <p:cTn id="52" dur="500"/>
                                        <p:tgtEl>
                                          <p:spTgt spid="10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7"/>
                                        </p:tgtEl>
                                        <p:attrNameLst>
                                          <p:attrName>style.visibility</p:attrName>
                                        </p:attrNameLst>
                                      </p:cBhvr>
                                      <p:to>
                                        <p:strVal val="visible"/>
                                      </p:to>
                                    </p:set>
                                    <p:animEffect transition="in" filter="fade">
                                      <p:cBhvr>
                                        <p:cTn id="57" dur="500"/>
                                        <p:tgtEl>
                                          <p:spTgt spid="10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8"/>
                                        </p:tgtEl>
                                        <p:attrNameLst>
                                          <p:attrName>style.visibility</p:attrName>
                                        </p:attrNameLst>
                                      </p:cBhvr>
                                      <p:to>
                                        <p:strVal val="visible"/>
                                      </p:to>
                                    </p:set>
                                    <p:animEffect transition="in" filter="fade">
                                      <p:cBhvr>
                                        <p:cTn id="62" dur="500"/>
                                        <p:tgtEl>
                                          <p:spTgt spid="10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9"/>
                                        </p:tgtEl>
                                        <p:attrNameLst>
                                          <p:attrName>style.visibility</p:attrName>
                                        </p:attrNameLst>
                                      </p:cBhvr>
                                      <p:to>
                                        <p:strVal val="visible"/>
                                      </p:to>
                                    </p:set>
                                    <p:animEffect transition="in" filter="fade">
                                      <p:cBhvr>
                                        <p:cTn id="67" dur="500"/>
                                        <p:tgtEl>
                                          <p:spTgt spid="10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0"/>
                                        </p:tgtEl>
                                        <p:attrNameLst>
                                          <p:attrName>style.visibility</p:attrName>
                                        </p:attrNameLst>
                                      </p:cBhvr>
                                      <p:to>
                                        <p:strVal val="visible"/>
                                      </p:to>
                                    </p:set>
                                    <p:animEffect transition="in" filter="fade">
                                      <p:cBhvr>
                                        <p:cTn id="7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9" grpId="0"/>
      <p:bldP spid="90" grpId="0"/>
      <p:bldP spid="95" grpId="0"/>
      <p:bldP spid="96" grpId="0"/>
      <p:bldP spid="102" grpId="0"/>
      <p:bldP spid="103" grpId="0"/>
      <p:bldP spid="104" grpId="0"/>
      <p:bldP spid="105" grpId="0"/>
      <p:bldP spid="106" grpId="0"/>
      <p:bldP spid="107" grpId="0"/>
      <p:bldP spid="108" grpId="0"/>
      <p:bldP spid="109" grpId="0"/>
      <p:bldP spid="1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3">
            <a:extLst>
              <a:ext uri="{FF2B5EF4-FFF2-40B4-BE49-F238E27FC236}">
                <a16:creationId xmlns:a16="http://schemas.microsoft.com/office/drawing/2014/main" id="{4472D261-346E-F0D7-FAE1-E57A7770CCFB}"/>
              </a:ext>
            </a:extLst>
          </p:cNvPr>
          <p:cNvGraphicFramePr>
            <a:graphicFrameLocks noGrp="1"/>
          </p:cNvGraphicFramePr>
          <p:nvPr>
            <p:extLst>
              <p:ext uri="{D42A27DB-BD31-4B8C-83A1-F6EECF244321}">
                <p14:modId xmlns:p14="http://schemas.microsoft.com/office/powerpoint/2010/main" val="13807482"/>
              </p:ext>
            </p:extLst>
          </p:nvPr>
        </p:nvGraphicFramePr>
        <p:xfrm>
          <a:off x="574029" y="1622374"/>
          <a:ext cx="9795672" cy="4576520"/>
        </p:xfrm>
        <a:graphic>
          <a:graphicData uri="http://schemas.openxmlformats.org/drawingml/2006/table">
            <a:tbl>
              <a:tblPr firstRow="1" bandRow="1"/>
              <a:tblGrid>
                <a:gridCol w="9795672">
                  <a:extLst>
                    <a:ext uri="{9D8B030D-6E8A-4147-A177-3AD203B41FA5}">
                      <a16:colId xmlns:a16="http://schemas.microsoft.com/office/drawing/2014/main" val="3791761402"/>
                    </a:ext>
                  </a:extLst>
                </a:gridCol>
              </a:tblGrid>
              <a:tr h="572065">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39720828"/>
                  </a:ext>
                </a:extLst>
              </a:tr>
              <a:tr h="572065">
                <a:tc>
                  <a:txBody>
                    <a:bodyPr/>
                    <a:lstStyle/>
                    <a:p>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Odian</a:t>
                      </a:r>
                      <a:r>
                        <a:rPr lang="en-GB" sz="2400" b="1" dirty="0">
                          <a:solidFill>
                            <a:srgbClr val="002060"/>
                          </a:solidFill>
                          <a:latin typeface="Century Gothic" panose="020B0502020202020204" pitchFamily="34" charset="0"/>
                        </a:rPr>
                        <a:t> hacer la comida.</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Amamos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aprender</a:t>
                      </a:r>
                      <a:r>
                        <a:rPr lang="en-GB" sz="2400" b="1" dirty="0">
                          <a:solidFill>
                            <a:srgbClr val="002060"/>
                          </a:solidFill>
                          <a:latin typeface="Century Gothic" panose="020B0502020202020204" pitchFamily="34" charset="0"/>
                        </a:rPr>
                        <a:t> palabras.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52346946"/>
                  </a:ext>
                </a:extLst>
              </a:tr>
              <a:tr h="572065">
                <a:tc>
                  <a:txBody>
                    <a:bodyPr/>
                    <a:lstStyle/>
                    <a:p>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Amamos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cantar</a:t>
                      </a:r>
                      <a:r>
                        <a:rPr lang="en-GB" sz="2400" b="1" dirty="0">
                          <a:solidFill>
                            <a:srgbClr val="002060"/>
                          </a:solidFill>
                          <a:latin typeface="Century Gothic" panose="020B0502020202020204" pitchFamily="34" charset="0"/>
                        </a:rPr>
                        <a:t> canciones.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Odian</a:t>
                      </a:r>
                      <a:r>
                        <a:rPr lang="en-GB" sz="2400" b="1" dirty="0">
                          <a:solidFill>
                            <a:srgbClr val="002060"/>
                          </a:solidFill>
                          <a:latin typeface="Century Gothic" panose="020B0502020202020204" pitchFamily="34" charset="0"/>
                        </a:rPr>
                        <a:t> no </a:t>
                      </a:r>
                      <a:r>
                        <a:rPr lang="en-GB" sz="2400" b="1" dirty="0" err="1">
                          <a:solidFill>
                            <a:srgbClr val="002060"/>
                          </a:solidFill>
                          <a:latin typeface="Century Gothic" panose="020B0502020202020204" pitchFamily="34" charset="0"/>
                        </a:rPr>
                        <a:t>comprender</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Odiamos</a:t>
                      </a:r>
                      <a:r>
                        <a:rPr lang="en-GB" sz="2400" b="1" dirty="0">
                          <a:solidFill>
                            <a:srgbClr val="002060"/>
                          </a:solidFill>
                          <a:latin typeface="Century Gothic" panose="020B0502020202020204" pitchFamily="34" charset="0"/>
                        </a:rPr>
                        <a:t> comer paella.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b="1" dirty="0">
                          <a:solidFill>
                            <a:srgbClr val="002060"/>
                          </a:solidFill>
                          <a:latin typeface="Century Gothic" panose="020B0502020202020204" pitchFamily="34" charset="0"/>
                        </a:rPr>
                        <a:t> Aman </a:t>
                      </a:r>
                      <a:r>
                        <a:rPr lang="en-GB" sz="2400" b="1" dirty="0" err="1">
                          <a:solidFill>
                            <a:srgbClr val="002060"/>
                          </a:solidFill>
                          <a:latin typeface="Century Gothic" panose="020B0502020202020204" pitchFamily="34" charset="0"/>
                        </a:rPr>
                        <a:t>ayudar</a:t>
                      </a:r>
                      <a:r>
                        <a:rPr lang="en-GB" sz="2400" b="1" dirty="0">
                          <a:solidFill>
                            <a:srgbClr val="002060"/>
                          </a:solidFill>
                          <a:latin typeface="Century Gothic" panose="020B0502020202020204" pitchFamily="34" charset="0"/>
                        </a:rPr>
                        <a:t> a sus* padres.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Odian</a:t>
                      </a:r>
                      <a:r>
                        <a:rPr lang="en-GB" sz="2400" b="1" dirty="0">
                          <a:solidFill>
                            <a:srgbClr val="002060"/>
                          </a:solidFill>
                          <a:latin typeface="Century Gothic" panose="020B0502020202020204" pitchFamily="34" charset="0"/>
                        </a:rPr>
                        <a:t> mandar </a:t>
                      </a:r>
                      <a:r>
                        <a:rPr lang="en-GB" sz="2400" b="1" dirty="0" err="1">
                          <a:solidFill>
                            <a:srgbClr val="002060"/>
                          </a:solidFill>
                          <a:latin typeface="Century Gothic" panose="020B0502020202020204" pitchFamily="34" charset="0"/>
                        </a:rPr>
                        <a:t>mensajes</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7" name="Rectangle 26">
            <a:extLst>
              <a:ext uri="{FF2B5EF4-FFF2-40B4-BE49-F238E27FC236}">
                <a16:creationId xmlns:a16="http://schemas.microsoft.com/office/drawing/2014/main" id="{3EE4D79E-63D1-79CB-F179-B91C4D4278F9}"/>
              </a:ext>
            </a:extLst>
          </p:cNvPr>
          <p:cNvSpPr/>
          <p:nvPr/>
        </p:nvSpPr>
        <p:spPr>
          <a:xfrm>
            <a:off x="-239989" y="6858000"/>
            <a:ext cx="8315042" cy="461665"/>
          </a:xfrm>
          <a:prstGeom prst="rect">
            <a:avLst/>
          </a:prstGeom>
        </p:spPr>
        <p:txBody>
          <a:bodyPr wrap="square">
            <a:spAutoFit/>
          </a:bodyPr>
          <a:lstStyle/>
          <a:p>
            <a:pPr>
              <a:spcBef>
                <a:spcPct val="50000"/>
              </a:spcBef>
            </a:pPr>
            <a:endParaRPr lang="en-GB" sz="2400" dirty="0">
              <a:solidFill>
                <a:srgbClr val="002060"/>
              </a:solidFill>
              <a:latin typeface="Century Gothic" panose="020B0502020202020204" pitchFamily="34" charset="0"/>
              <a:cs typeface="Arial" charset="0"/>
            </a:endParaRPr>
          </a:p>
        </p:txBody>
      </p:sp>
      <p:sp>
        <p:nvSpPr>
          <p:cNvPr id="91" name="Speech Bubble: Rectangle with Corners Rounded 90">
            <a:hlinkClick r:id="" action="ppaction://noaction">
              <a:snd r:embed="rId3" name="T3_W7F_5.1.wav"/>
            </a:hlinkClick>
            <a:extLst>
              <a:ext uri="{FF2B5EF4-FFF2-40B4-BE49-F238E27FC236}">
                <a16:creationId xmlns:a16="http://schemas.microsoft.com/office/drawing/2014/main" id="{EE7C3119-8C71-BC7C-82BD-171BCA7E3663}"/>
              </a:ext>
            </a:extLst>
          </p:cNvPr>
          <p:cNvSpPr/>
          <p:nvPr/>
        </p:nvSpPr>
        <p:spPr>
          <a:xfrm>
            <a:off x="1439957" y="721932"/>
            <a:ext cx="4744943" cy="609387"/>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TextBox 91">
            <a:hlinkClick r:id="" action="ppaction://noaction">
              <a:snd r:embed="rId3" name="T3_W7F_5.1.wav"/>
            </a:hlinkClick>
            <a:extLst>
              <a:ext uri="{FF2B5EF4-FFF2-40B4-BE49-F238E27FC236}">
                <a16:creationId xmlns:a16="http://schemas.microsoft.com/office/drawing/2014/main" id="{FEEE2E7A-16C7-0BFA-A9F2-BDEEA96C7E46}"/>
              </a:ext>
            </a:extLst>
          </p:cNvPr>
          <p:cNvSpPr txBox="1"/>
          <p:nvPr/>
        </p:nvSpPr>
        <p:spPr>
          <a:xfrm>
            <a:off x="1439957" y="729364"/>
            <a:ext cx="898399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las frases en inglés.</a:t>
            </a: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899" y="701465"/>
            <a:ext cx="914400" cy="914400"/>
          </a:xfrm>
          <a:prstGeom prst="rect">
            <a:avLst/>
          </a:prstGeom>
        </p:spPr>
      </p:pic>
      <p:pic>
        <p:nvPicPr>
          <p:cNvPr id="98" name="Google Shape;282;p13" descr="Reading, Book, Symbol, Icon, Reader, Man">
            <a:extLst>
              <a:ext uri="{FF2B5EF4-FFF2-40B4-BE49-F238E27FC236}">
                <a16:creationId xmlns:a16="http://schemas.microsoft.com/office/drawing/2014/main" id="{39D0026E-DE73-60B6-5958-8F36F6ABCEA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9" name="Title 1">
            <a:extLst>
              <a:ext uri="{FF2B5EF4-FFF2-40B4-BE49-F238E27FC236}">
                <a16:creationId xmlns:a16="http://schemas.microsoft.com/office/drawing/2014/main" id="{646C9FDA-A1DD-7DC8-23F3-1FE192A1F1A1}"/>
              </a:ext>
            </a:extLst>
          </p:cNvPr>
          <p:cNvSpPr txBox="1">
            <a:spLocks/>
          </p:cNvSpPr>
          <p:nvPr/>
        </p:nvSpPr>
        <p:spPr>
          <a:xfrm>
            <a:off x="11300458" y="997203"/>
            <a:ext cx="657080" cy="369332"/>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0" name="TextBox 49">
            <a:extLst>
              <a:ext uri="{FF2B5EF4-FFF2-40B4-BE49-F238E27FC236}">
                <a16:creationId xmlns:a16="http://schemas.microsoft.com/office/drawing/2014/main" id="{C97D82F9-CAE7-198E-F944-E415C95A2C89}"/>
              </a:ext>
            </a:extLst>
          </p:cNvPr>
          <p:cNvSpPr txBox="1"/>
          <p:nvPr/>
        </p:nvSpPr>
        <p:spPr>
          <a:xfrm>
            <a:off x="10383378" y="6493062"/>
            <a:ext cx="1808622" cy="369332"/>
          </a:xfrm>
          <a:prstGeom prst="rect">
            <a:avLst/>
          </a:prstGeom>
          <a:solidFill>
            <a:srgbClr val="C2E49C"/>
          </a:solidFill>
        </p:spPr>
        <p:txBody>
          <a:bodyPr wrap="square">
            <a:spAutoFit/>
          </a:bodyPr>
          <a:lstStyle/>
          <a:p>
            <a:r>
              <a:rPr lang="en-GB" sz="1800" b="1" dirty="0">
                <a:solidFill>
                  <a:srgbClr val="002060"/>
                </a:solidFill>
                <a:latin typeface="Century Gothic" panose="020B0502020202020204" pitchFamily="34" charset="0"/>
              </a:rPr>
              <a:t>sus</a:t>
            </a:r>
            <a:r>
              <a:rPr lang="en-GB" sz="1800" dirty="0">
                <a:solidFill>
                  <a:srgbClr val="002060"/>
                </a:solidFill>
                <a:latin typeface="Century Gothic" panose="020B0502020202020204" pitchFamily="34" charset="0"/>
              </a:rPr>
              <a:t> = their (pl)</a:t>
            </a:r>
            <a:endParaRPr lang="en-GB" dirty="0"/>
          </a:p>
        </p:txBody>
      </p:sp>
      <p:sp>
        <p:nvSpPr>
          <p:cNvPr id="37" name="Title 1">
            <a:extLst>
              <a:ext uri="{FF2B5EF4-FFF2-40B4-BE49-F238E27FC236}">
                <a16:creationId xmlns:a16="http://schemas.microsoft.com/office/drawing/2014/main" id="{62B8A813-572F-927F-EBF4-62EC0ABCCB02}"/>
              </a:ext>
            </a:extLst>
          </p:cNvPr>
          <p:cNvSpPr txBox="1">
            <a:spLocks/>
          </p:cNvSpPr>
          <p:nvPr/>
        </p:nvSpPr>
        <p:spPr>
          <a:xfrm>
            <a:off x="10160000" y="998595"/>
            <a:ext cx="1094655" cy="369332"/>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err="1">
                <a:solidFill>
                  <a:srgbClr val="002060"/>
                </a:solidFill>
                <a:latin typeface="Century Gothic" panose="020B0502020202020204" pitchFamily="34" charset="0"/>
              </a:rPr>
              <a:t>escribir</a:t>
            </a:r>
            <a:endParaRPr lang="en-GB" sz="1800" b="1" dirty="0">
              <a:solidFill>
                <a:srgbClr val="002060"/>
              </a:solidFill>
              <a:latin typeface="Century Gothic" panose="020B0502020202020204" pitchFamily="34" charset="0"/>
            </a:endParaRPr>
          </a:p>
        </p:txBody>
      </p:sp>
      <p:pic>
        <p:nvPicPr>
          <p:cNvPr id="38" name="Picture 2" descr="Pen, Write, Pencil, Writing Tool, Work, Message, Blue">
            <a:extLst>
              <a:ext uri="{FF2B5EF4-FFF2-40B4-BE49-F238E27FC236}">
                <a16:creationId xmlns:a16="http://schemas.microsoft.com/office/drawing/2014/main" id="{F743EF73-505E-505F-A33C-4F0C7890EF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93610" y="172186"/>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746AE7A-1265-6F5A-4D1E-3449EF4C2430}"/>
              </a:ext>
            </a:extLst>
          </p:cNvPr>
          <p:cNvSpPr txBox="1"/>
          <p:nvPr/>
        </p:nvSpPr>
        <p:spPr>
          <a:xfrm>
            <a:off x="669178" y="2223234"/>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They hate making (the) food.</a:t>
            </a:r>
          </a:p>
        </p:txBody>
      </p:sp>
      <p:sp>
        <p:nvSpPr>
          <p:cNvPr id="40" name="TextBox 39">
            <a:extLst>
              <a:ext uri="{FF2B5EF4-FFF2-40B4-BE49-F238E27FC236}">
                <a16:creationId xmlns:a16="http://schemas.microsoft.com/office/drawing/2014/main" id="{DCCC2378-05A9-D365-0911-3CE2A6098CCA}"/>
              </a:ext>
            </a:extLst>
          </p:cNvPr>
          <p:cNvSpPr txBox="1"/>
          <p:nvPr/>
        </p:nvSpPr>
        <p:spPr>
          <a:xfrm>
            <a:off x="703195" y="2862357"/>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We love learning new words.</a:t>
            </a:r>
          </a:p>
        </p:txBody>
      </p:sp>
      <p:sp>
        <p:nvSpPr>
          <p:cNvPr id="43" name="TextBox 42">
            <a:extLst>
              <a:ext uri="{FF2B5EF4-FFF2-40B4-BE49-F238E27FC236}">
                <a16:creationId xmlns:a16="http://schemas.microsoft.com/office/drawing/2014/main" id="{7BB4768E-6804-E600-D0BB-6CBC2C2A7F21}"/>
              </a:ext>
            </a:extLst>
          </p:cNvPr>
          <p:cNvSpPr txBox="1"/>
          <p:nvPr/>
        </p:nvSpPr>
        <p:spPr>
          <a:xfrm>
            <a:off x="708911" y="3399109"/>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We love singing songs.</a:t>
            </a:r>
          </a:p>
        </p:txBody>
      </p:sp>
      <p:sp>
        <p:nvSpPr>
          <p:cNvPr id="44" name="TextBox 43">
            <a:extLst>
              <a:ext uri="{FF2B5EF4-FFF2-40B4-BE49-F238E27FC236}">
                <a16:creationId xmlns:a16="http://schemas.microsoft.com/office/drawing/2014/main" id="{4711DF66-23F0-4840-3C7B-6DEC741D05FC}"/>
              </a:ext>
            </a:extLst>
          </p:cNvPr>
          <p:cNvSpPr txBox="1"/>
          <p:nvPr/>
        </p:nvSpPr>
        <p:spPr>
          <a:xfrm>
            <a:off x="703195" y="3973103"/>
            <a:ext cx="8555518"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They hate not understanding.</a:t>
            </a:r>
          </a:p>
        </p:txBody>
      </p:sp>
      <p:sp>
        <p:nvSpPr>
          <p:cNvPr id="46" name="TextBox 45">
            <a:extLst>
              <a:ext uri="{FF2B5EF4-FFF2-40B4-BE49-F238E27FC236}">
                <a16:creationId xmlns:a16="http://schemas.microsoft.com/office/drawing/2014/main" id="{A07F1679-3666-D86C-2E88-49BDEBBAEAD1}"/>
              </a:ext>
            </a:extLst>
          </p:cNvPr>
          <p:cNvSpPr txBox="1"/>
          <p:nvPr/>
        </p:nvSpPr>
        <p:spPr>
          <a:xfrm>
            <a:off x="703195" y="4573963"/>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We hate eating Paella. </a:t>
            </a:r>
          </a:p>
        </p:txBody>
      </p:sp>
      <p:sp>
        <p:nvSpPr>
          <p:cNvPr id="47" name="TextBox 46">
            <a:extLst>
              <a:ext uri="{FF2B5EF4-FFF2-40B4-BE49-F238E27FC236}">
                <a16:creationId xmlns:a16="http://schemas.microsoft.com/office/drawing/2014/main" id="{2C13CE67-1C4D-A9DE-2DE8-6A4F4EAAC79F}"/>
              </a:ext>
            </a:extLst>
          </p:cNvPr>
          <p:cNvSpPr txBox="1"/>
          <p:nvPr/>
        </p:nvSpPr>
        <p:spPr>
          <a:xfrm>
            <a:off x="644541" y="5103660"/>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They love helping their parents.</a:t>
            </a:r>
          </a:p>
        </p:txBody>
      </p:sp>
      <p:sp>
        <p:nvSpPr>
          <p:cNvPr id="3" name="Google Shape;167;p2">
            <a:extLst>
              <a:ext uri="{FF2B5EF4-FFF2-40B4-BE49-F238E27FC236}">
                <a16:creationId xmlns:a16="http://schemas.microsoft.com/office/drawing/2014/main" id="{79DDB64C-461C-20CF-936A-D20F989C2D0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FFAA800B-2578-7535-D334-D05DC931EF0B}"/>
              </a:ext>
            </a:extLst>
          </p:cNvPr>
          <p:cNvSpPr txBox="1"/>
          <p:nvPr/>
        </p:nvSpPr>
        <p:spPr>
          <a:xfrm>
            <a:off x="655099" y="5698026"/>
            <a:ext cx="6286500" cy="461665"/>
          </a:xfrm>
          <a:prstGeom prst="rect">
            <a:avLst/>
          </a:prstGeom>
          <a:solidFill>
            <a:schemeClr val="bg1"/>
          </a:solidFill>
        </p:spPr>
        <p:txBody>
          <a:bodyPr wrap="square" rtlCol="0">
            <a:spAutoFit/>
          </a:bodyPr>
          <a:lstStyle/>
          <a:p>
            <a:r>
              <a:rPr lang="en-GB" sz="2400" spc="300" dirty="0">
                <a:solidFill>
                  <a:srgbClr val="92D050"/>
                </a:solidFill>
                <a:latin typeface="Segoe Print" panose="02000600000000000000" pitchFamily="2" charset="0"/>
              </a:rPr>
              <a:t>They hate sending messages.</a:t>
            </a:r>
          </a:p>
        </p:txBody>
      </p:sp>
      <p:sp>
        <p:nvSpPr>
          <p:cNvPr id="5" name="Rectangle 4">
            <a:hlinkClick r:id="" action="ppaction://noaction">
              <a:snd r:embed="rId9" name="T3_W7F_4.2.wav"/>
            </a:hlinkClick>
            <a:extLst>
              <a:ext uri="{FF2B5EF4-FFF2-40B4-BE49-F238E27FC236}">
                <a16:creationId xmlns:a16="http://schemas.microsoft.com/office/drawing/2014/main" id="{6BC940DA-FB61-D8C5-74AB-969960DA50E1}"/>
              </a:ext>
            </a:extLst>
          </p:cNvPr>
          <p:cNvSpPr/>
          <p:nvPr/>
        </p:nvSpPr>
        <p:spPr>
          <a:xfrm>
            <a:off x="235374" y="22585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6" name="Rectangle 5">
            <a:hlinkClick r:id="" action="ppaction://noaction">
              <a:snd r:embed="rId10" name="T3_W7F_4.4.wav"/>
            </a:hlinkClick>
            <a:extLst>
              <a:ext uri="{FF2B5EF4-FFF2-40B4-BE49-F238E27FC236}">
                <a16:creationId xmlns:a16="http://schemas.microsoft.com/office/drawing/2014/main" id="{0FD66F29-1EA0-0761-89AD-B2304E9FB395}"/>
              </a:ext>
            </a:extLst>
          </p:cNvPr>
          <p:cNvSpPr/>
          <p:nvPr/>
        </p:nvSpPr>
        <p:spPr>
          <a:xfrm>
            <a:off x="235374" y="3404044"/>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7" name="Rectangle 6">
            <a:hlinkClick r:id="" action="ppaction://noaction">
              <a:snd r:embed="rId11" name="T3_W7F_4.5.wav"/>
            </a:hlinkClick>
            <a:extLst>
              <a:ext uri="{FF2B5EF4-FFF2-40B4-BE49-F238E27FC236}">
                <a16:creationId xmlns:a16="http://schemas.microsoft.com/office/drawing/2014/main" id="{03DEF8E7-8683-12B2-068E-8915F97E6862}"/>
              </a:ext>
            </a:extLst>
          </p:cNvPr>
          <p:cNvSpPr/>
          <p:nvPr/>
        </p:nvSpPr>
        <p:spPr>
          <a:xfrm>
            <a:off x="235374" y="395100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8" name="Rectangle 7">
            <a:hlinkClick r:id="" action="ppaction://noaction">
              <a:snd r:embed="rId12" name="T3_W7F_4.3.wav"/>
            </a:hlinkClick>
            <a:extLst>
              <a:ext uri="{FF2B5EF4-FFF2-40B4-BE49-F238E27FC236}">
                <a16:creationId xmlns:a16="http://schemas.microsoft.com/office/drawing/2014/main" id="{1441A8EA-BAC1-15E6-831F-2C3C8B6F2552}"/>
              </a:ext>
            </a:extLst>
          </p:cNvPr>
          <p:cNvSpPr/>
          <p:nvPr/>
        </p:nvSpPr>
        <p:spPr>
          <a:xfrm>
            <a:off x="235374" y="28395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9" name="Rectangle 8">
            <a:hlinkClick r:id="" action="ppaction://noaction">
              <a:snd r:embed="rId13" name="T3_W7F_4.6.wav"/>
            </a:hlinkClick>
            <a:extLst>
              <a:ext uri="{FF2B5EF4-FFF2-40B4-BE49-F238E27FC236}">
                <a16:creationId xmlns:a16="http://schemas.microsoft.com/office/drawing/2014/main" id="{84FAE4A6-D215-A55C-1387-6556137EE626}"/>
              </a:ext>
            </a:extLst>
          </p:cNvPr>
          <p:cNvSpPr/>
          <p:nvPr/>
        </p:nvSpPr>
        <p:spPr>
          <a:xfrm>
            <a:off x="221697" y="455004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10" name="Rectangle 9">
            <a:hlinkClick r:id="" action="ppaction://noaction">
              <a:snd r:embed="rId14" name="T3_W7F_4.7.wav"/>
            </a:hlinkClick>
            <a:extLst>
              <a:ext uri="{FF2B5EF4-FFF2-40B4-BE49-F238E27FC236}">
                <a16:creationId xmlns:a16="http://schemas.microsoft.com/office/drawing/2014/main" id="{631513AE-784D-FB16-410E-63050457C047}"/>
              </a:ext>
            </a:extLst>
          </p:cNvPr>
          <p:cNvSpPr/>
          <p:nvPr/>
        </p:nvSpPr>
        <p:spPr>
          <a:xfrm>
            <a:off x="235374" y="511449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11" name="Rectangle 10">
            <a:hlinkClick r:id="" action="ppaction://noaction">
              <a:snd r:embed="rId15" name="T3_W7F_4.8.wav"/>
            </a:hlinkClick>
            <a:extLst>
              <a:ext uri="{FF2B5EF4-FFF2-40B4-BE49-F238E27FC236}">
                <a16:creationId xmlns:a16="http://schemas.microsoft.com/office/drawing/2014/main" id="{BB34A92D-D8EC-8040-0F1C-4ABEAD02DCE1}"/>
              </a:ext>
            </a:extLst>
          </p:cNvPr>
          <p:cNvSpPr/>
          <p:nvPr/>
        </p:nvSpPr>
        <p:spPr>
          <a:xfrm>
            <a:off x="235374" y="5694517"/>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Tree>
    <p:extLst>
      <p:ext uri="{BB962C8B-B14F-4D97-AF65-F5344CB8AC3E}">
        <p14:creationId xmlns:p14="http://schemas.microsoft.com/office/powerpoint/2010/main" val="1846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3" grpId="0" animBg="1"/>
      <p:bldP spid="44" grpId="0" animBg="1"/>
      <p:bldP spid="46" grpId="0" animBg="1"/>
      <p:bldP spid="47"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0616" y="-27263"/>
            <a:ext cx="914400" cy="914400"/>
          </a:xfrm>
          <a:prstGeom prst="rect">
            <a:avLst/>
          </a:prstGeom>
        </p:spPr>
      </p:pic>
      <p:grpSp>
        <p:nvGrpSpPr>
          <p:cNvPr id="117" name="Group 116">
            <a:extLst>
              <a:ext uri="{FF2B5EF4-FFF2-40B4-BE49-F238E27FC236}">
                <a16:creationId xmlns:a16="http://schemas.microsoft.com/office/drawing/2014/main" id="{9EF8D708-4C9C-496D-C942-9919DA753C7A}"/>
              </a:ext>
            </a:extLst>
          </p:cNvPr>
          <p:cNvGrpSpPr/>
          <p:nvPr/>
        </p:nvGrpSpPr>
        <p:grpSpPr>
          <a:xfrm>
            <a:off x="3904229" y="177917"/>
            <a:ext cx="4380447" cy="461665"/>
            <a:chOff x="1173503" y="6269199"/>
            <a:chExt cx="3541872" cy="341050"/>
          </a:xfrm>
        </p:grpSpPr>
        <p:sp>
          <p:nvSpPr>
            <p:cNvPr id="118" name="Speech Bubble: Rectangle with Corners Rounded 117">
              <a:hlinkClick r:id="" action="ppaction://noaction">
                <a:snd r:embed="rId7" name="T3_W7F_7.1.wav"/>
              </a:hlinkClick>
              <a:extLst>
                <a:ext uri="{FF2B5EF4-FFF2-40B4-BE49-F238E27FC236}">
                  <a16:creationId xmlns:a16="http://schemas.microsoft.com/office/drawing/2014/main" id="{968D72B0-CAC5-6615-C93C-042096DD057A}"/>
                </a:ext>
              </a:extLst>
            </p:cNvPr>
            <p:cNvSpPr/>
            <p:nvPr/>
          </p:nvSpPr>
          <p:spPr>
            <a:xfrm>
              <a:off x="1173503" y="6277097"/>
              <a:ext cx="2785923" cy="319317"/>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ndParaRPr>
            </a:p>
          </p:txBody>
        </p:sp>
        <p:sp>
          <p:nvSpPr>
            <p:cNvPr id="119" name="TextBox 118">
              <a:hlinkClick r:id="" action="ppaction://noaction">
                <a:snd r:embed="rId7" name="T3_W7F_7.1.wav"/>
              </a:hlinkClick>
              <a:extLst>
                <a:ext uri="{FF2B5EF4-FFF2-40B4-BE49-F238E27FC236}">
                  <a16:creationId xmlns:a16="http://schemas.microsoft.com/office/drawing/2014/main" id="{B50125DE-3481-69E0-76A0-DBAC91F20821}"/>
                </a:ext>
              </a:extLst>
            </p:cNvPr>
            <p:cNvSpPr txBox="1"/>
            <p:nvPr/>
          </p:nvSpPr>
          <p:spPr>
            <a:xfrm>
              <a:off x="1173503" y="6269199"/>
              <a:ext cx="3541872" cy="3410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¿Qué dice la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frase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grpSp>
      <p:sp>
        <p:nvSpPr>
          <p:cNvPr id="69" name="CustomShape 23">
            <a:hlinkClick r:id="" action="ppaction://noaction">
              <a:snd r:embed="rId3" name="T3_W7F_7.3.wav"/>
            </a:hlinkClick>
            <a:extLst>
              <a:ext uri="{FF2B5EF4-FFF2-40B4-BE49-F238E27FC236}">
                <a16:creationId xmlns:a16="http://schemas.microsoft.com/office/drawing/2014/main" id="{BBBF70AB-5FFF-1959-7F95-BAF6F79CF881}"/>
              </a:ext>
            </a:extLst>
          </p:cNvPr>
          <p:cNvSpPr/>
          <p:nvPr/>
        </p:nvSpPr>
        <p:spPr>
          <a:xfrm>
            <a:off x="275677" y="1512024"/>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E</a:t>
            </a:r>
            <a:endParaRPr lang="en-GB" sz="3600" kern="0" spc="-1" dirty="0">
              <a:solidFill>
                <a:prstClr val="white"/>
              </a:solidFill>
              <a:latin typeface="Century Gothic" panose="020B0502020202020204" pitchFamily="34" charset="0"/>
            </a:endParaRPr>
          </a:p>
        </p:txBody>
      </p:sp>
      <p:sp>
        <p:nvSpPr>
          <p:cNvPr id="70" name="TextBox 69">
            <a:extLst>
              <a:ext uri="{FF2B5EF4-FFF2-40B4-BE49-F238E27FC236}">
                <a16:creationId xmlns:a16="http://schemas.microsoft.com/office/drawing/2014/main" id="{FEB96DEC-737F-0E4B-ECDB-EB2C0C5107E1}"/>
              </a:ext>
            </a:extLst>
          </p:cNvPr>
          <p:cNvSpPr txBox="1"/>
          <p:nvPr/>
        </p:nvSpPr>
        <p:spPr>
          <a:xfrm>
            <a:off x="3460163" y="3524775"/>
            <a:ext cx="5650906" cy="707886"/>
          </a:xfrm>
          <a:prstGeom prst="rect">
            <a:avLst/>
          </a:prstGeom>
          <a:noFill/>
        </p:spPr>
        <p:txBody>
          <a:bodyPr wrap="none" rtlCol="0">
            <a:spAutoFit/>
          </a:bodyPr>
          <a:lstStyle/>
          <a:p>
            <a:r>
              <a:rPr lang="en-GB" sz="4000" dirty="0">
                <a:solidFill>
                  <a:srgbClr val="002060"/>
                </a:solidFill>
                <a:latin typeface="Century Gothic" panose="020B0502020202020204" pitchFamily="34" charset="0"/>
              </a:rPr>
              <a:t>Aman hacer deporte.</a:t>
            </a:r>
          </a:p>
        </p:txBody>
      </p:sp>
      <p:sp>
        <p:nvSpPr>
          <p:cNvPr id="80" name="TextBox 79">
            <a:extLst>
              <a:ext uri="{FF2B5EF4-FFF2-40B4-BE49-F238E27FC236}">
                <a16:creationId xmlns:a16="http://schemas.microsoft.com/office/drawing/2014/main" id="{F1C4015B-7BE6-FA1E-677A-ECF008734029}"/>
              </a:ext>
            </a:extLst>
          </p:cNvPr>
          <p:cNvSpPr txBox="1"/>
          <p:nvPr/>
        </p:nvSpPr>
        <p:spPr>
          <a:xfrm>
            <a:off x="4299461" y="1828949"/>
            <a:ext cx="1596912"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[doing]</a:t>
            </a:r>
          </a:p>
        </p:txBody>
      </p:sp>
      <p:sp>
        <p:nvSpPr>
          <p:cNvPr id="82" name="Rectangle 81">
            <a:extLst>
              <a:ext uri="{FF2B5EF4-FFF2-40B4-BE49-F238E27FC236}">
                <a16:creationId xmlns:a16="http://schemas.microsoft.com/office/drawing/2014/main" id="{462F373D-A08E-71D6-1EA4-F15DBB5221B7}"/>
              </a:ext>
            </a:extLst>
          </p:cNvPr>
          <p:cNvSpPr/>
          <p:nvPr/>
        </p:nvSpPr>
        <p:spPr>
          <a:xfrm>
            <a:off x="1305739" y="1617969"/>
            <a:ext cx="170752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they</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pic>
        <p:nvPicPr>
          <p:cNvPr id="83" name="Picture 2" descr="Gráficos vectoriales gratis de Corazón">
            <a:extLst>
              <a:ext uri="{FF2B5EF4-FFF2-40B4-BE49-F238E27FC236}">
                <a16:creationId xmlns:a16="http://schemas.microsoft.com/office/drawing/2014/main" id="{4E76AF22-14CD-3B14-0F35-74EBA74B1E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6195" y="1664250"/>
            <a:ext cx="1029331" cy="98307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F3F7D9F1-375A-4154-EF55-A382CC949129}"/>
              </a:ext>
            </a:extLst>
          </p:cNvPr>
          <p:cNvSpPr txBox="1"/>
          <p:nvPr/>
        </p:nvSpPr>
        <p:spPr>
          <a:xfrm>
            <a:off x="6094452" y="1809887"/>
            <a:ext cx="1417376"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[sport]</a:t>
            </a:r>
          </a:p>
        </p:txBody>
      </p:sp>
      <p:sp>
        <p:nvSpPr>
          <p:cNvPr id="86" name="TextBox 85">
            <a:extLst>
              <a:ext uri="{FF2B5EF4-FFF2-40B4-BE49-F238E27FC236}">
                <a16:creationId xmlns:a16="http://schemas.microsoft.com/office/drawing/2014/main" id="{76909EF7-9F6F-9754-AA15-8A703BFE2C2F}"/>
              </a:ext>
            </a:extLst>
          </p:cNvPr>
          <p:cNvSpPr txBox="1"/>
          <p:nvPr/>
        </p:nvSpPr>
        <p:spPr>
          <a:xfrm>
            <a:off x="8770485" y="133958"/>
            <a:ext cx="2083520" cy="646331"/>
          </a:xfrm>
          <a:prstGeom prst="rect">
            <a:avLst/>
          </a:prstGeom>
          <a:solidFill>
            <a:srgbClr val="D5E3CF"/>
          </a:solidFill>
        </p:spPr>
        <p:txBody>
          <a:bodyPr wrap="square">
            <a:spAutoFit/>
          </a:bodyPr>
          <a:lstStyle/>
          <a:p>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tarea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task</a:t>
            </a:r>
          </a:p>
          <a:p>
            <a:r>
              <a:rPr lang="en-GB" b="1" dirty="0">
                <a:solidFill>
                  <a:srgbClr val="002060"/>
                </a:solidFill>
                <a:latin typeface="Century Gothic" panose="020B0502020202020204" pitchFamily="34" charset="0"/>
              </a:rPr>
              <a:t>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ice </a:t>
            </a:r>
            <a:r>
              <a:rPr kumimoji="0" lang="en-GB" sz="1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says</a:t>
            </a:r>
            <a:endParaRPr lang="en-GB" dirty="0">
              <a:solidFill>
                <a:srgbClr val="002060"/>
              </a:solidFill>
            </a:endParaRPr>
          </a:p>
        </p:txBody>
      </p:sp>
      <p:sp>
        <p:nvSpPr>
          <p:cNvPr id="87" name="Rectangle 86">
            <a:hlinkClick r:id="" action="ppaction://noaction">
              <a:snd r:embed="rId9" name="T3_W7F_7.2.wav"/>
            </a:hlinkClick>
            <a:extLst>
              <a:ext uri="{FF2B5EF4-FFF2-40B4-BE49-F238E27FC236}">
                <a16:creationId xmlns:a16="http://schemas.microsoft.com/office/drawing/2014/main" id="{A8BE6209-32CA-E127-20F3-034D0F958BD9}"/>
              </a:ext>
            </a:extLst>
          </p:cNvPr>
          <p:cNvSpPr/>
          <p:nvPr/>
        </p:nvSpPr>
        <p:spPr>
          <a:xfrm>
            <a:off x="123171" y="815645"/>
            <a:ext cx="5383205" cy="584775"/>
          </a:xfrm>
          <a:prstGeom prst="rect">
            <a:avLst/>
          </a:prstGeom>
        </p:spPr>
        <p:txBody>
          <a:bodyPr wrap="none">
            <a:spAutoFit/>
          </a:bodyPr>
          <a:lstStyle/>
          <a:p>
            <a:pPr lvl="0">
              <a:defRPr/>
            </a:pPr>
            <a:r>
              <a:rPr lang="en-GB" sz="3200" dirty="0">
                <a:solidFill>
                  <a:srgbClr val="002060"/>
                </a:solidFill>
                <a:latin typeface="Century Gothic"/>
              </a:rPr>
              <a:t>Sofía habla de las </a:t>
            </a:r>
            <a:r>
              <a:rPr lang="en-GB" sz="3200" dirty="0" err="1">
                <a:solidFill>
                  <a:srgbClr val="002060"/>
                </a:solidFill>
                <a:latin typeface="Century Gothic"/>
              </a:rPr>
              <a:t>tareas</a:t>
            </a:r>
            <a:r>
              <a:rPr lang="en-GB" sz="3200" dirty="0">
                <a:solidFill>
                  <a:srgbClr val="002060"/>
                </a:solidFill>
                <a:latin typeface="Century Gothic"/>
              </a:rPr>
              <a:t>*.</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04" name="Picture 103">
            <a:extLst>
              <a:ext uri="{FF2B5EF4-FFF2-40B4-BE49-F238E27FC236}">
                <a16:creationId xmlns:a16="http://schemas.microsoft.com/office/drawing/2014/main" id="{820028A3-127A-7459-BFC5-1C01C900EF3B}"/>
              </a:ext>
            </a:extLst>
          </p:cNvPr>
          <p:cNvPicPr>
            <a:picLocks noChangeAspect="1"/>
          </p:cNvPicPr>
          <p:nvPr/>
        </p:nvPicPr>
        <p:blipFill>
          <a:blip r:embed="rId10"/>
          <a:stretch>
            <a:fillRect/>
          </a:stretch>
        </p:blipFill>
        <p:spPr>
          <a:xfrm>
            <a:off x="275677" y="5087935"/>
            <a:ext cx="1307775" cy="1747187"/>
          </a:xfrm>
          <a:prstGeom prst="rect">
            <a:avLst/>
          </a:prstGeom>
        </p:spPr>
      </p:pic>
      <p:sp>
        <p:nvSpPr>
          <p:cNvPr id="105" name="Rectangle 104">
            <a:extLst>
              <a:ext uri="{FF2B5EF4-FFF2-40B4-BE49-F238E27FC236}">
                <a16:creationId xmlns:a16="http://schemas.microsoft.com/office/drawing/2014/main" id="{03D6B0E4-0BAB-07EA-7A73-286DC9D484AA}"/>
              </a:ext>
            </a:extLst>
          </p:cNvPr>
          <p:cNvSpPr/>
          <p:nvPr/>
        </p:nvSpPr>
        <p:spPr>
          <a:xfrm>
            <a:off x="7394008" y="74903"/>
            <a:ext cx="1109599" cy="584775"/>
          </a:xfrm>
          <a:prstGeom prst="rect">
            <a:avLst/>
          </a:prstGeom>
        </p:spPr>
        <p:txBody>
          <a:bodyPr wrap="none">
            <a:spAutoFit/>
          </a:bodyPr>
          <a:lstStyle/>
          <a:p>
            <a:pPr lvl="0">
              <a:defRPr/>
            </a:pPr>
            <a:r>
              <a:rPr lang="en-GB" sz="3200" dirty="0">
                <a:solidFill>
                  <a:srgbClr val="002060"/>
                </a:solidFill>
                <a:latin typeface="Century Gothic"/>
              </a:rPr>
              <a:t>[</a:t>
            </a:r>
            <a:r>
              <a:rPr lang="en-GB" sz="3200" b="1" dirty="0">
                <a:solidFill>
                  <a:srgbClr val="002060"/>
                </a:solidFill>
                <a:latin typeface="Century Gothic"/>
              </a:rPr>
              <a:t>1</a:t>
            </a:r>
            <a:r>
              <a:rPr lang="en-GB" sz="3200" dirty="0">
                <a:solidFill>
                  <a:srgbClr val="002060"/>
                </a:solidFill>
                <a:latin typeface="Century Gothic"/>
              </a:rPr>
              <a:t>/4]</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Google Shape;167;p2">
            <a:extLst>
              <a:ext uri="{FF2B5EF4-FFF2-40B4-BE49-F238E27FC236}">
                <a16:creationId xmlns:a16="http://schemas.microsoft.com/office/drawing/2014/main" id="{C0CBCBA6-91DD-4404-E422-FD33430C50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0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7.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0616" y="-27263"/>
            <a:ext cx="914400" cy="914400"/>
          </a:xfrm>
          <a:prstGeom prst="rect">
            <a:avLst/>
          </a:prstGeom>
        </p:spPr>
      </p:pic>
      <p:sp>
        <p:nvSpPr>
          <p:cNvPr id="69" name="CustomShape 23">
            <a:hlinkClick r:id="" action="ppaction://noaction">
              <a:snd r:embed="rId3" name="T3_W7F_7.4.wav"/>
            </a:hlinkClick>
            <a:extLst>
              <a:ext uri="{FF2B5EF4-FFF2-40B4-BE49-F238E27FC236}">
                <a16:creationId xmlns:a16="http://schemas.microsoft.com/office/drawing/2014/main" id="{BBBF70AB-5FFF-1959-7F95-BAF6F79CF881}"/>
              </a:ext>
            </a:extLst>
          </p:cNvPr>
          <p:cNvSpPr/>
          <p:nvPr/>
        </p:nvSpPr>
        <p:spPr>
          <a:xfrm>
            <a:off x="275677" y="1512024"/>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1</a:t>
            </a:r>
            <a:endParaRPr lang="en-GB" sz="3600" kern="0" spc="-1" dirty="0">
              <a:solidFill>
                <a:prstClr val="white"/>
              </a:solidFill>
              <a:latin typeface="Century Gothic" panose="020B0502020202020204" pitchFamily="34" charset="0"/>
            </a:endParaRPr>
          </a:p>
        </p:txBody>
      </p:sp>
      <p:sp>
        <p:nvSpPr>
          <p:cNvPr id="70" name="TextBox 69">
            <a:extLst>
              <a:ext uri="{FF2B5EF4-FFF2-40B4-BE49-F238E27FC236}">
                <a16:creationId xmlns:a16="http://schemas.microsoft.com/office/drawing/2014/main" id="{FEB96DEC-737F-0E4B-ECDB-EB2C0C5107E1}"/>
              </a:ext>
            </a:extLst>
          </p:cNvPr>
          <p:cNvSpPr txBox="1"/>
          <p:nvPr/>
        </p:nvSpPr>
        <p:spPr>
          <a:xfrm>
            <a:off x="3904229" y="2700435"/>
            <a:ext cx="5008102" cy="707886"/>
          </a:xfrm>
          <a:prstGeom prst="rect">
            <a:avLst/>
          </a:prstGeom>
          <a:noFill/>
        </p:spPr>
        <p:txBody>
          <a:bodyPr wrap="none" rtlCol="0">
            <a:spAutoFit/>
          </a:bodyPr>
          <a:lstStyle/>
          <a:p>
            <a:r>
              <a:rPr lang="en-GB" sz="4000" dirty="0" err="1">
                <a:solidFill>
                  <a:srgbClr val="002060"/>
                </a:solidFill>
                <a:latin typeface="Century Gothic" panose="020B0502020202020204" pitchFamily="34" charset="0"/>
              </a:rPr>
              <a:t>Amamos</a:t>
            </a:r>
            <a:r>
              <a:rPr lang="en-GB" sz="4000" dirty="0">
                <a:solidFill>
                  <a:srgbClr val="002060"/>
                </a:solidFill>
                <a:latin typeface="Century Gothic" panose="020B0502020202020204" pitchFamily="34" charset="0"/>
              </a:rPr>
              <a:t> leer </a:t>
            </a:r>
            <a:r>
              <a:rPr lang="en-GB" sz="4000" dirty="0" err="1">
                <a:solidFill>
                  <a:srgbClr val="002060"/>
                </a:solidFill>
                <a:latin typeface="Century Gothic" panose="020B0502020202020204" pitchFamily="34" charset="0"/>
              </a:rPr>
              <a:t>libros</a:t>
            </a:r>
            <a:r>
              <a:rPr lang="en-GB" sz="4000" dirty="0">
                <a:solidFill>
                  <a:srgbClr val="002060"/>
                </a:solidFill>
                <a:latin typeface="Century Gothic" panose="020B0502020202020204" pitchFamily="34" charset="0"/>
              </a:rPr>
              <a:t>.</a:t>
            </a:r>
          </a:p>
        </p:txBody>
      </p:sp>
      <p:sp>
        <p:nvSpPr>
          <p:cNvPr id="80" name="TextBox 79">
            <a:extLst>
              <a:ext uri="{FF2B5EF4-FFF2-40B4-BE49-F238E27FC236}">
                <a16:creationId xmlns:a16="http://schemas.microsoft.com/office/drawing/2014/main" id="{F1C4015B-7BE6-FA1E-677A-ECF008734029}"/>
              </a:ext>
            </a:extLst>
          </p:cNvPr>
          <p:cNvSpPr txBox="1"/>
          <p:nvPr/>
        </p:nvSpPr>
        <p:spPr>
          <a:xfrm>
            <a:off x="4299461" y="1828949"/>
            <a:ext cx="199926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[reading]</a:t>
            </a:r>
          </a:p>
        </p:txBody>
      </p:sp>
      <p:sp>
        <p:nvSpPr>
          <p:cNvPr id="82" name="Rectangle 81">
            <a:extLst>
              <a:ext uri="{FF2B5EF4-FFF2-40B4-BE49-F238E27FC236}">
                <a16:creationId xmlns:a16="http://schemas.microsoft.com/office/drawing/2014/main" id="{462F373D-A08E-71D6-1EA4-F15DBB5221B7}"/>
              </a:ext>
            </a:extLst>
          </p:cNvPr>
          <p:cNvSpPr/>
          <p:nvPr/>
        </p:nvSpPr>
        <p:spPr>
          <a:xfrm>
            <a:off x="1583059" y="1617969"/>
            <a:ext cx="115288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we</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pic>
        <p:nvPicPr>
          <p:cNvPr id="83" name="Picture 2" descr="Gráficos vectoriales gratis de Corazón">
            <a:extLst>
              <a:ext uri="{FF2B5EF4-FFF2-40B4-BE49-F238E27FC236}">
                <a16:creationId xmlns:a16="http://schemas.microsoft.com/office/drawing/2014/main" id="{4E76AF22-14CD-3B14-0F35-74EBA74B1E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6195" y="1664250"/>
            <a:ext cx="1029331" cy="98307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F3F7D9F1-375A-4154-EF55-A382CC949129}"/>
              </a:ext>
            </a:extLst>
          </p:cNvPr>
          <p:cNvSpPr txBox="1"/>
          <p:nvPr/>
        </p:nvSpPr>
        <p:spPr>
          <a:xfrm>
            <a:off x="8124125" y="1839698"/>
            <a:ext cx="1664238"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[books]</a:t>
            </a:r>
          </a:p>
        </p:txBody>
      </p:sp>
      <p:pic>
        <p:nvPicPr>
          <p:cNvPr id="104" name="Picture 103">
            <a:extLst>
              <a:ext uri="{FF2B5EF4-FFF2-40B4-BE49-F238E27FC236}">
                <a16:creationId xmlns:a16="http://schemas.microsoft.com/office/drawing/2014/main" id="{820028A3-127A-7459-BFC5-1C01C900EF3B}"/>
              </a:ext>
            </a:extLst>
          </p:cNvPr>
          <p:cNvPicPr>
            <a:picLocks noChangeAspect="1"/>
          </p:cNvPicPr>
          <p:nvPr/>
        </p:nvPicPr>
        <p:blipFill>
          <a:blip r:embed="rId8"/>
          <a:stretch>
            <a:fillRect/>
          </a:stretch>
        </p:blipFill>
        <p:spPr>
          <a:xfrm>
            <a:off x="275677" y="5087935"/>
            <a:ext cx="1307775" cy="1747187"/>
          </a:xfrm>
          <a:prstGeom prst="rect">
            <a:avLst/>
          </a:prstGeom>
        </p:spPr>
      </p:pic>
      <p:sp>
        <p:nvSpPr>
          <p:cNvPr id="26" name="Rectangle 25">
            <a:extLst>
              <a:ext uri="{FF2B5EF4-FFF2-40B4-BE49-F238E27FC236}">
                <a16:creationId xmlns:a16="http://schemas.microsoft.com/office/drawing/2014/main" id="{BA6BBDBF-B955-84F1-951D-F0208124E275}"/>
              </a:ext>
            </a:extLst>
          </p:cNvPr>
          <p:cNvSpPr/>
          <p:nvPr/>
        </p:nvSpPr>
        <p:spPr>
          <a:xfrm>
            <a:off x="3640860" y="51180"/>
            <a:ext cx="1109599" cy="584775"/>
          </a:xfrm>
          <a:prstGeom prst="rect">
            <a:avLst/>
          </a:prstGeom>
        </p:spPr>
        <p:txBody>
          <a:bodyPr wrap="none">
            <a:spAutoFit/>
          </a:bodyPr>
          <a:lstStyle/>
          <a:p>
            <a:pPr lvl="0">
              <a:defRPr/>
            </a:pPr>
            <a:r>
              <a:rPr lang="en-GB" sz="3200" dirty="0">
                <a:solidFill>
                  <a:srgbClr val="002060"/>
                </a:solidFill>
                <a:latin typeface="Century Gothic"/>
              </a:rPr>
              <a:t>[</a:t>
            </a:r>
            <a:r>
              <a:rPr lang="en-GB" sz="3200" b="1" dirty="0">
                <a:solidFill>
                  <a:srgbClr val="002060"/>
                </a:solidFill>
                <a:latin typeface="Century Gothic"/>
              </a:rPr>
              <a:t>2</a:t>
            </a:r>
            <a:r>
              <a:rPr lang="en-GB" sz="3200" dirty="0">
                <a:solidFill>
                  <a:srgbClr val="002060"/>
                </a:solidFill>
                <a:latin typeface="Century Gothic"/>
              </a:rPr>
              <a:t>/4]</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Google Shape;167;p2">
            <a:extLst>
              <a:ext uri="{FF2B5EF4-FFF2-40B4-BE49-F238E27FC236}">
                <a16:creationId xmlns:a16="http://schemas.microsoft.com/office/drawing/2014/main" id="{1B5B55C1-5EE6-146E-0238-1330CCF3893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950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7.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16" name="Graphic 115" descr="Teacher">
            <a:extLst>
              <a:ext uri="{FF2B5EF4-FFF2-40B4-BE49-F238E27FC236}">
                <a16:creationId xmlns:a16="http://schemas.microsoft.com/office/drawing/2014/main" id="{758F15B0-A257-2DDF-774D-34E9CB681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0616" y="-27263"/>
            <a:ext cx="914400" cy="914400"/>
          </a:xfrm>
          <a:prstGeom prst="rect">
            <a:avLst/>
          </a:prstGeom>
        </p:spPr>
      </p:pic>
      <p:sp>
        <p:nvSpPr>
          <p:cNvPr id="69" name="CustomShape 23">
            <a:hlinkClick r:id="" action="ppaction://noaction">
              <a:snd r:embed="rId3" name="T3_W7F_7.5.wav"/>
            </a:hlinkClick>
            <a:extLst>
              <a:ext uri="{FF2B5EF4-FFF2-40B4-BE49-F238E27FC236}">
                <a16:creationId xmlns:a16="http://schemas.microsoft.com/office/drawing/2014/main" id="{BBBF70AB-5FFF-1959-7F95-BAF6F79CF881}"/>
              </a:ext>
            </a:extLst>
          </p:cNvPr>
          <p:cNvSpPr/>
          <p:nvPr/>
        </p:nvSpPr>
        <p:spPr>
          <a:xfrm>
            <a:off x="275677" y="1512024"/>
            <a:ext cx="902463" cy="914400"/>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3600" b="1" kern="0" spc="-1" dirty="0">
                <a:solidFill>
                  <a:prstClr val="white"/>
                </a:solidFill>
                <a:latin typeface="Century Gothic" panose="020B0502020202020204" pitchFamily="34" charset="0"/>
              </a:rPr>
              <a:t>2</a:t>
            </a:r>
            <a:endParaRPr lang="en-GB" sz="3600" kern="0" spc="-1" dirty="0">
              <a:solidFill>
                <a:prstClr val="white"/>
              </a:solidFill>
              <a:latin typeface="Century Gothic" panose="020B0502020202020204" pitchFamily="34" charset="0"/>
            </a:endParaRPr>
          </a:p>
        </p:txBody>
      </p:sp>
      <p:sp>
        <p:nvSpPr>
          <p:cNvPr id="70" name="TextBox 69">
            <a:extLst>
              <a:ext uri="{FF2B5EF4-FFF2-40B4-BE49-F238E27FC236}">
                <a16:creationId xmlns:a16="http://schemas.microsoft.com/office/drawing/2014/main" id="{FEB96DEC-737F-0E4B-ECDB-EB2C0C5107E1}"/>
              </a:ext>
            </a:extLst>
          </p:cNvPr>
          <p:cNvSpPr txBox="1"/>
          <p:nvPr/>
        </p:nvSpPr>
        <p:spPr>
          <a:xfrm>
            <a:off x="3142229" y="2700435"/>
            <a:ext cx="8738088" cy="707886"/>
          </a:xfrm>
          <a:prstGeom prst="rect">
            <a:avLst/>
          </a:prstGeom>
          <a:noFill/>
        </p:spPr>
        <p:txBody>
          <a:bodyPr wrap="square" rtlCol="0">
            <a:spAutoFit/>
          </a:bodyPr>
          <a:lstStyle/>
          <a:p>
            <a:r>
              <a:rPr lang="en-GB" sz="4000" dirty="0" err="1">
                <a:solidFill>
                  <a:srgbClr val="002060"/>
                </a:solidFill>
                <a:latin typeface="Century Gothic" panose="020B0502020202020204" pitchFamily="34" charset="0"/>
              </a:rPr>
              <a:t>Odiamos</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pasear</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por</a:t>
            </a:r>
            <a:r>
              <a:rPr lang="en-GB" sz="4000" dirty="0">
                <a:solidFill>
                  <a:srgbClr val="002060"/>
                </a:solidFill>
                <a:latin typeface="Century Gothic" panose="020B0502020202020204" pitchFamily="34" charset="0"/>
              </a:rPr>
              <a:t> la mañana.</a:t>
            </a:r>
          </a:p>
        </p:txBody>
      </p:sp>
      <p:sp>
        <p:nvSpPr>
          <p:cNvPr id="80" name="TextBox 79">
            <a:extLst>
              <a:ext uri="{FF2B5EF4-FFF2-40B4-BE49-F238E27FC236}">
                <a16:creationId xmlns:a16="http://schemas.microsoft.com/office/drawing/2014/main" id="{F1C4015B-7BE6-FA1E-677A-ECF008734029}"/>
              </a:ext>
            </a:extLst>
          </p:cNvPr>
          <p:cNvSpPr txBox="1"/>
          <p:nvPr/>
        </p:nvSpPr>
        <p:spPr>
          <a:xfrm>
            <a:off x="4299461" y="1828949"/>
            <a:ext cx="3659976"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[going for a walk]</a:t>
            </a:r>
          </a:p>
        </p:txBody>
      </p:sp>
      <p:sp>
        <p:nvSpPr>
          <p:cNvPr id="82" name="Rectangle 81">
            <a:extLst>
              <a:ext uri="{FF2B5EF4-FFF2-40B4-BE49-F238E27FC236}">
                <a16:creationId xmlns:a16="http://schemas.microsoft.com/office/drawing/2014/main" id="{462F373D-A08E-71D6-1EA4-F15DBB5221B7}"/>
              </a:ext>
            </a:extLst>
          </p:cNvPr>
          <p:cNvSpPr/>
          <p:nvPr/>
        </p:nvSpPr>
        <p:spPr>
          <a:xfrm>
            <a:off x="1583059" y="1617969"/>
            <a:ext cx="1152880" cy="923330"/>
          </a:xfrm>
          <a:prstGeom prst="rect">
            <a:avLst/>
          </a:prstGeom>
          <a:noFill/>
        </p:spPr>
        <p:txBody>
          <a:bodyPr wrap="none" lIns="91440" tIns="45720" rIns="91440" bIns="45720">
            <a:spAutoFit/>
          </a:bodyPr>
          <a:lstStyle/>
          <a:p>
            <a:pPr algn="ctr"/>
            <a:r>
              <a:rPr lang="en-GB" sz="5400" b="1" dirty="0">
                <a:ln w="12700" cmpd="sng">
                  <a:solidFill>
                    <a:srgbClr val="FF2D82"/>
                  </a:solidFill>
                  <a:prstDash val="solid"/>
                </a:ln>
                <a:solidFill>
                  <a:srgbClr val="FFCDE6"/>
                </a:solidFill>
                <a:latin typeface="Segoe Print" panose="02000600000000000000" pitchFamily="2" charset="0"/>
                <a:cs typeface="Dreaming Outloud Script Pro" panose="03050502040304050704" pitchFamily="66" charset="0"/>
              </a:rPr>
              <a:t>we</a:t>
            </a:r>
            <a:endParaRPr lang="en-GB" sz="5400" b="1" cap="none" spc="0" dirty="0">
              <a:ln w="12700" cmpd="sng">
                <a:solidFill>
                  <a:srgbClr val="FF2D82"/>
                </a:solidFill>
                <a:prstDash val="solid"/>
              </a:ln>
              <a:solidFill>
                <a:srgbClr val="FFCDE6"/>
              </a:solidFill>
              <a:effectLst/>
              <a:latin typeface="Segoe Print" panose="02000600000000000000" pitchFamily="2" charset="0"/>
              <a:cs typeface="Dreaming Outloud Script Pro" panose="03050502040304050704" pitchFamily="66" charset="0"/>
            </a:endParaRPr>
          </a:p>
        </p:txBody>
      </p:sp>
      <p:sp>
        <p:nvSpPr>
          <p:cNvPr id="85" name="TextBox 84">
            <a:extLst>
              <a:ext uri="{FF2B5EF4-FFF2-40B4-BE49-F238E27FC236}">
                <a16:creationId xmlns:a16="http://schemas.microsoft.com/office/drawing/2014/main" id="{F3F7D9F1-375A-4154-EF55-A382CC949129}"/>
              </a:ext>
            </a:extLst>
          </p:cNvPr>
          <p:cNvSpPr txBox="1"/>
          <p:nvPr/>
        </p:nvSpPr>
        <p:spPr>
          <a:xfrm>
            <a:off x="8959290" y="1877440"/>
            <a:ext cx="3299301"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[in the morning]</a:t>
            </a:r>
          </a:p>
        </p:txBody>
      </p:sp>
      <p:pic>
        <p:nvPicPr>
          <p:cNvPr id="104" name="Picture 103">
            <a:extLst>
              <a:ext uri="{FF2B5EF4-FFF2-40B4-BE49-F238E27FC236}">
                <a16:creationId xmlns:a16="http://schemas.microsoft.com/office/drawing/2014/main" id="{820028A3-127A-7459-BFC5-1C01C900EF3B}"/>
              </a:ext>
            </a:extLst>
          </p:cNvPr>
          <p:cNvPicPr>
            <a:picLocks noChangeAspect="1"/>
          </p:cNvPicPr>
          <p:nvPr/>
        </p:nvPicPr>
        <p:blipFill>
          <a:blip r:embed="rId7"/>
          <a:stretch>
            <a:fillRect/>
          </a:stretch>
        </p:blipFill>
        <p:spPr>
          <a:xfrm>
            <a:off x="275677" y="5087935"/>
            <a:ext cx="1307775" cy="1747187"/>
          </a:xfrm>
          <a:prstGeom prst="rect">
            <a:avLst/>
          </a:prstGeom>
        </p:spPr>
      </p:pic>
      <p:sp>
        <p:nvSpPr>
          <p:cNvPr id="26" name="Rectangle 25">
            <a:extLst>
              <a:ext uri="{FF2B5EF4-FFF2-40B4-BE49-F238E27FC236}">
                <a16:creationId xmlns:a16="http://schemas.microsoft.com/office/drawing/2014/main" id="{BA6BBDBF-B955-84F1-951D-F0208124E275}"/>
              </a:ext>
            </a:extLst>
          </p:cNvPr>
          <p:cNvSpPr/>
          <p:nvPr/>
        </p:nvSpPr>
        <p:spPr>
          <a:xfrm>
            <a:off x="3590900" y="87041"/>
            <a:ext cx="1109599" cy="584775"/>
          </a:xfrm>
          <a:prstGeom prst="rect">
            <a:avLst/>
          </a:prstGeom>
        </p:spPr>
        <p:txBody>
          <a:bodyPr wrap="none">
            <a:spAutoFit/>
          </a:bodyPr>
          <a:lstStyle/>
          <a:p>
            <a:pPr lvl="0">
              <a:defRPr/>
            </a:pPr>
            <a:r>
              <a:rPr lang="en-GB" sz="3200" dirty="0">
                <a:solidFill>
                  <a:srgbClr val="002060"/>
                </a:solidFill>
                <a:latin typeface="Century Gothic"/>
              </a:rPr>
              <a:t>[</a:t>
            </a:r>
            <a:r>
              <a:rPr lang="en-GB" sz="3200" b="1" dirty="0">
                <a:solidFill>
                  <a:srgbClr val="002060"/>
                </a:solidFill>
                <a:latin typeface="Century Gothic"/>
              </a:rPr>
              <a:t>3</a:t>
            </a:r>
            <a:r>
              <a:rPr lang="en-GB" sz="3200" dirty="0">
                <a:solidFill>
                  <a:srgbClr val="002060"/>
                </a:solidFill>
                <a:latin typeface="Century Gothic"/>
              </a:rPr>
              <a:t>/4]</a:t>
            </a:r>
            <a:endParaRPr kumimoji="0" lang="en-GB" sz="32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198764D8-0D28-BDEC-0EB8-44FA45DE3C25}"/>
              </a:ext>
            </a:extLst>
          </p:cNvPr>
          <p:cNvSpPr txBox="1"/>
          <p:nvPr/>
        </p:nvSpPr>
        <p:spPr>
          <a:xfrm>
            <a:off x="2977300" y="1736615"/>
            <a:ext cx="1168400" cy="769441"/>
          </a:xfrm>
          <a:prstGeom prst="rect">
            <a:avLst/>
          </a:prstGeom>
          <a:noFill/>
        </p:spPr>
        <p:txBody>
          <a:bodyPr wrap="square" rtlCol="0">
            <a:spAutoFit/>
          </a:bodyPr>
          <a:lstStyle/>
          <a:p>
            <a:r>
              <a:rPr lang="en-GB" sz="4400" spc="300" dirty="0">
                <a:solidFill>
                  <a:srgbClr val="CC0000"/>
                </a:solidFill>
                <a:latin typeface="Segoe Print" panose="02000600000000000000" pitchFamily="2" charset="0"/>
              </a:rPr>
              <a:t>😠</a:t>
            </a:r>
          </a:p>
        </p:txBody>
      </p:sp>
      <p:sp>
        <p:nvSpPr>
          <p:cNvPr id="3" name="Google Shape;167;p2">
            <a:extLst>
              <a:ext uri="{FF2B5EF4-FFF2-40B4-BE49-F238E27FC236}">
                <a16:creationId xmlns:a16="http://schemas.microsoft.com/office/drawing/2014/main" id="{817204D2-DFD8-CEA6-7B26-6F2DF5DD2DE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58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7F_7.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3257</TotalTime>
  <Words>2669</Words>
  <Application>Microsoft Office PowerPoint</Application>
  <PresentationFormat>Widescreen</PresentationFormat>
  <Paragraphs>549</Paragraphs>
  <Slides>16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Baguet Script</vt:lpstr>
      <vt:lpstr>Calibri</vt:lpstr>
      <vt:lpstr>Calibri Light</vt:lpstr>
      <vt:lpstr>Cavolini</vt:lpstr>
      <vt:lpstr>Century Gothic</vt:lpstr>
      <vt:lpstr>docs-Century Gothic</vt:lpstr>
      <vt:lpstr>Jumble</vt:lpstr>
      <vt:lpstr>Modern Love</vt:lpstr>
      <vt:lpstr>Segoe Print</vt:lpstr>
      <vt:lpstr>Office Theme</vt:lpstr>
      <vt:lpstr>Saying what I and others like/dislike, and have to do</vt:lpstr>
      <vt:lpstr>Follow up 1 </vt:lpstr>
      <vt:lpstr>Follow up 2 </vt:lpstr>
      <vt:lpstr>Follow up 3 </vt:lpstr>
      <vt:lpstr>Follow up 4 </vt:lpstr>
      <vt:lpstr>Follow up 4: </vt:lpstr>
      <vt:lpstr>Follow up 5: </vt:lpstr>
      <vt:lpstr>Follow up 5: </vt:lpstr>
      <vt:lpstr>Follow up 5: </vt:lpstr>
      <vt:lpstr>Follow up 5: </vt:lpstr>
      <vt:lpstr>Follow up 5: </vt:lpstr>
      <vt:lpstr>Follow up Extra 1: </vt:lpstr>
      <vt:lpstr>Follow up Extra 2:</vt:lpstr>
      <vt:lpstr>¡adiós!</vt:lpstr>
      <vt:lpstr>Handout: Follow up extra 1</vt:lpstr>
      <vt:lpstr>Handout: Follow up extra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52</cp:revision>
  <dcterms:created xsi:type="dcterms:W3CDTF">2022-01-14T14:50:57Z</dcterms:created>
  <dcterms:modified xsi:type="dcterms:W3CDTF">2023-06-03T19:19:24Z</dcterms:modified>
</cp:coreProperties>
</file>