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svg" ContentType="image/svg+xml"/>
  <Default Extension="wav" ContentType="audio/x-wav"/>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8"/>
  </p:notesMasterIdLst>
  <p:sldIdLst>
    <p:sldId id="812" r:id="rId2"/>
    <p:sldId id="997" r:id="rId3"/>
    <p:sldId id="996" r:id="rId4"/>
    <p:sldId id="993" r:id="rId5"/>
    <p:sldId id="980" r:id="rId6"/>
    <p:sldId id="981" r:id="rId7"/>
    <p:sldId id="940" r:id="rId8"/>
    <p:sldId id="982" r:id="rId9"/>
    <p:sldId id="983" r:id="rId10"/>
    <p:sldId id="984" r:id="rId11"/>
    <p:sldId id="986" r:id="rId12"/>
    <p:sldId id="949" r:id="rId13"/>
    <p:sldId id="948" r:id="rId14"/>
    <p:sldId id="567" r:id="rId15"/>
    <p:sldId id="847" r:id="rId16"/>
    <p:sldId id="990"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0000"/>
    <a:srgbClr val="C2E49C"/>
    <a:srgbClr val="FFB3D2"/>
    <a:srgbClr val="22A7CC"/>
    <a:srgbClr val="FF4B94"/>
    <a:srgbClr val="FF0066"/>
    <a:srgbClr val="000000"/>
    <a:srgbClr val="FF6DA8"/>
    <a:srgbClr val="D7AFFF"/>
    <a:srgbClr val="86CFE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BCA57AF-58D4-4F75-9EFC-83A51037754C}" v="11" dt="2023-06-03T19:21:11.325"/>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4912" autoAdjust="0"/>
    <p:restoredTop sz="67685" autoAdjust="0"/>
  </p:normalViewPr>
  <p:slideViewPr>
    <p:cSldViewPr snapToGrid="0">
      <p:cViewPr varScale="1">
        <p:scale>
          <a:sx n="35" d="100"/>
          <a:sy n="35" d="100"/>
        </p:scale>
        <p:origin x="24" y="485"/>
      </p:cViewPr>
      <p:guideLst/>
    </p:cSldViewPr>
  </p:slideViewPr>
  <p:outlineViewPr>
    <p:cViewPr>
      <p:scale>
        <a:sx n="33" d="100"/>
        <a:sy n="33" d="100"/>
      </p:scale>
      <p:origin x="0" y="-1908"/>
    </p:cViewPr>
  </p:outlineViewPr>
  <p:notesTextViewPr>
    <p:cViewPr>
      <p:scale>
        <a:sx n="66" d="100"/>
        <a:sy n="66" d="100"/>
      </p:scale>
      <p:origin x="0" y="0"/>
    </p:cViewPr>
  </p:notesTextViewPr>
  <p:sorterViewPr>
    <p:cViewPr varScale="1">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microsoft.com/office/2016/11/relationships/changesInfo" Target="changesInfos/changesInfo1.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Paula Vázquez-Valero" userId="3a0e46d7-2099-40af-a155-aa45b68bfff3" providerId="ADAL" clId="{D54B23A4-C8FF-4C6F-8405-5D6D412F119D}"/>
    <pc:docChg chg="undo custSel addSld delSld modSld sldOrd">
      <pc:chgData name="Paula Vázquez-Valero" userId="3a0e46d7-2099-40af-a155-aa45b68bfff3" providerId="ADAL" clId="{D54B23A4-C8FF-4C6F-8405-5D6D412F119D}" dt="2023-05-05T08:45:42.679" v="3220" actId="20577"/>
      <pc:docMkLst>
        <pc:docMk/>
      </pc:docMkLst>
      <pc:sldChg chg="delSp del">
        <pc:chgData name="Paula Vázquez-Valero" userId="3a0e46d7-2099-40af-a155-aa45b68bfff3" providerId="ADAL" clId="{D54B23A4-C8FF-4C6F-8405-5D6D412F119D}" dt="2023-04-28T16:50:06.429" v="27" actId="47"/>
        <pc:sldMkLst>
          <pc:docMk/>
          <pc:sldMk cId="0" sldId="257"/>
        </pc:sldMkLst>
        <pc:grpChg chg="del">
          <ac:chgData name="Paula Vázquez-Valero" userId="3a0e46d7-2099-40af-a155-aa45b68bfff3" providerId="ADAL" clId="{D54B23A4-C8FF-4C6F-8405-5D6D412F119D}" dt="2023-04-28T16:49:53.881" v="9" actId="21"/>
          <ac:grpSpMkLst>
            <pc:docMk/>
            <pc:sldMk cId="0" sldId="257"/>
            <ac:grpSpMk id="7" creationId="{A155109D-93D0-4C06-8F30-DAF574514317}"/>
          </ac:grpSpMkLst>
        </pc:grpChg>
        <pc:picChg chg="del">
          <ac:chgData name="Paula Vázquez-Valero" userId="3a0e46d7-2099-40af-a155-aa45b68bfff3" providerId="ADAL" clId="{D54B23A4-C8FF-4C6F-8405-5D6D412F119D}" dt="2023-04-28T16:49:53.881" v="9" actId="21"/>
          <ac:picMkLst>
            <pc:docMk/>
            <pc:sldMk cId="0" sldId="257"/>
            <ac:picMk id="14" creationId="{FB5EA009-9961-4CFF-A2FC-67435A589353}"/>
          </ac:picMkLst>
        </pc:picChg>
      </pc:sldChg>
      <pc:sldChg chg="del">
        <pc:chgData name="Paula Vázquez-Valero" userId="3a0e46d7-2099-40af-a155-aa45b68bfff3" providerId="ADAL" clId="{D54B23A4-C8FF-4C6F-8405-5D6D412F119D}" dt="2023-04-28T16:50:15.652" v="28" actId="47"/>
        <pc:sldMkLst>
          <pc:docMk/>
          <pc:sldMk cId="0" sldId="276"/>
        </pc:sldMkLst>
      </pc:sldChg>
      <pc:sldChg chg="add">
        <pc:chgData name="Paula Vázquez-Valero" userId="3a0e46d7-2099-40af-a155-aa45b68bfff3" providerId="ADAL" clId="{D54B23A4-C8FF-4C6F-8405-5D6D412F119D}" dt="2023-04-28T16:49:18.241" v="1"/>
        <pc:sldMkLst>
          <pc:docMk/>
          <pc:sldMk cId="1681300776" sldId="567"/>
        </pc:sldMkLst>
      </pc:sldChg>
      <pc:sldChg chg="addSp delSp modSp add mod modNotesTx">
        <pc:chgData name="Paula Vázquez-Valero" userId="3a0e46d7-2099-40af-a155-aa45b68bfff3" providerId="ADAL" clId="{D54B23A4-C8FF-4C6F-8405-5D6D412F119D}" dt="2023-05-05T08:45:42.679" v="3220" actId="20577"/>
        <pc:sldMkLst>
          <pc:docMk/>
          <pc:sldMk cId="0" sldId="812"/>
        </pc:sldMkLst>
        <pc:spChg chg="mod">
          <ac:chgData name="Paula Vázquez-Valero" userId="3a0e46d7-2099-40af-a155-aa45b68bfff3" providerId="ADAL" clId="{D54B23A4-C8FF-4C6F-8405-5D6D412F119D}" dt="2023-04-28T16:50:01.613" v="24" actId="404"/>
          <ac:spMkLst>
            <pc:docMk/>
            <pc:sldMk cId="0" sldId="812"/>
            <ac:spMk id="2" creationId="{39CC6876-DDF0-4199-BBA3-5430CC14F362}"/>
          </ac:spMkLst>
        </pc:spChg>
        <pc:spChg chg="del mod">
          <ac:chgData name="Paula Vázquez-Valero" userId="3a0e46d7-2099-40af-a155-aa45b68bfff3" providerId="ADAL" clId="{D54B23A4-C8FF-4C6F-8405-5D6D412F119D}" dt="2023-05-05T07:54:40.121" v="3172" actId="478"/>
          <ac:spMkLst>
            <pc:docMk/>
            <pc:sldMk cId="0" sldId="812"/>
            <ac:spMk id="6" creationId="{7F87CD93-76F4-2125-A510-2D76AB0075AA}"/>
          </ac:spMkLst>
        </pc:spChg>
        <pc:spChg chg="add mod">
          <ac:chgData name="Paula Vázquez-Valero" userId="3a0e46d7-2099-40af-a155-aa45b68bfff3" providerId="ADAL" clId="{D54B23A4-C8FF-4C6F-8405-5D6D412F119D}" dt="2023-05-05T07:55:51.884" v="3187"/>
          <ac:spMkLst>
            <pc:docMk/>
            <pc:sldMk cId="0" sldId="812"/>
            <ac:spMk id="8" creationId="{F02C2C87-478C-DDA4-CE40-FC5C69CE3B20}"/>
          </ac:spMkLst>
        </pc:spChg>
        <pc:spChg chg="add mod">
          <ac:chgData name="Paula Vázquez-Valero" userId="3a0e46d7-2099-40af-a155-aa45b68bfff3" providerId="ADAL" clId="{D54B23A4-C8FF-4C6F-8405-5D6D412F119D}" dt="2023-05-05T07:55:51.884" v="3187"/>
          <ac:spMkLst>
            <pc:docMk/>
            <pc:sldMk cId="0" sldId="812"/>
            <ac:spMk id="9" creationId="{883D7DA7-4FA8-A038-E144-247F6751E98C}"/>
          </ac:spMkLst>
        </pc:spChg>
        <pc:spChg chg="del">
          <ac:chgData name="Paula Vázquez-Valero" userId="3a0e46d7-2099-40af-a155-aa45b68bfff3" providerId="ADAL" clId="{D54B23A4-C8FF-4C6F-8405-5D6D412F119D}" dt="2023-04-28T16:49:49.376" v="7" actId="478"/>
          <ac:spMkLst>
            <pc:docMk/>
            <pc:sldMk cId="0" sldId="812"/>
            <ac:spMk id="12" creationId="{6FA34C7E-6494-D98B-682C-C323BE13910C}"/>
          </ac:spMkLst>
        </pc:spChg>
        <pc:grpChg chg="add del mod">
          <ac:chgData name="Paula Vázquez-Valero" userId="3a0e46d7-2099-40af-a155-aa45b68bfff3" providerId="ADAL" clId="{D54B23A4-C8FF-4C6F-8405-5D6D412F119D}" dt="2023-05-05T07:54:42.259" v="3173" actId="478"/>
          <ac:grpSpMkLst>
            <pc:docMk/>
            <pc:sldMk cId="0" sldId="812"/>
            <ac:grpSpMk id="4" creationId="{C59FFBE7-B542-99C8-0E56-1E604A25DB55}"/>
          </ac:grpSpMkLst>
        </pc:grpChg>
        <pc:grpChg chg="add mod">
          <ac:chgData name="Paula Vázquez-Valero" userId="3a0e46d7-2099-40af-a155-aa45b68bfff3" providerId="ADAL" clId="{D54B23A4-C8FF-4C6F-8405-5D6D412F119D}" dt="2023-05-05T07:55:51.884" v="3187"/>
          <ac:grpSpMkLst>
            <pc:docMk/>
            <pc:sldMk cId="0" sldId="812"/>
            <ac:grpSpMk id="10" creationId="{A2F8C4C9-78D2-BFE0-E5D8-3B2078E9272A}"/>
          </ac:grpSpMkLst>
        </pc:grpChg>
        <pc:picChg chg="mod">
          <ac:chgData name="Paula Vázquez-Valero" userId="3a0e46d7-2099-40af-a155-aa45b68bfff3" providerId="ADAL" clId="{D54B23A4-C8FF-4C6F-8405-5D6D412F119D}" dt="2023-04-28T16:49:54.649" v="10"/>
          <ac:picMkLst>
            <pc:docMk/>
            <pc:sldMk cId="0" sldId="812"/>
            <ac:picMk id="7" creationId="{AA148206-60EB-DAAA-BB75-5BBE8953B002}"/>
          </ac:picMkLst>
        </pc:picChg>
        <pc:picChg chg="del">
          <ac:chgData name="Paula Vázquez-Valero" userId="3a0e46d7-2099-40af-a155-aa45b68bfff3" providerId="ADAL" clId="{D54B23A4-C8FF-4C6F-8405-5D6D412F119D}" dt="2023-04-28T16:49:49.376" v="7" actId="478"/>
          <ac:picMkLst>
            <pc:docMk/>
            <pc:sldMk cId="0" sldId="812"/>
            <ac:picMk id="8" creationId="{14719979-36E3-9DE1-6C9B-58CC3B3500EF}"/>
          </ac:picMkLst>
        </pc:picChg>
        <pc:picChg chg="del">
          <ac:chgData name="Paula Vázquez-Valero" userId="3a0e46d7-2099-40af-a155-aa45b68bfff3" providerId="ADAL" clId="{D54B23A4-C8FF-4C6F-8405-5D6D412F119D}" dt="2023-04-28T16:49:50.324" v="8" actId="478"/>
          <ac:picMkLst>
            <pc:docMk/>
            <pc:sldMk cId="0" sldId="812"/>
            <ac:picMk id="9" creationId="{8EF19E32-76A8-8BED-CEA8-655B0BA14EB9}"/>
          </ac:picMkLst>
        </pc:picChg>
        <pc:picChg chg="del">
          <ac:chgData name="Paula Vázquez-Valero" userId="3a0e46d7-2099-40af-a155-aa45b68bfff3" providerId="ADAL" clId="{D54B23A4-C8FF-4C6F-8405-5D6D412F119D}" dt="2023-04-28T16:49:49.376" v="7" actId="478"/>
          <ac:picMkLst>
            <pc:docMk/>
            <pc:sldMk cId="0" sldId="812"/>
            <ac:picMk id="10" creationId="{F803F13B-4455-C920-6251-5AD1E8C03F24}"/>
          </ac:picMkLst>
        </pc:picChg>
        <pc:picChg chg="mod">
          <ac:chgData name="Paula Vázquez-Valero" userId="3a0e46d7-2099-40af-a155-aa45b68bfff3" providerId="ADAL" clId="{D54B23A4-C8FF-4C6F-8405-5D6D412F119D}" dt="2023-04-28T16:49:54.649" v="10"/>
          <ac:picMkLst>
            <pc:docMk/>
            <pc:sldMk cId="0" sldId="812"/>
            <ac:picMk id="11" creationId="{05238829-32A3-6758-2681-D219A385AB18}"/>
          </ac:picMkLst>
        </pc:picChg>
        <pc:picChg chg="mod">
          <ac:chgData name="Paula Vázquez-Valero" userId="3a0e46d7-2099-40af-a155-aa45b68bfff3" providerId="ADAL" clId="{D54B23A4-C8FF-4C6F-8405-5D6D412F119D}" dt="2023-05-05T07:55:51.884" v="3187"/>
          <ac:picMkLst>
            <pc:docMk/>
            <pc:sldMk cId="0" sldId="812"/>
            <ac:picMk id="12" creationId="{22C6C7F1-5A27-6150-2F0B-221ABB146F62}"/>
          </ac:picMkLst>
        </pc:picChg>
        <pc:picChg chg="mod">
          <ac:chgData name="Paula Vázquez-Valero" userId="3a0e46d7-2099-40af-a155-aa45b68bfff3" providerId="ADAL" clId="{D54B23A4-C8FF-4C6F-8405-5D6D412F119D}" dt="2023-04-28T16:49:54.649" v="10"/>
          <ac:picMkLst>
            <pc:docMk/>
            <pc:sldMk cId="0" sldId="812"/>
            <ac:picMk id="13" creationId="{B86EBC25-0C79-016E-4AE5-706324FC0A41}"/>
          </ac:picMkLst>
        </pc:picChg>
        <pc:picChg chg="mod">
          <ac:chgData name="Paula Vázquez-Valero" userId="3a0e46d7-2099-40af-a155-aa45b68bfff3" providerId="ADAL" clId="{D54B23A4-C8FF-4C6F-8405-5D6D412F119D}" dt="2023-04-28T16:49:54.649" v="10"/>
          <ac:picMkLst>
            <pc:docMk/>
            <pc:sldMk cId="0" sldId="812"/>
            <ac:picMk id="14" creationId="{3D741AC5-AA44-1E8F-1FB4-9591E0472F5E}"/>
          </ac:picMkLst>
        </pc:picChg>
        <pc:picChg chg="mod">
          <ac:chgData name="Paula Vázquez-Valero" userId="3a0e46d7-2099-40af-a155-aa45b68bfff3" providerId="ADAL" clId="{D54B23A4-C8FF-4C6F-8405-5D6D412F119D}" dt="2023-04-28T16:49:54.649" v="10"/>
          <ac:picMkLst>
            <pc:docMk/>
            <pc:sldMk cId="0" sldId="812"/>
            <ac:picMk id="15" creationId="{05D537E4-A00C-1D84-4D68-B65F0FDFDE94}"/>
          </ac:picMkLst>
        </pc:picChg>
        <pc:picChg chg="add mod">
          <ac:chgData name="Paula Vázquez-Valero" userId="3a0e46d7-2099-40af-a155-aa45b68bfff3" providerId="ADAL" clId="{D54B23A4-C8FF-4C6F-8405-5D6D412F119D}" dt="2023-04-28T16:49:54.649" v="10"/>
          <ac:picMkLst>
            <pc:docMk/>
            <pc:sldMk cId="0" sldId="812"/>
            <ac:picMk id="16" creationId="{D3E172F2-BF1A-031E-FEB4-CC90007D01DB}"/>
          </ac:picMkLst>
        </pc:picChg>
        <pc:picChg chg="mod">
          <ac:chgData name="Paula Vázquez-Valero" userId="3a0e46d7-2099-40af-a155-aa45b68bfff3" providerId="ADAL" clId="{D54B23A4-C8FF-4C6F-8405-5D6D412F119D}" dt="2023-05-05T07:55:51.884" v="3187"/>
          <ac:picMkLst>
            <pc:docMk/>
            <pc:sldMk cId="0" sldId="812"/>
            <ac:picMk id="17" creationId="{1308DAB2-084B-AE87-5A9E-EE94FC6DDB30}"/>
          </ac:picMkLst>
        </pc:picChg>
      </pc:sldChg>
      <pc:sldChg chg="delSp add del mod ord delAnim">
        <pc:chgData name="Paula Vázquez-Valero" userId="3a0e46d7-2099-40af-a155-aa45b68bfff3" providerId="ADAL" clId="{D54B23A4-C8FF-4C6F-8405-5D6D412F119D}" dt="2023-05-05T07:17:39.619" v="861" actId="47"/>
        <pc:sldMkLst>
          <pc:docMk/>
          <pc:sldMk cId="0" sldId="828"/>
        </pc:sldMkLst>
        <pc:spChg chg="del">
          <ac:chgData name="Paula Vázquez-Valero" userId="3a0e46d7-2099-40af-a155-aa45b68bfff3" providerId="ADAL" clId="{D54B23A4-C8FF-4C6F-8405-5D6D412F119D}" dt="2023-05-05T07:16:43.933" v="844" actId="21"/>
          <ac:spMkLst>
            <pc:docMk/>
            <pc:sldMk cId="0" sldId="828"/>
            <ac:spMk id="3" creationId="{D6A3B75A-4E85-713E-31CE-5A39F136E5B1}"/>
          </ac:spMkLst>
        </pc:spChg>
        <pc:spChg chg="del">
          <ac:chgData name="Paula Vázquez-Valero" userId="3a0e46d7-2099-40af-a155-aa45b68bfff3" providerId="ADAL" clId="{D54B23A4-C8FF-4C6F-8405-5D6D412F119D}" dt="2023-05-05T07:16:43.933" v="844" actId="21"/>
          <ac:spMkLst>
            <pc:docMk/>
            <pc:sldMk cId="0" sldId="828"/>
            <ac:spMk id="4" creationId="{879B864E-E58F-9850-6932-C941094D370B}"/>
          </ac:spMkLst>
        </pc:spChg>
        <pc:spChg chg="del">
          <ac:chgData name="Paula Vázquez-Valero" userId="3a0e46d7-2099-40af-a155-aa45b68bfff3" providerId="ADAL" clId="{D54B23A4-C8FF-4C6F-8405-5D6D412F119D}" dt="2023-05-05T07:16:43.933" v="844" actId="21"/>
          <ac:spMkLst>
            <pc:docMk/>
            <pc:sldMk cId="0" sldId="828"/>
            <ac:spMk id="5" creationId="{91AE0AE7-26FC-A8EC-2D7B-777F4DBED44D}"/>
          </ac:spMkLst>
        </pc:spChg>
        <pc:spChg chg="del">
          <ac:chgData name="Paula Vázquez-Valero" userId="3a0e46d7-2099-40af-a155-aa45b68bfff3" providerId="ADAL" clId="{D54B23A4-C8FF-4C6F-8405-5D6D412F119D}" dt="2023-05-05T07:16:43.933" v="844" actId="21"/>
          <ac:spMkLst>
            <pc:docMk/>
            <pc:sldMk cId="0" sldId="828"/>
            <ac:spMk id="7" creationId="{A2B8486C-2C8F-4BA2-ABC9-39C585CF9966}"/>
          </ac:spMkLst>
        </pc:spChg>
        <pc:spChg chg="del">
          <ac:chgData name="Paula Vázquez-Valero" userId="3a0e46d7-2099-40af-a155-aa45b68bfff3" providerId="ADAL" clId="{D54B23A4-C8FF-4C6F-8405-5D6D412F119D}" dt="2023-05-05T07:16:43.933" v="844" actId="21"/>
          <ac:spMkLst>
            <pc:docMk/>
            <pc:sldMk cId="0" sldId="828"/>
            <ac:spMk id="26" creationId="{BFFF41BA-42D9-34E2-7E30-DA8A7A351A88}"/>
          </ac:spMkLst>
        </pc:spChg>
        <pc:spChg chg="del">
          <ac:chgData name="Paula Vázquez-Valero" userId="3a0e46d7-2099-40af-a155-aa45b68bfff3" providerId="ADAL" clId="{D54B23A4-C8FF-4C6F-8405-5D6D412F119D}" dt="2023-05-05T07:16:43.933" v="844" actId="21"/>
          <ac:spMkLst>
            <pc:docMk/>
            <pc:sldMk cId="0" sldId="828"/>
            <ac:spMk id="27" creationId="{6C5C9E23-8D40-BDBA-304D-E1609823283C}"/>
          </ac:spMkLst>
        </pc:spChg>
        <pc:spChg chg="del">
          <ac:chgData name="Paula Vázquez-Valero" userId="3a0e46d7-2099-40af-a155-aa45b68bfff3" providerId="ADAL" clId="{D54B23A4-C8FF-4C6F-8405-5D6D412F119D}" dt="2023-05-05T07:16:43.933" v="844" actId="21"/>
          <ac:spMkLst>
            <pc:docMk/>
            <pc:sldMk cId="0" sldId="828"/>
            <ac:spMk id="28" creationId="{922A7D21-26C9-7376-8555-535500FDB46F}"/>
          </ac:spMkLst>
        </pc:spChg>
        <pc:spChg chg="del">
          <ac:chgData name="Paula Vázquez-Valero" userId="3a0e46d7-2099-40af-a155-aa45b68bfff3" providerId="ADAL" clId="{D54B23A4-C8FF-4C6F-8405-5D6D412F119D}" dt="2023-05-05T07:16:43.933" v="844" actId="21"/>
          <ac:spMkLst>
            <pc:docMk/>
            <pc:sldMk cId="0" sldId="828"/>
            <ac:spMk id="29" creationId="{591E400B-EE13-A25A-68E1-F303DA2B7B02}"/>
          </ac:spMkLst>
        </pc:spChg>
        <pc:spChg chg="del">
          <ac:chgData name="Paula Vázquez-Valero" userId="3a0e46d7-2099-40af-a155-aa45b68bfff3" providerId="ADAL" clId="{D54B23A4-C8FF-4C6F-8405-5D6D412F119D}" dt="2023-05-05T07:16:43.933" v="844" actId="21"/>
          <ac:spMkLst>
            <pc:docMk/>
            <pc:sldMk cId="0" sldId="828"/>
            <ac:spMk id="30" creationId="{D2450F36-AA90-F4A6-6B2C-4D0B4622F0C6}"/>
          </ac:spMkLst>
        </pc:spChg>
        <pc:spChg chg="del">
          <ac:chgData name="Paula Vázquez-Valero" userId="3a0e46d7-2099-40af-a155-aa45b68bfff3" providerId="ADAL" clId="{D54B23A4-C8FF-4C6F-8405-5D6D412F119D}" dt="2023-05-05T07:16:43.933" v="844" actId="21"/>
          <ac:spMkLst>
            <pc:docMk/>
            <pc:sldMk cId="0" sldId="828"/>
            <ac:spMk id="31" creationId="{EA0DE167-C2E6-A6C9-B861-C9F22E5B211D}"/>
          </ac:spMkLst>
        </pc:spChg>
        <pc:spChg chg="del">
          <ac:chgData name="Paula Vázquez-Valero" userId="3a0e46d7-2099-40af-a155-aa45b68bfff3" providerId="ADAL" clId="{D54B23A4-C8FF-4C6F-8405-5D6D412F119D}" dt="2023-05-05T07:16:43.933" v="844" actId="21"/>
          <ac:spMkLst>
            <pc:docMk/>
            <pc:sldMk cId="0" sldId="828"/>
            <ac:spMk id="32" creationId="{59A544AF-5819-CEFB-E489-E35F5E8AEF1B}"/>
          </ac:spMkLst>
        </pc:spChg>
        <pc:spChg chg="del">
          <ac:chgData name="Paula Vázquez-Valero" userId="3a0e46d7-2099-40af-a155-aa45b68bfff3" providerId="ADAL" clId="{D54B23A4-C8FF-4C6F-8405-5D6D412F119D}" dt="2023-05-05T07:16:43.933" v="844" actId="21"/>
          <ac:spMkLst>
            <pc:docMk/>
            <pc:sldMk cId="0" sldId="828"/>
            <ac:spMk id="33" creationId="{DA37DB06-37D3-CB3A-210A-40B630D64366}"/>
          </ac:spMkLst>
        </pc:spChg>
        <pc:spChg chg="del">
          <ac:chgData name="Paula Vázquez-Valero" userId="3a0e46d7-2099-40af-a155-aa45b68bfff3" providerId="ADAL" clId="{D54B23A4-C8FF-4C6F-8405-5D6D412F119D}" dt="2023-05-05T07:16:43.933" v="844" actId="21"/>
          <ac:spMkLst>
            <pc:docMk/>
            <pc:sldMk cId="0" sldId="828"/>
            <ac:spMk id="34" creationId="{93BE0BBF-FC0C-2875-6DA4-93DF213732C4}"/>
          </ac:spMkLst>
        </pc:spChg>
        <pc:spChg chg="del">
          <ac:chgData name="Paula Vázquez-Valero" userId="3a0e46d7-2099-40af-a155-aa45b68bfff3" providerId="ADAL" clId="{D54B23A4-C8FF-4C6F-8405-5D6D412F119D}" dt="2023-05-05T07:16:43.933" v="844" actId="21"/>
          <ac:spMkLst>
            <pc:docMk/>
            <pc:sldMk cId="0" sldId="828"/>
            <ac:spMk id="35" creationId="{B5CD634D-F4F5-75D9-31B3-7D1E5E3A68C5}"/>
          </ac:spMkLst>
        </pc:spChg>
        <pc:spChg chg="del">
          <ac:chgData name="Paula Vázquez-Valero" userId="3a0e46d7-2099-40af-a155-aa45b68bfff3" providerId="ADAL" clId="{D54B23A4-C8FF-4C6F-8405-5D6D412F119D}" dt="2023-05-05T07:16:43.933" v="844" actId="21"/>
          <ac:spMkLst>
            <pc:docMk/>
            <pc:sldMk cId="0" sldId="828"/>
            <ac:spMk id="36" creationId="{3F8BBCA1-D449-BCB8-F0C9-362886D48B5A}"/>
          </ac:spMkLst>
        </pc:spChg>
        <pc:spChg chg="del">
          <ac:chgData name="Paula Vázquez-Valero" userId="3a0e46d7-2099-40af-a155-aa45b68bfff3" providerId="ADAL" clId="{D54B23A4-C8FF-4C6F-8405-5D6D412F119D}" dt="2023-05-05T07:16:43.933" v="844" actId="21"/>
          <ac:spMkLst>
            <pc:docMk/>
            <pc:sldMk cId="0" sldId="828"/>
            <ac:spMk id="37" creationId="{E8FE4EBE-B0B3-970C-1F08-E0A97135E7F4}"/>
          </ac:spMkLst>
        </pc:spChg>
        <pc:spChg chg="del">
          <ac:chgData name="Paula Vázquez-Valero" userId="3a0e46d7-2099-40af-a155-aa45b68bfff3" providerId="ADAL" clId="{D54B23A4-C8FF-4C6F-8405-5D6D412F119D}" dt="2023-05-05T07:16:43.933" v="844" actId="21"/>
          <ac:spMkLst>
            <pc:docMk/>
            <pc:sldMk cId="0" sldId="828"/>
            <ac:spMk id="38" creationId="{F0213CFB-7A69-81EF-EC78-11CBD1BFFC95}"/>
          </ac:spMkLst>
        </pc:spChg>
        <pc:spChg chg="del">
          <ac:chgData name="Paula Vázquez-Valero" userId="3a0e46d7-2099-40af-a155-aa45b68bfff3" providerId="ADAL" clId="{D54B23A4-C8FF-4C6F-8405-5D6D412F119D}" dt="2023-05-05T07:16:43.933" v="844" actId="21"/>
          <ac:spMkLst>
            <pc:docMk/>
            <pc:sldMk cId="0" sldId="828"/>
            <ac:spMk id="40" creationId="{9170F47C-0143-59E6-2F0A-08B15BE4FA96}"/>
          </ac:spMkLst>
        </pc:spChg>
        <pc:spChg chg="del">
          <ac:chgData name="Paula Vázquez-Valero" userId="3a0e46d7-2099-40af-a155-aa45b68bfff3" providerId="ADAL" clId="{D54B23A4-C8FF-4C6F-8405-5D6D412F119D}" dt="2023-05-05T07:16:43.933" v="844" actId="21"/>
          <ac:spMkLst>
            <pc:docMk/>
            <pc:sldMk cId="0" sldId="828"/>
            <ac:spMk id="41" creationId="{6C3A2C95-CEA8-309D-E4B4-BF7F8D212804}"/>
          </ac:spMkLst>
        </pc:spChg>
        <pc:spChg chg="del">
          <ac:chgData name="Paula Vázquez-Valero" userId="3a0e46d7-2099-40af-a155-aa45b68bfff3" providerId="ADAL" clId="{D54B23A4-C8FF-4C6F-8405-5D6D412F119D}" dt="2023-05-05T07:16:43.933" v="844" actId="21"/>
          <ac:spMkLst>
            <pc:docMk/>
            <pc:sldMk cId="0" sldId="828"/>
            <ac:spMk id="43" creationId="{C87EF4B0-F685-D785-4AF5-92DC3E01E27B}"/>
          </ac:spMkLst>
        </pc:spChg>
        <pc:spChg chg="del">
          <ac:chgData name="Paula Vázquez-Valero" userId="3a0e46d7-2099-40af-a155-aa45b68bfff3" providerId="ADAL" clId="{D54B23A4-C8FF-4C6F-8405-5D6D412F119D}" dt="2023-05-05T07:16:43.933" v="844" actId="21"/>
          <ac:spMkLst>
            <pc:docMk/>
            <pc:sldMk cId="0" sldId="828"/>
            <ac:spMk id="45" creationId="{299FAD1F-6F0E-7D3D-C2BC-5D88A9DD9D55}"/>
          </ac:spMkLst>
        </pc:spChg>
        <pc:spChg chg="del">
          <ac:chgData name="Paula Vázquez-Valero" userId="3a0e46d7-2099-40af-a155-aa45b68bfff3" providerId="ADAL" clId="{D54B23A4-C8FF-4C6F-8405-5D6D412F119D}" dt="2023-05-05T07:16:43.933" v="844" actId="21"/>
          <ac:spMkLst>
            <pc:docMk/>
            <pc:sldMk cId="0" sldId="828"/>
            <ac:spMk id="46" creationId="{0569F52F-FE8A-74BC-1A9E-F4CA8862E359}"/>
          </ac:spMkLst>
        </pc:spChg>
        <pc:spChg chg="del">
          <ac:chgData name="Paula Vázquez-Valero" userId="3a0e46d7-2099-40af-a155-aa45b68bfff3" providerId="ADAL" clId="{D54B23A4-C8FF-4C6F-8405-5D6D412F119D}" dt="2023-05-05T07:16:43.933" v="844" actId="21"/>
          <ac:spMkLst>
            <pc:docMk/>
            <pc:sldMk cId="0" sldId="828"/>
            <ac:spMk id="47" creationId="{6313D37A-03FD-29B1-5DA4-D25CF7B7FE87}"/>
          </ac:spMkLst>
        </pc:spChg>
        <pc:spChg chg="del">
          <ac:chgData name="Paula Vázquez-Valero" userId="3a0e46d7-2099-40af-a155-aa45b68bfff3" providerId="ADAL" clId="{D54B23A4-C8FF-4C6F-8405-5D6D412F119D}" dt="2023-05-05T07:16:43.933" v="844" actId="21"/>
          <ac:spMkLst>
            <pc:docMk/>
            <pc:sldMk cId="0" sldId="828"/>
            <ac:spMk id="48" creationId="{5B32839B-4780-70BB-6878-ADBC5A24CED3}"/>
          </ac:spMkLst>
        </pc:spChg>
        <pc:spChg chg="del">
          <ac:chgData name="Paula Vázquez-Valero" userId="3a0e46d7-2099-40af-a155-aa45b68bfff3" providerId="ADAL" clId="{D54B23A4-C8FF-4C6F-8405-5D6D412F119D}" dt="2023-05-05T07:16:43.933" v="844" actId="21"/>
          <ac:spMkLst>
            <pc:docMk/>
            <pc:sldMk cId="0" sldId="828"/>
            <ac:spMk id="52" creationId="{074D3D38-28A0-3A62-E619-EA112B24EF2E}"/>
          </ac:spMkLst>
        </pc:spChg>
        <pc:spChg chg="del">
          <ac:chgData name="Paula Vázquez-Valero" userId="3a0e46d7-2099-40af-a155-aa45b68bfff3" providerId="ADAL" clId="{D54B23A4-C8FF-4C6F-8405-5D6D412F119D}" dt="2023-05-05T07:16:43.933" v="844" actId="21"/>
          <ac:spMkLst>
            <pc:docMk/>
            <pc:sldMk cId="0" sldId="828"/>
            <ac:spMk id="53" creationId="{7AFA3501-CDAE-6A01-78C1-E0E32E8E95AD}"/>
          </ac:spMkLst>
        </pc:spChg>
        <pc:spChg chg="del">
          <ac:chgData name="Paula Vázquez-Valero" userId="3a0e46d7-2099-40af-a155-aa45b68bfff3" providerId="ADAL" clId="{D54B23A4-C8FF-4C6F-8405-5D6D412F119D}" dt="2023-05-05T07:16:43.933" v="844" actId="21"/>
          <ac:spMkLst>
            <pc:docMk/>
            <pc:sldMk cId="0" sldId="828"/>
            <ac:spMk id="54" creationId="{89CCE4EC-FE85-10AB-EFA8-A97D04084117}"/>
          </ac:spMkLst>
        </pc:spChg>
        <pc:spChg chg="del">
          <ac:chgData name="Paula Vázquez-Valero" userId="3a0e46d7-2099-40af-a155-aa45b68bfff3" providerId="ADAL" clId="{D54B23A4-C8FF-4C6F-8405-5D6D412F119D}" dt="2023-05-05T07:16:43.933" v="844" actId="21"/>
          <ac:spMkLst>
            <pc:docMk/>
            <pc:sldMk cId="0" sldId="828"/>
            <ac:spMk id="60" creationId="{FEB7225B-19E9-5082-C40F-5AD89F328FBC}"/>
          </ac:spMkLst>
        </pc:spChg>
        <pc:spChg chg="del">
          <ac:chgData name="Paula Vázquez-Valero" userId="3a0e46d7-2099-40af-a155-aa45b68bfff3" providerId="ADAL" clId="{D54B23A4-C8FF-4C6F-8405-5D6D412F119D}" dt="2023-05-05T07:16:43.933" v="844" actId="21"/>
          <ac:spMkLst>
            <pc:docMk/>
            <pc:sldMk cId="0" sldId="828"/>
            <ac:spMk id="61" creationId="{A445840F-2CE1-902A-9EF3-A0E386A21DB0}"/>
          </ac:spMkLst>
        </pc:spChg>
        <pc:spChg chg="del">
          <ac:chgData name="Paula Vázquez-Valero" userId="3a0e46d7-2099-40af-a155-aa45b68bfff3" providerId="ADAL" clId="{D54B23A4-C8FF-4C6F-8405-5D6D412F119D}" dt="2023-05-05T07:16:43.933" v="844" actId="21"/>
          <ac:spMkLst>
            <pc:docMk/>
            <pc:sldMk cId="0" sldId="828"/>
            <ac:spMk id="62" creationId="{F2FC6A08-F36C-3325-0D65-F0D8BBA20FE8}"/>
          </ac:spMkLst>
        </pc:spChg>
        <pc:spChg chg="del">
          <ac:chgData name="Paula Vázquez-Valero" userId="3a0e46d7-2099-40af-a155-aa45b68bfff3" providerId="ADAL" clId="{D54B23A4-C8FF-4C6F-8405-5D6D412F119D}" dt="2023-05-05T07:16:43.933" v="844" actId="21"/>
          <ac:spMkLst>
            <pc:docMk/>
            <pc:sldMk cId="0" sldId="828"/>
            <ac:spMk id="103" creationId="{F9FCB481-1DF9-BB57-E964-629E043F46CE}"/>
          </ac:spMkLst>
        </pc:spChg>
        <pc:spChg chg="del">
          <ac:chgData name="Paula Vázquez-Valero" userId="3a0e46d7-2099-40af-a155-aa45b68bfff3" providerId="ADAL" clId="{D54B23A4-C8FF-4C6F-8405-5D6D412F119D}" dt="2023-05-05T07:16:43.933" v="844" actId="21"/>
          <ac:spMkLst>
            <pc:docMk/>
            <pc:sldMk cId="0" sldId="828"/>
            <ac:spMk id="112" creationId="{00000000-0000-0000-0000-000000000000}"/>
          </ac:spMkLst>
        </pc:spChg>
        <pc:graphicFrameChg chg="del">
          <ac:chgData name="Paula Vázquez-Valero" userId="3a0e46d7-2099-40af-a155-aa45b68bfff3" providerId="ADAL" clId="{D54B23A4-C8FF-4C6F-8405-5D6D412F119D}" dt="2023-05-05T07:16:43.933" v="844" actId="21"/>
          <ac:graphicFrameMkLst>
            <pc:docMk/>
            <pc:sldMk cId="0" sldId="828"/>
            <ac:graphicFrameMk id="2" creationId="{B20F34BD-BEEA-7EDD-3176-2CB80DD569D9}"/>
          </ac:graphicFrameMkLst>
        </pc:graphicFrameChg>
        <pc:picChg chg="del">
          <ac:chgData name="Paula Vázquez-Valero" userId="3a0e46d7-2099-40af-a155-aa45b68bfff3" providerId="ADAL" clId="{D54B23A4-C8FF-4C6F-8405-5D6D412F119D}" dt="2023-05-05T07:16:43.933" v="844" actId="21"/>
          <ac:picMkLst>
            <pc:docMk/>
            <pc:sldMk cId="0" sldId="828"/>
            <ac:picMk id="39" creationId="{A4B8FF26-57A2-F50F-F06B-8D827B823EC6}"/>
          </ac:picMkLst>
        </pc:picChg>
        <pc:picChg chg="del">
          <ac:chgData name="Paula Vázquez-Valero" userId="3a0e46d7-2099-40af-a155-aa45b68bfff3" providerId="ADAL" clId="{D54B23A4-C8FF-4C6F-8405-5D6D412F119D}" dt="2023-05-05T07:16:43.933" v="844" actId="21"/>
          <ac:picMkLst>
            <pc:docMk/>
            <pc:sldMk cId="0" sldId="828"/>
            <ac:picMk id="42" creationId="{29433C62-A3C5-8584-1D32-C72DD84754A9}"/>
          </ac:picMkLst>
        </pc:picChg>
        <pc:picChg chg="del">
          <ac:chgData name="Paula Vázquez-Valero" userId="3a0e46d7-2099-40af-a155-aa45b68bfff3" providerId="ADAL" clId="{D54B23A4-C8FF-4C6F-8405-5D6D412F119D}" dt="2023-05-05T07:16:43.933" v="844" actId="21"/>
          <ac:picMkLst>
            <pc:docMk/>
            <pc:sldMk cId="0" sldId="828"/>
            <ac:picMk id="44" creationId="{1D2CCE54-B451-ED00-0140-373FAFC13AE1}"/>
          </ac:picMkLst>
        </pc:picChg>
        <pc:picChg chg="del">
          <ac:chgData name="Paula Vázquez-Valero" userId="3a0e46d7-2099-40af-a155-aa45b68bfff3" providerId="ADAL" clId="{D54B23A4-C8FF-4C6F-8405-5D6D412F119D}" dt="2023-05-05T07:16:43.933" v="844" actId="21"/>
          <ac:picMkLst>
            <pc:docMk/>
            <pc:sldMk cId="0" sldId="828"/>
            <ac:picMk id="111" creationId="{00000000-0000-0000-0000-000000000000}"/>
          </ac:picMkLst>
        </pc:picChg>
        <pc:cxnChg chg="del">
          <ac:chgData name="Paula Vázquez-Valero" userId="3a0e46d7-2099-40af-a155-aa45b68bfff3" providerId="ADAL" clId="{D54B23A4-C8FF-4C6F-8405-5D6D412F119D}" dt="2023-05-05T07:16:43.933" v="844" actId="21"/>
          <ac:cxnSpMkLst>
            <pc:docMk/>
            <pc:sldMk cId="0" sldId="828"/>
            <ac:cxnSpMk id="55" creationId="{0CF3E97F-D7CF-1619-304F-07CC416E041F}"/>
          </ac:cxnSpMkLst>
        </pc:cxnChg>
        <pc:cxnChg chg="del">
          <ac:chgData name="Paula Vázquez-Valero" userId="3a0e46d7-2099-40af-a155-aa45b68bfff3" providerId="ADAL" clId="{D54B23A4-C8FF-4C6F-8405-5D6D412F119D}" dt="2023-05-05T07:16:43.933" v="844" actId="21"/>
          <ac:cxnSpMkLst>
            <pc:docMk/>
            <pc:sldMk cId="0" sldId="828"/>
            <ac:cxnSpMk id="56" creationId="{2C638382-DFEB-A393-6E66-74D0DE1ED3B5}"/>
          </ac:cxnSpMkLst>
        </pc:cxnChg>
        <pc:cxnChg chg="del">
          <ac:chgData name="Paula Vázquez-Valero" userId="3a0e46d7-2099-40af-a155-aa45b68bfff3" providerId="ADAL" clId="{D54B23A4-C8FF-4C6F-8405-5D6D412F119D}" dt="2023-05-05T07:16:43.933" v="844" actId="21"/>
          <ac:cxnSpMkLst>
            <pc:docMk/>
            <pc:sldMk cId="0" sldId="828"/>
            <ac:cxnSpMk id="58" creationId="{EDA20CF8-183F-48F4-9041-D0F890EFE794}"/>
          </ac:cxnSpMkLst>
        </pc:cxnChg>
      </pc:sldChg>
      <pc:sldChg chg="modSp add mod">
        <pc:chgData name="Paula Vázquez-Valero" userId="3a0e46d7-2099-40af-a155-aa45b68bfff3" providerId="ADAL" clId="{D54B23A4-C8FF-4C6F-8405-5D6D412F119D}" dt="2023-05-05T07:46:39.792" v="2562" actId="207"/>
        <pc:sldMkLst>
          <pc:docMk/>
          <pc:sldMk cId="596162885" sldId="847"/>
        </pc:sldMkLst>
        <pc:graphicFrameChg chg="mod modGraphic">
          <ac:chgData name="Paula Vázquez-Valero" userId="3a0e46d7-2099-40af-a155-aa45b68bfff3" providerId="ADAL" clId="{D54B23A4-C8FF-4C6F-8405-5D6D412F119D}" dt="2023-05-05T07:46:39.792" v="2562" actId="207"/>
          <ac:graphicFrameMkLst>
            <pc:docMk/>
            <pc:sldMk cId="596162885" sldId="847"/>
            <ac:graphicFrameMk id="15" creationId="{4DB7913D-724A-4B00-BB96-ADDC7286CFA1}"/>
          </ac:graphicFrameMkLst>
        </pc:graphicFrameChg>
      </pc:sldChg>
      <pc:sldChg chg="addSp delSp modSp add mod modNotesTx">
        <pc:chgData name="Paula Vázquez-Valero" userId="3a0e46d7-2099-40af-a155-aa45b68bfff3" providerId="ADAL" clId="{D54B23A4-C8FF-4C6F-8405-5D6D412F119D}" dt="2023-05-05T07:54:27.205" v="3171" actId="20577"/>
        <pc:sldMkLst>
          <pc:docMk/>
          <pc:sldMk cId="88053565" sldId="940"/>
        </pc:sldMkLst>
        <pc:spChg chg="mod">
          <ac:chgData name="Paula Vázquez-Valero" userId="3a0e46d7-2099-40af-a155-aa45b68bfff3" providerId="ADAL" clId="{D54B23A4-C8FF-4C6F-8405-5D6D412F119D}" dt="2023-05-05T07:41:42.075" v="2285" actId="20577"/>
          <ac:spMkLst>
            <pc:docMk/>
            <pc:sldMk cId="88053565" sldId="940"/>
            <ac:spMk id="2" creationId="{9E5D7D67-0354-4144-9687-63666CDEA2E4}"/>
          </ac:spMkLst>
        </pc:spChg>
        <pc:spChg chg="add mod">
          <ac:chgData name="Paula Vázquez-Valero" userId="3a0e46d7-2099-40af-a155-aa45b68bfff3" providerId="ADAL" clId="{D54B23A4-C8FF-4C6F-8405-5D6D412F119D}" dt="2023-05-05T07:34:39.284" v="1877"/>
          <ac:spMkLst>
            <pc:docMk/>
            <pc:sldMk cId="88053565" sldId="940"/>
            <ac:spMk id="3" creationId="{C0CBCBA6-91DD-4404-E422-FD33430C506C}"/>
          </ac:spMkLst>
        </pc:spChg>
        <pc:spChg chg="del">
          <ac:chgData name="Paula Vázquez-Valero" userId="3a0e46d7-2099-40af-a155-aa45b68bfff3" providerId="ADAL" clId="{D54B23A4-C8FF-4C6F-8405-5D6D412F119D}" dt="2023-05-05T07:34:38.988" v="1876" actId="478"/>
          <ac:spMkLst>
            <pc:docMk/>
            <pc:sldMk cId="88053565" sldId="940"/>
            <ac:spMk id="35" creationId="{F41BD53F-7ABA-478A-AAAD-4B84A1C8BF38}"/>
          </ac:spMkLst>
        </pc:spChg>
        <pc:spChg chg="mod">
          <ac:chgData name="Paula Vázquez-Valero" userId="3a0e46d7-2099-40af-a155-aa45b68bfff3" providerId="ADAL" clId="{D54B23A4-C8FF-4C6F-8405-5D6D412F119D}" dt="2023-05-05T07:35:27.675" v="1914" actId="20577"/>
          <ac:spMkLst>
            <pc:docMk/>
            <pc:sldMk cId="88053565" sldId="940"/>
            <ac:spMk id="70" creationId="{FEB96DEC-737F-0E4B-ECDB-EB2C0C5107E1}"/>
          </ac:spMkLst>
        </pc:spChg>
        <pc:spChg chg="mod">
          <ac:chgData name="Paula Vázquez-Valero" userId="3a0e46d7-2099-40af-a155-aa45b68bfff3" providerId="ADAL" clId="{D54B23A4-C8FF-4C6F-8405-5D6D412F119D}" dt="2023-05-05T07:35:14.727" v="1888" actId="20577"/>
          <ac:spMkLst>
            <pc:docMk/>
            <pc:sldMk cId="88053565" sldId="940"/>
            <ac:spMk id="80" creationId="{F1C4015B-7BE6-FA1E-677A-ECF008734029}"/>
          </ac:spMkLst>
        </pc:spChg>
        <pc:spChg chg="mod">
          <ac:chgData name="Paula Vázquez-Valero" userId="3a0e46d7-2099-40af-a155-aa45b68bfff3" providerId="ADAL" clId="{D54B23A4-C8FF-4C6F-8405-5D6D412F119D}" dt="2023-05-05T07:35:22.358" v="1894" actId="1076"/>
          <ac:spMkLst>
            <pc:docMk/>
            <pc:sldMk cId="88053565" sldId="940"/>
            <ac:spMk id="85" creationId="{F3F7D9F1-375A-4154-EF55-A382CC949129}"/>
          </ac:spMkLst>
        </pc:spChg>
        <pc:spChg chg="mod">
          <ac:chgData name="Paula Vázquez-Valero" userId="3a0e46d7-2099-40af-a155-aa45b68bfff3" providerId="ADAL" clId="{D54B23A4-C8FF-4C6F-8405-5D6D412F119D}" dt="2023-05-05T07:39:33.807" v="2157" actId="20577"/>
          <ac:spMkLst>
            <pc:docMk/>
            <pc:sldMk cId="88053565" sldId="940"/>
            <ac:spMk id="87" creationId="{A8BE6209-32CA-E127-20F3-034D0F958BD9}"/>
          </ac:spMkLst>
        </pc:spChg>
        <pc:spChg chg="mod">
          <ac:chgData name="Paula Vázquez-Valero" userId="3a0e46d7-2099-40af-a155-aa45b68bfff3" providerId="ADAL" clId="{D54B23A4-C8FF-4C6F-8405-5D6D412F119D}" dt="2023-05-05T07:39:27.997" v="2152" actId="20577"/>
          <ac:spMkLst>
            <pc:docMk/>
            <pc:sldMk cId="88053565" sldId="940"/>
            <ac:spMk id="105" creationId="{03D6B0E4-0BAB-07EA-7A73-286DC9D484AA}"/>
          </ac:spMkLst>
        </pc:spChg>
        <pc:grpChg chg="del">
          <ac:chgData name="Paula Vázquez-Valero" userId="3a0e46d7-2099-40af-a155-aa45b68bfff3" providerId="ADAL" clId="{D54B23A4-C8FF-4C6F-8405-5D6D412F119D}" dt="2023-05-05T07:35:29.807" v="1915" actId="478"/>
          <ac:grpSpMkLst>
            <pc:docMk/>
            <pc:sldMk cId="88053565" sldId="940"/>
            <ac:grpSpMk id="90" creationId="{514BFC7A-04E5-96DA-5365-83054746B92F}"/>
          </ac:grpSpMkLst>
        </pc:grpChg>
      </pc:sldChg>
      <pc:sldChg chg="del">
        <pc:chgData name="Paula Vázquez-Valero" userId="3a0e46d7-2099-40af-a155-aa45b68bfff3" providerId="ADAL" clId="{D54B23A4-C8FF-4C6F-8405-5D6D412F119D}" dt="2023-05-05T07:34:27.157" v="1874" actId="2696"/>
        <pc:sldMkLst>
          <pc:docMk/>
          <pc:sldMk cId="2405794458" sldId="940"/>
        </pc:sldMkLst>
      </pc:sldChg>
      <pc:sldChg chg="del">
        <pc:chgData name="Paula Vázquez-Valero" userId="3a0e46d7-2099-40af-a155-aa45b68bfff3" providerId="ADAL" clId="{D54B23A4-C8FF-4C6F-8405-5D6D412F119D}" dt="2023-05-05T07:46:46.583" v="2563" actId="47"/>
        <pc:sldMkLst>
          <pc:docMk/>
          <pc:sldMk cId="3673061303" sldId="942"/>
        </pc:sldMkLst>
      </pc:sldChg>
      <pc:sldChg chg="modSp add mod modAnim">
        <pc:chgData name="Paula Vázquez-Valero" userId="3a0e46d7-2099-40af-a155-aa45b68bfff3" providerId="ADAL" clId="{D54B23A4-C8FF-4C6F-8405-5D6D412F119D}" dt="2023-05-05T07:53:48.343" v="3158" actId="20577"/>
        <pc:sldMkLst>
          <pc:docMk/>
          <pc:sldMk cId="4134755157" sldId="948"/>
        </pc:sldMkLst>
        <pc:spChg chg="mod">
          <ac:chgData name="Paula Vázquez-Valero" userId="3a0e46d7-2099-40af-a155-aa45b68bfff3" providerId="ADAL" clId="{D54B23A4-C8FF-4C6F-8405-5D6D412F119D}" dt="2023-05-05T07:53:48.343" v="3158" actId="20577"/>
          <ac:spMkLst>
            <pc:docMk/>
            <pc:sldMk cId="4134755157" sldId="948"/>
            <ac:spMk id="2" creationId="{9E5D7D67-0354-4144-9687-63666CDEA2E4}"/>
          </ac:spMkLst>
        </pc:spChg>
        <pc:spChg chg="mod">
          <ac:chgData name="Paula Vázquez-Valero" userId="3a0e46d7-2099-40af-a155-aa45b68bfff3" providerId="ADAL" clId="{D54B23A4-C8FF-4C6F-8405-5D6D412F119D}" dt="2023-05-05T07:52:59.201" v="3096" actId="20577"/>
          <ac:spMkLst>
            <pc:docMk/>
            <pc:sldMk cId="4134755157" sldId="948"/>
            <ac:spMk id="4" creationId="{6D7AD28A-08EB-EE45-F17D-8881862C87AA}"/>
          </ac:spMkLst>
        </pc:spChg>
        <pc:spChg chg="mod">
          <ac:chgData name="Paula Vázquez-Valero" userId="3a0e46d7-2099-40af-a155-aa45b68bfff3" providerId="ADAL" clId="{D54B23A4-C8FF-4C6F-8405-5D6D412F119D}" dt="2023-05-05T07:53:01.768" v="3101" actId="20577"/>
          <ac:spMkLst>
            <pc:docMk/>
            <pc:sldMk cId="4134755157" sldId="948"/>
            <ac:spMk id="5" creationId="{B644C7A1-45B5-A1E1-89A9-28C0C0E787A6}"/>
          </ac:spMkLst>
        </pc:spChg>
        <pc:spChg chg="mod">
          <ac:chgData name="Paula Vázquez-Valero" userId="3a0e46d7-2099-40af-a155-aa45b68bfff3" providerId="ADAL" clId="{D54B23A4-C8FF-4C6F-8405-5D6D412F119D}" dt="2023-05-05T07:53:10.610" v="3116" actId="20577"/>
          <ac:spMkLst>
            <pc:docMk/>
            <pc:sldMk cId="4134755157" sldId="948"/>
            <ac:spMk id="23" creationId="{CA723759-F379-AAE7-9F32-D791375346A4}"/>
          </ac:spMkLst>
        </pc:spChg>
        <pc:spChg chg="mod">
          <ac:chgData name="Paula Vázquez-Valero" userId="3a0e46d7-2099-40af-a155-aa45b68bfff3" providerId="ADAL" clId="{D54B23A4-C8FF-4C6F-8405-5D6D412F119D}" dt="2023-05-05T07:52:47.579" v="3072" actId="20577"/>
          <ac:spMkLst>
            <pc:docMk/>
            <pc:sldMk cId="4134755157" sldId="948"/>
            <ac:spMk id="24" creationId="{978B6B04-BF40-7807-F3FA-F689C078D402}"/>
          </ac:spMkLst>
        </pc:spChg>
        <pc:spChg chg="mod">
          <ac:chgData name="Paula Vázquez-Valero" userId="3a0e46d7-2099-40af-a155-aa45b68bfff3" providerId="ADAL" clId="{D54B23A4-C8FF-4C6F-8405-5D6D412F119D}" dt="2023-05-05T07:52:51.269" v="3078" actId="20577"/>
          <ac:spMkLst>
            <pc:docMk/>
            <pc:sldMk cId="4134755157" sldId="948"/>
            <ac:spMk id="26" creationId="{7C88977E-8504-C5F2-F7B3-4038E9F14E67}"/>
          </ac:spMkLst>
        </pc:spChg>
        <pc:spChg chg="mod">
          <ac:chgData name="Paula Vázquez-Valero" userId="3a0e46d7-2099-40af-a155-aa45b68bfff3" providerId="ADAL" clId="{D54B23A4-C8FF-4C6F-8405-5D6D412F119D}" dt="2023-05-05T07:52:55.139" v="3088" actId="20577"/>
          <ac:spMkLst>
            <pc:docMk/>
            <pc:sldMk cId="4134755157" sldId="948"/>
            <ac:spMk id="27" creationId="{B0B20876-24BB-42FB-B1AE-6D7D6752A707}"/>
          </ac:spMkLst>
        </pc:spChg>
        <pc:spChg chg="mod">
          <ac:chgData name="Paula Vázquez-Valero" userId="3a0e46d7-2099-40af-a155-aa45b68bfff3" providerId="ADAL" clId="{D54B23A4-C8FF-4C6F-8405-5D6D412F119D}" dt="2023-05-05T07:52:43.858" v="3066" actId="20577"/>
          <ac:spMkLst>
            <pc:docMk/>
            <pc:sldMk cId="4134755157" sldId="948"/>
            <ac:spMk id="28" creationId="{B69EAF54-D8E7-50CE-C087-DE6BCB1E1424}"/>
          </ac:spMkLst>
        </pc:spChg>
        <pc:spChg chg="mod">
          <ac:chgData name="Paula Vázquez-Valero" userId="3a0e46d7-2099-40af-a155-aa45b68bfff3" providerId="ADAL" clId="{D54B23A4-C8FF-4C6F-8405-5D6D412F119D}" dt="2023-05-05T07:52:40.711" v="3065" actId="20577"/>
          <ac:spMkLst>
            <pc:docMk/>
            <pc:sldMk cId="4134755157" sldId="948"/>
            <ac:spMk id="29" creationId="{249EAB0B-E963-C12E-921E-E33029810D7E}"/>
          </ac:spMkLst>
        </pc:spChg>
        <pc:spChg chg="mod">
          <ac:chgData name="Paula Vázquez-Valero" userId="3a0e46d7-2099-40af-a155-aa45b68bfff3" providerId="ADAL" clId="{D54B23A4-C8FF-4C6F-8405-5D6D412F119D}" dt="2023-05-05T07:52:36.146" v="3058" actId="20577"/>
          <ac:spMkLst>
            <pc:docMk/>
            <pc:sldMk cId="4134755157" sldId="948"/>
            <ac:spMk id="30" creationId="{30E454FA-2F61-19C0-890B-77104CA1C83A}"/>
          </ac:spMkLst>
        </pc:spChg>
        <pc:spChg chg="mod">
          <ac:chgData name="Paula Vázquez-Valero" userId="3a0e46d7-2099-40af-a155-aa45b68bfff3" providerId="ADAL" clId="{D54B23A4-C8FF-4C6F-8405-5D6D412F119D}" dt="2023-05-05T07:52:19.353" v="3020" actId="20577"/>
          <ac:spMkLst>
            <pc:docMk/>
            <pc:sldMk cId="4134755157" sldId="948"/>
            <ac:spMk id="37" creationId="{AA4CBD90-1DCA-78C8-CD1D-1E59C9D1E678}"/>
          </ac:spMkLst>
        </pc:spChg>
        <pc:spChg chg="mod">
          <ac:chgData name="Paula Vázquez-Valero" userId="3a0e46d7-2099-40af-a155-aa45b68bfff3" providerId="ADAL" clId="{D54B23A4-C8FF-4C6F-8405-5D6D412F119D}" dt="2023-05-05T07:52:28.036" v="3041" actId="20577"/>
          <ac:spMkLst>
            <pc:docMk/>
            <pc:sldMk cId="4134755157" sldId="948"/>
            <ac:spMk id="38" creationId="{8B40F497-B4DD-B0AB-FD20-B7D5496D4E90}"/>
          </ac:spMkLst>
        </pc:spChg>
        <pc:spChg chg="mod">
          <ac:chgData name="Paula Vázquez-Valero" userId="3a0e46d7-2099-40af-a155-aa45b68bfff3" providerId="ADAL" clId="{D54B23A4-C8FF-4C6F-8405-5D6D412F119D}" dt="2023-05-05T07:52:33.249" v="3050" actId="20577"/>
          <ac:spMkLst>
            <pc:docMk/>
            <pc:sldMk cId="4134755157" sldId="948"/>
            <ac:spMk id="39" creationId="{508E7474-ED46-56A4-7B73-B450AE2561FC}"/>
          </ac:spMkLst>
        </pc:spChg>
        <pc:spChg chg="mod">
          <ac:chgData name="Paula Vázquez-Valero" userId="3a0e46d7-2099-40af-a155-aa45b68bfff3" providerId="ADAL" clId="{D54B23A4-C8FF-4C6F-8405-5D6D412F119D}" dt="2023-05-05T07:52:15.951" v="3015" actId="20577"/>
          <ac:spMkLst>
            <pc:docMk/>
            <pc:sldMk cId="4134755157" sldId="948"/>
            <ac:spMk id="40" creationId="{E426B80E-1B02-291F-DD5B-EBAE0D648FC6}"/>
          </ac:spMkLst>
        </pc:spChg>
        <pc:spChg chg="mod">
          <ac:chgData name="Paula Vázquez-Valero" userId="3a0e46d7-2099-40af-a155-aa45b68bfff3" providerId="ADAL" clId="{D54B23A4-C8FF-4C6F-8405-5D6D412F119D}" dt="2023-05-05T07:52:24.298" v="3032" actId="20577"/>
          <ac:spMkLst>
            <pc:docMk/>
            <pc:sldMk cId="4134755157" sldId="948"/>
            <ac:spMk id="41" creationId="{94E6A690-4F5F-DE20-8B7E-6196B8E0CA69}"/>
          </ac:spMkLst>
        </pc:spChg>
        <pc:spChg chg="mod">
          <ac:chgData name="Paula Vázquez-Valero" userId="3a0e46d7-2099-40af-a155-aa45b68bfff3" providerId="ADAL" clId="{D54B23A4-C8FF-4C6F-8405-5D6D412F119D}" dt="2023-05-05T07:52:30.744" v="3044" actId="20577"/>
          <ac:spMkLst>
            <pc:docMk/>
            <pc:sldMk cId="4134755157" sldId="948"/>
            <ac:spMk id="42" creationId="{CEA05612-E1AF-DE5F-9E39-604625E53245}"/>
          </ac:spMkLst>
        </pc:spChg>
        <pc:spChg chg="mod">
          <ac:chgData name="Paula Vázquez-Valero" userId="3a0e46d7-2099-40af-a155-aa45b68bfff3" providerId="ADAL" clId="{D54B23A4-C8FF-4C6F-8405-5D6D412F119D}" dt="2023-05-05T07:53:19.603" v="3134" actId="20577"/>
          <ac:spMkLst>
            <pc:docMk/>
            <pc:sldMk cId="4134755157" sldId="948"/>
            <ac:spMk id="54" creationId="{13D71F2A-16AF-4A07-9E21-E2C0CC74C153}"/>
          </ac:spMkLst>
        </pc:spChg>
        <pc:spChg chg="mod">
          <ac:chgData name="Paula Vázquez-Valero" userId="3a0e46d7-2099-40af-a155-aa45b68bfff3" providerId="ADAL" clId="{D54B23A4-C8FF-4C6F-8405-5D6D412F119D}" dt="2023-05-05T07:53:16.534" v="3126" actId="20577"/>
          <ac:spMkLst>
            <pc:docMk/>
            <pc:sldMk cId="4134755157" sldId="948"/>
            <ac:spMk id="55" creationId="{8E7E88DD-FBC5-468A-AD40-981AD2499DFB}"/>
          </ac:spMkLst>
        </pc:spChg>
        <pc:spChg chg="mod">
          <ac:chgData name="Paula Vázquez-Valero" userId="3a0e46d7-2099-40af-a155-aa45b68bfff3" providerId="ADAL" clId="{D54B23A4-C8FF-4C6F-8405-5D6D412F119D}" dt="2023-05-05T07:53:13.602" v="3122" actId="20577"/>
          <ac:spMkLst>
            <pc:docMk/>
            <pc:sldMk cId="4134755157" sldId="948"/>
            <ac:spMk id="56" creationId="{79D09302-A4AF-421C-ABA6-0D37DEF7A1B8}"/>
          </ac:spMkLst>
        </pc:spChg>
        <pc:graphicFrameChg chg="mod modGraphic">
          <ac:chgData name="Paula Vázquez-Valero" userId="3a0e46d7-2099-40af-a155-aa45b68bfff3" providerId="ADAL" clId="{D54B23A4-C8FF-4C6F-8405-5D6D412F119D}" dt="2023-05-05T07:52:10.600" v="3006" actId="20577"/>
          <ac:graphicFrameMkLst>
            <pc:docMk/>
            <pc:sldMk cId="4134755157" sldId="948"/>
            <ac:graphicFrameMk id="72" creationId="{01CDDC8D-F56F-46FB-A324-83F96C7BFAE3}"/>
          </ac:graphicFrameMkLst>
        </pc:graphicFrameChg>
      </pc:sldChg>
      <pc:sldChg chg="addSp delSp modSp add mod delAnim modAnim">
        <pc:chgData name="Paula Vázquez-Valero" userId="3a0e46d7-2099-40af-a155-aa45b68bfff3" providerId="ADAL" clId="{D54B23A4-C8FF-4C6F-8405-5D6D412F119D}" dt="2023-05-05T07:49:23.744" v="2821" actId="1076"/>
        <pc:sldMkLst>
          <pc:docMk/>
          <pc:sldMk cId="1614989165" sldId="949"/>
        </pc:sldMkLst>
        <pc:spChg chg="add del mod">
          <ac:chgData name="Paula Vázquez-Valero" userId="3a0e46d7-2099-40af-a155-aa45b68bfff3" providerId="ADAL" clId="{D54B23A4-C8FF-4C6F-8405-5D6D412F119D}" dt="2023-05-05T07:46:28.742" v="2559" actId="478"/>
          <ac:spMkLst>
            <pc:docMk/>
            <pc:sldMk cId="1614989165" sldId="949"/>
            <ac:spMk id="6" creationId="{2DA6B7F8-0F8C-5E50-71CC-387CFDE8C5F1}"/>
          </ac:spMkLst>
        </pc:spChg>
        <pc:spChg chg="add mod">
          <ac:chgData name="Paula Vázquez-Valero" userId="3a0e46d7-2099-40af-a155-aa45b68bfff3" providerId="ADAL" clId="{D54B23A4-C8FF-4C6F-8405-5D6D412F119D}" dt="2023-05-05T07:47:47.110" v="2661" actId="255"/>
          <ac:spMkLst>
            <pc:docMk/>
            <pc:sldMk cId="1614989165" sldId="949"/>
            <ac:spMk id="7" creationId="{0C1428CD-C363-BE64-7049-6E33AB2E2F59}"/>
          </ac:spMkLst>
        </pc:spChg>
        <pc:spChg chg="add mod">
          <ac:chgData name="Paula Vázquez-Valero" userId="3a0e46d7-2099-40af-a155-aa45b68bfff3" providerId="ADAL" clId="{D54B23A4-C8FF-4C6F-8405-5D6D412F119D}" dt="2023-05-05T07:47:52.495" v="2673" actId="1038"/>
          <ac:spMkLst>
            <pc:docMk/>
            <pc:sldMk cId="1614989165" sldId="949"/>
            <ac:spMk id="8" creationId="{3F7724A9-5B2F-15C7-C467-2740FC3C7729}"/>
          </ac:spMkLst>
        </pc:spChg>
        <pc:spChg chg="add mod">
          <ac:chgData name="Paula Vázquez-Valero" userId="3a0e46d7-2099-40af-a155-aa45b68bfff3" providerId="ADAL" clId="{D54B23A4-C8FF-4C6F-8405-5D6D412F119D}" dt="2023-05-05T07:48:01.132" v="2699" actId="20577"/>
          <ac:spMkLst>
            <pc:docMk/>
            <pc:sldMk cId="1614989165" sldId="949"/>
            <ac:spMk id="9" creationId="{0CD2788F-20B7-E20A-D229-316B41142D97}"/>
          </ac:spMkLst>
        </pc:spChg>
        <pc:spChg chg="del">
          <ac:chgData name="Paula Vázquez-Valero" userId="3a0e46d7-2099-40af-a155-aa45b68bfff3" providerId="ADAL" clId="{D54B23A4-C8FF-4C6F-8405-5D6D412F119D}" dt="2023-05-05T07:42:08.710" v="2300" actId="478"/>
          <ac:spMkLst>
            <pc:docMk/>
            <pc:sldMk cId="1614989165" sldId="949"/>
            <ac:spMk id="10" creationId="{553535A8-7B3E-171A-70AA-D0D80985CEF6}"/>
          </ac:spMkLst>
        </pc:spChg>
        <pc:spChg chg="del">
          <ac:chgData name="Paula Vázquez-Valero" userId="3a0e46d7-2099-40af-a155-aa45b68bfff3" providerId="ADAL" clId="{D54B23A4-C8FF-4C6F-8405-5D6D412F119D}" dt="2023-05-05T07:42:08.710" v="2300" actId="478"/>
          <ac:spMkLst>
            <pc:docMk/>
            <pc:sldMk cId="1614989165" sldId="949"/>
            <ac:spMk id="11" creationId="{DEC10021-49B9-C821-6B2B-75601B5A9CED}"/>
          </ac:spMkLst>
        </pc:spChg>
        <pc:spChg chg="del">
          <ac:chgData name="Paula Vázquez-Valero" userId="3a0e46d7-2099-40af-a155-aa45b68bfff3" providerId="ADAL" clId="{D54B23A4-C8FF-4C6F-8405-5D6D412F119D}" dt="2023-05-05T07:42:08.710" v="2300" actId="478"/>
          <ac:spMkLst>
            <pc:docMk/>
            <pc:sldMk cId="1614989165" sldId="949"/>
            <ac:spMk id="12" creationId="{CD22E3F6-FE1A-8E28-0B52-2A89F4EC2AA9}"/>
          </ac:spMkLst>
        </pc:spChg>
        <pc:spChg chg="add mod">
          <ac:chgData name="Paula Vázquez-Valero" userId="3a0e46d7-2099-40af-a155-aa45b68bfff3" providerId="ADAL" clId="{D54B23A4-C8FF-4C6F-8405-5D6D412F119D}" dt="2023-05-05T07:48:30.439" v="2733" actId="20577"/>
          <ac:spMkLst>
            <pc:docMk/>
            <pc:sldMk cId="1614989165" sldId="949"/>
            <ac:spMk id="13" creationId="{C144174C-6656-5F64-DE42-8ABC2251A0ED}"/>
          </ac:spMkLst>
        </pc:spChg>
        <pc:spChg chg="add mod">
          <ac:chgData name="Paula Vázquez-Valero" userId="3a0e46d7-2099-40af-a155-aa45b68bfff3" providerId="ADAL" clId="{D54B23A4-C8FF-4C6F-8405-5D6D412F119D}" dt="2023-05-05T07:48:34.893" v="2746" actId="20577"/>
          <ac:spMkLst>
            <pc:docMk/>
            <pc:sldMk cId="1614989165" sldId="949"/>
            <ac:spMk id="14" creationId="{1A42EEF5-86E3-41EA-B89C-8A9D7DD53C7B}"/>
          </ac:spMkLst>
        </pc:spChg>
        <pc:spChg chg="add mod">
          <ac:chgData name="Paula Vázquez-Valero" userId="3a0e46d7-2099-40af-a155-aa45b68bfff3" providerId="ADAL" clId="{D54B23A4-C8FF-4C6F-8405-5D6D412F119D}" dt="2023-05-05T07:48:38.510" v="2750" actId="20577"/>
          <ac:spMkLst>
            <pc:docMk/>
            <pc:sldMk cId="1614989165" sldId="949"/>
            <ac:spMk id="15" creationId="{51A74817-E708-F7C7-DA4C-E6F64F1F1A57}"/>
          </ac:spMkLst>
        </pc:spChg>
        <pc:spChg chg="add mod">
          <ac:chgData name="Paula Vázquez-Valero" userId="3a0e46d7-2099-40af-a155-aa45b68bfff3" providerId="ADAL" clId="{D54B23A4-C8FF-4C6F-8405-5D6D412F119D}" dt="2023-05-05T07:48:20.100" v="2714" actId="1036"/>
          <ac:spMkLst>
            <pc:docMk/>
            <pc:sldMk cId="1614989165" sldId="949"/>
            <ac:spMk id="16" creationId="{960CB444-5A3A-C5E1-CCE3-A6A04C9B4C73}"/>
          </ac:spMkLst>
        </pc:spChg>
        <pc:spChg chg="add mod">
          <ac:chgData name="Paula Vázquez-Valero" userId="3a0e46d7-2099-40af-a155-aa45b68bfff3" providerId="ADAL" clId="{D54B23A4-C8FF-4C6F-8405-5D6D412F119D}" dt="2023-05-05T07:48:24.680" v="2722" actId="1036"/>
          <ac:spMkLst>
            <pc:docMk/>
            <pc:sldMk cId="1614989165" sldId="949"/>
            <ac:spMk id="17" creationId="{40B4A993-324F-FA00-FF2C-15E704EB00C3}"/>
          </ac:spMkLst>
        </pc:spChg>
        <pc:spChg chg="add mod">
          <ac:chgData name="Paula Vázquez-Valero" userId="3a0e46d7-2099-40af-a155-aa45b68bfff3" providerId="ADAL" clId="{D54B23A4-C8FF-4C6F-8405-5D6D412F119D}" dt="2023-05-05T07:48:27.026" v="2728" actId="20577"/>
          <ac:spMkLst>
            <pc:docMk/>
            <pc:sldMk cId="1614989165" sldId="949"/>
            <ac:spMk id="18" creationId="{F85FB5CF-0BF1-F5B0-5AE9-B4EA2AFBD538}"/>
          </ac:spMkLst>
        </pc:spChg>
        <pc:spChg chg="del">
          <ac:chgData name="Paula Vázquez-Valero" userId="3a0e46d7-2099-40af-a155-aa45b68bfff3" providerId="ADAL" clId="{D54B23A4-C8FF-4C6F-8405-5D6D412F119D}" dt="2023-05-05T07:42:08.710" v="2300" actId="478"/>
          <ac:spMkLst>
            <pc:docMk/>
            <pc:sldMk cId="1614989165" sldId="949"/>
            <ac:spMk id="20" creationId="{542671D2-E15F-0FE3-751C-B9E73CD16813}"/>
          </ac:spMkLst>
        </pc:spChg>
        <pc:spChg chg="add mod">
          <ac:chgData name="Paula Vázquez-Valero" userId="3a0e46d7-2099-40af-a155-aa45b68bfff3" providerId="ADAL" clId="{D54B23A4-C8FF-4C6F-8405-5D6D412F119D}" dt="2023-05-05T07:49:07.942" v="2797" actId="20577"/>
          <ac:spMkLst>
            <pc:docMk/>
            <pc:sldMk cId="1614989165" sldId="949"/>
            <ac:spMk id="21" creationId="{CDC29AA5-8C9B-DD3F-51F2-758314DDCB94}"/>
          </ac:spMkLst>
        </pc:spChg>
        <pc:spChg chg="add mod">
          <ac:chgData name="Paula Vázquez-Valero" userId="3a0e46d7-2099-40af-a155-aa45b68bfff3" providerId="ADAL" clId="{D54B23A4-C8FF-4C6F-8405-5D6D412F119D}" dt="2023-05-05T07:49:11.534" v="2806" actId="20577"/>
          <ac:spMkLst>
            <pc:docMk/>
            <pc:sldMk cId="1614989165" sldId="949"/>
            <ac:spMk id="22" creationId="{078024E7-25EF-8FDF-80A4-C90DB46C617D}"/>
          </ac:spMkLst>
        </pc:spChg>
        <pc:spChg chg="add mod">
          <ac:chgData name="Paula Vázquez-Valero" userId="3a0e46d7-2099-40af-a155-aa45b68bfff3" providerId="ADAL" clId="{D54B23A4-C8FF-4C6F-8405-5D6D412F119D}" dt="2023-05-05T07:49:21.065" v="2819" actId="1035"/>
          <ac:spMkLst>
            <pc:docMk/>
            <pc:sldMk cId="1614989165" sldId="949"/>
            <ac:spMk id="23" creationId="{AD7F0387-DE21-CEB0-98A6-6A6F066AEE91}"/>
          </ac:spMkLst>
        </pc:spChg>
        <pc:spChg chg="add mod">
          <ac:chgData name="Paula Vázquez-Valero" userId="3a0e46d7-2099-40af-a155-aa45b68bfff3" providerId="ADAL" clId="{D54B23A4-C8FF-4C6F-8405-5D6D412F119D}" dt="2023-05-05T07:48:49.416" v="2763" actId="20577"/>
          <ac:spMkLst>
            <pc:docMk/>
            <pc:sldMk cId="1614989165" sldId="949"/>
            <ac:spMk id="24" creationId="{EB0903DC-4E57-E509-560D-51F7B2E41CBA}"/>
          </ac:spMkLst>
        </pc:spChg>
        <pc:spChg chg="add mod">
          <ac:chgData name="Paula Vázquez-Valero" userId="3a0e46d7-2099-40af-a155-aa45b68bfff3" providerId="ADAL" clId="{D54B23A4-C8FF-4C6F-8405-5D6D412F119D}" dt="2023-05-05T07:48:57.984" v="2776" actId="20577"/>
          <ac:spMkLst>
            <pc:docMk/>
            <pc:sldMk cId="1614989165" sldId="949"/>
            <ac:spMk id="26" creationId="{9FF58A9C-40DF-932A-1CAA-607811024F80}"/>
          </ac:spMkLst>
        </pc:spChg>
        <pc:spChg chg="add mod">
          <ac:chgData name="Paula Vázquez-Valero" userId="3a0e46d7-2099-40af-a155-aa45b68bfff3" providerId="ADAL" clId="{D54B23A4-C8FF-4C6F-8405-5D6D412F119D}" dt="2023-05-05T07:49:02.226" v="2783" actId="20577"/>
          <ac:spMkLst>
            <pc:docMk/>
            <pc:sldMk cId="1614989165" sldId="949"/>
            <ac:spMk id="27" creationId="{BD5616A7-EF9F-F848-09BE-B59AB1A8C1AB}"/>
          </ac:spMkLst>
        </pc:spChg>
        <pc:spChg chg="del">
          <ac:chgData name="Paula Vázquez-Valero" userId="3a0e46d7-2099-40af-a155-aa45b68bfff3" providerId="ADAL" clId="{D54B23A4-C8FF-4C6F-8405-5D6D412F119D}" dt="2023-05-05T07:42:08.710" v="2300" actId="478"/>
          <ac:spMkLst>
            <pc:docMk/>
            <pc:sldMk cId="1614989165" sldId="949"/>
            <ac:spMk id="28" creationId="{DAF21A41-A54E-BA20-90CA-1A7597FFCE94}"/>
          </ac:spMkLst>
        </pc:spChg>
        <pc:spChg chg="del">
          <ac:chgData name="Paula Vázquez-Valero" userId="3a0e46d7-2099-40af-a155-aa45b68bfff3" providerId="ADAL" clId="{D54B23A4-C8FF-4C6F-8405-5D6D412F119D}" dt="2023-05-05T07:42:08.710" v="2300" actId="478"/>
          <ac:spMkLst>
            <pc:docMk/>
            <pc:sldMk cId="1614989165" sldId="949"/>
            <ac:spMk id="33" creationId="{E03E0CAC-0BC7-2639-6C71-E0C09D5FC52D}"/>
          </ac:spMkLst>
        </pc:spChg>
        <pc:spChg chg="del">
          <ac:chgData name="Paula Vázquez-Valero" userId="3a0e46d7-2099-40af-a155-aa45b68bfff3" providerId="ADAL" clId="{D54B23A4-C8FF-4C6F-8405-5D6D412F119D}" dt="2023-05-05T07:42:08.710" v="2300" actId="478"/>
          <ac:spMkLst>
            <pc:docMk/>
            <pc:sldMk cId="1614989165" sldId="949"/>
            <ac:spMk id="34" creationId="{D9A95158-84AD-8B34-31F9-E748B931BFAC}"/>
          </ac:spMkLst>
        </pc:spChg>
        <pc:spChg chg="del">
          <ac:chgData name="Paula Vázquez-Valero" userId="3a0e46d7-2099-40af-a155-aa45b68bfff3" providerId="ADAL" clId="{D54B23A4-C8FF-4C6F-8405-5D6D412F119D}" dt="2023-05-05T07:42:08.710" v="2300" actId="478"/>
          <ac:spMkLst>
            <pc:docMk/>
            <pc:sldMk cId="1614989165" sldId="949"/>
            <ac:spMk id="35" creationId="{9D97B10B-DD29-F5E7-1EAE-B5B597BE8E87}"/>
          </ac:spMkLst>
        </pc:spChg>
        <pc:spChg chg="del">
          <ac:chgData name="Paula Vázquez-Valero" userId="3a0e46d7-2099-40af-a155-aa45b68bfff3" providerId="ADAL" clId="{D54B23A4-C8FF-4C6F-8405-5D6D412F119D}" dt="2023-05-05T07:42:08.710" v="2300" actId="478"/>
          <ac:spMkLst>
            <pc:docMk/>
            <pc:sldMk cId="1614989165" sldId="949"/>
            <ac:spMk id="36" creationId="{B503F7AB-065A-CA21-6F0B-0E86BA7F052D}"/>
          </ac:spMkLst>
        </pc:spChg>
        <pc:spChg chg="del">
          <ac:chgData name="Paula Vázquez-Valero" userId="3a0e46d7-2099-40af-a155-aa45b68bfff3" providerId="ADAL" clId="{D54B23A4-C8FF-4C6F-8405-5D6D412F119D}" dt="2023-05-05T07:42:08.710" v="2300" actId="478"/>
          <ac:spMkLst>
            <pc:docMk/>
            <pc:sldMk cId="1614989165" sldId="949"/>
            <ac:spMk id="37" creationId="{24CD9C8E-7F33-DF74-4E1F-B186EC4E52EE}"/>
          </ac:spMkLst>
        </pc:spChg>
        <pc:spChg chg="del">
          <ac:chgData name="Paula Vázquez-Valero" userId="3a0e46d7-2099-40af-a155-aa45b68bfff3" providerId="ADAL" clId="{D54B23A4-C8FF-4C6F-8405-5D6D412F119D}" dt="2023-05-05T07:42:08.710" v="2300" actId="478"/>
          <ac:spMkLst>
            <pc:docMk/>
            <pc:sldMk cId="1614989165" sldId="949"/>
            <ac:spMk id="38" creationId="{5A0561D6-FC19-D76B-CA54-0FA8FA014943}"/>
          </ac:spMkLst>
        </pc:spChg>
        <pc:spChg chg="del">
          <ac:chgData name="Paula Vázquez-Valero" userId="3a0e46d7-2099-40af-a155-aa45b68bfff3" providerId="ADAL" clId="{D54B23A4-C8FF-4C6F-8405-5D6D412F119D}" dt="2023-05-05T07:42:08.710" v="2300" actId="478"/>
          <ac:spMkLst>
            <pc:docMk/>
            <pc:sldMk cId="1614989165" sldId="949"/>
            <ac:spMk id="39" creationId="{936742D5-6873-5F17-D36C-D015D9DFAC63}"/>
          </ac:spMkLst>
        </pc:spChg>
        <pc:spChg chg="del">
          <ac:chgData name="Paula Vázquez-Valero" userId="3a0e46d7-2099-40af-a155-aa45b68bfff3" providerId="ADAL" clId="{D54B23A4-C8FF-4C6F-8405-5D6D412F119D}" dt="2023-05-05T07:42:08.710" v="2300" actId="478"/>
          <ac:spMkLst>
            <pc:docMk/>
            <pc:sldMk cId="1614989165" sldId="949"/>
            <ac:spMk id="40" creationId="{D06605AA-23F0-BA75-B85A-6DC6AC170724}"/>
          </ac:spMkLst>
        </pc:spChg>
        <pc:spChg chg="del">
          <ac:chgData name="Paula Vázquez-Valero" userId="3a0e46d7-2099-40af-a155-aa45b68bfff3" providerId="ADAL" clId="{D54B23A4-C8FF-4C6F-8405-5D6D412F119D}" dt="2023-05-05T07:42:08.710" v="2300" actId="478"/>
          <ac:spMkLst>
            <pc:docMk/>
            <pc:sldMk cId="1614989165" sldId="949"/>
            <ac:spMk id="41" creationId="{57524F9B-5BAE-E456-4D45-FAD5C12C0EEA}"/>
          </ac:spMkLst>
        </pc:spChg>
        <pc:spChg chg="del">
          <ac:chgData name="Paula Vázquez-Valero" userId="3a0e46d7-2099-40af-a155-aa45b68bfff3" providerId="ADAL" clId="{D54B23A4-C8FF-4C6F-8405-5D6D412F119D}" dt="2023-05-05T07:42:08.710" v="2300" actId="478"/>
          <ac:spMkLst>
            <pc:docMk/>
            <pc:sldMk cId="1614989165" sldId="949"/>
            <ac:spMk id="42" creationId="{A3FE1B3A-5429-28DB-7241-E0932D5C9B4A}"/>
          </ac:spMkLst>
        </pc:spChg>
        <pc:spChg chg="mod">
          <ac:chgData name="Paula Vázquez-Valero" userId="3a0e46d7-2099-40af-a155-aa45b68bfff3" providerId="ADAL" clId="{D54B23A4-C8FF-4C6F-8405-5D6D412F119D}" dt="2023-05-05T07:47:07.582" v="2594" actId="1038"/>
          <ac:spMkLst>
            <pc:docMk/>
            <pc:sldMk cId="1614989165" sldId="949"/>
            <ac:spMk id="54" creationId="{61FD9AC4-A821-4C02-A2B0-9B0C124FD38B}"/>
          </ac:spMkLst>
        </pc:spChg>
        <pc:spChg chg="mod">
          <ac:chgData name="Paula Vázquez-Valero" userId="3a0e46d7-2099-40af-a155-aa45b68bfff3" providerId="ADAL" clId="{D54B23A4-C8FF-4C6F-8405-5D6D412F119D}" dt="2023-05-05T07:47:11.134" v="2611" actId="20577"/>
          <ac:spMkLst>
            <pc:docMk/>
            <pc:sldMk cId="1614989165" sldId="949"/>
            <ac:spMk id="55" creationId="{01FDF8A7-13C4-4EDB-8458-850B90356D28}"/>
          </ac:spMkLst>
        </pc:spChg>
        <pc:spChg chg="mod">
          <ac:chgData name="Paula Vázquez-Valero" userId="3a0e46d7-2099-40af-a155-aa45b68bfff3" providerId="ADAL" clId="{D54B23A4-C8FF-4C6F-8405-5D6D412F119D}" dt="2023-05-05T07:47:21.131" v="2635" actId="20577"/>
          <ac:spMkLst>
            <pc:docMk/>
            <pc:sldMk cId="1614989165" sldId="949"/>
            <ac:spMk id="56" creationId="{1759C833-0C6D-48EC-B259-4591D680362A}"/>
          </ac:spMkLst>
        </pc:spChg>
        <pc:graphicFrameChg chg="mod modGraphic">
          <ac:chgData name="Paula Vázquez-Valero" userId="3a0e46d7-2099-40af-a155-aa45b68bfff3" providerId="ADAL" clId="{D54B23A4-C8FF-4C6F-8405-5D6D412F119D}" dt="2023-05-05T07:49:23.744" v="2821" actId="1076"/>
          <ac:graphicFrameMkLst>
            <pc:docMk/>
            <pc:sldMk cId="1614989165" sldId="949"/>
            <ac:graphicFrameMk id="47" creationId="{86081372-E33F-4537-B8BF-87646FD7CBFF}"/>
          </ac:graphicFrameMkLst>
        </pc:graphicFrameChg>
      </pc:sldChg>
      <pc:sldChg chg="del">
        <pc:chgData name="Paula Vázquez-Valero" userId="3a0e46d7-2099-40af-a155-aa45b68bfff3" providerId="ADAL" clId="{D54B23A4-C8FF-4C6F-8405-5D6D412F119D}" dt="2023-05-05T07:46:46.583" v="2563" actId="47"/>
        <pc:sldMkLst>
          <pc:docMk/>
          <pc:sldMk cId="3322571881" sldId="962"/>
        </pc:sldMkLst>
      </pc:sldChg>
      <pc:sldChg chg="del">
        <pc:chgData name="Paula Vázquez-Valero" userId="3a0e46d7-2099-40af-a155-aa45b68bfff3" providerId="ADAL" clId="{D54B23A4-C8FF-4C6F-8405-5D6D412F119D}" dt="2023-05-05T07:16:21.536" v="836" actId="47"/>
        <pc:sldMkLst>
          <pc:docMk/>
          <pc:sldMk cId="2722927513" sldId="970"/>
        </pc:sldMkLst>
      </pc:sldChg>
      <pc:sldChg chg="add del">
        <pc:chgData name="Paula Vázquez-Valero" userId="3a0e46d7-2099-40af-a155-aa45b68bfff3" providerId="ADAL" clId="{D54B23A4-C8FF-4C6F-8405-5D6D412F119D}" dt="2023-05-05T07:46:46.583" v="2563" actId="47"/>
        <pc:sldMkLst>
          <pc:docMk/>
          <pc:sldMk cId="3327962631" sldId="972"/>
        </pc:sldMkLst>
      </pc:sldChg>
      <pc:sldChg chg="add del">
        <pc:chgData name="Paula Vázquez-Valero" userId="3a0e46d7-2099-40af-a155-aa45b68bfff3" providerId="ADAL" clId="{D54B23A4-C8FF-4C6F-8405-5D6D412F119D}" dt="2023-05-05T07:46:46.583" v="2563" actId="47"/>
        <pc:sldMkLst>
          <pc:docMk/>
          <pc:sldMk cId="563966288" sldId="973"/>
        </pc:sldMkLst>
      </pc:sldChg>
      <pc:sldChg chg="add del">
        <pc:chgData name="Paula Vázquez-Valero" userId="3a0e46d7-2099-40af-a155-aa45b68bfff3" providerId="ADAL" clId="{D54B23A4-C8FF-4C6F-8405-5D6D412F119D}" dt="2023-05-05T07:46:46.583" v="2563" actId="47"/>
        <pc:sldMkLst>
          <pc:docMk/>
          <pc:sldMk cId="1802582040" sldId="974"/>
        </pc:sldMkLst>
      </pc:sldChg>
      <pc:sldChg chg="add del">
        <pc:chgData name="Paula Vázquez-Valero" userId="3a0e46d7-2099-40af-a155-aa45b68bfff3" providerId="ADAL" clId="{D54B23A4-C8FF-4C6F-8405-5D6D412F119D}" dt="2023-05-05T07:46:46.583" v="2563" actId="47"/>
        <pc:sldMkLst>
          <pc:docMk/>
          <pc:sldMk cId="2317536853" sldId="975"/>
        </pc:sldMkLst>
      </pc:sldChg>
      <pc:sldChg chg="del">
        <pc:chgData name="Paula Vázquez-Valero" userId="3a0e46d7-2099-40af-a155-aa45b68bfff3" providerId="ADAL" clId="{D54B23A4-C8FF-4C6F-8405-5D6D412F119D}" dt="2023-05-05T07:46:46.583" v="2563" actId="47"/>
        <pc:sldMkLst>
          <pc:docMk/>
          <pc:sldMk cId="3510239877" sldId="977"/>
        </pc:sldMkLst>
      </pc:sldChg>
      <pc:sldChg chg="addSp delSp modSp mod ord delAnim modAnim modNotesTx">
        <pc:chgData name="Paula Vázquez-Valero" userId="3a0e46d7-2099-40af-a155-aa45b68bfff3" providerId="ADAL" clId="{D54B23A4-C8FF-4C6F-8405-5D6D412F119D}" dt="2023-05-05T07:41:35.350" v="2283" actId="20577"/>
        <pc:sldMkLst>
          <pc:docMk/>
          <pc:sldMk cId="964883176" sldId="980"/>
        </pc:sldMkLst>
        <pc:spChg chg="mod">
          <ac:chgData name="Paula Vázquez-Valero" userId="3a0e46d7-2099-40af-a155-aa45b68bfff3" providerId="ADAL" clId="{D54B23A4-C8FF-4C6F-8405-5D6D412F119D}" dt="2023-05-05T07:41:35.350" v="2283" actId="20577"/>
          <ac:spMkLst>
            <pc:docMk/>
            <pc:sldMk cId="964883176" sldId="980"/>
            <ac:spMk id="2" creationId="{9E5D7D67-0354-4144-9687-63666CDEA2E4}"/>
          </ac:spMkLst>
        </pc:spChg>
        <pc:spChg chg="add mod">
          <ac:chgData name="Paula Vázquez-Valero" userId="3a0e46d7-2099-40af-a155-aa45b68bfff3" providerId="ADAL" clId="{D54B23A4-C8FF-4C6F-8405-5D6D412F119D}" dt="2023-05-05T07:24:56.599" v="1431"/>
          <ac:spMkLst>
            <pc:docMk/>
            <pc:sldMk cId="964883176" sldId="980"/>
            <ac:spMk id="3" creationId="{5DF1A7C2-EA5F-70C4-5181-4178FC231446}"/>
          </ac:spMkLst>
        </pc:spChg>
        <pc:spChg chg="del">
          <ac:chgData name="Paula Vázquez-Valero" userId="3a0e46d7-2099-40af-a155-aa45b68bfff3" providerId="ADAL" clId="{D54B23A4-C8FF-4C6F-8405-5D6D412F119D}" dt="2023-05-05T07:24:56.263" v="1430" actId="478"/>
          <ac:spMkLst>
            <pc:docMk/>
            <pc:sldMk cId="964883176" sldId="980"/>
            <ac:spMk id="33" creationId="{F6EBF477-5B38-42D2-8306-ABF1F35CD572}"/>
          </ac:spMkLst>
        </pc:spChg>
        <pc:spChg chg="del">
          <ac:chgData name="Paula Vázquez-Valero" userId="3a0e46d7-2099-40af-a155-aa45b68bfff3" providerId="ADAL" clId="{D54B23A4-C8FF-4C6F-8405-5D6D412F119D}" dt="2023-05-05T07:25:10.394" v="1432" actId="478"/>
          <ac:spMkLst>
            <pc:docMk/>
            <pc:sldMk cId="964883176" sldId="980"/>
            <ac:spMk id="61" creationId="{05017DAC-4204-55D9-2868-563C4E98F725}"/>
          </ac:spMkLst>
        </pc:spChg>
        <pc:spChg chg="del">
          <ac:chgData name="Paula Vázquez-Valero" userId="3a0e46d7-2099-40af-a155-aa45b68bfff3" providerId="ADAL" clId="{D54B23A4-C8FF-4C6F-8405-5D6D412F119D}" dt="2023-05-05T07:25:19.346" v="1435" actId="478"/>
          <ac:spMkLst>
            <pc:docMk/>
            <pc:sldMk cId="964883176" sldId="980"/>
            <ac:spMk id="113" creationId="{95AB7CB8-790B-D474-9FB1-9F0D9B04F9C1}"/>
          </ac:spMkLst>
        </pc:spChg>
        <pc:spChg chg="del mod">
          <ac:chgData name="Paula Vázquez-Valero" userId="3a0e46d7-2099-40af-a155-aa45b68bfff3" providerId="ADAL" clId="{D54B23A4-C8FF-4C6F-8405-5D6D412F119D}" dt="2023-05-05T07:25:19.346" v="1435" actId="478"/>
          <ac:spMkLst>
            <pc:docMk/>
            <pc:sldMk cId="964883176" sldId="980"/>
            <ac:spMk id="114" creationId="{C25FB12C-A009-B5CD-3A98-8514667CF1C7}"/>
          </ac:spMkLst>
        </pc:spChg>
        <pc:graphicFrameChg chg="modGraphic">
          <ac:chgData name="Paula Vázquez-Valero" userId="3a0e46d7-2099-40af-a155-aa45b68bfff3" providerId="ADAL" clId="{D54B23A4-C8FF-4C6F-8405-5D6D412F119D}" dt="2023-05-05T07:25:53.914" v="1451" actId="20577"/>
          <ac:graphicFrameMkLst>
            <pc:docMk/>
            <pc:sldMk cId="964883176" sldId="980"/>
            <ac:graphicFrameMk id="48" creationId="{4472D261-346E-F0D7-FAE1-E57A7770CCFB}"/>
          </ac:graphicFrameMkLst>
        </pc:graphicFrameChg>
      </pc:sldChg>
      <pc:sldChg chg="addSp delSp modSp mod ord delAnim modAnim">
        <pc:chgData name="Paula Vázquez-Valero" userId="3a0e46d7-2099-40af-a155-aa45b68bfff3" providerId="ADAL" clId="{D54B23A4-C8FF-4C6F-8405-5D6D412F119D}" dt="2023-05-05T07:41:39.020" v="2284" actId="20577"/>
        <pc:sldMkLst>
          <pc:docMk/>
          <pc:sldMk cId="1846363117" sldId="981"/>
        </pc:sldMkLst>
        <pc:spChg chg="mod">
          <ac:chgData name="Paula Vázquez-Valero" userId="3a0e46d7-2099-40af-a155-aa45b68bfff3" providerId="ADAL" clId="{D54B23A4-C8FF-4C6F-8405-5D6D412F119D}" dt="2023-05-05T07:41:39.020" v="2284" actId="20577"/>
          <ac:spMkLst>
            <pc:docMk/>
            <pc:sldMk cId="1846363117" sldId="981"/>
            <ac:spMk id="2" creationId="{9E5D7D67-0354-4144-9687-63666CDEA2E4}"/>
          </ac:spMkLst>
        </pc:spChg>
        <pc:spChg chg="add mod">
          <ac:chgData name="Paula Vázquez-Valero" userId="3a0e46d7-2099-40af-a155-aa45b68bfff3" providerId="ADAL" clId="{D54B23A4-C8FF-4C6F-8405-5D6D412F119D}" dt="2023-05-05T07:29:09.676" v="1664"/>
          <ac:spMkLst>
            <pc:docMk/>
            <pc:sldMk cId="1846363117" sldId="981"/>
            <ac:spMk id="3" creationId="{79DDB64C-461C-20CF-936A-D20F989C2D04}"/>
          </ac:spMkLst>
        </pc:spChg>
        <pc:spChg chg="add mod">
          <ac:chgData name="Paula Vázquez-Valero" userId="3a0e46d7-2099-40af-a155-aa45b68bfff3" providerId="ADAL" clId="{D54B23A4-C8FF-4C6F-8405-5D6D412F119D}" dt="2023-05-05T07:30:57.051" v="1748" actId="20577"/>
          <ac:spMkLst>
            <pc:docMk/>
            <pc:sldMk cId="1846363117" sldId="981"/>
            <ac:spMk id="4" creationId="{FFAA800B-2578-7535-D334-D05DC931EF0B}"/>
          </ac:spMkLst>
        </pc:spChg>
        <pc:spChg chg="del">
          <ac:chgData name="Paula Vázquez-Valero" userId="3a0e46d7-2099-40af-a155-aa45b68bfff3" providerId="ADAL" clId="{D54B23A4-C8FF-4C6F-8405-5D6D412F119D}" dt="2023-05-05T07:29:09.407" v="1663" actId="478"/>
          <ac:spMkLst>
            <pc:docMk/>
            <pc:sldMk cId="1846363117" sldId="981"/>
            <ac:spMk id="33" creationId="{F6EBF477-5B38-42D2-8306-ABF1F35CD572}"/>
          </ac:spMkLst>
        </pc:spChg>
        <pc:spChg chg="mod">
          <ac:chgData name="Paula Vázquez-Valero" userId="3a0e46d7-2099-40af-a155-aa45b68bfff3" providerId="ADAL" clId="{D54B23A4-C8FF-4C6F-8405-5D6D412F119D}" dt="2023-05-05T07:26:55.883" v="1456" actId="1076"/>
          <ac:spMkLst>
            <pc:docMk/>
            <pc:sldMk cId="1846363117" sldId="981"/>
            <ac:spMk id="39" creationId="{1746AE7A-1265-6F5A-4D1E-3449EF4C2430}"/>
          </ac:spMkLst>
        </pc:spChg>
        <pc:spChg chg="mod">
          <ac:chgData name="Paula Vázquez-Valero" userId="3a0e46d7-2099-40af-a155-aa45b68bfff3" providerId="ADAL" clId="{D54B23A4-C8FF-4C6F-8405-5D6D412F119D}" dt="2023-05-05T07:27:07.934" v="1476" actId="1038"/>
          <ac:spMkLst>
            <pc:docMk/>
            <pc:sldMk cId="1846363117" sldId="981"/>
            <ac:spMk id="40" creationId="{DCCC2378-05A9-D365-0911-3CE2A6098CCA}"/>
          </ac:spMkLst>
        </pc:spChg>
        <pc:spChg chg="mod">
          <ac:chgData name="Paula Vázquez-Valero" userId="3a0e46d7-2099-40af-a155-aa45b68bfff3" providerId="ADAL" clId="{D54B23A4-C8FF-4C6F-8405-5D6D412F119D}" dt="2023-05-05T07:27:20.651" v="1502" actId="1035"/>
          <ac:spMkLst>
            <pc:docMk/>
            <pc:sldMk cId="1846363117" sldId="981"/>
            <ac:spMk id="43" creationId="{7BB4768E-6804-E600-D0BB-6CBC2C2A7F21}"/>
          </ac:spMkLst>
        </pc:spChg>
        <pc:spChg chg="mod">
          <ac:chgData name="Paula Vázquez-Valero" userId="3a0e46d7-2099-40af-a155-aa45b68bfff3" providerId="ADAL" clId="{D54B23A4-C8FF-4C6F-8405-5D6D412F119D}" dt="2023-05-05T07:30:14.233" v="1683" actId="1035"/>
          <ac:spMkLst>
            <pc:docMk/>
            <pc:sldMk cId="1846363117" sldId="981"/>
            <ac:spMk id="44" creationId="{4711DF66-23F0-4840-3C7B-6DEC741D05FC}"/>
          </ac:spMkLst>
        </pc:spChg>
        <pc:spChg chg="del mod">
          <ac:chgData name="Paula Vázquez-Valero" userId="3a0e46d7-2099-40af-a155-aa45b68bfff3" providerId="ADAL" clId="{D54B23A4-C8FF-4C6F-8405-5D6D412F119D}" dt="2023-05-05T07:28:02.764" v="1592" actId="478"/>
          <ac:spMkLst>
            <pc:docMk/>
            <pc:sldMk cId="1846363117" sldId="981"/>
            <ac:spMk id="45" creationId="{7E9EC340-F6DA-0A82-8833-D8F18D6D3E16}"/>
          </ac:spMkLst>
        </pc:spChg>
        <pc:spChg chg="mod">
          <ac:chgData name="Paula Vázquez-Valero" userId="3a0e46d7-2099-40af-a155-aa45b68bfff3" providerId="ADAL" clId="{D54B23A4-C8FF-4C6F-8405-5D6D412F119D}" dt="2023-05-05T07:30:31.419" v="1714" actId="20577"/>
          <ac:spMkLst>
            <pc:docMk/>
            <pc:sldMk cId="1846363117" sldId="981"/>
            <ac:spMk id="46" creationId="{A07F1679-3666-D86C-2E88-49BDEBBAEAD1}"/>
          </ac:spMkLst>
        </pc:spChg>
        <pc:spChg chg="mod">
          <ac:chgData name="Paula Vázquez-Valero" userId="3a0e46d7-2099-40af-a155-aa45b68bfff3" providerId="ADAL" clId="{D54B23A4-C8FF-4C6F-8405-5D6D412F119D}" dt="2023-05-05T07:30:44.658" v="1721" actId="1035"/>
          <ac:spMkLst>
            <pc:docMk/>
            <pc:sldMk cId="1846363117" sldId="981"/>
            <ac:spMk id="47" creationId="{2C13CE67-1C4D-A9DE-2DE8-6A4F4EAAC79F}"/>
          </ac:spMkLst>
        </pc:spChg>
        <pc:spChg chg="del mod">
          <ac:chgData name="Paula Vázquez-Valero" userId="3a0e46d7-2099-40af-a155-aa45b68bfff3" providerId="ADAL" clId="{D54B23A4-C8FF-4C6F-8405-5D6D412F119D}" dt="2023-05-05T07:28:56.065" v="1662" actId="478"/>
          <ac:spMkLst>
            <pc:docMk/>
            <pc:sldMk cId="1846363117" sldId="981"/>
            <ac:spMk id="49" creationId="{9959881F-0914-5380-AC92-7E9DB5AE5F2E}"/>
          </ac:spMkLst>
        </pc:spChg>
        <pc:spChg chg="del">
          <ac:chgData name="Paula Vázquez-Valero" userId="3a0e46d7-2099-40af-a155-aa45b68bfff3" providerId="ADAL" clId="{D54B23A4-C8FF-4C6F-8405-5D6D412F119D}" dt="2023-05-05T07:28:43.231" v="1659" actId="478"/>
          <ac:spMkLst>
            <pc:docMk/>
            <pc:sldMk cId="1846363117" sldId="981"/>
            <ac:spMk id="61" creationId="{05017DAC-4204-55D9-2868-563C4E98F725}"/>
          </ac:spMkLst>
        </pc:spChg>
        <pc:graphicFrameChg chg="mod modGraphic">
          <ac:chgData name="Paula Vázquez-Valero" userId="3a0e46d7-2099-40af-a155-aa45b68bfff3" providerId="ADAL" clId="{D54B23A4-C8FF-4C6F-8405-5D6D412F119D}" dt="2023-05-05T07:28:53.805" v="1661" actId="2165"/>
          <ac:graphicFrameMkLst>
            <pc:docMk/>
            <pc:sldMk cId="1846363117" sldId="981"/>
            <ac:graphicFrameMk id="48" creationId="{4472D261-346E-F0D7-FAE1-E57A7770CCFB}"/>
          </ac:graphicFrameMkLst>
        </pc:graphicFrameChg>
      </pc:sldChg>
      <pc:sldChg chg="del">
        <pc:chgData name="Paula Vázquez-Valero" userId="3a0e46d7-2099-40af-a155-aa45b68bfff3" providerId="ADAL" clId="{D54B23A4-C8FF-4C6F-8405-5D6D412F119D}" dt="2023-05-05T07:34:27.157" v="1874" actId="2696"/>
        <pc:sldMkLst>
          <pc:docMk/>
          <pc:sldMk cId="935743046" sldId="982"/>
        </pc:sldMkLst>
      </pc:sldChg>
      <pc:sldChg chg="addSp delSp modSp add mod modNotesTx">
        <pc:chgData name="Paula Vázquez-Valero" userId="3a0e46d7-2099-40af-a155-aa45b68bfff3" providerId="ADAL" clId="{D54B23A4-C8FF-4C6F-8405-5D6D412F119D}" dt="2023-05-05T07:54:05.468" v="3162" actId="20577"/>
        <pc:sldMkLst>
          <pc:docMk/>
          <pc:sldMk cId="1949501954" sldId="982"/>
        </pc:sldMkLst>
        <pc:spChg chg="mod">
          <ac:chgData name="Paula Vázquez-Valero" userId="3a0e46d7-2099-40af-a155-aa45b68bfff3" providerId="ADAL" clId="{D54B23A4-C8FF-4C6F-8405-5D6D412F119D}" dt="2023-05-05T07:41:46.250" v="2290" actId="20577"/>
          <ac:spMkLst>
            <pc:docMk/>
            <pc:sldMk cId="1949501954" sldId="982"/>
            <ac:spMk id="2" creationId="{9E5D7D67-0354-4144-9687-63666CDEA2E4}"/>
          </ac:spMkLst>
        </pc:spChg>
        <pc:spChg chg="add mod">
          <ac:chgData name="Paula Vázquez-Valero" userId="3a0e46d7-2099-40af-a155-aa45b68bfff3" providerId="ADAL" clId="{D54B23A4-C8FF-4C6F-8405-5D6D412F119D}" dt="2023-05-05T07:36:17.309" v="1964"/>
          <ac:spMkLst>
            <pc:docMk/>
            <pc:sldMk cId="1949501954" sldId="982"/>
            <ac:spMk id="3" creationId="{1B5B55C1-5EE6-146E-0238-1330CCF38937}"/>
          </ac:spMkLst>
        </pc:spChg>
        <pc:spChg chg="mod">
          <ac:chgData name="Paula Vázquez-Valero" userId="3a0e46d7-2099-40af-a155-aa45b68bfff3" providerId="ADAL" clId="{D54B23A4-C8FF-4C6F-8405-5D6D412F119D}" dt="2023-05-05T07:39:25.033" v="2150" actId="20577"/>
          <ac:spMkLst>
            <pc:docMk/>
            <pc:sldMk cId="1949501954" sldId="982"/>
            <ac:spMk id="26" creationId="{BA6BBDBF-B955-84F1-951D-F0208124E275}"/>
          </ac:spMkLst>
        </pc:spChg>
        <pc:spChg chg="del">
          <ac:chgData name="Paula Vázquez-Valero" userId="3a0e46d7-2099-40af-a155-aa45b68bfff3" providerId="ADAL" clId="{D54B23A4-C8FF-4C6F-8405-5D6D412F119D}" dt="2023-05-05T07:36:17.133" v="1963" actId="478"/>
          <ac:spMkLst>
            <pc:docMk/>
            <pc:sldMk cId="1949501954" sldId="982"/>
            <ac:spMk id="35" creationId="{F41BD53F-7ABA-478A-AAAD-4B84A1C8BF38}"/>
          </ac:spMkLst>
        </pc:spChg>
        <pc:spChg chg="mod">
          <ac:chgData name="Paula Vázquez-Valero" userId="3a0e46d7-2099-40af-a155-aa45b68bfff3" providerId="ADAL" clId="{D54B23A4-C8FF-4C6F-8405-5D6D412F119D}" dt="2023-05-05T07:36:12.427" v="1962" actId="20577"/>
          <ac:spMkLst>
            <pc:docMk/>
            <pc:sldMk cId="1949501954" sldId="982"/>
            <ac:spMk id="70" creationId="{FEB96DEC-737F-0E4B-ECDB-EB2C0C5107E1}"/>
          </ac:spMkLst>
        </pc:spChg>
        <pc:spChg chg="mod">
          <ac:chgData name="Paula Vázquez-Valero" userId="3a0e46d7-2099-40af-a155-aa45b68bfff3" providerId="ADAL" clId="{D54B23A4-C8FF-4C6F-8405-5D6D412F119D}" dt="2023-05-05T07:35:58.209" v="1942" actId="20577"/>
          <ac:spMkLst>
            <pc:docMk/>
            <pc:sldMk cId="1949501954" sldId="982"/>
            <ac:spMk id="80" creationId="{F1C4015B-7BE6-FA1E-677A-ECF008734029}"/>
          </ac:spMkLst>
        </pc:spChg>
        <pc:spChg chg="mod">
          <ac:chgData name="Paula Vázquez-Valero" userId="3a0e46d7-2099-40af-a155-aa45b68bfff3" providerId="ADAL" clId="{D54B23A4-C8FF-4C6F-8405-5D6D412F119D}" dt="2023-05-05T07:36:07.362" v="1950" actId="20577"/>
          <ac:spMkLst>
            <pc:docMk/>
            <pc:sldMk cId="1949501954" sldId="982"/>
            <ac:spMk id="85" creationId="{F3F7D9F1-375A-4154-EF55-A382CC949129}"/>
          </ac:spMkLst>
        </pc:spChg>
        <pc:grpChg chg="del">
          <ac:chgData name="Paula Vázquez-Valero" userId="3a0e46d7-2099-40af-a155-aa45b68bfff3" providerId="ADAL" clId="{D54B23A4-C8FF-4C6F-8405-5D6D412F119D}" dt="2023-05-05T07:35:34.929" v="1916" actId="478"/>
          <ac:grpSpMkLst>
            <pc:docMk/>
            <pc:sldMk cId="1949501954" sldId="982"/>
            <ac:grpSpMk id="90" creationId="{514BFC7A-04E5-96DA-5365-83054746B92F}"/>
          </ac:grpSpMkLst>
        </pc:grpChg>
      </pc:sldChg>
      <pc:sldChg chg="del">
        <pc:chgData name="Paula Vázquez-Valero" userId="3a0e46d7-2099-40af-a155-aa45b68bfff3" providerId="ADAL" clId="{D54B23A4-C8FF-4C6F-8405-5D6D412F119D}" dt="2023-05-05T07:34:27.157" v="1874" actId="2696"/>
        <pc:sldMkLst>
          <pc:docMk/>
          <pc:sldMk cId="2359826611" sldId="983"/>
        </pc:sldMkLst>
      </pc:sldChg>
      <pc:sldChg chg="addSp delSp modSp add mod delAnim modAnim modNotesTx">
        <pc:chgData name="Paula Vázquez-Valero" userId="3a0e46d7-2099-40af-a155-aa45b68bfff3" providerId="ADAL" clId="{D54B23A4-C8FF-4C6F-8405-5D6D412F119D}" dt="2023-05-05T07:54:15.021" v="3165" actId="20577"/>
        <pc:sldMkLst>
          <pc:docMk/>
          <pc:sldMk cId="3225840977" sldId="983"/>
        </pc:sldMkLst>
        <pc:spChg chg="mod">
          <ac:chgData name="Paula Vázquez-Valero" userId="3a0e46d7-2099-40af-a155-aa45b68bfff3" providerId="ADAL" clId="{D54B23A4-C8FF-4C6F-8405-5D6D412F119D}" dt="2023-05-05T07:41:49.054" v="2291" actId="20577"/>
          <ac:spMkLst>
            <pc:docMk/>
            <pc:sldMk cId="3225840977" sldId="983"/>
            <ac:spMk id="2" creationId="{9E5D7D67-0354-4144-9687-63666CDEA2E4}"/>
          </ac:spMkLst>
        </pc:spChg>
        <pc:spChg chg="add mod">
          <ac:chgData name="Paula Vázquez-Valero" userId="3a0e46d7-2099-40af-a155-aa45b68bfff3" providerId="ADAL" clId="{D54B23A4-C8FF-4C6F-8405-5D6D412F119D}" dt="2023-05-05T07:36:19.708" v="1966"/>
          <ac:spMkLst>
            <pc:docMk/>
            <pc:sldMk cId="3225840977" sldId="983"/>
            <ac:spMk id="3" creationId="{817204D2-DFD8-CEA6-7B26-6F2DF5DD2DE3}"/>
          </ac:spMkLst>
        </pc:spChg>
        <pc:spChg chg="add del mod">
          <ac:chgData name="Paula Vázquez-Valero" userId="3a0e46d7-2099-40af-a155-aa45b68bfff3" providerId="ADAL" clId="{D54B23A4-C8FF-4C6F-8405-5D6D412F119D}" dt="2023-05-05T07:37:50.590" v="2083" actId="478"/>
          <ac:spMkLst>
            <pc:docMk/>
            <pc:sldMk cId="3225840977" sldId="983"/>
            <ac:spMk id="4" creationId="{130457AB-2C94-A1FF-4032-DE21DC4BD399}"/>
          </ac:spMkLst>
        </pc:spChg>
        <pc:spChg chg="add del mod">
          <ac:chgData name="Paula Vázquez-Valero" userId="3a0e46d7-2099-40af-a155-aa45b68bfff3" providerId="ADAL" clId="{D54B23A4-C8FF-4C6F-8405-5D6D412F119D}" dt="2023-05-05T07:37:47.020" v="2079" actId="478"/>
          <ac:spMkLst>
            <pc:docMk/>
            <pc:sldMk cId="3225840977" sldId="983"/>
            <ac:spMk id="5" creationId="{38D28F94-EB5C-45D2-4075-6F807CF45D4C}"/>
          </ac:spMkLst>
        </pc:spChg>
        <pc:spChg chg="mod">
          <ac:chgData name="Paula Vázquez-Valero" userId="3a0e46d7-2099-40af-a155-aa45b68bfff3" providerId="ADAL" clId="{D54B23A4-C8FF-4C6F-8405-5D6D412F119D}" dt="2023-05-05T07:39:22.214" v="2148" actId="20577"/>
          <ac:spMkLst>
            <pc:docMk/>
            <pc:sldMk cId="3225840977" sldId="983"/>
            <ac:spMk id="26" creationId="{BA6BBDBF-B955-84F1-951D-F0208124E275}"/>
          </ac:spMkLst>
        </pc:spChg>
        <pc:spChg chg="del">
          <ac:chgData name="Paula Vázquez-Valero" userId="3a0e46d7-2099-40af-a155-aa45b68bfff3" providerId="ADAL" clId="{D54B23A4-C8FF-4C6F-8405-5D6D412F119D}" dt="2023-05-05T07:36:19.410" v="1965" actId="478"/>
          <ac:spMkLst>
            <pc:docMk/>
            <pc:sldMk cId="3225840977" sldId="983"/>
            <ac:spMk id="35" creationId="{F41BD53F-7ABA-478A-AAAD-4B84A1C8BF38}"/>
          </ac:spMkLst>
        </pc:spChg>
        <pc:spChg chg="mod">
          <ac:chgData name="Paula Vázquez-Valero" userId="3a0e46d7-2099-40af-a155-aa45b68bfff3" providerId="ADAL" clId="{D54B23A4-C8FF-4C6F-8405-5D6D412F119D}" dt="2023-05-05T07:37:59.115" v="2107" actId="20577"/>
          <ac:spMkLst>
            <pc:docMk/>
            <pc:sldMk cId="3225840977" sldId="983"/>
            <ac:spMk id="70" creationId="{FEB96DEC-737F-0E4B-ECDB-EB2C0C5107E1}"/>
          </ac:spMkLst>
        </pc:spChg>
        <pc:spChg chg="mod">
          <ac:chgData name="Paula Vázquez-Valero" userId="3a0e46d7-2099-40af-a155-aa45b68bfff3" providerId="ADAL" clId="{D54B23A4-C8FF-4C6F-8405-5D6D412F119D}" dt="2023-05-05T07:37:53.974" v="2100" actId="20577"/>
          <ac:spMkLst>
            <pc:docMk/>
            <pc:sldMk cId="3225840977" sldId="983"/>
            <ac:spMk id="80" creationId="{F1C4015B-7BE6-FA1E-677A-ECF008734029}"/>
          </ac:spMkLst>
        </pc:spChg>
        <pc:spChg chg="mod">
          <ac:chgData name="Paula Vázquez-Valero" userId="3a0e46d7-2099-40af-a155-aa45b68bfff3" providerId="ADAL" clId="{D54B23A4-C8FF-4C6F-8405-5D6D412F119D}" dt="2023-05-05T07:36:50.513" v="1998" actId="1036"/>
          <ac:spMkLst>
            <pc:docMk/>
            <pc:sldMk cId="3225840977" sldId="983"/>
            <ac:spMk id="85" creationId="{F3F7D9F1-375A-4154-EF55-A382CC949129}"/>
          </ac:spMkLst>
        </pc:spChg>
        <pc:grpChg chg="del">
          <ac:chgData name="Paula Vázquez-Valero" userId="3a0e46d7-2099-40af-a155-aa45b68bfff3" providerId="ADAL" clId="{D54B23A4-C8FF-4C6F-8405-5D6D412F119D}" dt="2023-05-05T07:38:00.929" v="2108" actId="478"/>
          <ac:grpSpMkLst>
            <pc:docMk/>
            <pc:sldMk cId="3225840977" sldId="983"/>
            <ac:grpSpMk id="90" creationId="{514BFC7A-04E5-96DA-5365-83054746B92F}"/>
          </ac:grpSpMkLst>
        </pc:grpChg>
      </pc:sldChg>
      <pc:sldChg chg="addSp delSp modSp add mod modNotesTx">
        <pc:chgData name="Paula Vázquez-Valero" userId="3a0e46d7-2099-40af-a155-aa45b68bfff3" providerId="ADAL" clId="{D54B23A4-C8FF-4C6F-8405-5D6D412F119D}" dt="2023-05-05T07:54:18.744" v="3167" actId="20577"/>
        <pc:sldMkLst>
          <pc:docMk/>
          <pc:sldMk cId="1230962353" sldId="984"/>
        </pc:sldMkLst>
        <pc:spChg chg="mod">
          <ac:chgData name="Paula Vázquez-Valero" userId="3a0e46d7-2099-40af-a155-aa45b68bfff3" providerId="ADAL" clId="{D54B23A4-C8FF-4C6F-8405-5D6D412F119D}" dt="2023-05-05T07:41:53.816" v="2292" actId="20577"/>
          <ac:spMkLst>
            <pc:docMk/>
            <pc:sldMk cId="1230962353" sldId="984"/>
            <ac:spMk id="2" creationId="{9E5D7D67-0354-4144-9687-63666CDEA2E4}"/>
          </ac:spMkLst>
        </pc:spChg>
        <pc:spChg chg="add del mod">
          <ac:chgData name="Paula Vázquez-Valero" userId="3a0e46d7-2099-40af-a155-aa45b68bfff3" providerId="ADAL" clId="{D54B23A4-C8FF-4C6F-8405-5D6D412F119D}" dt="2023-05-05T07:39:15.570" v="2140"/>
          <ac:spMkLst>
            <pc:docMk/>
            <pc:sldMk cId="1230962353" sldId="984"/>
            <ac:spMk id="3" creationId="{165F7201-F147-B48C-BBB3-4FD870C5A83C}"/>
          </ac:spMkLst>
        </pc:spChg>
        <pc:spChg chg="add mod">
          <ac:chgData name="Paula Vázquez-Valero" userId="3a0e46d7-2099-40af-a155-aa45b68bfff3" providerId="ADAL" clId="{D54B23A4-C8FF-4C6F-8405-5D6D412F119D}" dt="2023-05-05T07:39:16.418" v="2142"/>
          <ac:spMkLst>
            <pc:docMk/>
            <pc:sldMk cId="1230962353" sldId="984"/>
            <ac:spMk id="4" creationId="{460D468A-1995-5D18-3CEC-5A0EC9BA98E7}"/>
          </ac:spMkLst>
        </pc:spChg>
        <pc:spChg chg="mod">
          <ac:chgData name="Paula Vázquez-Valero" userId="3a0e46d7-2099-40af-a155-aa45b68bfff3" providerId="ADAL" clId="{D54B23A4-C8FF-4C6F-8405-5D6D412F119D}" dt="2023-05-05T07:39:19.653" v="2146" actId="20577"/>
          <ac:spMkLst>
            <pc:docMk/>
            <pc:sldMk cId="1230962353" sldId="984"/>
            <ac:spMk id="26" creationId="{BA6BBDBF-B955-84F1-951D-F0208124E275}"/>
          </ac:spMkLst>
        </pc:spChg>
        <pc:spChg chg="del">
          <ac:chgData name="Paula Vázquez-Valero" userId="3a0e46d7-2099-40af-a155-aa45b68bfff3" providerId="ADAL" clId="{D54B23A4-C8FF-4C6F-8405-5D6D412F119D}" dt="2023-05-05T07:39:16.250" v="2141" actId="478"/>
          <ac:spMkLst>
            <pc:docMk/>
            <pc:sldMk cId="1230962353" sldId="984"/>
            <ac:spMk id="35" creationId="{F41BD53F-7ABA-478A-AAAD-4B84A1C8BF38}"/>
          </ac:spMkLst>
        </pc:spChg>
        <pc:spChg chg="mod">
          <ac:chgData name="Paula Vázquez-Valero" userId="3a0e46d7-2099-40af-a155-aa45b68bfff3" providerId="ADAL" clId="{D54B23A4-C8FF-4C6F-8405-5D6D412F119D}" dt="2023-05-05T07:42:47.849" v="2316" actId="20577"/>
          <ac:spMkLst>
            <pc:docMk/>
            <pc:sldMk cId="1230962353" sldId="984"/>
            <ac:spMk id="70" creationId="{FEB96DEC-737F-0E4B-ECDB-EB2C0C5107E1}"/>
          </ac:spMkLst>
        </pc:spChg>
        <pc:spChg chg="mod">
          <ac:chgData name="Paula Vázquez-Valero" userId="3a0e46d7-2099-40af-a155-aa45b68bfff3" providerId="ADAL" clId="{D54B23A4-C8FF-4C6F-8405-5D6D412F119D}" dt="2023-05-05T07:42:44.815" v="2308" actId="20577"/>
          <ac:spMkLst>
            <pc:docMk/>
            <pc:sldMk cId="1230962353" sldId="984"/>
            <ac:spMk id="80" creationId="{F1C4015B-7BE6-FA1E-677A-ECF008734029}"/>
          </ac:spMkLst>
        </pc:spChg>
        <pc:spChg chg="mod">
          <ac:chgData name="Paula Vázquez-Valero" userId="3a0e46d7-2099-40af-a155-aa45b68bfff3" providerId="ADAL" clId="{D54B23A4-C8FF-4C6F-8405-5D6D412F119D}" dt="2023-05-05T07:39:04.365" v="2121" actId="20577"/>
          <ac:spMkLst>
            <pc:docMk/>
            <pc:sldMk cId="1230962353" sldId="984"/>
            <ac:spMk id="85" creationId="{F3F7D9F1-375A-4154-EF55-A382CC949129}"/>
          </ac:spMkLst>
        </pc:spChg>
        <pc:grpChg chg="del">
          <ac:chgData name="Paula Vázquez-Valero" userId="3a0e46d7-2099-40af-a155-aa45b68bfff3" providerId="ADAL" clId="{D54B23A4-C8FF-4C6F-8405-5D6D412F119D}" dt="2023-05-05T07:39:11.129" v="2138" actId="478"/>
          <ac:grpSpMkLst>
            <pc:docMk/>
            <pc:sldMk cId="1230962353" sldId="984"/>
            <ac:grpSpMk id="90" creationId="{514BFC7A-04E5-96DA-5365-83054746B92F}"/>
          </ac:grpSpMkLst>
        </pc:grpChg>
      </pc:sldChg>
      <pc:sldChg chg="del">
        <pc:chgData name="Paula Vázquez-Valero" userId="3a0e46d7-2099-40af-a155-aa45b68bfff3" providerId="ADAL" clId="{D54B23A4-C8FF-4C6F-8405-5D6D412F119D}" dt="2023-05-05T07:34:27.157" v="1874" actId="2696"/>
        <pc:sldMkLst>
          <pc:docMk/>
          <pc:sldMk cId="1706287282" sldId="984"/>
        </pc:sldMkLst>
      </pc:sldChg>
      <pc:sldChg chg="del">
        <pc:chgData name="Paula Vázquez-Valero" userId="3a0e46d7-2099-40af-a155-aa45b68bfff3" providerId="ADAL" clId="{D54B23A4-C8FF-4C6F-8405-5D6D412F119D}" dt="2023-05-05T07:46:46.583" v="2563" actId="47"/>
        <pc:sldMkLst>
          <pc:docMk/>
          <pc:sldMk cId="2246811741" sldId="985"/>
        </pc:sldMkLst>
      </pc:sldChg>
      <pc:sldChg chg="addSp delSp modSp add mod">
        <pc:chgData name="Paula Vázquez-Valero" userId="3a0e46d7-2099-40af-a155-aa45b68bfff3" providerId="ADAL" clId="{D54B23A4-C8FF-4C6F-8405-5D6D412F119D}" dt="2023-05-05T07:45:44.404" v="2495" actId="1076"/>
        <pc:sldMkLst>
          <pc:docMk/>
          <pc:sldMk cId="3303026686" sldId="986"/>
        </pc:sldMkLst>
        <pc:spChg chg="mod">
          <ac:chgData name="Paula Vázquez-Valero" userId="3a0e46d7-2099-40af-a155-aa45b68bfff3" providerId="ADAL" clId="{D54B23A4-C8FF-4C6F-8405-5D6D412F119D}" dt="2023-05-05T07:41:59.015" v="2299" actId="20577"/>
          <ac:spMkLst>
            <pc:docMk/>
            <pc:sldMk cId="3303026686" sldId="986"/>
            <ac:spMk id="2" creationId="{9E5D7D67-0354-4144-9687-63666CDEA2E4}"/>
          </ac:spMkLst>
        </pc:spChg>
        <pc:spChg chg="add mod">
          <ac:chgData name="Paula Vázquez-Valero" userId="3a0e46d7-2099-40af-a155-aa45b68bfff3" providerId="ADAL" clId="{D54B23A4-C8FF-4C6F-8405-5D6D412F119D}" dt="2023-05-05T07:29:40.933" v="1670"/>
          <ac:spMkLst>
            <pc:docMk/>
            <pc:sldMk cId="3303026686" sldId="986"/>
            <ac:spMk id="3" creationId="{DA782933-85F8-5F53-8FAF-55E0FF686703}"/>
          </ac:spMkLst>
        </pc:spChg>
        <pc:spChg chg="mod">
          <ac:chgData name="Paula Vázquez-Valero" userId="3a0e46d7-2099-40af-a155-aa45b68bfff3" providerId="ADAL" clId="{D54B23A4-C8FF-4C6F-8405-5D6D412F119D}" dt="2023-05-05T07:32:28.844" v="1834" actId="1076"/>
          <ac:spMkLst>
            <pc:docMk/>
            <pc:sldMk cId="3303026686" sldId="986"/>
            <ac:spMk id="27" creationId="{7776B9E5-B24B-8A94-B314-C88D37C4C5F1}"/>
          </ac:spMkLst>
        </pc:spChg>
        <pc:spChg chg="mod">
          <ac:chgData name="Paula Vázquez-Valero" userId="3a0e46d7-2099-40af-a155-aa45b68bfff3" providerId="ADAL" clId="{D54B23A4-C8FF-4C6F-8405-5D6D412F119D}" dt="2023-05-05T07:32:28.844" v="1834" actId="1076"/>
          <ac:spMkLst>
            <pc:docMk/>
            <pc:sldMk cId="3303026686" sldId="986"/>
            <ac:spMk id="29" creationId="{D828C528-F3D5-D342-BB59-04C52E65E8EC}"/>
          </ac:spMkLst>
        </pc:spChg>
        <pc:spChg chg="del">
          <ac:chgData name="Paula Vázquez-Valero" userId="3a0e46d7-2099-40af-a155-aa45b68bfff3" providerId="ADAL" clId="{D54B23A4-C8FF-4C6F-8405-5D6D412F119D}" dt="2023-05-05T07:29:40.704" v="1669" actId="478"/>
          <ac:spMkLst>
            <pc:docMk/>
            <pc:sldMk cId="3303026686" sldId="986"/>
            <ac:spMk id="35" creationId="{F41BD53F-7ABA-478A-AAAD-4B84A1C8BF38}"/>
          </ac:spMkLst>
        </pc:spChg>
        <pc:spChg chg="mod">
          <ac:chgData name="Paula Vázquez-Valero" userId="3a0e46d7-2099-40af-a155-aa45b68bfff3" providerId="ADAL" clId="{D54B23A4-C8FF-4C6F-8405-5D6D412F119D}" dt="2023-05-05T07:32:28.844" v="1834" actId="1076"/>
          <ac:spMkLst>
            <pc:docMk/>
            <pc:sldMk cId="3303026686" sldId="986"/>
            <ac:spMk id="82" creationId="{462F373D-A08E-71D6-1EA4-F15DBB5221B7}"/>
          </ac:spMkLst>
        </pc:spChg>
        <pc:spChg chg="del mod">
          <ac:chgData name="Paula Vázquez-Valero" userId="3a0e46d7-2099-40af-a155-aa45b68bfff3" providerId="ADAL" clId="{D54B23A4-C8FF-4C6F-8405-5D6D412F119D}" dt="2023-05-05T07:33:31.289" v="1850" actId="478"/>
          <ac:spMkLst>
            <pc:docMk/>
            <pc:sldMk cId="3303026686" sldId="986"/>
            <ac:spMk id="86" creationId="{76909EF7-9F6F-9754-AA15-8A703BFE2C2F}"/>
          </ac:spMkLst>
        </pc:spChg>
        <pc:spChg chg="mod">
          <ac:chgData name="Paula Vázquez-Valero" userId="3a0e46d7-2099-40af-a155-aa45b68bfff3" providerId="ADAL" clId="{D54B23A4-C8FF-4C6F-8405-5D6D412F119D}" dt="2023-05-05T07:34:13.020" v="1873" actId="20577"/>
          <ac:spMkLst>
            <pc:docMk/>
            <pc:sldMk cId="3303026686" sldId="986"/>
            <ac:spMk id="119" creationId="{B50125DE-3481-69E0-76A0-DBAC91F20821}"/>
          </ac:spMkLst>
        </pc:spChg>
        <pc:grpChg chg="add del">
          <ac:chgData name="Paula Vázquez-Valero" userId="3a0e46d7-2099-40af-a155-aa45b68bfff3" providerId="ADAL" clId="{D54B23A4-C8FF-4C6F-8405-5D6D412F119D}" dt="2023-05-05T07:33:33.400" v="1852" actId="478"/>
          <ac:grpSpMkLst>
            <pc:docMk/>
            <pc:sldMk cId="3303026686" sldId="986"/>
            <ac:grpSpMk id="117" creationId="{9EF8D708-4C9C-496D-C942-9919DA753C7A}"/>
          </ac:grpSpMkLst>
        </pc:grpChg>
        <pc:graphicFrameChg chg="mod modGraphic">
          <ac:chgData name="Paula Vázquez-Valero" userId="3a0e46d7-2099-40af-a155-aa45b68bfff3" providerId="ADAL" clId="{D54B23A4-C8FF-4C6F-8405-5D6D412F119D}" dt="2023-05-05T07:45:21.803" v="2473" actId="1076"/>
          <ac:graphicFrameMkLst>
            <pc:docMk/>
            <pc:sldMk cId="3303026686" sldId="986"/>
            <ac:graphicFrameMk id="36" creationId="{4802C2F1-E2FC-9043-AC5A-3BEFD17073F7}"/>
          </ac:graphicFrameMkLst>
        </pc:graphicFrameChg>
        <pc:graphicFrameChg chg="mod modGraphic">
          <ac:chgData name="Paula Vázquez-Valero" userId="3a0e46d7-2099-40af-a155-aa45b68bfff3" providerId="ADAL" clId="{D54B23A4-C8FF-4C6F-8405-5D6D412F119D}" dt="2023-05-05T07:45:44.404" v="2495" actId="1076"/>
          <ac:graphicFrameMkLst>
            <pc:docMk/>
            <pc:sldMk cId="3303026686" sldId="986"/>
            <ac:graphicFrameMk id="37" creationId="{1F6B26C8-10D4-7F27-9A74-A7FC4CD25E2C}"/>
          </ac:graphicFrameMkLst>
        </pc:graphicFrameChg>
        <pc:picChg chg="mod">
          <ac:chgData name="Paula Vázquez-Valero" userId="3a0e46d7-2099-40af-a155-aa45b68bfff3" providerId="ADAL" clId="{D54B23A4-C8FF-4C6F-8405-5D6D412F119D}" dt="2023-05-05T07:32:28.844" v="1834" actId="1076"/>
          <ac:picMkLst>
            <pc:docMk/>
            <pc:sldMk cId="3303026686" sldId="986"/>
            <ac:picMk id="28" creationId="{BCC7AF94-3E7E-C39E-929B-416DF726B183}"/>
          </ac:picMkLst>
        </pc:picChg>
      </pc:sldChg>
      <pc:sldChg chg="del">
        <pc:chgData name="Paula Vázquez-Valero" userId="3a0e46d7-2099-40af-a155-aa45b68bfff3" providerId="ADAL" clId="{D54B23A4-C8FF-4C6F-8405-5D6D412F119D}" dt="2023-05-05T07:29:34.074" v="1667" actId="2696"/>
        <pc:sldMkLst>
          <pc:docMk/>
          <pc:sldMk cId="3642071434" sldId="986"/>
        </pc:sldMkLst>
      </pc:sldChg>
      <pc:sldChg chg="del">
        <pc:chgData name="Paula Vázquez-Valero" userId="3a0e46d7-2099-40af-a155-aa45b68bfff3" providerId="ADAL" clId="{D54B23A4-C8FF-4C6F-8405-5D6D412F119D}" dt="2023-05-05T07:46:46.583" v="2563" actId="47"/>
        <pc:sldMkLst>
          <pc:docMk/>
          <pc:sldMk cId="1529308099" sldId="987"/>
        </pc:sldMkLst>
      </pc:sldChg>
      <pc:sldChg chg="del">
        <pc:chgData name="Paula Vázquez-Valero" userId="3a0e46d7-2099-40af-a155-aa45b68bfff3" providerId="ADAL" clId="{D54B23A4-C8FF-4C6F-8405-5D6D412F119D}" dt="2023-05-05T07:46:46.583" v="2563" actId="47"/>
        <pc:sldMkLst>
          <pc:docMk/>
          <pc:sldMk cId="3785671316" sldId="988"/>
        </pc:sldMkLst>
      </pc:sldChg>
      <pc:sldChg chg="add del">
        <pc:chgData name="Paula Vázquez-Valero" userId="3a0e46d7-2099-40af-a155-aa45b68bfff3" providerId="ADAL" clId="{D54B23A4-C8FF-4C6F-8405-5D6D412F119D}" dt="2023-05-05T07:16:11.892" v="835" actId="47"/>
        <pc:sldMkLst>
          <pc:docMk/>
          <pc:sldMk cId="93221313" sldId="989"/>
        </pc:sldMkLst>
      </pc:sldChg>
      <pc:sldChg chg="modSp add mod">
        <pc:chgData name="Paula Vázquez-Valero" userId="3a0e46d7-2099-40af-a155-aa45b68bfff3" providerId="ADAL" clId="{D54B23A4-C8FF-4C6F-8405-5D6D412F119D}" dt="2023-05-05T07:53:42.344" v="3149" actId="27636"/>
        <pc:sldMkLst>
          <pc:docMk/>
          <pc:sldMk cId="1939320239" sldId="990"/>
        </pc:sldMkLst>
        <pc:spChg chg="mod">
          <ac:chgData name="Paula Vázquez-Valero" userId="3a0e46d7-2099-40af-a155-aa45b68bfff3" providerId="ADAL" clId="{D54B23A4-C8FF-4C6F-8405-5D6D412F119D}" dt="2023-05-05T07:53:42.344" v="3149" actId="27636"/>
          <ac:spMkLst>
            <pc:docMk/>
            <pc:sldMk cId="1939320239" sldId="990"/>
            <ac:spMk id="2" creationId="{9E5D7D67-0354-4144-9687-63666CDEA2E4}"/>
          </ac:spMkLst>
        </pc:spChg>
        <pc:graphicFrameChg chg="mod modGraphic">
          <ac:chgData name="Paula Vázquez-Valero" userId="3a0e46d7-2099-40af-a155-aa45b68bfff3" providerId="ADAL" clId="{D54B23A4-C8FF-4C6F-8405-5D6D412F119D}" dt="2023-05-05T07:53:33.633" v="3137" actId="207"/>
          <ac:graphicFrameMkLst>
            <pc:docMk/>
            <pc:sldMk cId="1939320239" sldId="990"/>
            <ac:graphicFrameMk id="15" creationId="{4DB7913D-724A-4B00-BB96-ADDC7286CFA1}"/>
          </ac:graphicFrameMkLst>
        </pc:graphicFrameChg>
      </pc:sldChg>
      <pc:sldChg chg="add del">
        <pc:chgData name="Paula Vázquez-Valero" userId="3a0e46d7-2099-40af-a155-aa45b68bfff3" providerId="ADAL" clId="{D54B23A4-C8FF-4C6F-8405-5D6D412F119D}" dt="2023-05-05T07:46:46.583" v="2563" actId="47"/>
        <pc:sldMkLst>
          <pc:docMk/>
          <pc:sldMk cId="3826796702" sldId="991"/>
        </pc:sldMkLst>
      </pc:sldChg>
      <pc:sldChg chg="addSp delSp modSp add del mod modNotesTx">
        <pc:chgData name="Paula Vázquez-Valero" userId="3a0e46d7-2099-40af-a155-aa45b68bfff3" providerId="ADAL" clId="{D54B23A4-C8FF-4C6F-8405-5D6D412F119D}" dt="2023-05-05T07:11:01.609" v="746" actId="47"/>
        <pc:sldMkLst>
          <pc:docMk/>
          <pc:sldMk cId="514926318" sldId="992"/>
        </pc:sldMkLst>
        <pc:spChg chg="del">
          <ac:chgData name="Paula Vázquez-Valero" userId="3a0e46d7-2099-40af-a155-aa45b68bfff3" providerId="ADAL" clId="{D54B23A4-C8FF-4C6F-8405-5D6D412F119D}" dt="2023-05-05T07:10:30.847" v="735" actId="21"/>
          <ac:spMkLst>
            <pc:docMk/>
            <pc:sldMk cId="514926318" sldId="992"/>
            <ac:spMk id="2" creationId="{B5365942-B2E8-49F6-959E-078996708FA8}"/>
          </ac:spMkLst>
        </pc:spChg>
        <pc:spChg chg="add del mod">
          <ac:chgData name="Paula Vázquez-Valero" userId="3a0e46d7-2099-40af-a155-aa45b68bfff3" providerId="ADAL" clId="{D54B23A4-C8FF-4C6F-8405-5D6D412F119D}" dt="2023-05-05T06:56:45.177" v="118" actId="21"/>
          <ac:spMkLst>
            <pc:docMk/>
            <pc:sldMk cId="514926318" sldId="992"/>
            <ac:spMk id="4" creationId="{B5EF2ED0-8303-F4DC-9926-B8B2E648B6D7}"/>
          </ac:spMkLst>
        </pc:spChg>
        <pc:spChg chg="add del mod">
          <ac:chgData name="Paula Vázquez-Valero" userId="3a0e46d7-2099-40af-a155-aa45b68bfff3" providerId="ADAL" clId="{D54B23A4-C8FF-4C6F-8405-5D6D412F119D}" dt="2023-05-05T07:10:30.847" v="735" actId="21"/>
          <ac:spMkLst>
            <pc:docMk/>
            <pc:sldMk cId="514926318" sldId="992"/>
            <ac:spMk id="6" creationId="{E09C7F73-9144-C89C-FF68-FE68FD49B243}"/>
          </ac:spMkLst>
        </pc:spChg>
        <pc:spChg chg="add del mod">
          <ac:chgData name="Paula Vázquez-Valero" userId="3a0e46d7-2099-40af-a155-aa45b68bfff3" providerId="ADAL" clId="{D54B23A4-C8FF-4C6F-8405-5D6D412F119D}" dt="2023-05-05T07:10:30.847" v="735" actId="21"/>
          <ac:spMkLst>
            <pc:docMk/>
            <pc:sldMk cId="514926318" sldId="992"/>
            <ac:spMk id="7" creationId="{7395C978-32AE-5811-F2BF-AC1CBFFA6F28}"/>
          </ac:spMkLst>
        </pc:spChg>
        <pc:spChg chg="add del mod">
          <ac:chgData name="Paula Vázquez-Valero" userId="3a0e46d7-2099-40af-a155-aa45b68bfff3" providerId="ADAL" clId="{D54B23A4-C8FF-4C6F-8405-5D6D412F119D}" dt="2023-05-05T07:10:30.847" v="735" actId="21"/>
          <ac:spMkLst>
            <pc:docMk/>
            <pc:sldMk cId="514926318" sldId="992"/>
            <ac:spMk id="8" creationId="{1D020681-F383-0181-692D-A75B23EAB02C}"/>
          </ac:spMkLst>
        </pc:spChg>
        <pc:spChg chg="add mod">
          <ac:chgData name="Paula Vázquez-Valero" userId="3a0e46d7-2099-40af-a155-aa45b68bfff3" providerId="ADAL" clId="{D54B23A4-C8FF-4C6F-8405-5D6D412F119D}" dt="2023-05-05T07:10:30.847" v="735" actId="21"/>
          <ac:spMkLst>
            <pc:docMk/>
            <pc:sldMk cId="514926318" sldId="992"/>
            <ac:spMk id="9" creationId="{92573FC7-8BD2-4516-B365-22530CCB96E9}"/>
          </ac:spMkLst>
        </pc:spChg>
        <pc:spChg chg="mod">
          <ac:chgData name="Paula Vázquez-Valero" userId="3a0e46d7-2099-40af-a155-aa45b68bfff3" providerId="ADAL" clId="{D54B23A4-C8FF-4C6F-8405-5D6D412F119D}" dt="2023-05-05T07:03:44.972" v="209" actId="1038"/>
          <ac:spMkLst>
            <pc:docMk/>
            <pc:sldMk cId="514926318" sldId="992"/>
            <ac:spMk id="22" creationId="{89AB30DD-5F0C-666C-F2B8-405DA5EAF2A7}"/>
          </ac:spMkLst>
        </pc:spChg>
        <pc:spChg chg="del mod">
          <ac:chgData name="Paula Vázquez-Valero" userId="3a0e46d7-2099-40af-a155-aa45b68bfff3" providerId="ADAL" clId="{D54B23A4-C8FF-4C6F-8405-5D6D412F119D}" dt="2023-05-05T07:10:30.847" v="735" actId="21"/>
          <ac:spMkLst>
            <pc:docMk/>
            <pc:sldMk cId="514926318" sldId="992"/>
            <ac:spMk id="25" creationId="{D08595EA-FDDF-5AD1-0EC0-3AB499BBAF83}"/>
          </ac:spMkLst>
        </pc:spChg>
        <pc:spChg chg="del mod">
          <ac:chgData name="Paula Vázquez-Valero" userId="3a0e46d7-2099-40af-a155-aa45b68bfff3" providerId="ADAL" clId="{D54B23A4-C8FF-4C6F-8405-5D6D412F119D}" dt="2023-05-05T07:10:30.847" v="735" actId="21"/>
          <ac:spMkLst>
            <pc:docMk/>
            <pc:sldMk cId="514926318" sldId="992"/>
            <ac:spMk id="26" creationId="{60F2FF0B-C4D1-772B-E3AE-CE9F7DADADD9}"/>
          </ac:spMkLst>
        </pc:spChg>
        <pc:spChg chg="del mod">
          <ac:chgData name="Paula Vázquez-Valero" userId="3a0e46d7-2099-40af-a155-aa45b68bfff3" providerId="ADAL" clId="{D54B23A4-C8FF-4C6F-8405-5D6D412F119D}" dt="2023-05-05T07:10:30.847" v="735" actId="21"/>
          <ac:spMkLst>
            <pc:docMk/>
            <pc:sldMk cId="514926318" sldId="992"/>
            <ac:spMk id="27" creationId="{9BBCE58C-6677-4181-377D-34536290A786}"/>
          </ac:spMkLst>
        </pc:spChg>
        <pc:spChg chg="del mod">
          <ac:chgData name="Paula Vázquez-Valero" userId="3a0e46d7-2099-40af-a155-aa45b68bfff3" providerId="ADAL" clId="{D54B23A4-C8FF-4C6F-8405-5D6D412F119D}" dt="2023-05-05T07:10:30.847" v="735" actId="21"/>
          <ac:spMkLst>
            <pc:docMk/>
            <pc:sldMk cId="514926318" sldId="992"/>
            <ac:spMk id="28" creationId="{289F24F6-764D-3598-5635-688F1C23EBAF}"/>
          </ac:spMkLst>
        </pc:spChg>
        <pc:spChg chg="del mod">
          <ac:chgData name="Paula Vázquez-Valero" userId="3a0e46d7-2099-40af-a155-aa45b68bfff3" providerId="ADAL" clId="{D54B23A4-C8FF-4C6F-8405-5D6D412F119D}" dt="2023-05-05T07:10:30.847" v="735" actId="21"/>
          <ac:spMkLst>
            <pc:docMk/>
            <pc:sldMk cId="514926318" sldId="992"/>
            <ac:spMk id="32" creationId="{840994CC-F3FD-CB6A-9B2E-905D5BD02DAD}"/>
          </ac:spMkLst>
        </pc:spChg>
        <pc:spChg chg="del mod">
          <ac:chgData name="Paula Vázquez-Valero" userId="3a0e46d7-2099-40af-a155-aa45b68bfff3" providerId="ADAL" clId="{D54B23A4-C8FF-4C6F-8405-5D6D412F119D}" dt="2023-05-05T07:10:30.847" v="735" actId="21"/>
          <ac:spMkLst>
            <pc:docMk/>
            <pc:sldMk cId="514926318" sldId="992"/>
            <ac:spMk id="41" creationId="{2DF35671-069A-4773-87A6-3BDBA7E690C7}"/>
          </ac:spMkLst>
        </pc:spChg>
        <pc:grpChg chg="del mod">
          <ac:chgData name="Paula Vázquez-Valero" userId="3a0e46d7-2099-40af-a155-aa45b68bfff3" providerId="ADAL" clId="{D54B23A4-C8FF-4C6F-8405-5D6D412F119D}" dt="2023-05-05T07:10:30.847" v="735" actId="21"/>
          <ac:grpSpMkLst>
            <pc:docMk/>
            <pc:sldMk cId="514926318" sldId="992"/>
            <ac:grpSpMk id="24" creationId="{665136CC-8760-BCF6-748B-935E18C80034}"/>
          </ac:grpSpMkLst>
        </pc:grpChg>
        <pc:picChg chg="add del mod">
          <ac:chgData name="Paula Vázquez-Valero" userId="3a0e46d7-2099-40af-a155-aa45b68bfff3" providerId="ADAL" clId="{D54B23A4-C8FF-4C6F-8405-5D6D412F119D}" dt="2023-05-05T06:56:45.177" v="118" actId="21"/>
          <ac:picMkLst>
            <pc:docMk/>
            <pc:sldMk cId="514926318" sldId="992"/>
            <ac:picMk id="3" creationId="{FF36DCD3-6ADF-E9B3-BC7E-B78146FA907C}"/>
          </ac:picMkLst>
        </pc:picChg>
        <pc:picChg chg="add del mod">
          <ac:chgData name="Paula Vázquez-Valero" userId="3a0e46d7-2099-40af-a155-aa45b68bfff3" providerId="ADAL" clId="{D54B23A4-C8FF-4C6F-8405-5D6D412F119D}" dt="2023-05-05T07:10:30.847" v="735" actId="21"/>
          <ac:picMkLst>
            <pc:docMk/>
            <pc:sldMk cId="514926318" sldId="992"/>
            <ac:picMk id="5" creationId="{0FABEB77-7C67-B940-1E70-5213ED1C4293}"/>
          </ac:picMkLst>
        </pc:picChg>
        <pc:picChg chg="del">
          <ac:chgData name="Paula Vázquez-Valero" userId="3a0e46d7-2099-40af-a155-aa45b68bfff3" providerId="ADAL" clId="{D54B23A4-C8FF-4C6F-8405-5D6D412F119D}" dt="2023-05-05T07:10:30.847" v="735" actId="21"/>
          <ac:picMkLst>
            <pc:docMk/>
            <pc:sldMk cId="514926318" sldId="992"/>
            <ac:picMk id="11" creationId="{46A1EDCF-D41A-4990-B12A-E9F6F29370DD}"/>
          </ac:picMkLst>
        </pc:picChg>
        <pc:picChg chg="del">
          <ac:chgData name="Paula Vázquez-Valero" userId="3a0e46d7-2099-40af-a155-aa45b68bfff3" providerId="ADAL" clId="{D54B23A4-C8FF-4C6F-8405-5D6D412F119D}" dt="2023-05-05T07:10:30.847" v="735" actId="21"/>
          <ac:picMkLst>
            <pc:docMk/>
            <pc:sldMk cId="514926318" sldId="992"/>
            <ac:picMk id="44" creationId="{B62C6D64-0B21-4AE8-8759-83AFFB915452}"/>
          </ac:picMkLst>
        </pc:picChg>
        <pc:picChg chg="mod">
          <ac:chgData name="Paula Vázquez-Valero" userId="3a0e46d7-2099-40af-a155-aa45b68bfff3" providerId="ADAL" clId="{D54B23A4-C8FF-4C6F-8405-5D6D412F119D}" dt="2023-05-05T07:03:44.972" v="209" actId="1038"/>
          <ac:picMkLst>
            <pc:docMk/>
            <pc:sldMk cId="514926318" sldId="992"/>
            <ac:picMk id="2052" creationId="{3ECF7191-F349-1138-CD52-682C892F871C}"/>
          </ac:picMkLst>
        </pc:picChg>
      </pc:sldChg>
      <pc:sldChg chg="addSp delSp modSp add mod modAnim">
        <pc:chgData name="Paula Vázquez-Valero" userId="3a0e46d7-2099-40af-a155-aa45b68bfff3" providerId="ADAL" clId="{D54B23A4-C8FF-4C6F-8405-5D6D412F119D}" dt="2023-05-05T07:16:05.063" v="833" actId="1076"/>
        <pc:sldMkLst>
          <pc:docMk/>
          <pc:sldMk cId="374093740" sldId="993"/>
        </pc:sldMkLst>
        <pc:spChg chg="add mod">
          <ac:chgData name="Paula Vázquez-Valero" userId="3a0e46d7-2099-40af-a155-aa45b68bfff3" providerId="ADAL" clId="{D54B23A4-C8FF-4C6F-8405-5D6D412F119D}" dt="2023-05-05T06:53:32.479" v="35"/>
          <ac:spMkLst>
            <pc:docMk/>
            <pc:sldMk cId="374093740" sldId="993"/>
            <ac:spMk id="3" creationId="{1CEC56F7-F09E-6D87-36F5-D254B6245D7F}"/>
          </ac:spMkLst>
        </pc:spChg>
        <pc:spChg chg="add mod">
          <ac:chgData name="Paula Vázquez-Valero" userId="3a0e46d7-2099-40af-a155-aa45b68bfff3" providerId="ADAL" clId="{D54B23A4-C8FF-4C6F-8405-5D6D412F119D}" dt="2023-05-05T07:12:21.599" v="769" actId="20577"/>
          <ac:spMkLst>
            <pc:docMk/>
            <pc:sldMk cId="374093740" sldId="993"/>
            <ac:spMk id="4" creationId="{86BCEE70-1590-8385-3784-C41D31F7BEB7}"/>
          </ac:spMkLst>
        </pc:spChg>
        <pc:spChg chg="add mod">
          <ac:chgData name="Paula Vázquez-Valero" userId="3a0e46d7-2099-40af-a155-aa45b68bfff3" providerId="ADAL" clId="{D54B23A4-C8FF-4C6F-8405-5D6D412F119D}" dt="2023-05-05T07:12:25.173" v="770" actId="1076"/>
          <ac:spMkLst>
            <pc:docMk/>
            <pc:sldMk cId="374093740" sldId="993"/>
            <ac:spMk id="5" creationId="{0B840576-F170-5F2A-D31A-74C3287AA169}"/>
          </ac:spMkLst>
        </pc:spChg>
        <pc:spChg chg="del">
          <ac:chgData name="Paula Vázquez-Valero" userId="3a0e46d7-2099-40af-a155-aa45b68bfff3" providerId="ADAL" clId="{D54B23A4-C8FF-4C6F-8405-5D6D412F119D}" dt="2023-05-05T06:53:32.199" v="34" actId="478"/>
          <ac:spMkLst>
            <pc:docMk/>
            <pc:sldMk cId="374093740" sldId="993"/>
            <ac:spMk id="33" creationId="{F6EBF477-5B38-42D2-8306-ABF1F35CD572}"/>
          </ac:spMkLst>
        </pc:spChg>
        <pc:spChg chg="mod">
          <ac:chgData name="Paula Vázquez-Valero" userId="3a0e46d7-2099-40af-a155-aa45b68bfff3" providerId="ADAL" clId="{D54B23A4-C8FF-4C6F-8405-5D6D412F119D}" dt="2023-05-05T07:11:56.313" v="755" actId="14100"/>
          <ac:spMkLst>
            <pc:docMk/>
            <pc:sldMk cId="374093740" sldId="993"/>
            <ac:spMk id="473" creationId="{FD858F0E-480E-8CCB-0F03-7CD84F120E3B}"/>
          </ac:spMkLst>
        </pc:spChg>
        <pc:spChg chg="mod">
          <ac:chgData name="Paula Vázquez-Valero" userId="3a0e46d7-2099-40af-a155-aa45b68bfff3" providerId="ADAL" clId="{D54B23A4-C8FF-4C6F-8405-5D6D412F119D}" dt="2023-05-05T07:11:59.375" v="756" actId="20577"/>
          <ac:spMkLst>
            <pc:docMk/>
            <pc:sldMk cId="374093740" sldId="993"/>
            <ac:spMk id="474" creationId="{EF562A5A-3A99-C2EA-E7A5-F4FA58D42D16}"/>
          </ac:spMkLst>
        </pc:spChg>
        <pc:spChg chg="mod">
          <ac:chgData name="Paula Vázquez-Valero" userId="3a0e46d7-2099-40af-a155-aa45b68bfff3" providerId="ADAL" clId="{D54B23A4-C8FF-4C6F-8405-5D6D412F119D}" dt="2023-05-05T07:12:01.522" v="758" actId="20577"/>
          <ac:spMkLst>
            <pc:docMk/>
            <pc:sldMk cId="374093740" sldId="993"/>
            <ac:spMk id="476" creationId="{C15F173D-8BDE-6F59-A3B0-D451CB85FE83}"/>
          </ac:spMkLst>
        </pc:spChg>
        <pc:spChg chg="mod">
          <ac:chgData name="Paula Vázquez-Valero" userId="3a0e46d7-2099-40af-a155-aa45b68bfff3" providerId="ADAL" clId="{D54B23A4-C8FF-4C6F-8405-5D6D412F119D}" dt="2023-05-05T07:12:03.357" v="760" actId="20577"/>
          <ac:spMkLst>
            <pc:docMk/>
            <pc:sldMk cId="374093740" sldId="993"/>
            <ac:spMk id="477" creationId="{D9BF2D73-2B46-FB54-D2BA-09E12DCB0694}"/>
          </ac:spMkLst>
        </pc:spChg>
        <pc:spChg chg="mod">
          <ac:chgData name="Paula Vázquez-Valero" userId="3a0e46d7-2099-40af-a155-aa45b68bfff3" providerId="ADAL" clId="{D54B23A4-C8FF-4C6F-8405-5D6D412F119D}" dt="2023-05-05T07:12:15.920" v="765" actId="1035"/>
          <ac:spMkLst>
            <pc:docMk/>
            <pc:sldMk cId="374093740" sldId="993"/>
            <ac:spMk id="478" creationId="{5961D26B-C057-9A9B-9F2D-4C0091C36A90}"/>
          </ac:spMkLst>
        </pc:spChg>
        <pc:spChg chg="mod">
          <ac:chgData name="Paula Vázquez-Valero" userId="3a0e46d7-2099-40af-a155-aa45b68bfff3" providerId="ADAL" clId="{D54B23A4-C8FF-4C6F-8405-5D6D412F119D}" dt="2023-05-05T07:12:40.614" v="773" actId="1076"/>
          <ac:spMkLst>
            <pc:docMk/>
            <pc:sldMk cId="374093740" sldId="993"/>
            <ac:spMk id="488" creationId="{8E71F7DE-0938-8B3B-9A00-BC9BBFBD123F}"/>
          </ac:spMkLst>
        </pc:spChg>
        <pc:spChg chg="mod">
          <ac:chgData name="Paula Vázquez-Valero" userId="3a0e46d7-2099-40af-a155-aa45b68bfff3" providerId="ADAL" clId="{D54B23A4-C8FF-4C6F-8405-5D6D412F119D}" dt="2023-05-05T07:12:35.844" v="772" actId="1076"/>
          <ac:spMkLst>
            <pc:docMk/>
            <pc:sldMk cId="374093740" sldId="993"/>
            <ac:spMk id="489" creationId="{57192E3A-731B-013C-2732-7BC7FCF61AA5}"/>
          </ac:spMkLst>
        </pc:spChg>
        <pc:spChg chg="mod">
          <ac:chgData name="Paula Vázquez-Valero" userId="3a0e46d7-2099-40af-a155-aa45b68bfff3" providerId="ADAL" clId="{D54B23A4-C8FF-4C6F-8405-5D6D412F119D}" dt="2023-05-05T07:12:29.625" v="771" actId="1076"/>
          <ac:spMkLst>
            <pc:docMk/>
            <pc:sldMk cId="374093740" sldId="993"/>
            <ac:spMk id="490" creationId="{FBD5E000-79F4-5A94-D3C3-1334C8CEF09A}"/>
          </ac:spMkLst>
        </pc:spChg>
        <pc:spChg chg="mod">
          <ac:chgData name="Paula Vázquez-Valero" userId="3a0e46d7-2099-40af-a155-aa45b68bfff3" providerId="ADAL" clId="{D54B23A4-C8FF-4C6F-8405-5D6D412F119D}" dt="2023-05-05T07:14:09.606" v="788" actId="14100"/>
          <ac:spMkLst>
            <pc:docMk/>
            <pc:sldMk cId="374093740" sldId="993"/>
            <ac:spMk id="491" creationId="{2C2FA87F-DD68-7B8B-704E-2168B3CC4403}"/>
          </ac:spMkLst>
        </pc:spChg>
        <pc:spChg chg="mod">
          <ac:chgData name="Paula Vázquez-Valero" userId="3a0e46d7-2099-40af-a155-aa45b68bfff3" providerId="ADAL" clId="{D54B23A4-C8FF-4C6F-8405-5D6D412F119D}" dt="2023-05-05T07:14:18.703" v="794" actId="20577"/>
          <ac:spMkLst>
            <pc:docMk/>
            <pc:sldMk cId="374093740" sldId="993"/>
            <ac:spMk id="492" creationId="{7FABCFA3-1AE9-F5FF-BB73-3049DB956A62}"/>
          </ac:spMkLst>
        </pc:spChg>
        <pc:spChg chg="mod">
          <ac:chgData name="Paula Vázquez-Valero" userId="3a0e46d7-2099-40af-a155-aa45b68bfff3" providerId="ADAL" clId="{D54B23A4-C8FF-4C6F-8405-5D6D412F119D}" dt="2023-05-05T07:14:24.632" v="798" actId="20577"/>
          <ac:spMkLst>
            <pc:docMk/>
            <pc:sldMk cId="374093740" sldId="993"/>
            <ac:spMk id="494" creationId="{95F326FE-3FFA-82C9-62DB-DBBF07713F90}"/>
          </ac:spMkLst>
        </pc:spChg>
        <pc:spChg chg="mod">
          <ac:chgData name="Paula Vázquez-Valero" userId="3a0e46d7-2099-40af-a155-aa45b68bfff3" providerId="ADAL" clId="{D54B23A4-C8FF-4C6F-8405-5D6D412F119D}" dt="2023-05-05T07:14:37.356" v="804" actId="20577"/>
          <ac:spMkLst>
            <pc:docMk/>
            <pc:sldMk cId="374093740" sldId="993"/>
            <ac:spMk id="496" creationId="{9A0F171B-1A31-3335-05AA-6AC7F5E538D4}"/>
          </ac:spMkLst>
        </pc:spChg>
        <pc:spChg chg="mod">
          <ac:chgData name="Paula Vázquez-Valero" userId="3a0e46d7-2099-40af-a155-aa45b68bfff3" providerId="ADAL" clId="{D54B23A4-C8FF-4C6F-8405-5D6D412F119D}" dt="2023-05-05T07:14:39.995" v="806" actId="20577"/>
          <ac:spMkLst>
            <pc:docMk/>
            <pc:sldMk cId="374093740" sldId="993"/>
            <ac:spMk id="500" creationId="{9067F5DE-6C3B-A4F0-EFEB-6EB80492FAA7}"/>
          </ac:spMkLst>
        </pc:spChg>
        <pc:spChg chg="del">
          <ac:chgData name="Paula Vázquez-Valero" userId="3a0e46d7-2099-40af-a155-aa45b68bfff3" providerId="ADAL" clId="{D54B23A4-C8FF-4C6F-8405-5D6D412F119D}" dt="2023-05-05T07:14:29.761" v="799" actId="478"/>
          <ac:spMkLst>
            <pc:docMk/>
            <pc:sldMk cId="374093740" sldId="993"/>
            <ac:spMk id="501" creationId="{9A8763AA-A2C4-0AC1-2F9E-A4E721F819B1}"/>
          </ac:spMkLst>
        </pc:spChg>
        <pc:spChg chg="mod">
          <ac:chgData name="Paula Vázquez-Valero" userId="3a0e46d7-2099-40af-a155-aa45b68bfff3" providerId="ADAL" clId="{D54B23A4-C8FF-4C6F-8405-5D6D412F119D}" dt="2023-05-05T07:14:21.611" v="796" actId="1076"/>
          <ac:spMkLst>
            <pc:docMk/>
            <pc:sldMk cId="374093740" sldId="993"/>
            <ac:spMk id="503" creationId="{51F9F478-0F33-CE94-2338-76DC5A1DDA58}"/>
          </ac:spMkLst>
        </pc:spChg>
        <pc:spChg chg="mod">
          <ac:chgData name="Paula Vázquez-Valero" userId="3a0e46d7-2099-40af-a155-aa45b68bfff3" providerId="ADAL" clId="{D54B23A4-C8FF-4C6F-8405-5D6D412F119D}" dt="2023-05-05T07:15:03.765" v="813" actId="1076"/>
          <ac:spMkLst>
            <pc:docMk/>
            <pc:sldMk cId="374093740" sldId="993"/>
            <ac:spMk id="504" creationId="{0F3D85F7-51C6-C36D-45E0-F13CF1AB6FC1}"/>
          </ac:spMkLst>
        </pc:spChg>
        <pc:spChg chg="mod">
          <ac:chgData name="Paula Vázquez-Valero" userId="3a0e46d7-2099-40af-a155-aa45b68bfff3" providerId="ADAL" clId="{D54B23A4-C8FF-4C6F-8405-5D6D412F119D}" dt="2023-05-05T07:15:00.038" v="812" actId="1076"/>
          <ac:spMkLst>
            <pc:docMk/>
            <pc:sldMk cId="374093740" sldId="993"/>
            <ac:spMk id="505" creationId="{03CD30A4-599E-D948-C72A-D268B9F14C28}"/>
          </ac:spMkLst>
        </pc:spChg>
        <pc:spChg chg="mod">
          <ac:chgData name="Paula Vázquez-Valero" userId="3a0e46d7-2099-40af-a155-aa45b68bfff3" providerId="ADAL" clId="{D54B23A4-C8FF-4C6F-8405-5D6D412F119D}" dt="2023-05-05T07:15:37.919" v="819" actId="14100"/>
          <ac:spMkLst>
            <pc:docMk/>
            <pc:sldMk cId="374093740" sldId="993"/>
            <ac:spMk id="612" creationId="{12A99916-15B7-EC1B-D894-F23B99196598}"/>
          </ac:spMkLst>
        </pc:spChg>
        <pc:spChg chg="mod">
          <ac:chgData name="Paula Vázquez-Valero" userId="3a0e46d7-2099-40af-a155-aa45b68bfff3" providerId="ADAL" clId="{D54B23A4-C8FF-4C6F-8405-5D6D412F119D}" dt="2023-05-05T07:15:56.137" v="832" actId="20577"/>
          <ac:spMkLst>
            <pc:docMk/>
            <pc:sldMk cId="374093740" sldId="993"/>
            <ac:spMk id="613" creationId="{D76534DF-EDFF-4E37-35D0-5CFEDACD250F}"/>
          </ac:spMkLst>
        </pc:spChg>
        <pc:spChg chg="mod">
          <ac:chgData name="Paula Vázquez-Valero" userId="3a0e46d7-2099-40af-a155-aa45b68bfff3" providerId="ADAL" clId="{D54B23A4-C8FF-4C6F-8405-5D6D412F119D}" dt="2023-05-05T07:15:49.861" v="826" actId="20577"/>
          <ac:spMkLst>
            <pc:docMk/>
            <pc:sldMk cId="374093740" sldId="993"/>
            <ac:spMk id="614" creationId="{EE36ED7D-0156-8A8B-1B18-BB7944532FE5}"/>
          </ac:spMkLst>
        </pc:spChg>
        <pc:spChg chg="mod">
          <ac:chgData name="Paula Vázquez-Valero" userId="3a0e46d7-2099-40af-a155-aa45b68bfff3" providerId="ADAL" clId="{D54B23A4-C8FF-4C6F-8405-5D6D412F119D}" dt="2023-05-05T07:15:53.848" v="830" actId="20577"/>
          <ac:spMkLst>
            <pc:docMk/>
            <pc:sldMk cId="374093740" sldId="993"/>
            <ac:spMk id="615" creationId="{806BFAB2-92B0-615F-A19D-43CF18D67BDB}"/>
          </ac:spMkLst>
        </pc:spChg>
        <pc:spChg chg="mod">
          <ac:chgData name="Paula Vázquez-Valero" userId="3a0e46d7-2099-40af-a155-aa45b68bfff3" providerId="ADAL" clId="{D54B23A4-C8FF-4C6F-8405-5D6D412F119D}" dt="2023-05-05T07:16:05.063" v="833" actId="1076"/>
          <ac:spMkLst>
            <pc:docMk/>
            <pc:sldMk cId="374093740" sldId="993"/>
            <ac:spMk id="623" creationId="{BDEBA411-952E-C239-59EE-032DDC31F5E1}"/>
          </ac:spMkLst>
        </pc:spChg>
        <pc:spChg chg="mod">
          <ac:chgData name="Paula Vázquez-Valero" userId="3a0e46d7-2099-40af-a155-aa45b68bfff3" providerId="ADAL" clId="{D54B23A4-C8FF-4C6F-8405-5D6D412F119D}" dt="2023-05-05T07:16:05.063" v="833" actId="1076"/>
          <ac:spMkLst>
            <pc:docMk/>
            <pc:sldMk cId="374093740" sldId="993"/>
            <ac:spMk id="624" creationId="{D1BE0C0A-7BE3-0B0E-BC5F-B75EA0BCE07E}"/>
          </ac:spMkLst>
        </pc:spChg>
        <pc:spChg chg="mod">
          <ac:chgData name="Paula Vázquez-Valero" userId="3a0e46d7-2099-40af-a155-aa45b68bfff3" providerId="ADAL" clId="{D54B23A4-C8FF-4C6F-8405-5D6D412F119D}" dt="2023-05-05T07:16:05.063" v="833" actId="1076"/>
          <ac:spMkLst>
            <pc:docMk/>
            <pc:sldMk cId="374093740" sldId="993"/>
            <ac:spMk id="625" creationId="{827F4207-D4CD-4ED8-3289-D0927EA49FC5}"/>
          </ac:spMkLst>
        </pc:spChg>
        <pc:spChg chg="mod">
          <ac:chgData name="Paula Vázquez-Valero" userId="3a0e46d7-2099-40af-a155-aa45b68bfff3" providerId="ADAL" clId="{D54B23A4-C8FF-4C6F-8405-5D6D412F119D}" dt="2023-05-05T07:16:05.063" v="833" actId="1076"/>
          <ac:spMkLst>
            <pc:docMk/>
            <pc:sldMk cId="374093740" sldId="993"/>
            <ac:spMk id="626" creationId="{2AAB8945-3BDC-700A-E9AF-72AF758DB80F}"/>
          </ac:spMkLst>
        </pc:spChg>
      </pc:sldChg>
      <pc:sldChg chg="add del">
        <pc:chgData name="Paula Vázquez-Valero" userId="3a0e46d7-2099-40af-a155-aa45b68bfff3" providerId="ADAL" clId="{D54B23A4-C8FF-4C6F-8405-5D6D412F119D}" dt="2023-05-05T07:16:10.246" v="834" actId="47"/>
        <pc:sldMkLst>
          <pc:docMk/>
          <pc:sldMk cId="3606080168" sldId="994"/>
        </pc:sldMkLst>
      </pc:sldChg>
      <pc:sldChg chg="addSp delSp modSp add mod delAnim modAnim modNotesTx">
        <pc:chgData name="Paula Vázquez-Valero" userId="3a0e46d7-2099-40af-a155-aa45b68bfff3" providerId="ADAL" clId="{D54B23A4-C8FF-4C6F-8405-5D6D412F119D}" dt="2023-05-05T08:43:37.089" v="3213" actId="20577"/>
        <pc:sldMkLst>
          <pc:docMk/>
          <pc:sldMk cId="2260084412" sldId="995"/>
        </pc:sldMkLst>
        <pc:spChg chg="mod">
          <ac:chgData name="Paula Vázquez-Valero" userId="3a0e46d7-2099-40af-a155-aa45b68bfff3" providerId="ADAL" clId="{D54B23A4-C8FF-4C6F-8405-5D6D412F119D}" dt="2023-05-05T07:41:29.117" v="2281" actId="20577"/>
          <ac:spMkLst>
            <pc:docMk/>
            <pc:sldMk cId="2260084412" sldId="995"/>
            <ac:spMk id="2" creationId="{9E5D7D67-0354-4144-9687-63666CDEA2E4}"/>
          </ac:spMkLst>
        </pc:spChg>
        <pc:spChg chg="del">
          <ac:chgData name="Paula Vázquez-Valero" userId="3a0e46d7-2099-40af-a155-aa45b68bfff3" providerId="ADAL" clId="{D54B23A4-C8FF-4C6F-8405-5D6D412F119D}" dt="2023-05-05T07:10:37.446" v="736" actId="478"/>
          <ac:spMkLst>
            <pc:docMk/>
            <pc:sldMk cId="2260084412" sldId="995"/>
            <ac:spMk id="4" creationId="{CD2D38DF-F070-F249-C95C-8DEB3337F478}"/>
          </ac:spMkLst>
        </pc:spChg>
        <pc:spChg chg="add del mod">
          <ac:chgData name="Paula Vázquez-Valero" userId="3a0e46d7-2099-40af-a155-aa45b68bfff3" providerId="ADAL" clId="{D54B23A4-C8FF-4C6F-8405-5D6D412F119D}" dt="2023-05-05T07:10:50.761" v="740" actId="21"/>
          <ac:spMkLst>
            <pc:docMk/>
            <pc:sldMk cId="2260084412" sldId="995"/>
            <ac:spMk id="5" creationId="{1D96C110-D5FF-1616-0211-98438A9C4B21}"/>
          </ac:spMkLst>
        </pc:spChg>
        <pc:spChg chg="del">
          <ac:chgData name="Paula Vázquez-Valero" userId="3a0e46d7-2099-40af-a155-aa45b68bfff3" providerId="ADAL" clId="{D54B23A4-C8FF-4C6F-8405-5D6D412F119D}" dt="2023-05-05T07:10:37.446" v="736" actId="478"/>
          <ac:spMkLst>
            <pc:docMk/>
            <pc:sldMk cId="2260084412" sldId="995"/>
            <ac:spMk id="6" creationId="{54F600F5-5D57-16E7-A34F-F93C63F9E620}"/>
          </ac:spMkLst>
        </pc:spChg>
        <pc:spChg chg="del">
          <ac:chgData name="Paula Vázquez-Valero" userId="3a0e46d7-2099-40af-a155-aa45b68bfff3" providerId="ADAL" clId="{D54B23A4-C8FF-4C6F-8405-5D6D412F119D}" dt="2023-05-05T07:10:37.446" v="736" actId="478"/>
          <ac:spMkLst>
            <pc:docMk/>
            <pc:sldMk cId="2260084412" sldId="995"/>
            <ac:spMk id="7" creationId="{4B1B1263-78F5-2192-1FB3-751B3941EAFD}"/>
          </ac:spMkLst>
        </pc:spChg>
        <pc:spChg chg="del">
          <ac:chgData name="Paula Vázquez-Valero" userId="3a0e46d7-2099-40af-a155-aa45b68bfff3" providerId="ADAL" clId="{D54B23A4-C8FF-4C6F-8405-5D6D412F119D}" dt="2023-05-05T07:10:37.446" v="736" actId="478"/>
          <ac:spMkLst>
            <pc:docMk/>
            <pc:sldMk cId="2260084412" sldId="995"/>
            <ac:spMk id="8" creationId="{90F51C5E-64B5-EA66-5C53-8C29512BF0CB}"/>
          </ac:spMkLst>
        </pc:spChg>
        <pc:spChg chg="add del mod">
          <ac:chgData name="Paula Vázquez-Valero" userId="3a0e46d7-2099-40af-a155-aa45b68bfff3" providerId="ADAL" clId="{D54B23A4-C8FF-4C6F-8405-5D6D412F119D}" dt="2023-05-05T07:17:00.644" v="845" actId="478"/>
          <ac:spMkLst>
            <pc:docMk/>
            <pc:sldMk cId="2260084412" sldId="995"/>
            <ac:spMk id="9" creationId="{C7BD70C0-B2B1-8747-4119-EEEE0F14DCB3}"/>
          </ac:spMkLst>
        </pc:spChg>
        <pc:spChg chg="mod">
          <ac:chgData name="Paula Vázquez-Valero" userId="3a0e46d7-2099-40af-a155-aa45b68bfff3" providerId="ADAL" clId="{D54B23A4-C8FF-4C6F-8405-5D6D412F119D}" dt="2023-05-05T07:10:39.247" v="738"/>
          <ac:spMkLst>
            <pc:docMk/>
            <pc:sldMk cId="2260084412" sldId="995"/>
            <ac:spMk id="18" creationId="{39D8BB57-19F2-4087-AC39-80E76C5AA1B5}"/>
          </ac:spMkLst>
        </pc:spChg>
        <pc:spChg chg="add del mod">
          <ac:chgData name="Paula Vázquez-Valero" userId="3a0e46d7-2099-40af-a155-aa45b68bfff3" providerId="ADAL" clId="{D54B23A4-C8FF-4C6F-8405-5D6D412F119D}" dt="2023-05-05T07:17:00.644" v="845" actId="478"/>
          <ac:spMkLst>
            <pc:docMk/>
            <pc:sldMk cId="2260084412" sldId="995"/>
            <ac:spMk id="19" creationId="{A2136BF0-E8B7-EC85-5203-7FF66BF41C49}"/>
          </ac:spMkLst>
        </pc:spChg>
        <pc:spChg chg="add del mod">
          <ac:chgData name="Paula Vázquez-Valero" userId="3a0e46d7-2099-40af-a155-aa45b68bfff3" providerId="ADAL" clId="{D54B23A4-C8FF-4C6F-8405-5D6D412F119D}" dt="2023-05-05T07:17:00.644" v="845" actId="478"/>
          <ac:spMkLst>
            <pc:docMk/>
            <pc:sldMk cId="2260084412" sldId="995"/>
            <ac:spMk id="20" creationId="{829BED7D-85DD-D04B-A22F-1B2B9071CD3E}"/>
          </ac:spMkLst>
        </pc:spChg>
        <pc:spChg chg="add del mod">
          <ac:chgData name="Paula Vázquez-Valero" userId="3a0e46d7-2099-40af-a155-aa45b68bfff3" providerId="ADAL" clId="{D54B23A4-C8FF-4C6F-8405-5D6D412F119D}" dt="2023-05-05T07:17:00.644" v="845" actId="478"/>
          <ac:spMkLst>
            <pc:docMk/>
            <pc:sldMk cId="2260084412" sldId="995"/>
            <ac:spMk id="21" creationId="{61FA8BED-12B5-8D4B-1F65-57E8600FCB45}"/>
          </ac:spMkLst>
        </pc:spChg>
        <pc:spChg chg="add del mod">
          <ac:chgData name="Paula Vázquez-Valero" userId="3a0e46d7-2099-40af-a155-aa45b68bfff3" providerId="ADAL" clId="{D54B23A4-C8FF-4C6F-8405-5D6D412F119D}" dt="2023-05-05T07:17:00.644" v="845" actId="478"/>
          <ac:spMkLst>
            <pc:docMk/>
            <pc:sldMk cId="2260084412" sldId="995"/>
            <ac:spMk id="22" creationId="{771EE7A6-D985-2030-D2C8-8ED0E7B201B4}"/>
          </ac:spMkLst>
        </pc:spChg>
        <pc:spChg chg="add del mod">
          <ac:chgData name="Paula Vázquez-Valero" userId="3a0e46d7-2099-40af-a155-aa45b68bfff3" providerId="ADAL" clId="{D54B23A4-C8FF-4C6F-8405-5D6D412F119D}" dt="2023-05-05T07:17:00.644" v="845" actId="478"/>
          <ac:spMkLst>
            <pc:docMk/>
            <pc:sldMk cId="2260084412" sldId="995"/>
            <ac:spMk id="23" creationId="{3D23F887-D720-6F18-514E-EC88B4C6D38A}"/>
          </ac:spMkLst>
        </pc:spChg>
        <pc:spChg chg="add del mod">
          <ac:chgData name="Paula Vázquez-Valero" userId="3a0e46d7-2099-40af-a155-aa45b68bfff3" providerId="ADAL" clId="{D54B23A4-C8FF-4C6F-8405-5D6D412F119D}" dt="2023-05-05T07:10:50.761" v="740" actId="21"/>
          <ac:spMkLst>
            <pc:docMk/>
            <pc:sldMk cId="2260084412" sldId="995"/>
            <ac:spMk id="25" creationId="{3385C648-56AC-E887-4850-2533E55BAFB9}"/>
          </ac:spMkLst>
        </pc:spChg>
        <pc:spChg chg="add del mod">
          <ac:chgData name="Paula Vázquez-Valero" userId="3a0e46d7-2099-40af-a155-aa45b68bfff3" providerId="ADAL" clId="{D54B23A4-C8FF-4C6F-8405-5D6D412F119D}" dt="2023-05-05T07:17:00.644" v="845" actId="478"/>
          <ac:spMkLst>
            <pc:docMk/>
            <pc:sldMk cId="2260084412" sldId="995"/>
            <ac:spMk id="26" creationId="{CF03C93E-D219-C088-D01D-304F7EAF6959}"/>
          </ac:spMkLst>
        </pc:spChg>
        <pc:spChg chg="add del mod">
          <ac:chgData name="Paula Vázquez-Valero" userId="3a0e46d7-2099-40af-a155-aa45b68bfff3" providerId="ADAL" clId="{D54B23A4-C8FF-4C6F-8405-5D6D412F119D}" dt="2023-05-05T07:17:00.644" v="845" actId="478"/>
          <ac:spMkLst>
            <pc:docMk/>
            <pc:sldMk cId="2260084412" sldId="995"/>
            <ac:spMk id="27" creationId="{B0F55DDF-B448-884C-68DE-F6ED87EF7215}"/>
          </ac:spMkLst>
        </pc:spChg>
        <pc:spChg chg="add del mod">
          <ac:chgData name="Paula Vázquez-Valero" userId="3a0e46d7-2099-40af-a155-aa45b68bfff3" providerId="ADAL" clId="{D54B23A4-C8FF-4C6F-8405-5D6D412F119D}" dt="2023-05-05T07:17:00.644" v="845" actId="478"/>
          <ac:spMkLst>
            <pc:docMk/>
            <pc:sldMk cId="2260084412" sldId="995"/>
            <ac:spMk id="29" creationId="{8F4403C3-8099-32D7-FCEB-CD31768D9B59}"/>
          </ac:spMkLst>
        </pc:spChg>
        <pc:spChg chg="add del mod">
          <ac:chgData name="Paula Vázquez-Valero" userId="3a0e46d7-2099-40af-a155-aa45b68bfff3" providerId="ADAL" clId="{D54B23A4-C8FF-4C6F-8405-5D6D412F119D}" dt="2023-05-05T07:17:00.644" v="845" actId="478"/>
          <ac:spMkLst>
            <pc:docMk/>
            <pc:sldMk cId="2260084412" sldId="995"/>
            <ac:spMk id="31" creationId="{D51FF52A-5297-04E0-823D-4F925F4B9B5B}"/>
          </ac:spMkLst>
        </pc:spChg>
        <pc:spChg chg="add mod">
          <ac:chgData name="Paula Vázquez-Valero" userId="3a0e46d7-2099-40af-a155-aa45b68bfff3" providerId="ADAL" clId="{D54B23A4-C8FF-4C6F-8405-5D6D412F119D}" dt="2023-05-05T07:11:06.490" v="748"/>
          <ac:spMkLst>
            <pc:docMk/>
            <pc:sldMk cId="2260084412" sldId="995"/>
            <ac:spMk id="32" creationId="{E58DEF41-0D1E-F38B-1793-38D6566B280A}"/>
          </ac:spMkLst>
        </pc:spChg>
        <pc:spChg chg="del">
          <ac:chgData name="Paula Vázquez-Valero" userId="3a0e46d7-2099-40af-a155-aa45b68bfff3" providerId="ADAL" clId="{D54B23A4-C8FF-4C6F-8405-5D6D412F119D}" dt="2023-05-05T07:11:06.234" v="747" actId="478"/>
          <ac:spMkLst>
            <pc:docMk/>
            <pc:sldMk cId="2260084412" sldId="995"/>
            <ac:spMk id="33" creationId="{F6EBF477-5B38-42D2-8306-ABF1F35CD572}"/>
          </ac:spMkLst>
        </pc:spChg>
        <pc:spChg chg="add mod">
          <ac:chgData name="Paula Vázquez-Valero" userId="3a0e46d7-2099-40af-a155-aa45b68bfff3" providerId="ADAL" clId="{D54B23A4-C8FF-4C6F-8405-5D6D412F119D}" dt="2023-05-05T07:17:01.605" v="846"/>
          <ac:spMkLst>
            <pc:docMk/>
            <pc:sldMk cId="2260084412" sldId="995"/>
            <ac:spMk id="35" creationId="{BE1F446B-CCE3-16AD-7F50-FF076D5860F1}"/>
          </ac:spMkLst>
        </pc:spChg>
        <pc:spChg chg="add mod">
          <ac:chgData name="Paula Vázquez-Valero" userId="3a0e46d7-2099-40af-a155-aa45b68bfff3" providerId="ADAL" clId="{D54B23A4-C8FF-4C6F-8405-5D6D412F119D}" dt="2023-05-05T07:17:11.754" v="847" actId="1076"/>
          <ac:spMkLst>
            <pc:docMk/>
            <pc:sldMk cId="2260084412" sldId="995"/>
            <ac:spMk id="36" creationId="{423E4FEE-8E4F-6BC4-BDBF-7F089DBCBE73}"/>
          </ac:spMkLst>
        </pc:spChg>
        <pc:spChg chg="add mod">
          <ac:chgData name="Paula Vázquez-Valero" userId="3a0e46d7-2099-40af-a155-aa45b68bfff3" providerId="ADAL" clId="{D54B23A4-C8FF-4C6F-8405-5D6D412F119D}" dt="2023-05-05T07:17:01.605" v="846"/>
          <ac:spMkLst>
            <pc:docMk/>
            <pc:sldMk cId="2260084412" sldId="995"/>
            <ac:spMk id="37" creationId="{686487DF-AC00-E29C-510E-706841418F0A}"/>
          </ac:spMkLst>
        </pc:spChg>
        <pc:spChg chg="add mod">
          <ac:chgData name="Paula Vázquez-Valero" userId="3a0e46d7-2099-40af-a155-aa45b68bfff3" providerId="ADAL" clId="{D54B23A4-C8FF-4C6F-8405-5D6D412F119D}" dt="2023-05-05T07:17:01.605" v="846"/>
          <ac:spMkLst>
            <pc:docMk/>
            <pc:sldMk cId="2260084412" sldId="995"/>
            <ac:spMk id="38" creationId="{48841135-66EB-1978-845D-C1896E6FD4D7}"/>
          </ac:spMkLst>
        </pc:spChg>
        <pc:spChg chg="add mod">
          <ac:chgData name="Paula Vázquez-Valero" userId="3a0e46d7-2099-40af-a155-aa45b68bfff3" providerId="ADAL" clId="{D54B23A4-C8FF-4C6F-8405-5D6D412F119D}" dt="2023-05-05T07:17:01.605" v="846"/>
          <ac:spMkLst>
            <pc:docMk/>
            <pc:sldMk cId="2260084412" sldId="995"/>
            <ac:spMk id="39" creationId="{09021598-2E08-FFB7-4AD2-9DE98702DCDA}"/>
          </ac:spMkLst>
        </pc:spChg>
        <pc:spChg chg="add mod">
          <ac:chgData name="Paula Vázquez-Valero" userId="3a0e46d7-2099-40af-a155-aa45b68bfff3" providerId="ADAL" clId="{D54B23A4-C8FF-4C6F-8405-5D6D412F119D}" dt="2023-05-05T07:17:01.605" v="846"/>
          <ac:spMkLst>
            <pc:docMk/>
            <pc:sldMk cId="2260084412" sldId="995"/>
            <ac:spMk id="43" creationId="{5E3F594E-496B-EB1F-C8FA-C87607DDE4F8}"/>
          </ac:spMkLst>
        </pc:spChg>
        <pc:spChg chg="add mod">
          <ac:chgData name="Paula Vázquez-Valero" userId="3a0e46d7-2099-40af-a155-aa45b68bfff3" providerId="ADAL" clId="{D54B23A4-C8FF-4C6F-8405-5D6D412F119D}" dt="2023-05-05T07:17:01.605" v="846"/>
          <ac:spMkLst>
            <pc:docMk/>
            <pc:sldMk cId="2260084412" sldId="995"/>
            <ac:spMk id="44" creationId="{033F7515-340E-47C8-9BE9-FC214395AC73}"/>
          </ac:spMkLst>
        </pc:spChg>
        <pc:spChg chg="add mod">
          <ac:chgData name="Paula Vázquez-Valero" userId="3a0e46d7-2099-40af-a155-aa45b68bfff3" providerId="ADAL" clId="{D54B23A4-C8FF-4C6F-8405-5D6D412F119D}" dt="2023-05-05T07:17:01.605" v="846"/>
          <ac:spMkLst>
            <pc:docMk/>
            <pc:sldMk cId="2260084412" sldId="995"/>
            <ac:spMk id="45" creationId="{0B53E6C0-FCB5-E756-3B34-679B331BA72C}"/>
          </ac:spMkLst>
        </pc:spChg>
        <pc:spChg chg="add mod">
          <ac:chgData name="Paula Vázquez-Valero" userId="3a0e46d7-2099-40af-a155-aa45b68bfff3" providerId="ADAL" clId="{D54B23A4-C8FF-4C6F-8405-5D6D412F119D}" dt="2023-05-05T07:17:24.208" v="850" actId="14100"/>
          <ac:spMkLst>
            <pc:docMk/>
            <pc:sldMk cId="2260084412" sldId="995"/>
            <ac:spMk id="46" creationId="{901934E8-268B-9572-0C06-A3A5DDDFC9B2}"/>
          </ac:spMkLst>
        </pc:spChg>
        <pc:spChg chg="add mod">
          <ac:chgData name="Paula Vázquez-Valero" userId="3a0e46d7-2099-40af-a155-aa45b68bfff3" providerId="ADAL" clId="{D54B23A4-C8FF-4C6F-8405-5D6D412F119D}" dt="2023-05-05T07:17:11.754" v="847" actId="1076"/>
          <ac:spMkLst>
            <pc:docMk/>
            <pc:sldMk cId="2260084412" sldId="995"/>
            <ac:spMk id="48" creationId="{0490D418-0956-3B77-8048-38A3114A404F}"/>
          </ac:spMkLst>
        </pc:spChg>
        <pc:spChg chg="del">
          <ac:chgData name="Paula Vázquez-Valero" userId="3a0e46d7-2099-40af-a155-aa45b68bfff3" providerId="ADAL" clId="{D54B23A4-C8FF-4C6F-8405-5D6D412F119D}" dt="2023-05-05T07:10:37.446" v="736" actId="478"/>
          <ac:spMkLst>
            <pc:docMk/>
            <pc:sldMk cId="2260084412" sldId="995"/>
            <ac:spMk id="50" creationId="{AF5FD652-C8C8-CB3D-49B1-BF832DAC6F0B}"/>
          </ac:spMkLst>
        </pc:spChg>
        <pc:spChg chg="add mod">
          <ac:chgData name="Paula Vázquez-Valero" userId="3a0e46d7-2099-40af-a155-aa45b68bfff3" providerId="ADAL" clId="{D54B23A4-C8FF-4C6F-8405-5D6D412F119D}" dt="2023-05-05T07:17:01.605" v="846"/>
          <ac:spMkLst>
            <pc:docMk/>
            <pc:sldMk cId="2260084412" sldId="995"/>
            <ac:spMk id="51" creationId="{E20BCD23-23C4-D2B3-EC15-A415B06C34B3}"/>
          </ac:spMkLst>
        </pc:spChg>
        <pc:spChg chg="add mod">
          <ac:chgData name="Paula Vázquez-Valero" userId="3a0e46d7-2099-40af-a155-aa45b68bfff3" providerId="ADAL" clId="{D54B23A4-C8FF-4C6F-8405-5D6D412F119D}" dt="2023-05-05T07:17:01.605" v="846"/>
          <ac:spMkLst>
            <pc:docMk/>
            <pc:sldMk cId="2260084412" sldId="995"/>
            <ac:spMk id="52" creationId="{92606D0C-8F56-07B0-BD02-7060BBBFF81C}"/>
          </ac:spMkLst>
        </pc:spChg>
        <pc:spChg chg="del">
          <ac:chgData name="Paula Vázquez-Valero" userId="3a0e46d7-2099-40af-a155-aa45b68bfff3" providerId="ADAL" clId="{D54B23A4-C8FF-4C6F-8405-5D6D412F119D}" dt="2023-05-05T07:10:37.446" v="736" actId="478"/>
          <ac:spMkLst>
            <pc:docMk/>
            <pc:sldMk cId="2260084412" sldId="995"/>
            <ac:spMk id="53" creationId="{8F382686-951F-BCC2-1AA9-DBDA3E68A93A}"/>
          </ac:spMkLst>
        </pc:spChg>
        <pc:spChg chg="del">
          <ac:chgData name="Paula Vázquez-Valero" userId="3a0e46d7-2099-40af-a155-aa45b68bfff3" providerId="ADAL" clId="{D54B23A4-C8FF-4C6F-8405-5D6D412F119D}" dt="2023-05-05T07:10:37.446" v="736" actId="478"/>
          <ac:spMkLst>
            <pc:docMk/>
            <pc:sldMk cId="2260084412" sldId="995"/>
            <ac:spMk id="54" creationId="{129FC7A0-6290-026F-535E-D2C5DF6F5E0A}"/>
          </ac:spMkLst>
        </pc:spChg>
        <pc:spChg chg="del">
          <ac:chgData name="Paula Vázquez-Valero" userId="3a0e46d7-2099-40af-a155-aa45b68bfff3" providerId="ADAL" clId="{D54B23A4-C8FF-4C6F-8405-5D6D412F119D}" dt="2023-05-05T07:10:37.446" v="736" actId="478"/>
          <ac:spMkLst>
            <pc:docMk/>
            <pc:sldMk cId="2260084412" sldId="995"/>
            <ac:spMk id="55" creationId="{25F9D5AA-DC79-CD1F-FCA2-E6DFFCB04CFA}"/>
          </ac:spMkLst>
        </pc:spChg>
        <pc:spChg chg="del">
          <ac:chgData name="Paula Vázquez-Valero" userId="3a0e46d7-2099-40af-a155-aa45b68bfff3" providerId="ADAL" clId="{D54B23A4-C8FF-4C6F-8405-5D6D412F119D}" dt="2023-05-05T07:10:37.446" v="736" actId="478"/>
          <ac:spMkLst>
            <pc:docMk/>
            <pc:sldMk cId="2260084412" sldId="995"/>
            <ac:spMk id="56" creationId="{D6BE611E-2F1A-E164-3F44-0D97E47F00A6}"/>
          </ac:spMkLst>
        </pc:spChg>
        <pc:spChg chg="del">
          <ac:chgData name="Paula Vázquez-Valero" userId="3a0e46d7-2099-40af-a155-aa45b68bfff3" providerId="ADAL" clId="{D54B23A4-C8FF-4C6F-8405-5D6D412F119D}" dt="2023-05-05T07:10:37.446" v="736" actId="478"/>
          <ac:spMkLst>
            <pc:docMk/>
            <pc:sldMk cId="2260084412" sldId="995"/>
            <ac:spMk id="57" creationId="{08C33F91-5EAD-1712-E1B1-088CDA01FD6D}"/>
          </ac:spMkLst>
        </pc:spChg>
        <pc:spChg chg="del">
          <ac:chgData name="Paula Vázquez-Valero" userId="3a0e46d7-2099-40af-a155-aa45b68bfff3" providerId="ADAL" clId="{D54B23A4-C8FF-4C6F-8405-5D6D412F119D}" dt="2023-05-05T07:10:37.446" v="736" actId="478"/>
          <ac:spMkLst>
            <pc:docMk/>
            <pc:sldMk cId="2260084412" sldId="995"/>
            <ac:spMk id="58" creationId="{30EDC5DD-69CF-1739-D5DF-EB624E524582}"/>
          </ac:spMkLst>
        </pc:spChg>
        <pc:spChg chg="del">
          <ac:chgData name="Paula Vázquez-Valero" userId="3a0e46d7-2099-40af-a155-aa45b68bfff3" providerId="ADAL" clId="{D54B23A4-C8FF-4C6F-8405-5D6D412F119D}" dt="2023-05-05T07:10:37.446" v="736" actId="478"/>
          <ac:spMkLst>
            <pc:docMk/>
            <pc:sldMk cId="2260084412" sldId="995"/>
            <ac:spMk id="59" creationId="{775C5040-2543-F1AF-27D4-E154B943A75E}"/>
          </ac:spMkLst>
        </pc:spChg>
        <pc:spChg chg="del">
          <ac:chgData name="Paula Vázquez-Valero" userId="3a0e46d7-2099-40af-a155-aa45b68bfff3" providerId="ADAL" clId="{D54B23A4-C8FF-4C6F-8405-5D6D412F119D}" dt="2023-05-05T07:10:37.446" v="736" actId="478"/>
          <ac:spMkLst>
            <pc:docMk/>
            <pc:sldMk cId="2260084412" sldId="995"/>
            <ac:spMk id="60" creationId="{E2CF2290-B2EE-56C5-2848-03E865D4AA2E}"/>
          </ac:spMkLst>
        </pc:spChg>
        <pc:spChg chg="del">
          <ac:chgData name="Paula Vázquez-Valero" userId="3a0e46d7-2099-40af-a155-aa45b68bfff3" providerId="ADAL" clId="{D54B23A4-C8FF-4C6F-8405-5D6D412F119D}" dt="2023-05-05T07:10:37.446" v="736" actId="478"/>
          <ac:spMkLst>
            <pc:docMk/>
            <pc:sldMk cId="2260084412" sldId="995"/>
            <ac:spMk id="61" creationId="{AFF82107-87CE-A6EF-AF6F-A345AFD22565}"/>
          </ac:spMkLst>
        </pc:spChg>
        <pc:spChg chg="del">
          <ac:chgData name="Paula Vázquez-Valero" userId="3a0e46d7-2099-40af-a155-aa45b68bfff3" providerId="ADAL" clId="{D54B23A4-C8FF-4C6F-8405-5D6D412F119D}" dt="2023-05-05T07:10:37.446" v="736" actId="478"/>
          <ac:spMkLst>
            <pc:docMk/>
            <pc:sldMk cId="2260084412" sldId="995"/>
            <ac:spMk id="62" creationId="{6E99CA04-A788-D718-978B-53339950236E}"/>
          </ac:spMkLst>
        </pc:spChg>
        <pc:spChg chg="add mod">
          <ac:chgData name="Paula Vázquez-Valero" userId="3a0e46d7-2099-40af-a155-aa45b68bfff3" providerId="ADAL" clId="{D54B23A4-C8FF-4C6F-8405-5D6D412F119D}" dt="2023-05-05T07:17:01.605" v="846"/>
          <ac:spMkLst>
            <pc:docMk/>
            <pc:sldMk cId="2260084412" sldId="995"/>
            <ac:spMk id="64" creationId="{CA14C2C0-84F3-4576-7BB7-2ADA3506EDB7}"/>
          </ac:spMkLst>
        </pc:spChg>
        <pc:spChg chg="add mod">
          <ac:chgData name="Paula Vázquez-Valero" userId="3a0e46d7-2099-40af-a155-aa45b68bfff3" providerId="ADAL" clId="{D54B23A4-C8FF-4C6F-8405-5D6D412F119D}" dt="2023-05-05T07:17:01.605" v="846"/>
          <ac:spMkLst>
            <pc:docMk/>
            <pc:sldMk cId="2260084412" sldId="995"/>
            <ac:spMk id="66" creationId="{5C6CF61E-0ACD-3418-98E6-0D15D729D8C2}"/>
          </ac:spMkLst>
        </pc:spChg>
        <pc:spChg chg="add mod">
          <ac:chgData name="Paula Vázquez-Valero" userId="3a0e46d7-2099-40af-a155-aa45b68bfff3" providerId="ADAL" clId="{D54B23A4-C8FF-4C6F-8405-5D6D412F119D}" dt="2023-05-05T07:17:01.605" v="846"/>
          <ac:spMkLst>
            <pc:docMk/>
            <pc:sldMk cId="2260084412" sldId="995"/>
            <ac:spMk id="67" creationId="{B801064F-D087-8823-4E8E-33BC1D64DD9F}"/>
          </ac:spMkLst>
        </pc:spChg>
        <pc:spChg chg="del">
          <ac:chgData name="Paula Vázquez-Valero" userId="3a0e46d7-2099-40af-a155-aa45b68bfff3" providerId="ADAL" clId="{D54B23A4-C8FF-4C6F-8405-5D6D412F119D}" dt="2023-05-05T07:10:37.446" v="736" actId="478"/>
          <ac:spMkLst>
            <pc:docMk/>
            <pc:sldMk cId="2260084412" sldId="995"/>
            <ac:spMk id="68" creationId="{48E712CE-0FF3-0D2D-2ECC-8805703341D9}"/>
          </ac:spMkLst>
        </pc:spChg>
        <pc:spChg chg="del">
          <ac:chgData name="Paula Vázquez-Valero" userId="3a0e46d7-2099-40af-a155-aa45b68bfff3" providerId="ADAL" clId="{D54B23A4-C8FF-4C6F-8405-5D6D412F119D}" dt="2023-05-05T07:10:37.446" v="736" actId="478"/>
          <ac:spMkLst>
            <pc:docMk/>
            <pc:sldMk cId="2260084412" sldId="995"/>
            <ac:spMk id="69" creationId="{9C5AABFA-9345-8D76-543C-F5665E15566E}"/>
          </ac:spMkLst>
        </pc:spChg>
        <pc:spChg chg="del">
          <ac:chgData name="Paula Vázquez-Valero" userId="3a0e46d7-2099-40af-a155-aa45b68bfff3" providerId="ADAL" clId="{D54B23A4-C8FF-4C6F-8405-5D6D412F119D}" dt="2023-05-05T07:10:37.446" v="736" actId="478"/>
          <ac:spMkLst>
            <pc:docMk/>
            <pc:sldMk cId="2260084412" sldId="995"/>
            <ac:spMk id="70" creationId="{A1222D63-EDA6-7AF8-CDE7-7C4992DEA5F1}"/>
          </ac:spMkLst>
        </pc:spChg>
        <pc:spChg chg="del">
          <ac:chgData name="Paula Vázquez-Valero" userId="3a0e46d7-2099-40af-a155-aa45b68bfff3" providerId="ADAL" clId="{D54B23A4-C8FF-4C6F-8405-5D6D412F119D}" dt="2023-05-05T07:10:37.446" v="736" actId="478"/>
          <ac:spMkLst>
            <pc:docMk/>
            <pc:sldMk cId="2260084412" sldId="995"/>
            <ac:spMk id="71" creationId="{F75139D7-F37F-B90E-1D7A-07EB869F6DF7}"/>
          </ac:spMkLst>
        </pc:spChg>
        <pc:spChg chg="del">
          <ac:chgData name="Paula Vázquez-Valero" userId="3a0e46d7-2099-40af-a155-aa45b68bfff3" providerId="ADAL" clId="{D54B23A4-C8FF-4C6F-8405-5D6D412F119D}" dt="2023-05-05T07:10:37.446" v="736" actId="478"/>
          <ac:spMkLst>
            <pc:docMk/>
            <pc:sldMk cId="2260084412" sldId="995"/>
            <ac:spMk id="72" creationId="{49564850-3F94-7AF1-9DB3-E3D33A7FBB7D}"/>
          </ac:spMkLst>
        </pc:spChg>
        <pc:spChg chg="add mod">
          <ac:chgData name="Paula Vázquez-Valero" userId="3a0e46d7-2099-40af-a155-aa45b68bfff3" providerId="ADAL" clId="{D54B23A4-C8FF-4C6F-8405-5D6D412F119D}" dt="2023-05-05T07:17:01.605" v="846"/>
          <ac:spMkLst>
            <pc:docMk/>
            <pc:sldMk cId="2260084412" sldId="995"/>
            <ac:spMk id="73" creationId="{1AD36A0D-D943-0026-1917-ACC8F7CCA32D}"/>
          </ac:spMkLst>
        </pc:spChg>
        <pc:spChg chg="del">
          <ac:chgData name="Paula Vázquez-Valero" userId="3a0e46d7-2099-40af-a155-aa45b68bfff3" providerId="ADAL" clId="{D54B23A4-C8FF-4C6F-8405-5D6D412F119D}" dt="2023-05-05T07:10:37.446" v="736" actId="478"/>
          <ac:spMkLst>
            <pc:docMk/>
            <pc:sldMk cId="2260084412" sldId="995"/>
            <ac:spMk id="74" creationId="{7770AB17-6BE4-0C0E-3AE7-CB3856467227}"/>
          </ac:spMkLst>
        </pc:spChg>
        <pc:spChg chg="del">
          <ac:chgData name="Paula Vázquez-Valero" userId="3a0e46d7-2099-40af-a155-aa45b68bfff3" providerId="ADAL" clId="{D54B23A4-C8FF-4C6F-8405-5D6D412F119D}" dt="2023-05-05T07:10:37.446" v="736" actId="478"/>
          <ac:spMkLst>
            <pc:docMk/>
            <pc:sldMk cId="2260084412" sldId="995"/>
            <ac:spMk id="75" creationId="{6126BE6A-87DE-D294-1C3F-41A7A1355001}"/>
          </ac:spMkLst>
        </pc:spChg>
        <pc:spChg chg="del">
          <ac:chgData name="Paula Vázquez-Valero" userId="3a0e46d7-2099-40af-a155-aa45b68bfff3" providerId="ADAL" clId="{D54B23A4-C8FF-4C6F-8405-5D6D412F119D}" dt="2023-05-05T07:10:37.446" v="736" actId="478"/>
          <ac:spMkLst>
            <pc:docMk/>
            <pc:sldMk cId="2260084412" sldId="995"/>
            <ac:spMk id="76" creationId="{8909FE74-E1A9-C064-465E-294CFFCC0923}"/>
          </ac:spMkLst>
        </pc:spChg>
        <pc:spChg chg="del">
          <ac:chgData name="Paula Vázquez-Valero" userId="3a0e46d7-2099-40af-a155-aa45b68bfff3" providerId="ADAL" clId="{D54B23A4-C8FF-4C6F-8405-5D6D412F119D}" dt="2023-05-05T07:10:37.446" v="736" actId="478"/>
          <ac:spMkLst>
            <pc:docMk/>
            <pc:sldMk cId="2260084412" sldId="995"/>
            <ac:spMk id="77" creationId="{4370BB06-2F31-D4FE-F7CE-6C88D884D875}"/>
          </ac:spMkLst>
        </pc:spChg>
        <pc:spChg chg="del">
          <ac:chgData name="Paula Vázquez-Valero" userId="3a0e46d7-2099-40af-a155-aa45b68bfff3" providerId="ADAL" clId="{D54B23A4-C8FF-4C6F-8405-5D6D412F119D}" dt="2023-05-05T07:10:37.446" v="736" actId="478"/>
          <ac:spMkLst>
            <pc:docMk/>
            <pc:sldMk cId="2260084412" sldId="995"/>
            <ac:spMk id="78" creationId="{BA4C39F3-48C7-F112-B169-F62AFE7E74A3}"/>
          </ac:spMkLst>
        </pc:spChg>
        <pc:spChg chg="del">
          <ac:chgData name="Paula Vázquez-Valero" userId="3a0e46d7-2099-40af-a155-aa45b68bfff3" providerId="ADAL" clId="{D54B23A4-C8FF-4C6F-8405-5D6D412F119D}" dt="2023-05-05T07:10:37.446" v="736" actId="478"/>
          <ac:spMkLst>
            <pc:docMk/>
            <pc:sldMk cId="2260084412" sldId="995"/>
            <ac:spMk id="79" creationId="{58999354-D4AE-8E8E-8FA1-31202948F231}"/>
          </ac:spMkLst>
        </pc:spChg>
        <pc:spChg chg="del">
          <ac:chgData name="Paula Vázquez-Valero" userId="3a0e46d7-2099-40af-a155-aa45b68bfff3" providerId="ADAL" clId="{D54B23A4-C8FF-4C6F-8405-5D6D412F119D}" dt="2023-05-05T07:10:37.446" v="736" actId="478"/>
          <ac:spMkLst>
            <pc:docMk/>
            <pc:sldMk cId="2260084412" sldId="995"/>
            <ac:spMk id="80" creationId="{AEE18C38-0323-7425-E05D-C4E831C294D0}"/>
          </ac:spMkLst>
        </pc:spChg>
        <pc:spChg chg="del">
          <ac:chgData name="Paula Vázquez-Valero" userId="3a0e46d7-2099-40af-a155-aa45b68bfff3" providerId="ADAL" clId="{D54B23A4-C8FF-4C6F-8405-5D6D412F119D}" dt="2023-05-05T07:10:37.446" v="736" actId="478"/>
          <ac:spMkLst>
            <pc:docMk/>
            <pc:sldMk cId="2260084412" sldId="995"/>
            <ac:spMk id="81" creationId="{0A0076EF-23CE-E615-31E5-AA5764FA62CA}"/>
          </ac:spMkLst>
        </pc:spChg>
        <pc:spChg chg="del">
          <ac:chgData name="Paula Vázquez-Valero" userId="3a0e46d7-2099-40af-a155-aa45b68bfff3" providerId="ADAL" clId="{D54B23A4-C8FF-4C6F-8405-5D6D412F119D}" dt="2023-05-05T07:10:37.446" v="736" actId="478"/>
          <ac:spMkLst>
            <pc:docMk/>
            <pc:sldMk cId="2260084412" sldId="995"/>
            <ac:spMk id="82" creationId="{38EAFF16-BECF-59C8-1092-928E3950E80F}"/>
          </ac:spMkLst>
        </pc:spChg>
        <pc:spChg chg="add mod">
          <ac:chgData name="Paula Vázquez-Valero" userId="3a0e46d7-2099-40af-a155-aa45b68bfff3" providerId="ADAL" clId="{D54B23A4-C8FF-4C6F-8405-5D6D412F119D}" dt="2023-05-05T07:17:01.605" v="846"/>
          <ac:spMkLst>
            <pc:docMk/>
            <pc:sldMk cId="2260084412" sldId="995"/>
            <ac:spMk id="83" creationId="{A94AD438-FACC-589B-12FE-D15839484B55}"/>
          </ac:spMkLst>
        </pc:spChg>
        <pc:spChg chg="add mod">
          <ac:chgData name="Paula Vázquez-Valero" userId="3a0e46d7-2099-40af-a155-aa45b68bfff3" providerId="ADAL" clId="{D54B23A4-C8FF-4C6F-8405-5D6D412F119D}" dt="2023-05-05T07:17:01.605" v="846"/>
          <ac:spMkLst>
            <pc:docMk/>
            <pc:sldMk cId="2260084412" sldId="995"/>
            <ac:spMk id="84" creationId="{C5D1784F-2F07-E524-BEC1-6614C95FE69E}"/>
          </ac:spMkLst>
        </pc:spChg>
        <pc:spChg chg="del">
          <ac:chgData name="Paula Vázquez-Valero" userId="3a0e46d7-2099-40af-a155-aa45b68bfff3" providerId="ADAL" clId="{D54B23A4-C8FF-4C6F-8405-5D6D412F119D}" dt="2023-05-05T07:10:37.446" v="736" actId="478"/>
          <ac:spMkLst>
            <pc:docMk/>
            <pc:sldMk cId="2260084412" sldId="995"/>
            <ac:spMk id="85" creationId="{1D364D7B-E09D-9666-1218-3FB52BFC9A43}"/>
          </ac:spMkLst>
        </pc:spChg>
        <pc:spChg chg="add mod">
          <ac:chgData name="Paula Vázquez-Valero" userId="3a0e46d7-2099-40af-a155-aa45b68bfff3" providerId="ADAL" clId="{D54B23A4-C8FF-4C6F-8405-5D6D412F119D}" dt="2023-05-05T07:17:01.605" v="846"/>
          <ac:spMkLst>
            <pc:docMk/>
            <pc:sldMk cId="2260084412" sldId="995"/>
            <ac:spMk id="89" creationId="{AA6D2F2D-DE21-D733-3936-70F3351D41B2}"/>
          </ac:spMkLst>
        </pc:spChg>
        <pc:spChg chg="add mod">
          <ac:chgData name="Paula Vázquez-Valero" userId="3a0e46d7-2099-40af-a155-aa45b68bfff3" providerId="ADAL" clId="{D54B23A4-C8FF-4C6F-8405-5D6D412F119D}" dt="2023-05-05T07:17:01.605" v="846"/>
          <ac:spMkLst>
            <pc:docMk/>
            <pc:sldMk cId="2260084412" sldId="995"/>
            <ac:spMk id="90" creationId="{5A307171-99D6-1682-097A-5079680B603F}"/>
          </ac:spMkLst>
        </pc:spChg>
        <pc:spChg chg="add mod">
          <ac:chgData name="Paula Vázquez-Valero" userId="3a0e46d7-2099-40af-a155-aa45b68bfff3" providerId="ADAL" clId="{D54B23A4-C8FF-4C6F-8405-5D6D412F119D}" dt="2023-05-05T07:17:01.605" v="846"/>
          <ac:spMkLst>
            <pc:docMk/>
            <pc:sldMk cId="2260084412" sldId="995"/>
            <ac:spMk id="91" creationId="{3AD17155-379E-7C26-E56F-8DC083A9ECA2}"/>
          </ac:spMkLst>
        </pc:spChg>
        <pc:spChg chg="add mod">
          <ac:chgData name="Paula Vázquez-Valero" userId="3a0e46d7-2099-40af-a155-aa45b68bfff3" providerId="ADAL" clId="{D54B23A4-C8FF-4C6F-8405-5D6D412F119D}" dt="2023-05-05T07:17:01.605" v="846"/>
          <ac:spMkLst>
            <pc:docMk/>
            <pc:sldMk cId="2260084412" sldId="995"/>
            <ac:spMk id="93" creationId="{3076C5B1-7339-9F2F-1523-B7FFB2053459}"/>
          </ac:spMkLst>
        </pc:spChg>
        <pc:spChg chg="del">
          <ac:chgData name="Paula Vázquez-Valero" userId="3a0e46d7-2099-40af-a155-aa45b68bfff3" providerId="ADAL" clId="{D54B23A4-C8FF-4C6F-8405-5D6D412F119D}" dt="2023-05-05T07:10:37.446" v="736" actId="478"/>
          <ac:spMkLst>
            <pc:docMk/>
            <pc:sldMk cId="2260084412" sldId="995"/>
            <ac:spMk id="96" creationId="{50FB4E3F-0D2C-1225-74F5-5F452040E6E6}"/>
          </ac:spMkLst>
        </pc:spChg>
        <pc:spChg chg="del">
          <ac:chgData name="Paula Vázquez-Valero" userId="3a0e46d7-2099-40af-a155-aa45b68bfff3" providerId="ADAL" clId="{D54B23A4-C8FF-4C6F-8405-5D6D412F119D}" dt="2023-05-05T07:10:37.446" v="736" actId="478"/>
          <ac:spMkLst>
            <pc:docMk/>
            <pc:sldMk cId="2260084412" sldId="995"/>
            <ac:spMk id="97" creationId="{9012C4B2-DE42-285B-BC7B-9C9D37C5DA80}"/>
          </ac:spMkLst>
        </pc:spChg>
        <pc:spChg chg="add mod">
          <ac:chgData name="Paula Vázquez-Valero" userId="3a0e46d7-2099-40af-a155-aa45b68bfff3" providerId="ADAL" clId="{D54B23A4-C8FF-4C6F-8405-5D6D412F119D}" dt="2023-05-05T07:17:01.605" v="846"/>
          <ac:spMkLst>
            <pc:docMk/>
            <pc:sldMk cId="2260084412" sldId="995"/>
            <ac:spMk id="98" creationId="{2ED43636-FFDC-A702-B646-4DC4699B834B}"/>
          </ac:spMkLst>
        </pc:spChg>
        <pc:spChg chg="add mod">
          <ac:chgData name="Paula Vázquez-Valero" userId="3a0e46d7-2099-40af-a155-aa45b68bfff3" providerId="ADAL" clId="{D54B23A4-C8FF-4C6F-8405-5D6D412F119D}" dt="2023-05-05T07:17:01.605" v="846"/>
          <ac:spMkLst>
            <pc:docMk/>
            <pc:sldMk cId="2260084412" sldId="995"/>
            <ac:spMk id="99" creationId="{AE5EC9FC-6E9D-B531-511E-71ECACD76CA3}"/>
          </ac:spMkLst>
        </pc:spChg>
        <pc:spChg chg="add mod">
          <ac:chgData name="Paula Vázquez-Valero" userId="3a0e46d7-2099-40af-a155-aa45b68bfff3" providerId="ADAL" clId="{D54B23A4-C8FF-4C6F-8405-5D6D412F119D}" dt="2023-05-05T07:17:01.605" v="846"/>
          <ac:spMkLst>
            <pc:docMk/>
            <pc:sldMk cId="2260084412" sldId="995"/>
            <ac:spMk id="103" creationId="{0A30C11A-8BD7-601B-FDCF-1C2897593D41}"/>
          </ac:spMkLst>
        </pc:spChg>
        <pc:spChg chg="add mod">
          <ac:chgData name="Paula Vázquez-Valero" userId="3a0e46d7-2099-40af-a155-aa45b68bfff3" providerId="ADAL" clId="{D54B23A4-C8FF-4C6F-8405-5D6D412F119D}" dt="2023-05-05T07:17:01.605" v="846"/>
          <ac:spMkLst>
            <pc:docMk/>
            <pc:sldMk cId="2260084412" sldId="995"/>
            <ac:spMk id="104" creationId="{6D55778F-EE72-D17A-C98F-079F9A209CD5}"/>
          </ac:spMkLst>
        </pc:spChg>
        <pc:spChg chg="add mod">
          <ac:chgData name="Paula Vázquez-Valero" userId="3a0e46d7-2099-40af-a155-aa45b68bfff3" providerId="ADAL" clId="{D54B23A4-C8FF-4C6F-8405-5D6D412F119D}" dt="2023-05-05T07:17:01.605" v="846"/>
          <ac:spMkLst>
            <pc:docMk/>
            <pc:sldMk cId="2260084412" sldId="995"/>
            <ac:spMk id="105" creationId="{1B3BA2E5-A313-CBA8-B438-295BEABE4E5E}"/>
          </ac:spMkLst>
        </pc:spChg>
        <pc:spChg chg="del">
          <ac:chgData name="Paula Vázquez-Valero" userId="3a0e46d7-2099-40af-a155-aa45b68bfff3" providerId="ADAL" clId="{D54B23A4-C8FF-4C6F-8405-5D6D412F119D}" dt="2023-05-05T07:10:37.446" v="736" actId="478"/>
          <ac:spMkLst>
            <pc:docMk/>
            <pc:sldMk cId="2260084412" sldId="995"/>
            <ac:spMk id="112" creationId="{6CADE5EB-B5AE-3C93-3B53-A775617463FF}"/>
          </ac:spMkLst>
        </pc:spChg>
        <pc:spChg chg="del">
          <ac:chgData name="Paula Vázquez-Valero" userId="3a0e46d7-2099-40af-a155-aa45b68bfff3" providerId="ADAL" clId="{D54B23A4-C8FF-4C6F-8405-5D6D412F119D}" dt="2023-05-05T07:10:37.446" v="736" actId="478"/>
          <ac:spMkLst>
            <pc:docMk/>
            <pc:sldMk cId="2260084412" sldId="995"/>
            <ac:spMk id="113" creationId="{054FAF40-1B46-FFB0-7530-55185696FD9D}"/>
          </ac:spMkLst>
        </pc:spChg>
        <pc:spChg chg="del">
          <ac:chgData name="Paula Vázquez-Valero" userId="3a0e46d7-2099-40af-a155-aa45b68bfff3" providerId="ADAL" clId="{D54B23A4-C8FF-4C6F-8405-5D6D412F119D}" dt="2023-05-05T07:10:37.446" v="736" actId="478"/>
          <ac:spMkLst>
            <pc:docMk/>
            <pc:sldMk cId="2260084412" sldId="995"/>
            <ac:spMk id="114" creationId="{A4957F13-A59D-6B28-E491-F7C9674B6496}"/>
          </ac:spMkLst>
        </pc:spChg>
        <pc:spChg chg="del">
          <ac:chgData name="Paula Vázquez-Valero" userId="3a0e46d7-2099-40af-a155-aa45b68bfff3" providerId="ADAL" clId="{D54B23A4-C8FF-4C6F-8405-5D6D412F119D}" dt="2023-05-05T07:10:37.446" v="736" actId="478"/>
          <ac:spMkLst>
            <pc:docMk/>
            <pc:sldMk cId="2260084412" sldId="995"/>
            <ac:spMk id="115" creationId="{3ED4BB76-D19E-50E8-B3F5-19FCDCD5461F}"/>
          </ac:spMkLst>
        </pc:spChg>
        <pc:spChg chg="del">
          <ac:chgData name="Paula Vázquez-Valero" userId="3a0e46d7-2099-40af-a155-aa45b68bfff3" providerId="ADAL" clId="{D54B23A4-C8FF-4C6F-8405-5D6D412F119D}" dt="2023-05-05T07:10:37.446" v="736" actId="478"/>
          <ac:spMkLst>
            <pc:docMk/>
            <pc:sldMk cId="2260084412" sldId="995"/>
            <ac:spMk id="116" creationId="{158837F9-A83B-7A98-AAFB-06A9CA7B034D}"/>
          </ac:spMkLst>
        </pc:spChg>
        <pc:spChg chg="del">
          <ac:chgData name="Paula Vázquez-Valero" userId="3a0e46d7-2099-40af-a155-aa45b68bfff3" providerId="ADAL" clId="{D54B23A4-C8FF-4C6F-8405-5D6D412F119D}" dt="2023-05-05T07:10:37.446" v="736" actId="478"/>
          <ac:spMkLst>
            <pc:docMk/>
            <pc:sldMk cId="2260084412" sldId="995"/>
            <ac:spMk id="117" creationId="{5C571F32-961B-FC12-AF07-9710B6952BDF}"/>
          </ac:spMkLst>
        </pc:spChg>
        <pc:spChg chg="add mod">
          <ac:chgData name="Paula Vázquez-Valero" userId="3a0e46d7-2099-40af-a155-aa45b68bfff3" providerId="ADAL" clId="{D54B23A4-C8FF-4C6F-8405-5D6D412F119D}" dt="2023-05-05T07:17:01.605" v="846"/>
          <ac:spMkLst>
            <pc:docMk/>
            <pc:sldMk cId="2260084412" sldId="995"/>
            <ac:spMk id="118" creationId="{28797854-8186-D6AD-B1DB-B961C492B78B}"/>
          </ac:spMkLst>
        </pc:spChg>
        <pc:spChg chg="del">
          <ac:chgData name="Paula Vázquez-Valero" userId="3a0e46d7-2099-40af-a155-aa45b68bfff3" providerId="ADAL" clId="{D54B23A4-C8FF-4C6F-8405-5D6D412F119D}" dt="2023-05-05T07:10:37.446" v="736" actId="478"/>
          <ac:spMkLst>
            <pc:docMk/>
            <pc:sldMk cId="2260084412" sldId="995"/>
            <ac:spMk id="119" creationId="{7CD80606-ACF2-52E4-D265-66ACDDFA4AFF}"/>
          </ac:spMkLst>
        </pc:spChg>
        <pc:spChg chg="add mod">
          <ac:chgData name="Paula Vázquez-Valero" userId="3a0e46d7-2099-40af-a155-aa45b68bfff3" providerId="ADAL" clId="{D54B23A4-C8FF-4C6F-8405-5D6D412F119D}" dt="2023-05-05T07:17:01.605" v="846"/>
          <ac:spMkLst>
            <pc:docMk/>
            <pc:sldMk cId="2260084412" sldId="995"/>
            <ac:spMk id="120" creationId="{5EDCFDE0-AF51-6B3B-BE88-5377E830D7E0}"/>
          </ac:spMkLst>
        </pc:spChg>
        <pc:spChg chg="add mod">
          <ac:chgData name="Paula Vázquez-Valero" userId="3a0e46d7-2099-40af-a155-aa45b68bfff3" providerId="ADAL" clId="{D54B23A4-C8FF-4C6F-8405-5D6D412F119D}" dt="2023-05-05T07:17:01.605" v="846"/>
          <ac:spMkLst>
            <pc:docMk/>
            <pc:sldMk cId="2260084412" sldId="995"/>
            <ac:spMk id="121" creationId="{B68C7EF4-75DF-CB9A-D9A3-CBD10D299901}"/>
          </ac:spMkLst>
        </pc:spChg>
        <pc:spChg chg="add mod">
          <ac:chgData name="Paula Vázquez-Valero" userId="3a0e46d7-2099-40af-a155-aa45b68bfff3" providerId="ADAL" clId="{D54B23A4-C8FF-4C6F-8405-5D6D412F119D}" dt="2023-05-05T07:17:01.605" v="846"/>
          <ac:spMkLst>
            <pc:docMk/>
            <pc:sldMk cId="2260084412" sldId="995"/>
            <ac:spMk id="122" creationId="{0D2BBFBD-BE19-F4F6-5CAB-DC69EAA44E33}"/>
          </ac:spMkLst>
        </pc:spChg>
        <pc:spChg chg="add mod">
          <ac:chgData name="Paula Vázquez-Valero" userId="3a0e46d7-2099-40af-a155-aa45b68bfff3" providerId="ADAL" clId="{D54B23A4-C8FF-4C6F-8405-5D6D412F119D}" dt="2023-05-05T07:17:01.605" v="846"/>
          <ac:spMkLst>
            <pc:docMk/>
            <pc:sldMk cId="2260084412" sldId="995"/>
            <ac:spMk id="123" creationId="{3EE77F30-5498-740E-5447-E5D72CC0E089}"/>
          </ac:spMkLst>
        </pc:spChg>
        <pc:spChg chg="del">
          <ac:chgData name="Paula Vázquez-Valero" userId="3a0e46d7-2099-40af-a155-aa45b68bfff3" providerId="ADAL" clId="{D54B23A4-C8FF-4C6F-8405-5D6D412F119D}" dt="2023-05-05T07:10:52.478" v="741" actId="478"/>
          <ac:spMkLst>
            <pc:docMk/>
            <pc:sldMk cId="2260084412" sldId="995"/>
            <ac:spMk id="221" creationId="{598505C1-FD09-D315-868B-6917ECA33C31}"/>
          </ac:spMkLst>
        </pc:spChg>
        <pc:spChg chg="del">
          <ac:chgData name="Paula Vázquez-Valero" userId="3a0e46d7-2099-40af-a155-aa45b68bfff3" providerId="ADAL" clId="{D54B23A4-C8FF-4C6F-8405-5D6D412F119D}" dt="2023-05-05T07:10:37.446" v="736" actId="478"/>
          <ac:spMkLst>
            <pc:docMk/>
            <pc:sldMk cId="2260084412" sldId="995"/>
            <ac:spMk id="237" creationId="{7B92331B-92B7-E2A0-7CEF-1E8AA06878C0}"/>
          </ac:spMkLst>
        </pc:spChg>
        <pc:grpChg chg="del">
          <ac:chgData name="Paula Vázquez-Valero" userId="3a0e46d7-2099-40af-a155-aa45b68bfff3" providerId="ADAL" clId="{D54B23A4-C8FF-4C6F-8405-5D6D412F119D}" dt="2023-05-05T07:10:37.446" v="736" actId="478"/>
          <ac:grpSpMkLst>
            <pc:docMk/>
            <pc:sldMk cId="2260084412" sldId="995"/>
            <ac:grpSpMk id="12" creationId="{FD9F7586-D25A-B7CE-BC9E-0C9D37694B57}"/>
          </ac:grpSpMkLst>
        </pc:grpChg>
        <pc:grpChg chg="add del mod">
          <ac:chgData name="Paula Vázquez-Valero" userId="3a0e46d7-2099-40af-a155-aa45b68bfff3" providerId="ADAL" clId="{D54B23A4-C8FF-4C6F-8405-5D6D412F119D}" dt="2023-05-05T07:17:00.644" v="845" actId="478"/>
          <ac:grpSpMkLst>
            <pc:docMk/>
            <pc:sldMk cId="2260084412" sldId="995"/>
            <ac:grpSpMk id="14" creationId="{BCDB55CA-B5EB-2C7B-0AAB-916CAA666A53}"/>
          </ac:grpSpMkLst>
        </pc:grpChg>
        <pc:grpChg chg="del">
          <ac:chgData name="Paula Vázquez-Valero" userId="3a0e46d7-2099-40af-a155-aa45b68bfff3" providerId="ADAL" clId="{D54B23A4-C8FF-4C6F-8405-5D6D412F119D}" dt="2023-05-05T07:10:37.446" v="736" actId="478"/>
          <ac:grpSpMkLst>
            <pc:docMk/>
            <pc:sldMk cId="2260084412" sldId="995"/>
            <ac:grpSpMk id="15" creationId="{617A7CA4-CD4F-F90B-5569-9BEA5B9FBF11}"/>
          </ac:grpSpMkLst>
        </pc:grpChg>
        <pc:grpChg chg="del">
          <ac:chgData name="Paula Vázquez-Valero" userId="3a0e46d7-2099-40af-a155-aa45b68bfff3" providerId="ADAL" clId="{D54B23A4-C8FF-4C6F-8405-5D6D412F119D}" dt="2023-05-05T07:10:37.446" v="736" actId="478"/>
          <ac:grpSpMkLst>
            <pc:docMk/>
            <pc:sldMk cId="2260084412" sldId="995"/>
            <ac:grpSpMk id="16" creationId="{8F8397A6-5855-05FD-D31B-D5C4449DC014}"/>
          </ac:grpSpMkLst>
        </pc:grpChg>
        <pc:grpChg chg="del">
          <ac:chgData name="Paula Vázquez-Valero" userId="3a0e46d7-2099-40af-a155-aa45b68bfff3" providerId="ADAL" clId="{D54B23A4-C8FF-4C6F-8405-5D6D412F119D}" dt="2023-05-05T07:10:37.446" v="736" actId="478"/>
          <ac:grpSpMkLst>
            <pc:docMk/>
            <pc:sldMk cId="2260084412" sldId="995"/>
            <ac:grpSpMk id="86" creationId="{26CBEB3E-D355-6FC6-C597-137552534893}"/>
          </ac:grpSpMkLst>
        </pc:grpChg>
        <pc:grpChg chg="del">
          <ac:chgData name="Paula Vázquez-Valero" userId="3a0e46d7-2099-40af-a155-aa45b68bfff3" providerId="ADAL" clId="{D54B23A4-C8FF-4C6F-8405-5D6D412F119D}" dt="2023-05-05T07:10:37.446" v="736" actId="478"/>
          <ac:grpSpMkLst>
            <pc:docMk/>
            <pc:sldMk cId="2260084412" sldId="995"/>
            <ac:grpSpMk id="106" creationId="{E2BF4386-F686-6469-B6C3-E424168D7C8F}"/>
          </ac:grpSpMkLst>
        </pc:grpChg>
        <pc:grpChg chg="del">
          <ac:chgData name="Paula Vázquez-Valero" userId="3a0e46d7-2099-40af-a155-aa45b68bfff3" providerId="ADAL" clId="{D54B23A4-C8FF-4C6F-8405-5D6D412F119D}" dt="2023-05-05T07:10:37.446" v="736" actId="478"/>
          <ac:grpSpMkLst>
            <pc:docMk/>
            <pc:sldMk cId="2260084412" sldId="995"/>
            <ac:grpSpMk id="109" creationId="{F828DCDC-7244-354F-CEA4-E47A3A535321}"/>
          </ac:grpSpMkLst>
        </pc:grpChg>
        <pc:grpChg chg="del">
          <ac:chgData name="Paula Vázquez-Valero" userId="3a0e46d7-2099-40af-a155-aa45b68bfff3" providerId="ADAL" clId="{D54B23A4-C8FF-4C6F-8405-5D6D412F119D}" dt="2023-05-05T07:10:37.446" v="736" actId="478"/>
          <ac:grpSpMkLst>
            <pc:docMk/>
            <pc:sldMk cId="2260084412" sldId="995"/>
            <ac:grpSpMk id="238" creationId="{9BFCED35-D3E8-76E9-567D-C48AFCCB0E7A}"/>
          </ac:grpSpMkLst>
        </pc:grpChg>
        <pc:grpChg chg="del">
          <ac:chgData name="Paula Vázquez-Valero" userId="3a0e46d7-2099-40af-a155-aa45b68bfff3" providerId="ADAL" clId="{D54B23A4-C8FF-4C6F-8405-5D6D412F119D}" dt="2023-05-05T07:10:38.878" v="737" actId="478"/>
          <ac:grpSpMkLst>
            <pc:docMk/>
            <pc:sldMk cId="2260084412" sldId="995"/>
            <ac:grpSpMk id="252" creationId="{4E2E9084-98EA-6E40-8876-35751D3736A6}"/>
          </ac:grpSpMkLst>
        </pc:grpChg>
        <pc:graphicFrameChg chg="add mod">
          <ac:chgData name="Paula Vázquez-Valero" userId="3a0e46d7-2099-40af-a155-aa45b68bfff3" providerId="ADAL" clId="{D54B23A4-C8FF-4C6F-8405-5D6D412F119D}" dt="2023-05-05T07:17:01.605" v="846"/>
          <ac:graphicFrameMkLst>
            <pc:docMk/>
            <pc:sldMk cId="2260084412" sldId="995"/>
            <ac:graphicFrameMk id="47" creationId="{33FC9C76-1F46-3604-4B97-D07E2FE5C40B}"/>
          </ac:graphicFrameMkLst>
        </pc:graphicFrameChg>
        <pc:picChg chg="add del mod">
          <ac:chgData name="Paula Vázquez-Valero" userId="3a0e46d7-2099-40af-a155-aa45b68bfff3" providerId="ADAL" clId="{D54B23A4-C8FF-4C6F-8405-5D6D412F119D}" dt="2023-05-05T07:10:50.761" v="740" actId="21"/>
          <ac:picMkLst>
            <pc:docMk/>
            <pc:sldMk cId="2260084412" sldId="995"/>
            <ac:picMk id="3" creationId="{725B3696-8513-FB6C-B2DC-EC77EEA7B034}"/>
          </ac:picMkLst>
        </pc:picChg>
        <pc:picChg chg="add del mod">
          <ac:chgData name="Paula Vázquez-Valero" userId="3a0e46d7-2099-40af-a155-aa45b68bfff3" providerId="ADAL" clId="{D54B23A4-C8FF-4C6F-8405-5D6D412F119D}" dt="2023-05-05T07:17:00.644" v="845" actId="478"/>
          <ac:picMkLst>
            <pc:docMk/>
            <pc:sldMk cId="2260084412" sldId="995"/>
            <ac:picMk id="11" creationId="{4A5264AF-9C1E-4418-D50B-A78813313352}"/>
          </ac:picMkLst>
        </pc:picChg>
        <pc:picChg chg="mod">
          <ac:chgData name="Paula Vázquez-Valero" userId="3a0e46d7-2099-40af-a155-aa45b68bfff3" providerId="ADAL" clId="{D54B23A4-C8FF-4C6F-8405-5D6D412F119D}" dt="2023-05-05T07:10:39.247" v="738"/>
          <ac:picMkLst>
            <pc:docMk/>
            <pc:sldMk cId="2260084412" sldId="995"/>
            <ac:picMk id="17" creationId="{0E736DA5-4484-CC44-DB6E-4FF1B17AB87F}"/>
          </ac:picMkLst>
        </pc:picChg>
        <pc:picChg chg="add del mod">
          <ac:chgData name="Paula Vázquez-Valero" userId="3a0e46d7-2099-40af-a155-aa45b68bfff3" providerId="ADAL" clId="{D54B23A4-C8FF-4C6F-8405-5D6D412F119D}" dt="2023-05-05T07:10:50.761" v="740" actId="21"/>
          <ac:picMkLst>
            <pc:docMk/>
            <pc:sldMk cId="2260084412" sldId="995"/>
            <ac:picMk id="24" creationId="{BD9973FB-76E5-0525-8792-957F4BF69C46}"/>
          </ac:picMkLst>
        </pc:picChg>
        <pc:picChg chg="add del mod">
          <ac:chgData name="Paula Vázquez-Valero" userId="3a0e46d7-2099-40af-a155-aa45b68bfff3" providerId="ADAL" clId="{D54B23A4-C8FF-4C6F-8405-5D6D412F119D}" dt="2023-05-05T07:17:00.644" v="845" actId="478"/>
          <ac:picMkLst>
            <pc:docMk/>
            <pc:sldMk cId="2260084412" sldId="995"/>
            <ac:picMk id="28" creationId="{2DE37D7B-D5CE-DE60-520F-ED2FA7047D94}"/>
          </ac:picMkLst>
        </pc:picChg>
        <pc:picChg chg="add del mod">
          <ac:chgData name="Paula Vázquez-Valero" userId="3a0e46d7-2099-40af-a155-aa45b68bfff3" providerId="ADAL" clId="{D54B23A4-C8FF-4C6F-8405-5D6D412F119D}" dt="2023-05-05T07:17:00.644" v="845" actId="478"/>
          <ac:picMkLst>
            <pc:docMk/>
            <pc:sldMk cId="2260084412" sldId="995"/>
            <ac:picMk id="30" creationId="{F5712382-3C65-48FA-7259-FECE062DB0B0}"/>
          </ac:picMkLst>
        </pc:picChg>
        <pc:picChg chg="add mod">
          <ac:chgData name="Paula Vázquez-Valero" userId="3a0e46d7-2099-40af-a155-aa45b68bfff3" providerId="ADAL" clId="{D54B23A4-C8FF-4C6F-8405-5D6D412F119D}" dt="2023-05-05T07:17:01.605" v="846"/>
          <ac:picMkLst>
            <pc:docMk/>
            <pc:sldMk cId="2260084412" sldId="995"/>
            <ac:picMk id="34" creationId="{C3D59592-7A53-30F9-78FB-E04A9259CFD5}"/>
          </ac:picMkLst>
        </pc:picChg>
        <pc:picChg chg="add mod">
          <ac:chgData name="Paula Vázquez-Valero" userId="3a0e46d7-2099-40af-a155-aa45b68bfff3" providerId="ADAL" clId="{D54B23A4-C8FF-4C6F-8405-5D6D412F119D}" dt="2023-05-05T07:17:11.754" v="847" actId="1076"/>
          <ac:picMkLst>
            <pc:docMk/>
            <pc:sldMk cId="2260084412" sldId="995"/>
            <ac:picMk id="49" creationId="{C691B258-BE36-3F2C-E513-2CA8F1C47343}"/>
          </ac:picMkLst>
        </pc:picChg>
        <pc:picChg chg="add mod">
          <ac:chgData name="Paula Vázquez-Valero" userId="3a0e46d7-2099-40af-a155-aa45b68bfff3" providerId="ADAL" clId="{D54B23A4-C8FF-4C6F-8405-5D6D412F119D}" dt="2023-05-05T07:17:01.605" v="846"/>
          <ac:picMkLst>
            <pc:docMk/>
            <pc:sldMk cId="2260084412" sldId="995"/>
            <ac:picMk id="63" creationId="{42739138-F516-D765-A3C9-8EB8326952F9}"/>
          </ac:picMkLst>
        </pc:picChg>
        <pc:picChg chg="add mod">
          <ac:chgData name="Paula Vázquez-Valero" userId="3a0e46d7-2099-40af-a155-aa45b68bfff3" providerId="ADAL" clId="{D54B23A4-C8FF-4C6F-8405-5D6D412F119D}" dt="2023-05-05T07:17:01.605" v="846"/>
          <ac:picMkLst>
            <pc:docMk/>
            <pc:sldMk cId="2260084412" sldId="995"/>
            <ac:picMk id="65" creationId="{9D076373-D883-7422-1DE8-C7C80C2CFCBE}"/>
          </ac:picMkLst>
        </pc:picChg>
        <pc:picChg chg="del">
          <ac:chgData name="Paula Vázquez-Valero" userId="3a0e46d7-2099-40af-a155-aa45b68bfff3" providerId="ADAL" clId="{D54B23A4-C8FF-4C6F-8405-5D6D412F119D}" dt="2023-05-05T07:10:37.446" v="736" actId="478"/>
          <ac:picMkLst>
            <pc:docMk/>
            <pc:sldMk cId="2260084412" sldId="995"/>
            <ac:picMk id="94" creationId="{144A497E-58EB-8FC3-8882-3BFF5A8BD9D8}"/>
          </ac:picMkLst>
        </pc:picChg>
        <pc:picChg chg="del">
          <ac:chgData name="Paula Vázquez-Valero" userId="3a0e46d7-2099-40af-a155-aa45b68bfff3" providerId="ADAL" clId="{D54B23A4-C8FF-4C6F-8405-5D6D412F119D}" dt="2023-05-05T07:10:37.446" v="736" actId="478"/>
          <ac:picMkLst>
            <pc:docMk/>
            <pc:sldMk cId="2260084412" sldId="995"/>
            <ac:picMk id="95" creationId="{27DFAF99-6241-4FFA-E10A-FE9D98AFFDC6}"/>
          </ac:picMkLst>
        </pc:picChg>
        <pc:picChg chg="del">
          <ac:chgData name="Paula Vázquez-Valero" userId="3a0e46d7-2099-40af-a155-aa45b68bfff3" providerId="ADAL" clId="{D54B23A4-C8FF-4C6F-8405-5D6D412F119D}" dt="2023-05-05T07:10:52.478" v="741" actId="478"/>
          <ac:picMkLst>
            <pc:docMk/>
            <pc:sldMk cId="2260084412" sldId="995"/>
            <ac:picMk id="220" creationId="{19AA6A41-F7D3-532F-6D05-330B451F3D47}"/>
          </ac:picMkLst>
        </pc:picChg>
        <pc:picChg chg="del">
          <ac:chgData name="Paula Vázquez-Valero" userId="3a0e46d7-2099-40af-a155-aa45b68bfff3" providerId="ADAL" clId="{D54B23A4-C8FF-4C6F-8405-5D6D412F119D}" dt="2023-05-05T07:10:37.446" v="736" actId="478"/>
          <ac:picMkLst>
            <pc:docMk/>
            <pc:sldMk cId="2260084412" sldId="995"/>
            <ac:picMk id="248" creationId="{60952A46-A428-7BA4-17CC-F3430BD797E8}"/>
          </ac:picMkLst>
        </pc:picChg>
        <pc:picChg chg="del">
          <ac:chgData name="Paula Vázquez-Valero" userId="3a0e46d7-2099-40af-a155-aa45b68bfff3" providerId="ADAL" clId="{D54B23A4-C8FF-4C6F-8405-5D6D412F119D}" dt="2023-05-05T07:10:37.446" v="736" actId="478"/>
          <ac:picMkLst>
            <pc:docMk/>
            <pc:sldMk cId="2260084412" sldId="995"/>
            <ac:picMk id="1026" creationId="{DED047C9-6432-91AC-1015-E88E5CA7519A}"/>
          </ac:picMkLst>
        </pc:picChg>
        <pc:picChg chg="del">
          <ac:chgData name="Paula Vázquez-Valero" userId="3a0e46d7-2099-40af-a155-aa45b68bfff3" providerId="ADAL" clId="{D54B23A4-C8FF-4C6F-8405-5D6D412F119D}" dt="2023-05-05T07:10:37.446" v="736" actId="478"/>
          <ac:picMkLst>
            <pc:docMk/>
            <pc:sldMk cId="2260084412" sldId="995"/>
            <ac:picMk id="1028" creationId="{6C684DED-5E6D-E589-20E2-20EA8974047D}"/>
          </ac:picMkLst>
        </pc:picChg>
        <pc:picChg chg="del">
          <ac:chgData name="Paula Vázquez-Valero" userId="3a0e46d7-2099-40af-a155-aa45b68bfff3" providerId="ADAL" clId="{D54B23A4-C8FF-4C6F-8405-5D6D412F119D}" dt="2023-05-05T07:10:37.446" v="736" actId="478"/>
          <ac:picMkLst>
            <pc:docMk/>
            <pc:sldMk cId="2260084412" sldId="995"/>
            <ac:picMk id="1030" creationId="{CB42C126-51A2-9950-4D0B-D14A4EEE5105}"/>
          </ac:picMkLst>
        </pc:picChg>
        <pc:picChg chg="del">
          <ac:chgData name="Paula Vázquez-Valero" userId="3a0e46d7-2099-40af-a155-aa45b68bfff3" providerId="ADAL" clId="{D54B23A4-C8FF-4C6F-8405-5D6D412F119D}" dt="2023-05-05T07:10:37.446" v="736" actId="478"/>
          <ac:picMkLst>
            <pc:docMk/>
            <pc:sldMk cId="2260084412" sldId="995"/>
            <ac:picMk id="1032" creationId="{9AEC42DC-7C92-60FB-FBF8-10C5FC4FA38E}"/>
          </ac:picMkLst>
        </pc:picChg>
        <pc:picChg chg="del">
          <ac:chgData name="Paula Vázquez-Valero" userId="3a0e46d7-2099-40af-a155-aa45b68bfff3" providerId="ADAL" clId="{D54B23A4-C8FF-4C6F-8405-5D6D412F119D}" dt="2023-05-05T07:10:37.446" v="736" actId="478"/>
          <ac:picMkLst>
            <pc:docMk/>
            <pc:sldMk cId="2260084412" sldId="995"/>
            <ac:picMk id="1034" creationId="{0C11BABF-7A09-2B62-D327-20B1E963A3EE}"/>
          </ac:picMkLst>
        </pc:picChg>
        <pc:picChg chg="del">
          <ac:chgData name="Paula Vázquez-Valero" userId="3a0e46d7-2099-40af-a155-aa45b68bfff3" providerId="ADAL" clId="{D54B23A4-C8FF-4C6F-8405-5D6D412F119D}" dt="2023-05-05T07:10:37.446" v="736" actId="478"/>
          <ac:picMkLst>
            <pc:docMk/>
            <pc:sldMk cId="2260084412" sldId="995"/>
            <ac:picMk id="1036" creationId="{C98F196C-3145-6922-4F0F-30965E3C451A}"/>
          </ac:picMkLst>
        </pc:picChg>
        <pc:picChg chg="del mod">
          <ac:chgData name="Paula Vázquez-Valero" userId="3a0e46d7-2099-40af-a155-aa45b68bfff3" providerId="ADAL" clId="{D54B23A4-C8FF-4C6F-8405-5D6D412F119D}" dt="2023-05-05T07:10:54.751" v="743" actId="478"/>
          <ac:picMkLst>
            <pc:docMk/>
            <pc:sldMk cId="2260084412" sldId="995"/>
            <ac:picMk id="1038" creationId="{6CDB9C74-3696-15FE-C848-7D29E6F5A0D5}"/>
          </ac:picMkLst>
        </pc:picChg>
        <pc:cxnChg chg="add mod">
          <ac:chgData name="Paula Vázquez-Valero" userId="3a0e46d7-2099-40af-a155-aa45b68bfff3" providerId="ADAL" clId="{D54B23A4-C8FF-4C6F-8405-5D6D412F119D}" dt="2023-05-05T07:17:01.605" v="846"/>
          <ac:cxnSpMkLst>
            <pc:docMk/>
            <pc:sldMk cId="2260084412" sldId="995"/>
            <ac:cxnSpMk id="40" creationId="{BFB1D55F-817A-C4E1-5774-9180F5BD9282}"/>
          </ac:cxnSpMkLst>
        </pc:cxnChg>
        <pc:cxnChg chg="add mod">
          <ac:chgData name="Paula Vázquez-Valero" userId="3a0e46d7-2099-40af-a155-aa45b68bfff3" providerId="ADAL" clId="{D54B23A4-C8FF-4C6F-8405-5D6D412F119D}" dt="2023-05-05T07:17:01.605" v="846"/>
          <ac:cxnSpMkLst>
            <pc:docMk/>
            <pc:sldMk cId="2260084412" sldId="995"/>
            <ac:cxnSpMk id="41" creationId="{16DB02FD-25DD-D49C-46FA-03CCEAB062DA}"/>
          </ac:cxnSpMkLst>
        </pc:cxnChg>
        <pc:cxnChg chg="add mod">
          <ac:chgData name="Paula Vázquez-Valero" userId="3a0e46d7-2099-40af-a155-aa45b68bfff3" providerId="ADAL" clId="{D54B23A4-C8FF-4C6F-8405-5D6D412F119D}" dt="2023-05-05T07:17:01.605" v="846"/>
          <ac:cxnSpMkLst>
            <pc:docMk/>
            <pc:sldMk cId="2260084412" sldId="995"/>
            <ac:cxnSpMk id="42" creationId="{FD3F6936-CF6C-B302-3A07-7B2A6FFF991E}"/>
          </ac:cxnSpMkLst>
        </pc:cxnChg>
      </pc:sldChg>
      <pc:sldChg chg="addSp modSp add mod modAnim modNotesTx">
        <pc:chgData name="Paula Vázquez-Valero" userId="3a0e46d7-2099-40af-a155-aa45b68bfff3" providerId="ADAL" clId="{D54B23A4-C8FF-4C6F-8405-5D6D412F119D}" dt="2023-05-05T07:31:47.500" v="1801" actId="20577"/>
        <pc:sldMkLst>
          <pc:docMk/>
          <pc:sldMk cId="1148366207" sldId="996"/>
        </pc:sldMkLst>
        <pc:spChg chg="mod">
          <ac:chgData name="Paula Vázquez-Valero" userId="3a0e46d7-2099-40af-a155-aa45b68bfff3" providerId="ADAL" clId="{D54B23A4-C8FF-4C6F-8405-5D6D412F119D}" dt="2023-05-05T07:17:38.124" v="860" actId="20577"/>
          <ac:spMkLst>
            <pc:docMk/>
            <pc:sldMk cId="1148366207" sldId="996"/>
            <ac:spMk id="2" creationId="{9E5D7D67-0354-4144-9687-63666CDEA2E4}"/>
          </ac:spMkLst>
        </pc:spChg>
        <pc:spChg chg="add mod">
          <ac:chgData name="Paula Vázquez-Valero" userId="3a0e46d7-2099-40af-a155-aa45b68bfff3" providerId="ADAL" clId="{D54B23A4-C8FF-4C6F-8405-5D6D412F119D}" dt="2023-05-05T07:18:42.354" v="905"/>
          <ac:spMkLst>
            <pc:docMk/>
            <pc:sldMk cId="1148366207" sldId="996"/>
            <ac:spMk id="3" creationId="{81088AFA-DC3D-1049-E91A-923EF282FDF7}"/>
          </ac:spMkLst>
        </pc:spChg>
        <pc:spChg chg="add mod">
          <ac:chgData name="Paula Vázquez-Valero" userId="3a0e46d7-2099-40af-a155-aa45b68bfff3" providerId="ADAL" clId="{D54B23A4-C8FF-4C6F-8405-5D6D412F119D}" dt="2023-05-05T07:18:57.264" v="938" actId="20577"/>
          <ac:spMkLst>
            <pc:docMk/>
            <pc:sldMk cId="1148366207" sldId="996"/>
            <ac:spMk id="4" creationId="{C7DF97CA-3AA5-8BDD-47B4-0D2DA2EE9BE1}"/>
          </ac:spMkLst>
        </pc:spChg>
        <pc:spChg chg="add mod">
          <ac:chgData name="Paula Vázquez-Valero" userId="3a0e46d7-2099-40af-a155-aa45b68bfff3" providerId="ADAL" clId="{D54B23A4-C8FF-4C6F-8405-5D6D412F119D}" dt="2023-05-05T07:19:07.958" v="953" actId="20577"/>
          <ac:spMkLst>
            <pc:docMk/>
            <pc:sldMk cId="1148366207" sldId="996"/>
            <ac:spMk id="5" creationId="{AE6A1A6F-7755-0FFB-C206-90D58A47F872}"/>
          </ac:spMkLst>
        </pc:spChg>
        <pc:spChg chg="add mod">
          <ac:chgData name="Paula Vázquez-Valero" userId="3a0e46d7-2099-40af-a155-aa45b68bfff3" providerId="ADAL" clId="{D54B23A4-C8FF-4C6F-8405-5D6D412F119D}" dt="2023-05-05T07:19:25.004" v="985" actId="20577"/>
          <ac:spMkLst>
            <pc:docMk/>
            <pc:sldMk cId="1148366207" sldId="996"/>
            <ac:spMk id="6" creationId="{10D93F8C-8839-BD60-CA31-A4DA3B6CDC5F}"/>
          </ac:spMkLst>
        </pc:spChg>
        <pc:spChg chg="add mod">
          <ac:chgData name="Paula Vázquez-Valero" userId="3a0e46d7-2099-40af-a155-aa45b68bfff3" providerId="ADAL" clId="{D54B23A4-C8FF-4C6F-8405-5D6D412F119D}" dt="2023-05-05T07:19:43.906" v="1026" actId="20577"/>
          <ac:spMkLst>
            <pc:docMk/>
            <pc:sldMk cId="1148366207" sldId="996"/>
            <ac:spMk id="7" creationId="{4D5B4B1F-37DD-39DA-F411-83D37093601C}"/>
          </ac:spMkLst>
        </pc:spChg>
        <pc:spChg chg="add mod">
          <ac:chgData name="Paula Vázquez-Valero" userId="3a0e46d7-2099-40af-a155-aa45b68bfff3" providerId="ADAL" clId="{D54B23A4-C8FF-4C6F-8405-5D6D412F119D}" dt="2023-05-05T07:20:00.276" v="1065" actId="20577"/>
          <ac:spMkLst>
            <pc:docMk/>
            <pc:sldMk cId="1148366207" sldId="996"/>
            <ac:spMk id="8" creationId="{6282B65F-8111-38A3-C785-080D08A1F19F}"/>
          </ac:spMkLst>
        </pc:spChg>
      </pc:sldChg>
    </pc:docChg>
  </pc:docChgLst>
  <pc:docChgLst>
    <pc:chgData name="Tom Dawes" userId="fe899cd594ff6f3a" providerId="LiveId" clId="{2BCA57AF-58D4-4F75-9EFC-83A51037754C}"/>
    <pc:docChg chg="addSld delSld modSld">
      <pc:chgData name="Tom Dawes" userId="fe899cd594ff6f3a" providerId="LiveId" clId="{2BCA57AF-58D4-4F75-9EFC-83A51037754C}" dt="2023-06-03T19:20:16.199" v="3"/>
      <pc:docMkLst>
        <pc:docMk/>
      </pc:docMkLst>
      <pc:sldChg chg="add del">
        <pc:chgData name="Tom Dawes" userId="fe899cd594ff6f3a" providerId="LiveId" clId="{2BCA57AF-58D4-4F75-9EFC-83A51037754C}" dt="2023-06-03T19:20:16.199" v="3"/>
        <pc:sldMkLst>
          <pc:docMk/>
          <pc:sldMk cId="964883176" sldId="980"/>
        </pc:sldMkLst>
      </pc:sldChg>
      <pc:sldChg chg="add del">
        <pc:chgData name="Tom Dawes" userId="fe899cd594ff6f3a" providerId="LiveId" clId="{2BCA57AF-58D4-4F75-9EFC-83A51037754C}" dt="2023-06-03T19:20:16.199" v="3"/>
        <pc:sldMkLst>
          <pc:docMk/>
          <pc:sldMk cId="1846363117" sldId="981"/>
        </pc:sldMkLst>
      </pc:sldChg>
      <pc:sldChg chg="del">
        <pc:chgData name="Tom Dawes" userId="fe899cd594ff6f3a" providerId="LiveId" clId="{2BCA57AF-58D4-4F75-9EFC-83A51037754C}" dt="2023-06-03T19:19:35.003" v="1" actId="47"/>
        <pc:sldMkLst>
          <pc:docMk/>
          <pc:sldMk cId="2260084412" sldId="995"/>
        </pc:sldMkLst>
      </pc:sldChg>
      <pc:sldChg chg="add">
        <pc:chgData name="Tom Dawes" userId="fe899cd594ff6f3a" providerId="LiveId" clId="{2BCA57AF-58D4-4F75-9EFC-83A51037754C}" dt="2023-06-03T19:19:33.212" v="0"/>
        <pc:sldMkLst>
          <pc:docMk/>
          <pc:sldMk cId="1843763915" sldId="997"/>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BB10A3C-6EC1-44B1-AD7A-D13421C00F0D}" type="datetimeFigureOut">
              <a:rPr lang="en-GB" smtClean="0"/>
              <a:t>03/06/2023</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F052B50-4CAA-498F-BA55-B096FCBD9A9E}" type="slidenum">
              <a:rPr lang="en-GB" smtClean="0"/>
              <a:t>‹#›</a:t>
            </a:fld>
            <a:endParaRPr lang="en-GB"/>
          </a:p>
        </p:txBody>
      </p:sp>
    </p:spTree>
    <p:extLst>
      <p:ext uri="{BB962C8B-B14F-4D97-AF65-F5344CB8AC3E}">
        <p14:creationId xmlns:p14="http://schemas.microsoft.com/office/powerpoint/2010/main" val="126435425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5" name="Google Shape;95;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GB" sz="1200" dirty="0">
                <a:effectLst/>
                <a:latin typeface="Calibri" panose="020F0502020204030204" pitchFamily="34" charset="0"/>
                <a:ea typeface="Calibri" panose="020F0502020204030204" pitchFamily="34" charset="0"/>
              </a:rPr>
              <a:t>Artwork by Steve Clarke. All additional pictures selected are available under a Creative Commons license, no attribution required.</a:t>
            </a:r>
          </a:p>
          <a:p>
            <a:pPr marL="0" lvl="0" indent="0" algn="l" rtl="0">
              <a:spcBef>
                <a:spcPts val="0"/>
              </a:spcBef>
              <a:spcAft>
                <a:spcPts val="0"/>
              </a:spcAft>
              <a:buNone/>
            </a:pPr>
            <a:endParaRPr lang="en-GB" sz="1200" dirty="0">
              <a:effectLst/>
              <a:latin typeface="Calibri" panose="020F0502020204030204" pitchFamily="34" charset="0"/>
              <a:ea typeface="Calibri" panose="020F0502020204030204" pitchFamily="34" charset="0"/>
            </a:endParaRPr>
          </a:p>
          <a:p>
            <a:pPr marL="0" lvl="0" indent="0" algn="l" rtl="0">
              <a:spcBef>
                <a:spcPts val="0"/>
              </a:spcBef>
              <a:spcAft>
                <a:spcPts val="0"/>
              </a:spcAft>
              <a:buNone/>
            </a:pPr>
            <a:r>
              <a:rPr lang="en-GB" sz="1200" dirty="0">
                <a:effectLst/>
                <a:latin typeface="Calibri" panose="020F0502020204030204" pitchFamily="34" charset="0"/>
                <a:ea typeface="Calibri" panose="020F0502020204030204" pitchFamily="34" charset="0"/>
              </a:rPr>
              <a:t>The frequency rankings for words that occur in this PowerPoint which have been</a:t>
            </a:r>
            <a:r>
              <a:rPr lang="en-GB" sz="1200" i="1" dirty="0">
                <a:effectLst/>
                <a:latin typeface="Calibri" panose="020F0502020204030204" pitchFamily="34" charset="0"/>
                <a:ea typeface="Calibri" panose="020F0502020204030204" pitchFamily="34" charset="0"/>
              </a:rPr>
              <a:t> previously</a:t>
            </a:r>
            <a:r>
              <a:rPr lang="en-GB" sz="1200" dirty="0">
                <a:effectLst/>
                <a:latin typeface="Calibri" panose="020F0502020204030204" pitchFamily="34" charset="0"/>
                <a:ea typeface="Calibri" panose="020F0502020204030204" pitchFamily="34" charset="0"/>
              </a:rPr>
              <a:t> introduced in NCELP resources are given in the NCELP SOW and in the resources that first introduced and formally re-visited those words. </a:t>
            </a:r>
          </a:p>
          <a:p>
            <a:r>
              <a:rPr lang="es-ES_tradnl" sz="1200" b="1" kern="1200" dirty="0">
                <a:solidFill>
                  <a:schemeClr val="tx1"/>
                </a:solidFill>
                <a:effectLst/>
                <a:latin typeface="+mn-lt"/>
                <a:ea typeface="+mn-ea"/>
                <a:cs typeface="+mn-cs"/>
              </a:rPr>
              <a:t>Phonics: SSC revision 1</a:t>
            </a:r>
            <a:endParaRPr lang="es-ES_tradnl" sz="1200" b="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s-ES_tradnl" sz="1200" b="1" kern="1200" dirty="0">
                <a:solidFill>
                  <a:schemeClr val="tx1"/>
                </a:solidFill>
                <a:effectLst/>
                <a:latin typeface="+mn-lt"/>
                <a:ea typeface="+mn-ea"/>
                <a:cs typeface="+mn-cs"/>
              </a:rPr>
              <a:t>Vocabulary (new words in bold</a:t>
            </a:r>
            <a:r>
              <a:rPr lang="es-ES_tradnl" sz="1200" kern="1200" dirty="0">
                <a:solidFill>
                  <a:schemeClr val="tx1"/>
                </a:solidFill>
                <a:effectLst/>
                <a:latin typeface="+mn-lt"/>
                <a:ea typeface="+mn-ea"/>
                <a:cs typeface="+mn-cs"/>
              </a:rPr>
              <a:t>): </a:t>
            </a:r>
            <a:r>
              <a:rPr lang="es-ES" sz="1200" b="0" kern="1200" dirty="0">
                <a:solidFill>
                  <a:schemeClr val="tx1"/>
                </a:solidFill>
                <a:effectLst/>
                <a:latin typeface="+mn-lt"/>
                <a:ea typeface="+mn-ea"/>
                <a:cs typeface="+mn-cs"/>
              </a:rPr>
              <a:t>amar [700] aprender [428] </a:t>
            </a:r>
            <a:r>
              <a:rPr lang="es-ES" sz="1200" b="1" kern="1200" dirty="0">
                <a:solidFill>
                  <a:schemeClr val="tx1"/>
                </a:solidFill>
                <a:effectLst/>
                <a:latin typeface="+mn-lt"/>
                <a:ea typeface="+mn-ea"/>
                <a:cs typeface="+mn-cs"/>
              </a:rPr>
              <a:t>escribir</a:t>
            </a:r>
            <a:r>
              <a:rPr lang="es-ES" sz="1200" b="0" kern="1200" dirty="0">
                <a:solidFill>
                  <a:schemeClr val="tx1"/>
                </a:solidFill>
                <a:effectLst/>
                <a:latin typeface="+mn-lt"/>
                <a:ea typeface="+mn-ea"/>
                <a:cs typeface="+mn-cs"/>
              </a:rPr>
              <a:t> [198] hablar [90] odiar [2211] idioma [1159]</a:t>
            </a:r>
          </a:p>
          <a:p>
            <a:pPr marL="0" marR="0" lvl="0" indent="0" algn="l" defTabSz="914400" rtl="0" eaLnBrk="1" fontAlgn="auto" latinLnBrk="0" hangingPunct="1">
              <a:lnSpc>
                <a:spcPct val="100000"/>
              </a:lnSpc>
              <a:spcBef>
                <a:spcPts val="0"/>
              </a:spcBef>
              <a:spcAft>
                <a:spcPts val="0"/>
              </a:spcAft>
              <a:buClrTx/>
              <a:buSzTx/>
              <a:buFontTx/>
              <a:buNone/>
              <a:tabLst/>
              <a:defRPr/>
            </a:pPr>
            <a:r>
              <a:rPr lang="es-ES_tradnl" sz="1200" b="1" kern="1200" dirty="0">
                <a:solidFill>
                  <a:schemeClr val="tx1"/>
                </a:solidFill>
                <a:effectLst/>
                <a:latin typeface="+mn-lt"/>
                <a:ea typeface="+mn-ea"/>
                <a:cs typeface="+mn-cs"/>
              </a:rPr>
              <a:t>Revisit 1</a:t>
            </a:r>
            <a:r>
              <a:rPr lang="es-ES_tradnl" sz="1200" kern="1200" dirty="0">
                <a:solidFill>
                  <a:schemeClr val="tx1"/>
                </a:solidFill>
                <a:effectLst/>
                <a:latin typeface="+mn-lt"/>
                <a:ea typeface="+mn-ea"/>
                <a:cs typeface="+mn-cs"/>
              </a:rPr>
              <a:t>: </a:t>
            </a:r>
            <a:r>
              <a:rPr lang="es-ES" sz="1200" b="0" i="0" u="none" strike="noStrike" dirty="0">
                <a:solidFill>
                  <a:srgbClr val="002060"/>
                </a:solidFill>
                <a:effectLst/>
                <a:latin typeface="Century Gothic" panose="020B0502020202020204" pitchFamily="34" charset="0"/>
              </a:rPr>
              <a:t>bailar [1323] cantar [717] pasear [1741] llevar [101] caballo [907] flor [739]  coche [1190] gente [137] luz [278]  puerta [274] traje [1689]</a:t>
            </a:r>
            <a:r>
              <a:rPr lang="es-ES" sz="1800" dirty="0"/>
              <a:t> </a:t>
            </a:r>
            <a:endParaRPr lang="es-ES_tradnl"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s-ES_tradnl" sz="1200" b="1" kern="1200" dirty="0">
                <a:solidFill>
                  <a:schemeClr val="tx1"/>
                </a:solidFill>
                <a:effectLst/>
                <a:latin typeface="+mn-lt"/>
                <a:ea typeface="+mn-ea"/>
                <a:cs typeface="+mn-cs"/>
              </a:rPr>
              <a:t>Revisit 2</a:t>
            </a:r>
            <a:r>
              <a:rPr lang="es-ES_tradnl" sz="1200" kern="1200" dirty="0">
                <a:solidFill>
                  <a:schemeClr val="tx1"/>
                </a:solidFill>
                <a:effectLst/>
                <a:latin typeface="+mn-lt"/>
                <a:ea typeface="+mn-ea"/>
                <a:cs typeface="+mn-cs"/>
              </a:rPr>
              <a:t>: </a:t>
            </a:r>
            <a:r>
              <a:rPr lang="en-GB" sz="1200" b="0" i="0" u="none" strike="noStrike" dirty="0">
                <a:solidFill>
                  <a:srgbClr val="002060"/>
                </a:solidFill>
                <a:effectLst/>
                <a:latin typeface="Century Gothic" panose="020B0502020202020204" pitchFamily="34" charset="0"/>
              </a:rPr>
              <a:t>hay [13] dos [64] </a:t>
            </a:r>
            <a:r>
              <a:rPr lang="en-GB" sz="1200" b="0" i="0" u="none" strike="noStrike" dirty="0" err="1">
                <a:solidFill>
                  <a:srgbClr val="002060"/>
                </a:solidFill>
                <a:effectLst/>
                <a:latin typeface="Century Gothic" panose="020B0502020202020204" pitchFamily="34" charset="0"/>
              </a:rPr>
              <a:t>tres</a:t>
            </a:r>
            <a:r>
              <a:rPr lang="en-GB" sz="1200" b="0" i="0" u="none" strike="noStrike" dirty="0">
                <a:solidFill>
                  <a:srgbClr val="002060"/>
                </a:solidFill>
                <a:effectLst/>
                <a:latin typeface="Century Gothic" panose="020B0502020202020204" pitchFamily="34" charset="0"/>
              </a:rPr>
              <a:t> [134] </a:t>
            </a:r>
            <a:r>
              <a:rPr lang="en-GB" sz="1200" b="0" i="0" u="none" strike="noStrike" dirty="0" err="1">
                <a:solidFill>
                  <a:srgbClr val="002060"/>
                </a:solidFill>
                <a:effectLst/>
                <a:latin typeface="Century Gothic" panose="020B0502020202020204" pitchFamily="34" charset="0"/>
              </a:rPr>
              <a:t>cuatro</a:t>
            </a:r>
            <a:r>
              <a:rPr lang="en-GB" sz="1200" b="0" i="0" u="none" strike="noStrike" dirty="0">
                <a:solidFill>
                  <a:srgbClr val="002060"/>
                </a:solidFill>
                <a:effectLst/>
                <a:latin typeface="Century Gothic" panose="020B0502020202020204" pitchFamily="34" charset="0"/>
              </a:rPr>
              <a:t> [241] </a:t>
            </a:r>
            <a:r>
              <a:rPr lang="en-GB" sz="1200" b="0" i="0" u="none" strike="noStrike" dirty="0" err="1">
                <a:solidFill>
                  <a:srgbClr val="002060"/>
                </a:solidFill>
                <a:effectLst/>
                <a:latin typeface="Century Gothic" panose="020B0502020202020204" pitchFamily="34" charset="0"/>
              </a:rPr>
              <a:t>cinco</a:t>
            </a:r>
            <a:r>
              <a:rPr lang="en-GB" sz="1200" b="0" i="0" u="none" strike="noStrike" dirty="0">
                <a:solidFill>
                  <a:srgbClr val="002060"/>
                </a:solidFill>
                <a:effectLst/>
                <a:latin typeface="Century Gothic" panose="020B0502020202020204" pitchFamily="34" charset="0"/>
              </a:rPr>
              <a:t> [284] seis [438] </a:t>
            </a:r>
            <a:r>
              <a:rPr lang="en-GB" sz="1200" b="0" i="0" u="none" strike="noStrike" dirty="0" err="1">
                <a:solidFill>
                  <a:srgbClr val="002060"/>
                </a:solidFill>
                <a:effectLst/>
                <a:latin typeface="Century Gothic" panose="020B0502020202020204" pitchFamily="34" charset="0"/>
              </a:rPr>
              <a:t>siete</a:t>
            </a:r>
            <a:r>
              <a:rPr lang="en-GB" sz="1200" b="0" i="0" u="none" strike="noStrike" dirty="0">
                <a:solidFill>
                  <a:srgbClr val="002060"/>
                </a:solidFill>
                <a:effectLst/>
                <a:latin typeface="Century Gothic" panose="020B0502020202020204" pitchFamily="34" charset="0"/>
              </a:rPr>
              <a:t> [603] </a:t>
            </a:r>
            <a:r>
              <a:rPr lang="en-GB" sz="1200" b="0" i="0" u="none" strike="noStrike" dirty="0" err="1">
                <a:solidFill>
                  <a:srgbClr val="002060"/>
                </a:solidFill>
                <a:effectLst/>
                <a:latin typeface="Century Gothic" panose="020B0502020202020204" pitchFamily="34" charset="0"/>
              </a:rPr>
              <a:t>ocho</a:t>
            </a:r>
            <a:r>
              <a:rPr lang="en-GB" sz="1200" b="0" i="0" u="none" strike="noStrike" dirty="0">
                <a:solidFill>
                  <a:srgbClr val="002060"/>
                </a:solidFill>
                <a:effectLst/>
                <a:latin typeface="Century Gothic" panose="020B0502020202020204" pitchFamily="34" charset="0"/>
              </a:rPr>
              <a:t> [641] </a:t>
            </a:r>
            <a:r>
              <a:rPr lang="en-GB" sz="1200" b="0" i="0" u="none" strike="noStrike" dirty="0" err="1">
                <a:solidFill>
                  <a:srgbClr val="002060"/>
                </a:solidFill>
                <a:effectLst/>
                <a:latin typeface="Century Gothic" panose="020B0502020202020204" pitchFamily="34" charset="0"/>
              </a:rPr>
              <a:t>nueve</a:t>
            </a:r>
            <a:r>
              <a:rPr lang="en-GB" sz="1200" b="0" i="0" u="none" strike="noStrike" dirty="0">
                <a:solidFill>
                  <a:srgbClr val="002060"/>
                </a:solidFill>
                <a:effectLst/>
                <a:latin typeface="Century Gothic" panose="020B0502020202020204" pitchFamily="34" charset="0"/>
              </a:rPr>
              <a:t> [991] </a:t>
            </a:r>
            <a:r>
              <a:rPr lang="en-GB" sz="1200" b="0" i="0" u="none" strike="noStrike" dirty="0" err="1">
                <a:solidFill>
                  <a:srgbClr val="002060"/>
                </a:solidFill>
                <a:effectLst/>
                <a:latin typeface="Century Gothic" panose="020B0502020202020204" pitchFamily="34" charset="0"/>
              </a:rPr>
              <a:t>diez</a:t>
            </a:r>
            <a:r>
              <a:rPr lang="en-GB" sz="1200" b="0" i="0" u="none" strike="noStrike" dirty="0">
                <a:solidFill>
                  <a:srgbClr val="002060"/>
                </a:solidFill>
                <a:effectLst/>
                <a:latin typeface="Century Gothic" panose="020B0502020202020204" pitchFamily="34" charset="0"/>
              </a:rPr>
              <a:t> [449] once [1701] </a:t>
            </a:r>
            <a:r>
              <a:rPr lang="en-GB" sz="1200" b="0" i="0" u="none" strike="noStrike" dirty="0" err="1">
                <a:solidFill>
                  <a:srgbClr val="002060"/>
                </a:solidFill>
                <a:effectLst/>
                <a:latin typeface="Century Gothic" panose="020B0502020202020204" pitchFamily="34" charset="0"/>
              </a:rPr>
              <a:t>doce</a:t>
            </a:r>
            <a:r>
              <a:rPr lang="en-GB" sz="1200" b="0" i="0" u="none" strike="noStrike" dirty="0">
                <a:solidFill>
                  <a:srgbClr val="002060"/>
                </a:solidFill>
                <a:effectLst/>
                <a:latin typeface="Century Gothic" panose="020B0502020202020204" pitchFamily="34" charset="0"/>
              </a:rPr>
              <a:t> [1138] </a:t>
            </a:r>
            <a:r>
              <a:rPr lang="en-GB" sz="1200" b="0" i="0" u="none" strike="noStrike" dirty="0" err="1">
                <a:solidFill>
                  <a:srgbClr val="002060"/>
                </a:solidFill>
                <a:effectLst/>
                <a:latin typeface="Century Gothic" panose="020B0502020202020204" pitchFamily="34" charset="0"/>
              </a:rPr>
              <a:t>trece</a:t>
            </a:r>
            <a:r>
              <a:rPr lang="en-GB" sz="1200" b="0" i="0" u="none" strike="noStrike" dirty="0">
                <a:solidFill>
                  <a:srgbClr val="002060"/>
                </a:solidFill>
                <a:effectLst/>
                <a:latin typeface="Century Gothic" panose="020B0502020202020204" pitchFamily="34" charset="0"/>
              </a:rPr>
              <a:t> [2700] </a:t>
            </a:r>
            <a:r>
              <a:rPr lang="en-GB" sz="1200" b="0" i="0" u="none" strike="noStrike" dirty="0" err="1">
                <a:solidFill>
                  <a:srgbClr val="002060"/>
                </a:solidFill>
                <a:effectLst/>
                <a:latin typeface="Century Gothic" panose="020B0502020202020204" pitchFamily="34" charset="0"/>
              </a:rPr>
              <a:t>catorce</a:t>
            </a:r>
            <a:r>
              <a:rPr lang="en-GB" sz="1200" b="0" i="0" u="none" strike="noStrike" dirty="0">
                <a:solidFill>
                  <a:srgbClr val="002060"/>
                </a:solidFill>
                <a:effectLst/>
                <a:latin typeface="Century Gothic" panose="020B0502020202020204" pitchFamily="34" charset="0"/>
              </a:rPr>
              <a:t> [2411] quince[1215] </a:t>
            </a:r>
            <a:r>
              <a:rPr lang="en-GB" sz="1200" b="0" i="0" u="none" strike="noStrike" dirty="0" err="1">
                <a:solidFill>
                  <a:srgbClr val="002060"/>
                </a:solidFill>
                <a:effectLst/>
                <a:latin typeface="Century Gothic" panose="020B0502020202020204" pitchFamily="34" charset="0"/>
              </a:rPr>
              <a:t>dieciséis</a:t>
            </a:r>
            <a:r>
              <a:rPr lang="en-GB" sz="1200" b="0" i="0" u="none" strike="noStrike" dirty="0">
                <a:solidFill>
                  <a:srgbClr val="002060"/>
                </a:solidFill>
                <a:effectLst/>
                <a:latin typeface="Century Gothic" panose="020B0502020202020204" pitchFamily="34" charset="0"/>
              </a:rPr>
              <a:t> [3373] </a:t>
            </a:r>
            <a:r>
              <a:rPr lang="en-GB" sz="1200" b="0" i="0" u="none" strike="noStrike" dirty="0" err="1">
                <a:solidFill>
                  <a:srgbClr val="002060"/>
                </a:solidFill>
                <a:effectLst/>
                <a:latin typeface="Century Gothic" panose="020B0502020202020204" pitchFamily="34" charset="0"/>
              </a:rPr>
              <a:t>diecisiete</a:t>
            </a:r>
            <a:r>
              <a:rPr lang="en-GB" sz="1200" b="0" i="0" u="none" strike="noStrike" dirty="0">
                <a:solidFill>
                  <a:srgbClr val="002060"/>
                </a:solidFill>
                <a:effectLst/>
                <a:latin typeface="Century Gothic" panose="020B0502020202020204" pitchFamily="34" charset="0"/>
              </a:rPr>
              <a:t> [3400] </a:t>
            </a:r>
            <a:r>
              <a:rPr lang="en-GB" sz="1200" b="0" i="0" u="none" strike="noStrike" dirty="0" err="1">
                <a:solidFill>
                  <a:srgbClr val="002060"/>
                </a:solidFill>
                <a:effectLst/>
                <a:latin typeface="Century Gothic" panose="020B0502020202020204" pitchFamily="34" charset="0"/>
              </a:rPr>
              <a:t>dieciocho</a:t>
            </a:r>
            <a:r>
              <a:rPr lang="en-GB" sz="1200" b="0" i="0" u="none" strike="noStrike" dirty="0">
                <a:solidFill>
                  <a:srgbClr val="002060"/>
                </a:solidFill>
                <a:effectLst/>
                <a:latin typeface="Century Gothic" panose="020B0502020202020204" pitchFamily="34" charset="0"/>
              </a:rPr>
              <a:t> [2730] </a:t>
            </a:r>
            <a:r>
              <a:rPr lang="en-GB" sz="1200" b="0" i="0" u="none" strike="noStrike" dirty="0" err="1">
                <a:solidFill>
                  <a:srgbClr val="002060"/>
                </a:solidFill>
                <a:effectLst/>
                <a:latin typeface="Century Gothic" panose="020B0502020202020204" pitchFamily="34" charset="0"/>
              </a:rPr>
              <a:t>diecinueve</a:t>
            </a:r>
            <a:r>
              <a:rPr lang="en-GB" sz="1200" b="0" i="0" u="none" strike="noStrike" dirty="0">
                <a:solidFill>
                  <a:srgbClr val="002060"/>
                </a:solidFill>
                <a:effectLst/>
                <a:latin typeface="Century Gothic" panose="020B0502020202020204" pitchFamily="34" charset="0"/>
              </a:rPr>
              <a:t> [4232] </a:t>
            </a:r>
            <a:r>
              <a:rPr lang="en-GB" sz="1200" b="0" i="0" u="none" strike="noStrike" dirty="0" err="1">
                <a:solidFill>
                  <a:srgbClr val="002060"/>
                </a:solidFill>
                <a:effectLst/>
                <a:latin typeface="Century Gothic" panose="020B0502020202020204" pitchFamily="34" charset="0"/>
              </a:rPr>
              <a:t>veinte</a:t>
            </a:r>
            <a:r>
              <a:rPr lang="en-GB" sz="1200" b="0" i="0" u="none" strike="noStrike" dirty="0">
                <a:solidFill>
                  <a:srgbClr val="002060"/>
                </a:solidFill>
                <a:effectLst/>
                <a:latin typeface="Century Gothic" panose="020B0502020202020204" pitchFamily="34" charset="0"/>
              </a:rPr>
              <a:t> [819] </a:t>
            </a:r>
            <a:r>
              <a:rPr lang="en-GB" sz="1200" b="0" i="0" u="none" strike="noStrike" dirty="0" err="1">
                <a:solidFill>
                  <a:srgbClr val="002060"/>
                </a:solidFill>
                <a:effectLst/>
                <a:latin typeface="Century Gothic" panose="020B0502020202020204" pitchFamily="34" charset="0"/>
              </a:rPr>
              <a:t>veintiuno</a:t>
            </a:r>
            <a:r>
              <a:rPr lang="en-GB" sz="1200" b="0" i="0" u="none" strike="noStrike" dirty="0">
                <a:solidFill>
                  <a:srgbClr val="002060"/>
                </a:solidFill>
                <a:effectLst/>
                <a:latin typeface="Century Gothic" panose="020B0502020202020204" pitchFamily="34" charset="0"/>
              </a:rPr>
              <a:t> [819/425] </a:t>
            </a:r>
            <a:r>
              <a:rPr lang="en-GB" sz="1200" b="0" i="0" u="none" strike="noStrike" dirty="0" err="1">
                <a:solidFill>
                  <a:srgbClr val="002060"/>
                </a:solidFill>
                <a:effectLst/>
                <a:latin typeface="Century Gothic" panose="020B0502020202020204" pitchFamily="34" charset="0"/>
              </a:rPr>
              <a:t>veintidós</a:t>
            </a:r>
            <a:r>
              <a:rPr lang="en-GB" sz="1200" b="0" i="0" u="none" strike="noStrike" dirty="0">
                <a:solidFill>
                  <a:srgbClr val="002060"/>
                </a:solidFill>
                <a:effectLst/>
                <a:latin typeface="Century Gothic" panose="020B0502020202020204" pitchFamily="34" charset="0"/>
              </a:rPr>
              <a:t>, </a:t>
            </a:r>
            <a:r>
              <a:rPr lang="en-GB" sz="1200" b="0" i="0" u="none" strike="noStrike" dirty="0" err="1">
                <a:solidFill>
                  <a:srgbClr val="002060"/>
                </a:solidFill>
                <a:effectLst/>
                <a:latin typeface="Century Gothic" panose="020B0502020202020204" pitchFamily="34" charset="0"/>
              </a:rPr>
              <a:t>veintitrés</a:t>
            </a:r>
            <a:r>
              <a:rPr lang="en-GB" sz="1200" b="0" i="0" u="none" strike="noStrike" dirty="0">
                <a:solidFill>
                  <a:srgbClr val="002060"/>
                </a:solidFill>
                <a:effectLst/>
                <a:latin typeface="Century Gothic" panose="020B0502020202020204" pitchFamily="34" charset="0"/>
              </a:rPr>
              <a:t>, </a:t>
            </a:r>
            <a:r>
              <a:rPr lang="en-GB" sz="1200" b="0" i="0" u="none" strike="noStrike" dirty="0" err="1">
                <a:solidFill>
                  <a:srgbClr val="002060"/>
                </a:solidFill>
                <a:effectLst/>
                <a:latin typeface="Century Gothic" panose="020B0502020202020204" pitchFamily="34" charset="0"/>
              </a:rPr>
              <a:t>veinticuatro</a:t>
            </a:r>
            <a:r>
              <a:rPr lang="en-GB" sz="1200" b="0" i="0" u="none" strike="noStrike" dirty="0">
                <a:solidFill>
                  <a:srgbClr val="002060"/>
                </a:solidFill>
                <a:effectLst/>
                <a:latin typeface="Century Gothic" panose="020B0502020202020204" pitchFamily="34" charset="0"/>
              </a:rPr>
              <a:t>, </a:t>
            </a:r>
            <a:r>
              <a:rPr lang="en-GB" sz="1200" b="0" i="0" u="none" strike="noStrike" dirty="0" err="1">
                <a:solidFill>
                  <a:srgbClr val="002060"/>
                </a:solidFill>
                <a:effectLst/>
                <a:latin typeface="Century Gothic" panose="020B0502020202020204" pitchFamily="34" charset="0"/>
              </a:rPr>
              <a:t>veinticinco</a:t>
            </a:r>
            <a:r>
              <a:rPr lang="en-GB" sz="1200" b="0" i="0" u="none" strike="noStrike" dirty="0">
                <a:solidFill>
                  <a:srgbClr val="002060"/>
                </a:solidFill>
                <a:effectLst/>
                <a:latin typeface="Century Gothic" panose="020B0502020202020204" pitchFamily="34" charset="0"/>
              </a:rPr>
              <a:t>, </a:t>
            </a:r>
            <a:r>
              <a:rPr lang="en-GB" sz="1200" b="0" i="0" u="none" strike="noStrike" dirty="0" err="1">
                <a:solidFill>
                  <a:srgbClr val="002060"/>
                </a:solidFill>
                <a:effectLst/>
                <a:latin typeface="Century Gothic" panose="020B0502020202020204" pitchFamily="34" charset="0"/>
              </a:rPr>
              <a:t>veintiséis</a:t>
            </a:r>
            <a:r>
              <a:rPr lang="en-GB" sz="1200" b="0" i="0" u="none" strike="noStrike" dirty="0">
                <a:solidFill>
                  <a:srgbClr val="002060"/>
                </a:solidFill>
                <a:effectLst/>
                <a:latin typeface="Century Gothic" panose="020B0502020202020204" pitchFamily="34" charset="0"/>
              </a:rPr>
              <a:t>, </a:t>
            </a:r>
            <a:r>
              <a:rPr lang="en-GB" sz="1200" b="0" i="0" u="none" strike="noStrike" dirty="0" err="1">
                <a:solidFill>
                  <a:srgbClr val="002060"/>
                </a:solidFill>
                <a:effectLst/>
                <a:latin typeface="Century Gothic" panose="020B0502020202020204" pitchFamily="34" charset="0"/>
              </a:rPr>
              <a:t>veintisiete</a:t>
            </a:r>
            <a:r>
              <a:rPr lang="en-GB" sz="1200" b="0" i="0" u="none" strike="noStrike" dirty="0">
                <a:solidFill>
                  <a:srgbClr val="002060"/>
                </a:solidFill>
                <a:effectLst/>
                <a:latin typeface="Century Gothic" panose="020B0502020202020204" pitchFamily="34" charset="0"/>
              </a:rPr>
              <a:t>, </a:t>
            </a:r>
            <a:r>
              <a:rPr lang="en-GB" sz="1200" b="0" i="0" u="none" strike="noStrike" dirty="0" err="1">
                <a:solidFill>
                  <a:srgbClr val="002060"/>
                </a:solidFill>
                <a:effectLst/>
                <a:latin typeface="Century Gothic" panose="020B0502020202020204" pitchFamily="34" charset="0"/>
              </a:rPr>
              <a:t>veintiocho</a:t>
            </a:r>
            <a:r>
              <a:rPr lang="en-GB" sz="1200" b="0" i="0" u="none" strike="noStrike" dirty="0">
                <a:solidFill>
                  <a:srgbClr val="002060"/>
                </a:solidFill>
                <a:effectLst/>
                <a:latin typeface="Century Gothic" panose="020B0502020202020204" pitchFamily="34" charset="0"/>
              </a:rPr>
              <a:t>, </a:t>
            </a:r>
            <a:r>
              <a:rPr lang="en-GB" sz="1200" b="0" i="0" u="none" strike="noStrike" dirty="0" err="1">
                <a:solidFill>
                  <a:srgbClr val="002060"/>
                </a:solidFill>
                <a:effectLst/>
                <a:latin typeface="Century Gothic" panose="020B0502020202020204" pitchFamily="34" charset="0"/>
              </a:rPr>
              <a:t>veintinueve</a:t>
            </a:r>
            <a:r>
              <a:rPr lang="en-GB" sz="1200" b="0" i="0" u="none" strike="noStrike" dirty="0">
                <a:solidFill>
                  <a:srgbClr val="002060"/>
                </a:solidFill>
                <a:effectLst/>
                <a:latin typeface="Century Gothic" panose="020B0502020202020204" pitchFamily="34" charset="0"/>
              </a:rPr>
              <a:t>, </a:t>
            </a:r>
            <a:r>
              <a:rPr lang="en-GB" sz="1200" b="0" i="0" u="none" strike="noStrike" dirty="0" err="1">
                <a:solidFill>
                  <a:srgbClr val="002060"/>
                </a:solidFill>
                <a:effectLst/>
                <a:latin typeface="Century Gothic" panose="020B0502020202020204" pitchFamily="34" charset="0"/>
              </a:rPr>
              <a:t>treinta</a:t>
            </a:r>
            <a:r>
              <a:rPr lang="en-GB" sz="1200" b="0" i="0" u="none" strike="noStrike" dirty="0">
                <a:solidFill>
                  <a:srgbClr val="002060"/>
                </a:solidFill>
                <a:effectLst/>
                <a:latin typeface="Century Gothic" panose="020B0502020202020204" pitchFamily="34" charset="0"/>
              </a:rPr>
              <a:t> [830] </a:t>
            </a:r>
            <a:r>
              <a:rPr lang="en-GB" sz="1200" b="0" i="0" u="none" strike="noStrike" dirty="0" err="1">
                <a:solidFill>
                  <a:srgbClr val="002060"/>
                </a:solidFill>
                <a:effectLst/>
                <a:latin typeface="Century Gothic" panose="020B0502020202020204" pitchFamily="34" charset="0"/>
              </a:rPr>
              <a:t>treinta</a:t>
            </a:r>
            <a:r>
              <a:rPr lang="en-GB" sz="1200" b="0" i="0" u="none" strike="noStrike" dirty="0">
                <a:solidFill>
                  <a:srgbClr val="002060"/>
                </a:solidFill>
                <a:effectLst/>
                <a:latin typeface="Century Gothic" panose="020B0502020202020204" pitchFamily="34" charset="0"/>
              </a:rPr>
              <a:t> y uno [830/4/425]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dirty="0">
              <a:effectLst/>
              <a:latin typeface="Calibri" panose="020F0502020204030204" pitchFamily="34" charset="0"/>
              <a:ea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dirty="0">
                <a:effectLst/>
                <a:latin typeface="Calibri" panose="020F0502020204030204" pitchFamily="34" charset="0"/>
                <a:ea typeface="Calibri" panose="020F0502020204030204" pitchFamily="34" charset="0"/>
              </a:rPr>
              <a:t>Frequency of unknown words</a:t>
            </a:r>
            <a:r>
              <a:rPr lang="en-GB" sz="1200" dirty="0">
                <a:effectLst/>
                <a:latin typeface="Calibri" panose="020F0502020204030204" pitchFamily="34" charset="0"/>
                <a:ea typeface="Calibri" panose="020F0502020204030204" pitchFamily="34" charset="0"/>
              </a:rPr>
              <a:t>:</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dirty="0" err="1"/>
              <a:t>continente</a:t>
            </a:r>
            <a:r>
              <a:rPr lang="en-GB" sz="1200" b="1" dirty="0"/>
              <a:t> </a:t>
            </a:r>
            <a:r>
              <a:rPr lang="en-GB" sz="1200" b="0" dirty="0"/>
              <a:t>[1950] </a:t>
            </a:r>
            <a:r>
              <a:rPr lang="en-GB" sz="1200" b="1" dirty="0" err="1"/>
              <a:t>lengua</a:t>
            </a:r>
            <a:r>
              <a:rPr lang="en-GB" sz="1200" dirty="0"/>
              <a:t> [586] </a:t>
            </a:r>
            <a:r>
              <a:rPr lang="en-GB" sz="1200" b="1" dirty="0" err="1"/>
              <a:t>materna</a:t>
            </a:r>
            <a:r>
              <a:rPr lang="en-GB" sz="1200" dirty="0"/>
              <a:t> [3634] </a:t>
            </a:r>
            <a:r>
              <a:rPr lang="en-GB" sz="1200" b="1" dirty="0" err="1"/>
              <a:t>millón</a:t>
            </a:r>
            <a:r>
              <a:rPr lang="en-GB" sz="1200" dirty="0"/>
              <a:t> [248] </a:t>
            </a:r>
            <a:r>
              <a:rPr lang="en-GB" sz="1200" b="1" dirty="0" err="1"/>
              <a:t>como</a:t>
            </a:r>
            <a:r>
              <a:rPr lang="en-GB" sz="1200" dirty="0"/>
              <a:t> [20] </a:t>
            </a:r>
            <a:r>
              <a:rPr lang="en-GB" sz="1200" b="1" dirty="0" err="1"/>
              <a:t>porque</a:t>
            </a:r>
            <a:r>
              <a:rPr lang="en-GB" sz="1200" b="1" dirty="0"/>
              <a:t> </a:t>
            </a:r>
            <a:r>
              <a:rPr lang="en-GB" sz="1200" b="0" dirty="0"/>
              <a:t>[40]</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dirty="0">
              <a:effectLst/>
              <a:latin typeface="Calibri" panose="020F0502020204030204" pitchFamily="34" charset="0"/>
              <a:ea typeface="Calibri" panose="020F0502020204030204" pitchFamily="34" charset="0"/>
            </a:endParaRPr>
          </a:p>
          <a:p>
            <a:pPr marL="0" lvl="0" indent="0" algn="l" rtl="0">
              <a:spcBef>
                <a:spcPts val="0"/>
              </a:spcBef>
              <a:spcAft>
                <a:spcPts val="0"/>
              </a:spcAft>
              <a:buNone/>
            </a:pPr>
            <a:r>
              <a:rPr lang="en-GB" sz="1200" dirty="0">
                <a:effectLst/>
                <a:latin typeface="Calibri" panose="020F0502020204030204" pitchFamily="34" charset="0"/>
                <a:ea typeface="Calibri" panose="020F0502020204030204" pitchFamily="34" charset="0"/>
              </a:rPr>
              <a:t>For any </a:t>
            </a:r>
            <a:r>
              <a:rPr lang="en-GB" sz="1200" i="1" dirty="0">
                <a:effectLst/>
                <a:latin typeface="Calibri" panose="020F0502020204030204" pitchFamily="34" charset="0"/>
                <a:ea typeface="Calibri" panose="020F0502020204030204" pitchFamily="34" charset="0"/>
              </a:rPr>
              <a:t>other </a:t>
            </a:r>
            <a:r>
              <a:rPr lang="en-GB" sz="1200" dirty="0">
                <a:effectLst/>
                <a:latin typeface="Calibri" panose="020F0502020204030204" pitchFamily="34" charset="0"/>
                <a:ea typeface="Calibri" panose="020F0502020204030204" pitchFamily="34" charset="0"/>
              </a:rPr>
              <a:t>words that occur incidentally in this PowerPoint, frequency rankings will be provided in the notes field wherever possible.</a:t>
            </a:r>
          </a:p>
          <a:p>
            <a:pPr marL="0" lvl="0" indent="0" algn="l" rtl="0">
              <a:spcBef>
                <a:spcPts val="0"/>
              </a:spcBef>
              <a:spcAft>
                <a:spcPts val="0"/>
              </a:spcAft>
              <a:buNone/>
            </a:pPr>
            <a:r>
              <a:rPr lang="en-GB" sz="1200" dirty="0">
                <a:effectLst/>
                <a:latin typeface="Calibri" panose="020F0502020204030204" pitchFamily="34" charset="0"/>
                <a:ea typeface="Calibri" panose="020F0502020204030204" pitchFamily="34" charset="0"/>
              </a:rPr>
              <a:t>Source: Davies, M. and Davies, K. (2018)</a:t>
            </a:r>
            <a:r>
              <a:rPr lang="en-GB" sz="1200" i="1" dirty="0">
                <a:effectLst/>
                <a:latin typeface="Calibri" panose="020F0502020204030204" pitchFamily="34" charset="0"/>
                <a:ea typeface="Calibri" panose="020F0502020204030204" pitchFamily="34" charset="0"/>
              </a:rPr>
              <a:t>. A frequency dictionary of Spanish: Core vocabulary for learners </a:t>
            </a:r>
            <a:r>
              <a:rPr lang="en-GB" sz="1200" dirty="0">
                <a:effectLst/>
                <a:latin typeface="Calibri" panose="020F0502020204030204" pitchFamily="34" charset="0"/>
                <a:ea typeface="Calibri" panose="020F0502020204030204" pitchFamily="34" charset="0"/>
              </a:rPr>
              <a:t>(2nd ed.). Routledge: London</a:t>
            </a:r>
          </a:p>
          <a:p>
            <a:pPr marL="0" lvl="0" indent="0" algn="l" rtl="0">
              <a:spcBef>
                <a:spcPts val="0"/>
              </a:spcBef>
              <a:spcAft>
                <a:spcPts val="0"/>
              </a:spcAft>
              <a:buNone/>
            </a:pPr>
            <a:endParaRPr lang="en-GB" dirty="0"/>
          </a:p>
          <a:p>
            <a:pPr marL="0" lvl="0" indent="0" algn="l" rtl="0">
              <a:spcBef>
                <a:spcPts val="0"/>
              </a:spcBef>
              <a:spcAft>
                <a:spcPts val="0"/>
              </a:spcAft>
              <a:buNone/>
            </a:pPr>
            <a:endParaRPr lang="en-GB" b="0" dirty="0"/>
          </a:p>
          <a:p>
            <a:pPr marL="0" lvl="0" indent="0" algn="l" rtl="0">
              <a:spcBef>
                <a:spcPts val="0"/>
              </a:spcBef>
              <a:spcAft>
                <a:spcPts val="0"/>
              </a:spcAft>
              <a:buNone/>
            </a:pPr>
            <a:endParaRPr lang="en-GB" dirty="0"/>
          </a:p>
          <a:p>
            <a:pPr marL="0" lvl="0" indent="0" algn="l" rtl="0">
              <a:spcBef>
                <a:spcPts val="0"/>
              </a:spcBef>
              <a:spcAft>
                <a:spcPts val="0"/>
              </a:spcAft>
              <a:buNone/>
            </a:pPr>
            <a:endParaRPr lang="en-GB" dirty="0"/>
          </a:p>
          <a:p>
            <a:pPr marL="0" lvl="0" indent="0" algn="l" rtl="0">
              <a:spcBef>
                <a:spcPts val="0"/>
              </a:spcBef>
              <a:spcAft>
                <a:spcPts val="0"/>
              </a:spcAft>
              <a:buNone/>
            </a:pPr>
            <a:endParaRPr lang="en-GB" b="1" i="0" u="none" strike="noStrike" dirty="0">
              <a:solidFill>
                <a:srgbClr val="002060"/>
              </a:solidFill>
              <a:effectLst/>
              <a:latin typeface="docs-Century Gothic"/>
            </a:endParaRPr>
          </a:p>
          <a:p>
            <a:pPr marL="0" lvl="0" indent="0" algn="l" rtl="0">
              <a:spcBef>
                <a:spcPts val="0"/>
              </a:spcBef>
              <a:spcAft>
                <a:spcPts val="0"/>
              </a:spcAft>
              <a:buNone/>
            </a:pPr>
            <a:endParaRPr lang="en-GB" dirty="0"/>
          </a:p>
          <a:p>
            <a:pPr marL="0" lvl="0" indent="0" algn="l" rtl="0">
              <a:spcBef>
                <a:spcPts val="0"/>
              </a:spcBef>
              <a:spcAft>
                <a:spcPts val="0"/>
              </a:spcAft>
              <a:buNone/>
            </a:pPr>
            <a:endParaRPr lang="en-GB" dirty="0"/>
          </a:p>
          <a:p>
            <a:pPr marL="0" lvl="0" indent="0" algn="l" rtl="0">
              <a:spcBef>
                <a:spcPts val="0"/>
              </a:spcBef>
              <a:spcAft>
                <a:spcPts val="0"/>
              </a:spcAft>
              <a:buNone/>
            </a:pPr>
            <a:endParaRPr lang="en-GB" dirty="0"/>
          </a:p>
          <a:p>
            <a:pPr marL="0" lvl="0" indent="0" algn="l" rtl="0">
              <a:spcBef>
                <a:spcPts val="0"/>
              </a:spcBef>
              <a:spcAft>
                <a:spcPts val="0"/>
              </a:spcAft>
              <a:buNone/>
            </a:pPr>
            <a:endParaRPr lang="en-GB" dirty="0"/>
          </a:p>
          <a:p>
            <a:pPr marL="0" lvl="0" indent="0" algn="l" rtl="0">
              <a:spcBef>
                <a:spcPts val="0"/>
              </a:spcBef>
              <a:spcAft>
                <a:spcPts val="0"/>
              </a:spcAft>
              <a:buNone/>
            </a:pPr>
            <a:endParaRPr lang="en-GB" dirty="0"/>
          </a:p>
          <a:p>
            <a:pPr marL="0" lvl="0" indent="0" algn="l" rtl="0">
              <a:spcBef>
                <a:spcPts val="0"/>
              </a:spcBef>
              <a:spcAft>
                <a:spcPts val="0"/>
              </a:spcAft>
              <a:buNone/>
            </a:pPr>
            <a:endParaRPr lang="en-GB" sz="1200" b="1" i="0" u="none" strike="noStrike" dirty="0">
              <a:solidFill>
                <a:srgbClr val="002060"/>
              </a:solidFill>
              <a:effectLst/>
              <a:latin typeface="docs-Century Gothic"/>
            </a:endParaRPr>
          </a:p>
        </p:txBody>
      </p:sp>
      <p:sp>
        <p:nvSpPr>
          <p:cNvPr id="96" name="Google Shape;96;p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Pts val="1200"/>
              <a:buFont typeface="Calibri"/>
              <a:buNone/>
              <a:tabLst/>
              <a:defRPr/>
            </a:pPr>
            <a:fld id="{00000000-1234-1234-1234-123412341234}" type="slidenum">
              <a:rPr kumimoji="0" lang="en-GB" sz="1200" b="0" i="0" u="none" strike="noStrike" kern="0" cap="none" spc="0" normalizeH="0" baseline="0" noProof="0">
                <a:ln>
                  <a:noFill/>
                </a:ln>
                <a:solidFill>
                  <a:srgbClr val="000000"/>
                </a:solidFill>
                <a:effectLst/>
                <a:uLnTx/>
                <a:uFillTx/>
                <a:latin typeface="Calibri"/>
                <a:ea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Pts val="1200"/>
                <a:buFont typeface="Calibri"/>
                <a:buNone/>
                <a:tabLst/>
                <a:defRPr/>
              </a:pPr>
              <a:t>1</a:t>
            </a:fld>
            <a:endParaRPr kumimoji="0" sz="1200" b="0" i="0" u="none" strike="noStrike" kern="0" cap="none" spc="0" normalizeH="0" baseline="0" noProof="0">
              <a:ln>
                <a:noFill/>
              </a:ln>
              <a:solidFill>
                <a:srgbClr val="000000"/>
              </a:solidFill>
              <a:effectLst/>
              <a:uLnTx/>
              <a:uFillTx/>
              <a:latin typeface="Calibri"/>
              <a:ea typeface="Calibri"/>
              <a:cs typeface="Calibri"/>
              <a:sym typeface="Calibri"/>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16000" indent="-215280">
              <a:lnSpc>
                <a:spcPct val="100000"/>
              </a:lnSpc>
            </a:pPr>
            <a:r>
              <a:rPr lang="en-GB" sz="1200" b="1" strike="noStrike" spc="-1" dirty="0">
                <a:solidFill>
                  <a:srgbClr val="000000"/>
                </a:solidFill>
                <a:latin typeface="Calibri"/>
                <a:ea typeface="Calibri"/>
              </a:rPr>
              <a:t>[4/4]</a:t>
            </a:r>
            <a:endParaRPr lang="en-GB" sz="1200" b="0" dirty="0"/>
          </a:p>
          <a:p>
            <a:pPr marL="0" marR="0" lvl="0" indent="0" algn="l" rtl="0">
              <a:lnSpc>
                <a:spcPct val="100000"/>
              </a:lnSpc>
              <a:spcBef>
                <a:spcPts val="0"/>
              </a:spcBef>
              <a:spcAft>
                <a:spcPts val="0"/>
              </a:spcAft>
              <a:buClr>
                <a:schemeClr val="dk1"/>
              </a:buClr>
              <a:buSzPts val="1200"/>
              <a:buFont typeface="Calibri"/>
              <a:buNone/>
            </a:pPr>
            <a:endParaRPr lang="en-GB" sz="1200" b="0" dirty="0"/>
          </a:p>
        </p:txBody>
      </p:sp>
      <p:sp>
        <p:nvSpPr>
          <p:cNvPr id="4" name="Slide Number Placeholder 3"/>
          <p:cNvSpPr>
            <a:spLocks noGrp="1"/>
          </p:cNvSpPr>
          <p:nvPr>
            <p:ph type="sldNum" idx="12"/>
          </p:nvPr>
        </p:nvSpPr>
        <p:spPr/>
        <p:txBody>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GB" sz="1200" b="0" i="0" u="none" strike="noStrike" kern="0" cap="none" spc="0" normalizeH="0" baseline="0" noProof="0" smtClean="0">
                <a:ln>
                  <a:noFill/>
                </a:ln>
                <a:solidFill>
                  <a:srgbClr val="000000"/>
                </a:solidFill>
                <a:effectLst/>
                <a:uLnTx/>
                <a:uFillTx/>
                <a:latin typeface="Calibri"/>
                <a:ea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10</a:t>
            </a:fld>
            <a:endParaRPr kumimoji="0" lang="en-GB" sz="1200" b="0" i="0" u="none" strike="noStrike" kern="0" cap="none" spc="0" normalizeH="0" baseline="0" noProof="0">
              <a:ln>
                <a:noFill/>
              </a:ln>
              <a:solidFill>
                <a:srgbClr val="000000"/>
              </a:solidFill>
              <a:effectLst/>
              <a:uLnTx/>
              <a:uFillTx/>
              <a:latin typeface="Calibri"/>
              <a:ea typeface="Calibri"/>
              <a:cs typeface="Calibri"/>
              <a:sym typeface="Calibri"/>
            </a:endParaRPr>
          </a:p>
        </p:txBody>
      </p:sp>
    </p:spTree>
    <p:extLst>
      <p:ext uri="{BB962C8B-B14F-4D97-AF65-F5344CB8AC3E}">
        <p14:creationId xmlns:p14="http://schemas.microsoft.com/office/powerpoint/2010/main" val="218611333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16000" indent="-215280">
              <a:lnSpc>
                <a:spcPct val="100000"/>
              </a:lnSpc>
            </a:pPr>
            <a:r>
              <a:rPr lang="en-US" b="1" dirty="0"/>
              <a:t>ALTERNATIVE TO THE PREVIOUS SPEAKING TASK FOR HIGHER PROFICIENCY LEARNERS</a:t>
            </a:r>
            <a:br>
              <a:rPr lang="en-US" b="1" dirty="0"/>
            </a:br>
            <a:r>
              <a:rPr lang="en-US" b="1" dirty="0"/>
              <a:t>(or it could be a follow on activity, time-allowing)</a:t>
            </a:r>
            <a:br>
              <a:rPr lang="en-US" b="1" dirty="0"/>
            </a:br>
            <a:endParaRPr lang="en-US" b="1" dirty="0"/>
          </a:p>
          <a:p>
            <a:pPr marL="216000" indent="-215280">
              <a:lnSpc>
                <a:spcPct val="100000"/>
              </a:lnSpc>
            </a:pPr>
            <a:r>
              <a:rPr lang="en-US" b="1" dirty="0"/>
              <a:t>Aim: </a:t>
            </a:r>
            <a:r>
              <a:rPr lang="en-US" b="0" dirty="0"/>
              <a:t>to </a:t>
            </a:r>
            <a:r>
              <a:rPr lang="en-US" b="0" dirty="0" err="1"/>
              <a:t>practise</a:t>
            </a:r>
            <a:r>
              <a:rPr lang="en-US" b="0" baseline="0" dirty="0"/>
              <a:t> more independent speaking production of </a:t>
            </a:r>
            <a:r>
              <a:rPr lang="en-GB" sz="1200" b="0" strike="noStrike" spc="-1" dirty="0">
                <a:solidFill>
                  <a:srgbClr val="000000"/>
                </a:solidFill>
                <a:latin typeface="Calibri"/>
                <a:ea typeface="Calibri"/>
              </a:rPr>
              <a:t>2-verb structures (</a:t>
            </a:r>
            <a:r>
              <a:rPr lang="en-GB" sz="1200" b="0" strike="noStrike" spc="-1" dirty="0" err="1">
                <a:solidFill>
                  <a:srgbClr val="000000"/>
                </a:solidFill>
                <a:latin typeface="Calibri"/>
                <a:ea typeface="Calibri"/>
              </a:rPr>
              <a:t>amar</a:t>
            </a:r>
            <a:r>
              <a:rPr lang="en-GB" sz="1200" b="0" strike="noStrike" spc="-1" dirty="0">
                <a:solidFill>
                  <a:srgbClr val="000000"/>
                </a:solidFill>
                <a:latin typeface="Calibri"/>
                <a:ea typeface="Calibri"/>
              </a:rPr>
              <a:t> / </a:t>
            </a:r>
            <a:r>
              <a:rPr lang="en-GB" sz="1200" b="0" strike="noStrike" spc="-1" dirty="0" err="1">
                <a:solidFill>
                  <a:srgbClr val="000000"/>
                </a:solidFill>
                <a:latin typeface="Calibri"/>
                <a:ea typeface="Calibri"/>
              </a:rPr>
              <a:t>odiar</a:t>
            </a:r>
            <a:r>
              <a:rPr lang="en-GB" sz="1200" b="0" strike="noStrike" spc="-1" dirty="0">
                <a:solidFill>
                  <a:srgbClr val="000000"/>
                </a:solidFill>
                <a:latin typeface="Calibri"/>
                <a:ea typeface="Calibri"/>
              </a:rPr>
              <a:t>)  in the 1</a:t>
            </a:r>
            <a:r>
              <a:rPr lang="en-GB" sz="1200" b="0" strike="noStrike" spc="-1" baseline="30000" dirty="0">
                <a:solidFill>
                  <a:srgbClr val="000000"/>
                </a:solidFill>
                <a:latin typeface="Calibri"/>
                <a:ea typeface="Calibri"/>
              </a:rPr>
              <a:t>st</a:t>
            </a:r>
            <a:r>
              <a:rPr lang="en-GB" sz="1200" b="0" strike="noStrike" spc="-1" dirty="0">
                <a:solidFill>
                  <a:srgbClr val="000000"/>
                </a:solidFill>
                <a:latin typeface="Calibri"/>
                <a:ea typeface="Calibri"/>
              </a:rPr>
              <a:t> and 3</a:t>
            </a:r>
            <a:r>
              <a:rPr lang="en-GB" sz="1200" b="0" strike="noStrike" spc="-1" baseline="30000" dirty="0">
                <a:solidFill>
                  <a:srgbClr val="000000"/>
                </a:solidFill>
                <a:latin typeface="Calibri"/>
                <a:ea typeface="Calibri"/>
              </a:rPr>
              <a:t>rd</a:t>
            </a:r>
            <a:r>
              <a:rPr lang="en-GB" sz="1200" b="0" strike="noStrike" spc="-1" dirty="0">
                <a:solidFill>
                  <a:srgbClr val="000000"/>
                </a:solidFill>
                <a:latin typeface="Calibri"/>
                <a:ea typeface="Calibri"/>
              </a:rPr>
              <a:t> plural; oral production of vocabulary of house chores.</a:t>
            </a:r>
          </a:p>
          <a:p>
            <a:pPr marL="216000" indent="-215280">
              <a:lnSpc>
                <a:spcPct val="100000"/>
              </a:lnSpc>
            </a:pPr>
            <a:endParaRPr lang="en-GB" sz="1200" b="0" strike="noStrike" spc="-1" dirty="0">
              <a:solidFill>
                <a:srgbClr val="000000"/>
              </a:solidFill>
              <a:latin typeface="Calibri"/>
              <a:ea typeface="Calibri"/>
            </a:endParaRPr>
          </a:p>
          <a:p>
            <a:pPr marL="216000" indent="-215280">
              <a:lnSpc>
                <a:spcPct val="100000"/>
              </a:lnSpc>
            </a:pPr>
            <a:r>
              <a:rPr lang="en-GB" sz="1200" b="1" strike="noStrike" spc="-1" dirty="0">
                <a:solidFill>
                  <a:srgbClr val="000000"/>
                </a:solidFill>
                <a:latin typeface="Calibri"/>
                <a:ea typeface="Calibri"/>
              </a:rPr>
              <a:t>Timing: 5 minutes</a:t>
            </a:r>
          </a:p>
          <a:p>
            <a:pPr marL="216000" indent="-215280">
              <a:lnSpc>
                <a:spcPct val="100000"/>
              </a:lnSpc>
            </a:pPr>
            <a:endParaRPr lang="en-GB" sz="1200" b="1" strike="noStrike" spc="-1" dirty="0">
              <a:solidFill>
                <a:srgbClr val="000000"/>
              </a:solidFill>
              <a:latin typeface="Calibri"/>
              <a:ea typeface="Calibri"/>
            </a:endParaRPr>
          </a:p>
          <a:p>
            <a:pPr marL="216000" indent="-215280">
              <a:lnSpc>
                <a:spcPct val="100000"/>
              </a:lnSpc>
            </a:pPr>
            <a:r>
              <a:rPr lang="en-GB" sz="1200" b="1" strike="noStrike" spc="-1" dirty="0">
                <a:solidFill>
                  <a:srgbClr val="000000"/>
                </a:solidFill>
                <a:latin typeface="Calibri"/>
                <a:ea typeface="Calibri"/>
              </a:rPr>
              <a:t>Procedure:</a:t>
            </a:r>
          </a:p>
          <a:p>
            <a:pPr marL="229320" indent="-228600">
              <a:lnSpc>
                <a:spcPct val="100000"/>
              </a:lnSpc>
              <a:buAutoNum type="arabicPeriod"/>
            </a:pPr>
            <a:r>
              <a:rPr lang="en-GB" sz="1200" b="0" strike="noStrike" spc="-1" dirty="0">
                <a:latin typeface="Arial"/>
              </a:rPr>
              <a:t>Model one sentence example with pupils.</a:t>
            </a:r>
          </a:p>
          <a:p>
            <a:pPr marL="229320" indent="-228600">
              <a:lnSpc>
                <a:spcPct val="100000"/>
              </a:lnSpc>
              <a:buAutoNum type="arabicPeriod"/>
            </a:pPr>
            <a:r>
              <a:rPr lang="en-GB" sz="1200" b="0" strike="noStrike" spc="-1" dirty="0">
                <a:latin typeface="Arial"/>
              </a:rPr>
              <a:t>Pupils work in pairs, creating sentences for each other to translate orally.</a:t>
            </a:r>
          </a:p>
          <a:p>
            <a:pPr marL="229320" indent="-228600">
              <a:lnSpc>
                <a:spcPct val="100000"/>
              </a:lnSpc>
              <a:buAutoNum type="arabicPeriod"/>
            </a:pPr>
            <a:endParaRPr lang="en-GB" dirty="0"/>
          </a:p>
          <a:p>
            <a:pPr marL="229320" indent="-228600">
              <a:lnSpc>
                <a:spcPct val="100000"/>
              </a:lnSpc>
              <a:buAutoNum type="arabicPeriod"/>
            </a:pPr>
            <a:endParaRPr lang="en-GB" dirty="0"/>
          </a:p>
          <a:p>
            <a:pPr marL="0" marR="0" lvl="0" indent="0" algn="l" rtl="0">
              <a:lnSpc>
                <a:spcPct val="100000"/>
              </a:lnSpc>
              <a:spcBef>
                <a:spcPts val="0"/>
              </a:spcBef>
              <a:spcAft>
                <a:spcPts val="0"/>
              </a:spcAft>
              <a:buClr>
                <a:schemeClr val="dk1"/>
              </a:buClr>
              <a:buSzPts val="1200"/>
              <a:buFont typeface="Calibri"/>
              <a:buNone/>
            </a:pPr>
            <a:r>
              <a:rPr lang="en-GB" b="1" dirty="0"/>
              <a:t>Frequency of unknown words and cognates</a:t>
            </a:r>
            <a:r>
              <a:rPr lang="en-GB" dirty="0"/>
              <a:t>:</a:t>
            </a:r>
          </a:p>
          <a:p>
            <a:pPr marL="0" marR="0" lvl="0" indent="0" algn="l" rtl="0">
              <a:lnSpc>
                <a:spcPct val="100000"/>
              </a:lnSpc>
              <a:spcBef>
                <a:spcPts val="0"/>
              </a:spcBef>
              <a:spcAft>
                <a:spcPts val="0"/>
              </a:spcAft>
              <a:buClr>
                <a:schemeClr val="dk1"/>
              </a:buClr>
              <a:buSzPts val="1200"/>
              <a:buFont typeface="Calibri"/>
              <a:buNone/>
            </a:pPr>
            <a:r>
              <a:rPr lang="en-GB" dirty="0" err="1"/>
              <a:t>tarea</a:t>
            </a:r>
            <a:r>
              <a:rPr lang="en-GB" dirty="0"/>
              <a:t> [995] </a:t>
            </a:r>
            <a:r>
              <a:rPr lang="en-GB" dirty="0" err="1"/>
              <a:t>su</a:t>
            </a:r>
            <a:r>
              <a:rPr lang="en-GB" dirty="0"/>
              <a:t> [12] </a:t>
            </a:r>
            <a:r>
              <a:rPr lang="en-GB" dirty="0" err="1"/>
              <a:t>decir</a:t>
            </a:r>
            <a:r>
              <a:rPr lang="en-GB" dirty="0"/>
              <a:t> [31]</a:t>
            </a:r>
          </a:p>
          <a:p>
            <a:pPr marL="0" marR="0" lvl="0" indent="0" algn="l" defTabSz="914400" rtl="0" eaLnBrk="1" fontAlgn="auto" latinLnBrk="0" hangingPunct="1">
              <a:lnSpc>
                <a:spcPct val="100000"/>
              </a:lnSpc>
              <a:spcBef>
                <a:spcPts val="0"/>
              </a:spcBef>
              <a:spcAft>
                <a:spcPts val="0"/>
              </a:spcAft>
              <a:buClr>
                <a:schemeClr val="dk1"/>
              </a:buClr>
              <a:buSzPts val="1200"/>
              <a:buFont typeface="Calibri"/>
              <a:buNone/>
              <a:tabLst/>
              <a:defRPr/>
            </a:pPr>
            <a:r>
              <a:rPr lang="en-GB" sz="1200" dirty="0">
                <a:effectLst/>
                <a:latin typeface="Calibri" panose="020F0502020204030204" pitchFamily="34" charset="0"/>
                <a:ea typeface="Calibri" panose="020F0502020204030204" pitchFamily="34" charset="0"/>
              </a:rPr>
              <a:t>Source: Davies, M. and Davies, K. (2018)</a:t>
            </a:r>
            <a:r>
              <a:rPr lang="en-GB" sz="1200" i="1" dirty="0">
                <a:effectLst/>
                <a:latin typeface="Calibri" panose="020F0502020204030204" pitchFamily="34" charset="0"/>
                <a:ea typeface="Calibri" panose="020F0502020204030204" pitchFamily="34" charset="0"/>
              </a:rPr>
              <a:t>. A frequency dictionary of Spanish: Core vocabulary for learners </a:t>
            </a:r>
            <a:r>
              <a:rPr lang="en-GB" sz="1200" dirty="0">
                <a:effectLst/>
                <a:latin typeface="Calibri" panose="020F0502020204030204" pitchFamily="34" charset="0"/>
                <a:ea typeface="Calibri" panose="020F0502020204030204" pitchFamily="34" charset="0"/>
              </a:rPr>
              <a:t>(2nd ed.). Routledge: London</a:t>
            </a:r>
          </a:p>
          <a:p>
            <a:pPr marL="0" marR="0" lvl="0" indent="0" algn="l" rtl="0">
              <a:lnSpc>
                <a:spcPct val="100000"/>
              </a:lnSpc>
              <a:spcBef>
                <a:spcPts val="0"/>
              </a:spcBef>
              <a:spcAft>
                <a:spcPts val="0"/>
              </a:spcAft>
              <a:buClr>
                <a:schemeClr val="dk1"/>
              </a:buClr>
              <a:buSzPts val="1200"/>
              <a:buFont typeface="Calibri"/>
              <a:buNone/>
            </a:pPr>
            <a:endParaRPr lang="en-GB" sz="1200" b="0" dirty="0"/>
          </a:p>
          <a:p>
            <a:pPr marL="0" marR="0" lvl="0" indent="0" algn="l" rtl="0">
              <a:lnSpc>
                <a:spcPct val="100000"/>
              </a:lnSpc>
              <a:spcBef>
                <a:spcPts val="0"/>
              </a:spcBef>
              <a:spcAft>
                <a:spcPts val="0"/>
              </a:spcAft>
              <a:buClr>
                <a:schemeClr val="dk1"/>
              </a:buClr>
              <a:buSzPts val="1200"/>
              <a:buFont typeface="Calibri"/>
              <a:buNone/>
            </a:pPr>
            <a:endParaRPr lang="en-GB" sz="1200" b="0" dirty="0"/>
          </a:p>
        </p:txBody>
      </p:sp>
      <p:sp>
        <p:nvSpPr>
          <p:cNvPr id="4" name="Slide Number Placeholder 3"/>
          <p:cNvSpPr>
            <a:spLocks noGrp="1"/>
          </p:cNvSpPr>
          <p:nvPr>
            <p:ph type="sldNum" idx="12"/>
          </p:nvPr>
        </p:nvSpPr>
        <p:spPr/>
        <p:txBody>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GB" sz="1200" b="0" i="0" u="none" strike="noStrike" kern="0" cap="none" spc="0" normalizeH="0" baseline="0" noProof="0" smtClean="0">
                <a:ln>
                  <a:noFill/>
                </a:ln>
                <a:solidFill>
                  <a:srgbClr val="000000"/>
                </a:solidFill>
                <a:effectLst/>
                <a:uLnTx/>
                <a:uFillTx/>
                <a:latin typeface="Calibri"/>
                <a:ea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11</a:t>
            </a:fld>
            <a:endParaRPr kumimoji="0" lang="en-GB" sz="1200" b="0" i="0" u="none" strike="noStrike" kern="0" cap="none" spc="0" normalizeH="0" baseline="0" noProof="0">
              <a:ln>
                <a:noFill/>
              </a:ln>
              <a:solidFill>
                <a:srgbClr val="000000"/>
              </a:solidFill>
              <a:effectLst/>
              <a:uLnTx/>
              <a:uFillTx/>
              <a:latin typeface="Calibri"/>
              <a:ea typeface="Calibri"/>
              <a:cs typeface="Calibri"/>
              <a:sym typeface="Calibri"/>
            </a:endParaRPr>
          </a:p>
        </p:txBody>
      </p:sp>
    </p:spTree>
    <p:extLst>
      <p:ext uri="{BB962C8B-B14F-4D97-AF65-F5344CB8AC3E}">
        <p14:creationId xmlns:p14="http://schemas.microsoft.com/office/powerpoint/2010/main" val="347747771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rtl="0">
              <a:lnSpc>
                <a:spcPct val="100000"/>
              </a:lnSpc>
              <a:spcBef>
                <a:spcPts val="0"/>
              </a:spcBef>
              <a:spcAft>
                <a:spcPts val="0"/>
              </a:spcAft>
              <a:buClr>
                <a:schemeClr val="dk1"/>
              </a:buClr>
              <a:buSzPts val="1200"/>
              <a:buFont typeface="Calibri"/>
              <a:buNone/>
            </a:pPr>
            <a:r>
              <a:rPr lang="en-GB" b="1" dirty="0"/>
              <a:t>Timing: </a:t>
            </a:r>
            <a:r>
              <a:rPr lang="en-GB" b="0" dirty="0"/>
              <a:t>7 minutes</a:t>
            </a:r>
          </a:p>
          <a:p>
            <a:pPr marL="0" marR="0" lvl="0" indent="0" algn="l" rtl="0">
              <a:lnSpc>
                <a:spcPct val="100000"/>
              </a:lnSpc>
              <a:spcBef>
                <a:spcPts val="0"/>
              </a:spcBef>
              <a:spcAft>
                <a:spcPts val="0"/>
              </a:spcAft>
              <a:buClr>
                <a:schemeClr val="dk1"/>
              </a:buClr>
              <a:buSzPts val="1200"/>
              <a:buFont typeface="Calibri"/>
              <a:buNone/>
            </a:pPr>
            <a:endParaRPr lang="en-GB" b="1" dirty="0"/>
          </a:p>
          <a:p>
            <a:pPr marL="0" marR="0" lvl="0" indent="0" algn="l" rtl="0">
              <a:lnSpc>
                <a:spcPct val="100000"/>
              </a:lnSpc>
              <a:spcBef>
                <a:spcPts val="0"/>
              </a:spcBef>
              <a:spcAft>
                <a:spcPts val="0"/>
              </a:spcAft>
              <a:buClr>
                <a:schemeClr val="dk1"/>
              </a:buClr>
              <a:buSzPts val="1200"/>
              <a:buFont typeface="Calibri"/>
              <a:buNone/>
            </a:pPr>
            <a:r>
              <a:rPr lang="en-GB" b="1" dirty="0"/>
              <a:t>Aim:</a:t>
            </a:r>
            <a:r>
              <a:rPr lang="en-GB" b="0" dirty="0"/>
              <a:t> to practise written comprehension of vocabulary from this week and this week’s revisited sets.</a:t>
            </a:r>
          </a:p>
          <a:p>
            <a:pPr marL="0" marR="0" lvl="0" indent="0" algn="l" rtl="0">
              <a:lnSpc>
                <a:spcPct val="100000"/>
              </a:lnSpc>
              <a:spcBef>
                <a:spcPts val="0"/>
              </a:spcBef>
              <a:spcAft>
                <a:spcPts val="0"/>
              </a:spcAft>
              <a:buClr>
                <a:schemeClr val="dk1"/>
              </a:buClr>
              <a:buSzPts val="1200"/>
              <a:buFont typeface="Calibri"/>
              <a:buNone/>
            </a:pPr>
            <a:endParaRPr lang="en-GB" b="1" dirty="0"/>
          </a:p>
          <a:p>
            <a:pPr marL="0" marR="0" lvl="0" indent="0" algn="l" rtl="0">
              <a:lnSpc>
                <a:spcPct val="100000"/>
              </a:lnSpc>
              <a:spcBef>
                <a:spcPts val="0"/>
              </a:spcBef>
              <a:spcAft>
                <a:spcPts val="0"/>
              </a:spcAft>
              <a:buClr>
                <a:schemeClr val="dk1"/>
              </a:buClr>
              <a:buSzPts val="1200"/>
              <a:buFont typeface="Calibri"/>
              <a:buNone/>
            </a:pPr>
            <a:r>
              <a:rPr lang="en-GB" b="1" dirty="0"/>
              <a:t>Procedure:</a:t>
            </a:r>
            <a:endParaRPr lang="en-GB" b="0" dirty="0"/>
          </a:p>
          <a:p>
            <a:pPr marL="0" marR="0" lvl="0" indent="0" algn="l" rtl="0">
              <a:lnSpc>
                <a:spcPct val="100000"/>
              </a:lnSpc>
              <a:spcBef>
                <a:spcPts val="0"/>
              </a:spcBef>
              <a:spcAft>
                <a:spcPts val="0"/>
              </a:spcAft>
              <a:buClr>
                <a:schemeClr val="dk1"/>
              </a:buClr>
              <a:buSzPts val="1200"/>
              <a:buFont typeface="Calibri"/>
              <a:buNone/>
            </a:pPr>
            <a:br>
              <a:rPr lang="en-GB" b="1" dirty="0"/>
            </a:br>
            <a:r>
              <a:rPr lang="en-GB" b="0" dirty="0"/>
              <a:t>1. Give pupils a blank grid.  They fill in the English meanings of any of the words they know, trying to reach 15 points in total.</a:t>
            </a:r>
          </a:p>
          <a:p>
            <a:pPr marL="0" marR="0" lvl="0" indent="0" algn="l" rtl="0">
              <a:lnSpc>
                <a:spcPct val="100000"/>
              </a:lnSpc>
              <a:spcBef>
                <a:spcPts val="0"/>
              </a:spcBef>
              <a:spcAft>
                <a:spcPts val="0"/>
              </a:spcAft>
              <a:buClr>
                <a:schemeClr val="dk1"/>
              </a:buClr>
              <a:buSzPts val="1200"/>
              <a:buFont typeface="Calibri"/>
              <a:buNone/>
            </a:pPr>
            <a:endParaRPr lang="en-GB" sz="1200" b="1" dirty="0"/>
          </a:p>
          <a:p>
            <a:pPr marL="0" marR="0" lvl="0" indent="0" algn="l" rtl="0">
              <a:lnSpc>
                <a:spcPct val="100000"/>
              </a:lnSpc>
              <a:spcBef>
                <a:spcPts val="0"/>
              </a:spcBef>
              <a:spcAft>
                <a:spcPts val="0"/>
              </a:spcAft>
              <a:buClr>
                <a:schemeClr val="dk1"/>
              </a:buClr>
              <a:buSzPts val="1200"/>
              <a:buFont typeface="Calibri"/>
              <a:buNone/>
            </a:pPr>
            <a:r>
              <a:rPr lang="en-GB" sz="1200" b="1" dirty="0"/>
              <a:t>Note:</a:t>
            </a:r>
            <a:br>
              <a:rPr lang="en-GB" dirty="0"/>
            </a:br>
            <a:r>
              <a:rPr lang="en-GB" dirty="0"/>
              <a:t>The most recently learnt and practised words are </a:t>
            </a:r>
            <a:r>
              <a:rPr lang="en-GB" dirty="0">
                <a:solidFill>
                  <a:srgbClr val="FF0066"/>
                </a:solidFill>
              </a:rPr>
              <a:t>pink</a:t>
            </a:r>
            <a:r>
              <a:rPr lang="en-GB" dirty="0"/>
              <a:t>, words from the first revisit are green and those from the second revisit are blue, thus more points are awarded for them, to recognise that memories fade and more effort (heavy lifting!) is needed to retrieve them.</a:t>
            </a:r>
          </a:p>
          <a:p>
            <a:pPr marL="0" marR="0" lvl="0" indent="0" algn="l" rtl="0">
              <a:lnSpc>
                <a:spcPct val="100000"/>
              </a:lnSpc>
              <a:spcBef>
                <a:spcPts val="0"/>
              </a:spcBef>
              <a:spcAft>
                <a:spcPts val="0"/>
              </a:spcAft>
              <a:buClr>
                <a:schemeClr val="dk1"/>
              </a:buClr>
              <a:buSzPts val="1200"/>
              <a:buFont typeface="Calibri"/>
              <a:buNone/>
            </a:pPr>
            <a:endParaRPr lang="en-GB" dirty="0"/>
          </a:p>
          <a:p>
            <a:pPr marL="0" marR="0" lvl="0" indent="0" algn="l" rtl="0">
              <a:lnSpc>
                <a:spcPct val="100000"/>
              </a:lnSpc>
              <a:spcBef>
                <a:spcPts val="0"/>
              </a:spcBef>
              <a:spcAft>
                <a:spcPts val="0"/>
              </a:spcAft>
              <a:buClr>
                <a:schemeClr val="dk1"/>
              </a:buClr>
              <a:buSzPts val="1200"/>
              <a:buFont typeface="Calibri"/>
              <a:buNone/>
            </a:pPr>
            <a:endParaRPr lang="en-GB" dirty="0"/>
          </a:p>
          <a:p>
            <a:pPr marL="0" marR="0" lvl="0" indent="0" algn="l" rtl="0">
              <a:lnSpc>
                <a:spcPct val="100000"/>
              </a:lnSpc>
              <a:spcBef>
                <a:spcPts val="0"/>
              </a:spcBef>
              <a:spcAft>
                <a:spcPts val="0"/>
              </a:spcAft>
              <a:buClr>
                <a:schemeClr val="dk1"/>
              </a:buClr>
              <a:buSzPts val="1200"/>
              <a:buFont typeface="Calibri"/>
              <a:buNone/>
            </a:pPr>
            <a:endParaRPr lang="en-GB" dirty="0"/>
          </a:p>
        </p:txBody>
      </p:sp>
      <p:sp>
        <p:nvSpPr>
          <p:cNvPr id="4" name="Slide Number Placeholder 3"/>
          <p:cNvSpPr>
            <a:spLocks noGrp="1"/>
          </p:cNvSpPr>
          <p:nvPr>
            <p:ph type="sldNum" idx="12"/>
          </p:nvPr>
        </p:nvSpPr>
        <p:spPr/>
        <p:txBody>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GB" sz="1200" b="0" i="0" u="none" strike="noStrike" kern="0" cap="none" spc="0" normalizeH="0" baseline="0" noProof="0" smtClean="0">
                <a:ln>
                  <a:noFill/>
                </a:ln>
                <a:solidFill>
                  <a:srgbClr val="000000"/>
                </a:solidFill>
                <a:effectLst/>
                <a:uLnTx/>
                <a:uFillTx/>
                <a:latin typeface="Calibri"/>
                <a:ea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12</a:t>
            </a:fld>
            <a:endParaRPr kumimoji="0" lang="en-GB" sz="1200" b="0" i="0" u="none" strike="noStrike" kern="0" cap="none" spc="0" normalizeH="0" baseline="0" noProof="0">
              <a:ln>
                <a:noFill/>
              </a:ln>
              <a:solidFill>
                <a:srgbClr val="000000"/>
              </a:solidFill>
              <a:effectLst/>
              <a:uLnTx/>
              <a:uFillTx/>
              <a:latin typeface="Calibri"/>
              <a:ea typeface="Calibri"/>
              <a:cs typeface="Calibri"/>
              <a:sym typeface="Calibri"/>
            </a:endParaRPr>
          </a:p>
        </p:txBody>
      </p:sp>
    </p:spTree>
    <p:extLst>
      <p:ext uri="{BB962C8B-B14F-4D97-AF65-F5344CB8AC3E}">
        <p14:creationId xmlns:p14="http://schemas.microsoft.com/office/powerpoint/2010/main" val="390057378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rtl="0">
              <a:lnSpc>
                <a:spcPct val="100000"/>
              </a:lnSpc>
              <a:spcBef>
                <a:spcPts val="0"/>
              </a:spcBef>
              <a:spcAft>
                <a:spcPts val="0"/>
              </a:spcAft>
              <a:buClr>
                <a:schemeClr val="dk1"/>
              </a:buClr>
              <a:buSzPts val="1200"/>
              <a:buFont typeface="Calibri"/>
              <a:buNone/>
            </a:pPr>
            <a:r>
              <a:rPr lang="en-GB" b="1" dirty="0"/>
              <a:t>Timing: </a:t>
            </a:r>
            <a:r>
              <a:rPr lang="en-GB" b="0" dirty="0"/>
              <a:t>5 minutes</a:t>
            </a:r>
          </a:p>
          <a:p>
            <a:pPr marL="0" marR="0" lvl="0" indent="0" algn="l" rtl="0">
              <a:lnSpc>
                <a:spcPct val="100000"/>
              </a:lnSpc>
              <a:spcBef>
                <a:spcPts val="0"/>
              </a:spcBef>
              <a:spcAft>
                <a:spcPts val="0"/>
              </a:spcAft>
              <a:buClr>
                <a:schemeClr val="dk1"/>
              </a:buClr>
              <a:buSzPts val="1200"/>
              <a:buFont typeface="Calibri"/>
              <a:buNone/>
            </a:pPr>
            <a:endParaRPr lang="en-GB" b="1" dirty="0"/>
          </a:p>
          <a:p>
            <a:pPr marL="0" marR="0" lvl="0" indent="0" algn="l" rtl="0">
              <a:lnSpc>
                <a:spcPct val="100000"/>
              </a:lnSpc>
              <a:spcBef>
                <a:spcPts val="0"/>
              </a:spcBef>
              <a:spcAft>
                <a:spcPts val="0"/>
              </a:spcAft>
              <a:buClr>
                <a:schemeClr val="dk1"/>
              </a:buClr>
              <a:buSzPts val="1200"/>
              <a:buFont typeface="Calibri"/>
              <a:buNone/>
            </a:pPr>
            <a:r>
              <a:rPr lang="en-GB" b="1" dirty="0"/>
              <a:t>Aim:</a:t>
            </a:r>
            <a:r>
              <a:rPr lang="en-GB" b="0" dirty="0"/>
              <a:t> to practise written production of vocabulary from this week and this week’s revisited sets.</a:t>
            </a:r>
          </a:p>
          <a:p>
            <a:pPr marL="0" marR="0" lvl="0" indent="0" algn="l" rtl="0">
              <a:lnSpc>
                <a:spcPct val="100000"/>
              </a:lnSpc>
              <a:spcBef>
                <a:spcPts val="0"/>
              </a:spcBef>
              <a:spcAft>
                <a:spcPts val="0"/>
              </a:spcAft>
              <a:buClr>
                <a:schemeClr val="dk1"/>
              </a:buClr>
              <a:buSzPts val="1200"/>
              <a:buFont typeface="Calibri"/>
              <a:buNone/>
            </a:pPr>
            <a:endParaRPr lang="en-GB" b="1" dirty="0"/>
          </a:p>
          <a:p>
            <a:pPr marL="0" marR="0" lvl="0" indent="0" algn="l" rtl="0">
              <a:lnSpc>
                <a:spcPct val="100000"/>
              </a:lnSpc>
              <a:spcBef>
                <a:spcPts val="0"/>
              </a:spcBef>
              <a:spcAft>
                <a:spcPts val="0"/>
              </a:spcAft>
              <a:buClr>
                <a:schemeClr val="dk1"/>
              </a:buClr>
              <a:buSzPts val="1200"/>
              <a:buFont typeface="Calibri"/>
              <a:buNone/>
            </a:pPr>
            <a:r>
              <a:rPr lang="en-GB" b="1" dirty="0"/>
              <a:t>Procedure:</a:t>
            </a:r>
            <a:br>
              <a:rPr lang="en-GB" b="1" dirty="0"/>
            </a:br>
            <a:r>
              <a:rPr lang="en-GB" b="0" dirty="0"/>
              <a:t>1. Give pupils a blank grid.  They fill in the Spanish meanings of any of the words they know, trying to reach 15 points in total.</a:t>
            </a:r>
          </a:p>
          <a:p>
            <a:pPr marL="0" marR="0" lvl="0" indent="0" algn="l" rtl="0">
              <a:lnSpc>
                <a:spcPct val="100000"/>
              </a:lnSpc>
              <a:spcBef>
                <a:spcPts val="0"/>
              </a:spcBef>
              <a:spcAft>
                <a:spcPts val="0"/>
              </a:spcAft>
              <a:buClr>
                <a:schemeClr val="dk1"/>
              </a:buClr>
              <a:buSzPts val="1200"/>
              <a:buFont typeface="Calibri"/>
              <a:buNone/>
            </a:pPr>
            <a:endParaRPr lang="en-GB" sz="1200" b="1" dirty="0"/>
          </a:p>
          <a:p>
            <a:pPr marL="0" marR="0" lvl="0" indent="0" algn="l" rtl="0">
              <a:lnSpc>
                <a:spcPct val="100000"/>
              </a:lnSpc>
              <a:spcBef>
                <a:spcPts val="0"/>
              </a:spcBef>
              <a:spcAft>
                <a:spcPts val="0"/>
              </a:spcAft>
              <a:buClr>
                <a:schemeClr val="dk1"/>
              </a:buClr>
              <a:buSzPts val="1200"/>
              <a:buFont typeface="Calibri"/>
              <a:buNone/>
            </a:pPr>
            <a:r>
              <a:rPr lang="en-GB" sz="1200" b="1" dirty="0"/>
              <a:t>Note:</a:t>
            </a:r>
            <a:br>
              <a:rPr lang="en-GB" dirty="0"/>
            </a:br>
            <a:r>
              <a:rPr lang="en-GB" dirty="0"/>
              <a:t>The most recently learnt and practised words are </a:t>
            </a:r>
            <a:r>
              <a:rPr lang="en-GB" dirty="0">
                <a:solidFill>
                  <a:srgbClr val="FF0066"/>
                </a:solidFill>
              </a:rPr>
              <a:t>pink</a:t>
            </a:r>
            <a:r>
              <a:rPr lang="en-GB" dirty="0"/>
              <a:t>, words from the first revisit are green and those from the second revisit are blue, thus more points are awarded for them, to recognise that memories fade and more effort (heavy lifting!) is needed to retrieve them.</a:t>
            </a:r>
          </a:p>
          <a:p>
            <a:pPr marL="0" marR="0" lvl="0" indent="0" algn="l" rtl="0">
              <a:lnSpc>
                <a:spcPct val="100000"/>
              </a:lnSpc>
              <a:spcBef>
                <a:spcPts val="0"/>
              </a:spcBef>
              <a:spcAft>
                <a:spcPts val="0"/>
              </a:spcAft>
              <a:buClr>
                <a:schemeClr val="dk1"/>
              </a:buClr>
              <a:buSzPts val="1200"/>
              <a:buFont typeface="Calibri"/>
              <a:buNone/>
            </a:pPr>
            <a:endParaRPr lang="en-GB" dirty="0"/>
          </a:p>
          <a:p>
            <a:pPr marL="0" marR="0" lvl="0" indent="0" algn="l" rtl="0">
              <a:lnSpc>
                <a:spcPct val="100000"/>
              </a:lnSpc>
              <a:spcBef>
                <a:spcPts val="0"/>
              </a:spcBef>
              <a:spcAft>
                <a:spcPts val="0"/>
              </a:spcAft>
              <a:buClr>
                <a:schemeClr val="dk1"/>
              </a:buClr>
              <a:buSzPts val="1200"/>
              <a:buFont typeface="Calibri"/>
              <a:buNone/>
            </a:pPr>
            <a:endParaRPr lang="en-GB" dirty="0"/>
          </a:p>
        </p:txBody>
      </p:sp>
      <p:sp>
        <p:nvSpPr>
          <p:cNvPr id="4" name="Slide Number Placeholder 3"/>
          <p:cNvSpPr>
            <a:spLocks noGrp="1"/>
          </p:cNvSpPr>
          <p:nvPr>
            <p:ph type="sldNum" idx="12"/>
          </p:nvPr>
        </p:nvSpPr>
        <p:spPr/>
        <p:txBody>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GB" sz="1200" b="0" i="0" u="none" strike="noStrike" kern="0" cap="none" spc="0" normalizeH="0" baseline="0" noProof="0" smtClean="0">
                <a:ln>
                  <a:noFill/>
                </a:ln>
                <a:solidFill>
                  <a:srgbClr val="000000"/>
                </a:solidFill>
                <a:effectLst/>
                <a:uLnTx/>
                <a:uFillTx/>
                <a:latin typeface="Calibri"/>
                <a:ea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13</a:t>
            </a:fld>
            <a:endParaRPr kumimoji="0" lang="en-GB" sz="1200" b="0" i="0" u="none" strike="noStrike" kern="0" cap="none" spc="0" normalizeH="0" baseline="0" noProof="0">
              <a:ln>
                <a:noFill/>
              </a:ln>
              <a:solidFill>
                <a:srgbClr val="000000"/>
              </a:solidFill>
              <a:effectLst/>
              <a:uLnTx/>
              <a:uFillTx/>
              <a:latin typeface="Calibri"/>
              <a:ea typeface="Calibri"/>
              <a:cs typeface="Calibri"/>
              <a:sym typeface="Calibri"/>
            </a:endParaRPr>
          </a:p>
        </p:txBody>
      </p:sp>
    </p:spTree>
    <p:extLst>
      <p:ext uri="{BB962C8B-B14F-4D97-AF65-F5344CB8AC3E}">
        <p14:creationId xmlns:p14="http://schemas.microsoft.com/office/powerpoint/2010/main" val="393543917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4"/>
        <p:cNvGrpSpPr/>
        <p:nvPr/>
      </p:nvGrpSpPr>
      <p:grpSpPr>
        <a:xfrm>
          <a:off x="0" y="0"/>
          <a:ext cx="0" cy="0"/>
          <a:chOff x="0" y="0"/>
          <a:chExt cx="0" cy="0"/>
        </a:xfrm>
      </p:grpSpPr>
      <p:sp>
        <p:nvSpPr>
          <p:cNvPr id="415" name="Google Shape;415;p2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16" name="Google Shape;416;p2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17" name="Google Shape;417;p2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GB" sz="1200" b="0" i="0" u="none" strike="noStrike" cap="none">
                <a:solidFill>
                  <a:srgbClr val="000000"/>
                </a:solidFill>
                <a:latin typeface="Calibri"/>
                <a:ea typeface="Calibri"/>
                <a:cs typeface="Calibri"/>
                <a:sym typeface="Calibri"/>
              </a:rPr>
              <a:t>14</a:t>
            </a:fld>
            <a:endParaRPr sz="1200" b="0" i="0" u="none" strike="noStrike" cap="none">
              <a:solidFill>
                <a:srgbClr val="000000"/>
              </a:solidFill>
              <a:latin typeface="Calibri"/>
              <a:ea typeface="Calibri"/>
              <a:cs typeface="Calibri"/>
              <a:sym typeface="Calibri"/>
            </a:endParaRPr>
          </a:p>
        </p:txBody>
      </p:sp>
    </p:spTree>
    <p:extLst>
      <p:ext uri="{BB962C8B-B14F-4D97-AF65-F5344CB8AC3E}">
        <p14:creationId xmlns:p14="http://schemas.microsoft.com/office/powerpoint/2010/main" val="320186083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rtl="0">
              <a:lnSpc>
                <a:spcPct val="100000"/>
              </a:lnSpc>
              <a:spcBef>
                <a:spcPts val="0"/>
              </a:spcBef>
              <a:spcAft>
                <a:spcPts val="0"/>
              </a:spcAft>
              <a:buClr>
                <a:schemeClr val="dk1"/>
              </a:buClr>
              <a:buSzPts val="1200"/>
              <a:buFont typeface="Calibri"/>
              <a:buNone/>
            </a:pPr>
            <a:r>
              <a:rPr lang="en-GB" b="1" dirty="0"/>
              <a:t>Timing: 5 minutes</a:t>
            </a:r>
          </a:p>
          <a:p>
            <a:pPr marL="0" marR="0" lvl="0" indent="0" algn="l" rtl="0">
              <a:lnSpc>
                <a:spcPct val="100000"/>
              </a:lnSpc>
              <a:spcBef>
                <a:spcPts val="0"/>
              </a:spcBef>
              <a:spcAft>
                <a:spcPts val="0"/>
              </a:spcAft>
              <a:buClr>
                <a:schemeClr val="dk1"/>
              </a:buClr>
              <a:buSzPts val="1200"/>
              <a:buFont typeface="Calibri"/>
              <a:buNone/>
            </a:pPr>
            <a:endParaRPr lang="en-GB" b="1" dirty="0"/>
          </a:p>
          <a:p>
            <a:pPr marL="0" marR="0" lvl="0" indent="0" algn="l" rtl="0">
              <a:lnSpc>
                <a:spcPct val="100000"/>
              </a:lnSpc>
              <a:spcBef>
                <a:spcPts val="0"/>
              </a:spcBef>
              <a:spcAft>
                <a:spcPts val="0"/>
              </a:spcAft>
              <a:buClr>
                <a:schemeClr val="dk1"/>
              </a:buClr>
              <a:buSzPts val="1200"/>
              <a:buFont typeface="Calibri"/>
              <a:buNone/>
            </a:pPr>
            <a:r>
              <a:rPr lang="en-GB" b="1" dirty="0"/>
              <a:t>Aim:</a:t>
            </a:r>
            <a:r>
              <a:rPr lang="en-GB" b="0" dirty="0"/>
              <a:t> to practise written comprehension of vocabulary from this week and this week’s revisited sets.</a:t>
            </a:r>
          </a:p>
          <a:p>
            <a:pPr marL="0" marR="0" lvl="0" indent="0" algn="l" rtl="0">
              <a:lnSpc>
                <a:spcPct val="100000"/>
              </a:lnSpc>
              <a:spcBef>
                <a:spcPts val="0"/>
              </a:spcBef>
              <a:spcAft>
                <a:spcPts val="0"/>
              </a:spcAft>
              <a:buClr>
                <a:schemeClr val="dk1"/>
              </a:buClr>
              <a:buSzPts val="1200"/>
              <a:buFont typeface="Calibri"/>
              <a:buNone/>
            </a:pPr>
            <a:endParaRPr lang="en-GB" b="1" dirty="0"/>
          </a:p>
          <a:p>
            <a:pPr marL="0" marR="0" lvl="0" indent="0" algn="l" rtl="0">
              <a:lnSpc>
                <a:spcPct val="100000"/>
              </a:lnSpc>
              <a:spcBef>
                <a:spcPts val="0"/>
              </a:spcBef>
              <a:spcAft>
                <a:spcPts val="0"/>
              </a:spcAft>
              <a:buClr>
                <a:schemeClr val="dk1"/>
              </a:buClr>
              <a:buSzPts val="1200"/>
              <a:buFont typeface="Calibri"/>
              <a:buNone/>
            </a:pPr>
            <a:r>
              <a:rPr lang="en-GB" b="1" dirty="0"/>
              <a:t>Procedure:</a:t>
            </a:r>
            <a:br>
              <a:rPr lang="en-GB" b="1" dirty="0"/>
            </a:br>
            <a:r>
              <a:rPr lang="en-GB" b="0" dirty="0"/>
              <a:t>1. Give pupils a blank grid.  They fill in the English meanings of any of the words they know, trying to reach 15 points in total.</a:t>
            </a:r>
          </a:p>
          <a:p>
            <a:pPr marL="0" marR="0" lvl="0" indent="0" algn="l" rtl="0">
              <a:lnSpc>
                <a:spcPct val="100000"/>
              </a:lnSpc>
              <a:spcBef>
                <a:spcPts val="0"/>
              </a:spcBef>
              <a:spcAft>
                <a:spcPts val="0"/>
              </a:spcAft>
              <a:buClr>
                <a:schemeClr val="dk1"/>
              </a:buClr>
              <a:buSzPts val="1200"/>
              <a:buFont typeface="Calibri"/>
              <a:buNone/>
            </a:pPr>
            <a:endParaRPr lang="en-GB" sz="1200" b="1" dirty="0"/>
          </a:p>
          <a:p>
            <a:pPr marL="0" marR="0" lvl="0" indent="0" algn="l" rtl="0">
              <a:lnSpc>
                <a:spcPct val="100000"/>
              </a:lnSpc>
              <a:spcBef>
                <a:spcPts val="0"/>
              </a:spcBef>
              <a:spcAft>
                <a:spcPts val="0"/>
              </a:spcAft>
              <a:buClr>
                <a:schemeClr val="dk1"/>
              </a:buClr>
              <a:buSzPts val="1200"/>
              <a:buFont typeface="Calibri"/>
              <a:buNone/>
            </a:pPr>
            <a:r>
              <a:rPr lang="en-GB" sz="1200" b="1" dirty="0"/>
              <a:t>Note:</a:t>
            </a:r>
            <a:br>
              <a:rPr lang="en-GB" dirty="0"/>
            </a:br>
            <a:r>
              <a:rPr lang="en-GB" dirty="0"/>
              <a:t>The most recently learnt and practised words are </a:t>
            </a:r>
            <a:r>
              <a:rPr lang="en-GB" dirty="0">
                <a:solidFill>
                  <a:srgbClr val="FF0066"/>
                </a:solidFill>
              </a:rPr>
              <a:t>pink</a:t>
            </a:r>
            <a:r>
              <a:rPr lang="en-GB" dirty="0"/>
              <a:t>, words from the first revisit are green and those from the second revisit are blue, thus more points are awarded for them, to recognise that memories fade and more effort (heavy lifting!) is needed to retrieve them.</a:t>
            </a:r>
          </a:p>
          <a:p>
            <a:pPr marL="0" marR="0" lvl="0" indent="0" algn="l" rtl="0">
              <a:lnSpc>
                <a:spcPct val="100000"/>
              </a:lnSpc>
              <a:spcBef>
                <a:spcPts val="0"/>
              </a:spcBef>
              <a:spcAft>
                <a:spcPts val="0"/>
              </a:spcAft>
              <a:buClr>
                <a:schemeClr val="dk1"/>
              </a:buClr>
              <a:buSzPts val="1200"/>
              <a:buFont typeface="Calibri"/>
              <a:buNone/>
            </a:pPr>
            <a:endParaRPr lang="en-GB" dirty="0"/>
          </a:p>
          <a:p>
            <a:pPr marL="0" marR="0" lvl="0" indent="0" algn="l" rtl="0">
              <a:lnSpc>
                <a:spcPct val="100000"/>
              </a:lnSpc>
              <a:spcBef>
                <a:spcPts val="0"/>
              </a:spcBef>
              <a:spcAft>
                <a:spcPts val="0"/>
              </a:spcAft>
              <a:buClr>
                <a:schemeClr val="dk1"/>
              </a:buClr>
              <a:buSzPts val="1200"/>
              <a:buFont typeface="Calibri"/>
              <a:buNone/>
            </a:pPr>
            <a:endParaRPr lang="en-GB" dirty="0"/>
          </a:p>
        </p:txBody>
      </p:sp>
      <p:sp>
        <p:nvSpPr>
          <p:cNvPr id="4" name="Slide Number Placeholder 3"/>
          <p:cNvSpPr>
            <a:spLocks noGrp="1"/>
          </p:cNvSpPr>
          <p:nvPr>
            <p:ph type="sldNum" idx="12"/>
          </p:nvPr>
        </p:nvSpPr>
        <p:spPr/>
        <p:txBody>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GB" sz="1200" b="0" i="0" u="none" strike="noStrike" kern="0" cap="none" spc="0" normalizeH="0" baseline="0" noProof="0" smtClean="0">
                <a:ln>
                  <a:noFill/>
                </a:ln>
                <a:solidFill>
                  <a:srgbClr val="000000"/>
                </a:solidFill>
                <a:effectLst/>
                <a:uLnTx/>
                <a:uFillTx/>
                <a:latin typeface="Calibri"/>
                <a:ea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15</a:t>
            </a:fld>
            <a:endParaRPr kumimoji="0" lang="en-GB" sz="1200" b="0" i="0" u="none" strike="noStrike" kern="0" cap="none" spc="0" normalizeH="0" baseline="0" noProof="0">
              <a:ln>
                <a:noFill/>
              </a:ln>
              <a:solidFill>
                <a:srgbClr val="000000"/>
              </a:solidFill>
              <a:effectLst/>
              <a:uLnTx/>
              <a:uFillTx/>
              <a:latin typeface="Calibri"/>
              <a:ea typeface="Calibri"/>
              <a:cs typeface="Calibri"/>
              <a:sym typeface="Calibri"/>
            </a:endParaRPr>
          </a:p>
        </p:txBody>
      </p:sp>
    </p:spTree>
    <p:extLst>
      <p:ext uri="{BB962C8B-B14F-4D97-AF65-F5344CB8AC3E}">
        <p14:creationId xmlns:p14="http://schemas.microsoft.com/office/powerpoint/2010/main" val="293238273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rtl="0">
              <a:lnSpc>
                <a:spcPct val="100000"/>
              </a:lnSpc>
              <a:spcBef>
                <a:spcPts val="0"/>
              </a:spcBef>
              <a:spcAft>
                <a:spcPts val="0"/>
              </a:spcAft>
              <a:buClr>
                <a:schemeClr val="dk1"/>
              </a:buClr>
              <a:buSzPts val="1200"/>
              <a:buFont typeface="Calibri"/>
              <a:buNone/>
            </a:pPr>
            <a:r>
              <a:rPr lang="en-GB" b="1" dirty="0"/>
              <a:t>Timing: 5 minutes</a:t>
            </a:r>
          </a:p>
          <a:p>
            <a:pPr marL="0" marR="0" lvl="0" indent="0" algn="l" rtl="0">
              <a:lnSpc>
                <a:spcPct val="100000"/>
              </a:lnSpc>
              <a:spcBef>
                <a:spcPts val="0"/>
              </a:spcBef>
              <a:spcAft>
                <a:spcPts val="0"/>
              </a:spcAft>
              <a:buClr>
                <a:schemeClr val="dk1"/>
              </a:buClr>
              <a:buSzPts val="1200"/>
              <a:buFont typeface="Calibri"/>
              <a:buNone/>
            </a:pPr>
            <a:endParaRPr lang="en-GB" b="1" dirty="0"/>
          </a:p>
          <a:p>
            <a:pPr marL="0" marR="0" lvl="0" indent="0" algn="l" rtl="0">
              <a:lnSpc>
                <a:spcPct val="100000"/>
              </a:lnSpc>
              <a:spcBef>
                <a:spcPts val="0"/>
              </a:spcBef>
              <a:spcAft>
                <a:spcPts val="0"/>
              </a:spcAft>
              <a:buClr>
                <a:schemeClr val="dk1"/>
              </a:buClr>
              <a:buSzPts val="1200"/>
              <a:buFont typeface="Calibri"/>
              <a:buNone/>
            </a:pPr>
            <a:r>
              <a:rPr lang="en-GB" b="1" dirty="0"/>
              <a:t>Aim:</a:t>
            </a:r>
            <a:r>
              <a:rPr lang="en-GB" b="0" dirty="0"/>
              <a:t> to practise written production of vocabulary from this week and this week’s revisited sets.</a:t>
            </a:r>
          </a:p>
          <a:p>
            <a:pPr marL="0" marR="0" lvl="0" indent="0" algn="l" rtl="0">
              <a:lnSpc>
                <a:spcPct val="100000"/>
              </a:lnSpc>
              <a:spcBef>
                <a:spcPts val="0"/>
              </a:spcBef>
              <a:spcAft>
                <a:spcPts val="0"/>
              </a:spcAft>
              <a:buClr>
                <a:schemeClr val="dk1"/>
              </a:buClr>
              <a:buSzPts val="1200"/>
              <a:buFont typeface="Calibri"/>
              <a:buNone/>
            </a:pPr>
            <a:endParaRPr lang="en-GB" b="1" dirty="0"/>
          </a:p>
          <a:p>
            <a:pPr marL="0" marR="0" lvl="0" indent="0" algn="l" rtl="0">
              <a:lnSpc>
                <a:spcPct val="100000"/>
              </a:lnSpc>
              <a:spcBef>
                <a:spcPts val="0"/>
              </a:spcBef>
              <a:spcAft>
                <a:spcPts val="0"/>
              </a:spcAft>
              <a:buClr>
                <a:schemeClr val="dk1"/>
              </a:buClr>
              <a:buSzPts val="1200"/>
              <a:buFont typeface="Calibri"/>
              <a:buNone/>
            </a:pPr>
            <a:r>
              <a:rPr lang="en-GB" b="1" dirty="0"/>
              <a:t>Procedure:</a:t>
            </a:r>
            <a:br>
              <a:rPr lang="en-GB" b="1" dirty="0"/>
            </a:br>
            <a:r>
              <a:rPr lang="en-GB" b="0" dirty="0"/>
              <a:t>1. Give pupils a blank grid.  They fill in the Spanish meanings of any of the words they know, trying to reach 15 points in total.</a:t>
            </a:r>
          </a:p>
          <a:p>
            <a:pPr marL="0" marR="0" lvl="0" indent="0" algn="l" rtl="0">
              <a:lnSpc>
                <a:spcPct val="100000"/>
              </a:lnSpc>
              <a:spcBef>
                <a:spcPts val="0"/>
              </a:spcBef>
              <a:spcAft>
                <a:spcPts val="0"/>
              </a:spcAft>
              <a:buClr>
                <a:schemeClr val="dk1"/>
              </a:buClr>
              <a:buSzPts val="1200"/>
              <a:buFont typeface="Calibri"/>
              <a:buNone/>
            </a:pPr>
            <a:endParaRPr lang="en-GB" sz="1200" b="1" dirty="0"/>
          </a:p>
          <a:p>
            <a:pPr marL="0" marR="0" lvl="0" indent="0" algn="l" rtl="0">
              <a:lnSpc>
                <a:spcPct val="100000"/>
              </a:lnSpc>
              <a:spcBef>
                <a:spcPts val="0"/>
              </a:spcBef>
              <a:spcAft>
                <a:spcPts val="0"/>
              </a:spcAft>
              <a:buClr>
                <a:schemeClr val="dk1"/>
              </a:buClr>
              <a:buSzPts val="1200"/>
              <a:buFont typeface="Calibri"/>
              <a:buNone/>
            </a:pPr>
            <a:r>
              <a:rPr lang="en-GB" sz="1200" b="1" dirty="0"/>
              <a:t>Note:</a:t>
            </a:r>
            <a:br>
              <a:rPr lang="en-GB" dirty="0"/>
            </a:br>
            <a:r>
              <a:rPr lang="en-GB" dirty="0"/>
              <a:t>The most recently learnt and practised words are </a:t>
            </a:r>
            <a:r>
              <a:rPr lang="en-GB" dirty="0">
                <a:solidFill>
                  <a:srgbClr val="FF0066"/>
                </a:solidFill>
              </a:rPr>
              <a:t>pink</a:t>
            </a:r>
            <a:r>
              <a:rPr lang="en-GB" dirty="0"/>
              <a:t>, words from the first revisit are green and those from the second revisit are blue, thus more points are awarded for them, to recognise that memories fade and more effort (heavy lifting!) is needed to retrieve them.</a:t>
            </a:r>
          </a:p>
          <a:p>
            <a:pPr marL="0" marR="0" lvl="0" indent="0" algn="l" rtl="0">
              <a:lnSpc>
                <a:spcPct val="100000"/>
              </a:lnSpc>
              <a:spcBef>
                <a:spcPts val="0"/>
              </a:spcBef>
              <a:spcAft>
                <a:spcPts val="0"/>
              </a:spcAft>
              <a:buClr>
                <a:schemeClr val="dk1"/>
              </a:buClr>
              <a:buSzPts val="1200"/>
              <a:buFont typeface="Calibri"/>
              <a:buNone/>
            </a:pPr>
            <a:endParaRPr lang="en-GB" dirty="0"/>
          </a:p>
          <a:p>
            <a:pPr marL="0" marR="0" lvl="0" indent="0" algn="l" rtl="0">
              <a:lnSpc>
                <a:spcPct val="100000"/>
              </a:lnSpc>
              <a:spcBef>
                <a:spcPts val="0"/>
              </a:spcBef>
              <a:spcAft>
                <a:spcPts val="0"/>
              </a:spcAft>
              <a:buClr>
                <a:schemeClr val="dk1"/>
              </a:buClr>
              <a:buSzPts val="1200"/>
              <a:buFont typeface="Calibri"/>
              <a:buNone/>
            </a:pPr>
            <a:endParaRPr lang="en-GB" dirty="0"/>
          </a:p>
        </p:txBody>
      </p:sp>
      <p:sp>
        <p:nvSpPr>
          <p:cNvPr id="4" name="Slide Number Placeholder 3"/>
          <p:cNvSpPr>
            <a:spLocks noGrp="1"/>
          </p:cNvSpPr>
          <p:nvPr>
            <p:ph type="sldNum" idx="12"/>
          </p:nvPr>
        </p:nvSpPr>
        <p:spPr/>
        <p:txBody>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GB" sz="1200" b="0" i="0" u="none" strike="noStrike" kern="0" cap="none" spc="0" normalizeH="0" baseline="0" noProof="0" smtClean="0">
                <a:ln>
                  <a:noFill/>
                </a:ln>
                <a:solidFill>
                  <a:srgbClr val="000000"/>
                </a:solidFill>
                <a:effectLst/>
                <a:uLnTx/>
                <a:uFillTx/>
                <a:latin typeface="Calibri"/>
                <a:ea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16</a:t>
            </a:fld>
            <a:endParaRPr kumimoji="0" lang="en-GB" sz="1200" b="0" i="0" u="none" strike="noStrike" kern="0" cap="none" spc="0" normalizeH="0" baseline="0" noProof="0">
              <a:ln>
                <a:noFill/>
              </a:ln>
              <a:solidFill>
                <a:srgbClr val="000000"/>
              </a:solidFill>
              <a:effectLst/>
              <a:uLnTx/>
              <a:uFillTx/>
              <a:latin typeface="Calibri"/>
              <a:ea typeface="Calibri"/>
              <a:cs typeface="Calibri"/>
              <a:sym typeface="Calibri"/>
            </a:endParaRPr>
          </a:p>
        </p:txBody>
      </p:sp>
    </p:spTree>
    <p:extLst>
      <p:ext uri="{BB962C8B-B14F-4D97-AF65-F5344CB8AC3E}">
        <p14:creationId xmlns:p14="http://schemas.microsoft.com/office/powerpoint/2010/main" val="192062014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rtl="0">
              <a:lnSpc>
                <a:spcPct val="100000"/>
              </a:lnSpc>
              <a:spcBef>
                <a:spcPts val="0"/>
              </a:spcBef>
              <a:spcAft>
                <a:spcPts val="0"/>
              </a:spcAft>
              <a:buClr>
                <a:schemeClr val="dk1"/>
              </a:buClr>
              <a:buSzPts val="1200"/>
              <a:buFont typeface="Calibri"/>
              <a:buNone/>
            </a:pPr>
            <a:r>
              <a:rPr lang="en-GB" b="1" dirty="0"/>
              <a:t>Timing: </a:t>
            </a:r>
            <a:r>
              <a:rPr lang="en-GB" b="0" dirty="0"/>
              <a:t>5 minutes </a:t>
            </a:r>
          </a:p>
          <a:p>
            <a:pPr marL="0" marR="0" lvl="0" indent="0" algn="l" rtl="0">
              <a:lnSpc>
                <a:spcPct val="100000"/>
              </a:lnSpc>
              <a:spcBef>
                <a:spcPts val="0"/>
              </a:spcBef>
              <a:spcAft>
                <a:spcPts val="0"/>
              </a:spcAft>
              <a:buClr>
                <a:schemeClr val="dk1"/>
              </a:buClr>
              <a:buSzPts val="1200"/>
              <a:buFont typeface="Calibri"/>
              <a:buNone/>
            </a:pPr>
            <a:r>
              <a:rPr lang="en-GB" b="0" dirty="0"/>
              <a:t> </a:t>
            </a:r>
          </a:p>
          <a:p>
            <a:pPr marL="0" marR="0" lvl="0" indent="0" algn="l" rtl="0">
              <a:lnSpc>
                <a:spcPct val="100000"/>
              </a:lnSpc>
              <a:spcBef>
                <a:spcPts val="0"/>
              </a:spcBef>
              <a:spcAft>
                <a:spcPts val="0"/>
              </a:spcAft>
              <a:buClr>
                <a:schemeClr val="dk1"/>
              </a:buClr>
              <a:buSzPts val="1200"/>
              <a:buFont typeface="Calibri"/>
              <a:buNone/>
            </a:pPr>
            <a:r>
              <a:rPr lang="en-GB" b="1" dirty="0"/>
              <a:t>Aim:</a:t>
            </a:r>
            <a:r>
              <a:rPr lang="en-GB" b="0" dirty="0"/>
              <a:t> to revisit term 1-3 SSC. </a:t>
            </a:r>
          </a:p>
          <a:p>
            <a:pPr marL="0" marR="0" lvl="0" indent="0" algn="l" rtl="0">
              <a:lnSpc>
                <a:spcPct val="100000"/>
              </a:lnSpc>
              <a:spcBef>
                <a:spcPts val="0"/>
              </a:spcBef>
              <a:spcAft>
                <a:spcPts val="0"/>
              </a:spcAft>
              <a:buClr>
                <a:schemeClr val="dk1"/>
              </a:buClr>
              <a:buSzPts val="1200"/>
              <a:buFont typeface="Calibri"/>
              <a:buNone/>
            </a:pPr>
            <a:endParaRPr lang="en-GB" b="1" dirty="0"/>
          </a:p>
          <a:p>
            <a:pPr marL="0" marR="0" lvl="0" indent="0" algn="l" rtl="0">
              <a:lnSpc>
                <a:spcPct val="100000"/>
              </a:lnSpc>
              <a:spcBef>
                <a:spcPts val="0"/>
              </a:spcBef>
              <a:spcAft>
                <a:spcPts val="0"/>
              </a:spcAft>
              <a:buClr>
                <a:schemeClr val="dk1"/>
              </a:buClr>
              <a:buSzPts val="1200"/>
              <a:buFont typeface="Calibri"/>
              <a:buNone/>
            </a:pPr>
            <a:r>
              <a:rPr lang="en-GB" b="1" dirty="0"/>
              <a:t>Procedure:</a:t>
            </a:r>
            <a:br>
              <a:rPr lang="en-GB" b="1" dirty="0"/>
            </a:br>
            <a:r>
              <a:rPr lang="en-GB" b="0" dirty="0"/>
              <a:t>1. Introduce the task. All pupils write 9 words of their choice from the list. The aim is to pronounce the words correctly and try to call bingo by figuring out all the words their partners wrote down. </a:t>
            </a:r>
          </a:p>
          <a:p>
            <a:pPr marL="0" marR="0" lvl="0" indent="0" algn="l" rtl="0">
              <a:lnSpc>
                <a:spcPct val="100000"/>
              </a:lnSpc>
              <a:spcBef>
                <a:spcPts val="0"/>
              </a:spcBef>
              <a:spcAft>
                <a:spcPts val="0"/>
              </a:spcAft>
              <a:buClr>
                <a:schemeClr val="dk1"/>
              </a:buClr>
              <a:buSzPts val="1200"/>
              <a:buFont typeface="Calibri"/>
              <a:buNone/>
            </a:pPr>
            <a:r>
              <a:rPr lang="en-GB" b="0" dirty="0"/>
              <a:t>2. Start the timer for Pupil A (s/he tries to read aloud all of the words, within the 60 seconds allowed).</a:t>
            </a:r>
          </a:p>
          <a:p>
            <a:pPr marL="0" marR="0" lvl="0" indent="0" algn="l" rtl="0">
              <a:lnSpc>
                <a:spcPct val="100000"/>
              </a:lnSpc>
              <a:spcBef>
                <a:spcPts val="0"/>
              </a:spcBef>
              <a:spcAft>
                <a:spcPts val="0"/>
              </a:spcAft>
              <a:buClr>
                <a:schemeClr val="dk1"/>
              </a:buClr>
              <a:buSzPts val="1200"/>
              <a:buFont typeface="Calibri"/>
              <a:buNone/>
            </a:pPr>
            <a:r>
              <a:rPr lang="en-GB" b="0" dirty="0"/>
              <a:t>3. They swap roles and repeat the task.</a:t>
            </a:r>
          </a:p>
          <a:p>
            <a:pPr marL="0" marR="0" lvl="0" indent="0" algn="l" rtl="0">
              <a:lnSpc>
                <a:spcPct val="100000"/>
              </a:lnSpc>
              <a:spcBef>
                <a:spcPts val="0"/>
              </a:spcBef>
              <a:spcAft>
                <a:spcPts val="0"/>
              </a:spcAft>
              <a:buClr>
                <a:schemeClr val="dk1"/>
              </a:buClr>
              <a:buSzPts val="1200"/>
              <a:buFont typeface="Calibri"/>
              <a:buNone/>
            </a:pPr>
            <a:endParaRPr lang="en-GB" sz="1800" b="0" i="0" u="none" strike="noStrike" kern="1200" dirty="0">
              <a:solidFill>
                <a:srgbClr val="FFFFFF"/>
              </a:solidFill>
              <a:effectLst/>
              <a:latin typeface="Century Gothic" panose="020B0502020202020204" pitchFamily="34" charset="0"/>
            </a:endParaRPr>
          </a:p>
          <a:p>
            <a:pPr marL="0" lvl="0" indent="0" algn="l" rtl="0">
              <a:spcBef>
                <a:spcPts val="0"/>
              </a:spcBef>
              <a:spcAft>
                <a:spcPts val="0"/>
              </a:spcAft>
              <a:buNone/>
            </a:pP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t>Frequency of unknown words and cognates</a:t>
            </a:r>
            <a:r>
              <a:rPr lang="en-GB" dirty="0"/>
              <a:t>:</a:t>
            </a:r>
            <a:br>
              <a:rPr lang="en-GB" dirty="0"/>
            </a:br>
            <a:r>
              <a:rPr lang="en-GB" sz="1200" b="0" dirty="0" err="1"/>
              <a:t>advinar</a:t>
            </a:r>
            <a:r>
              <a:rPr lang="en-GB" sz="1200" b="0" dirty="0"/>
              <a:t> [2201]</a:t>
            </a:r>
            <a:endParaRPr lang="en-GB" sz="1200" b="1" dirty="0"/>
          </a:p>
          <a:p>
            <a:pPr marL="0" marR="0" lvl="0" indent="0" algn="l" defTabSz="914400" rtl="0" eaLnBrk="1" fontAlgn="auto" latinLnBrk="0" hangingPunct="1">
              <a:lnSpc>
                <a:spcPct val="100000"/>
              </a:lnSpc>
              <a:spcBef>
                <a:spcPts val="0"/>
              </a:spcBef>
              <a:spcAft>
                <a:spcPts val="0"/>
              </a:spcAft>
              <a:buClr>
                <a:schemeClr val="dk1"/>
              </a:buClr>
              <a:buSzPts val="1200"/>
              <a:buFont typeface="Calibri"/>
              <a:buNone/>
              <a:tabLst/>
              <a:defRPr/>
            </a:pPr>
            <a:endParaRPr lang="en-GB" dirty="0"/>
          </a:p>
        </p:txBody>
      </p:sp>
      <p:sp>
        <p:nvSpPr>
          <p:cNvPr id="4" name="Slide Number Placeholder 3"/>
          <p:cNvSpPr>
            <a:spLocks noGrp="1"/>
          </p:cNvSpPr>
          <p:nvPr>
            <p:ph type="sldNum" idx="12"/>
          </p:nvPr>
        </p:nvSpPr>
        <p:spPr/>
        <p:txBody>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GB" sz="1200" b="0" i="0" u="none" strike="noStrike" kern="0" cap="none" spc="0" normalizeH="0" baseline="0" noProof="0" smtClean="0">
                <a:ln>
                  <a:noFill/>
                </a:ln>
                <a:solidFill>
                  <a:srgbClr val="000000"/>
                </a:solidFill>
                <a:effectLst/>
                <a:uLnTx/>
                <a:uFillTx/>
                <a:latin typeface="Calibri"/>
                <a:ea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2</a:t>
            </a:fld>
            <a:endParaRPr kumimoji="0" lang="en-GB" sz="1200" b="0" i="0" u="none" strike="noStrike" kern="0" cap="none" spc="0" normalizeH="0" baseline="0" noProof="0">
              <a:ln>
                <a:noFill/>
              </a:ln>
              <a:solidFill>
                <a:srgbClr val="000000"/>
              </a:solidFill>
              <a:effectLst/>
              <a:uLnTx/>
              <a:uFillTx/>
              <a:latin typeface="Calibri"/>
              <a:ea typeface="Calibri"/>
              <a:cs typeface="Calibri"/>
              <a:sym typeface="Calibri"/>
            </a:endParaRPr>
          </a:p>
        </p:txBody>
      </p:sp>
    </p:spTree>
    <p:extLst>
      <p:ext uri="{BB962C8B-B14F-4D97-AF65-F5344CB8AC3E}">
        <p14:creationId xmlns:p14="http://schemas.microsoft.com/office/powerpoint/2010/main" val="158032654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rtl="0">
              <a:lnSpc>
                <a:spcPct val="100000"/>
              </a:lnSpc>
              <a:spcBef>
                <a:spcPts val="0"/>
              </a:spcBef>
              <a:spcAft>
                <a:spcPts val="0"/>
              </a:spcAft>
              <a:buClr>
                <a:schemeClr val="dk1"/>
              </a:buClr>
              <a:buSzPts val="1200"/>
              <a:buFont typeface="Calibri"/>
              <a:buNone/>
            </a:pPr>
            <a:r>
              <a:rPr lang="en-GB" sz="1200" b="1" dirty="0"/>
              <a:t>Timing: </a:t>
            </a:r>
            <a:r>
              <a:rPr lang="en-GB" sz="1200" b="0" dirty="0"/>
              <a:t>5 minutes </a:t>
            </a:r>
          </a:p>
          <a:p>
            <a:pPr marL="0" marR="0" lvl="0" indent="0" algn="l" rtl="0">
              <a:lnSpc>
                <a:spcPct val="100000"/>
              </a:lnSpc>
              <a:spcBef>
                <a:spcPts val="0"/>
              </a:spcBef>
              <a:spcAft>
                <a:spcPts val="0"/>
              </a:spcAft>
              <a:buClr>
                <a:schemeClr val="dk1"/>
              </a:buClr>
              <a:buSzPts val="1200"/>
              <a:buFont typeface="Calibri"/>
              <a:buNone/>
            </a:pPr>
            <a:r>
              <a:rPr lang="en-GB" sz="1200" b="0" dirty="0"/>
              <a:t> </a:t>
            </a:r>
          </a:p>
          <a:p>
            <a:pPr marL="0" marR="0" lvl="0" indent="0" algn="l" rtl="0">
              <a:lnSpc>
                <a:spcPct val="100000"/>
              </a:lnSpc>
              <a:spcBef>
                <a:spcPts val="0"/>
              </a:spcBef>
              <a:spcAft>
                <a:spcPts val="0"/>
              </a:spcAft>
              <a:buClr>
                <a:schemeClr val="dk1"/>
              </a:buClr>
              <a:buSzPts val="1200"/>
              <a:buFont typeface="Calibri"/>
              <a:buNone/>
            </a:pPr>
            <a:r>
              <a:rPr lang="en-GB" sz="1200" b="1" dirty="0"/>
              <a:t>Aim:</a:t>
            </a:r>
            <a:r>
              <a:rPr lang="en-GB" sz="1200" b="0" dirty="0"/>
              <a:t> to revisit several SSCs and written comprehension of key vocabulary. </a:t>
            </a:r>
          </a:p>
          <a:p>
            <a:pPr marL="0" marR="0" lvl="0" indent="0" algn="l" rtl="0">
              <a:lnSpc>
                <a:spcPct val="100000"/>
              </a:lnSpc>
              <a:spcBef>
                <a:spcPts val="0"/>
              </a:spcBef>
              <a:spcAft>
                <a:spcPts val="0"/>
              </a:spcAft>
              <a:buClr>
                <a:schemeClr val="dk1"/>
              </a:buClr>
              <a:buSzPts val="1200"/>
              <a:buFont typeface="Calibri"/>
              <a:buNone/>
            </a:pPr>
            <a:endParaRPr lang="en-GB" sz="1200" b="0" dirty="0"/>
          </a:p>
          <a:p>
            <a:pPr marL="0" marR="0" lvl="0" indent="0" algn="l" rtl="0">
              <a:lnSpc>
                <a:spcPct val="100000"/>
              </a:lnSpc>
              <a:spcBef>
                <a:spcPts val="0"/>
              </a:spcBef>
              <a:spcAft>
                <a:spcPts val="0"/>
              </a:spcAft>
              <a:buClr>
                <a:schemeClr val="dk1"/>
              </a:buClr>
              <a:buSzPts val="1200"/>
              <a:buFont typeface="Calibri"/>
              <a:buNone/>
            </a:pPr>
            <a:r>
              <a:rPr lang="en-GB" sz="1200" b="1" dirty="0"/>
              <a:t>Procedure:</a:t>
            </a:r>
            <a:br>
              <a:rPr lang="en-GB" sz="1200" b="1" dirty="0"/>
            </a:br>
            <a:r>
              <a:rPr lang="en-GB" sz="1200" b="0" dirty="0"/>
              <a:t>1. Read the question and check understanding</a:t>
            </a:r>
          </a:p>
          <a:p>
            <a:pPr marL="228600" marR="0" lvl="0" indent="-228600" algn="l" rtl="0">
              <a:lnSpc>
                <a:spcPct val="100000"/>
              </a:lnSpc>
              <a:spcBef>
                <a:spcPts val="0"/>
              </a:spcBef>
              <a:spcAft>
                <a:spcPts val="0"/>
              </a:spcAft>
              <a:buClr>
                <a:schemeClr val="dk1"/>
              </a:buClr>
              <a:buSzPts val="1200"/>
              <a:buFont typeface="Calibri"/>
              <a:buAutoNum type="arabicPeriod" startAt="2"/>
            </a:pPr>
            <a:r>
              <a:rPr lang="en-GB" sz="1200" b="0" dirty="0"/>
              <a:t>Pupils read in pairs reasons to learn Spanish.</a:t>
            </a:r>
          </a:p>
          <a:p>
            <a:pPr marL="228600" marR="0" lvl="0" indent="-228600" algn="l" rtl="0">
              <a:lnSpc>
                <a:spcPct val="100000"/>
              </a:lnSpc>
              <a:spcBef>
                <a:spcPts val="0"/>
              </a:spcBef>
              <a:spcAft>
                <a:spcPts val="0"/>
              </a:spcAft>
              <a:buClr>
                <a:schemeClr val="dk1"/>
              </a:buClr>
              <a:buSzPts val="1200"/>
              <a:buFont typeface="Calibri"/>
              <a:buAutoNum type="arabicPeriod" startAt="2"/>
            </a:pPr>
            <a:r>
              <a:rPr lang="en-GB" sz="1200" b="0" dirty="0"/>
              <a:t>Teachers check meaning – click to bring up English translations.</a:t>
            </a:r>
          </a:p>
          <a:p>
            <a:pPr marL="0" marR="0" lvl="0" indent="0" algn="l" rtl="0">
              <a:lnSpc>
                <a:spcPct val="100000"/>
              </a:lnSpc>
              <a:spcBef>
                <a:spcPts val="0"/>
              </a:spcBef>
              <a:spcAft>
                <a:spcPts val="0"/>
              </a:spcAft>
              <a:buClr>
                <a:schemeClr val="dk1"/>
              </a:buClr>
              <a:buSzPts val="1200"/>
              <a:buFont typeface="Calibri"/>
              <a:buNone/>
            </a:pPr>
            <a:r>
              <a:rPr lang="en-GB" sz="1200" b="1" dirty="0"/>
              <a:t>NB. </a:t>
            </a:r>
            <a:r>
              <a:rPr lang="en-GB" sz="1200" b="0" dirty="0"/>
              <a:t>Teachers can engage pupils into thinking examples for each reason. ‘Hacer amigos’ because languages allow you to connect with people and they have learned Spanish is spoken around the world. </a:t>
            </a:r>
          </a:p>
          <a:p>
            <a:pPr marL="0" marR="0" lvl="0" indent="0" algn="l" rtl="0">
              <a:lnSpc>
                <a:spcPct val="100000"/>
              </a:lnSpc>
              <a:spcBef>
                <a:spcPts val="0"/>
              </a:spcBef>
              <a:spcAft>
                <a:spcPts val="0"/>
              </a:spcAft>
              <a:buClr>
                <a:schemeClr val="dk1"/>
              </a:buClr>
              <a:buSzPts val="1200"/>
              <a:buFont typeface="Calibri"/>
              <a:buNone/>
            </a:pPr>
            <a:endParaRPr lang="en-GB" sz="1800" b="0" dirty="0"/>
          </a:p>
          <a:p>
            <a:pPr marL="0" marR="0" lvl="0" indent="0" algn="l" rtl="0">
              <a:lnSpc>
                <a:spcPct val="100000"/>
              </a:lnSpc>
              <a:spcBef>
                <a:spcPts val="0"/>
              </a:spcBef>
              <a:spcAft>
                <a:spcPts val="0"/>
              </a:spcAft>
              <a:buClr>
                <a:schemeClr val="dk1"/>
              </a:buClr>
              <a:buSzPts val="1200"/>
              <a:buFont typeface="Calibri"/>
              <a:buNone/>
            </a:pPr>
            <a:r>
              <a:rPr lang="en-GB" sz="1800" b="1" dirty="0"/>
              <a:t>Frequency of unknown words</a:t>
            </a:r>
            <a:r>
              <a:rPr lang="en-GB" sz="1800" b="0" dirty="0"/>
              <a:t>:</a:t>
            </a:r>
          </a:p>
          <a:p>
            <a:pPr marL="0" marR="0" lvl="0" indent="0" algn="l" rtl="0">
              <a:lnSpc>
                <a:spcPct val="100000"/>
              </a:lnSpc>
              <a:spcBef>
                <a:spcPts val="0"/>
              </a:spcBef>
              <a:spcAft>
                <a:spcPts val="0"/>
              </a:spcAft>
              <a:buClr>
                <a:schemeClr val="dk1"/>
              </a:buClr>
              <a:buSzPts val="1200"/>
              <a:buFont typeface="Calibri"/>
              <a:buNone/>
            </a:pPr>
            <a:r>
              <a:rPr lang="en-GB" sz="1800" b="0" dirty="0" err="1"/>
              <a:t>cocinar</a:t>
            </a:r>
            <a:r>
              <a:rPr lang="en-GB" sz="1800" b="0" dirty="0"/>
              <a:t> [3074] </a:t>
            </a:r>
            <a:r>
              <a:rPr lang="en-GB" sz="1800" b="0" dirty="0" err="1"/>
              <a:t>explorar</a:t>
            </a:r>
            <a:r>
              <a:rPr lang="en-GB" sz="1800" b="0" dirty="0"/>
              <a:t> [3234] </a:t>
            </a:r>
            <a:r>
              <a:rPr lang="en-GB" sz="1800" b="0" dirty="0" err="1"/>
              <a:t>otros</a:t>
            </a:r>
            <a:r>
              <a:rPr lang="en-GB" sz="1800" b="0" dirty="0"/>
              <a:t> [35]</a:t>
            </a:r>
          </a:p>
          <a:p>
            <a:pPr marL="0" lvl="0" indent="0" algn="l" rtl="0">
              <a:spcBef>
                <a:spcPts val="0"/>
              </a:spcBef>
              <a:spcAft>
                <a:spcPts val="0"/>
              </a:spcAft>
              <a:buNone/>
            </a:pPr>
            <a:r>
              <a:rPr lang="en-GB" sz="1200" dirty="0">
                <a:effectLst/>
                <a:latin typeface="Calibri" panose="020F0502020204030204" pitchFamily="34" charset="0"/>
                <a:ea typeface="Calibri" panose="020F0502020204030204" pitchFamily="34" charset="0"/>
              </a:rPr>
              <a:t>Source: Davies, M. and Davies, K. (2018)</a:t>
            </a:r>
            <a:r>
              <a:rPr lang="en-GB" sz="1200" i="1" dirty="0">
                <a:effectLst/>
                <a:latin typeface="Calibri" panose="020F0502020204030204" pitchFamily="34" charset="0"/>
                <a:ea typeface="Calibri" panose="020F0502020204030204" pitchFamily="34" charset="0"/>
              </a:rPr>
              <a:t>. A frequency dictionary of Spanish: Core vocabulary for learners </a:t>
            </a:r>
            <a:r>
              <a:rPr lang="en-GB" sz="1200" dirty="0">
                <a:effectLst/>
                <a:latin typeface="Calibri" panose="020F0502020204030204" pitchFamily="34" charset="0"/>
                <a:ea typeface="Calibri" panose="020F0502020204030204" pitchFamily="34" charset="0"/>
              </a:rPr>
              <a:t>(2nd ed.). Routledge: London</a:t>
            </a:r>
          </a:p>
          <a:p>
            <a:pPr marL="0" marR="0" lvl="0" indent="0" algn="l" defTabSz="914400" rtl="0" eaLnBrk="1" fontAlgn="auto" latinLnBrk="0" hangingPunct="1">
              <a:lnSpc>
                <a:spcPct val="100000"/>
              </a:lnSpc>
              <a:spcBef>
                <a:spcPts val="0"/>
              </a:spcBef>
              <a:spcAft>
                <a:spcPts val="0"/>
              </a:spcAft>
              <a:buClr>
                <a:schemeClr val="dk1"/>
              </a:buClr>
              <a:buSzPts val="1200"/>
              <a:buFont typeface="Calibri"/>
              <a:buNone/>
              <a:tabLst/>
              <a:defRPr/>
            </a:pPr>
            <a:endParaRPr lang="en-GB" dirty="0"/>
          </a:p>
          <a:p>
            <a:pPr marL="0" marR="0" lvl="0" indent="0" algn="l" defTabSz="914400" rtl="0" eaLnBrk="1" fontAlgn="auto" latinLnBrk="0" hangingPunct="1">
              <a:lnSpc>
                <a:spcPct val="100000"/>
              </a:lnSpc>
              <a:spcBef>
                <a:spcPts val="0"/>
              </a:spcBef>
              <a:spcAft>
                <a:spcPts val="0"/>
              </a:spcAft>
              <a:buClr>
                <a:schemeClr val="dk1"/>
              </a:buClr>
              <a:buSzPts val="1200"/>
              <a:buFont typeface="Calibri"/>
              <a:buNone/>
              <a:tabLst/>
              <a:defRPr/>
            </a:pPr>
            <a:endParaRPr lang="en-GB" dirty="0"/>
          </a:p>
        </p:txBody>
      </p:sp>
      <p:sp>
        <p:nvSpPr>
          <p:cNvPr id="4" name="Slide Number Placeholder 3"/>
          <p:cNvSpPr>
            <a:spLocks noGrp="1"/>
          </p:cNvSpPr>
          <p:nvPr>
            <p:ph type="sldNum" idx="12"/>
          </p:nvPr>
        </p:nvSpPr>
        <p:spPr/>
        <p:txBody>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GB" sz="1200" b="0" i="0" u="none" strike="noStrike" kern="0" cap="none" spc="0" normalizeH="0" baseline="0" noProof="0" smtClean="0">
                <a:ln>
                  <a:noFill/>
                </a:ln>
                <a:solidFill>
                  <a:srgbClr val="000000"/>
                </a:solidFill>
                <a:effectLst/>
                <a:uLnTx/>
                <a:uFillTx/>
                <a:latin typeface="Calibri"/>
                <a:ea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3</a:t>
            </a:fld>
            <a:endParaRPr kumimoji="0" lang="en-GB" sz="1200" b="0" i="0" u="none" strike="noStrike" kern="0" cap="none" spc="0" normalizeH="0" baseline="0" noProof="0">
              <a:ln>
                <a:noFill/>
              </a:ln>
              <a:solidFill>
                <a:srgbClr val="000000"/>
              </a:solidFill>
              <a:effectLst/>
              <a:uLnTx/>
              <a:uFillTx/>
              <a:latin typeface="Calibri"/>
              <a:ea typeface="Calibri"/>
              <a:cs typeface="Calibri"/>
              <a:sym typeface="Calibri"/>
            </a:endParaRPr>
          </a:p>
        </p:txBody>
      </p:sp>
    </p:spTree>
    <p:extLst>
      <p:ext uri="{BB962C8B-B14F-4D97-AF65-F5344CB8AC3E}">
        <p14:creationId xmlns:p14="http://schemas.microsoft.com/office/powerpoint/2010/main" val="111080654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rtl="0">
              <a:lnSpc>
                <a:spcPct val="100000"/>
              </a:lnSpc>
              <a:spcBef>
                <a:spcPts val="0"/>
              </a:spcBef>
              <a:spcAft>
                <a:spcPts val="0"/>
              </a:spcAft>
              <a:buClr>
                <a:schemeClr val="dk1"/>
              </a:buClr>
              <a:buSzPts val="1200"/>
              <a:buFont typeface="Arial"/>
              <a:buNone/>
            </a:pPr>
            <a:r>
              <a:rPr lang="es-ES" sz="1200" b="1" u="none" strike="noStrike" dirty="0">
                <a:solidFill>
                  <a:schemeClr val="dk1"/>
                </a:solidFill>
                <a:latin typeface="Century Gothic" panose="020B0502020202020204" pitchFamily="34" charset="0"/>
                <a:sym typeface="Arial"/>
              </a:rPr>
              <a:t>Timing</a:t>
            </a:r>
            <a:r>
              <a:rPr lang="es-ES" sz="1200" u="none" strike="noStrike" dirty="0">
                <a:solidFill>
                  <a:schemeClr val="dk1"/>
                </a:solidFill>
                <a:latin typeface="Century Gothic" panose="020B0502020202020204" pitchFamily="34" charset="0"/>
                <a:sym typeface="Arial"/>
              </a:rPr>
              <a:t>: 5 minutes</a:t>
            </a:r>
          </a:p>
          <a:p>
            <a:pPr marL="0" marR="0" lvl="0" indent="0" algn="l" rtl="0">
              <a:lnSpc>
                <a:spcPct val="100000"/>
              </a:lnSpc>
              <a:spcBef>
                <a:spcPts val="0"/>
              </a:spcBef>
              <a:spcAft>
                <a:spcPts val="0"/>
              </a:spcAft>
              <a:buClr>
                <a:schemeClr val="dk1"/>
              </a:buClr>
              <a:buSzPts val="1200"/>
              <a:buFont typeface="Arial"/>
              <a:buNone/>
            </a:pPr>
            <a:endParaRPr lang="es-ES" sz="1200" b="1" u="none" strike="noStrike" dirty="0">
              <a:solidFill>
                <a:schemeClr val="dk1"/>
              </a:solidFill>
              <a:latin typeface="Century Gothic" panose="020B0502020202020204" pitchFamily="34" charset="0"/>
              <a:sym typeface="Arial"/>
            </a:endParaRPr>
          </a:p>
          <a:p>
            <a:pPr marL="0" marR="0" lvl="0" indent="0" algn="l" rtl="0">
              <a:lnSpc>
                <a:spcPct val="100000"/>
              </a:lnSpc>
              <a:spcBef>
                <a:spcPts val="0"/>
              </a:spcBef>
              <a:spcAft>
                <a:spcPts val="0"/>
              </a:spcAft>
              <a:buClr>
                <a:schemeClr val="dk1"/>
              </a:buClr>
              <a:buSzPts val="1200"/>
              <a:buFont typeface="Arial"/>
              <a:buNone/>
            </a:pPr>
            <a:r>
              <a:rPr lang="es-ES" sz="1200" b="1" u="none" strike="noStrike" dirty="0" err="1">
                <a:solidFill>
                  <a:schemeClr val="dk1"/>
                </a:solidFill>
                <a:latin typeface="Century Gothic" panose="020B0502020202020204" pitchFamily="34" charset="0"/>
                <a:sym typeface="Arial"/>
              </a:rPr>
              <a:t>Aim</a:t>
            </a:r>
            <a:r>
              <a:rPr lang="es-ES" sz="1200" u="none" strike="noStrike" dirty="0">
                <a:solidFill>
                  <a:schemeClr val="dk1"/>
                </a:solidFill>
                <a:latin typeface="Century Gothic" panose="020B0502020202020204" pitchFamily="34" charset="0"/>
                <a:sym typeface="Arial"/>
              </a:rPr>
              <a:t>: </a:t>
            </a:r>
            <a:r>
              <a:rPr lang="en-US" dirty="0">
                <a:latin typeface="Century Gothic" panose="020B0502020202020204" pitchFamily="34" charset="0"/>
              </a:rPr>
              <a:t>to </a:t>
            </a:r>
            <a:r>
              <a:rPr lang="en-GB" dirty="0">
                <a:latin typeface="Century Gothic" panose="020B0502020202020204" pitchFamily="34" charset="0"/>
              </a:rPr>
              <a:t>practise written production of some of this week’s new and revisited vocabulary.  </a:t>
            </a:r>
            <a:r>
              <a:rPr lang="es-419" sz="1200" b="0" i="0" u="none" strike="noStrike" kern="1200" cap="none" dirty="0" err="1">
                <a:solidFill>
                  <a:schemeClr val="tx1"/>
                </a:solidFill>
                <a:effectLst/>
                <a:latin typeface="Century Gothic" panose="020B0502020202020204" pitchFamily="34" charset="0"/>
                <a:ea typeface="Arial"/>
                <a:cs typeface="Arial"/>
                <a:sym typeface="Arial"/>
              </a:rPr>
              <a:t>Some</a:t>
            </a:r>
            <a:r>
              <a:rPr lang="es-419" sz="1200" b="0" i="0" u="none" strike="noStrike" kern="1200" cap="none" dirty="0">
                <a:solidFill>
                  <a:schemeClr val="tx1"/>
                </a:solidFill>
                <a:effectLst/>
                <a:latin typeface="Century Gothic" panose="020B0502020202020204" pitchFamily="34" charset="0"/>
                <a:ea typeface="Arial"/>
                <a:cs typeface="Arial"/>
                <a:sym typeface="Arial"/>
              </a:rPr>
              <a:t> </a:t>
            </a:r>
            <a:r>
              <a:rPr lang="es-419" sz="1200" b="0" i="0" u="none" strike="noStrike" kern="1200" cap="none" dirty="0" err="1">
                <a:solidFill>
                  <a:schemeClr val="tx1"/>
                </a:solidFill>
                <a:effectLst/>
                <a:latin typeface="Century Gothic" panose="020B0502020202020204" pitchFamily="34" charset="0"/>
                <a:ea typeface="Arial"/>
                <a:cs typeface="Arial"/>
                <a:sym typeface="Arial"/>
              </a:rPr>
              <a:t>letters</a:t>
            </a:r>
            <a:r>
              <a:rPr lang="es-419" sz="1200" b="0" i="0" u="none" strike="noStrike" kern="1200" cap="none" dirty="0">
                <a:solidFill>
                  <a:schemeClr val="tx1"/>
                </a:solidFill>
                <a:effectLst/>
                <a:latin typeface="Century Gothic" panose="020B0502020202020204" pitchFamily="34" charset="0"/>
                <a:ea typeface="Arial"/>
                <a:cs typeface="Arial"/>
                <a:sym typeface="Arial"/>
              </a:rPr>
              <a:t> are </a:t>
            </a:r>
            <a:r>
              <a:rPr lang="es-419" sz="1200" b="0" i="0" u="none" strike="noStrike" kern="1200" cap="none" dirty="0" err="1">
                <a:solidFill>
                  <a:schemeClr val="tx1"/>
                </a:solidFill>
                <a:effectLst/>
                <a:latin typeface="Century Gothic" panose="020B0502020202020204" pitchFamily="34" charset="0"/>
                <a:ea typeface="Arial"/>
                <a:cs typeface="Arial"/>
                <a:sym typeface="Arial"/>
              </a:rPr>
              <a:t>provided</a:t>
            </a:r>
            <a:r>
              <a:rPr lang="es-419" sz="1200" b="0" i="0" u="none" strike="noStrike" kern="1200" cap="none" dirty="0">
                <a:solidFill>
                  <a:schemeClr val="tx1"/>
                </a:solidFill>
                <a:effectLst/>
                <a:latin typeface="Century Gothic" panose="020B0502020202020204" pitchFamily="34" charset="0"/>
                <a:ea typeface="Arial"/>
                <a:cs typeface="Arial"/>
                <a:sym typeface="Arial"/>
              </a:rPr>
              <a:t> </a:t>
            </a:r>
            <a:r>
              <a:rPr lang="es-419" sz="1200" b="0" i="0" u="none" strike="noStrike" kern="1200" cap="none" dirty="0" err="1">
                <a:solidFill>
                  <a:schemeClr val="tx1"/>
                </a:solidFill>
                <a:effectLst/>
                <a:latin typeface="Century Gothic" panose="020B0502020202020204" pitchFamily="34" charset="0"/>
                <a:ea typeface="Arial"/>
                <a:cs typeface="Arial"/>
                <a:sym typeface="Arial"/>
              </a:rPr>
              <a:t>to</a:t>
            </a:r>
            <a:r>
              <a:rPr lang="es-419" sz="1200" b="0" i="0" u="none" strike="noStrike" kern="1200" cap="none" dirty="0">
                <a:solidFill>
                  <a:schemeClr val="tx1"/>
                </a:solidFill>
                <a:effectLst/>
                <a:latin typeface="Century Gothic" panose="020B0502020202020204" pitchFamily="34" charset="0"/>
                <a:ea typeface="Arial"/>
                <a:cs typeface="Arial"/>
                <a:sym typeface="Arial"/>
              </a:rPr>
              <a:t> </a:t>
            </a:r>
            <a:r>
              <a:rPr lang="es-419" sz="1200" b="0" i="0" u="none" strike="noStrike" kern="1200" cap="none" dirty="0" err="1">
                <a:solidFill>
                  <a:schemeClr val="tx1"/>
                </a:solidFill>
                <a:effectLst/>
                <a:latin typeface="Century Gothic" panose="020B0502020202020204" pitchFamily="34" charset="0"/>
                <a:ea typeface="Arial"/>
                <a:cs typeface="Arial"/>
                <a:sym typeface="Arial"/>
              </a:rPr>
              <a:t>prompt</a:t>
            </a:r>
            <a:r>
              <a:rPr lang="es-419" sz="1200" b="0" i="0" u="none" strike="noStrike" kern="1200" cap="none" dirty="0">
                <a:solidFill>
                  <a:schemeClr val="tx1"/>
                </a:solidFill>
                <a:effectLst/>
                <a:latin typeface="Century Gothic" panose="020B0502020202020204" pitchFamily="34" charset="0"/>
                <a:ea typeface="Arial"/>
                <a:cs typeface="Arial"/>
                <a:sym typeface="Arial"/>
              </a:rPr>
              <a:t> </a:t>
            </a:r>
            <a:r>
              <a:rPr lang="es-419" sz="1200" b="0" i="0" u="none" strike="noStrike" kern="1200" cap="none" dirty="0" err="1">
                <a:solidFill>
                  <a:schemeClr val="tx1"/>
                </a:solidFill>
                <a:effectLst/>
                <a:latin typeface="Century Gothic" panose="020B0502020202020204" pitchFamily="34" charset="0"/>
                <a:ea typeface="Arial"/>
                <a:cs typeface="Arial"/>
                <a:sym typeface="Arial"/>
              </a:rPr>
              <a:t>recall</a:t>
            </a:r>
            <a:r>
              <a:rPr lang="es-419" sz="1200" b="0" i="0" u="none" strike="noStrike" kern="1200" cap="none" dirty="0">
                <a:solidFill>
                  <a:schemeClr val="tx1"/>
                </a:solidFill>
                <a:effectLst/>
                <a:latin typeface="Century Gothic" panose="020B0502020202020204" pitchFamily="34" charset="0"/>
                <a:ea typeface="Arial"/>
                <a:cs typeface="Arial"/>
                <a:sym typeface="Arial"/>
              </a:rPr>
              <a:t> </a:t>
            </a:r>
            <a:r>
              <a:rPr lang="es-419" sz="1200" b="0" i="0" u="none" strike="noStrike" kern="1200" cap="none" dirty="0" err="1">
                <a:solidFill>
                  <a:schemeClr val="tx1"/>
                </a:solidFill>
                <a:effectLst/>
                <a:latin typeface="Century Gothic" panose="020B0502020202020204" pitchFamily="34" charset="0"/>
                <a:ea typeface="Arial"/>
                <a:cs typeface="Arial"/>
                <a:sym typeface="Arial"/>
              </a:rPr>
              <a:t>of</a:t>
            </a:r>
            <a:r>
              <a:rPr lang="es-419" sz="1200" b="0" i="0" u="none" strike="noStrike" kern="1200" cap="none" dirty="0">
                <a:solidFill>
                  <a:schemeClr val="tx1"/>
                </a:solidFill>
                <a:effectLst/>
                <a:latin typeface="Century Gothic" panose="020B0502020202020204" pitchFamily="34" charset="0"/>
                <a:ea typeface="Arial"/>
                <a:cs typeface="Arial"/>
                <a:sym typeface="Arial"/>
              </a:rPr>
              <a:t> </a:t>
            </a:r>
            <a:r>
              <a:rPr lang="es-419" sz="1200" b="0" i="0" u="none" strike="noStrike" kern="1200" cap="none" dirty="0" err="1">
                <a:solidFill>
                  <a:schemeClr val="tx1"/>
                </a:solidFill>
                <a:effectLst/>
                <a:latin typeface="Century Gothic" panose="020B0502020202020204" pitchFamily="34" charset="0"/>
                <a:ea typeface="Arial"/>
                <a:cs typeface="Arial"/>
                <a:sym typeface="Arial"/>
              </a:rPr>
              <a:t>the</a:t>
            </a:r>
            <a:r>
              <a:rPr lang="es-419" sz="1200" b="0" i="0" u="none" strike="noStrike" kern="1200" cap="none" dirty="0">
                <a:solidFill>
                  <a:schemeClr val="tx1"/>
                </a:solidFill>
                <a:effectLst/>
                <a:latin typeface="Century Gothic" panose="020B0502020202020204" pitchFamily="34" charset="0"/>
                <a:ea typeface="Arial"/>
                <a:cs typeface="Arial"/>
                <a:sym typeface="Arial"/>
              </a:rPr>
              <a:t> </a:t>
            </a:r>
            <a:r>
              <a:rPr lang="es-419" sz="1200" b="0" i="0" u="none" strike="noStrike" kern="1200" cap="none" dirty="0" err="1">
                <a:solidFill>
                  <a:schemeClr val="tx1"/>
                </a:solidFill>
                <a:effectLst/>
                <a:latin typeface="Century Gothic" panose="020B0502020202020204" pitchFamily="34" charset="0"/>
                <a:ea typeface="Arial"/>
                <a:cs typeface="Arial"/>
                <a:sym typeface="Arial"/>
              </a:rPr>
              <a:t>word</a:t>
            </a:r>
            <a:r>
              <a:rPr lang="es-419" sz="1200" b="0" i="0" u="none" strike="noStrike" kern="1200" cap="none" baseline="0" dirty="0">
                <a:solidFill>
                  <a:schemeClr val="tx1"/>
                </a:solidFill>
                <a:effectLst/>
                <a:latin typeface="Century Gothic" panose="020B0502020202020204" pitchFamily="34" charset="0"/>
                <a:ea typeface="Arial"/>
                <a:cs typeface="Arial"/>
                <a:sym typeface="Arial"/>
              </a:rPr>
              <a:t> in </a:t>
            </a:r>
            <a:r>
              <a:rPr lang="es-419" sz="1200" b="0" i="0" u="none" strike="noStrike" kern="1200" cap="none" baseline="0" dirty="0" err="1">
                <a:solidFill>
                  <a:schemeClr val="tx1"/>
                </a:solidFill>
                <a:effectLst/>
                <a:latin typeface="Century Gothic" panose="020B0502020202020204" pitchFamily="34" charset="0"/>
                <a:ea typeface="Arial"/>
                <a:cs typeface="Arial"/>
                <a:sym typeface="Arial"/>
              </a:rPr>
              <a:t>Spanish</a:t>
            </a:r>
            <a:r>
              <a:rPr lang="es-419" sz="1200" b="0" i="0" u="none" strike="noStrike" kern="1200" cap="none" baseline="0" dirty="0">
                <a:solidFill>
                  <a:schemeClr val="tx1"/>
                </a:solidFill>
                <a:effectLst/>
                <a:latin typeface="Century Gothic" panose="020B0502020202020204" pitchFamily="34" charset="0"/>
                <a:ea typeface="Arial"/>
                <a:cs typeface="Arial"/>
                <a:sym typeface="Arial"/>
              </a:rPr>
              <a:t>.</a:t>
            </a:r>
            <a:endParaRPr lang="es-419" sz="1200" b="0" i="0" u="none" strike="noStrike" kern="1200" cap="none" dirty="0">
              <a:solidFill>
                <a:schemeClr val="tx1"/>
              </a:solidFill>
              <a:effectLst/>
              <a:latin typeface="Century Gothic" panose="020B0502020202020204" pitchFamily="34" charset="0"/>
              <a:ea typeface="Arial"/>
              <a:cs typeface="Arial"/>
              <a:sym typeface="Arial"/>
            </a:endParaRPr>
          </a:p>
          <a:p>
            <a:pPr marL="0" marR="0" lvl="0" indent="0" algn="l" rtl="0">
              <a:lnSpc>
                <a:spcPct val="100000"/>
              </a:lnSpc>
              <a:spcBef>
                <a:spcPts val="0"/>
              </a:spcBef>
              <a:spcAft>
                <a:spcPts val="0"/>
              </a:spcAft>
              <a:buClr>
                <a:schemeClr val="dk1"/>
              </a:buClr>
              <a:buSzPts val="1200"/>
              <a:buFont typeface="Arial"/>
              <a:buNone/>
            </a:pPr>
            <a:endParaRPr lang="es-ES" sz="1200" u="none" strike="noStrike" dirty="0">
              <a:solidFill>
                <a:schemeClr val="dk1"/>
              </a:solidFill>
              <a:latin typeface="Century Gothic" panose="020B0502020202020204" pitchFamily="34" charset="0"/>
              <a:sym typeface="Arial"/>
            </a:endParaRPr>
          </a:p>
          <a:p>
            <a:pPr marL="0" marR="0" lvl="0" indent="0" algn="l" rtl="0">
              <a:lnSpc>
                <a:spcPct val="100000"/>
              </a:lnSpc>
              <a:spcBef>
                <a:spcPts val="0"/>
              </a:spcBef>
              <a:spcAft>
                <a:spcPts val="0"/>
              </a:spcAft>
              <a:buClr>
                <a:schemeClr val="dk1"/>
              </a:buClr>
              <a:buSzPts val="1200"/>
              <a:buFont typeface="Arial"/>
              <a:buNone/>
            </a:pPr>
            <a:r>
              <a:rPr lang="es-ES" sz="1200" b="1" u="none" strike="noStrike" dirty="0" err="1">
                <a:solidFill>
                  <a:schemeClr val="dk1"/>
                </a:solidFill>
                <a:latin typeface="Century Gothic" panose="020B0502020202020204" pitchFamily="34" charset="0"/>
                <a:sym typeface="Arial"/>
              </a:rPr>
              <a:t>Procedure</a:t>
            </a:r>
            <a:r>
              <a:rPr lang="es-ES" sz="1200" u="none" strike="noStrike" dirty="0">
                <a:solidFill>
                  <a:schemeClr val="dk1"/>
                </a:solidFill>
                <a:latin typeface="Century Gothic" panose="020B0502020202020204" pitchFamily="34" charset="0"/>
                <a:sym typeface="Arial"/>
              </a:rPr>
              <a:t>:</a:t>
            </a:r>
          </a:p>
          <a:p>
            <a:pPr marL="228600" marR="0" lvl="0" indent="-228600" algn="l" rtl="0">
              <a:lnSpc>
                <a:spcPct val="100000"/>
              </a:lnSpc>
              <a:spcBef>
                <a:spcPts val="0"/>
              </a:spcBef>
              <a:spcAft>
                <a:spcPts val="0"/>
              </a:spcAft>
              <a:buClr>
                <a:schemeClr val="dk1"/>
              </a:buClr>
              <a:buSzPts val="1200"/>
              <a:buFont typeface="Arial"/>
              <a:buAutoNum type="arabicPeriod"/>
            </a:pPr>
            <a:r>
              <a:rPr lang="en-US" dirty="0">
                <a:latin typeface="Century Gothic" panose="020B0502020202020204" pitchFamily="34" charset="0"/>
              </a:rPr>
              <a:t>Give</a:t>
            </a:r>
            <a:r>
              <a:rPr lang="en-US" baseline="0" dirty="0">
                <a:latin typeface="Century Gothic" panose="020B0502020202020204" pitchFamily="34" charset="0"/>
              </a:rPr>
              <a:t> students 4 minutes in pairs to write the Spanish word for the English translation.</a:t>
            </a:r>
          </a:p>
          <a:p>
            <a:pPr marL="228600" marR="0" lvl="0" indent="-228600" algn="l" rtl="0">
              <a:lnSpc>
                <a:spcPct val="100000"/>
              </a:lnSpc>
              <a:spcBef>
                <a:spcPts val="0"/>
              </a:spcBef>
              <a:spcAft>
                <a:spcPts val="0"/>
              </a:spcAft>
              <a:buClr>
                <a:schemeClr val="dk1"/>
              </a:buClr>
              <a:buSzPts val="1200"/>
              <a:buFont typeface="Arial"/>
              <a:buAutoNum type="arabicPeriod"/>
            </a:pPr>
            <a:r>
              <a:rPr lang="en-US" dirty="0">
                <a:latin typeface="Century Gothic" panose="020B0502020202020204" pitchFamily="34" charset="0"/>
              </a:rPr>
              <a:t>Click to reveal the answers sequentially from left to right.</a:t>
            </a:r>
          </a:p>
          <a:p>
            <a:pPr marL="228600" marR="0" lvl="0" indent="-228600" algn="l" rtl="0">
              <a:lnSpc>
                <a:spcPct val="100000"/>
              </a:lnSpc>
              <a:spcBef>
                <a:spcPts val="0"/>
              </a:spcBef>
              <a:spcAft>
                <a:spcPts val="0"/>
              </a:spcAft>
              <a:buClr>
                <a:schemeClr val="dk1"/>
              </a:buClr>
              <a:buSzPts val="1200"/>
              <a:buFont typeface="Arial"/>
              <a:buAutoNum type="arabicPeriod"/>
            </a:pPr>
            <a:r>
              <a:rPr lang="en-US" dirty="0">
                <a:latin typeface="Century Gothic" panose="020B0502020202020204" pitchFamily="34" charset="0"/>
              </a:rPr>
              <a:t>In the audio version, click on the English verbs to hear Spanish audio, if required.</a:t>
            </a:r>
          </a:p>
          <a:p>
            <a:endParaRPr lang="en-GB" dirty="0">
              <a:latin typeface="Century Gothic" panose="020B0502020202020204" pitchFamily="34" charset="0"/>
            </a:endParaRPr>
          </a:p>
          <a:p>
            <a:endParaRPr lang="en-GB" dirty="0">
              <a:latin typeface="Century Gothic" panose="020B0502020202020204" pitchFamily="34" charset="0"/>
            </a:endParaRPr>
          </a:p>
          <a:p>
            <a:br>
              <a:rPr lang="en-GB" dirty="0">
                <a:latin typeface="Century Gothic" panose="020B0502020202020204" pitchFamily="34" charset="0"/>
              </a:rPr>
            </a:br>
            <a:endParaRPr lang="en-GB" dirty="0">
              <a:latin typeface="Century Gothic" panose="020B0502020202020204" pitchFamily="34" charset="0"/>
            </a:endParaRPr>
          </a:p>
          <a:p>
            <a:endParaRPr lang="en-GB" dirty="0">
              <a:latin typeface="Century Gothic" panose="020B0502020202020204" pitchFamily="34" charset="0"/>
            </a:endParaRPr>
          </a:p>
          <a:p>
            <a:pPr marL="0" marR="0" lvl="0" indent="0" algn="l" defTabSz="914400" rtl="0" eaLnBrk="1" fontAlgn="auto" latinLnBrk="0" hangingPunct="1">
              <a:lnSpc>
                <a:spcPct val="100000"/>
              </a:lnSpc>
              <a:spcBef>
                <a:spcPts val="0"/>
              </a:spcBef>
              <a:spcAft>
                <a:spcPts val="0"/>
              </a:spcAft>
              <a:buClr>
                <a:schemeClr val="dk1"/>
              </a:buClr>
              <a:buSzPts val="1200"/>
              <a:buFont typeface="Calibri"/>
              <a:buNone/>
              <a:tabLst/>
              <a:defRPr/>
            </a:pPr>
            <a:endParaRPr lang="en-GB" dirty="0"/>
          </a:p>
        </p:txBody>
      </p:sp>
      <p:sp>
        <p:nvSpPr>
          <p:cNvPr id="4" name="Slide Number Placeholder 3"/>
          <p:cNvSpPr>
            <a:spLocks noGrp="1"/>
          </p:cNvSpPr>
          <p:nvPr>
            <p:ph type="sldNum" idx="12"/>
          </p:nvPr>
        </p:nvSpPr>
        <p:spPr/>
        <p:txBody>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GB" sz="1200" b="0" i="0" u="none" strike="noStrike" kern="0" cap="none" spc="0" normalizeH="0" baseline="0" noProof="0" smtClean="0">
                <a:ln>
                  <a:noFill/>
                </a:ln>
                <a:solidFill>
                  <a:srgbClr val="000000"/>
                </a:solidFill>
                <a:effectLst/>
                <a:uLnTx/>
                <a:uFillTx/>
                <a:latin typeface="Calibri"/>
                <a:ea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4</a:t>
            </a:fld>
            <a:endParaRPr kumimoji="0" lang="en-GB" sz="1200" b="0" i="0" u="none" strike="noStrike" kern="0" cap="none" spc="0" normalizeH="0" baseline="0" noProof="0">
              <a:ln>
                <a:noFill/>
              </a:ln>
              <a:solidFill>
                <a:srgbClr val="000000"/>
              </a:solidFill>
              <a:effectLst/>
              <a:uLnTx/>
              <a:uFillTx/>
              <a:latin typeface="Calibri"/>
              <a:ea typeface="Calibri"/>
              <a:cs typeface="Calibri"/>
              <a:sym typeface="Calibri"/>
            </a:endParaRPr>
          </a:p>
        </p:txBody>
      </p:sp>
    </p:spTree>
    <p:extLst>
      <p:ext uri="{BB962C8B-B14F-4D97-AF65-F5344CB8AC3E}">
        <p14:creationId xmlns:p14="http://schemas.microsoft.com/office/powerpoint/2010/main" val="193468489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Timing: </a:t>
            </a:r>
            <a:r>
              <a:rPr lang="en-US" b="0" dirty="0"/>
              <a:t>10 minutes</a:t>
            </a:r>
          </a:p>
          <a:p>
            <a:endParaRPr lang="en-US" b="1"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Aim: </a:t>
            </a:r>
            <a:r>
              <a:rPr lang="en-US" b="0" dirty="0"/>
              <a:t>to </a:t>
            </a:r>
            <a:r>
              <a:rPr lang="en-US" b="0" dirty="0" err="1"/>
              <a:t>practise</a:t>
            </a:r>
            <a:r>
              <a:rPr lang="en-US" b="0" dirty="0"/>
              <a:t> reading comprehension of ‘we’ and ‘they’ form of </a:t>
            </a:r>
            <a:r>
              <a:rPr lang="en-US" b="0" dirty="0" err="1"/>
              <a:t>odiar</a:t>
            </a:r>
            <a:r>
              <a:rPr lang="en-US" b="0" dirty="0"/>
              <a:t> + </a:t>
            </a:r>
            <a:r>
              <a:rPr lang="en-US" b="0" dirty="0" err="1"/>
              <a:t>amar</a:t>
            </a:r>
            <a:r>
              <a:rPr lang="en-US" b="0" dirty="0"/>
              <a:t> and key vocabulary presented this week.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1" dirty="0"/>
          </a:p>
          <a:p>
            <a:r>
              <a:rPr lang="en-US" b="1" dirty="0"/>
              <a:t>Procedure:</a:t>
            </a:r>
          </a:p>
          <a:p>
            <a:pPr marL="228600" marR="0" lvl="0" indent="-228600" algn="l" rtl="0">
              <a:lnSpc>
                <a:spcPct val="100000"/>
              </a:lnSpc>
              <a:spcBef>
                <a:spcPts val="0"/>
              </a:spcBef>
              <a:spcAft>
                <a:spcPts val="0"/>
              </a:spcAft>
              <a:buClr>
                <a:schemeClr val="dk1"/>
              </a:buClr>
              <a:buSzPts val="1200"/>
              <a:buFont typeface="Calibri"/>
              <a:buAutoNum type="arabicPeriod"/>
            </a:pPr>
            <a:r>
              <a:rPr lang="en-GB" dirty="0"/>
              <a:t>Introduce the task and do the example with pupils.</a:t>
            </a:r>
          </a:p>
          <a:p>
            <a:pPr marL="228600" marR="0" lvl="0" indent="-228600" algn="l" rtl="0">
              <a:lnSpc>
                <a:spcPct val="100000"/>
              </a:lnSpc>
              <a:spcBef>
                <a:spcPts val="0"/>
              </a:spcBef>
              <a:spcAft>
                <a:spcPts val="0"/>
              </a:spcAft>
              <a:buClr>
                <a:schemeClr val="dk1"/>
              </a:buClr>
              <a:buSzPts val="1200"/>
              <a:buFont typeface="Calibri"/>
              <a:buAutoNum type="arabicPeriod"/>
            </a:pPr>
            <a:r>
              <a:rPr lang="en-GB" dirty="0"/>
              <a:t>At this stage pupils focus on recognising the person of the verb and whether it is </a:t>
            </a:r>
            <a:r>
              <a:rPr lang="en-GB" dirty="0" err="1"/>
              <a:t>amar</a:t>
            </a:r>
            <a:r>
              <a:rPr lang="en-GB" dirty="0"/>
              <a:t> or </a:t>
            </a:r>
            <a:r>
              <a:rPr lang="en-GB" dirty="0" err="1"/>
              <a:t>odiar</a:t>
            </a:r>
            <a:r>
              <a:rPr lang="en-GB" dirty="0"/>
              <a:t>. </a:t>
            </a:r>
          </a:p>
          <a:p>
            <a:pPr marL="228600" marR="0" lvl="0" indent="-228600" algn="l" rtl="0">
              <a:lnSpc>
                <a:spcPct val="100000"/>
              </a:lnSpc>
              <a:spcBef>
                <a:spcPts val="0"/>
              </a:spcBef>
              <a:spcAft>
                <a:spcPts val="0"/>
              </a:spcAft>
              <a:buClr>
                <a:schemeClr val="dk1"/>
              </a:buClr>
              <a:buSzPts val="1200"/>
              <a:buFont typeface="Calibri"/>
              <a:buAutoNum type="arabicPeriod"/>
            </a:pPr>
            <a:r>
              <a:rPr lang="en-GB" dirty="0"/>
              <a:t>Move to next slide to complete part two (vocab comprehension). </a:t>
            </a:r>
          </a:p>
          <a:p>
            <a:pPr marL="228600" marR="0" lvl="0" indent="-228600" algn="l" rtl="0">
              <a:lnSpc>
                <a:spcPct val="100000"/>
              </a:lnSpc>
              <a:spcBef>
                <a:spcPts val="0"/>
              </a:spcBef>
              <a:spcAft>
                <a:spcPts val="0"/>
              </a:spcAft>
              <a:buClr>
                <a:schemeClr val="dk1"/>
              </a:buClr>
              <a:buSzPts val="1200"/>
              <a:buFont typeface="Calibri"/>
              <a:buAutoNum type="arabicPeriod"/>
            </a:pPr>
            <a:endParaRPr lang="en-GB" dirty="0"/>
          </a:p>
          <a:p>
            <a:pPr marL="0" marR="0" lvl="0" indent="0" algn="l" rtl="0">
              <a:lnSpc>
                <a:spcPct val="100000"/>
              </a:lnSpc>
              <a:spcBef>
                <a:spcPts val="0"/>
              </a:spcBef>
              <a:spcAft>
                <a:spcPts val="0"/>
              </a:spcAft>
              <a:buClr>
                <a:schemeClr val="dk1"/>
              </a:buClr>
              <a:buSzPts val="1200"/>
              <a:buFont typeface="Calibri"/>
              <a:buNone/>
            </a:pPr>
            <a:r>
              <a:rPr lang="en-GB" b="1" dirty="0"/>
              <a:t>Alternative activity suggestions</a:t>
            </a:r>
            <a:r>
              <a:rPr lang="en-GB" dirty="0"/>
              <a:t>:</a:t>
            </a:r>
          </a:p>
          <a:p>
            <a:pPr marL="0" marR="0" lvl="0" indent="0" algn="l" rtl="0">
              <a:lnSpc>
                <a:spcPct val="100000"/>
              </a:lnSpc>
              <a:spcBef>
                <a:spcPts val="0"/>
              </a:spcBef>
              <a:spcAft>
                <a:spcPts val="0"/>
              </a:spcAft>
              <a:buClr>
                <a:schemeClr val="dk1"/>
              </a:buClr>
              <a:buSzPts val="1200"/>
              <a:buFont typeface="Calibri"/>
              <a:buNone/>
            </a:pPr>
            <a:r>
              <a:rPr lang="en-GB" dirty="0"/>
              <a:t>Pupils complete the activity as either a) a blind listening where they hear the sentence and write down the English meaning or b) they transcribe the sentence in Spanish and then decide ‘they/we’.  It would be possible (by pupils turning away from the board) for the teacher to differentiate this activity within the class so that some could complete an aural and others a written activity.</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t>Frequency of unknown words and cognates</a:t>
            </a:r>
            <a:r>
              <a:rPr lang="en-GB" dirty="0"/>
              <a:t>:</a:t>
            </a:r>
            <a:br>
              <a:rPr lang="en-GB" dirty="0"/>
            </a:br>
            <a:r>
              <a:rPr kumimoji="0" lang="en-GB" sz="1200" b="1"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mn-cs"/>
              </a:rPr>
              <a:t>su</a:t>
            </a:r>
            <a:r>
              <a:rPr kumimoji="0" lang="en-GB" sz="12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 [12]</a:t>
            </a:r>
            <a:endParaRPr lang="en-GB" sz="1200" dirty="0">
              <a:effectLst/>
              <a:latin typeface="Calibri" panose="020F0502020204030204" pitchFamily="34" charset="0"/>
              <a:ea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effectLst/>
                <a:latin typeface="Calibri" panose="020F0502020204030204" pitchFamily="34" charset="0"/>
                <a:ea typeface="Calibri" panose="020F0502020204030204" pitchFamily="34" charset="0"/>
              </a:rPr>
              <a:t>Source: Davies, M. &amp; Davies, K. (2018)</a:t>
            </a:r>
            <a:r>
              <a:rPr lang="en-GB" sz="1200" i="1" dirty="0">
                <a:effectLst/>
                <a:latin typeface="Calibri" panose="020F0502020204030204" pitchFamily="34" charset="0"/>
                <a:ea typeface="Calibri" panose="020F0502020204030204" pitchFamily="34" charset="0"/>
              </a:rPr>
              <a:t>. A frequency dictionary of Spanish: Core vocabulary for learners </a:t>
            </a:r>
            <a:r>
              <a:rPr lang="en-GB" sz="1200" dirty="0">
                <a:effectLst/>
                <a:latin typeface="Calibri" panose="020F0502020204030204" pitchFamily="34" charset="0"/>
                <a:ea typeface="Calibri" panose="020F0502020204030204" pitchFamily="34" charset="0"/>
              </a:rPr>
              <a:t>(2nd ed.). Routledge: London</a:t>
            </a:r>
          </a:p>
          <a:p>
            <a:endParaRPr lang="en-GB" dirty="0"/>
          </a:p>
          <a:p>
            <a:pPr marL="0" marR="0" lvl="0" indent="0" algn="l" defTabSz="914400" rtl="0" eaLnBrk="1" fontAlgn="auto" latinLnBrk="0" hangingPunct="1">
              <a:lnSpc>
                <a:spcPct val="100000"/>
              </a:lnSpc>
              <a:spcBef>
                <a:spcPts val="0"/>
              </a:spcBef>
              <a:spcAft>
                <a:spcPts val="0"/>
              </a:spcAft>
              <a:buClr>
                <a:schemeClr val="dk1"/>
              </a:buClr>
              <a:buSzPts val="1200"/>
              <a:buFont typeface="Calibri"/>
              <a:buNone/>
              <a:tabLst/>
              <a:defRPr/>
            </a:pPr>
            <a:endParaRPr lang="en-GB" dirty="0"/>
          </a:p>
        </p:txBody>
      </p:sp>
      <p:sp>
        <p:nvSpPr>
          <p:cNvPr id="4" name="Slide Number Placeholder 3"/>
          <p:cNvSpPr>
            <a:spLocks noGrp="1"/>
          </p:cNvSpPr>
          <p:nvPr>
            <p:ph type="sldNum" idx="12"/>
          </p:nvPr>
        </p:nvSpPr>
        <p:spPr/>
        <p:txBody>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GB" sz="1200" b="0" i="0" u="none" strike="noStrike" kern="0" cap="none" spc="0" normalizeH="0" baseline="0" noProof="0" smtClean="0">
                <a:ln>
                  <a:noFill/>
                </a:ln>
                <a:solidFill>
                  <a:srgbClr val="000000"/>
                </a:solidFill>
                <a:effectLst/>
                <a:uLnTx/>
                <a:uFillTx/>
                <a:latin typeface="Calibri"/>
                <a:ea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5</a:t>
            </a:fld>
            <a:endParaRPr kumimoji="0" lang="en-GB" sz="1200" b="0" i="0" u="none" strike="noStrike" kern="0" cap="none" spc="0" normalizeH="0" baseline="0" noProof="0">
              <a:ln>
                <a:noFill/>
              </a:ln>
              <a:solidFill>
                <a:srgbClr val="000000"/>
              </a:solidFill>
              <a:effectLst/>
              <a:uLnTx/>
              <a:uFillTx/>
              <a:latin typeface="Calibri"/>
              <a:ea typeface="Calibri"/>
              <a:cs typeface="Calibri"/>
              <a:sym typeface="Calibri"/>
            </a:endParaRPr>
          </a:p>
        </p:txBody>
      </p:sp>
    </p:spTree>
    <p:extLst>
      <p:ext uri="{BB962C8B-B14F-4D97-AF65-F5344CB8AC3E}">
        <p14:creationId xmlns:p14="http://schemas.microsoft.com/office/powerpoint/2010/main" val="154306782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Timing: 10 minutes</a:t>
            </a:r>
          </a:p>
          <a:p>
            <a:endParaRPr lang="en-US" b="1"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Aim: </a:t>
            </a:r>
            <a:r>
              <a:rPr lang="en-US" b="0" dirty="0"/>
              <a:t>to </a:t>
            </a:r>
            <a:r>
              <a:rPr lang="en-US" b="0" dirty="0" err="1"/>
              <a:t>practise</a:t>
            </a:r>
            <a:r>
              <a:rPr lang="en-US" b="0" dirty="0"/>
              <a:t> reading comprehension of ‘we’ and ‘they’ form of </a:t>
            </a:r>
            <a:r>
              <a:rPr lang="en-US" b="0" dirty="0" err="1"/>
              <a:t>odiar</a:t>
            </a:r>
            <a:r>
              <a:rPr lang="en-US" b="0" dirty="0"/>
              <a:t> + </a:t>
            </a:r>
            <a:r>
              <a:rPr lang="en-US" b="0" dirty="0" err="1"/>
              <a:t>amar</a:t>
            </a:r>
            <a:r>
              <a:rPr lang="en-US" b="0" dirty="0"/>
              <a:t> and key vocabulary presented this week.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1" dirty="0"/>
          </a:p>
          <a:p>
            <a:r>
              <a:rPr lang="en-US" b="1" dirty="0"/>
              <a:t>Procedure:</a:t>
            </a:r>
          </a:p>
          <a:p>
            <a:pPr marL="228600" marR="0" lvl="0" indent="-228600" algn="l" rtl="0">
              <a:lnSpc>
                <a:spcPct val="100000"/>
              </a:lnSpc>
              <a:spcBef>
                <a:spcPts val="0"/>
              </a:spcBef>
              <a:spcAft>
                <a:spcPts val="0"/>
              </a:spcAft>
              <a:buClr>
                <a:schemeClr val="dk1"/>
              </a:buClr>
              <a:buSzPts val="1200"/>
              <a:buFont typeface="Calibri"/>
              <a:buAutoNum type="arabicPeriod"/>
            </a:pPr>
            <a:r>
              <a:rPr lang="en-GB" dirty="0"/>
              <a:t>Pupils complete the English translations of each sentence.</a:t>
            </a:r>
          </a:p>
          <a:p>
            <a:pPr marL="228600" marR="0" lvl="0" indent="-228600" algn="l" rtl="0">
              <a:lnSpc>
                <a:spcPct val="100000"/>
              </a:lnSpc>
              <a:spcBef>
                <a:spcPts val="0"/>
              </a:spcBef>
              <a:spcAft>
                <a:spcPts val="0"/>
              </a:spcAft>
              <a:buClr>
                <a:schemeClr val="dk1"/>
              </a:buClr>
              <a:buSzPts val="1200"/>
              <a:buFont typeface="Calibri"/>
              <a:buAutoNum type="arabicPeriod"/>
            </a:pPr>
            <a:r>
              <a:rPr lang="en-GB" dirty="0"/>
              <a:t>Click to check answers.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br>
              <a:rPr lang="en-GB" dirty="0"/>
            </a:br>
            <a:r>
              <a:rPr lang="en-GB" b="1" dirty="0"/>
              <a:t>Frequency of unknown words and cognates</a:t>
            </a:r>
            <a:r>
              <a:rPr lang="en-GB" dirty="0"/>
              <a:t>:</a:t>
            </a:r>
            <a:br>
              <a:rPr lang="en-GB" dirty="0"/>
            </a:br>
            <a:r>
              <a:rPr kumimoji="0" lang="en-GB" sz="1200" b="1"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mn-cs"/>
              </a:rPr>
              <a:t>su</a:t>
            </a:r>
            <a:r>
              <a:rPr kumimoji="0" lang="en-GB" sz="12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 [12]</a:t>
            </a:r>
            <a:endParaRPr lang="en-GB" sz="1200" dirty="0">
              <a:effectLst/>
              <a:latin typeface="Calibri" panose="020F0502020204030204" pitchFamily="34" charset="0"/>
              <a:ea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effectLst/>
                <a:latin typeface="Calibri" panose="020F0502020204030204" pitchFamily="34" charset="0"/>
                <a:ea typeface="Calibri" panose="020F0502020204030204" pitchFamily="34" charset="0"/>
              </a:rPr>
              <a:t>Source: Davies, M. &amp; Davies, K. (2018)</a:t>
            </a:r>
            <a:r>
              <a:rPr lang="en-GB" sz="1200" i="1" dirty="0">
                <a:effectLst/>
                <a:latin typeface="Calibri" panose="020F0502020204030204" pitchFamily="34" charset="0"/>
                <a:ea typeface="Calibri" panose="020F0502020204030204" pitchFamily="34" charset="0"/>
              </a:rPr>
              <a:t>. A frequency dictionary of Spanish: Core vocabulary for learners </a:t>
            </a:r>
            <a:r>
              <a:rPr lang="en-GB" sz="1200" dirty="0">
                <a:effectLst/>
                <a:latin typeface="Calibri" panose="020F0502020204030204" pitchFamily="34" charset="0"/>
                <a:ea typeface="Calibri" panose="020F0502020204030204" pitchFamily="34" charset="0"/>
              </a:rPr>
              <a:t>(2nd ed.). Routledge: London</a:t>
            </a:r>
          </a:p>
          <a:p>
            <a:endParaRPr lang="en-GB" dirty="0"/>
          </a:p>
          <a:p>
            <a:pPr marL="0" marR="0" lvl="0" indent="0" algn="l" defTabSz="914400" rtl="0" eaLnBrk="1" fontAlgn="auto" latinLnBrk="0" hangingPunct="1">
              <a:lnSpc>
                <a:spcPct val="100000"/>
              </a:lnSpc>
              <a:spcBef>
                <a:spcPts val="0"/>
              </a:spcBef>
              <a:spcAft>
                <a:spcPts val="0"/>
              </a:spcAft>
              <a:buClr>
                <a:schemeClr val="dk1"/>
              </a:buClr>
              <a:buSzPts val="1200"/>
              <a:buFont typeface="Calibri"/>
              <a:buNone/>
              <a:tabLst/>
              <a:defRPr/>
            </a:pPr>
            <a:endParaRPr lang="en-GB" dirty="0"/>
          </a:p>
        </p:txBody>
      </p:sp>
      <p:sp>
        <p:nvSpPr>
          <p:cNvPr id="4" name="Slide Number Placeholder 3"/>
          <p:cNvSpPr>
            <a:spLocks noGrp="1"/>
          </p:cNvSpPr>
          <p:nvPr>
            <p:ph type="sldNum" idx="12"/>
          </p:nvPr>
        </p:nvSpPr>
        <p:spPr/>
        <p:txBody>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GB" sz="1200" b="0" i="0" u="none" strike="noStrike" kern="0" cap="none" spc="0" normalizeH="0" baseline="0" noProof="0" smtClean="0">
                <a:ln>
                  <a:noFill/>
                </a:ln>
                <a:solidFill>
                  <a:srgbClr val="000000"/>
                </a:solidFill>
                <a:effectLst/>
                <a:uLnTx/>
                <a:uFillTx/>
                <a:latin typeface="Calibri"/>
                <a:ea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6</a:t>
            </a:fld>
            <a:endParaRPr kumimoji="0" lang="en-GB" sz="1200" b="0" i="0" u="none" strike="noStrike" kern="0" cap="none" spc="0" normalizeH="0" baseline="0" noProof="0">
              <a:ln>
                <a:noFill/>
              </a:ln>
              <a:solidFill>
                <a:srgbClr val="000000"/>
              </a:solidFill>
              <a:effectLst/>
              <a:uLnTx/>
              <a:uFillTx/>
              <a:latin typeface="Calibri"/>
              <a:ea typeface="Calibri"/>
              <a:cs typeface="Calibri"/>
              <a:sym typeface="Calibri"/>
            </a:endParaRPr>
          </a:p>
        </p:txBody>
      </p:sp>
    </p:spTree>
    <p:extLst>
      <p:ext uri="{BB962C8B-B14F-4D97-AF65-F5344CB8AC3E}">
        <p14:creationId xmlns:p14="http://schemas.microsoft.com/office/powerpoint/2010/main" val="375504074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16000" indent="-215280">
              <a:lnSpc>
                <a:spcPct val="100000"/>
              </a:lnSpc>
            </a:pPr>
            <a:r>
              <a:rPr lang="en-GB" sz="1200" b="1" strike="noStrike" spc="-1" dirty="0">
                <a:solidFill>
                  <a:srgbClr val="000000"/>
                </a:solidFill>
                <a:latin typeface="Calibri"/>
                <a:ea typeface="Calibri"/>
              </a:rPr>
              <a:t>Timing: 5 minutes (5 slides)</a:t>
            </a:r>
          </a:p>
          <a:p>
            <a:pPr marL="216000" indent="-215280">
              <a:lnSpc>
                <a:spcPct val="100000"/>
              </a:lnSpc>
            </a:pPr>
            <a:r>
              <a:rPr lang="en-GB" sz="1200" b="1" strike="noStrike" spc="-1" dirty="0">
                <a:solidFill>
                  <a:srgbClr val="000000"/>
                </a:solidFill>
                <a:latin typeface="Calibri"/>
                <a:ea typeface="Calibri"/>
              </a:rPr>
              <a:t>NOTE: there is an alternative version of this activity with a higher degree of challenge on slide 11.</a:t>
            </a:r>
          </a:p>
          <a:p>
            <a:pPr marL="216000" indent="-215280">
              <a:lnSpc>
                <a:spcPct val="100000"/>
              </a:lnSpc>
            </a:pPr>
            <a:endParaRPr lang="en-GB" sz="1200" b="1" strike="noStrike" spc="-1" dirty="0">
              <a:solidFill>
                <a:srgbClr val="000000"/>
              </a:solidFill>
              <a:latin typeface="Calibri"/>
              <a:ea typeface="Calibri"/>
            </a:endParaRPr>
          </a:p>
          <a:p>
            <a:pPr marL="216000" indent="-215280">
              <a:lnSpc>
                <a:spcPct val="100000"/>
              </a:lnSpc>
            </a:pPr>
            <a:r>
              <a:rPr lang="en-GB" sz="1200" b="1" strike="noStrike" spc="-1" dirty="0">
                <a:solidFill>
                  <a:srgbClr val="000000"/>
                </a:solidFill>
                <a:latin typeface="Calibri"/>
                <a:ea typeface="Calibri"/>
              </a:rPr>
              <a:t>Aim: </a:t>
            </a:r>
            <a:r>
              <a:rPr lang="en-GB" sz="1200" b="0" strike="noStrike" spc="-1" dirty="0">
                <a:solidFill>
                  <a:srgbClr val="000000"/>
                </a:solidFill>
                <a:latin typeface="Calibri"/>
                <a:ea typeface="Calibri"/>
              </a:rPr>
              <a:t>to practise spoken production of 2-verb structures (</a:t>
            </a:r>
            <a:r>
              <a:rPr lang="en-GB" sz="1200" b="0" strike="noStrike" spc="-1" dirty="0" err="1">
                <a:solidFill>
                  <a:srgbClr val="000000"/>
                </a:solidFill>
                <a:latin typeface="Calibri"/>
                <a:ea typeface="Calibri"/>
              </a:rPr>
              <a:t>amar</a:t>
            </a:r>
            <a:r>
              <a:rPr lang="en-GB" sz="1200" b="0" strike="noStrike" spc="-1" dirty="0">
                <a:solidFill>
                  <a:srgbClr val="000000"/>
                </a:solidFill>
                <a:latin typeface="Calibri"/>
                <a:ea typeface="Calibri"/>
              </a:rPr>
              <a:t> / </a:t>
            </a:r>
            <a:r>
              <a:rPr lang="en-GB" sz="1200" b="0" strike="noStrike" spc="-1" dirty="0" err="1">
                <a:solidFill>
                  <a:srgbClr val="000000"/>
                </a:solidFill>
                <a:latin typeface="Calibri"/>
                <a:ea typeface="Calibri"/>
              </a:rPr>
              <a:t>odiar</a:t>
            </a:r>
            <a:r>
              <a:rPr lang="en-GB" sz="1200" b="0" strike="noStrike" spc="-1" dirty="0">
                <a:solidFill>
                  <a:srgbClr val="000000"/>
                </a:solidFill>
                <a:latin typeface="Calibri"/>
                <a:ea typeface="Calibri"/>
              </a:rPr>
              <a:t>)  in the 1</a:t>
            </a:r>
            <a:r>
              <a:rPr lang="en-GB" sz="1200" b="0" strike="noStrike" spc="-1" baseline="30000" dirty="0">
                <a:solidFill>
                  <a:srgbClr val="000000"/>
                </a:solidFill>
                <a:latin typeface="Calibri"/>
                <a:ea typeface="Calibri"/>
              </a:rPr>
              <a:t>st</a:t>
            </a:r>
            <a:r>
              <a:rPr lang="en-GB" sz="1200" b="0" strike="noStrike" spc="-1" dirty="0">
                <a:solidFill>
                  <a:srgbClr val="000000"/>
                </a:solidFill>
                <a:latin typeface="Calibri"/>
                <a:ea typeface="Calibri"/>
              </a:rPr>
              <a:t> and 3</a:t>
            </a:r>
            <a:r>
              <a:rPr lang="en-GB" sz="1200" b="0" strike="noStrike" spc="-1" baseline="30000" dirty="0">
                <a:solidFill>
                  <a:srgbClr val="000000"/>
                </a:solidFill>
                <a:latin typeface="Calibri"/>
                <a:ea typeface="Calibri"/>
              </a:rPr>
              <a:t>rd</a:t>
            </a:r>
            <a:r>
              <a:rPr lang="en-GB" sz="1200" b="0" strike="noStrike" spc="-1" dirty="0">
                <a:solidFill>
                  <a:srgbClr val="000000"/>
                </a:solidFill>
                <a:latin typeface="Calibri"/>
                <a:ea typeface="Calibri"/>
              </a:rPr>
              <a:t> plural.</a:t>
            </a:r>
          </a:p>
          <a:p>
            <a:pPr marL="216000" indent="-215280">
              <a:lnSpc>
                <a:spcPct val="100000"/>
              </a:lnSpc>
            </a:pPr>
            <a:endParaRPr lang="en-GB" sz="1200" b="0" strike="noStrike" spc="-1" dirty="0">
              <a:solidFill>
                <a:srgbClr val="000000"/>
              </a:solidFill>
              <a:latin typeface="Calibri"/>
              <a:ea typeface="Calibri"/>
            </a:endParaRPr>
          </a:p>
          <a:p>
            <a:pPr marL="216000" indent="-215280">
              <a:lnSpc>
                <a:spcPct val="100000"/>
              </a:lnSpc>
            </a:pPr>
            <a:r>
              <a:rPr lang="en-GB" sz="1200" b="1" strike="noStrike" spc="-1" dirty="0">
                <a:solidFill>
                  <a:srgbClr val="000000"/>
                </a:solidFill>
                <a:latin typeface="Calibri"/>
                <a:ea typeface="Calibri"/>
              </a:rPr>
              <a:t>Procedure:</a:t>
            </a:r>
          </a:p>
          <a:p>
            <a:pPr marL="229320" indent="-228600">
              <a:lnSpc>
                <a:spcPct val="100000"/>
              </a:lnSpc>
              <a:buAutoNum type="arabicPeriod"/>
            </a:pPr>
            <a:r>
              <a:rPr lang="en-GB" sz="1200" b="0" strike="noStrike" spc="-1" dirty="0">
                <a:latin typeface="Arial"/>
              </a:rPr>
              <a:t>Do number 1 with pupils to model the task.  </a:t>
            </a:r>
          </a:p>
          <a:p>
            <a:pPr marL="229320" indent="-228600">
              <a:lnSpc>
                <a:spcPct val="100000"/>
              </a:lnSpc>
              <a:buAutoNum type="arabicPeriod"/>
            </a:pPr>
            <a:r>
              <a:rPr lang="en-GB" sz="1200" b="0" strike="noStrike" spc="-1" dirty="0">
                <a:latin typeface="Arial"/>
              </a:rPr>
              <a:t>Click to reveal the answer.</a:t>
            </a:r>
          </a:p>
          <a:p>
            <a:pPr marL="229320" indent="-228600">
              <a:lnSpc>
                <a:spcPct val="100000"/>
              </a:lnSpc>
              <a:buAutoNum type="arabicPeriod"/>
            </a:pPr>
            <a:r>
              <a:rPr lang="en-GB" sz="1200" b="0" strike="noStrike" spc="-1" dirty="0">
                <a:latin typeface="Arial"/>
              </a:rPr>
              <a:t>Give pupils 30 seconds to say / practise the next sentence with a partner.</a:t>
            </a:r>
          </a:p>
          <a:p>
            <a:pPr marL="229320" indent="-228600">
              <a:lnSpc>
                <a:spcPct val="100000"/>
              </a:lnSpc>
              <a:buAutoNum type="arabicPeriod"/>
            </a:pPr>
            <a:r>
              <a:rPr lang="en-GB" sz="1200" b="0" strike="noStrike" spc="-1" dirty="0">
                <a:latin typeface="Arial"/>
              </a:rPr>
              <a:t>Elicit the sentence from the whole class chorally, then click to confirm.</a:t>
            </a:r>
          </a:p>
          <a:p>
            <a:pPr marL="229320" indent="-228600">
              <a:lnSpc>
                <a:spcPct val="100000"/>
              </a:lnSpc>
              <a:buAutoNum type="arabicPeriod"/>
            </a:pPr>
            <a:r>
              <a:rPr lang="en-GB" sz="1200" b="0" strike="noStrike" spc="-1" dirty="0">
                <a:latin typeface="Arial"/>
              </a:rPr>
              <a:t>Repeat steps 3-4 for the remaining sentences. </a:t>
            </a:r>
          </a:p>
          <a:p>
            <a:pPr marL="229320" indent="-228600">
              <a:lnSpc>
                <a:spcPct val="100000"/>
              </a:lnSpc>
              <a:buAutoNum type="arabicPeriod"/>
            </a:pPr>
            <a:endParaRPr lang="en-GB" dirty="0"/>
          </a:p>
          <a:p>
            <a:pPr marL="0" marR="0" lvl="0" indent="0" algn="l" rtl="0">
              <a:lnSpc>
                <a:spcPct val="100000"/>
              </a:lnSpc>
              <a:spcBef>
                <a:spcPts val="0"/>
              </a:spcBef>
              <a:spcAft>
                <a:spcPts val="0"/>
              </a:spcAft>
              <a:buClr>
                <a:schemeClr val="dk1"/>
              </a:buClr>
              <a:buSzPts val="1200"/>
              <a:buFont typeface="Calibri"/>
              <a:buNone/>
            </a:pPr>
            <a:r>
              <a:rPr lang="en-GB" b="1" dirty="0"/>
              <a:t>Frequency of unknown words and cognates</a:t>
            </a:r>
            <a:r>
              <a:rPr lang="en-GB" dirty="0"/>
              <a:t>:</a:t>
            </a:r>
          </a:p>
          <a:p>
            <a:pPr marL="0" marR="0" lvl="0" indent="0" algn="l" rtl="0">
              <a:lnSpc>
                <a:spcPct val="100000"/>
              </a:lnSpc>
              <a:spcBef>
                <a:spcPts val="0"/>
              </a:spcBef>
              <a:spcAft>
                <a:spcPts val="0"/>
              </a:spcAft>
              <a:buClr>
                <a:schemeClr val="dk1"/>
              </a:buClr>
              <a:buSzPts val="1200"/>
              <a:buFont typeface="Calibri"/>
              <a:buNone/>
            </a:pPr>
            <a:r>
              <a:rPr lang="en-GB" dirty="0" err="1"/>
              <a:t>tarea</a:t>
            </a:r>
            <a:r>
              <a:rPr lang="en-GB" dirty="0"/>
              <a:t> [995] </a:t>
            </a:r>
            <a:r>
              <a:rPr lang="en-GB" dirty="0" err="1"/>
              <a:t>su</a:t>
            </a:r>
            <a:r>
              <a:rPr lang="en-GB" dirty="0"/>
              <a:t> [12] </a:t>
            </a:r>
            <a:r>
              <a:rPr lang="en-GB" dirty="0" err="1"/>
              <a:t>decir</a:t>
            </a:r>
            <a:r>
              <a:rPr lang="en-GB" dirty="0"/>
              <a:t> [31]</a:t>
            </a:r>
          </a:p>
          <a:p>
            <a:pPr marL="0" marR="0" lvl="0" indent="0" algn="l" defTabSz="914400" rtl="0" eaLnBrk="1" fontAlgn="auto" latinLnBrk="0" hangingPunct="1">
              <a:lnSpc>
                <a:spcPct val="100000"/>
              </a:lnSpc>
              <a:spcBef>
                <a:spcPts val="0"/>
              </a:spcBef>
              <a:spcAft>
                <a:spcPts val="0"/>
              </a:spcAft>
              <a:buClr>
                <a:schemeClr val="dk1"/>
              </a:buClr>
              <a:buSzPts val="1200"/>
              <a:buFont typeface="Calibri"/>
              <a:buNone/>
              <a:tabLst/>
              <a:defRPr/>
            </a:pPr>
            <a:r>
              <a:rPr lang="en-GB" sz="1200" dirty="0">
                <a:effectLst/>
                <a:latin typeface="Calibri" panose="020F0502020204030204" pitchFamily="34" charset="0"/>
                <a:ea typeface="Calibri" panose="020F0502020204030204" pitchFamily="34" charset="0"/>
              </a:rPr>
              <a:t>Source: Davies, M. and Davies, K. (2018)</a:t>
            </a:r>
            <a:r>
              <a:rPr lang="en-GB" sz="1200" i="1" dirty="0">
                <a:effectLst/>
                <a:latin typeface="Calibri" panose="020F0502020204030204" pitchFamily="34" charset="0"/>
                <a:ea typeface="Calibri" panose="020F0502020204030204" pitchFamily="34" charset="0"/>
              </a:rPr>
              <a:t>. A frequency dictionary of Spanish: Core vocabulary for learners </a:t>
            </a:r>
            <a:r>
              <a:rPr lang="en-GB" sz="1200" dirty="0">
                <a:effectLst/>
                <a:latin typeface="Calibri" panose="020F0502020204030204" pitchFamily="34" charset="0"/>
                <a:ea typeface="Calibri" panose="020F0502020204030204" pitchFamily="34" charset="0"/>
              </a:rPr>
              <a:t>(2nd ed.). Routledge: London</a:t>
            </a:r>
          </a:p>
          <a:p>
            <a:pPr marL="0" marR="0" lvl="0" indent="0" algn="l" rtl="0">
              <a:lnSpc>
                <a:spcPct val="100000"/>
              </a:lnSpc>
              <a:spcBef>
                <a:spcPts val="0"/>
              </a:spcBef>
              <a:spcAft>
                <a:spcPts val="0"/>
              </a:spcAft>
              <a:buClr>
                <a:schemeClr val="dk1"/>
              </a:buClr>
              <a:buSzPts val="1200"/>
              <a:buFont typeface="Calibri"/>
              <a:buNone/>
            </a:pPr>
            <a:endParaRPr lang="en-GB" sz="1200" b="0" dirty="0"/>
          </a:p>
        </p:txBody>
      </p:sp>
      <p:sp>
        <p:nvSpPr>
          <p:cNvPr id="4" name="Slide Number Placeholder 3"/>
          <p:cNvSpPr>
            <a:spLocks noGrp="1"/>
          </p:cNvSpPr>
          <p:nvPr>
            <p:ph type="sldNum" idx="12"/>
          </p:nvPr>
        </p:nvSpPr>
        <p:spPr/>
        <p:txBody>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GB" sz="1200" b="0" i="0" u="none" strike="noStrike" kern="0" cap="none" spc="0" normalizeH="0" baseline="0" noProof="0" smtClean="0">
                <a:ln>
                  <a:noFill/>
                </a:ln>
                <a:solidFill>
                  <a:srgbClr val="000000"/>
                </a:solidFill>
                <a:effectLst/>
                <a:uLnTx/>
                <a:uFillTx/>
                <a:latin typeface="Calibri"/>
                <a:ea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7</a:t>
            </a:fld>
            <a:endParaRPr kumimoji="0" lang="en-GB" sz="1200" b="0" i="0" u="none" strike="noStrike" kern="0" cap="none" spc="0" normalizeH="0" baseline="0" noProof="0">
              <a:ln>
                <a:noFill/>
              </a:ln>
              <a:solidFill>
                <a:srgbClr val="000000"/>
              </a:solidFill>
              <a:effectLst/>
              <a:uLnTx/>
              <a:uFillTx/>
              <a:latin typeface="Calibri"/>
              <a:ea typeface="Calibri"/>
              <a:cs typeface="Calibri"/>
              <a:sym typeface="Calibri"/>
            </a:endParaRPr>
          </a:p>
        </p:txBody>
      </p:sp>
    </p:spTree>
    <p:extLst>
      <p:ext uri="{BB962C8B-B14F-4D97-AF65-F5344CB8AC3E}">
        <p14:creationId xmlns:p14="http://schemas.microsoft.com/office/powerpoint/2010/main" val="259628132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16000" indent="-215280">
              <a:lnSpc>
                <a:spcPct val="100000"/>
              </a:lnSpc>
            </a:pPr>
            <a:r>
              <a:rPr lang="en-GB" sz="1200" b="1" strike="noStrike" spc="-1" dirty="0">
                <a:solidFill>
                  <a:srgbClr val="000000"/>
                </a:solidFill>
                <a:latin typeface="Calibri"/>
                <a:ea typeface="Calibri"/>
              </a:rPr>
              <a:t>[2/4]</a:t>
            </a:r>
            <a:endParaRPr lang="en-GB" sz="1200" b="0" strike="noStrike" spc="-1" dirty="0">
              <a:latin typeface="Arial"/>
            </a:endParaRPr>
          </a:p>
          <a:p>
            <a:pPr marL="720" indent="0">
              <a:lnSpc>
                <a:spcPct val="100000"/>
              </a:lnSpc>
              <a:buNone/>
            </a:pPr>
            <a:endParaRPr lang="en-GB" dirty="0"/>
          </a:p>
          <a:p>
            <a:pPr marL="0" marR="0" lvl="0" indent="0" algn="l" rtl="0">
              <a:lnSpc>
                <a:spcPct val="100000"/>
              </a:lnSpc>
              <a:spcBef>
                <a:spcPts val="0"/>
              </a:spcBef>
              <a:spcAft>
                <a:spcPts val="0"/>
              </a:spcAft>
              <a:buClr>
                <a:schemeClr val="dk1"/>
              </a:buClr>
              <a:buSzPts val="1200"/>
              <a:buFont typeface="Calibri"/>
              <a:buNone/>
            </a:pPr>
            <a:endParaRPr lang="en-GB" sz="1200" b="0" dirty="0"/>
          </a:p>
          <a:p>
            <a:pPr marL="0" marR="0" lvl="0" indent="0" algn="l" rtl="0">
              <a:lnSpc>
                <a:spcPct val="100000"/>
              </a:lnSpc>
              <a:spcBef>
                <a:spcPts val="0"/>
              </a:spcBef>
              <a:spcAft>
                <a:spcPts val="0"/>
              </a:spcAft>
              <a:buClr>
                <a:schemeClr val="dk1"/>
              </a:buClr>
              <a:buSzPts val="1200"/>
              <a:buFont typeface="Calibri"/>
              <a:buNone/>
            </a:pPr>
            <a:endParaRPr lang="en-GB" sz="1200" b="0" dirty="0"/>
          </a:p>
        </p:txBody>
      </p:sp>
      <p:sp>
        <p:nvSpPr>
          <p:cNvPr id="4" name="Slide Number Placeholder 3"/>
          <p:cNvSpPr>
            <a:spLocks noGrp="1"/>
          </p:cNvSpPr>
          <p:nvPr>
            <p:ph type="sldNum" idx="12"/>
          </p:nvPr>
        </p:nvSpPr>
        <p:spPr/>
        <p:txBody>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GB" sz="1200" b="0" i="0" u="none" strike="noStrike" kern="0" cap="none" spc="0" normalizeH="0" baseline="0" noProof="0" smtClean="0">
                <a:ln>
                  <a:noFill/>
                </a:ln>
                <a:solidFill>
                  <a:srgbClr val="000000"/>
                </a:solidFill>
                <a:effectLst/>
                <a:uLnTx/>
                <a:uFillTx/>
                <a:latin typeface="Calibri"/>
                <a:ea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8</a:t>
            </a:fld>
            <a:endParaRPr kumimoji="0" lang="en-GB" sz="1200" b="0" i="0" u="none" strike="noStrike" kern="0" cap="none" spc="0" normalizeH="0" baseline="0" noProof="0">
              <a:ln>
                <a:noFill/>
              </a:ln>
              <a:solidFill>
                <a:srgbClr val="000000"/>
              </a:solidFill>
              <a:effectLst/>
              <a:uLnTx/>
              <a:uFillTx/>
              <a:latin typeface="Calibri"/>
              <a:ea typeface="Calibri"/>
              <a:cs typeface="Calibri"/>
              <a:sym typeface="Calibri"/>
            </a:endParaRPr>
          </a:p>
        </p:txBody>
      </p:sp>
    </p:spTree>
    <p:extLst>
      <p:ext uri="{BB962C8B-B14F-4D97-AF65-F5344CB8AC3E}">
        <p14:creationId xmlns:p14="http://schemas.microsoft.com/office/powerpoint/2010/main" val="307125529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16000" indent="-215280">
              <a:lnSpc>
                <a:spcPct val="100000"/>
              </a:lnSpc>
            </a:pPr>
            <a:r>
              <a:rPr lang="en-GB" sz="1200" b="1" strike="noStrike" spc="-1" dirty="0">
                <a:solidFill>
                  <a:srgbClr val="000000"/>
                </a:solidFill>
                <a:latin typeface="Calibri"/>
                <a:ea typeface="Calibri"/>
              </a:rPr>
              <a:t>[3/4]</a:t>
            </a:r>
            <a:endParaRPr lang="en-GB" dirty="0"/>
          </a:p>
          <a:p>
            <a:pPr marL="0" marR="0" lvl="0" indent="0" algn="l" rtl="0">
              <a:lnSpc>
                <a:spcPct val="100000"/>
              </a:lnSpc>
              <a:spcBef>
                <a:spcPts val="0"/>
              </a:spcBef>
              <a:spcAft>
                <a:spcPts val="0"/>
              </a:spcAft>
              <a:buClr>
                <a:schemeClr val="dk1"/>
              </a:buClr>
              <a:buSzPts val="1200"/>
              <a:buFont typeface="Calibri"/>
              <a:buNone/>
            </a:pPr>
            <a:endParaRPr lang="en-GB" sz="1200" b="0" dirty="0"/>
          </a:p>
        </p:txBody>
      </p:sp>
      <p:sp>
        <p:nvSpPr>
          <p:cNvPr id="4" name="Slide Number Placeholder 3"/>
          <p:cNvSpPr>
            <a:spLocks noGrp="1"/>
          </p:cNvSpPr>
          <p:nvPr>
            <p:ph type="sldNum" idx="12"/>
          </p:nvPr>
        </p:nvSpPr>
        <p:spPr/>
        <p:txBody>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GB" sz="1200" b="0" i="0" u="none" strike="noStrike" kern="0" cap="none" spc="0" normalizeH="0" baseline="0" noProof="0" smtClean="0">
                <a:ln>
                  <a:noFill/>
                </a:ln>
                <a:solidFill>
                  <a:srgbClr val="000000"/>
                </a:solidFill>
                <a:effectLst/>
                <a:uLnTx/>
                <a:uFillTx/>
                <a:latin typeface="Calibri"/>
                <a:ea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9</a:t>
            </a:fld>
            <a:endParaRPr kumimoji="0" lang="en-GB" sz="1200" b="0" i="0" u="none" strike="noStrike" kern="0" cap="none" spc="0" normalizeH="0" baseline="0" noProof="0">
              <a:ln>
                <a:noFill/>
              </a:ln>
              <a:solidFill>
                <a:srgbClr val="000000"/>
              </a:solidFill>
              <a:effectLst/>
              <a:uLnTx/>
              <a:uFillTx/>
              <a:latin typeface="Calibri"/>
              <a:ea typeface="Calibri"/>
              <a:cs typeface="Calibri"/>
              <a:sym typeface="Calibri"/>
            </a:endParaRPr>
          </a:p>
        </p:txBody>
      </p:sp>
    </p:spTree>
    <p:extLst>
      <p:ext uri="{BB962C8B-B14F-4D97-AF65-F5344CB8AC3E}">
        <p14:creationId xmlns:p14="http://schemas.microsoft.com/office/powerpoint/2010/main" val="206953069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5FFB45-3534-4521-B1B1-8954210E5DA2}"/>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1E9EADB7-6318-4B35-93C0-823E6C6A6AB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B666DE4A-6B68-46E2-B264-F1F1340234C1}"/>
              </a:ext>
            </a:extLst>
          </p:cNvPr>
          <p:cNvSpPr>
            <a:spLocks noGrp="1"/>
          </p:cNvSpPr>
          <p:nvPr>
            <p:ph type="dt" sz="half" idx="10"/>
          </p:nvPr>
        </p:nvSpPr>
        <p:spPr/>
        <p:txBody>
          <a:bodyPr/>
          <a:lstStyle/>
          <a:p>
            <a:fld id="{BD55632F-6C17-43F5-B8D8-BD8B67AD27A7}" type="datetimeFigureOut">
              <a:rPr lang="en-GB" smtClean="0"/>
              <a:t>03/06/2023</a:t>
            </a:fld>
            <a:endParaRPr lang="en-GB"/>
          </a:p>
        </p:txBody>
      </p:sp>
      <p:sp>
        <p:nvSpPr>
          <p:cNvPr id="5" name="Footer Placeholder 4">
            <a:extLst>
              <a:ext uri="{FF2B5EF4-FFF2-40B4-BE49-F238E27FC236}">
                <a16:creationId xmlns:a16="http://schemas.microsoft.com/office/drawing/2014/main" id="{5129B01F-C643-4AC2-B1A0-1766894D2A4A}"/>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F7531232-85E5-4E9A-8518-74790A7D721F}"/>
              </a:ext>
            </a:extLst>
          </p:cNvPr>
          <p:cNvSpPr>
            <a:spLocks noGrp="1"/>
          </p:cNvSpPr>
          <p:nvPr>
            <p:ph type="sldNum" sz="quarter" idx="12"/>
          </p:nvPr>
        </p:nvSpPr>
        <p:spPr/>
        <p:txBody>
          <a:bodyPr/>
          <a:lstStyle/>
          <a:p>
            <a:fld id="{8C984962-E4DF-4B53-BFF8-E69044B1CD70}" type="slidenum">
              <a:rPr lang="en-GB" smtClean="0"/>
              <a:t>‹#›</a:t>
            </a:fld>
            <a:endParaRPr lang="en-GB"/>
          </a:p>
        </p:txBody>
      </p:sp>
    </p:spTree>
    <p:extLst>
      <p:ext uri="{BB962C8B-B14F-4D97-AF65-F5344CB8AC3E}">
        <p14:creationId xmlns:p14="http://schemas.microsoft.com/office/powerpoint/2010/main" val="27804857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DFC649-8E53-45C7-9A1D-E3B36EFFA458}"/>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A5026A8E-1124-41D9-B347-3FB9EC9BF1C2}"/>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2F310F62-0345-4CA5-A2AE-497C193D99D0}"/>
              </a:ext>
            </a:extLst>
          </p:cNvPr>
          <p:cNvSpPr>
            <a:spLocks noGrp="1"/>
          </p:cNvSpPr>
          <p:nvPr>
            <p:ph type="dt" sz="half" idx="10"/>
          </p:nvPr>
        </p:nvSpPr>
        <p:spPr/>
        <p:txBody>
          <a:bodyPr/>
          <a:lstStyle/>
          <a:p>
            <a:fld id="{BD55632F-6C17-43F5-B8D8-BD8B67AD27A7}" type="datetimeFigureOut">
              <a:rPr lang="en-GB" smtClean="0"/>
              <a:t>03/06/2023</a:t>
            </a:fld>
            <a:endParaRPr lang="en-GB"/>
          </a:p>
        </p:txBody>
      </p:sp>
      <p:sp>
        <p:nvSpPr>
          <p:cNvPr id="5" name="Footer Placeholder 4">
            <a:extLst>
              <a:ext uri="{FF2B5EF4-FFF2-40B4-BE49-F238E27FC236}">
                <a16:creationId xmlns:a16="http://schemas.microsoft.com/office/drawing/2014/main" id="{D98946DC-3F81-48F2-BA59-EC07DBE6047A}"/>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09388546-071B-4A82-A019-66F820D778FF}"/>
              </a:ext>
            </a:extLst>
          </p:cNvPr>
          <p:cNvSpPr>
            <a:spLocks noGrp="1"/>
          </p:cNvSpPr>
          <p:nvPr>
            <p:ph type="sldNum" sz="quarter" idx="12"/>
          </p:nvPr>
        </p:nvSpPr>
        <p:spPr/>
        <p:txBody>
          <a:bodyPr/>
          <a:lstStyle/>
          <a:p>
            <a:fld id="{8C984962-E4DF-4B53-BFF8-E69044B1CD70}" type="slidenum">
              <a:rPr lang="en-GB" smtClean="0"/>
              <a:t>‹#›</a:t>
            </a:fld>
            <a:endParaRPr lang="en-GB"/>
          </a:p>
        </p:txBody>
      </p:sp>
    </p:spTree>
    <p:extLst>
      <p:ext uri="{BB962C8B-B14F-4D97-AF65-F5344CB8AC3E}">
        <p14:creationId xmlns:p14="http://schemas.microsoft.com/office/powerpoint/2010/main" val="178889914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A76D925-0CB0-455F-BCE3-EE1F84789A14}"/>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826A60EB-B497-476A-8979-6768D51DDEB0}"/>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D60E534B-2F67-4F72-A1E3-D779DF0F6098}"/>
              </a:ext>
            </a:extLst>
          </p:cNvPr>
          <p:cNvSpPr>
            <a:spLocks noGrp="1"/>
          </p:cNvSpPr>
          <p:nvPr>
            <p:ph type="dt" sz="half" idx="10"/>
          </p:nvPr>
        </p:nvSpPr>
        <p:spPr/>
        <p:txBody>
          <a:bodyPr/>
          <a:lstStyle/>
          <a:p>
            <a:fld id="{BD55632F-6C17-43F5-B8D8-BD8B67AD27A7}" type="datetimeFigureOut">
              <a:rPr lang="en-GB" smtClean="0"/>
              <a:t>03/06/2023</a:t>
            </a:fld>
            <a:endParaRPr lang="en-GB"/>
          </a:p>
        </p:txBody>
      </p:sp>
      <p:sp>
        <p:nvSpPr>
          <p:cNvPr id="5" name="Footer Placeholder 4">
            <a:extLst>
              <a:ext uri="{FF2B5EF4-FFF2-40B4-BE49-F238E27FC236}">
                <a16:creationId xmlns:a16="http://schemas.microsoft.com/office/drawing/2014/main" id="{86DF9436-ED46-4613-B571-8F15874B2C4F}"/>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AE0E054A-0C31-4E4F-BD19-DC62A3DF6299}"/>
              </a:ext>
            </a:extLst>
          </p:cNvPr>
          <p:cNvSpPr>
            <a:spLocks noGrp="1"/>
          </p:cNvSpPr>
          <p:nvPr>
            <p:ph type="sldNum" sz="quarter" idx="12"/>
          </p:nvPr>
        </p:nvSpPr>
        <p:spPr/>
        <p:txBody>
          <a:bodyPr/>
          <a:lstStyle/>
          <a:p>
            <a:fld id="{8C984962-E4DF-4B53-BFF8-E69044B1CD70}" type="slidenum">
              <a:rPr lang="en-GB" smtClean="0"/>
              <a:t>‹#›</a:t>
            </a:fld>
            <a:endParaRPr lang="en-GB"/>
          </a:p>
        </p:txBody>
      </p:sp>
    </p:spTree>
    <p:extLst>
      <p:ext uri="{BB962C8B-B14F-4D97-AF65-F5344CB8AC3E}">
        <p14:creationId xmlns:p14="http://schemas.microsoft.com/office/powerpoint/2010/main" val="33774278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E3BCA6-09C2-414A-B8D7-93316A7151A0}"/>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DAC06CEF-C2BD-462D-898E-89B681BA045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534EF8E9-A166-4390-BE0A-6A0D317B997B}"/>
              </a:ext>
            </a:extLst>
          </p:cNvPr>
          <p:cNvSpPr>
            <a:spLocks noGrp="1"/>
          </p:cNvSpPr>
          <p:nvPr>
            <p:ph type="dt" sz="half" idx="10"/>
          </p:nvPr>
        </p:nvSpPr>
        <p:spPr/>
        <p:txBody>
          <a:bodyPr/>
          <a:lstStyle/>
          <a:p>
            <a:fld id="{BD55632F-6C17-43F5-B8D8-BD8B67AD27A7}" type="datetimeFigureOut">
              <a:rPr lang="en-GB" smtClean="0"/>
              <a:t>03/06/2023</a:t>
            </a:fld>
            <a:endParaRPr lang="en-GB"/>
          </a:p>
        </p:txBody>
      </p:sp>
      <p:sp>
        <p:nvSpPr>
          <p:cNvPr id="5" name="Footer Placeholder 4">
            <a:extLst>
              <a:ext uri="{FF2B5EF4-FFF2-40B4-BE49-F238E27FC236}">
                <a16:creationId xmlns:a16="http://schemas.microsoft.com/office/drawing/2014/main" id="{7D240ABB-3FAF-4A8E-A3FD-FD4567C49503}"/>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D04F19D7-356D-4508-BCE9-F683A9EE4A8E}"/>
              </a:ext>
            </a:extLst>
          </p:cNvPr>
          <p:cNvSpPr>
            <a:spLocks noGrp="1"/>
          </p:cNvSpPr>
          <p:nvPr>
            <p:ph type="sldNum" sz="quarter" idx="12"/>
          </p:nvPr>
        </p:nvSpPr>
        <p:spPr/>
        <p:txBody>
          <a:bodyPr/>
          <a:lstStyle/>
          <a:p>
            <a:fld id="{8C984962-E4DF-4B53-BFF8-E69044B1CD70}" type="slidenum">
              <a:rPr lang="en-GB" smtClean="0"/>
              <a:t>‹#›</a:t>
            </a:fld>
            <a:endParaRPr lang="en-GB"/>
          </a:p>
        </p:txBody>
      </p:sp>
    </p:spTree>
    <p:extLst>
      <p:ext uri="{BB962C8B-B14F-4D97-AF65-F5344CB8AC3E}">
        <p14:creationId xmlns:p14="http://schemas.microsoft.com/office/powerpoint/2010/main" val="68673267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F53FD2-2171-4868-B71D-CCDBBD6132B0}"/>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3DB521A2-CA90-48A7-AE44-55C921D0ED3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AB94C82C-922F-479E-B304-48E161BA5FD7}"/>
              </a:ext>
            </a:extLst>
          </p:cNvPr>
          <p:cNvSpPr>
            <a:spLocks noGrp="1"/>
          </p:cNvSpPr>
          <p:nvPr>
            <p:ph type="dt" sz="half" idx="10"/>
          </p:nvPr>
        </p:nvSpPr>
        <p:spPr/>
        <p:txBody>
          <a:bodyPr/>
          <a:lstStyle/>
          <a:p>
            <a:fld id="{BD55632F-6C17-43F5-B8D8-BD8B67AD27A7}" type="datetimeFigureOut">
              <a:rPr lang="en-GB" smtClean="0"/>
              <a:t>03/06/2023</a:t>
            </a:fld>
            <a:endParaRPr lang="en-GB"/>
          </a:p>
        </p:txBody>
      </p:sp>
      <p:sp>
        <p:nvSpPr>
          <p:cNvPr id="5" name="Footer Placeholder 4">
            <a:extLst>
              <a:ext uri="{FF2B5EF4-FFF2-40B4-BE49-F238E27FC236}">
                <a16:creationId xmlns:a16="http://schemas.microsoft.com/office/drawing/2014/main" id="{16CF13B9-D191-48C8-BD34-281FB22BD666}"/>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43BA8725-DB85-4028-8CDE-7F91DAAA79BC}"/>
              </a:ext>
            </a:extLst>
          </p:cNvPr>
          <p:cNvSpPr>
            <a:spLocks noGrp="1"/>
          </p:cNvSpPr>
          <p:nvPr>
            <p:ph type="sldNum" sz="quarter" idx="12"/>
          </p:nvPr>
        </p:nvSpPr>
        <p:spPr/>
        <p:txBody>
          <a:bodyPr/>
          <a:lstStyle/>
          <a:p>
            <a:fld id="{8C984962-E4DF-4B53-BFF8-E69044B1CD70}" type="slidenum">
              <a:rPr lang="en-GB" smtClean="0"/>
              <a:t>‹#›</a:t>
            </a:fld>
            <a:endParaRPr lang="en-GB"/>
          </a:p>
        </p:txBody>
      </p:sp>
    </p:spTree>
    <p:extLst>
      <p:ext uri="{BB962C8B-B14F-4D97-AF65-F5344CB8AC3E}">
        <p14:creationId xmlns:p14="http://schemas.microsoft.com/office/powerpoint/2010/main" val="24763949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4C6C0A-BE55-4598-8ADA-E020F34B5BA7}"/>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BEB83A72-A56E-4ED3-BDEB-E45187D6C6F2}"/>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2BD137E6-5C19-4BC8-B026-1427A88808C4}"/>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18E56FA8-FBE4-4EA4-9C57-C0B0DC09BC35}"/>
              </a:ext>
            </a:extLst>
          </p:cNvPr>
          <p:cNvSpPr>
            <a:spLocks noGrp="1"/>
          </p:cNvSpPr>
          <p:nvPr>
            <p:ph type="dt" sz="half" idx="10"/>
          </p:nvPr>
        </p:nvSpPr>
        <p:spPr/>
        <p:txBody>
          <a:bodyPr/>
          <a:lstStyle/>
          <a:p>
            <a:fld id="{BD55632F-6C17-43F5-B8D8-BD8B67AD27A7}" type="datetimeFigureOut">
              <a:rPr lang="en-GB" smtClean="0"/>
              <a:t>03/06/2023</a:t>
            </a:fld>
            <a:endParaRPr lang="en-GB"/>
          </a:p>
        </p:txBody>
      </p:sp>
      <p:sp>
        <p:nvSpPr>
          <p:cNvPr id="6" name="Footer Placeholder 5">
            <a:extLst>
              <a:ext uri="{FF2B5EF4-FFF2-40B4-BE49-F238E27FC236}">
                <a16:creationId xmlns:a16="http://schemas.microsoft.com/office/drawing/2014/main" id="{7964D856-A42A-4CFE-98D0-638F2CCBB1D9}"/>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35827EE8-2ABB-4983-97D1-759DC0B93521}"/>
              </a:ext>
            </a:extLst>
          </p:cNvPr>
          <p:cNvSpPr>
            <a:spLocks noGrp="1"/>
          </p:cNvSpPr>
          <p:nvPr>
            <p:ph type="sldNum" sz="quarter" idx="12"/>
          </p:nvPr>
        </p:nvSpPr>
        <p:spPr/>
        <p:txBody>
          <a:bodyPr/>
          <a:lstStyle/>
          <a:p>
            <a:fld id="{8C984962-E4DF-4B53-BFF8-E69044B1CD70}" type="slidenum">
              <a:rPr lang="en-GB" smtClean="0"/>
              <a:t>‹#›</a:t>
            </a:fld>
            <a:endParaRPr lang="en-GB"/>
          </a:p>
        </p:txBody>
      </p:sp>
    </p:spTree>
    <p:extLst>
      <p:ext uri="{BB962C8B-B14F-4D97-AF65-F5344CB8AC3E}">
        <p14:creationId xmlns:p14="http://schemas.microsoft.com/office/powerpoint/2010/main" val="419679879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9EDA1A-3CAE-493A-807D-BFC6B067E849}"/>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3EFC6A2A-C8CB-492F-AB22-A6ACD5A8491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D92F647C-6E9E-4FB5-85EE-B1BDEA361137}"/>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ECFA5809-04BF-4B71-ADAE-67760C9EAD8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8D922745-A51C-4645-9632-CF8D14A096F8}"/>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B79DF777-7985-4614-BEDA-013672D1164E}"/>
              </a:ext>
            </a:extLst>
          </p:cNvPr>
          <p:cNvSpPr>
            <a:spLocks noGrp="1"/>
          </p:cNvSpPr>
          <p:nvPr>
            <p:ph type="dt" sz="half" idx="10"/>
          </p:nvPr>
        </p:nvSpPr>
        <p:spPr/>
        <p:txBody>
          <a:bodyPr/>
          <a:lstStyle/>
          <a:p>
            <a:fld id="{BD55632F-6C17-43F5-B8D8-BD8B67AD27A7}" type="datetimeFigureOut">
              <a:rPr lang="en-GB" smtClean="0"/>
              <a:t>03/06/2023</a:t>
            </a:fld>
            <a:endParaRPr lang="en-GB"/>
          </a:p>
        </p:txBody>
      </p:sp>
      <p:sp>
        <p:nvSpPr>
          <p:cNvPr id="8" name="Footer Placeholder 7">
            <a:extLst>
              <a:ext uri="{FF2B5EF4-FFF2-40B4-BE49-F238E27FC236}">
                <a16:creationId xmlns:a16="http://schemas.microsoft.com/office/drawing/2014/main" id="{E45A1999-2037-444F-8F2A-1B69EF11938A}"/>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F329560F-B0B7-4605-8347-FF6459FAC382}"/>
              </a:ext>
            </a:extLst>
          </p:cNvPr>
          <p:cNvSpPr>
            <a:spLocks noGrp="1"/>
          </p:cNvSpPr>
          <p:nvPr>
            <p:ph type="sldNum" sz="quarter" idx="12"/>
          </p:nvPr>
        </p:nvSpPr>
        <p:spPr/>
        <p:txBody>
          <a:bodyPr/>
          <a:lstStyle/>
          <a:p>
            <a:fld id="{8C984962-E4DF-4B53-BFF8-E69044B1CD70}" type="slidenum">
              <a:rPr lang="en-GB" smtClean="0"/>
              <a:t>‹#›</a:t>
            </a:fld>
            <a:endParaRPr lang="en-GB"/>
          </a:p>
        </p:txBody>
      </p:sp>
    </p:spTree>
    <p:extLst>
      <p:ext uri="{BB962C8B-B14F-4D97-AF65-F5344CB8AC3E}">
        <p14:creationId xmlns:p14="http://schemas.microsoft.com/office/powerpoint/2010/main" val="32384711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06606A-6E60-4FE8-9029-2B859F2AA81A}"/>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2CCC4B81-C828-4F39-A2A4-2C635E95F18B}"/>
              </a:ext>
            </a:extLst>
          </p:cNvPr>
          <p:cNvSpPr>
            <a:spLocks noGrp="1"/>
          </p:cNvSpPr>
          <p:nvPr>
            <p:ph type="dt" sz="half" idx="10"/>
          </p:nvPr>
        </p:nvSpPr>
        <p:spPr/>
        <p:txBody>
          <a:bodyPr/>
          <a:lstStyle/>
          <a:p>
            <a:fld id="{BD55632F-6C17-43F5-B8D8-BD8B67AD27A7}" type="datetimeFigureOut">
              <a:rPr lang="en-GB" smtClean="0"/>
              <a:t>03/06/2023</a:t>
            </a:fld>
            <a:endParaRPr lang="en-GB"/>
          </a:p>
        </p:txBody>
      </p:sp>
      <p:sp>
        <p:nvSpPr>
          <p:cNvPr id="4" name="Footer Placeholder 3">
            <a:extLst>
              <a:ext uri="{FF2B5EF4-FFF2-40B4-BE49-F238E27FC236}">
                <a16:creationId xmlns:a16="http://schemas.microsoft.com/office/drawing/2014/main" id="{0A4B98DD-45A2-458A-AA60-BE4CDA5462DC}"/>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88995C33-9072-4969-9938-D099446CF3A9}"/>
              </a:ext>
            </a:extLst>
          </p:cNvPr>
          <p:cNvSpPr>
            <a:spLocks noGrp="1"/>
          </p:cNvSpPr>
          <p:nvPr>
            <p:ph type="sldNum" sz="quarter" idx="12"/>
          </p:nvPr>
        </p:nvSpPr>
        <p:spPr/>
        <p:txBody>
          <a:bodyPr/>
          <a:lstStyle/>
          <a:p>
            <a:fld id="{8C984962-E4DF-4B53-BFF8-E69044B1CD70}" type="slidenum">
              <a:rPr lang="en-GB" smtClean="0"/>
              <a:t>‹#›</a:t>
            </a:fld>
            <a:endParaRPr lang="en-GB"/>
          </a:p>
        </p:txBody>
      </p:sp>
    </p:spTree>
    <p:extLst>
      <p:ext uri="{BB962C8B-B14F-4D97-AF65-F5344CB8AC3E}">
        <p14:creationId xmlns:p14="http://schemas.microsoft.com/office/powerpoint/2010/main" val="76333813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56F5C26-3920-493B-96FC-E4C4C5B91021}"/>
              </a:ext>
            </a:extLst>
          </p:cNvPr>
          <p:cNvSpPr>
            <a:spLocks noGrp="1"/>
          </p:cNvSpPr>
          <p:nvPr>
            <p:ph type="dt" sz="half" idx="10"/>
          </p:nvPr>
        </p:nvSpPr>
        <p:spPr/>
        <p:txBody>
          <a:bodyPr/>
          <a:lstStyle/>
          <a:p>
            <a:fld id="{BD55632F-6C17-43F5-B8D8-BD8B67AD27A7}" type="datetimeFigureOut">
              <a:rPr lang="en-GB" smtClean="0"/>
              <a:t>03/06/2023</a:t>
            </a:fld>
            <a:endParaRPr lang="en-GB"/>
          </a:p>
        </p:txBody>
      </p:sp>
      <p:sp>
        <p:nvSpPr>
          <p:cNvPr id="3" name="Footer Placeholder 2">
            <a:extLst>
              <a:ext uri="{FF2B5EF4-FFF2-40B4-BE49-F238E27FC236}">
                <a16:creationId xmlns:a16="http://schemas.microsoft.com/office/drawing/2014/main" id="{2FCED2CE-F43C-4FD3-A83F-F54C2BDFE875}"/>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FBE0619B-3464-4EC9-9E8A-D426BAF8D0F7}"/>
              </a:ext>
            </a:extLst>
          </p:cNvPr>
          <p:cNvSpPr>
            <a:spLocks noGrp="1"/>
          </p:cNvSpPr>
          <p:nvPr>
            <p:ph type="sldNum" sz="quarter" idx="12"/>
          </p:nvPr>
        </p:nvSpPr>
        <p:spPr/>
        <p:txBody>
          <a:bodyPr/>
          <a:lstStyle/>
          <a:p>
            <a:fld id="{8C984962-E4DF-4B53-BFF8-E69044B1CD70}" type="slidenum">
              <a:rPr lang="en-GB" smtClean="0"/>
              <a:t>‹#›</a:t>
            </a:fld>
            <a:endParaRPr lang="en-GB"/>
          </a:p>
        </p:txBody>
      </p:sp>
    </p:spTree>
    <p:extLst>
      <p:ext uri="{BB962C8B-B14F-4D97-AF65-F5344CB8AC3E}">
        <p14:creationId xmlns:p14="http://schemas.microsoft.com/office/powerpoint/2010/main" val="146896411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AB1C80-9283-4FB1-B129-8C23493330F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5398226A-4F99-4AA3-A5C8-40708B32406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85EBD867-D147-437F-BEBE-E20FD099099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031E5A0-41DF-491F-80D4-2C6C8FB61E28}"/>
              </a:ext>
            </a:extLst>
          </p:cNvPr>
          <p:cNvSpPr>
            <a:spLocks noGrp="1"/>
          </p:cNvSpPr>
          <p:nvPr>
            <p:ph type="dt" sz="half" idx="10"/>
          </p:nvPr>
        </p:nvSpPr>
        <p:spPr/>
        <p:txBody>
          <a:bodyPr/>
          <a:lstStyle/>
          <a:p>
            <a:fld id="{BD55632F-6C17-43F5-B8D8-BD8B67AD27A7}" type="datetimeFigureOut">
              <a:rPr lang="en-GB" smtClean="0"/>
              <a:t>03/06/2023</a:t>
            </a:fld>
            <a:endParaRPr lang="en-GB"/>
          </a:p>
        </p:txBody>
      </p:sp>
      <p:sp>
        <p:nvSpPr>
          <p:cNvPr id="6" name="Footer Placeholder 5">
            <a:extLst>
              <a:ext uri="{FF2B5EF4-FFF2-40B4-BE49-F238E27FC236}">
                <a16:creationId xmlns:a16="http://schemas.microsoft.com/office/drawing/2014/main" id="{0909A323-94E3-4FB5-A363-ECC7B9383C12}"/>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6BD030A6-7A46-4E12-A97B-FFA5515EFD86}"/>
              </a:ext>
            </a:extLst>
          </p:cNvPr>
          <p:cNvSpPr>
            <a:spLocks noGrp="1"/>
          </p:cNvSpPr>
          <p:nvPr>
            <p:ph type="sldNum" sz="quarter" idx="12"/>
          </p:nvPr>
        </p:nvSpPr>
        <p:spPr/>
        <p:txBody>
          <a:bodyPr/>
          <a:lstStyle/>
          <a:p>
            <a:fld id="{8C984962-E4DF-4B53-BFF8-E69044B1CD70}" type="slidenum">
              <a:rPr lang="en-GB" smtClean="0"/>
              <a:t>‹#›</a:t>
            </a:fld>
            <a:endParaRPr lang="en-GB"/>
          </a:p>
        </p:txBody>
      </p:sp>
    </p:spTree>
    <p:extLst>
      <p:ext uri="{BB962C8B-B14F-4D97-AF65-F5344CB8AC3E}">
        <p14:creationId xmlns:p14="http://schemas.microsoft.com/office/powerpoint/2010/main" val="11608679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6B54B4-7E16-4301-B57E-AE4C47A92F6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F49D3092-3A4B-4A42-824E-7C81AB37E6B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20959096-1817-48CD-9B5C-454ACB93CEF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1936A90-827D-418A-A020-F4D0E93F5299}"/>
              </a:ext>
            </a:extLst>
          </p:cNvPr>
          <p:cNvSpPr>
            <a:spLocks noGrp="1"/>
          </p:cNvSpPr>
          <p:nvPr>
            <p:ph type="dt" sz="half" idx="10"/>
          </p:nvPr>
        </p:nvSpPr>
        <p:spPr/>
        <p:txBody>
          <a:bodyPr/>
          <a:lstStyle/>
          <a:p>
            <a:fld id="{BD55632F-6C17-43F5-B8D8-BD8B67AD27A7}" type="datetimeFigureOut">
              <a:rPr lang="en-GB" smtClean="0"/>
              <a:t>03/06/2023</a:t>
            </a:fld>
            <a:endParaRPr lang="en-GB"/>
          </a:p>
        </p:txBody>
      </p:sp>
      <p:sp>
        <p:nvSpPr>
          <p:cNvPr id="6" name="Footer Placeholder 5">
            <a:extLst>
              <a:ext uri="{FF2B5EF4-FFF2-40B4-BE49-F238E27FC236}">
                <a16:creationId xmlns:a16="http://schemas.microsoft.com/office/drawing/2014/main" id="{D5DF6088-544F-4F6D-81F5-EC95C51453ED}"/>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FF65A2E7-8FEC-4D4B-96B1-2F5E55EC0F8E}"/>
              </a:ext>
            </a:extLst>
          </p:cNvPr>
          <p:cNvSpPr>
            <a:spLocks noGrp="1"/>
          </p:cNvSpPr>
          <p:nvPr>
            <p:ph type="sldNum" sz="quarter" idx="12"/>
          </p:nvPr>
        </p:nvSpPr>
        <p:spPr/>
        <p:txBody>
          <a:bodyPr/>
          <a:lstStyle/>
          <a:p>
            <a:fld id="{8C984962-E4DF-4B53-BFF8-E69044B1CD70}" type="slidenum">
              <a:rPr lang="en-GB" smtClean="0"/>
              <a:t>‹#›</a:t>
            </a:fld>
            <a:endParaRPr lang="en-GB"/>
          </a:p>
        </p:txBody>
      </p:sp>
    </p:spTree>
    <p:extLst>
      <p:ext uri="{BB962C8B-B14F-4D97-AF65-F5344CB8AC3E}">
        <p14:creationId xmlns:p14="http://schemas.microsoft.com/office/powerpoint/2010/main" val="425536672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E76BA4C-D651-445A-9940-F1CDB1EF162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50AC3BB2-7214-4A94-80A7-EC0D5514D9D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1AB07402-B88E-400B-BDBA-E6808A6589F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D55632F-6C17-43F5-B8D8-BD8B67AD27A7}" type="datetimeFigureOut">
              <a:rPr lang="en-GB" smtClean="0"/>
              <a:t>03/06/2023</a:t>
            </a:fld>
            <a:endParaRPr lang="en-GB"/>
          </a:p>
        </p:txBody>
      </p:sp>
      <p:sp>
        <p:nvSpPr>
          <p:cNvPr id="5" name="Footer Placeholder 4">
            <a:extLst>
              <a:ext uri="{FF2B5EF4-FFF2-40B4-BE49-F238E27FC236}">
                <a16:creationId xmlns:a16="http://schemas.microsoft.com/office/drawing/2014/main" id="{F9DEA226-D740-4094-8AC1-3F7822ABC01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99E1C7B7-BC60-4119-B5CC-FA359C2DF90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C984962-E4DF-4B53-BFF8-E69044B1CD70}" type="slidenum">
              <a:rPr lang="en-GB" smtClean="0"/>
              <a:t>‹#›</a:t>
            </a:fld>
            <a:endParaRPr lang="en-GB"/>
          </a:p>
        </p:txBody>
      </p:sp>
    </p:spTree>
    <p:extLst>
      <p:ext uri="{BB962C8B-B14F-4D97-AF65-F5344CB8AC3E}">
        <p14:creationId xmlns:p14="http://schemas.microsoft.com/office/powerpoint/2010/main" val="262591686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6.xml"/><Relationship Id="rId6" Type="http://schemas.openxmlformats.org/officeDocument/2006/relationships/image" Target="../media/image4.gif"/><Relationship Id="rId5" Type="http://schemas.openxmlformats.org/officeDocument/2006/relationships/image" Target="../media/image3.gif"/><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0.xml"/><Relationship Id="rId1" Type="http://schemas.openxmlformats.org/officeDocument/2006/relationships/slideLayout" Target="../slideLayouts/slideLayout6.xml"/><Relationship Id="rId6" Type="http://schemas.openxmlformats.org/officeDocument/2006/relationships/image" Target="../media/image2.png"/><Relationship Id="rId5" Type="http://schemas.openxmlformats.org/officeDocument/2006/relationships/image" Target="../media/image14.svg"/><Relationship Id="rId4" Type="http://schemas.openxmlformats.org/officeDocument/2006/relationships/image" Target="../media/image13.png"/></Relationships>
</file>

<file path=ppt/slides/_rels/slide11.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5.png"/><Relationship Id="rId7" Type="http://schemas.openxmlformats.org/officeDocument/2006/relationships/image" Target="../media/image16.png"/><Relationship Id="rId2" Type="http://schemas.openxmlformats.org/officeDocument/2006/relationships/notesSlide" Target="../notesSlides/notesSlide11.xml"/><Relationship Id="rId1" Type="http://schemas.openxmlformats.org/officeDocument/2006/relationships/slideLayout" Target="../slideLayouts/slideLayout6.xml"/><Relationship Id="rId6" Type="http://schemas.openxmlformats.org/officeDocument/2006/relationships/image" Target="../media/image15.png"/><Relationship Id="rId5" Type="http://schemas.openxmlformats.org/officeDocument/2006/relationships/image" Target="../media/image14.svg"/><Relationship Id="rId4" Type="http://schemas.openxmlformats.org/officeDocument/2006/relationships/image" Target="../media/image13.png"/><Relationship Id="rId9" Type="http://schemas.openxmlformats.org/officeDocument/2006/relationships/image" Target="../media/image18.svg"/></Relationships>
</file>

<file path=ppt/slides/_rels/slide1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2.xml"/><Relationship Id="rId1" Type="http://schemas.openxmlformats.org/officeDocument/2006/relationships/slideLayout" Target="../slideLayouts/slideLayout6.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s>
</file>

<file path=ppt/slides/_rels/slide1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3.xml"/><Relationship Id="rId1" Type="http://schemas.openxmlformats.org/officeDocument/2006/relationships/slideLayout" Target="../slideLayouts/slideLayout6.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s>
</file>

<file path=ppt/slides/_rels/slide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5.xml"/><Relationship Id="rId1" Type="http://schemas.openxmlformats.org/officeDocument/2006/relationships/slideLayout" Target="../slideLayouts/slideLayout6.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s>
</file>

<file path=ppt/slides/_rels/slide1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6.xml"/><Relationship Id="rId1" Type="http://schemas.openxmlformats.org/officeDocument/2006/relationships/slideLayout" Target="../slideLayouts/slideLayout6.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s>
</file>

<file path=ppt/slides/_rels/slide2.xml.rels><?xml version="1.0" encoding="UTF-8" standalone="yes"?>
<Relationships xmlns="http://schemas.openxmlformats.org/package/2006/relationships"><Relationship Id="rId8" Type="http://schemas.openxmlformats.org/officeDocument/2006/relationships/image" Target="../media/image6.png"/><Relationship Id="rId13" Type="http://schemas.openxmlformats.org/officeDocument/2006/relationships/audio" Target="../media/audio8.wav"/><Relationship Id="rId18" Type="http://schemas.openxmlformats.org/officeDocument/2006/relationships/audio" Target="../media/audio13.wav"/><Relationship Id="rId26" Type="http://schemas.openxmlformats.org/officeDocument/2006/relationships/audio" Target="../media/audio21.wav"/><Relationship Id="rId3" Type="http://schemas.openxmlformats.org/officeDocument/2006/relationships/audio" Target="../media/audio1.wav"/><Relationship Id="rId21" Type="http://schemas.openxmlformats.org/officeDocument/2006/relationships/audio" Target="../media/audio16.wav"/><Relationship Id="rId7" Type="http://schemas.openxmlformats.org/officeDocument/2006/relationships/audio" Target="../media/audio4.wav"/><Relationship Id="rId12" Type="http://schemas.openxmlformats.org/officeDocument/2006/relationships/audio" Target="../media/audio7.wav"/><Relationship Id="rId17" Type="http://schemas.openxmlformats.org/officeDocument/2006/relationships/audio" Target="../media/audio12.wav"/><Relationship Id="rId25" Type="http://schemas.openxmlformats.org/officeDocument/2006/relationships/audio" Target="../media/audio20.wav"/><Relationship Id="rId2" Type="http://schemas.openxmlformats.org/officeDocument/2006/relationships/notesSlide" Target="../notesSlides/notesSlide2.xml"/><Relationship Id="rId16" Type="http://schemas.openxmlformats.org/officeDocument/2006/relationships/audio" Target="../media/audio11.wav"/><Relationship Id="rId20" Type="http://schemas.openxmlformats.org/officeDocument/2006/relationships/audio" Target="../media/audio15.wav"/><Relationship Id="rId1" Type="http://schemas.openxmlformats.org/officeDocument/2006/relationships/slideLayout" Target="../slideLayouts/slideLayout6.xml"/><Relationship Id="rId6" Type="http://schemas.openxmlformats.org/officeDocument/2006/relationships/image" Target="../media/image5.png"/><Relationship Id="rId11" Type="http://schemas.openxmlformats.org/officeDocument/2006/relationships/audio" Target="../media/audio6.wav"/><Relationship Id="rId24" Type="http://schemas.openxmlformats.org/officeDocument/2006/relationships/audio" Target="../media/audio19.wav"/><Relationship Id="rId5" Type="http://schemas.openxmlformats.org/officeDocument/2006/relationships/audio" Target="../media/audio3.wav"/><Relationship Id="rId15" Type="http://schemas.openxmlformats.org/officeDocument/2006/relationships/audio" Target="../media/audio10.wav"/><Relationship Id="rId23" Type="http://schemas.openxmlformats.org/officeDocument/2006/relationships/audio" Target="../media/audio18.wav"/><Relationship Id="rId10" Type="http://schemas.openxmlformats.org/officeDocument/2006/relationships/audio" Target="../media/audio5.wav"/><Relationship Id="rId19" Type="http://schemas.openxmlformats.org/officeDocument/2006/relationships/audio" Target="../media/audio14.wav"/><Relationship Id="rId4" Type="http://schemas.openxmlformats.org/officeDocument/2006/relationships/audio" Target="../media/audio2.wav"/><Relationship Id="rId9" Type="http://schemas.openxmlformats.org/officeDocument/2006/relationships/image" Target="../media/image7.svg"/><Relationship Id="rId14" Type="http://schemas.openxmlformats.org/officeDocument/2006/relationships/audio" Target="../media/audio9.wav"/><Relationship Id="rId22" Type="http://schemas.openxmlformats.org/officeDocument/2006/relationships/audio" Target="../media/audio17.wav"/><Relationship Id="rId27" Type="http://schemas.openxmlformats.org/officeDocument/2006/relationships/audio" Target="../media/audio22.wav"/></Relationships>
</file>

<file path=ppt/slides/_rels/slide3.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6.png"/><Relationship Id="rId7" Type="http://schemas.microsoft.com/office/2007/relationships/hdphoto" Target="../media/hdphoto1.wdp"/><Relationship Id="rId2" Type="http://schemas.openxmlformats.org/officeDocument/2006/relationships/notesSlide" Target="../notesSlides/notesSlide3.xml"/><Relationship Id="rId1" Type="http://schemas.openxmlformats.org/officeDocument/2006/relationships/slideLayout" Target="../slideLayouts/slideLayout6.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svg"/></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6.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7.svg"/></Relationships>
</file>

<file path=ppt/slides/_rels/slide5.xml.rels><?xml version="1.0" encoding="UTF-8" standalone="yes"?>
<Relationships xmlns="http://schemas.openxmlformats.org/package/2006/relationships"><Relationship Id="rId8" Type="http://schemas.openxmlformats.org/officeDocument/2006/relationships/image" Target="../media/image12.png"/><Relationship Id="rId13" Type="http://schemas.openxmlformats.org/officeDocument/2006/relationships/audio" Target="../media/audio28.wav"/><Relationship Id="rId3" Type="http://schemas.openxmlformats.org/officeDocument/2006/relationships/audio" Target="../media/audio23.wav"/><Relationship Id="rId7" Type="http://schemas.microsoft.com/office/2007/relationships/hdphoto" Target="../media/hdphoto1.wdp"/><Relationship Id="rId12" Type="http://schemas.openxmlformats.org/officeDocument/2006/relationships/audio" Target="../media/audio27.wav"/><Relationship Id="rId2" Type="http://schemas.openxmlformats.org/officeDocument/2006/relationships/notesSlide" Target="../notesSlides/notesSlide5.xml"/><Relationship Id="rId1" Type="http://schemas.openxmlformats.org/officeDocument/2006/relationships/slideLayout" Target="../slideLayouts/slideLayout6.xml"/><Relationship Id="rId6" Type="http://schemas.openxmlformats.org/officeDocument/2006/relationships/image" Target="../media/image9.png"/><Relationship Id="rId11" Type="http://schemas.openxmlformats.org/officeDocument/2006/relationships/audio" Target="../media/audio26.wav"/><Relationship Id="rId5" Type="http://schemas.openxmlformats.org/officeDocument/2006/relationships/image" Target="../media/image7.svg"/><Relationship Id="rId15" Type="http://schemas.openxmlformats.org/officeDocument/2006/relationships/audio" Target="../media/audio30.wav"/><Relationship Id="rId10" Type="http://schemas.openxmlformats.org/officeDocument/2006/relationships/audio" Target="../media/audio25.wav"/><Relationship Id="rId4" Type="http://schemas.openxmlformats.org/officeDocument/2006/relationships/image" Target="../media/image6.png"/><Relationship Id="rId9" Type="http://schemas.openxmlformats.org/officeDocument/2006/relationships/audio" Target="../media/audio24.wav"/><Relationship Id="rId14" Type="http://schemas.openxmlformats.org/officeDocument/2006/relationships/audio" Target="../media/audio29.wav"/></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6.xml"/><Relationship Id="rId6" Type="http://schemas.microsoft.com/office/2007/relationships/hdphoto" Target="../media/hdphoto1.wdp"/><Relationship Id="rId5" Type="http://schemas.openxmlformats.org/officeDocument/2006/relationships/image" Target="../media/image9.png"/><Relationship Id="rId4" Type="http://schemas.openxmlformats.org/officeDocument/2006/relationships/image" Target="../media/image7.svg"/></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6.xml"/><Relationship Id="rId6" Type="http://schemas.openxmlformats.org/officeDocument/2006/relationships/image" Target="../media/image15.png"/><Relationship Id="rId5" Type="http://schemas.openxmlformats.org/officeDocument/2006/relationships/image" Target="../media/image14.svg"/><Relationship Id="rId4" Type="http://schemas.openxmlformats.org/officeDocument/2006/relationships/image" Target="../media/image13.png"/></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6.xml"/><Relationship Id="rId6" Type="http://schemas.openxmlformats.org/officeDocument/2006/relationships/image" Target="../media/image15.png"/><Relationship Id="rId5" Type="http://schemas.openxmlformats.org/officeDocument/2006/relationships/image" Target="../media/image14.svg"/><Relationship Id="rId4" Type="http://schemas.openxmlformats.org/officeDocument/2006/relationships/image" Target="../media/image13.png"/></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9.xml"/><Relationship Id="rId1" Type="http://schemas.openxmlformats.org/officeDocument/2006/relationships/slideLayout" Target="../slideLayouts/slideLayout6.xml"/><Relationship Id="rId6" Type="http://schemas.openxmlformats.org/officeDocument/2006/relationships/image" Target="../media/image2.png"/><Relationship Id="rId5" Type="http://schemas.openxmlformats.org/officeDocument/2006/relationships/image" Target="../media/image14.svg"/><Relationship Id="rId4"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97"/>
        <p:cNvGrpSpPr/>
        <p:nvPr/>
      </p:nvGrpSpPr>
      <p:grpSpPr>
        <a:xfrm>
          <a:off x="0" y="0"/>
          <a:ext cx="0" cy="0"/>
          <a:chOff x="0" y="0"/>
          <a:chExt cx="0" cy="0"/>
        </a:xfrm>
      </p:grpSpPr>
      <p:sp>
        <p:nvSpPr>
          <p:cNvPr id="3" name="Google Shape;98;p2" descr="background rectangle">
            <a:extLst>
              <a:ext uri="{FF2B5EF4-FFF2-40B4-BE49-F238E27FC236}">
                <a16:creationId xmlns:a16="http://schemas.microsoft.com/office/drawing/2014/main" id="{A72C2644-B593-2A6E-4B4B-A2B1377E8AD9}"/>
              </a:ext>
            </a:extLst>
          </p:cNvPr>
          <p:cNvSpPr/>
          <p:nvPr/>
        </p:nvSpPr>
        <p:spPr>
          <a:xfrm>
            <a:off x="0" y="0"/>
            <a:ext cx="4350984" cy="6858000"/>
          </a:xfrm>
          <a:prstGeom prst="rect">
            <a:avLst/>
          </a:prstGeom>
          <a:solidFill>
            <a:srgbClr val="00B050"/>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FFFFFF"/>
              </a:buClr>
              <a:buSzPts val="1800"/>
              <a:buFont typeface="Calibri"/>
              <a:buNone/>
              <a:tabLst/>
              <a:defRPr/>
            </a:pPr>
            <a:endParaRPr kumimoji="0" sz="1800" b="0" i="0" u="none" strike="noStrike" kern="0" cap="none" spc="0" normalizeH="0" baseline="0" noProof="0">
              <a:ln>
                <a:noFill/>
              </a:ln>
              <a:solidFill>
                <a:srgbClr val="FFFFFF"/>
              </a:solidFill>
              <a:effectLst/>
              <a:uLnTx/>
              <a:uFillTx/>
              <a:latin typeface="Century Gothic" panose="020B0502020202020204" pitchFamily="34" charset="0"/>
              <a:ea typeface="Century Gothic"/>
              <a:cs typeface="Century Gothic"/>
              <a:sym typeface="Century Gothic"/>
            </a:endParaRPr>
          </a:p>
        </p:txBody>
      </p:sp>
      <p:pic>
        <p:nvPicPr>
          <p:cNvPr id="99" name="Google Shape;99;p2"/>
          <p:cNvPicPr preferRelativeResize="0"/>
          <p:nvPr/>
        </p:nvPicPr>
        <p:blipFill rotWithShape="1">
          <a:blip r:embed="rId3">
            <a:alphaModFix/>
          </a:blip>
          <a:srcRect/>
          <a:stretch/>
        </p:blipFill>
        <p:spPr>
          <a:xfrm>
            <a:off x="5241489" y="181232"/>
            <a:ext cx="4953631" cy="4247588"/>
          </a:xfrm>
          <a:prstGeom prst="rect">
            <a:avLst/>
          </a:prstGeom>
          <a:noFill/>
          <a:ln>
            <a:noFill/>
          </a:ln>
        </p:spPr>
      </p:pic>
      <p:sp>
        <p:nvSpPr>
          <p:cNvPr id="101" name="Google Shape;101;p2"/>
          <p:cNvSpPr txBox="1"/>
          <p:nvPr/>
        </p:nvSpPr>
        <p:spPr>
          <a:xfrm>
            <a:off x="0" y="6334820"/>
            <a:ext cx="4350984" cy="523180"/>
          </a:xfrm>
          <a:prstGeom prst="rect">
            <a:avLst/>
          </a:prstGeom>
          <a:noFill/>
          <a:ln>
            <a:noFill/>
          </a:ln>
        </p:spPr>
        <p:txBody>
          <a:bodyPr spcFirstLastPara="1" wrap="square" lIns="91425" tIns="45700" rIns="91425" bIns="45700" anchor="t" anchorCtr="0">
            <a:spAutoFit/>
          </a:bodyPr>
          <a:lstStyle/>
          <a:p>
            <a:pPr marR="0" lvl="0" defTabSz="914400" rtl="0" eaLnBrk="1" fontAlgn="auto" latinLnBrk="0" hangingPunct="1">
              <a:lnSpc>
                <a:spcPct val="100000"/>
              </a:lnSpc>
              <a:spcBef>
                <a:spcPts val="0"/>
              </a:spcBef>
              <a:spcAft>
                <a:spcPts val="0"/>
              </a:spcAft>
              <a:buClr>
                <a:srgbClr val="FFFFFF"/>
              </a:buClr>
              <a:buSzPts val="2800"/>
              <a:tabLst/>
              <a:defRPr/>
            </a:pPr>
            <a:r>
              <a:rPr kumimoji="0" lang="en-GB" sz="2800" b="1" i="0" u="none" strike="noStrike" kern="0" cap="none" spc="0" normalizeH="0" baseline="0" noProof="0" dirty="0">
                <a:ln>
                  <a:noFill/>
                </a:ln>
                <a:solidFill>
                  <a:srgbClr val="FFFFFF"/>
                </a:solidFill>
                <a:effectLst/>
                <a:uLnTx/>
                <a:uFillTx/>
                <a:latin typeface="Century Gothic"/>
                <a:ea typeface="Century Gothic"/>
                <a:cs typeface="Century Gothic"/>
                <a:sym typeface="Century Gothic"/>
              </a:rPr>
              <a:t>Follow ups 1-5</a:t>
            </a:r>
            <a:endParaRPr kumimoji="0" sz="2800" b="0" i="0" u="none" strike="noStrike" kern="0" cap="none" spc="0" normalizeH="0" baseline="0" noProof="0" dirty="0">
              <a:ln>
                <a:noFill/>
              </a:ln>
              <a:solidFill>
                <a:srgbClr val="FFFFFF"/>
              </a:solidFill>
              <a:effectLst/>
              <a:uLnTx/>
              <a:uFillTx/>
              <a:latin typeface="Calibri"/>
              <a:ea typeface="Calibri"/>
              <a:cs typeface="Calibri"/>
              <a:sym typeface="Calibri"/>
            </a:endParaRPr>
          </a:p>
        </p:txBody>
      </p:sp>
      <p:sp>
        <p:nvSpPr>
          <p:cNvPr id="2" name="Title 1">
            <a:extLst>
              <a:ext uri="{FF2B5EF4-FFF2-40B4-BE49-F238E27FC236}">
                <a16:creationId xmlns:a16="http://schemas.microsoft.com/office/drawing/2014/main" id="{39CC6876-DDF0-4199-BBA3-5430CC14F362}"/>
              </a:ext>
            </a:extLst>
          </p:cNvPr>
          <p:cNvSpPr>
            <a:spLocks noGrp="1"/>
          </p:cNvSpPr>
          <p:nvPr>
            <p:ph type="title"/>
          </p:nvPr>
        </p:nvSpPr>
        <p:spPr>
          <a:xfrm>
            <a:off x="30997" y="459781"/>
            <a:ext cx="4350984" cy="1325563"/>
          </a:xfrm>
        </p:spPr>
        <p:txBody>
          <a:bodyPr>
            <a:noAutofit/>
          </a:bodyPr>
          <a:lstStyle/>
          <a:p>
            <a:pPr algn="ctr"/>
            <a:r>
              <a:rPr lang="en-GB" sz="3600" b="1" dirty="0">
                <a:solidFill>
                  <a:schemeClr val="bg1">
                    <a:lumMod val="95000"/>
                  </a:schemeClr>
                </a:solidFill>
                <a:effectLst/>
                <a:latin typeface="Century Gothic" panose="020B0502020202020204" pitchFamily="34" charset="0"/>
              </a:rPr>
              <a:t>Saying what I and others like/dislike, and have to do</a:t>
            </a:r>
            <a:endParaRPr lang="en-GB" sz="3600" dirty="0">
              <a:latin typeface="Century Gothic" panose="020B0502020202020204" pitchFamily="34" charset="0"/>
            </a:endParaRPr>
          </a:p>
        </p:txBody>
      </p:sp>
      <p:sp>
        <p:nvSpPr>
          <p:cNvPr id="5" name="Google Shape;100;p2">
            <a:extLst>
              <a:ext uri="{FF2B5EF4-FFF2-40B4-BE49-F238E27FC236}">
                <a16:creationId xmlns:a16="http://schemas.microsoft.com/office/drawing/2014/main" id="{955868C5-9D0A-C07E-2481-5A96F638047B}"/>
              </a:ext>
            </a:extLst>
          </p:cNvPr>
          <p:cNvSpPr/>
          <p:nvPr/>
        </p:nvSpPr>
        <p:spPr>
          <a:xfrm>
            <a:off x="7848456" y="4765200"/>
            <a:ext cx="3214451" cy="1569620"/>
          </a:xfrm>
          <a:prstGeom prst="rect">
            <a:avLst/>
          </a:prstGeom>
          <a:noFill/>
          <a:ln>
            <a:noFill/>
          </a:ln>
        </p:spPr>
        <p:txBody>
          <a:bodyPr spcFirstLastPara="1" wrap="square" lIns="91425" tIns="45700" rIns="91425" bIns="45700" anchor="t" anchorCtr="0">
            <a:spAutoFit/>
          </a:bodyPr>
          <a:lstStyle/>
          <a:p>
            <a:pPr marL="0" marR="0" lvl="0" indent="0" algn="ctr" defTabSz="914400" rtl="0" eaLnBrk="1" fontAlgn="auto" latinLnBrk="0" hangingPunct="1">
              <a:lnSpc>
                <a:spcPct val="100000"/>
              </a:lnSpc>
              <a:spcBef>
                <a:spcPts val="0"/>
              </a:spcBef>
              <a:spcAft>
                <a:spcPts val="0"/>
              </a:spcAft>
              <a:buClr>
                <a:srgbClr val="FF3333"/>
              </a:buClr>
              <a:buSzPts val="9600"/>
              <a:buFont typeface="Arial"/>
              <a:buNone/>
              <a:tabLst/>
              <a:defRPr/>
            </a:pPr>
            <a:r>
              <a:rPr lang="en-GB" sz="9600" b="1" kern="0" dirty="0" err="1">
                <a:solidFill>
                  <a:srgbClr val="00B050"/>
                </a:solidFill>
                <a:latin typeface="Modern Love" panose="04090805081005020601" pitchFamily="82" charset="0"/>
                <a:cs typeface="Arial"/>
                <a:sym typeface="Arial"/>
              </a:rPr>
              <a:t>verde</a:t>
            </a:r>
            <a:endParaRPr kumimoji="0" sz="1400" b="0" i="0" u="none" strike="noStrike" kern="0" cap="none" spc="0" normalizeH="0" baseline="0" noProof="0" dirty="0">
              <a:ln>
                <a:noFill/>
              </a:ln>
              <a:solidFill>
                <a:srgbClr val="00B050"/>
              </a:solidFill>
              <a:effectLst/>
              <a:uLnTx/>
              <a:uFillTx/>
              <a:latin typeface="Modern Love" panose="04090805081005020601" pitchFamily="82" charset="0"/>
              <a:cs typeface="Arial"/>
              <a:sym typeface="Arial"/>
            </a:endParaRPr>
          </a:p>
        </p:txBody>
      </p:sp>
      <p:pic>
        <p:nvPicPr>
          <p:cNvPr id="16" name="Picture 15">
            <a:extLst>
              <a:ext uri="{FF2B5EF4-FFF2-40B4-BE49-F238E27FC236}">
                <a16:creationId xmlns:a16="http://schemas.microsoft.com/office/drawing/2014/main" id="{D3E172F2-BF1A-031E-FEB4-CC90007D01DB}"/>
              </a:ext>
            </a:extLst>
          </p:cNvPr>
          <p:cNvPicPr>
            <a:picLocks noChangeAspect="1"/>
          </p:cNvPicPr>
          <p:nvPr/>
        </p:nvPicPr>
        <p:blipFill>
          <a:blip r:embed="rId4"/>
          <a:stretch>
            <a:fillRect/>
          </a:stretch>
        </p:blipFill>
        <p:spPr>
          <a:xfrm>
            <a:off x="4005180" y="3920463"/>
            <a:ext cx="1692063" cy="2260596"/>
          </a:xfrm>
          <a:prstGeom prst="rect">
            <a:avLst/>
          </a:prstGeom>
        </p:spPr>
      </p:pic>
      <p:sp>
        <p:nvSpPr>
          <p:cNvPr id="8" name="TextBox 7">
            <a:extLst>
              <a:ext uri="{FF2B5EF4-FFF2-40B4-BE49-F238E27FC236}">
                <a16:creationId xmlns:a16="http://schemas.microsoft.com/office/drawing/2014/main" id="{F02C2C87-478C-DDA4-CE40-FC5C69CE3B20}"/>
              </a:ext>
            </a:extLst>
          </p:cNvPr>
          <p:cNvSpPr txBox="1"/>
          <p:nvPr/>
        </p:nvSpPr>
        <p:spPr>
          <a:xfrm>
            <a:off x="518661" y="2126071"/>
            <a:ext cx="3632426" cy="1446550"/>
          </a:xfrm>
          <a:prstGeom prst="rect">
            <a:avLst/>
          </a:prstGeom>
          <a:noFill/>
        </p:spPr>
        <p:txBody>
          <a:bodyPr wrap="square" rtlCol="0">
            <a:spAutoFit/>
          </a:bodyPr>
          <a:lstStyle/>
          <a:p>
            <a:pPr algn="ctr"/>
            <a:r>
              <a:rPr lang="en-GB" sz="4800" b="1" dirty="0" err="1">
                <a:ln w="10160">
                  <a:solidFill>
                    <a:srgbClr val="00B050"/>
                  </a:solidFill>
                  <a:prstDash val="solid"/>
                </a:ln>
                <a:solidFill>
                  <a:schemeClr val="accent4">
                    <a:lumMod val="60000"/>
                    <a:lumOff val="40000"/>
                  </a:schemeClr>
                </a:solidFill>
                <a:effectLst>
                  <a:outerShdw blurRad="38100" dist="22860" dir="5400000" algn="tl" rotWithShape="0">
                    <a:srgbClr val="000000">
                      <a:alpha val="30000"/>
                    </a:srgbClr>
                  </a:outerShdw>
                </a:effectLst>
                <a:latin typeface="Jumble" panose="02000503000000020004" pitchFamily="2" charset="0"/>
              </a:rPr>
              <a:t>Aprender</a:t>
            </a:r>
            <a:r>
              <a:rPr lang="en-GB" sz="3200" b="1" dirty="0">
                <a:ln w="10160">
                  <a:solidFill>
                    <a:srgbClr val="00B050"/>
                  </a:solidFill>
                  <a:prstDash val="solid"/>
                </a:ln>
                <a:solidFill>
                  <a:schemeClr val="accent4">
                    <a:lumMod val="60000"/>
                    <a:lumOff val="40000"/>
                  </a:schemeClr>
                </a:solidFill>
                <a:effectLst>
                  <a:outerShdw blurRad="38100" dist="22860" dir="5400000" algn="tl" rotWithShape="0">
                    <a:srgbClr val="000000">
                      <a:alpha val="30000"/>
                    </a:srgbClr>
                  </a:outerShdw>
                </a:effectLst>
                <a:latin typeface="Jumble" panose="02000503000000020004" pitchFamily="2" charset="0"/>
              </a:rPr>
              <a:t> </a:t>
            </a:r>
            <a:r>
              <a:rPr lang="en-GB" sz="4000" b="1" dirty="0" err="1">
                <a:ln w="10160">
                  <a:solidFill>
                    <a:srgbClr val="00B050"/>
                  </a:solidFill>
                  <a:prstDash val="solid"/>
                </a:ln>
                <a:solidFill>
                  <a:schemeClr val="accent4">
                    <a:lumMod val="60000"/>
                    <a:lumOff val="40000"/>
                  </a:schemeClr>
                </a:solidFill>
                <a:effectLst>
                  <a:outerShdw blurRad="38100" dist="22860" dir="5400000" algn="tl" rotWithShape="0">
                    <a:srgbClr val="000000">
                      <a:alpha val="30000"/>
                    </a:srgbClr>
                  </a:outerShdw>
                </a:effectLst>
                <a:latin typeface="Jumble" panose="02000503000000020004" pitchFamily="2" charset="0"/>
              </a:rPr>
              <a:t>idiomas</a:t>
            </a:r>
            <a:endParaRPr lang="en-GB" sz="3200" b="1" dirty="0">
              <a:ln w="10160">
                <a:solidFill>
                  <a:srgbClr val="00B050"/>
                </a:solidFill>
                <a:prstDash val="solid"/>
              </a:ln>
              <a:solidFill>
                <a:schemeClr val="accent4">
                  <a:lumMod val="60000"/>
                  <a:lumOff val="40000"/>
                </a:schemeClr>
              </a:solidFill>
              <a:effectLst>
                <a:outerShdw blurRad="38100" dist="22860" dir="5400000" algn="tl" rotWithShape="0">
                  <a:srgbClr val="000000">
                    <a:alpha val="30000"/>
                  </a:srgbClr>
                </a:outerShdw>
              </a:effectLst>
              <a:latin typeface="Jumble" panose="02000503000000020004" pitchFamily="2" charset="0"/>
            </a:endParaRPr>
          </a:p>
        </p:txBody>
      </p:sp>
      <p:sp>
        <p:nvSpPr>
          <p:cNvPr id="9" name="TextBox 8">
            <a:extLst>
              <a:ext uri="{FF2B5EF4-FFF2-40B4-BE49-F238E27FC236}">
                <a16:creationId xmlns:a16="http://schemas.microsoft.com/office/drawing/2014/main" id="{883D7DA7-4FA8-A038-E144-247F6751E98C}"/>
              </a:ext>
            </a:extLst>
          </p:cNvPr>
          <p:cNvSpPr txBox="1"/>
          <p:nvPr/>
        </p:nvSpPr>
        <p:spPr>
          <a:xfrm>
            <a:off x="3338323" y="2838339"/>
            <a:ext cx="856306" cy="584775"/>
          </a:xfrm>
          <a:prstGeom prst="rect">
            <a:avLst/>
          </a:prstGeom>
          <a:noFill/>
        </p:spPr>
        <p:txBody>
          <a:bodyPr wrap="square">
            <a:spAutoFit/>
          </a:bodyPr>
          <a:lstStyle/>
          <a:p>
            <a:r>
              <a:rPr lang="en-GB" sz="3200" dirty="0">
                <a:latin typeface="Baguet Script" panose="00000500000000000000" pitchFamily="2" charset="0"/>
              </a:rPr>
              <a:t>💗</a:t>
            </a:r>
            <a:endParaRPr lang="en-GB" sz="3200" dirty="0"/>
          </a:p>
        </p:txBody>
      </p:sp>
      <p:grpSp>
        <p:nvGrpSpPr>
          <p:cNvPr id="10" name="Group 9">
            <a:extLst>
              <a:ext uri="{FF2B5EF4-FFF2-40B4-BE49-F238E27FC236}">
                <a16:creationId xmlns:a16="http://schemas.microsoft.com/office/drawing/2014/main" id="{A2F8C4C9-78D2-BFE0-E5D8-3B2078E9272A}"/>
              </a:ext>
            </a:extLst>
          </p:cNvPr>
          <p:cNvGrpSpPr/>
          <p:nvPr/>
        </p:nvGrpSpPr>
        <p:grpSpPr>
          <a:xfrm>
            <a:off x="3260750" y="3172699"/>
            <a:ext cx="2170687" cy="1092740"/>
            <a:chOff x="9208168" y="5234898"/>
            <a:chExt cx="2170687" cy="1092740"/>
          </a:xfrm>
        </p:grpSpPr>
        <p:pic>
          <p:nvPicPr>
            <p:cNvPr id="12" name="Picture 11" descr="Logo, company name&#10;&#10;Description automatically generated">
              <a:extLst>
                <a:ext uri="{FF2B5EF4-FFF2-40B4-BE49-F238E27FC236}">
                  <a16:creationId xmlns:a16="http://schemas.microsoft.com/office/drawing/2014/main" id="{22C6C7F1-5A27-6150-2F0B-221ABB146F62}"/>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flipH="1">
              <a:off x="9208168" y="5528000"/>
              <a:ext cx="1344475" cy="799638"/>
            </a:xfrm>
            <a:prstGeom prst="rect">
              <a:avLst/>
            </a:prstGeom>
          </p:spPr>
        </p:pic>
        <p:pic>
          <p:nvPicPr>
            <p:cNvPr id="17" name="Picture 16" descr="Logo&#10;&#10;Description automatically generated">
              <a:extLst>
                <a:ext uri="{FF2B5EF4-FFF2-40B4-BE49-F238E27FC236}">
                  <a16:creationId xmlns:a16="http://schemas.microsoft.com/office/drawing/2014/main" id="{1308DAB2-084B-AE87-5A9E-EE94FC6DDB30}"/>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221177" y="5234898"/>
              <a:ext cx="1157678" cy="829813"/>
            </a:xfrm>
            <a:prstGeom prst="rect">
              <a:avLst/>
            </a:prstGeom>
          </p:spPr>
        </p:pic>
      </p:gr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5D7D67-0354-4144-9687-63666CDEA2E4}"/>
              </a:ext>
            </a:extLst>
          </p:cNvPr>
          <p:cNvSpPr>
            <a:spLocks noGrp="1"/>
          </p:cNvSpPr>
          <p:nvPr>
            <p:ph type="title"/>
          </p:nvPr>
        </p:nvSpPr>
        <p:spPr>
          <a:xfrm>
            <a:off x="644541" y="87041"/>
            <a:ext cx="2237996" cy="582075"/>
          </a:xfrm>
        </p:spPr>
        <p:txBody>
          <a:bodyPr>
            <a:normAutofit/>
          </a:bodyPr>
          <a:lstStyle/>
          <a:p>
            <a:r>
              <a:rPr lang="en-GB" sz="2800" b="1" dirty="0">
                <a:solidFill>
                  <a:srgbClr val="002060"/>
                </a:solidFill>
                <a:latin typeface="Century Gothic" panose="020B0502020202020204" pitchFamily="34" charset="0"/>
                <a:ea typeface="Century Gothic"/>
                <a:cs typeface="Century Gothic"/>
                <a:sym typeface="Century Gothic"/>
              </a:rPr>
              <a:t>Follow up 5: </a:t>
            </a:r>
            <a:endParaRPr lang="en-GB" sz="2800" dirty="0">
              <a:latin typeface="Century Gothic" panose="020B0502020202020204" pitchFamily="34" charset="0"/>
            </a:endParaRPr>
          </a:p>
        </p:txBody>
      </p:sp>
      <p:pic>
        <p:nvPicPr>
          <p:cNvPr id="93" name="Google Shape;319;p15" descr="Speech Icon, Voice, Talking, Audio, Speech">
            <a:extLst>
              <a:ext uri="{FF2B5EF4-FFF2-40B4-BE49-F238E27FC236}">
                <a16:creationId xmlns:a16="http://schemas.microsoft.com/office/drawing/2014/main" id="{0DFCB56B-D416-26DA-C634-F52845F1890F}"/>
              </a:ext>
            </a:extLst>
          </p:cNvPr>
          <p:cNvPicPr preferRelativeResize="0"/>
          <p:nvPr/>
        </p:nvPicPr>
        <p:blipFill rotWithShape="1">
          <a:blip r:embed="rId3">
            <a:alphaModFix/>
          </a:blip>
          <a:srcRect/>
          <a:stretch/>
        </p:blipFill>
        <p:spPr>
          <a:xfrm>
            <a:off x="11104149" y="127569"/>
            <a:ext cx="776168" cy="776168"/>
          </a:xfrm>
          <a:prstGeom prst="rect">
            <a:avLst/>
          </a:prstGeom>
          <a:noFill/>
          <a:ln>
            <a:noFill/>
          </a:ln>
        </p:spPr>
      </p:pic>
      <p:sp>
        <p:nvSpPr>
          <p:cNvPr id="94" name="Title 1">
            <a:extLst>
              <a:ext uri="{FF2B5EF4-FFF2-40B4-BE49-F238E27FC236}">
                <a16:creationId xmlns:a16="http://schemas.microsoft.com/office/drawing/2014/main" id="{1312CEE7-DEF9-FD60-99EA-1CB06BDB847E}"/>
              </a:ext>
            </a:extLst>
          </p:cNvPr>
          <p:cNvSpPr txBox="1">
            <a:spLocks/>
          </p:cNvSpPr>
          <p:nvPr/>
        </p:nvSpPr>
        <p:spPr>
          <a:xfrm>
            <a:off x="10971365" y="978580"/>
            <a:ext cx="984675" cy="368031"/>
          </a:xfrm>
          <a:prstGeom prst="rect">
            <a:avLst/>
          </a:prstGeom>
          <a:solidFill>
            <a:srgbClr val="85CFE1"/>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1800" b="1" dirty="0">
                <a:solidFill>
                  <a:srgbClr val="002060"/>
                </a:solidFill>
                <a:latin typeface="Century Gothic" panose="020B0502020202020204" pitchFamily="34" charset="0"/>
              </a:rPr>
              <a:t>hablar</a:t>
            </a:r>
          </a:p>
        </p:txBody>
      </p:sp>
      <p:pic>
        <p:nvPicPr>
          <p:cNvPr id="116" name="Graphic 115" descr="Teacher">
            <a:extLst>
              <a:ext uri="{FF2B5EF4-FFF2-40B4-BE49-F238E27FC236}">
                <a16:creationId xmlns:a16="http://schemas.microsoft.com/office/drawing/2014/main" id="{758F15B0-A257-2DDF-774D-34E9CB681AF7}"/>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2790616" y="-27263"/>
            <a:ext cx="914400" cy="914400"/>
          </a:xfrm>
          <a:prstGeom prst="rect">
            <a:avLst/>
          </a:prstGeom>
        </p:spPr>
      </p:pic>
      <p:sp>
        <p:nvSpPr>
          <p:cNvPr id="69" name="CustomShape 23">
            <a:extLst>
              <a:ext uri="{FF2B5EF4-FFF2-40B4-BE49-F238E27FC236}">
                <a16:creationId xmlns:a16="http://schemas.microsoft.com/office/drawing/2014/main" id="{BBBF70AB-5FFF-1959-7F95-BAF6F79CF881}"/>
              </a:ext>
            </a:extLst>
          </p:cNvPr>
          <p:cNvSpPr/>
          <p:nvPr/>
        </p:nvSpPr>
        <p:spPr>
          <a:xfrm>
            <a:off x="275677" y="1512024"/>
            <a:ext cx="902463" cy="914400"/>
          </a:xfrm>
          <a:prstGeom prst="actionButtonBlank">
            <a:avLst/>
          </a:prstGeom>
          <a:solidFill>
            <a:srgbClr val="22A7CC"/>
          </a:solidFill>
          <a:ln w="25400" cap="flat" cmpd="sng" algn="ctr">
            <a:solidFill>
              <a:srgbClr val="A5A5A5">
                <a:lumMod val="75000"/>
              </a:srgbClr>
            </a:solidFill>
            <a:prstDash val="solid"/>
            <a:round/>
          </a:ln>
          <a:effectLst>
            <a:outerShdw blurRad="50800" dist="38100" dir="5400000" algn="t" rotWithShape="0">
              <a:srgbClr val="000000">
                <a:alpha val="40000"/>
              </a:srgbClr>
            </a:outerShdw>
          </a:effectLst>
        </p:spPr>
        <p:txBody>
          <a:bodyPr lIns="90000" tIns="45000" rIns="90000" bIns="45000" anchor="ctr"/>
          <a:lstStyle/>
          <a:p>
            <a:pPr algn="ctr">
              <a:defRPr/>
            </a:pPr>
            <a:r>
              <a:rPr lang="en-GB" sz="3600" b="1" kern="0" spc="-1" dirty="0">
                <a:solidFill>
                  <a:prstClr val="white"/>
                </a:solidFill>
                <a:latin typeface="Century Gothic" panose="020B0502020202020204" pitchFamily="34" charset="0"/>
              </a:rPr>
              <a:t>3</a:t>
            </a:r>
            <a:endParaRPr lang="en-GB" sz="3600" kern="0" spc="-1" dirty="0">
              <a:solidFill>
                <a:prstClr val="white"/>
              </a:solidFill>
              <a:latin typeface="Century Gothic" panose="020B0502020202020204" pitchFamily="34" charset="0"/>
            </a:endParaRPr>
          </a:p>
        </p:txBody>
      </p:sp>
      <p:sp>
        <p:nvSpPr>
          <p:cNvPr id="70" name="TextBox 69">
            <a:extLst>
              <a:ext uri="{FF2B5EF4-FFF2-40B4-BE49-F238E27FC236}">
                <a16:creationId xmlns:a16="http://schemas.microsoft.com/office/drawing/2014/main" id="{FEB96DEC-737F-0E4B-ECDB-EB2C0C5107E1}"/>
              </a:ext>
            </a:extLst>
          </p:cNvPr>
          <p:cNvSpPr txBox="1"/>
          <p:nvPr/>
        </p:nvSpPr>
        <p:spPr>
          <a:xfrm>
            <a:off x="4463035" y="2721114"/>
            <a:ext cx="6008376" cy="707886"/>
          </a:xfrm>
          <a:prstGeom prst="rect">
            <a:avLst/>
          </a:prstGeom>
          <a:noFill/>
        </p:spPr>
        <p:txBody>
          <a:bodyPr wrap="none" rtlCol="0">
            <a:spAutoFit/>
          </a:bodyPr>
          <a:lstStyle/>
          <a:p>
            <a:r>
              <a:rPr lang="en-GB" sz="4000" dirty="0" err="1">
                <a:solidFill>
                  <a:srgbClr val="002060"/>
                </a:solidFill>
                <a:latin typeface="Century Gothic" panose="020B0502020202020204" pitchFamily="34" charset="0"/>
              </a:rPr>
              <a:t>Odian</a:t>
            </a:r>
            <a:r>
              <a:rPr lang="en-GB" sz="4000" dirty="0">
                <a:solidFill>
                  <a:srgbClr val="002060"/>
                </a:solidFill>
                <a:latin typeface="Century Gothic" panose="020B0502020202020204" pitchFamily="34" charset="0"/>
              </a:rPr>
              <a:t> escribir en clase.</a:t>
            </a:r>
          </a:p>
        </p:txBody>
      </p:sp>
      <p:sp>
        <p:nvSpPr>
          <p:cNvPr id="80" name="TextBox 79">
            <a:extLst>
              <a:ext uri="{FF2B5EF4-FFF2-40B4-BE49-F238E27FC236}">
                <a16:creationId xmlns:a16="http://schemas.microsoft.com/office/drawing/2014/main" id="{F1C4015B-7BE6-FA1E-677A-ECF008734029}"/>
              </a:ext>
            </a:extLst>
          </p:cNvPr>
          <p:cNvSpPr txBox="1"/>
          <p:nvPr/>
        </p:nvSpPr>
        <p:spPr>
          <a:xfrm>
            <a:off x="4299461" y="1828949"/>
            <a:ext cx="1744388" cy="584775"/>
          </a:xfrm>
          <a:prstGeom prst="rect">
            <a:avLst/>
          </a:prstGeom>
          <a:noFill/>
        </p:spPr>
        <p:txBody>
          <a:bodyPr wrap="none" rtlCol="0">
            <a:spAutoFit/>
          </a:bodyPr>
          <a:lstStyle/>
          <a:p>
            <a:r>
              <a:rPr lang="en-GB" sz="3200" b="1" dirty="0">
                <a:solidFill>
                  <a:srgbClr val="002060"/>
                </a:solidFill>
                <a:latin typeface="Century Gothic" panose="020B0502020202020204" pitchFamily="34" charset="0"/>
              </a:rPr>
              <a:t>[writing]</a:t>
            </a:r>
          </a:p>
        </p:txBody>
      </p:sp>
      <p:sp>
        <p:nvSpPr>
          <p:cNvPr id="82" name="Rectangle 81">
            <a:extLst>
              <a:ext uri="{FF2B5EF4-FFF2-40B4-BE49-F238E27FC236}">
                <a16:creationId xmlns:a16="http://schemas.microsoft.com/office/drawing/2014/main" id="{462F373D-A08E-71D6-1EA4-F15DBB5221B7}"/>
              </a:ext>
            </a:extLst>
          </p:cNvPr>
          <p:cNvSpPr/>
          <p:nvPr/>
        </p:nvSpPr>
        <p:spPr>
          <a:xfrm>
            <a:off x="1343840" y="1617969"/>
            <a:ext cx="1707520" cy="923330"/>
          </a:xfrm>
          <a:prstGeom prst="rect">
            <a:avLst/>
          </a:prstGeom>
          <a:noFill/>
        </p:spPr>
        <p:txBody>
          <a:bodyPr wrap="none" lIns="91440" tIns="45720" rIns="91440" bIns="45720">
            <a:spAutoFit/>
          </a:bodyPr>
          <a:lstStyle/>
          <a:p>
            <a:pPr algn="ctr"/>
            <a:r>
              <a:rPr lang="en-GB" sz="5400" b="1" dirty="0">
                <a:ln w="12700" cmpd="sng">
                  <a:solidFill>
                    <a:srgbClr val="FF2D82"/>
                  </a:solidFill>
                  <a:prstDash val="solid"/>
                </a:ln>
                <a:solidFill>
                  <a:srgbClr val="FFCDE6"/>
                </a:solidFill>
                <a:latin typeface="Segoe Print" panose="02000600000000000000" pitchFamily="2" charset="0"/>
                <a:cs typeface="Dreaming Outloud Script Pro" panose="03050502040304050704" pitchFamily="66" charset="0"/>
              </a:rPr>
              <a:t>they</a:t>
            </a:r>
            <a:endParaRPr lang="en-GB" sz="5400" b="1" cap="none" spc="0" dirty="0">
              <a:ln w="12700" cmpd="sng">
                <a:solidFill>
                  <a:srgbClr val="FF2D82"/>
                </a:solidFill>
                <a:prstDash val="solid"/>
              </a:ln>
              <a:solidFill>
                <a:srgbClr val="FFCDE6"/>
              </a:solidFill>
              <a:effectLst/>
              <a:latin typeface="Segoe Print" panose="02000600000000000000" pitchFamily="2" charset="0"/>
              <a:cs typeface="Dreaming Outloud Script Pro" panose="03050502040304050704" pitchFamily="66" charset="0"/>
            </a:endParaRPr>
          </a:p>
        </p:txBody>
      </p:sp>
      <p:sp>
        <p:nvSpPr>
          <p:cNvPr id="85" name="TextBox 84">
            <a:extLst>
              <a:ext uri="{FF2B5EF4-FFF2-40B4-BE49-F238E27FC236}">
                <a16:creationId xmlns:a16="http://schemas.microsoft.com/office/drawing/2014/main" id="{F3F7D9F1-375A-4154-EF55-A382CC949129}"/>
              </a:ext>
            </a:extLst>
          </p:cNvPr>
          <p:cNvSpPr txBox="1"/>
          <p:nvPr/>
        </p:nvSpPr>
        <p:spPr>
          <a:xfrm>
            <a:off x="6043849" y="1828947"/>
            <a:ext cx="1901483" cy="584775"/>
          </a:xfrm>
          <a:prstGeom prst="rect">
            <a:avLst/>
          </a:prstGeom>
          <a:noFill/>
        </p:spPr>
        <p:txBody>
          <a:bodyPr wrap="none" rtlCol="0">
            <a:spAutoFit/>
          </a:bodyPr>
          <a:lstStyle/>
          <a:p>
            <a:r>
              <a:rPr lang="en-GB" sz="3200" b="1" dirty="0">
                <a:solidFill>
                  <a:srgbClr val="002060"/>
                </a:solidFill>
                <a:latin typeface="Century Gothic" panose="020B0502020202020204" pitchFamily="34" charset="0"/>
              </a:rPr>
              <a:t>[in class]</a:t>
            </a:r>
          </a:p>
        </p:txBody>
      </p:sp>
      <p:pic>
        <p:nvPicPr>
          <p:cNvPr id="104" name="Picture 103">
            <a:extLst>
              <a:ext uri="{FF2B5EF4-FFF2-40B4-BE49-F238E27FC236}">
                <a16:creationId xmlns:a16="http://schemas.microsoft.com/office/drawing/2014/main" id="{820028A3-127A-7459-BFC5-1C01C900EF3B}"/>
              </a:ext>
            </a:extLst>
          </p:cNvPr>
          <p:cNvPicPr>
            <a:picLocks noChangeAspect="1"/>
          </p:cNvPicPr>
          <p:nvPr/>
        </p:nvPicPr>
        <p:blipFill>
          <a:blip r:embed="rId6"/>
          <a:stretch>
            <a:fillRect/>
          </a:stretch>
        </p:blipFill>
        <p:spPr>
          <a:xfrm>
            <a:off x="275677" y="5087935"/>
            <a:ext cx="1307775" cy="1747187"/>
          </a:xfrm>
          <a:prstGeom prst="rect">
            <a:avLst/>
          </a:prstGeom>
        </p:spPr>
      </p:pic>
      <p:sp>
        <p:nvSpPr>
          <p:cNvPr id="26" name="Rectangle 25">
            <a:extLst>
              <a:ext uri="{FF2B5EF4-FFF2-40B4-BE49-F238E27FC236}">
                <a16:creationId xmlns:a16="http://schemas.microsoft.com/office/drawing/2014/main" id="{BA6BBDBF-B955-84F1-951D-F0208124E275}"/>
              </a:ext>
            </a:extLst>
          </p:cNvPr>
          <p:cNvSpPr/>
          <p:nvPr/>
        </p:nvSpPr>
        <p:spPr>
          <a:xfrm>
            <a:off x="3705016" y="75347"/>
            <a:ext cx="1109599" cy="584775"/>
          </a:xfrm>
          <a:prstGeom prst="rect">
            <a:avLst/>
          </a:prstGeom>
        </p:spPr>
        <p:txBody>
          <a:bodyPr wrap="none">
            <a:spAutoFit/>
          </a:bodyPr>
          <a:lstStyle/>
          <a:p>
            <a:pPr lvl="0">
              <a:defRPr/>
            </a:pPr>
            <a:r>
              <a:rPr lang="en-GB" sz="3200" dirty="0">
                <a:solidFill>
                  <a:srgbClr val="002060"/>
                </a:solidFill>
                <a:latin typeface="Century Gothic"/>
              </a:rPr>
              <a:t>[</a:t>
            </a:r>
            <a:r>
              <a:rPr lang="en-GB" sz="3200" b="1" dirty="0">
                <a:solidFill>
                  <a:srgbClr val="002060"/>
                </a:solidFill>
                <a:latin typeface="Century Gothic"/>
              </a:rPr>
              <a:t>4</a:t>
            </a:r>
            <a:r>
              <a:rPr lang="en-GB" sz="3200" dirty="0">
                <a:solidFill>
                  <a:srgbClr val="002060"/>
                </a:solidFill>
                <a:latin typeface="Century Gothic"/>
              </a:rPr>
              <a:t>/4]</a:t>
            </a:r>
            <a:endParaRPr kumimoji="0" lang="en-GB" sz="3200" i="0" u="none" strike="noStrike" kern="1200" cap="none" spc="0" normalizeH="0" baseline="0" noProof="0" dirty="0">
              <a:ln>
                <a:noFill/>
              </a:ln>
              <a:solidFill>
                <a:srgbClr val="002060"/>
              </a:solidFill>
              <a:effectLst/>
              <a:uLnTx/>
              <a:uFillTx/>
              <a:latin typeface="Century Gothic"/>
              <a:ea typeface="+mn-ea"/>
              <a:cs typeface="+mn-cs"/>
            </a:endParaRPr>
          </a:p>
        </p:txBody>
      </p:sp>
      <p:sp>
        <p:nvSpPr>
          <p:cNvPr id="27" name="TextBox 26">
            <a:extLst>
              <a:ext uri="{FF2B5EF4-FFF2-40B4-BE49-F238E27FC236}">
                <a16:creationId xmlns:a16="http://schemas.microsoft.com/office/drawing/2014/main" id="{198764D8-0D28-BDEC-0EB8-44FA45DE3C25}"/>
              </a:ext>
            </a:extLst>
          </p:cNvPr>
          <p:cNvSpPr txBox="1"/>
          <p:nvPr/>
        </p:nvSpPr>
        <p:spPr>
          <a:xfrm>
            <a:off x="2977300" y="1736615"/>
            <a:ext cx="1168400" cy="769441"/>
          </a:xfrm>
          <a:prstGeom prst="rect">
            <a:avLst/>
          </a:prstGeom>
          <a:noFill/>
        </p:spPr>
        <p:txBody>
          <a:bodyPr wrap="square" rtlCol="0">
            <a:spAutoFit/>
          </a:bodyPr>
          <a:lstStyle/>
          <a:p>
            <a:r>
              <a:rPr lang="en-GB" sz="4400" spc="300" dirty="0">
                <a:solidFill>
                  <a:srgbClr val="CC0000"/>
                </a:solidFill>
                <a:latin typeface="Segoe Print" panose="02000600000000000000" pitchFamily="2" charset="0"/>
              </a:rPr>
              <a:t>😠</a:t>
            </a:r>
          </a:p>
        </p:txBody>
      </p:sp>
      <p:sp>
        <p:nvSpPr>
          <p:cNvPr id="4" name="Google Shape;167;p2">
            <a:extLst>
              <a:ext uri="{FF2B5EF4-FFF2-40B4-BE49-F238E27FC236}">
                <a16:creationId xmlns:a16="http://schemas.microsoft.com/office/drawing/2014/main" id="{460D468A-1995-5D18-3CEC-5A0EC9BA98E7}"/>
              </a:ext>
            </a:extLst>
          </p:cNvPr>
          <p:cNvSpPr/>
          <p:nvPr/>
        </p:nvSpPr>
        <p:spPr>
          <a:xfrm>
            <a:off x="123171" y="128500"/>
            <a:ext cx="521370" cy="478471"/>
          </a:xfrm>
          <a:prstGeom prst="roundRect">
            <a:avLst>
              <a:gd name="adj" fmla="val 16667"/>
            </a:avLst>
          </a:prstGeom>
          <a:solidFill>
            <a:srgbClr val="00B050"/>
          </a:solidFill>
          <a:ln w="12700" cap="flat" cmpd="sng">
            <a:no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dirty="0">
              <a:ln>
                <a:noFill/>
              </a:ln>
              <a:solidFill>
                <a:srgbClr val="FFFFFF"/>
              </a:solidFill>
              <a:effectLst/>
              <a:uLnTx/>
              <a:uFillTx/>
              <a:latin typeface="Calibri"/>
              <a:ea typeface="Calibri"/>
              <a:cs typeface="Calibri"/>
              <a:sym typeface="Calibri"/>
            </a:endParaRPr>
          </a:p>
        </p:txBody>
      </p:sp>
    </p:spTree>
    <p:extLst>
      <p:ext uri="{BB962C8B-B14F-4D97-AF65-F5344CB8AC3E}">
        <p14:creationId xmlns:p14="http://schemas.microsoft.com/office/powerpoint/2010/main" val="12309623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fade">
                                      <p:cBhvr>
                                        <p:cTn id="7" dur="500"/>
                                        <p:tgtEl>
                                          <p:spTgt spid="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5D7D67-0354-4144-9687-63666CDEA2E4}"/>
              </a:ext>
            </a:extLst>
          </p:cNvPr>
          <p:cNvSpPr>
            <a:spLocks noGrp="1"/>
          </p:cNvSpPr>
          <p:nvPr>
            <p:ph type="title"/>
          </p:nvPr>
        </p:nvSpPr>
        <p:spPr>
          <a:xfrm>
            <a:off x="644541" y="87041"/>
            <a:ext cx="2237996" cy="582075"/>
          </a:xfrm>
        </p:spPr>
        <p:txBody>
          <a:bodyPr>
            <a:normAutofit/>
          </a:bodyPr>
          <a:lstStyle/>
          <a:p>
            <a:r>
              <a:rPr lang="en-GB" sz="2800" b="1" dirty="0">
                <a:solidFill>
                  <a:srgbClr val="002060"/>
                </a:solidFill>
                <a:latin typeface="Century Gothic" panose="020B0502020202020204" pitchFamily="34" charset="0"/>
                <a:ea typeface="Century Gothic"/>
                <a:cs typeface="Century Gothic"/>
                <a:sym typeface="Century Gothic"/>
              </a:rPr>
              <a:t>Follow up 5: </a:t>
            </a:r>
            <a:endParaRPr lang="en-GB" sz="2800" dirty="0">
              <a:latin typeface="Century Gothic" panose="020B0502020202020204" pitchFamily="34" charset="0"/>
            </a:endParaRPr>
          </a:p>
        </p:txBody>
      </p:sp>
      <p:pic>
        <p:nvPicPr>
          <p:cNvPr id="93" name="Google Shape;319;p15" descr="Speech Icon, Voice, Talking, Audio, Speech">
            <a:extLst>
              <a:ext uri="{FF2B5EF4-FFF2-40B4-BE49-F238E27FC236}">
                <a16:creationId xmlns:a16="http://schemas.microsoft.com/office/drawing/2014/main" id="{0DFCB56B-D416-26DA-C634-F52845F1890F}"/>
              </a:ext>
            </a:extLst>
          </p:cNvPr>
          <p:cNvPicPr preferRelativeResize="0"/>
          <p:nvPr/>
        </p:nvPicPr>
        <p:blipFill rotWithShape="1">
          <a:blip r:embed="rId3">
            <a:alphaModFix/>
          </a:blip>
          <a:srcRect/>
          <a:stretch/>
        </p:blipFill>
        <p:spPr>
          <a:xfrm>
            <a:off x="11104149" y="127569"/>
            <a:ext cx="776168" cy="776168"/>
          </a:xfrm>
          <a:prstGeom prst="rect">
            <a:avLst/>
          </a:prstGeom>
          <a:noFill/>
          <a:ln>
            <a:noFill/>
          </a:ln>
        </p:spPr>
      </p:pic>
      <p:sp>
        <p:nvSpPr>
          <p:cNvPr id="94" name="Title 1">
            <a:extLst>
              <a:ext uri="{FF2B5EF4-FFF2-40B4-BE49-F238E27FC236}">
                <a16:creationId xmlns:a16="http://schemas.microsoft.com/office/drawing/2014/main" id="{1312CEE7-DEF9-FD60-99EA-1CB06BDB847E}"/>
              </a:ext>
            </a:extLst>
          </p:cNvPr>
          <p:cNvSpPr txBox="1">
            <a:spLocks/>
          </p:cNvSpPr>
          <p:nvPr/>
        </p:nvSpPr>
        <p:spPr>
          <a:xfrm>
            <a:off x="10971365" y="978580"/>
            <a:ext cx="984675" cy="368031"/>
          </a:xfrm>
          <a:prstGeom prst="rect">
            <a:avLst/>
          </a:prstGeom>
          <a:solidFill>
            <a:srgbClr val="85CFE1"/>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1800" b="1" dirty="0">
                <a:solidFill>
                  <a:srgbClr val="002060"/>
                </a:solidFill>
                <a:latin typeface="Century Gothic" panose="020B0502020202020204" pitchFamily="34" charset="0"/>
              </a:rPr>
              <a:t>hablar</a:t>
            </a:r>
          </a:p>
        </p:txBody>
      </p:sp>
      <p:pic>
        <p:nvPicPr>
          <p:cNvPr id="116" name="Graphic 115" descr="Teacher">
            <a:extLst>
              <a:ext uri="{FF2B5EF4-FFF2-40B4-BE49-F238E27FC236}">
                <a16:creationId xmlns:a16="http://schemas.microsoft.com/office/drawing/2014/main" id="{758F15B0-A257-2DDF-774D-34E9CB681AF7}"/>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2806337" y="-10663"/>
            <a:ext cx="914400" cy="914400"/>
          </a:xfrm>
          <a:prstGeom prst="rect">
            <a:avLst/>
          </a:prstGeom>
        </p:spPr>
      </p:pic>
      <p:grpSp>
        <p:nvGrpSpPr>
          <p:cNvPr id="117" name="Group 116">
            <a:extLst>
              <a:ext uri="{FF2B5EF4-FFF2-40B4-BE49-F238E27FC236}">
                <a16:creationId xmlns:a16="http://schemas.microsoft.com/office/drawing/2014/main" id="{9EF8D708-4C9C-496D-C942-9919DA753C7A}"/>
              </a:ext>
            </a:extLst>
          </p:cNvPr>
          <p:cNvGrpSpPr/>
          <p:nvPr/>
        </p:nvGrpSpPr>
        <p:grpSpPr>
          <a:xfrm>
            <a:off x="4002577" y="82429"/>
            <a:ext cx="5516938" cy="520964"/>
            <a:chOff x="1173502" y="6269199"/>
            <a:chExt cx="3541873" cy="212678"/>
          </a:xfrm>
        </p:grpSpPr>
        <p:sp>
          <p:nvSpPr>
            <p:cNvPr id="118" name="Speech Bubble: Rectangle with Corners Rounded 117">
              <a:extLst>
                <a:ext uri="{FF2B5EF4-FFF2-40B4-BE49-F238E27FC236}">
                  <a16:creationId xmlns:a16="http://schemas.microsoft.com/office/drawing/2014/main" id="{968D72B0-CAC5-6615-C93C-042096DD057A}"/>
                </a:ext>
              </a:extLst>
            </p:cNvPr>
            <p:cNvSpPr/>
            <p:nvPr/>
          </p:nvSpPr>
          <p:spPr>
            <a:xfrm>
              <a:off x="1173502" y="6277097"/>
              <a:ext cx="2425030" cy="204780"/>
            </a:xfrm>
            <a:prstGeom prst="wedgeRoundRectCallout">
              <a:avLst>
                <a:gd name="adj1" fmla="val -64134"/>
                <a:gd name="adj2" fmla="val 10"/>
                <a:gd name="adj3" fmla="val 16667"/>
              </a:avLst>
            </a:prstGeom>
            <a:solidFill>
              <a:srgbClr val="FF4B94"/>
            </a:solidFill>
            <a:ln>
              <a:solidFill>
                <a:srgbClr val="FF4B9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FFFFFF"/>
                </a:solidFill>
                <a:effectLst/>
                <a:uLnTx/>
                <a:uFillTx/>
                <a:latin typeface="Arial"/>
              </a:endParaRPr>
            </a:p>
          </p:txBody>
        </p:sp>
        <p:sp>
          <p:nvSpPr>
            <p:cNvPr id="119" name="TextBox 118">
              <a:extLst>
                <a:ext uri="{FF2B5EF4-FFF2-40B4-BE49-F238E27FC236}">
                  <a16:creationId xmlns:a16="http://schemas.microsoft.com/office/drawing/2014/main" id="{B50125DE-3481-69E0-76A0-DBAC91F20821}"/>
                </a:ext>
              </a:extLst>
            </p:cNvPr>
            <p:cNvSpPr txBox="1"/>
            <p:nvPr/>
          </p:nvSpPr>
          <p:spPr>
            <a:xfrm>
              <a:off x="1173503" y="6269199"/>
              <a:ext cx="3541872" cy="188470"/>
            </a:xfrm>
            <a:prstGeom prst="rect">
              <a:avLst/>
            </a:prstGeom>
            <a:noFill/>
            <a:ln>
              <a:no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Tx/>
                <a:buNone/>
                <a:tabLst/>
                <a:defRPr/>
              </a:pPr>
              <a:r>
                <a:rPr kumimoji="0" lang="en-GB" sz="2400" b="1" i="0" u="none" strike="noStrike" kern="1200" cap="none" spc="-1" normalizeH="0" baseline="0" noProof="0" dirty="0">
                  <a:ln>
                    <a:noFill/>
                  </a:ln>
                  <a:solidFill>
                    <a:srgbClr val="FFFFFF"/>
                  </a:solidFill>
                  <a:effectLst/>
                  <a:uLnTx/>
                  <a:uFillTx/>
                  <a:latin typeface="Century Gothic" panose="020B0502020202020204" pitchFamily="34" charset="0"/>
                  <a:ea typeface="Century Gothic"/>
                </a:rPr>
                <a:t>¡Tu </a:t>
              </a:r>
              <a:r>
                <a:rPr kumimoji="0" lang="en-GB" sz="2400" b="1" i="0" u="none" strike="noStrike" kern="1200" cap="none" spc="-1" normalizeH="0" baseline="0" noProof="0" dirty="0" err="1">
                  <a:ln>
                    <a:noFill/>
                  </a:ln>
                  <a:solidFill>
                    <a:srgbClr val="FFFFFF"/>
                  </a:solidFill>
                  <a:effectLst/>
                  <a:uLnTx/>
                  <a:uFillTx/>
                  <a:latin typeface="Century Gothic" panose="020B0502020202020204" pitchFamily="34" charset="0"/>
                  <a:ea typeface="Century Gothic"/>
                </a:rPr>
                <a:t>turno</a:t>
              </a:r>
              <a:r>
                <a:rPr kumimoji="0" lang="en-GB" sz="2400" b="1" i="0" u="none" strike="noStrike" kern="1200" cap="none" spc="-1" normalizeH="0" baseline="0" noProof="0" dirty="0">
                  <a:ln>
                    <a:noFill/>
                  </a:ln>
                  <a:solidFill>
                    <a:srgbClr val="FFFFFF"/>
                  </a:solidFill>
                  <a:effectLst/>
                  <a:uLnTx/>
                  <a:uFillTx/>
                  <a:latin typeface="Century Gothic" panose="020B0502020202020204" pitchFamily="34" charset="0"/>
                  <a:ea typeface="Century Gothic"/>
                </a:rPr>
                <a:t>! </a:t>
              </a:r>
              <a:r>
                <a:rPr kumimoji="0" lang="en-GB" sz="2400" b="1" i="0" u="none" strike="noStrike" kern="1200" cap="none" spc="-1" normalizeH="0" baseline="0" noProof="0" dirty="0" err="1">
                  <a:ln>
                    <a:noFill/>
                  </a:ln>
                  <a:solidFill>
                    <a:srgbClr val="FFFFFF"/>
                  </a:solidFill>
                  <a:effectLst/>
                  <a:uLnTx/>
                  <a:uFillTx/>
                  <a:latin typeface="Century Gothic" panose="020B0502020202020204" pitchFamily="34" charset="0"/>
                  <a:ea typeface="Century Gothic"/>
                </a:rPr>
                <a:t>Crea</a:t>
              </a:r>
              <a:r>
                <a:rPr kumimoji="0" lang="en-GB" sz="2400" b="1" i="0" u="none" strike="noStrike" kern="1200" cap="none" spc="-1" normalizeH="0" baseline="0" noProof="0" dirty="0">
                  <a:ln>
                    <a:noFill/>
                  </a:ln>
                  <a:solidFill>
                    <a:srgbClr val="FFFFFF"/>
                  </a:solidFill>
                  <a:effectLst/>
                  <a:uLnTx/>
                  <a:uFillTx/>
                  <a:latin typeface="Century Gothic" panose="020B0502020202020204" pitchFamily="34" charset="0"/>
                  <a:ea typeface="Century Gothic"/>
                </a:rPr>
                <a:t> </a:t>
              </a:r>
              <a:r>
                <a:rPr kumimoji="0" lang="en-GB" sz="2400" b="1" i="0" u="none" strike="noStrike" kern="1200" cap="none" spc="-1" normalizeH="0" baseline="0" noProof="0" dirty="0" err="1">
                  <a:ln>
                    <a:noFill/>
                  </a:ln>
                  <a:solidFill>
                    <a:srgbClr val="FFFFFF"/>
                  </a:solidFill>
                  <a:effectLst/>
                  <a:uLnTx/>
                  <a:uFillTx/>
                  <a:latin typeface="Century Gothic" panose="020B0502020202020204" pitchFamily="34" charset="0"/>
                  <a:ea typeface="Century Gothic"/>
                </a:rPr>
                <a:t>tus</a:t>
              </a:r>
              <a:r>
                <a:rPr kumimoji="0" lang="en-GB" sz="2400" b="1" i="0" u="none" strike="noStrike" kern="1200" cap="none" spc="-1" normalizeH="0" baseline="0" noProof="0" dirty="0">
                  <a:ln>
                    <a:noFill/>
                  </a:ln>
                  <a:solidFill>
                    <a:srgbClr val="FFFFFF"/>
                  </a:solidFill>
                  <a:effectLst/>
                  <a:uLnTx/>
                  <a:uFillTx/>
                  <a:latin typeface="Century Gothic" panose="020B0502020202020204" pitchFamily="34" charset="0"/>
                  <a:ea typeface="Century Gothic"/>
                </a:rPr>
                <a:t> frases. </a:t>
              </a:r>
            </a:p>
          </p:txBody>
        </p:sp>
      </p:grpSp>
      <p:sp>
        <p:nvSpPr>
          <p:cNvPr id="82" name="Rectangle 81">
            <a:extLst>
              <a:ext uri="{FF2B5EF4-FFF2-40B4-BE49-F238E27FC236}">
                <a16:creationId xmlns:a16="http://schemas.microsoft.com/office/drawing/2014/main" id="{462F373D-A08E-71D6-1EA4-F15DBB5221B7}"/>
              </a:ext>
            </a:extLst>
          </p:cNvPr>
          <p:cNvSpPr/>
          <p:nvPr/>
        </p:nvSpPr>
        <p:spPr>
          <a:xfrm>
            <a:off x="474766" y="1762221"/>
            <a:ext cx="1707520" cy="923330"/>
          </a:xfrm>
          <a:prstGeom prst="rect">
            <a:avLst/>
          </a:prstGeom>
          <a:noFill/>
        </p:spPr>
        <p:txBody>
          <a:bodyPr wrap="none" lIns="91440" tIns="45720" rIns="91440" bIns="45720">
            <a:spAutoFit/>
          </a:bodyPr>
          <a:lstStyle/>
          <a:p>
            <a:pPr algn="ctr"/>
            <a:r>
              <a:rPr lang="en-GB" sz="5400" b="1" dirty="0">
                <a:ln w="12700" cmpd="sng">
                  <a:solidFill>
                    <a:srgbClr val="FF2D82"/>
                  </a:solidFill>
                  <a:prstDash val="solid"/>
                </a:ln>
                <a:solidFill>
                  <a:srgbClr val="FFCDE6"/>
                </a:solidFill>
                <a:latin typeface="Segoe Print" panose="02000600000000000000" pitchFamily="2" charset="0"/>
                <a:cs typeface="Dreaming Outloud Script Pro" panose="03050502040304050704" pitchFamily="66" charset="0"/>
              </a:rPr>
              <a:t>they</a:t>
            </a:r>
            <a:endParaRPr lang="en-GB" sz="5400" b="1" cap="none" spc="0" dirty="0">
              <a:ln w="12700" cmpd="sng">
                <a:solidFill>
                  <a:srgbClr val="FF2D82"/>
                </a:solidFill>
                <a:prstDash val="solid"/>
              </a:ln>
              <a:solidFill>
                <a:srgbClr val="FFCDE6"/>
              </a:solidFill>
              <a:effectLst/>
              <a:latin typeface="Segoe Print" panose="02000600000000000000" pitchFamily="2" charset="0"/>
              <a:cs typeface="Dreaming Outloud Script Pro" panose="03050502040304050704" pitchFamily="66" charset="0"/>
            </a:endParaRPr>
          </a:p>
        </p:txBody>
      </p:sp>
      <p:pic>
        <p:nvPicPr>
          <p:cNvPr id="28" name="Picture 2" descr="Gráficos vectoriales gratis de Corazón">
            <a:extLst>
              <a:ext uri="{FF2B5EF4-FFF2-40B4-BE49-F238E27FC236}">
                <a16:creationId xmlns:a16="http://schemas.microsoft.com/office/drawing/2014/main" id="{BCC7AF94-3E7E-C39E-929B-416DF726B183}"/>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291671" y="1808501"/>
            <a:ext cx="1029331" cy="983070"/>
          </a:xfrm>
          <a:prstGeom prst="rect">
            <a:avLst/>
          </a:prstGeom>
          <a:noFill/>
          <a:extLst>
            <a:ext uri="{909E8E84-426E-40DD-AFC4-6F175D3DCCD1}">
              <a14:hiddenFill xmlns:a14="http://schemas.microsoft.com/office/drawing/2010/main">
                <a:solidFill>
                  <a:srgbClr val="FFFFFF"/>
                </a:solidFill>
              </a14:hiddenFill>
            </a:ext>
          </a:extLst>
        </p:spPr>
      </p:pic>
      <p:sp>
        <p:nvSpPr>
          <p:cNvPr id="27" name="Rectangle 26">
            <a:extLst>
              <a:ext uri="{FF2B5EF4-FFF2-40B4-BE49-F238E27FC236}">
                <a16:creationId xmlns:a16="http://schemas.microsoft.com/office/drawing/2014/main" id="{7776B9E5-B24B-8A94-B314-C88D37C4C5F1}"/>
              </a:ext>
            </a:extLst>
          </p:cNvPr>
          <p:cNvSpPr/>
          <p:nvPr/>
        </p:nvSpPr>
        <p:spPr>
          <a:xfrm>
            <a:off x="593455" y="2603160"/>
            <a:ext cx="1152880" cy="923330"/>
          </a:xfrm>
          <a:prstGeom prst="rect">
            <a:avLst/>
          </a:prstGeom>
          <a:noFill/>
        </p:spPr>
        <p:txBody>
          <a:bodyPr wrap="none" lIns="91440" tIns="45720" rIns="91440" bIns="45720">
            <a:spAutoFit/>
          </a:bodyPr>
          <a:lstStyle/>
          <a:p>
            <a:pPr algn="ctr"/>
            <a:r>
              <a:rPr lang="en-GB" sz="5400" b="1" dirty="0">
                <a:ln w="12700" cmpd="sng">
                  <a:solidFill>
                    <a:srgbClr val="FF2D82"/>
                  </a:solidFill>
                  <a:prstDash val="solid"/>
                </a:ln>
                <a:solidFill>
                  <a:srgbClr val="FFCDE6"/>
                </a:solidFill>
                <a:latin typeface="Segoe Print" panose="02000600000000000000" pitchFamily="2" charset="0"/>
                <a:cs typeface="Dreaming Outloud Script Pro" panose="03050502040304050704" pitchFamily="66" charset="0"/>
              </a:rPr>
              <a:t>we</a:t>
            </a:r>
            <a:endParaRPr lang="en-GB" sz="5400" b="1" cap="none" spc="0" dirty="0">
              <a:ln w="12700" cmpd="sng">
                <a:solidFill>
                  <a:srgbClr val="FF2D82"/>
                </a:solidFill>
                <a:prstDash val="solid"/>
              </a:ln>
              <a:solidFill>
                <a:srgbClr val="FFCDE6"/>
              </a:solidFill>
              <a:effectLst/>
              <a:latin typeface="Segoe Print" panose="02000600000000000000" pitchFamily="2" charset="0"/>
              <a:cs typeface="Dreaming Outloud Script Pro" panose="03050502040304050704" pitchFamily="66" charset="0"/>
            </a:endParaRPr>
          </a:p>
        </p:txBody>
      </p:sp>
      <p:sp>
        <p:nvSpPr>
          <p:cNvPr id="29" name="TextBox 28">
            <a:extLst>
              <a:ext uri="{FF2B5EF4-FFF2-40B4-BE49-F238E27FC236}">
                <a16:creationId xmlns:a16="http://schemas.microsoft.com/office/drawing/2014/main" id="{D828C528-F3D5-D342-BB59-04C52E65E8EC}"/>
              </a:ext>
            </a:extLst>
          </p:cNvPr>
          <p:cNvSpPr txBox="1"/>
          <p:nvPr/>
        </p:nvSpPr>
        <p:spPr>
          <a:xfrm>
            <a:off x="2124001" y="2991939"/>
            <a:ext cx="1168400" cy="1015663"/>
          </a:xfrm>
          <a:prstGeom prst="rect">
            <a:avLst/>
          </a:prstGeom>
          <a:noFill/>
        </p:spPr>
        <p:txBody>
          <a:bodyPr wrap="square" rtlCol="0">
            <a:spAutoFit/>
          </a:bodyPr>
          <a:lstStyle/>
          <a:p>
            <a:r>
              <a:rPr lang="en-GB" sz="6000" spc="300" dirty="0">
                <a:solidFill>
                  <a:srgbClr val="CC0000"/>
                </a:solidFill>
                <a:latin typeface="Segoe Print" panose="02000600000000000000" pitchFamily="2" charset="0"/>
              </a:rPr>
              <a:t>😠</a:t>
            </a:r>
          </a:p>
        </p:txBody>
      </p:sp>
      <p:graphicFrame>
        <p:nvGraphicFramePr>
          <p:cNvPr id="36" name="Table 47">
            <a:extLst>
              <a:ext uri="{FF2B5EF4-FFF2-40B4-BE49-F238E27FC236}">
                <a16:creationId xmlns:a16="http://schemas.microsoft.com/office/drawing/2014/main" id="{4802C2F1-E2FC-9043-AC5A-3BEFD17073F7}"/>
              </a:ext>
            </a:extLst>
          </p:cNvPr>
          <p:cNvGraphicFramePr>
            <a:graphicFrameLocks noGrp="1"/>
          </p:cNvGraphicFramePr>
          <p:nvPr>
            <p:extLst>
              <p:ext uri="{D42A27DB-BD31-4B8C-83A1-F6EECF244321}">
                <p14:modId xmlns:p14="http://schemas.microsoft.com/office/powerpoint/2010/main" val="2451929431"/>
              </p:ext>
            </p:extLst>
          </p:nvPr>
        </p:nvGraphicFramePr>
        <p:xfrm>
          <a:off x="3814573" y="790452"/>
          <a:ext cx="3465086" cy="5699760"/>
        </p:xfrm>
        <a:graphic>
          <a:graphicData uri="http://schemas.openxmlformats.org/drawingml/2006/table">
            <a:tbl>
              <a:tblPr firstRow="1" bandRow="1">
                <a:tableStyleId>{5940675A-B579-460E-94D1-54222C63F5DA}</a:tableStyleId>
              </a:tblPr>
              <a:tblGrid>
                <a:gridCol w="3465086">
                  <a:extLst>
                    <a:ext uri="{9D8B030D-6E8A-4147-A177-3AD203B41FA5}">
                      <a16:colId xmlns:a16="http://schemas.microsoft.com/office/drawing/2014/main" val="3857051714"/>
                    </a:ext>
                  </a:extLst>
                </a:gridCol>
              </a:tblGrid>
              <a:tr h="370840">
                <a:tc>
                  <a:txBody>
                    <a:bodyPr/>
                    <a:lstStyle/>
                    <a:p>
                      <a:pPr algn="ctr"/>
                      <a:r>
                        <a:rPr lang="en-GB" sz="2800" b="1" dirty="0">
                          <a:solidFill>
                            <a:srgbClr val="002060"/>
                          </a:solidFill>
                          <a:latin typeface="Century Gothic" panose="020B0502020202020204" pitchFamily="34" charset="0"/>
                        </a:rPr>
                        <a:t>sending</a:t>
                      </a:r>
                    </a:p>
                  </a:txBody>
                  <a:tcPr>
                    <a:lnL w="28575" cap="flat" cmpd="sng" algn="ctr">
                      <a:solidFill>
                        <a:srgbClr val="002060"/>
                      </a:solidFill>
                      <a:prstDash val="dot"/>
                      <a:round/>
                      <a:headEnd type="none" w="med" len="med"/>
                      <a:tailEnd type="none" w="med" len="med"/>
                    </a:lnL>
                    <a:lnR w="28575" cap="flat" cmpd="sng" algn="ctr">
                      <a:solidFill>
                        <a:srgbClr val="002060"/>
                      </a:solidFill>
                      <a:prstDash val="dot"/>
                      <a:round/>
                      <a:headEnd type="none" w="med" len="med"/>
                      <a:tailEnd type="none" w="med" len="med"/>
                    </a:lnR>
                    <a:lnT w="28575" cap="flat" cmpd="sng" algn="ctr">
                      <a:solidFill>
                        <a:srgbClr val="002060"/>
                      </a:solidFill>
                      <a:prstDash val="dot"/>
                      <a:round/>
                      <a:headEnd type="none" w="med" len="med"/>
                      <a:tailEnd type="none" w="med" len="med"/>
                    </a:lnT>
                    <a:lnB w="28575" cap="flat" cmpd="sng" algn="ctr">
                      <a:solidFill>
                        <a:srgbClr val="002060"/>
                      </a:solidFill>
                      <a:prstDash val="dot"/>
                      <a:round/>
                      <a:headEnd type="none" w="med" len="med"/>
                      <a:tailEnd type="none" w="med" len="med"/>
                    </a:lnB>
                  </a:tcPr>
                </a:tc>
                <a:extLst>
                  <a:ext uri="{0D108BD9-81ED-4DB2-BD59-A6C34878D82A}">
                    <a16:rowId xmlns:a16="http://schemas.microsoft.com/office/drawing/2014/main" val="2991609719"/>
                  </a:ext>
                </a:extLst>
              </a:tr>
              <a:tr h="370840">
                <a:tc>
                  <a:txBody>
                    <a:bodyPr/>
                    <a:lstStyle/>
                    <a:p>
                      <a:pPr algn="ctr"/>
                      <a:r>
                        <a:rPr lang="en-GB" sz="2800" b="1" dirty="0">
                          <a:solidFill>
                            <a:srgbClr val="002060"/>
                          </a:solidFill>
                          <a:latin typeface="Century Gothic" panose="020B0502020202020204" pitchFamily="34" charset="0"/>
                        </a:rPr>
                        <a:t>wearing</a:t>
                      </a:r>
                    </a:p>
                  </a:txBody>
                  <a:tcPr>
                    <a:lnL w="28575" cap="flat" cmpd="sng" algn="ctr">
                      <a:solidFill>
                        <a:srgbClr val="002060"/>
                      </a:solidFill>
                      <a:prstDash val="dot"/>
                      <a:round/>
                      <a:headEnd type="none" w="med" len="med"/>
                      <a:tailEnd type="none" w="med" len="med"/>
                    </a:lnL>
                    <a:lnR w="28575" cap="flat" cmpd="sng" algn="ctr">
                      <a:solidFill>
                        <a:srgbClr val="002060"/>
                      </a:solidFill>
                      <a:prstDash val="dot"/>
                      <a:round/>
                      <a:headEnd type="none" w="med" len="med"/>
                      <a:tailEnd type="none" w="med" len="med"/>
                    </a:lnR>
                    <a:lnT w="28575" cap="flat" cmpd="sng" algn="ctr">
                      <a:solidFill>
                        <a:srgbClr val="002060"/>
                      </a:solidFill>
                      <a:prstDash val="dot"/>
                      <a:round/>
                      <a:headEnd type="none" w="med" len="med"/>
                      <a:tailEnd type="none" w="med" len="med"/>
                    </a:lnT>
                    <a:lnB w="28575" cap="flat" cmpd="sng" algn="ctr">
                      <a:solidFill>
                        <a:srgbClr val="002060"/>
                      </a:solidFill>
                      <a:prstDash val="dot"/>
                      <a:round/>
                      <a:headEnd type="none" w="med" len="med"/>
                      <a:tailEnd type="none" w="med" len="med"/>
                    </a:lnB>
                  </a:tcPr>
                </a:tc>
                <a:extLst>
                  <a:ext uri="{0D108BD9-81ED-4DB2-BD59-A6C34878D82A}">
                    <a16:rowId xmlns:a16="http://schemas.microsoft.com/office/drawing/2014/main" val="2987438230"/>
                  </a:ext>
                </a:extLst>
              </a:tr>
              <a:tr h="370840">
                <a:tc>
                  <a:txBody>
                    <a:bodyPr/>
                    <a:lstStyle/>
                    <a:p>
                      <a:pPr algn="ctr"/>
                      <a:r>
                        <a:rPr lang="en-GB" sz="2800" b="1" dirty="0">
                          <a:solidFill>
                            <a:srgbClr val="002060"/>
                          </a:solidFill>
                          <a:latin typeface="Century Gothic" panose="020B0502020202020204" pitchFamily="34" charset="0"/>
                        </a:rPr>
                        <a:t>dancing</a:t>
                      </a:r>
                    </a:p>
                  </a:txBody>
                  <a:tcPr>
                    <a:lnL w="28575" cap="flat" cmpd="sng" algn="ctr">
                      <a:solidFill>
                        <a:srgbClr val="002060"/>
                      </a:solidFill>
                      <a:prstDash val="dot"/>
                      <a:round/>
                      <a:headEnd type="none" w="med" len="med"/>
                      <a:tailEnd type="none" w="med" len="med"/>
                    </a:lnL>
                    <a:lnR w="28575" cap="flat" cmpd="sng" algn="ctr">
                      <a:solidFill>
                        <a:srgbClr val="002060"/>
                      </a:solidFill>
                      <a:prstDash val="dot"/>
                      <a:round/>
                      <a:headEnd type="none" w="med" len="med"/>
                      <a:tailEnd type="none" w="med" len="med"/>
                    </a:lnR>
                    <a:lnT w="28575" cap="flat" cmpd="sng" algn="ctr">
                      <a:solidFill>
                        <a:srgbClr val="002060"/>
                      </a:solidFill>
                      <a:prstDash val="dot"/>
                      <a:round/>
                      <a:headEnd type="none" w="med" len="med"/>
                      <a:tailEnd type="none" w="med" len="med"/>
                    </a:lnT>
                    <a:lnB w="28575" cap="flat" cmpd="sng" algn="ctr">
                      <a:solidFill>
                        <a:srgbClr val="002060"/>
                      </a:solidFill>
                      <a:prstDash val="dot"/>
                      <a:round/>
                      <a:headEnd type="none" w="med" len="med"/>
                      <a:tailEnd type="none" w="med" len="med"/>
                    </a:lnB>
                  </a:tcPr>
                </a:tc>
                <a:extLst>
                  <a:ext uri="{0D108BD9-81ED-4DB2-BD59-A6C34878D82A}">
                    <a16:rowId xmlns:a16="http://schemas.microsoft.com/office/drawing/2014/main" val="4158124467"/>
                  </a:ext>
                </a:extLst>
              </a:tr>
              <a:tr h="370840">
                <a:tc>
                  <a:txBody>
                    <a:bodyPr/>
                    <a:lstStyle/>
                    <a:p>
                      <a:pPr algn="ctr"/>
                      <a:r>
                        <a:rPr lang="en-GB" sz="2800" b="1" dirty="0">
                          <a:solidFill>
                            <a:srgbClr val="002060"/>
                          </a:solidFill>
                          <a:latin typeface="Century Gothic" panose="020B0502020202020204" pitchFamily="34" charset="0"/>
                        </a:rPr>
                        <a:t>preparing</a:t>
                      </a:r>
                    </a:p>
                  </a:txBody>
                  <a:tcPr>
                    <a:lnL w="28575" cap="flat" cmpd="sng" algn="ctr">
                      <a:solidFill>
                        <a:srgbClr val="002060"/>
                      </a:solidFill>
                      <a:prstDash val="dot"/>
                      <a:round/>
                      <a:headEnd type="none" w="med" len="med"/>
                      <a:tailEnd type="none" w="med" len="med"/>
                    </a:lnL>
                    <a:lnR w="28575" cap="flat" cmpd="sng" algn="ctr">
                      <a:solidFill>
                        <a:srgbClr val="002060"/>
                      </a:solidFill>
                      <a:prstDash val="dot"/>
                      <a:round/>
                      <a:headEnd type="none" w="med" len="med"/>
                      <a:tailEnd type="none" w="med" len="med"/>
                    </a:lnR>
                    <a:lnT w="28575" cap="flat" cmpd="sng" algn="ctr">
                      <a:solidFill>
                        <a:srgbClr val="002060"/>
                      </a:solidFill>
                      <a:prstDash val="dot"/>
                      <a:round/>
                      <a:headEnd type="none" w="med" len="med"/>
                      <a:tailEnd type="none" w="med" len="med"/>
                    </a:lnT>
                    <a:lnB w="28575" cap="flat" cmpd="sng" algn="ctr">
                      <a:solidFill>
                        <a:srgbClr val="002060"/>
                      </a:solidFill>
                      <a:prstDash val="dot"/>
                      <a:round/>
                      <a:headEnd type="none" w="med" len="med"/>
                      <a:tailEnd type="none" w="med" len="med"/>
                    </a:lnB>
                  </a:tcPr>
                </a:tc>
                <a:extLst>
                  <a:ext uri="{0D108BD9-81ED-4DB2-BD59-A6C34878D82A}">
                    <a16:rowId xmlns:a16="http://schemas.microsoft.com/office/drawing/2014/main" val="3352134469"/>
                  </a:ext>
                </a:extLst>
              </a:tr>
              <a:tr h="370840">
                <a:tc>
                  <a:txBody>
                    <a:bodyPr/>
                    <a:lstStyle/>
                    <a:p>
                      <a:pPr algn="ctr"/>
                      <a:r>
                        <a:rPr lang="en-GB" sz="2800" b="1" dirty="0">
                          <a:solidFill>
                            <a:srgbClr val="002060"/>
                          </a:solidFill>
                          <a:latin typeface="Century Gothic" panose="020B0502020202020204" pitchFamily="34" charset="0"/>
                        </a:rPr>
                        <a:t>going for a ride</a:t>
                      </a:r>
                    </a:p>
                  </a:txBody>
                  <a:tcPr>
                    <a:lnL w="28575" cap="flat" cmpd="sng" algn="ctr">
                      <a:solidFill>
                        <a:srgbClr val="002060"/>
                      </a:solidFill>
                      <a:prstDash val="dot"/>
                      <a:round/>
                      <a:headEnd type="none" w="med" len="med"/>
                      <a:tailEnd type="none" w="med" len="med"/>
                    </a:lnL>
                    <a:lnR w="28575" cap="flat" cmpd="sng" algn="ctr">
                      <a:solidFill>
                        <a:srgbClr val="002060"/>
                      </a:solidFill>
                      <a:prstDash val="dot"/>
                      <a:round/>
                      <a:headEnd type="none" w="med" len="med"/>
                      <a:tailEnd type="none" w="med" len="med"/>
                    </a:lnR>
                    <a:lnT w="28575" cap="flat" cmpd="sng" algn="ctr">
                      <a:solidFill>
                        <a:srgbClr val="002060"/>
                      </a:solidFill>
                      <a:prstDash val="dot"/>
                      <a:round/>
                      <a:headEnd type="none" w="med" len="med"/>
                      <a:tailEnd type="none" w="med" len="med"/>
                    </a:lnT>
                    <a:lnB w="28575" cap="flat" cmpd="sng" algn="ctr">
                      <a:solidFill>
                        <a:srgbClr val="002060"/>
                      </a:solidFill>
                      <a:prstDash val="dot"/>
                      <a:round/>
                      <a:headEnd type="none" w="med" len="med"/>
                      <a:tailEnd type="none" w="med" len="med"/>
                    </a:lnB>
                  </a:tcPr>
                </a:tc>
                <a:extLst>
                  <a:ext uri="{0D108BD9-81ED-4DB2-BD59-A6C34878D82A}">
                    <a16:rowId xmlns:a16="http://schemas.microsoft.com/office/drawing/2014/main" val="2983502998"/>
                  </a:ext>
                </a:extLst>
              </a:tr>
              <a:tr h="370840">
                <a:tc>
                  <a:txBody>
                    <a:bodyPr/>
                    <a:lstStyle/>
                    <a:p>
                      <a:pPr algn="ctr"/>
                      <a:r>
                        <a:rPr lang="en-GB" sz="2800" b="1" dirty="0">
                          <a:solidFill>
                            <a:srgbClr val="002060"/>
                          </a:solidFill>
                          <a:latin typeface="Century Gothic" panose="020B0502020202020204" pitchFamily="34" charset="0"/>
                        </a:rPr>
                        <a:t>going for a walk</a:t>
                      </a:r>
                    </a:p>
                  </a:txBody>
                  <a:tcPr>
                    <a:lnL w="28575" cap="flat" cmpd="sng" algn="ctr">
                      <a:solidFill>
                        <a:srgbClr val="002060"/>
                      </a:solidFill>
                      <a:prstDash val="dot"/>
                      <a:round/>
                      <a:headEnd type="none" w="med" len="med"/>
                      <a:tailEnd type="none" w="med" len="med"/>
                    </a:lnL>
                    <a:lnR w="28575" cap="flat" cmpd="sng" algn="ctr">
                      <a:solidFill>
                        <a:srgbClr val="002060"/>
                      </a:solidFill>
                      <a:prstDash val="dot"/>
                      <a:round/>
                      <a:headEnd type="none" w="med" len="med"/>
                      <a:tailEnd type="none" w="med" len="med"/>
                    </a:lnR>
                    <a:lnT w="28575" cap="flat" cmpd="sng" algn="ctr">
                      <a:solidFill>
                        <a:srgbClr val="002060"/>
                      </a:solidFill>
                      <a:prstDash val="dot"/>
                      <a:round/>
                      <a:headEnd type="none" w="med" len="med"/>
                      <a:tailEnd type="none" w="med" len="med"/>
                    </a:lnT>
                    <a:lnB w="28575" cap="flat" cmpd="sng" algn="ctr">
                      <a:solidFill>
                        <a:srgbClr val="002060"/>
                      </a:solidFill>
                      <a:prstDash val="dot"/>
                      <a:round/>
                      <a:headEnd type="none" w="med" len="med"/>
                      <a:tailEnd type="none" w="med" len="med"/>
                    </a:lnB>
                  </a:tcPr>
                </a:tc>
                <a:extLst>
                  <a:ext uri="{0D108BD9-81ED-4DB2-BD59-A6C34878D82A}">
                    <a16:rowId xmlns:a16="http://schemas.microsoft.com/office/drawing/2014/main" val="374609454"/>
                  </a:ext>
                </a:extLst>
              </a:tr>
              <a:tr h="370840">
                <a:tc>
                  <a:txBody>
                    <a:bodyPr/>
                    <a:lstStyle/>
                    <a:p>
                      <a:pPr algn="ctr"/>
                      <a:r>
                        <a:rPr lang="en-GB" sz="2800" b="1" dirty="0">
                          <a:solidFill>
                            <a:srgbClr val="002060"/>
                          </a:solidFill>
                          <a:latin typeface="Century Gothic" panose="020B0502020202020204" pitchFamily="34" charset="0"/>
                        </a:rPr>
                        <a:t>eating</a:t>
                      </a:r>
                    </a:p>
                  </a:txBody>
                  <a:tcPr>
                    <a:lnL w="28575" cap="flat" cmpd="sng" algn="ctr">
                      <a:solidFill>
                        <a:srgbClr val="002060"/>
                      </a:solidFill>
                      <a:prstDash val="dot"/>
                      <a:round/>
                      <a:headEnd type="none" w="med" len="med"/>
                      <a:tailEnd type="none" w="med" len="med"/>
                    </a:lnL>
                    <a:lnR w="28575" cap="flat" cmpd="sng" algn="ctr">
                      <a:solidFill>
                        <a:srgbClr val="002060"/>
                      </a:solidFill>
                      <a:prstDash val="dot"/>
                      <a:round/>
                      <a:headEnd type="none" w="med" len="med"/>
                      <a:tailEnd type="none" w="med" len="med"/>
                    </a:lnR>
                    <a:lnT w="28575" cap="flat" cmpd="sng" algn="ctr">
                      <a:solidFill>
                        <a:srgbClr val="002060"/>
                      </a:solidFill>
                      <a:prstDash val="dot"/>
                      <a:round/>
                      <a:headEnd type="none" w="med" len="med"/>
                      <a:tailEnd type="none" w="med" len="med"/>
                    </a:lnT>
                    <a:lnB w="28575" cap="flat" cmpd="sng" algn="ctr">
                      <a:solidFill>
                        <a:srgbClr val="002060"/>
                      </a:solidFill>
                      <a:prstDash val="dot"/>
                      <a:round/>
                      <a:headEnd type="none" w="med" len="med"/>
                      <a:tailEnd type="none" w="med" len="med"/>
                    </a:lnB>
                  </a:tcPr>
                </a:tc>
                <a:extLst>
                  <a:ext uri="{0D108BD9-81ED-4DB2-BD59-A6C34878D82A}">
                    <a16:rowId xmlns:a16="http://schemas.microsoft.com/office/drawing/2014/main" val="1629733513"/>
                  </a:ext>
                </a:extLst>
              </a:tr>
              <a:tr h="370840">
                <a:tc>
                  <a:txBody>
                    <a:bodyPr/>
                    <a:lstStyle/>
                    <a:p>
                      <a:pPr algn="ctr"/>
                      <a:r>
                        <a:rPr lang="en-GB" sz="2800" b="1" dirty="0">
                          <a:solidFill>
                            <a:srgbClr val="002060"/>
                          </a:solidFill>
                          <a:latin typeface="Century Gothic" panose="020B0502020202020204" pitchFamily="34" charset="0"/>
                        </a:rPr>
                        <a:t>learning</a:t>
                      </a:r>
                    </a:p>
                  </a:txBody>
                  <a:tcPr>
                    <a:lnL w="28575" cap="flat" cmpd="sng" algn="ctr">
                      <a:solidFill>
                        <a:srgbClr val="002060"/>
                      </a:solidFill>
                      <a:prstDash val="dot"/>
                      <a:round/>
                      <a:headEnd type="none" w="med" len="med"/>
                      <a:tailEnd type="none" w="med" len="med"/>
                    </a:lnL>
                    <a:lnR w="28575" cap="flat" cmpd="sng" algn="ctr">
                      <a:solidFill>
                        <a:srgbClr val="002060"/>
                      </a:solidFill>
                      <a:prstDash val="dot"/>
                      <a:round/>
                      <a:headEnd type="none" w="med" len="med"/>
                      <a:tailEnd type="none" w="med" len="med"/>
                    </a:lnR>
                    <a:lnT w="28575" cap="flat" cmpd="sng" algn="ctr">
                      <a:solidFill>
                        <a:srgbClr val="002060"/>
                      </a:solidFill>
                      <a:prstDash val="dot"/>
                      <a:round/>
                      <a:headEnd type="none" w="med" len="med"/>
                      <a:tailEnd type="none" w="med" len="med"/>
                    </a:lnT>
                    <a:lnB w="28575" cap="flat" cmpd="sng" algn="ctr">
                      <a:solidFill>
                        <a:srgbClr val="002060"/>
                      </a:solidFill>
                      <a:prstDash val="dot"/>
                      <a:round/>
                      <a:headEnd type="none" w="med" len="med"/>
                      <a:tailEnd type="none" w="med" len="med"/>
                    </a:lnB>
                  </a:tcPr>
                </a:tc>
                <a:extLst>
                  <a:ext uri="{0D108BD9-81ED-4DB2-BD59-A6C34878D82A}">
                    <a16:rowId xmlns:a16="http://schemas.microsoft.com/office/drawing/2014/main" val="2610127232"/>
                  </a:ext>
                </a:extLst>
              </a:tr>
              <a:tr h="370840">
                <a:tc>
                  <a:txBody>
                    <a:bodyPr/>
                    <a:lstStyle/>
                    <a:p>
                      <a:pPr algn="ctr"/>
                      <a:r>
                        <a:rPr lang="en-GB" sz="2800" b="1" dirty="0">
                          <a:solidFill>
                            <a:srgbClr val="002060"/>
                          </a:solidFill>
                          <a:latin typeface="Century Gothic" panose="020B0502020202020204" pitchFamily="34" charset="0"/>
                        </a:rPr>
                        <a:t>playing</a:t>
                      </a:r>
                    </a:p>
                  </a:txBody>
                  <a:tcPr>
                    <a:lnL w="28575" cap="flat" cmpd="sng" algn="ctr">
                      <a:solidFill>
                        <a:srgbClr val="002060"/>
                      </a:solidFill>
                      <a:prstDash val="dot"/>
                      <a:round/>
                      <a:headEnd type="none" w="med" len="med"/>
                      <a:tailEnd type="none" w="med" len="med"/>
                    </a:lnL>
                    <a:lnR w="28575" cap="flat" cmpd="sng" algn="ctr">
                      <a:solidFill>
                        <a:srgbClr val="002060"/>
                      </a:solidFill>
                      <a:prstDash val="dot"/>
                      <a:round/>
                      <a:headEnd type="none" w="med" len="med"/>
                      <a:tailEnd type="none" w="med" len="med"/>
                    </a:lnR>
                    <a:lnT w="28575" cap="flat" cmpd="sng" algn="ctr">
                      <a:solidFill>
                        <a:srgbClr val="002060"/>
                      </a:solidFill>
                      <a:prstDash val="dot"/>
                      <a:round/>
                      <a:headEnd type="none" w="med" len="med"/>
                      <a:tailEnd type="none" w="med" len="med"/>
                    </a:lnT>
                    <a:lnB w="28575" cap="flat" cmpd="sng" algn="ctr">
                      <a:solidFill>
                        <a:srgbClr val="002060"/>
                      </a:solidFill>
                      <a:prstDash val="dot"/>
                      <a:round/>
                      <a:headEnd type="none" w="med" len="med"/>
                      <a:tailEnd type="none" w="med" len="med"/>
                    </a:lnB>
                  </a:tcPr>
                </a:tc>
                <a:extLst>
                  <a:ext uri="{0D108BD9-81ED-4DB2-BD59-A6C34878D82A}">
                    <a16:rowId xmlns:a16="http://schemas.microsoft.com/office/drawing/2014/main" val="1673650577"/>
                  </a:ext>
                </a:extLst>
              </a:tr>
              <a:tr h="370840">
                <a:tc>
                  <a:txBody>
                    <a:bodyPr/>
                    <a:lstStyle/>
                    <a:p>
                      <a:pPr algn="ctr"/>
                      <a:r>
                        <a:rPr lang="en-GB" sz="2800" b="1" dirty="0">
                          <a:solidFill>
                            <a:srgbClr val="002060"/>
                          </a:solidFill>
                          <a:latin typeface="Century Gothic" panose="020B0502020202020204" pitchFamily="34" charset="0"/>
                        </a:rPr>
                        <a:t>doing, making</a:t>
                      </a:r>
                    </a:p>
                  </a:txBody>
                  <a:tcPr>
                    <a:lnL w="28575" cap="flat" cmpd="sng" algn="ctr">
                      <a:solidFill>
                        <a:srgbClr val="002060"/>
                      </a:solidFill>
                      <a:prstDash val="dot"/>
                      <a:round/>
                      <a:headEnd type="none" w="med" len="med"/>
                      <a:tailEnd type="none" w="med" len="med"/>
                    </a:lnL>
                    <a:lnR w="28575" cap="flat" cmpd="sng" algn="ctr">
                      <a:solidFill>
                        <a:srgbClr val="002060"/>
                      </a:solidFill>
                      <a:prstDash val="dot"/>
                      <a:round/>
                      <a:headEnd type="none" w="med" len="med"/>
                      <a:tailEnd type="none" w="med" len="med"/>
                    </a:lnR>
                    <a:lnT w="28575" cap="flat" cmpd="sng" algn="ctr">
                      <a:solidFill>
                        <a:srgbClr val="002060"/>
                      </a:solidFill>
                      <a:prstDash val="dot"/>
                      <a:round/>
                      <a:headEnd type="none" w="med" len="med"/>
                      <a:tailEnd type="none" w="med" len="med"/>
                    </a:lnT>
                    <a:lnB w="28575" cap="flat" cmpd="sng" algn="ctr">
                      <a:solidFill>
                        <a:srgbClr val="002060"/>
                      </a:solidFill>
                      <a:prstDash val="dot"/>
                      <a:round/>
                      <a:headEnd type="none" w="med" len="med"/>
                      <a:tailEnd type="none" w="med" len="med"/>
                    </a:lnB>
                  </a:tcPr>
                </a:tc>
                <a:extLst>
                  <a:ext uri="{0D108BD9-81ED-4DB2-BD59-A6C34878D82A}">
                    <a16:rowId xmlns:a16="http://schemas.microsoft.com/office/drawing/2014/main" val="3571685225"/>
                  </a:ext>
                </a:extLst>
              </a:tr>
              <a:tr h="370840">
                <a:tc>
                  <a:txBody>
                    <a:bodyPr/>
                    <a:lstStyle/>
                    <a:p>
                      <a:pPr algn="ctr"/>
                      <a:r>
                        <a:rPr lang="en-GB" sz="2800" b="1" dirty="0">
                          <a:solidFill>
                            <a:srgbClr val="002060"/>
                          </a:solidFill>
                          <a:latin typeface="Century Gothic" panose="020B0502020202020204" pitchFamily="34" charset="0"/>
                        </a:rPr>
                        <a:t>writing</a:t>
                      </a:r>
                    </a:p>
                  </a:txBody>
                  <a:tcPr>
                    <a:lnL w="28575" cap="flat" cmpd="sng" algn="ctr">
                      <a:solidFill>
                        <a:srgbClr val="002060"/>
                      </a:solidFill>
                      <a:prstDash val="dot"/>
                      <a:round/>
                      <a:headEnd type="none" w="med" len="med"/>
                      <a:tailEnd type="none" w="med" len="med"/>
                    </a:lnL>
                    <a:lnR w="28575" cap="flat" cmpd="sng" algn="ctr">
                      <a:solidFill>
                        <a:srgbClr val="002060"/>
                      </a:solidFill>
                      <a:prstDash val="dot"/>
                      <a:round/>
                      <a:headEnd type="none" w="med" len="med"/>
                      <a:tailEnd type="none" w="med" len="med"/>
                    </a:lnR>
                    <a:lnT w="28575" cap="flat" cmpd="sng" algn="ctr">
                      <a:solidFill>
                        <a:srgbClr val="002060"/>
                      </a:solidFill>
                      <a:prstDash val="dot"/>
                      <a:round/>
                      <a:headEnd type="none" w="med" len="med"/>
                      <a:tailEnd type="none" w="med" len="med"/>
                    </a:lnT>
                    <a:lnB w="28575" cap="flat" cmpd="sng" algn="ctr">
                      <a:solidFill>
                        <a:srgbClr val="002060"/>
                      </a:solidFill>
                      <a:prstDash val="dot"/>
                      <a:round/>
                      <a:headEnd type="none" w="med" len="med"/>
                      <a:tailEnd type="none" w="med" len="med"/>
                    </a:lnB>
                  </a:tcPr>
                </a:tc>
                <a:extLst>
                  <a:ext uri="{0D108BD9-81ED-4DB2-BD59-A6C34878D82A}">
                    <a16:rowId xmlns:a16="http://schemas.microsoft.com/office/drawing/2014/main" val="1235891173"/>
                  </a:ext>
                </a:extLst>
              </a:tr>
            </a:tbl>
          </a:graphicData>
        </a:graphic>
      </p:graphicFrame>
      <p:graphicFrame>
        <p:nvGraphicFramePr>
          <p:cNvPr id="37" name="Table 47">
            <a:extLst>
              <a:ext uri="{FF2B5EF4-FFF2-40B4-BE49-F238E27FC236}">
                <a16:creationId xmlns:a16="http://schemas.microsoft.com/office/drawing/2014/main" id="{1F6B26C8-10D4-7F27-9A74-A7FC4CD25E2C}"/>
              </a:ext>
            </a:extLst>
          </p:cNvPr>
          <p:cNvGraphicFramePr>
            <a:graphicFrameLocks noGrp="1"/>
          </p:cNvGraphicFramePr>
          <p:nvPr>
            <p:extLst>
              <p:ext uri="{D42A27DB-BD31-4B8C-83A1-F6EECF244321}">
                <p14:modId xmlns:p14="http://schemas.microsoft.com/office/powerpoint/2010/main" val="2801179120"/>
              </p:ext>
            </p:extLst>
          </p:nvPr>
        </p:nvGraphicFramePr>
        <p:xfrm>
          <a:off x="7801831" y="757325"/>
          <a:ext cx="3005132" cy="5766013"/>
        </p:xfrm>
        <a:graphic>
          <a:graphicData uri="http://schemas.openxmlformats.org/drawingml/2006/table">
            <a:tbl>
              <a:tblPr firstRow="1" bandRow="1">
                <a:tableStyleId>{5940675A-B579-460E-94D1-54222C63F5DA}</a:tableStyleId>
              </a:tblPr>
              <a:tblGrid>
                <a:gridCol w="3005132">
                  <a:extLst>
                    <a:ext uri="{9D8B030D-6E8A-4147-A177-3AD203B41FA5}">
                      <a16:colId xmlns:a16="http://schemas.microsoft.com/office/drawing/2014/main" val="3857051714"/>
                    </a:ext>
                  </a:extLst>
                </a:gridCol>
              </a:tblGrid>
              <a:tr h="524183">
                <a:tc>
                  <a:txBody>
                    <a:bodyPr/>
                    <a:lstStyle/>
                    <a:p>
                      <a:pPr algn="ctr"/>
                      <a:r>
                        <a:rPr lang="en-GB" sz="2800" b="0" dirty="0">
                          <a:solidFill>
                            <a:srgbClr val="002060"/>
                          </a:solidFill>
                          <a:latin typeface="Century Gothic" panose="020B0502020202020204" pitchFamily="34" charset="0"/>
                        </a:rPr>
                        <a:t>the school bag</a:t>
                      </a:r>
                    </a:p>
                  </a:txBody>
                  <a:tcPr>
                    <a:lnL w="28575" cap="flat" cmpd="sng" algn="ctr">
                      <a:solidFill>
                        <a:srgbClr val="002060"/>
                      </a:solidFill>
                      <a:prstDash val="dot"/>
                      <a:round/>
                      <a:headEnd type="none" w="med" len="med"/>
                      <a:tailEnd type="none" w="med" len="med"/>
                    </a:lnL>
                    <a:lnR w="28575" cap="flat" cmpd="sng" algn="ctr">
                      <a:solidFill>
                        <a:srgbClr val="002060"/>
                      </a:solidFill>
                      <a:prstDash val="dot"/>
                      <a:round/>
                      <a:headEnd type="none" w="med" len="med"/>
                      <a:tailEnd type="none" w="med" len="med"/>
                    </a:lnR>
                    <a:lnT w="28575" cap="flat" cmpd="sng" algn="ctr">
                      <a:solidFill>
                        <a:srgbClr val="002060"/>
                      </a:solidFill>
                      <a:prstDash val="dot"/>
                      <a:round/>
                      <a:headEnd type="none" w="med" len="med"/>
                      <a:tailEnd type="none" w="med" len="med"/>
                    </a:lnT>
                    <a:lnB w="28575" cap="flat" cmpd="sng" algn="ctr">
                      <a:solidFill>
                        <a:srgbClr val="002060"/>
                      </a:solidFill>
                      <a:prstDash val="dot"/>
                      <a:round/>
                      <a:headEnd type="none" w="med" len="med"/>
                      <a:tailEnd type="none" w="med" len="med"/>
                    </a:lnB>
                  </a:tcPr>
                </a:tc>
                <a:extLst>
                  <a:ext uri="{0D108BD9-81ED-4DB2-BD59-A6C34878D82A}">
                    <a16:rowId xmlns:a16="http://schemas.microsoft.com/office/drawing/2014/main" val="2192513453"/>
                  </a:ext>
                </a:extLst>
              </a:tr>
              <a:tr h="524183">
                <a:tc>
                  <a:txBody>
                    <a:bodyPr/>
                    <a:lstStyle/>
                    <a:p>
                      <a:pPr algn="ctr"/>
                      <a:r>
                        <a:rPr lang="en-GB" sz="2800" dirty="0">
                          <a:solidFill>
                            <a:srgbClr val="002060"/>
                          </a:solidFill>
                          <a:latin typeface="Century Gothic" panose="020B0502020202020204" pitchFamily="34" charset="0"/>
                        </a:rPr>
                        <a:t>in the morning</a:t>
                      </a:r>
                    </a:p>
                  </a:txBody>
                  <a:tcPr>
                    <a:lnL w="28575" cap="flat" cmpd="sng" algn="ctr">
                      <a:solidFill>
                        <a:srgbClr val="002060"/>
                      </a:solidFill>
                      <a:prstDash val="dot"/>
                      <a:round/>
                      <a:headEnd type="none" w="med" len="med"/>
                      <a:tailEnd type="none" w="med" len="med"/>
                    </a:lnL>
                    <a:lnR w="28575" cap="flat" cmpd="sng" algn="ctr">
                      <a:solidFill>
                        <a:srgbClr val="002060"/>
                      </a:solidFill>
                      <a:prstDash val="dot"/>
                      <a:round/>
                      <a:headEnd type="none" w="med" len="med"/>
                      <a:tailEnd type="none" w="med" len="med"/>
                    </a:lnR>
                    <a:lnT w="28575" cap="flat" cmpd="sng" algn="ctr">
                      <a:solidFill>
                        <a:srgbClr val="002060"/>
                      </a:solidFill>
                      <a:prstDash val="dot"/>
                      <a:round/>
                      <a:headEnd type="none" w="med" len="med"/>
                      <a:tailEnd type="none" w="med" len="med"/>
                    </a:lnT>
                    <a:lnB w="28575" cap="flat" cmpd="sng" algn="ctr">
                      <a:solidFill>
                        <a:srgbClr val="002060"/>
                      </a:solidFill>
                      <a:prstDash val="dot"/>
                      <a:round/>
                      <a:headEnd type="none" w="med" len="med"/>
                      <a:tailEnd type="none" w="med" len="med"/>
                    </a:lnB>
                  </a:tcPr>
                </a:tc>
                <a:extLst>
                  <a:ext uri="{0D108BD9-81ED-4DB2-BD59-A6C34878D82A}">
                    <a16:rowId xmlns:a16="http://schemas.microsoft.com/office/drawing/2014/main" val="2991609719"/>
                  </a:ext>
                </a:extLst>
              </a:tr>
              <a:tr h="524183">
                <a:tc>
                  <a:txBody>
                    <a:bodyPr/>
                    <a:lstStyle/>
                    <a:p>
                      <a:pPr algn="ctr"/>
                      <a:r>
                        <a:rPr lang="en-GB" sz="2800" dirty="0">
                          <a:solidFill>
                            <a:srgbClr val="002060"/>
                          </a:solidFill>
                          <a:latin typeface="Century Gothic" panose="020B0502020202020204" pitchFamily="34" charset="0"/>
                        </a:rPr>
                        <a:t>in the park</a:t>
                      </a:r>
                    </a:p>
                  </a:txBody>
                  <a:tcPr>
                    <a:lnL w="28575" cap="flat" cmpd="sng" algn="ctr">
                      <a:solidFill>
                        <a:srgbClr val="002060"/>
                      </a:solidFill>
                      <a:prstDash val="dot"/>
                      <a:round/>
                      <a:headEnd type="none" w="med" len="med"/>
                      <a:tailEnd type="none" w="med" len="med"/>
                    </a:lnL>
                    <a:lnR w="28575" cap="flat" cmpd="sng" algn="ctr">
                      <a:solidFill>
                        <a:srgbClr val="002060"/>
                      </a:solidFill>
                      <a:prstDash val="dot"/>
                      <a:round/>
                      <a:headEnd type="none" w="med" len="med"/>
                      <a:tailEnd type="none" w="med" len="med"/>
                    </a:lnR>
                    <a:lnT w="28575" cap="flat" cmpd="sng" algn="ctr">
                      <a:solidFill>
                        <a:srgbClr val="002060"/>
                      </a:solidFill>
                      <a:prstDash val="dot"/>
                      <a:round/>
                      <a:headEnd type="none" w="med" len="med"/>
                      <a:tailEnd type="none" w="med" len="med"/>
                    </a:lnT>
                    <a:lnB w="28575" cap="flat" cmpd="sng" algn="ctr">
                      <a:solidFill>
                        <a:srgbClr val="002060"/>
                      </a:solidFill>
                      <a:prstDash val="dot"/>
                      <a:round/>
                      <a:headEnd type="none" w="med" len="med"/>
                      <a:tailEnd type="none" w="med" len="med"/>
                    </a:lnB>
                  </a:tcPr>
                </a:tc>
                <a:extLst>
                  <a:ext uri="{0D108BD9-81ED-4DB2-BD59-A6C34878D82A}">
                    <a16:rowId xmlns:a16="http://schemas.microsoft.com/office/drawing/2014/main" val="3374366177"/>
                  </a:ext>
                </a:extLst>
              </a:tr>
              <a:tr h="524183">
                <a:tc>
                  <a:txBody>
                    <a:bodyPr/>
                    <a:lstStyle/>
                    <a:p>
                      <a:pPr algn="ctr"/>
                      <a:r>
                        <a:rPr lang="en-GB" sz="2800" dirty="0">
                          <a:solidFill>
                            <a:srgbClr val="002060"/>
                          </a:solidFill>
                          <a:latin typeface="Century Gothic" panose="020B0502020202020204" pitchFamily="34" charset="0"/>
                        </a:rPr>
                        <a:t>uniform</a:t>
                      </a:r>
                    </a:p>
                  </a:txBody>
                  <a:tcPr>
                    <a:lnL w="28575" cap="flat" cmpd="sng" algn="ctr">
                      <a:solidFill>
                        <a:srgbClr val="002060"/>
                      </a:solidFill>
                      <a:prstDash val="dot"/>
                      <a:round/>
                      <a:headEnd type="none" w="med" len="med"/>
                      <a:tailEnd type="none" w="med" len="med"/>
                    </a:lnL>
                    <a:lnR w="28575" cap="flat" cmpd="sng" algn="ctr">
                      <a:solidFill>
                        <a:srgbClr val="002060"/>
                      </a:solidFill>
                      <a:prstDash val="dot"/>
                      <a:round/>
                      <a:headEnd type="none" w="med" len="med"/>
                      <a:tailEnd type="none" w="med" len="med"/>
                    </a:lnR>
                    <a:lnT w="28575" cap="flat" cmpd="sng" algn="ctr">
                      <a:solidFill>
                        <a:srgbClr val="002060"/>
                      </a:solidFill>
                      <a:prstDash val="dot"/>
                      <a:round/>
                      <a:headEnd type="none" w="med" len="med"/>
                      <a:tailEnd type="none" w="med" len="med"/>
                    </a:lnT>
                    <a:lnB w="28575" cap="flat" cmpd="sng" algn="ctr">
                      <a:solidFill>
                        <a:srgbClr val="002060"/>
                      </a:solidFill>
                      <a:prstDash val="dot"/>
                      <a:round/>
                      <a:headEnd type="none" w="med" len="med"/>
                      <a:tailEnd type="none" w="med" len="med"/>
                    </a:lnB>
                  </a:tcPr>
                </a:tc>
                <a:extLst>
                  <a:ext uri="{0D108BD9-81ED-4DB2-BD59-A6C34878D82A}">
                    <a16:rowId xmlns:a16="http://schemas.microsoft.com/office/drawing/2014/main" val="1171822775"/>
                  </a:ext>
                </a:extLst>
              </a:tr>
              <a:tr h="524183">
                <a:tc>
                  <a:txBody>
                    <a:bodyPr/>
                    <a:lstStyle/>
                    <a:p>
                      <a:pPr algn="ctr"/>
                      <a:r>
                        <a:rPr lang="en-GB" sz="2800" dirty="0">
                          <a:solidFill>
                            <a:srgbClr val="002060"/>
                          </a:solidFill>
                          <a:latin typeface="Century Gothic" panose="020B0502020202020204" pitchFamily="34" charset="0"/>
                        </a:rPr>
                        <a:t>typical food</a:t>
                      </a:r>
                    </a:p>
                  </a:txBody>
                  <a:tcPr>
                    <a:lnL w="28575" cap="flat" cmpd="sng" algn="ctr">
                      <a:solidFill>
                        <a:srgbClr val="002060"/>
                      </a:solidFill>
                      <a:prstDash val="dot"/>
                      <a:round/>
                      <a:headEnd type="none" w="med" len="med"/>
                      <a:tailEnd type="none" w="med" len="med"/>
                    </a:lnL>
                    <a:lnR w="28575" cap="flat" cmpd="sng" algn="ctr">
                      <a:solidFill>
                        <a:srgbClr val="002060"/>
                      </a:solidFill>
                      <a:prstDash val="dot"/>
                      <a:round/>
                      <a:headEnd type="none" w="med" len="med"/>
                      <a:tailEnd type="none" w="med" len="med"/>
                    </a:lnR>
                    <a:lnT w="28575" cap="flat" cmpd="sng" algn="ctr">
                      <a:solidFill>
                        <a:srgbClr val="002060"/>
                      </a:solidFill>
                      <a:prstDash val="dot"/>
                      <a:round/>
                      <a:headEnd type="none" w="med" len="med"/>
                      <a:tailEnd type="none" w="med" len="med"/>
                    </a:lnT>
                    <a:lnB w="28575" cap="flat" cmpd="sng" algn="ctr">
                      <a:solidFill>
                        <a:srgbClr val="002060"/>
                      </a:solidFill>
                      <a:prstDash val="dot"/>
                      <a:round/>
                      <a:headEnd type="none" w="med" len="med"/>
                      <a:tailEnd type="none" w="med" len="med"/>
                    </a:lnB>
                  </a:tcPr>
                </a:tc>
                <a:extLst>
                  <a:ext uri="{0D108BD9-81ED-4DB2-BD59-A6C34878D82A}">
                    <a16:rowId xmlns:a16="http://schemas.microsoft.com/office/drawing/2014/main" val="4040533588"/>
                  </a:ext>
                </a:extLst>
              </a:tr>
              <a:tr h="524183">
                <a:tc>
                  <a:txBody>
                    <a:bodyPr/>
                    <a:lstStyle/>
                    <a:p>
                      <a:pPr algn="ctr"/>
                      <a:r>
                        <a:rPr lang="en-GB" sz="2800" dirty="0">
                          <a:solidFill>
                            <a:srgbClr val="002060"/>
                          </a:solidFill>
                          <a:latin typeface="Century Gothic" panose="020B0502020202020204" pitchFamily="34" charset="0"/>
                        </a:rPr>
                        <a:t>a lot</a:t>
                      </a:r>
                    </a:p>
                  </a:txBody>
                  <a:tcPr>
                    <a:lnL w="28575" cap="flat" cmpd="sng" algn="ctr">
                      <a:solidFill>
                        <a:srgbClr val="002060"/>
                      </a:solidFill>
                      <a:prstDash val="dot"/>
                      <a:round/>
                      <a:headEnd type="none" w="med" len="med"/>
                      <a:tailEnd type="none" w="med" len="med"/>
                    </a:lnL>
                    <a:lnR w="28575" cap="flat" cmpd="sng" algn="ctr">
                      <a:solidFill>
                        <a:srgbClr val="002060"/>
                      </a:solidFill>
                      <a:prstDash val="dot"/>
                      <a:round/>
                      <a:headEnd type="none" w="med" len="med"/>
                      <a:tailEnd type="none" w="med" len="med"/>
                    </a:lnR>
                    <a:lnT w="28575" cap="flat" cmpd="sng" algn="ctr">
                      <a:solidFill>
                        <a:srgbClr val="002060"/>
                      </a:solidFill>
                      <a:prstDash val="dot"/>
                      <a:round/>
                      <a:headEnd type="none" w="med" len="med"/>
                      <a:tailEnd type="none" w="med" len="med"/>
                    </a:lnT>
                    <a:lnB w="28575" cap="flat" cmpd="sng" algn="ctr">
                      <a:solidFill>
                        <a:srgbClr val="002060"/>
                      </a:solidFill>
                      <a:prstDash val="dot"/>
                      <a:round/>
                      <a:headEnd type="none" w="med" len="med"/>
                      <a:tailEnd type="none" w="med" len="med"/>
                    </a:lnB>
                  </a:tcPr>
                </a:tc>
                <a:extLst>
                  <a:ext uri="{0D108BD9-81ED-4DB2-BD59-A6C34878D82A}">
                    <a16:rowId xmlns:a16="http://schemas.microsoft.com/office/drawing/2014/main" val="864138392"/>
                  </a:ext>
                </a:extLst>
              </a:tr>
              <a:tr h="524183">
                <a:tc>
                  <a:txBody>
                    <a:bodyPr/>
                    <a:lstStyle/>
                    <a:p>
                      <a:pPr algn="ctr"/>
                      <a:r>
                        <a:rPr lang="en-GB" sz="2800" b="0" dirty="0">
                          <a:solidFill>
                            <a:srgbClr val="002060"/>
                          </a:solidFill>
                          <a:latin typeface="Century Gothic" panose="020B0502020202020204" pitchFamily="34" charset="0"/>
                        </a:rPr>
                        <a:t>words</a:t>
                      </a:r>
                    </a:p>
                  </a:txBody>
                  <a:tcPr>
                    <a:lnL w="28575" cap="flat" cmpd="sng" algn="ctr">
                      <a:solidFill>
                        <a:srgbClr val="002060"/>
                      </a:solidFill>
                      <a:prstDash val="dot"/>
                      <a:round/>
                      <a:headEnd type="none" w="med" len="med"/>
                      <a:tailEnd type="none" w="med" len="med"/>
                    </a:lnL>
                    <a:lnR w="28575" cap="flat" cmpd="sng" algn="ctr">
                      <a:solidFill>
                        <a:srgbClr val="002060"/>
                      </a:solidFill>
                      <a:prstDash val="dot"/>
                      <a:round/>
                      <a:headEnd type="none" w="med" len="med"/>
                      <a:tailEnd type="none" w="med" len="med"/>
                    </a:lnR>
                    <a:lnT w="28575" cap="flat" cmpd="sng" algn="ctr">
                      <a:solidFill>
                        <a:srgbClr val="002060"/>
                      </a:solidFill>
                      <a:prstDash val="dot"/>
                      <a:round/>
                      <a:headEnd type="none" w="med" len="med"/>
                      <a:tailEnd type="none" w="med" len="med"/>
                    </a:lnT>
                    <a:lnB w="28575" cap="flat" cmpd="sng" algn="ctr">
                      <a:solidFill>
                        <a:srgbClr val="002060"/>
                      </a:solidFill>
                      <a:prstDash val="dot"/>
                      <a:round/>
                      <a:headEnd type="none" w="med" len="med"/>
                      <a:tailEnd type="none" w="med" len="med"/>
                    </a:lnB>
                  </a:tcPr>
                </a:tc>
                <a:extLst>
                  <a:ext uri="{0D108BD9-81ED-4DB2-BD59-A6C34878D82A}">
                    <a16:rowId xmlns:a16="http://schemas.microsoft.com/office/drawing/2014/main" val="1405338175"/>
                  </a:ext>
                </a:extLst>
              </a:tr>
              <a:tr h="524183">
                <a:tc>
                  <a:txBody>
                    <a:bodyPr/>
                    <a:lstStyle/>
                    <a:p>
                      <a:pPr algn="ctr"/>
                      <a:r>
                        <a:rPr lang="en-GB" sz="2800" b="0" dirty="0">
                          <a:solidFill>
                            <a:srgbClr val="002060"/>
                          </a:solidFill>
                          <a:latin typeface="Century Gothic" panose="020B0502020202020204" pitchFamily="34" charset="0"/>
                        </a:rPr>
                        <a:t>basketball</a:t>
                      </a:r>
                    </a:p>
                  </a:txBody>
                  <a:tcPr>
                    <a:lnL w="28575" cap="flat" cmpd="sng" algn="ctr">
                      <a:solidFill>
                        <a:srgbClr val="002060"/>
                      </a:solidFill>
                      <a:prstDash val="dot"/>
                      <a:round/>
                      <a:headEnd type="none" w="med" len="med"/>
                      <a:tailEnd type="none" w="med" len="med"/>
                    </a:lnL>
                    <a:lnR w="28575" cap="flat" cmpd="sng" algn="ctr">
                      <a:solidFill>
                        <a:srgbClr val="002060"/>
                      </a:solidFill>
                      <a:prstDash val="dot"/>
                      <a:round/>
                      <a:headEnd type="none" w="med" len="med"/>
                      <a:tailEnd type="none" w="med" len="med"/>
                    </a:lnR>
                    <a:lnT w="28575" cap="flat" cmpd="sng" algn="ctr">
                      <a:solidFill>
                        <a:srgbClr val="002060"/>
                      </a:solidFill>
                      <a:prstDash val="dot"/>
                      <a:round/>
                      <a:headEnd type="none" w="med" len="med"/>
                      <a:tailEnd type="none" w="med" len="med"/>
                    </a:lnT>
                    <a:lnB w="28575" cap="flat" cmpd="sng" algn="ctr">
                      <a:solidFill>
                        <a:srgbClr val="002060"/>
                      </a:solidFill>
                      <a:prstDash val="dot"/>
                      <a:round/>
                      <a:headEnd type="none" w="med" len="med"/>
                      <a:tailEnd type="none" w="med" len="med"/>
                    </a:lnB>
                  </a:tcPr>
                </a:tc>
                <a:extLst>
                  <a:ext uri="{0D108BD9-81ED-4DB2-BD59-A6C34878D82A}">
                    <a16:rowId xmlns:a16="http://schemas.microsoft.com/office/drawing/2014/main" val="3855896775"/>
                  </a:ext>
                </a:extLst>
              </a:tr>
              <a:tr h="524183">
                <a:tc>
                  <a:txBody>
                    <a:bodyPr/>
                    <a:lstStyle/>
                    <a:p>
                      <a:pPr algn="ctr"/>
                      <a:r>
                        <a:rPr lang="en-GB" sz="2800" b="0" dirty="0">
                          <a:solidFill>
                            <a:srgbClr val="002060"/>
                          </a:solidFill>
                          <a:latin typeface="Century Gothic" panose="020B0502020202020204" pitchFamily="34" charset="0"/>
                        </a:rPr>
                        <a:t>Spanish</a:t>
                      </a:r>
                    </a:p>
                  </a:txBody>
                  <a:tcPr>
                    <a:lnL w="28575" cap="flat" cmpd="sng" algn="ctr">
                      <a:solidFill>
                        <a:srgbClr val="002060"/>
                      </a:solidFill>
                      <a:prstDash val="dot"/>
                      <a:round/>
                      <a:headEnd type="none" w="med" len="med"/>
                      <a:tailEnd type="none" w="med" len="med"/>
                    </a:lnL>
                    <a:lnR w="28575" cap="flat" cmpd="sng" algn="ctr">
                      <a:solidFill>
                        <a:srgbClr val="002060"/>
                      </a:solidFill>
                      <a:prstDash val="dot"/>
                      <a:round/>
                      <a:headEnd type="none" w="med" len="med"/>
                      <a:tailEnd type="none" w="med" len="med"/>
                    </a:lnR>
                    <a:lnT w="28575" cap="flat" cmpd="sng" algn="ctr">
                      <a:solidFill>
                        <a:srgbClr val="002060"/>
                      </a:solidFill>
                      <a:prstDash val="dot"/>
                      <a:round/>
                      <a:headEnd type="none" w="med" len="med"/>
                      <a:tailEnd type="none" w="med" len="med"/>
                    </a:lnT>
                    <a:lnB w="28575" cap="flat" cmpd="sng" algn="ctr">
                      <a:solidFill>
                        <a:srgbClr val="002060"/>
                      </a:solidFill>
                      <a:prstDash val="dot"/>
                      <a:round/>
                      <a:headEnd type="none" w="med" len="med"/>
                      <a:tailEnd type="none" w="med" len="med"/>
                    </a:lnB>
                  </a:tcPr>
                </a:tc>
                <a:extLst>
                  <a:ext uri="{0D108BD9-81ED-4DB2-BD59-A6C34878D82A}">
                    <a16:rowId xmlns:a16="http://schemas.microsoft.com/office/drawing/2014/main" val="1860500164"/>
                  </a:ext>
                </a:extLst>
              </a:tr>
              <a:tr h="524183">
                <a:tc>
                  <a:txBody>
                    <a:bodyPr/>
                    <a:lstStyle/>
                    <a:p>
                      <a:pPr algn="ctr"/>
                      <a:r>
                        <a:rPr lang="en-GB" sz="2800" b="0" dirty="0">
                          <a:solidFill>
                            <a:srgbClr val="002060"/>
                          </a:solidFill>
                          <a:latin typeface="Century Gothic" panose="020B0502020202020204" pitchFamily="34" charset="0"/>
                        </a:rPr>
                        <a:t>messages</a:t>
                      </a:r>
                    </a:p>
                  </a:txBody>
                  <a:tcPr>
                    <a:lnL w="28575" cap="flat" cmpd="sng" algn="ctr">
                      <a:solidFill>
                        <a:srgbClr val="002060"/>
                      </a:solidFill>
                      <a:prstDash val="dot"/>
                      <a:round/>
                      <a:headEnd type="none" w="med" len="med"/>
                      <a:tailEnd type="none" w="med" len="med"/>
                    </a:lnL>
                    <a:lnR w="28575" cap="flat" cmpd="sng" algn="ctr">
                      <a:solidFill>
                        <a:srgbClr val="002060"/>
                      </a:solidFill>
                      <a:prstDash val="dot"/>
                      <a:round/>
                      <a:headEnd type="none" w="med" len="med"/>
                      <a:tailEnd type="none" w="med" len="med"/>
                    </a:lnR>
                    <a:lnT w="28575" cap="flat" cmpd="sng" algn="ctr">
                      <a:solidFill>
                        <a:srgbClr val="002060"/>
                      </a:solidFill>
                      <a:prstDash val="dot"/>
                      <a:round/>
                      <a:headEnd type="none" w="med" len="med"/>
                      <a:tailEnd type="none" w="med" len="med"/>
                    </a:lnT>
                    <a:lnB w="28575" cap="flat" cmpd="sng" algn="ctr">
                      <a:solidFill>
                        <a:srgbClr val="002060"/>
                      </a:solidFill>
                      <a:prstDash val="dot"/>
                      <a:round/>
                      <a:headEnd type="none" w="med" len="med"/>
                      <a:tailEnd type="none" w="med" len="med"/>
                    </a:lnB>
                  </a:tcPr>
                </a:tc>
                <a:extLst>
                  <a:ext uri="{0D108BD9-81ED-4DB2-BD59-A6C34878D82A}">
                    <a16:rowId xmlns:a16="http://schemas.microsoft.com/office/drawing/2014/main" val="1396458150"/>
                  </a:ext>
                </a:extLst>
              </a:tr>
              <a:tr h="524183">
                <a:tc>
                  <a:txBody>
                    <a:bodyPr/>
                    <a:lstStyle/>
                    <a:p>
                      <a:pPr algn="ctr"/>
                      <a:endParaRPr lang="en-GB" sz="2800" b="0" dirty="0">
                        <a:solidFill>
                          <a:srgbClr val="002060"/>
                        </a:solidFill>
                        <a:latin typeface="Century Gothic" panose="020B0502020202020204" pitchFamily="34" charset="0"/>
                      </a:endParaRPr>
                    </a:p>
                  </a:txBody>
                  <a:tcPr>
                    <a:lnL w="28575" cap="flat" cmpd="sng" algn="ctr">
                      <a:solidFill>
                        <a:srgbClr val="002060"/>
                      </a:solidFill>
                      <a:prstDash val="dot"/>
                      <a:round/>
                      <a:headEnd type="none" w="med" len="med"/>
                      <a:tailEnd type="none" w="med" len="med"/>
                    </a:lnL>
                    <a:lnR w="28575" cap="flat" cmpd="sng" algn="ctr">
                      <a:solidFill>
                        <a:srgbClr val="002060"/>
                      </a:solidFill>
                      <a:prstDash val="dot"/>
                      <a:round/>
                      <a:headEnd type="none" w="med" len="med"/>
                      <a:tailEnd type="none" w="med" len="med"/>
                    </a:lnR>
                    <a:lnT w="28575" cap="flat" cmpd="sng" algn="ctr">
                      <a:solidFill>
                        <a:srgbClr val="002060"/>
                      </a:solidFill>
                      <a:prstDash val="dot"/>
                      <a:round/>
                      <a:headEnd type="none" w="med" len="med"/>
                      <a:tailEnd type="none" w="med" len="med"/>
                    </a:lnT>
                    <a:lnB w="28575" cap="flat" cmpd="sng" algn="ctr">
                      <a:solidFill>
                        <a:srgbClr val="002060"/>
                      </a:solidFill>
                      <a:prstDash val="dot"/>
                      <a:round/>
                      <a:headEnd type="none" w="med" len="med"/>
                      <a:tailEnd type="none" w="med" len="med"/>
                    </a:lnB>
                  </a:tcPr>
                </a:tc>
                <a:extLst>
                  <a:ext uri="{0D108BD9-81ED-4DB2-BD59-A6C34878D82A}">
                    <a16:rowId xmlns:a16="http://schemas.microsoft.com/office/drawing/2014/main" val="1753592401"/>
                  </a:ext>
                </a:extLst>
              </a:tr>
            </a:tbl>
          </a:graphicData>
        </a:graphic>
      </p:graphicFrame>
      <p:pic>
        <p:nvPicPr>
          <p:cNvPr id="4100" name="Picture 4" descr="Gráficos vectoriales gratis de Icono">
            <a:extLst>
              <a:ext uri="{FF2B5EF4-FFF2-40B4-BE49-F238E27FC236}">
                <a16:creationId xmlns:a16="http://schemas.microsoft.com/office/drawing/2014/main" id="{FB8FC14B-3213-B73C-C133-88FC5EEDFC6B}"/>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9118600" y="6073478"/>
            <a:ext cx="371384" cy="416734"/>
          </a:xfrm>
          <a:prstGeom prst="rect">
            <a:avLst/>
          </a:prstGeom>
          <a:noFill/>
          <a:extLst>
            <a:ext uri="{909E8E84-426E-40DD-AFC4-6F175D3DCCD1}">
              <a14:hiddenFill xmlns:a14="http://schemas.microsoft.com/office/drawing/2010/main">
                <a:solidFill>
                  <a:srgbClr val="FFFFFF"/>
                </a:solidFill>
              </a14:hiddenFill>
            </a:ext>
          </a:extLst>
        </p:spPr>
      </p:pic>
      <p:sp>
        <p:nvSpPr>
          <p:cNvPr id="3" name="Google Shape;167;p2">
            <a:extLst>
              <a:ext uri="{FF2B5EF4-FFF2-40B4-BE49-F238E27FC236}">
                <a16:creationId xmlns:a16="http://schemas.microsoft.com/office/drawing/2014/main" id="{DA782933-85F8-5F53-8FAF-55E0FF686703}"/>
              </a:ext>
            </a:extLst>
          </p:cNvPr>
          <p:cNvSpPr/>
          <p:nvPr/>
        </p:nvSpPr>
        <p:spPr>
          <a:xfrm>
            <a:off x="123171" y="128500"/>
            <a:ext cx="521370" cy="478471"/>
          </a:xfrm>
          <a:prstGeom prst="roundRect">
            <a:avLst>
              <a:gd name="adj" fmla="val 16667"/>
            </a:avLst>
          </a:prstGeom>
          <a:solidFill>
            <a:srgbClr val="00B050"/>
          </a:solidFill>
          <a:ln w="12700" cap="flat" cmpd="sng">
            <a:no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dirty="0">
              <a:ln>
                <a:noFill/>
              </a:ln>
              <a:solidFill>
                <a:srgbClr val="FFFFFF"/>
              </a:solidFill>
              <a:effectLst/>
              <a:uLnTx/>
              <a:uFillTx/>
              <a:latin typeface="Calibri"/>
              <a:ea typeface="Calibri"/>
              <a:cs typeface="Calibri"/>
              <a:sym typeface="Calibri"/>
            </a:endParaRPr>
          </a:p>
        </p:txBody>
      </p:sp>
      <p:sp>
        <p:nvSpPr>
          <p:cNvPr id="4" name="Rectangle: Rounded Corners 3">
            <a:extLst>
              <a:ext uri="{FF2B5EF4-FFF2-40B4-BE49-F238E27FC236}">
                <a16:creationId xmlns:a16="http://schemas.microsoft.com/office/drawing/2014/main" id="{2B18C160-3851-49A2-88C4-3933AFCD531A}"/>
              </a:ext>
            </a:extLst>
          </p:cNvPr>
          <p:cNvSpPr/>
          <p:nvPr/>
        </p:nvSpPr>
        <p:spPr>
          <a:xfrm>
            <a:off x="474766" y="2603160"/>
            <a:ext cx="1484833" cy="825840"/>
          </a:xfrm>
          <a:prstGeom prst="roundRect">
            <a:avLst/>
          </a:prstGeom>
          <a:noFill/>
          <a:ln w="5715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Rectangle: Rounded Corners 17">
            <a:extLst>
              <a:ext uri="{FF2B5EF4-FFF2-40B4-BE49-F238E27FC236}">
                <a16:creationId xmlns:a16="http://schemas.microsoft.com/office/drawing/2014/main" id="{37822FC7-D139-475D-B080-F39550683754}"/>
              </a:ext>
            </a:extLst>
          </p:cNvPr>
          <p:cNvSpPr/>
          <p:nvPr/>
        </p:nvSpPr>
        <p:spPr>
          <a:xfrm>
            <a:off x="2140120" y="1777320"/>
            <a:ext cx="1377267" cy="1014252"/>
          </a:xfrm>
          <a:prstGeom prst="roundRect">
            <a:avLst/>
          </a:prstGeom>
          <a:noFill/>
          <a:ln w="5715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Rectangle: Rounded Corners 18">
            <a:extLst>
              <a:ext uri="{FF2B5EF4-FFF2-40B4-BE49-F238E27FC236}">
                <a16:creationId xmlns:a16="http://schemas.microsoft.com/office/drawing/2014/main" id="{96BCD74E-4350-4407-985D-8D581B0BA1BF}"/>
              </a:ext>
            </a:extLst>
          </p:cNvPr>
          <p:cNvSpPr/>
          <p:nvPr/>
        </p:nvSpPr>
        <p:spPr>
          <a:xfrm>
            <a:off x="4440324" y="1828962"/>
            <a:ext cx="2473432" cy="479340"/>
          </a:xfrm>
          <a:prstGeom prst="roundRect">
            <a:avLst/>
          </a:prstGeom>
          <a:noFill/>
          <a:ln w="5715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Rectangle: Rounded Corners 19">
            <a:extLst>
              <a:ext uri="{FF2B5EF4-FFF2-40B4-BE49-F238E27FC236}">
                <a16:creationId xmlns:a16="http://schemas.microsoft.com/office/drawing/2014/main" id="{9C0DFEDD-C7D6-4847-837F-720A6907E5DE}"/>
              </a:ext>
            </a:extLst>
          </p:cNvPr>
          <p:cNvSpPr/>
          <p:nvPr/>
        </p:nvSpPr>
        <p:spPr>
          <a:xfrm>
            <a:off x="7801831" y="1303303"/>
            <a:ext cx="3005132" cy="479340"/>
          </a:xfrm>
          <a:prstGeom prst="roundRect">
            <a:avLst/>
          </a:prstGeom>
          <a:noFill/>
          <a:ln w="5715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Speech Bubble: Rectangle with Corners Rounded 20">
            <a:extLst>
              <a:ext uri="{FF2B5EF4-FFF2-40B4-BE49-F238E27FC236}">
                <a16:creationId xmlns:a16="http://schemas.microsoft.com/office/drawing/2014/main" id="{7447987C-9D65-4D9A-A02E-2B996010D230}"/>
              </a:ext>
            </a:extLst>
          </p:cNvPr>
          <p:cNvSpPr/>
          <p:nvPr/>
        </p:nvSpPr>
        <p:spPr>
          <a:xfrm>
            <a:off x="550692" y="4004689"/>
            <a:ext cx="2913457" cy="1015664"/>
          </a:xfrm>
          <a:prstGeom prst="wedgeRoundRectCallout">
            <a:avLst>
              <a:gd name="adj1" fmla="val -56478"/>
              <a:gd name="adj2" fmla="val -1204"/>
              <a:gd name="adj3" fmla="val 16667"/>
            </a:avLst>
          </a:prstGeom>
          <a:solidFill>
            <a:srgbClr val="FF4B94"/>
          </a:solidFill>
          <a:ln>
            <a:solidFill>
              <a:srgbClr val="FF4B9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FFFFFF"/>
              </a:solidFill>
              <a:effectLst/>
              <a:uLnTx/>
              <a:uFillTx/>
              <a:latin typeface="Arial"/>
            </a:endParaRPr>
          </a:p>
        </p:txBody>
      </p:sp>
      <p:sp>
        <p:nvSpPr>
          <p:cNvPr id="22" name="TextBox 21">
            <a:extLst>
              <a:ext uri="{FF2B5EF4-FFF2-40B4-BE49-F238E27FC236}">
                <a16:creationId xmlns:a16="http://schemas.microsoft.com/office/drawing/2014/main" id="{0FC624E2-9180-4654-BAA6-7EE4B0FCF316}"/>
              </a:ext>
            </a:extLst>
          </p:cNvPr>
          <p:cNvSpPr txBox="1"/>
          <p:nvPr/>
        </p:nvSpPr>
        <p:spPr>
          <a:xfrm>
            <a:off x="730421" y="4097022"/>
            <a:ext cx="2758468" cy="830997"/>
          </a:xfrm>
          <a:prstGeom prst="rect">
            <a:avLst/>
          </a:prstGeom>
          <a:noFill/>
          <a:ln>
            <a:no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Tx/>
              <a:buNone/>
              <a:tabLst/>
              <a:defRPr/>
            </a:pPr>
            <a:r>
              <a:rPr lang="en-GB" sz="2400" b="1" spc="-1" dirty="0" err="1">
                <a:solidFill>
                  <a:srgbClr val="FFFFFF"/>
                </a:solidFill>
                <a:latin typeface="Century Gothic" panose="020B0502020202020204" pitchFamily="34" charset="0"/>
                <a:ea typeface="Century Gothic"/>
              </a:rPr>
              <a:t>Amamos</a:t>
            </a:r>
            <a:r>
              <a:rPr lang="en-GB" sz="2400" b="1" spc="-1" dirty="0">
                <a:solidFill>
                  <a:srgbClr val="FFFFFF"/>
                </a:solidFill>
                <a:latin typeface="Century Gothic" panose="020B0502020202020204" pitchFamily="34" charset="0"/>
                <a:ea typeface="Century Gothic"/>
              </a:rPr>
              <a:t> </a:t>
            </a:r>
            <a:r>
              <a:rPr lang="en-GB" sz="2400" b="1" spc="-1" dirty="0" err="1">
                <a:solidFill>
                  <a:srgbClr val="FFFFFF"/>
                </a:solidFill>
                <a:latin typeface="Century Gothic" panose="020B0502020202020204" pitchFamily="34" charset="0"/>
                <a:ea typeface="Century Gothic"/>
              </a:rPr>
              <a:t>bailar</a:t>
            </a:r>
            <a:r>
              <a:rPr lang="en-GB" sz="2400" b="1" spc="-1" dirty="0">
                <a:solidFill>
                  <a:srgbClr val="FFFFFF"/>
                </a:solidFill>
                <a:latin typeface="Century Gothic" panose="020B0502020202020204" pitchFamily="34" charset="0"/>
                <a:ea typeface="Century Gothic"/>
              </a:rPr>
              <a:t> por la </a:t>
            </a:r>
            <a:r>
              <a:rPr lang="en-GB" sz="2400" b="1" spc="-1" dirty="0" err="1">
                <a:solidFill>
                  <a:srgbClr val="FFFFFF"/>
                </a:solidFill>
                <a:latin typeface="Century Gothic" panose="020B0502020202020204" pitchFamily="34" charset="0"/>
                <a:ea typeface="Century Gothic"/>
              </a:rPr>
              <a:t>mañana</a:t>
            </a:r>
            <a:r>
              <a:rPr lang="en-GB" sz="2400" b="1" spc="-1" dirty="0">
                <a:solidFill>
                  <a:srgbClr val="FFFFFF"/>
                </a:solidFill>
                <a:latin typeface="Century Gothic" panose="020B0502020202020204" pitchFamily="34" charset="0"/>
                <a:ea typeface="Century Gothic"/>
              </a:rPr>
              <a:t>.</a:t>
            </a:r>
            <a:endParaRPr kumimoji="0" lang="en-GB" sz="2400" b="1" i="0" u="none" strike="noStrike" kern="1200" cap="none" spc="-1" normalizeH="0" baseline="0" noProof="0" dirty="0">
              <a:ln>
                <a:noFill/>
              </a:ln>
              <a:solidFill>
                <a:srgbClr val="FFFFFF"/>
              </a:solidFill>
              <a:effectLst/>
              <a:uLnTx/>
              <a:uFillTx/>
              <a:latin typeface="Century Gothic" panose="020B0502020202020204" pitchFamily="34" charset="0"/>
              <a:ea typeface="Century Gothic"/>
            </a:endParaRPr>
          </a:p>
        </p:txBody>
      </p:sp>
      <p:sp>
        <p:nvSpPr>
          <p:cNvPr id="23" name="Speech Bubble: Rectangle with Corners Rounded 22">
            <a:extLst>
              <a:ext uri="{FF2B5EF4-FFF2-40B4-BE49-F238E27FC236}">
                <a16:creationId xmlns:a16="http://schemas.microsoft.com/office/drawing/2014/main" id="{10E7E390-8405-4A55-8FEA-53138EF79887}"/>
              </a:ext>
            </a:extLst>
          </p:cNvPr>
          <p:cNvSpPr/>
          <p:nvPr/>
        </p:nvSpPr>
        <p:spPr>
          <a:xfrm>
            <a:off x="522181" y="5416161"/>
            <a:ext cx="2913457" cy="1015664"/>
          </a:xfrm>
          <a:prstGeom prst="wedgeRoundRectCallout">
            <a:avLst>
              <a:gd name="adj1" fmla="val 41888"/>
              <a:gd name="adj2" fmla="val 72357"/>
              <a:gd name="adj3" fmla="val 16667"/>
            </a:avLst>
          </a:prstGeom>
          <a:solidFill>
            <a:srgbClr val="FF4B94"/>
          </a:solidFill>
          <a:ln>
            <a:solidFill>
              <a:srgbClr val="FF4B9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FFFFFF"/>
              </a:solidFill>
              <a:effectLst/>
              <a:uLnTx/>
              <a:uFillTx/>
              <a:latin typeface="Arial"/>
            </a:endParaRPr>
          </a:p>
        </p:txBody>
      </p:sp>
      <p:sp>
        <p:nvSpPr>
          <p:cNvPr id="24" name="TextBox 23">
            <a:extLst>
              <a:ext uri="{FF2B5EF4-FFF2-40B4-BE49-F238E27FC236}">
                <a16:creationId xmlns:a16="http://schemas.microsoft.com/office/drawing/2014/main" id="{CE8FEA2D-B20B-4159-AA05-FBB8B528A92C}"/>
              </a:ext>
            </a:extLst>
          </p:cNvPr>
          <p:cNvSpPr txBox="1"/>
          <p:nvPr/>
        </p:nvSpPr>
        <p:spPr>
          <a:xfrm>
            <a:off x="701910" y="5508494"/>
            <a:ext cx="2758468" cy="830997"/>
          </a:xfrm>
          <a:prstGeom prst="rect">
            <a:avLst/>
          </a:prstGeom>
          <a:noFill/>
          <a:ln>
            <a:no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Tx/>
              <a:buNone/>
              <a:tabLst/>
              <a:defRPr/>
            </a:pPr>
            <a:r>
              <a:rPr lang="en-GB" sz="2400" b="1" spc="-1" dirty="0">
                <a:solidFill>
                  <a:srgbClr val="FFFFFF"/>
                </a:solidFill>
                <a:latin typeface="Century Gothic" panose="020B0502020202020204" pitchFamily="34" charset="0"/>
                <a:ea typeface="Century Gothic"/>
              </a:rPr>
              <a:t>We love dancing in the morning.</a:t>
            </a:r>
            <a:endParaRPr kumimoji="0" lang="en-GB" sz="2400" b="1" i="0" u="none" strike="noStrike" kern="1200" cap="none" spc="-1" normalizeH="0" baseline="0" noProof="0" dirty="0">
              <a:ln>
                <a:noFill/>
              </a:ln>
              <a:solidFill>
                <a:srgbClr val="FFFFFF"/>
              </a:solidFill>
              <a:effectLst/>
              <a:uLnTx/>
              <a:uFillTx/>
              <a:latin typeface="Century Gothic" panose="020B0502020202020204" pitchFamily="34" charset="0"/>
              <a:ea typeface="Century Gothic"/>
            </a:endParaRPr>
          </a:p>
        </p:txBody>
      </p:sp>
      <p:grpSp>
        <p:nvGrpSpPr>
          <p:cNvPr id="9" name="Group 8">
            <a:extLst>
              <a:ext uri="{FF2B5EF4-FFF2-40B4-BE49-F238E27FC236}">
                <a16:creationId xmlns:a16="http://schemas.microsoft.com/office/drawing/2014/main" id="{F8EC2FD9-A68C-4358-B570-BC23E9D4BD70}"/>
              </a:ext>
            </a:extLst>
          </p:cNvPr>
          <p:cNvGrpSpPr/>
          <p:nvPr/>
        </p:nvGrpSpPr>
        <p:grpSpPr>
          <a:xfrm>
            <a:off x="-95975" y="4441750"/>
            <a:ext cx="914400" cy="914400"/>
            <a:chOff x="-95975" y="4441750"/>
            <a:chExt cx="914400" cy="914400"/>
          </a:xfrm>
        </p:grpSpPr>
        <p:pic>
          <p:nvPicPr>
            <p:cNvPr id="6" name="Graphic 5" descr="User with solid fill">
              <a:extLst>
                <a:ext uri="{FF2B5EF4-FFF2-40B4-BE49-F238E27FC236}">
                  <a16:creationId xmlns:a16="http://schemas.microsoft.com/office/drawing/2014/main" id="{D183C7CE-4C8F-4693-B7BF-4EE29B3550D6}"/>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95975" y="4441750"/>
              <a:ext cx="914400" cy="914400"/>
            </a:xfrm>
            <a:prstGeom prst="rect">
              <a:avLst/>
            </a:prstGeom>
          </p:spPr>
        </p:pic>
        <p:sp>
          <p:nvSpPr>
            <p:cNvPr id="7" name="TextBox 6">
              <a:extLst>
                <a:ext uri="{FF2B5EF4-FFF2-40B4-BE49-F238E27FC236}">
                  <a16:creationId xmlns:a16="http://schemas.microsoft.com/office/drawing/2014/main" id="{7F6EBB7C-CE2C-4FEB-8AAC-29039270E246}"/>
                </a:ext>
              </a:extLst>
            </p:cNvPr>
            <p:cNvSpPr txBox="1"/>
            <p:nvPr/>
          </p:nvSpPr>
          <p:spPr>
            <a:xfrm>
              <a:off x="136975" y="4832930"/>
              <a:ext cx="385206" cy="523220"/>
            </a:xfrm>
            <a:prstGeom prst="rect">
              <a:avLst/>
            </a:prstGeom>
            <a:noFill/>
          </p:spPr>
          <p:txBody>
            <a:bodyPr wrap="square" rtlCol="0">
              <a:spAutoFit/>
            </a:bodyPr>
            <a:lstStyle/>
            <a:p>
              <a:r>
                <a:rPr lang="en-GB" sz="2800" dirty="0">
                  <a:solidFill>
                    <a:schemeClr val="bg1"/>
                  </a:solidFill>
                  <a:latin typeface="Cavolini" panose="03000502040302020204" pitchFamily="66" charset="0"/>
                  <a:cs typeface="Cavolini" panose="03000502040302020204" pitchFamily="66" charset="0"/>
                </a:rPr>
                <a:t>A</a:t>
              </a:r>
            </a:p>
          </p:txBody>
        </p:sp>
      </p:grpSp>
      <p:grpSp>
        <p:nvGrpSpPr>
          <p:cNvPr id="8" name="Group 7">
            <a:extLst>
              <a:ext uri="{FF2B5EF4-FFF2-40B4-BE49-F238E27FC236}">
                <a16:creationId xmlns:a16="http://schemas.microsoft.com/office/drawing/2014/main" id="{F0A05F6C-AB6D-447A-9EC0-CDCEEA663E21}"/>
              </a:ext>
            </a:extLst>
          </p:cNvPr>
          <p:cNvGrpSpPr/>
          <p:nvPr/>
        </p:nvGrpSpPr>
        <p:grpSpPr>
          <a:xfrm>
            <a:off x="3128661" y="5971620"/>
            <a:ext cx="914400" cy="914400"/>
            <a:chOff x="3128661" y="5971620"/>
            <a:chExt cx="914400" cy="914400"/>
          </a:xfrm>
        </p:grpSpPr>
        <p:pic>
          <p:nvPicPr>
            <p:cNvPr id="30" name="Graphic 29" descr="User with solid fill">
              <a:extLst>
                <a:ext uri="{FF2B5EF4-FFF2-40B4-BE49-F238E27FC236}">
                  <a16:creationId xmlns:a16="http://schemas.microsoft.com/office/drawing/2014/main" id="{D58227DC-381A-463D-94BC-C4B526DBC710}"/>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3128661" y="5971620"/>
              <a:ext cx="914400" cy="914400"/>
            </a:xfrm>
            <a:prstGeom prst="rect">
              <a:avLst/>
            </a:prstGeom>
          </p:spPr>
        </p:pic>
        <p:sp>
          <p:nvSpPr>
            <p:cNvPr id="31" name="TextBox 30">
              <a:extLst>
                <a:ext uri="{FF2B5EF4-FFF2-40B4-BE49-F238E27FC236}">
                  <a16:creationId xmlns:a16="http://schemas.microsoft.com/office/drawing/2014/main" id="{29F4D6DA-5201-414A-A35B-984D9EBF5B53}"/>
                </a:ext>
              </a:extLst>
            </p:cNvPr>
            <p:cNvSpPr txBox="1"/>
            <p:nvPr/>
          </p:nvSpPr>
          <p:spPr>
            <a:xfrm>
              <a:off x="3361611" y="6362800"/>
              <a:ext cx="385206" cy="523220"/>
            </a:xfrm>
            <a:prstGeom prst="rect">
              <a:avLst/>
            </a:prstGeom>
            <a:noFill/>
          </p:spPr>
          <p:txBody>
            <a:bodyPr wrap="square" rtlCol="0">
              <a:spAutoFit/>
            </a:bodyPr>
            <a:lstStyle/>
            <a:p>
              <a:r>
                <a:rPr lang="en-GB" sz="2800" dirty="0">
                  <a:solidFill>
                    <a:schemeClr val="bg1"/>
                  </a:solidFill>
                  <a:latin typeface="Cavolini" panose="03000502040302020204" pitchFamily="66" charset="0"/>
                  <a:cs typeface="Cavolini" panose="03000502040302020204" pitchFamily="66" charset="0"/>
                </a:rPr>
                <a:t>B</a:t>
              </a:r>
            </a:p>
          </p:txBody>
        </p:sp>
      </p:grpSp>
    </p:spTree>
    <p:extLst>
      <p:ext uri="{BB962C8B-B14F-4D97-AF65-F5344CB8AC3E}">
        <p14:creationId xmlns:p14="http://schemas.microsoft.com/office/powerpoint/2010/main" val="33030266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8"/>
                                        </p:tgtEl>
                                        <p:attrNameLst>
                                          <p:attrName>style.visibility</p:attrName>
                                        </p:attrNameLst>
                                      </p:cBhvr>
                                      <p:to>
                                        <p:strVal val="visible"/>
                                      </p:to>
                                    </p:set>
                                    <p:animEffect transition="in" filter="fade">
                                      <p:cBhvr>
                                        <p:cTn id="10" dur="500"/>
                                        <p:tgtEl>
                                          <p:spTgt spid="18"/>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9"/>
                                        </p:tgtEl>
                                        <p:attrNameLst>
                                          <p:attrName>style.visibility</p:attrName>
                                        </p:attrNameLst>
                                      </p:cBhvr>
                                      <p:to>
                                        <p:strVal val="visible"/>
                                      </p:to>
                                    </p:set>
                                    <p:animEffect transition="in" filter="fade">
                                      <p:cBhvr>
                                        <p:cTn id="15" dur="500"/>
                                        <p:tgtEl>
                                          <p:spTgt spid="19"/>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fade">
                                      <p:cBhvr>
                                        <p:cTn id="20" dur="500"/>
                                        <p:tgtEl>
                                          <p:spTgt spid="20"/>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fade">
                                      <p:cBhvr>
                                        <p:cTn id="25" dur="500"/>
                                        <p:tgtEl>
                                          <p:spTgt spid="9"/>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21"/>
                                        </p:tgtEl>
                                        <p:attrNameLst>
                                          <p:attrName>style.visibility</p:attrName>
                                        </p:attrNameLst>
                                      </p:cBhvr>
                                      <p:to>
                                        <p:strVal val="visible"/>
                                      </p:to>
                                    </p:set>
                                    <p:animEffect transition="in" filter="fade">
                                      <p:cBhvr>
                                        <p:cTn id="28" dur="500"/>
                                        <p:tgtEl>
                                          <p:spTgt spid="21"/>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22"/>
                                        </p:tgtEl>
                                        <p:attrNameLst>
                                          <p:attrName>style.visibility</p:attrName>
                                        </p:attrNameLst>
                                      </p:cBhvr>
                                      <p:to>
                                        <p:strVal val="visible"/>
                                      </p:to>
                                    </p:set>
                                    <p:animEffect transition="in" filter="fade">
                                      <p:cBhvr>
                                        <p:cTn id="31" dur="500"/>
                                        <p:tgtEl>
                                          <p:spTgt spid="22"/>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grpId="0" nodeType="clickEffect">
                                  <p:stCondLst>
                                    <p:cond delay="0"/>
                                  </p:stCondLst>
                                  <p:childTnLst>
                                    <p:set>
                                      <p:cBhvr>
                                        <p:cTn id="35" dur="1" fill="hold">
                                          <p:stCondLst>
                                            <p:cond delay="0"/>
                                          </p:stCondLst>
                                        </p:cTn>
                                        <p:tgtEl>
                                          <p:spTgt spid="23"/>
                                        </p:tgtEl>
                                        <p:attrNameLst>
                                          <p:attrName>style.visibility</p:attrName>
                                        </p:attrNameLst>
                                      </p:cBhvr>
                                      <p:to>
                                        <p:strVal val="visible"/>
                                      </p:to>
                                    </p:set>
                                    <p:animEffect transition="in" filter="fade">
                                      <p:cBhvr>
                                        <p:cTn id="36" dur="500"/>
                                        <p:tgtEl>
                                          <p:spTgt spid="23"/>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24"/>
                                        </p:tgtEl>
                                        <p:attrNameLst>
                                          <p:attrName>style.visibility</p:attrName>
                                        </p:attrNameLst>
                                      </p:cBhvr>
                                      <p:to>
                                        <p:strVal val="visible"/>
                                      </p:to>
                                    </p:set>
                                    <p:animEffect transition="in" filter="fade">
                                      <p:cBhvr>
                                        <p:cTn id="39" dur="500"/>
                                        <p:tgtEl>
                                          <p:spTgt spid="24"/>
                                        </p:tgtEl>
                                      </p:cBhvr>
                                    </p:animEffect>
                                  </p:childTnLst>
                                </p:cTn>
                              </p:par>
                              <p:par>
                                <p:cTn id="40" presetID="10" presetClass="entr" presetSubtype="0" fill="hold" nodeType="withEffect">
                                  <p:stCondLst>
                                    <p:cond delay="0"/>
                                  </p:stCondLst>
                                  <p:childTnLst>
                                    <p:set>
                                      <p:cBhvr>
                                        <p:cTn id="41" dur="1" fill="hold">
                                          <p:stCondLst>
                                            <p:cond delay="0"/>
                                          </p:stCondLst>
                                        </p:cTn>
                                        <p:tgtEl>
                                          <p:spTgt spid="8"/>
                                        </p:tgtEl>
                                        <p:attrNameLst>
                                          <p:attrName>style.visibility</p:attrName>
                                        </p:attrNameLst>
                                      </p:cBhvr>
                                      <p:to>
                                        <p:strVal val="visible"/>
                                      </p:to>
                                    </p:set>
                                    <p:animEffect transition="in" filter="fade">
                                      <p:cBhvr>
                                        <p:cTn id="4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8" grpId="0" animBg="1"/>
      <p:bldP spid="19" grpId="0" animBg="1"/>
      <p:bldP spid="20" grpId="0" animBg="1"/>
      <p:bldP spid="21" grpId="0" animBg="1"/>
      <p:bldP spid="22" grpId="0"/>
      <p:bldP spid="23" grpId="0" animBg="1"/>
      <p:bldP spid="24"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5D7D67-0354-4144-9687-63666CDEA2E4}"/>
              </a:ext>
            </a:extLst>
          </p:cNvPr>
          <p:cNvSpPr>
            <a:spLocks noGrp="1"/>
          </p:cNvSpPr>
          <p:nvPr>
            <p:ph type="title"/>
          </p:nvPr>
        </p:nvSpPr>
        <p:spPr>
          <a:xfrm>
            <a:off x="606440" y="106091"/>
            <a:ext cx="2866431" cy="582075"/>
          </a:xfrm>
        </p:spPr>
        <p:txBody>
          <a:bodyPr>
            <a:normAutofit fontScale="90000"/>
          </a:bodyPr>
          <a:lstStyle/>
          <a:p>
            <a:r>
              <a:rPr lang="en-GB" sz="2800" b="1" dirty="0">
                <a:solidFill>
                  <a:srgbClr val="002060"/>
                </a:solidFill>
                <a:latin typeface="Century Gothic" panose="020B0502020202020204" pitchFamily="34" charset="0"/>
                <a:ea typeface="Century Gothic"/>
                <a:cs typeface="Century Gothic"/>
                <a:sym typeface="Century Gothic"/>
              </a:rPr>
              <a:t>Follow up Extra 1: </a:t>
            </a:r>
            <a:endParaRPr lang="en-GB" sz="2800" dirty="0">
              <a:latin typeface="Century Gothic" panose="020B0502020202020204" pitchFamily="34" charset="0"/>
            </a:endParaRPr>
          </a:p>
        </p:txBody>
      </p:sp>
      <p:pic>
        <p:nvPicPr>
          <p:cNvPr id="19" name="Picture 2" descr="Brain, Idea, Think, Creativity">
            <a:extLst>
              <a:ext uri="{FF2B5EF4-FFF2-40B4-BE49-F238E27FC236}">
                <a16:creationId xmlns:a16="http://schemas.microsoft.com/office/drawing/2014/main" id="{B593F4DD-12E6-42AD-B4D7-FEBC5F5E0C8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57226" y="151544"/>
            <a:ext cx="1122323" cy="1122323"/>
          </a:xfrm>
          <a:prstGeom prst="rect">
            <a:avLst/>
          </a:prstGeom>
          <a:noFill/>
          <a:extLst>
            <a:ext uri="{909E8E84-426E-40DD-AFC4-6F175D3DCCD1}">
              <a14:hiddenFill xmlns:a14="http://schemas.microsoft.com/office/drawing/2010/main">
                <a:solidFill>
                  <a:srgbClr val="FFFFFF"/>
                </a:solidFill>
              </a14:hiddenFill>
            </a:ext>
          </a:extLst>
        </p:spPr>
      </p:pic>
      <p:sp>
        <p:nvSpPr>
          <p:cNvPr id="25" name="Title 1">
            <a:extLst>
              <a:ext uri="{FF2B5EF4-FFF2-40B4-BE49-F238E27FC236}">
                <a16:creationId xmlns:a16="http://schemas.microsoft.com/office/drawing/2014/main" id="{58F43770-8286-4189-9C2F-AFB22573CCB0}"/>
              </a:ext>
            </a:extLst>
          </p:cNvPr>
          <p:cNvSpPr txBox="1">
            <a:spLocks/>
          </p:cNvSpPr>
          <p:nvPr/>
        </p:nvSpPr>
        <p:spPr>
          <a:xfrm>
            <a:off x="10431110" y="1333754"/>
            <a:ext cx="1698356" cy="403881"/>
          </a:xfrm>
          <a:prstGeom prst="rect">
            <a:avLst/>
          </a:prstGeom>
          <a:solidFill>
            <a:srgbClr val="00B0F0"/>
          </a:solidFill>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GB" sz="2000" b="1" i="0" u="none" strike="noStrike" kern="1200" cap="none" spc="0" normalizeH="0" baseline="0" noProof="0" dirty="0">
                <a:ln>
                  <a:noFill/>
                </a:ln>
                <a:solidFill>
                  <a:prstClr val="white"/>
                </a:solidFill>
                <a:effectLst/>
                <a:uLnTx/>
                <a:uFillTx/>
                <a:latin typeface="Century Gothic" panose="020B0502020202020204" pitchFamily="34" charset="0"/>
                <a:ea typeface="+mj-ea"/>
                <a:cs typeface="+mj-cs"/>
              </a:rPr>
              <a:t>vocabulario</a:t>
            </a:r>
          </a:p>
        </p:txBody>
      </p:sp>
      <p:graphicFrame>
        <p:nvGraphicFramePr>
          <p:cNvPr id="47" name="Table 4">
            <a:extLst>
              <a:ext uri="{FF2B5EF4-FFF2-40B4-BE49-F238E27FC236}">
                <a16:creationId xmlns:a16="http://schemas.microsoft.com/office/drawing/2014/main" id="{86081372-E33F-4537-B8BF-87646FD7CBFF}"/>
              </a:ext>
            </a:extLst>
          </p:cNvPr>
          <p:cNvGraphicFramePr>
            <a:graphicFrameLocks noGrp="1"/>
          </p:cNvGraphicFramePr>
          <p:nvPr>
            <p:extLst>
              <p:ext uri="{D42A27DB-BD31-4B8C-83A1-F6EECF244321}">
                <p14:modId xmlns:p14="http://schemas.microsoft.com/office/powerpoint/2010/main" val="2934034601"/>
              </p:ext>
            </p:extLst>
          </p:nvPr>
        </p:nvGraphicFramePr>
        <p:xfrm>
          <a:off x="195588" y="1005576"/>
          <a:ext cx="9970004" cy="5730082"/>
        </p:xfrm>
        <a:graphic>
          <a:graphicData uri="http://schemas.openxmlformats.org/drawingml/2006/table">
            <a:tbl>
              <a:tblPr firstRow="1" bandRow="1">
                <a:tableStyleId>{5940675A-B579-460E-94D1-54222C63F5DA}</a:tableStyleId>
              </a:tblPr>
              <a:tblGrid>
                <a:gridCol w="1758532">
                  <a:extLst>
                    <a:ext uri="{9D8B030D-6E8A-4147-A177-3AD203B41FA5}">
                      <a16:colId xmlns:a16="http://schemas.microsoft.com/office/drawing/2014/main" val="1203737284"/>
                    </a:ext>
                  </a:extLst>
                </a:gridCol>
                <a:gridCol w="2437389">
                  <a:extLst>
                    <a:ext uri="{9D8B030D-6E8A-4147-A177-3AD203B41FA5}">
                      <a16:colId xmlns:a16="http://schemas.microsoft.com/office/drawing/2014/main" val="1810222861"/>
                    </a:ext>
                  </a:extLst>
                </a:gridCol>
                <a:gridCol w="2705977">
                  <a:extLst>
                    <a:ext uri="{9D8B030D-6E8A-4147-A177-3AD203B41FA5}">
                      <a16:colId xmlns:a16="http://schemas.microsoft.com/office/drawing/2014/main" val="274413866"/>
                    </a:ext>
                  </a:extLst>
                </a:gridCol>
                <a:gridCol w="3068106">
                  <a:extLst>
                    <a:ext uri="{9D8B030D-6E8A-4147-A177-3AD203B41FA5}">
                      <a16:colId xmlns:a16="http://schemas.microsoft.com/office/drawing/2014/main" val="2706468897"/>
                    </a:ext>
                  </a:extLst>
                </a:gridCol>
              </a:tblGrid>
              <a:tr h="993994">
                <a:tc rowSpan="2">
                  <a:txBody>
                    <a:bodyPr/>
                    <a:lstStyle/>
                    <a:p>
                      <a:endParaRPr lang="en-GB" sz="2800" dirty="0">
                        <a:solidFill>
                          <a:srgbClr val="002060"/>
                        </a:solidFill>
                        <a:latin typeface="Century Gothic" panose="020B0502020202020204" pitchFamily="34" charset="0"/>
                      </a:endParaRPr>
                    </a:p>
                  </a:txBody>
                  <a:tcPr/>
                </a:tc>
                <a:tc>
                  <a:txBody>
                    <a:bodyPr/>
                    <a:lstStyle/>
                    <a:p>
                      <a:r>
                        <a:rPr lang="en-GB" sz="2800" b="1" dirty="0" err="1">
                          <a:solidFill>
                            <a:srgbClr val="00B0F0"/>
                          </a:solidFill>
                          <a:latin typeface="Century Gothic" panose="020B0502020202020204" pitchFamily="34" charset="0"/>
                        </a:rPr>
                        <a:t>veintidós</a:t>
                      </a:r>
                      <a:endParaRPr lang="en-GB" sz="2800" b="1" dirty="0">
                        <a:solidFill>
                          <a:srgbClr val="00B0F0"/>
                        </a:solidFill>
                        <a:latin typeface="Century Gothic" panose="020B0502020202020204" pitchFamily="34" charset="0"/>
                      </a:endParaRPr>
                    </a:p>
                  </a:txBody>
                  <a:tcPr/>
                </a:tc>
                <a:tc>
                  <a:txBody>
                    <a:bodyPr/>
                    <a:lstStyle/>
                    <a:p>
                      <a:r>
                        <a:rPr lang="en-GB" sz="2800" b="1" dirty="0" err="1">
                          <a:solidFill>
                            <a:srgbClr val="00B0F0"/>
                          </a:solidFill>
                          <a:latin typeface="Century Gothic" panose="020B0502020202020204" pitchFamily="34" charset="0"/>
                        </a:rPr>
                        <a:t>trece</a:t>
                      </a:r>
                      <a:endParaRPr lang="en-GB" sz="2400" b="1" dirty="0">
                        <a:solidFill>
                          <a:srgbClr val="00B0F0"/>
                        </a:solidFill>
                        <a:latin typeface="Century Gothic" panose="020B0502020202020204" pitchFamily="34" charset="0"/>
                      </a:endParaRPr>
                    </a:p>
                  </a:txBody>
                  <a:tcPr/>
                </a:tc>
                <a:tc>
                  <a:txBody>
                    <a:bodyPr/>
                    <a:lstStyle/>
                    <a:p>
                      <a:r>
                        <a:rPr lang="en-GB" sz="2800" b="1" dirty="0">
                          <a:solidFill>
                            <a:srgbClr val="00B0F0"/>
                          </a:solidFill>
                          <a:latin typeface="Century Gothic" panose="020B0502020202020204" pitchFamily="34" charset="0"/>
                        </a:rPr>
                        <a:t>quince</a:t>
                      </a:r>
                    </a:p>
                  </a:txBody>
                  <a:tcPr/>
                </a:tc>
                <a:extLst>
                  <a:ext uri="{0D108BD9-81ED-4DB2-BD59-A6C34878D82A}">
                    <a16:rowId xmlns:a16="http://schemas.microsoft.com/office/drawing/2014/main" val="1256656619"/>
                  </a:ext>
                </a:extLst>
              </a:tr>
              <a:tr h="877053">
                <a:tc vMerge="1">
                  <a:txBody>
                    <a:bodyPr/>
                    <a:lstStyle/>
                    <a:p>
                      <a:endParaRPr lang="en-GB" sz="2800" dirty="0">
                        <a:solidFill>
                          <a:srgbClr val="002060"/>
                        </a:solidFill>
                        <a:latin typeface="Century Gothic" panose="020B0502020202020204" pitchFamily="34" charset="0"/>
                      </a:endParaRPr>
                    </a:p>
                  </a:txBody>
                  <a:tcPr/>
                </a:tc>
                <a:tc>
                  <a:txBody>
                    <a:bodyPr/>
                    <a:lstStyle/>
                    <a:p>
                      <a:r>
                        <a:rPr lang="en-GB" sz="2600" b="1" dirty="0">
                          <a:solidFill>
                            <a:srgbClr val="00B0F0"/>
                          </a:solidFill>
                          <a:latin typeface="Century Gothic" panose="020B0502020202020204" pitchFamily="34" charset="0"/>
                        </a:rPr>
                        <a:t>hay</a:t>
                      </a:r>
                    </a:p>
                  </a:txBody>
                  <a:tcPr/>
                </a:tc>
                <a:tc>
                  <a:txBody>
                    <a:bodyPr/>
                    <a:lstStyle/>
                    <a:p>
                      <a:r>
                        <a:rPr lang="en-GB" sz="2600" b="1" dirty="0" err="1">
                          <a:solidFill>
                            <a:srgbClr val="00B0F0"/>
                          </a:solidFill>
                          <a:latin typeface="Century Gothic" panose="020B0502020202020204" pitchFamily="34" charset="0"/>
                        </a:rPr>
                        <a:t>diecisiete</a:t>
                      </a:r>
                      <a:endParaRPr lang="en-GB" sz="2600" b="1" dirty="0">
                        <a:solidFill>
                          <a:srgbClr val="00B0F0"/>
                        </a:solidFill>
                        <a:latin typeface="Century Gothic" panose="020B0502020202020204" pitchFamily="34" charset="0"/>
                      </a:endParaRPr>
                    </a:p>
                  </a:txBody>
                  <a:tcPr/>
                </a:tc>
                <a:tc>
                  <a:txBody>
                    <a:bodyPr/>
                    <a:lstStyle/>
                    <a:p>
                      <a:r>
                        <a:rPr lang="en-GB" sz="2600" b="1" dirty="0" err="1">
                          <a:solidFill>
                            <a:srgbClr val="00B0F0"/>
                          </a:solidFill>
                          <a:latin typeface="Century Gothic" panose="020B0502020202020204" pitchFamily="34" charset="0"/>
                        </a:rPr>
                        <a:t>treinta</a:t>
                      </a:r>
                      <a:endParaRPr lang="en-GB" sz="2600" b="1" dirty="0">
                        <a:solidFill>
                          <a:srgbClr val="00B0F0"/>
                        </a:solidFill>
                        <a:latin typeface="Century Gothic" panose="020B0502020202020204" pitchFamily="34" charset="0"/>
                      </a:endParaRPr>
                    </a:p>
                  </a:txBody>
                  <a:tcPr/>
                </a:tc>
                <a:extLst>
                  <a:ext uri="{0D108BD9-81ED-4DB2-BD59-A6C34878D82A}">
                    <a16:rowId xmlns:a16="http://schemas.microsoft.com/office/drawing/2014/main" val="1164559424"/>
                  </a:ext>
                </a:extLst>
              </a:tr>
              <a:tr h="993994">
                <a:tc rowSpan="2">
                  <a:txBody>
                    <a:bodyPr/>
                    <a:lstStyle/>
                    <a:p>
                      <a:endParaRPr lang="en-GB" sz="2800" dirty="0">
                        <a:solidFill>
                          <a:srgbClr val="002060"/>
                        </a:solidFill>
                        <a:latin typeface="Century Gothic" panose="020B0502020202020204" pitchFamily="34" charset="0"/>
                      </a:endParaRPr>
                    </a:p>
                  </a:txBody>
                  <a:tcPr/>
                </a:tc>
                <a:tc>
                  <a:txBody>
                    <a:bodyPr/>
                    <a:lstStyle/>
                    <a:p>
                      <a:r>
                        <a:rPr lang="en-GB" sz="2800" b="1" dirty="0">
                          <a:solidFill>
                            <a:srgbClr val="92D050"/>
                          </a:solidFill>
                          <a:latin typeface="Century Gothic" panose="020B0502020202020204" pitchFamily="34" charset="0"/>
                        </a:rPr>
                        <a:t>la </a:t>
                      </a:r>
                      <a:r>
                        <a:rPr lang="en-GB" sz="2800" b="1" dirty="0" err="1">
                          <a:solidFill>
                            <a:srgbClr val="92D050"/>
                          </a:solidFill>
                          <a:latin typeface="Century Gothic" panose="020B0502020202020204" pitchFamily="34" charset="0"/>
                        </a:rPr>
                        <a:t>flor</a:t>
                      </a:r>
                      <a:endParaRPr lang="en-GB" sz="2800" b="1" dirty="0">
                        <a:solidFill>
                          <a:srgbClr val="92D050"/>
                        </a:solidFill>
                        <a:latin typeface="Century Gothic" panose="020B0502020202020204" pitchFamily="34" charset="0"/>
                      </a:endParaRPr>
                    </a:p>
                  </a:txBody>
                  <a:tcPr/>
                </a:tc>
                <a:tc>
                  <a:txBody>
                    <a:bodyPr/>
                    <a:lstStyle/>
                    <a:p>
                      <a:r>
                        <a:rPr lang="en-GB" sz="2800" b="1" dirty="0" err="1">
                          <a:solidFill>
                            <a:srgbClr val="92D050"/>
                          </a:solidFill>
                          <a:latin typeface="Century Gothic" panose="020B0502020202020204" pitchFamily="34" charset="0"/>
                        </a:rPr>
                        <a:t>el</a:t>
                      </a:r>
                      <a:r>
                        <a:rPr lang="en-GB" sz="2800" b="1" dirty="0">
                          <a:solidFill>
                            <a:srgbClr val="92D050"/>
                          </a:solidFill>
                          <a:latin typeface="Century Gothic" panose="020B0502020202020204" pitchFamily="34" charset="0"/>
                        </a:rPr>
                        <a:t> caballo</a:t>
                      </a:r>
                    </a:p>
                  </a:txBody>
                  <a:tcPr/>
                </a:tc>
                <a:tc>
                  <a:txBody>
                    <a:bodyPr/>
                    <a:lstStyle/>
                    <a:p>
                      <a:r>
                        <a:rPr lang="en-GB" sz="2800" b="1" dirty="0">
                          <a:solidFill>
                            <a:srgbClr val="92D050"/>
                          </a:solidFill>
                          <a:latin typeface="Century Gothic" panose="020B0502020202020204" pitchFamily="34" charset="0"/>
                        </a:rPr>
                        <a:t>la gente</a:t>
                      </a:r>
                    </a:p>
                  </a:txBody>
                  <a:tcPr/>
                </a:tc>
                <a:extLst>
                  <a:ext uri="{0D108BD9-81ED-4DB2-BD59-A6C34878D82A}">
                    <a16:rowId xmlns:a16="http://schemas.microsoft.com/office/drawing/2014/main" val="760878619"/>
                  </a:ext>
                </a:extLst>
              </a:tr>
              <a:tr h="877053">
                <a:tc vMerge="1">
                  <a:txBody>
                    <a:bodyPr/>
                    <a:lstStyle/>
                    <a:p>
                      <a:endParaRPr lang="en-GB" sz="2800" dirty="0">
                        <a:solidFill>
                          <a:srgbClr val="002060"/>
                        </a:solidFill>
                        <a:latin typeface="Century Gothic" panose="020B0502020202020204" pitchFamily="34" charset="0"/>
                      </a:endParaRPr>
                    </a:p>
                  </a:txBody>
                  <a:tcPr/>
                </a:tc>
                <a:tc>
                  <a:txBody>
                    <a:bodyPr/>
                    <a:lstStyle/>
                    <a:p>
                      <a:r>
                        <a:rPr lang="en-GB" sz="2800" b="1" dirty="0" err="1">
                          <a:solidFill>
                            <a:srgbClr val="92D050"/>
                          </a:solidFill>
                          <a:latin typeface="Century Gothic" panose="020B0502020202020204" pitchFamily="34" charset="0"/>
                        </a:rPr>
                        <a:t>bailar</a:t>
                      </a:r>
                      <a:endParaRPr lang="en-GB" sz="2800" b="1" dirty="0">
                        <a:solidFill>
                          <a:srgbClr val="92D050"/>
                        </a:solidFill>
                        <a:latin typeface="Century Gothic" panose="020B0502020202020204" pitchFamily="34" charset="0"/>
                      </a:endParaRPr>
                    </a:p>
                  </a:txBody>
                  <a:tcPr/>
                </a:tc>
                <a:tc>
                  <a:txBody>
                    <a:bodyPr/>
                    <a:lstStyle/>
                    <a:p>
                      <a:r>
                        <a:rPr lang="en-GB" sz="2800" b="1" dirty="0" err="1">
                          <a:solidFill>
                            <a:srgbClr val="92D050"/>
                          </a:solidFill>
                          <a:latin typeface="Century Gothic" panose="020B0502020202020204" pitchFamily="34" charset="0"/>
                        </a:rPr>
                        <a:t>pasear</a:t>
                      </a:r>
                      <a:endParaRPr lang="en-GB" sz="2800" b="1" dirty="0">
                        <a:solidFill>
                          <a:srgbClr val="92D050"/>
                        </a:solidFill>
                        <a:latin typeface="Century Gothic" panose="020B0502020202020204" pitchFamily="34" charset="0"/>
                      </a:endParaRPr>
                    </a:p>
                  </a:txBody>
                  <a:tcPr/>
                </a:tc>
                <a:tc>
                  <a:txBody>
                    <a:bodyPr/>
                    <a:lstStyle/>
                    <a:p>
                      <a:r>
                        <a:rPr lang="en-GB" sz="2800" b="1" dirty="0" err="1">
                          <a:solidFill>
                            <a:srgbClr val="92D050"/>
                          </a:solidFill>
                          <a:latin typeface="Century Gothic" panose="020B0502020202020204" pitchFamily="34" charset="0"/>
                        </a:rPr>
                        <a:t>el</a:t>
                      </a:r>
                      <a:r>
                        <a:rPr lang="en-GB" sz="2800" b="1" dirty="0">
                          <a:solidFill>
                            <a:srgbClr val="92D050"/>
                          </a:solidFill>
                          <a:latin typeface="Century Gothic" panose="020B0502020202020204" pitchFamily="34" charset="0"/>
                        </a:rPr>
                        <a:t> </a:t>
                      </a:r>
                      <a:r>
                        <a:rPr lang="en-GB" sz="2800" b="1" dirty="0" err="1">
                          <a:solidFill>
                            <a:srgbClr val="92D050"/>
                          </a:solidFill>
                          <a:latin typeface="Century Gothic" panose="020B0502020202020204" pitchFamily="34" charset="0"/>
                        </a:rPr>
                        <a:t>coche</a:t>
                      </a:r>
                      <a:endParaRPr lang="en-GB" sz="2800" b="1" dirty="0">
                        <a:solidFill>
                          <a:srgbClr val="92D050"/>
                        </a:solidFill>
                        <a:latin typeface="Century Gothic" panose="020B0502020202020204" pitchFamily="34" charset="0"/>
                      </a:endParaRPr>
                    </a:p>
                  </a:txBody>
                  <a:tcPr/>
                </a:tc>
                <a:extLst>
                  <a:ext uri="{0D108BD9-81ED-4DB2-BD59-A6C34878D82A}">
                    <a16:rowId xmlns:a16="http://schemas.microsoft.com/office/drawing/2014/main" val="1047692962"/>
                  </a:ext>
                </a:extLst>
              </a:tr>
              <a:tr h="993994">
                <a:tc rowSpan="2">
                  <a:txBody>
                    <a:bodyPr/>
                    <a:lstStyle/>
                    <a:p>
                      <a:endParaRPr lang="en-GB" dirty="0"/>
                    </a:p>
                  </a:txBody>
                  <a:tcPr/>
                </a:tc>
                <a:tc>
                  <a:txBody>
                    <a:bodyPr/>
                    <a:lstStyle/>
                    <a:p>
                      <a:r>
                        <a:rPr lang="en-GB" sz="2800" b="1" dirty="0" err="1">
                          <a:solidFill>
                            <a:srgbClr val="FF3399"/>
                          </a:solidFill>
                          <a:latin typeface="Century Gothic" panose="020B0502020202020204" pitchFamily="34" charset="0"/>
                        </a:rPr>
                        <a:t>aprender</a:t>
                      </a:r>
                      <a:endParaRPr lang="en-GB" sz="2800" b="1" dirty="0">
                        <a:solidFill>
                          <a:srgbClr val="FF3399"/>
                        </a:solidFill>
                        <a:latin typeface="Century Gothic" panose="020B0502020202020204" pitchFamily="34" charset="0"/>
                      </a:endParaRPr>
                    </a:p>
                  </a:txBody>
                  <a:tcPr/>
                </a:tc>
                <a:tc>
                  <a:txBody>
                    <a:bodyPr/>
                    <a:lstStyle/>
                    <a:p>
                      <a:r>
                        <a:rPr lang="en-GB" sz="2800" b="1" dirty="0" err="1">
                          <a:solidFill>
                            <a:srgbClr val="FF3399"/>
                          </a:solidFill>
                          <a:latin typeface="Century Gothic" panose="020B0502020202020204" pitchFamily="34" charset="0"/>
                        </a:rPr>
                        <a:t>el</a:t>
                      </a:r>
                      <a:r>
                        <a:rPr lang="en-GB" sz="2800" b="1" dirty="0">
                          <a:solidFill>
                            <a:srgbClr val="FF3399"/>
                          </a:solidFill>
                          <a:latin typeface="Century Gothic" panose="020B0502020202020204" pitchFamily="34" charset="0"/>
                        </a:rPr>
                        <a:t> </a:t>
                      </a:r>
                      <a:r>
                        <a:rPr lang="en-GB" sz="2800" b="1" dirty="0" err="1">
                          <a:solidFill>
                            <a:srgbClr val="FF3399"/>
                          </a:solidFill>
                          <a:latin typeface="Century Gothic" panose="020B0502020202020204" pitchFamily="34" charset="0"/>
                        </a:rPr>
                        <a:t>idioma</a:t>
                      </a:r>
                      <a:endParaRPr lang="en-GB" sz="2800" b="1" dirty="0">
                        <a:solidFill>
                          <a:srgbClr val="FF3399"/>
                        </a:solidFill>
                        <a:latin typeface="Century Gothic" panose="020B0502020202020204" pitchFamily="34" charset="0"/>
                      </a:endParaRPr>
                    </a:p>
                  </a:txBody>
                  <a:tcPr/>
                </a:tc>
                <a:tc>
                  <a:txBody>
                    <a:bodyPr/>
                    <a:lstStyle/>
                    <a:p>
                      <a:r>
                        <a:rPr lang="en-GB" sz="2800" b="1" dirty="0">
                          <a:solidFill>
                            <a:srgbClr val="FF3399"/>
                          </a:solidFill>
                          <a:latin typeface="Century Gothic" panose="020B0502020202020204" pitchFamily="34" charset="0"/>
                        </a:rPr>
                        <a:t>hablar</a:t>
                      </a:r>
                    </a:p>
                  </a:txBody>
                  <a:tcPr/>
                </a:tc>
                <a:extLst>
                  <a:ext uri="{0D108BD9-81ED-4DB2-BD59-A6C34878D82A}">
                    <a16:rowId xmlns:a16="http://schemas.microsoft.com/office/drawing/2014/main" val="3343226472"/>
                  </a:ext>
                </a:extLst>
              </a:tr>
              <a:tr h="993994">
                <a:tc vMerge="1">
                  <a:txBody>
                    <a:bodyPr/>
                    <a:lstStyle/>
                    <a:p>
                      <a:endParaRPr lang="en-GB" sz="2800" b="1" dirty="0">
                        <a:solidFill>
                          <a:srgbClr val="002060"/>
                        </a:solidFill>
                        <a:latin typeface="Century Gothic" panose="020B0502020202020204" pitchFamily="34" charset="0"/>
                      </a:endParaRPr>
                    </a:p>
                  </a:txBody>
                  <a:tcPr/>
                </a:tc>
                <a:tc>
                  <a:txBody>
                    <a:bodyPr/>
                    <a:lstStyle/>
                    <a:p>
                      <a:r>
                        <a:rPr lang="en-GB" sz="2800" b="1" dirty="0">
                          <a:solidFill>
                            <a:srgbClr val="FF3399"/>
                          </a:solidFill>
                          <a:latin typeface="Century Gothic" panose="020B0502020202020204" pitchFamily="34" charset="0"/>
                        </a:rPr>
                        <a:t>escribir</a:t>
                      </a:r>
                    </a:p>
                  </a:txBody>
                  <a:tcPr/>
                </a:tc>
                <a:tc>
                  <a:txBody>
                    <a:bodyPr/>
                    <a:lstStyle/>
                    <a:p>
                      <a:r>
                        <a:rPr lang="en-GB" sz="2800" b="1" dirty="0" err="1">
                          <a:solidFill>
                            <a:srgbClr val="FF3399"/>
                          </a:solidFill>
                          <a:latin typeface="Century Gothic" panose="020B0502020202020204" pitchFamily="34" charset="0"/>
                        </a:rPr>
                        <a:t>amar</a:t>
                      </a:r>
                      <a:endParaRPr lang="en-GB" sz="2800" b="1" dirty="0">
                        <a:solidFill>
                          <a:srgbClr val="FF3399"/>
                        </a:solidFill>
                        <a:latin typeface="Century Gothic" panose="020B0502020202020204" pitchFamily="34" charset="0"/>
                      </a:endParaRPr>
                    </a:p>
                  </a:txBody>
                  <a:tcPr/>
                </a:tc>
                <a:tc>
                  <a:txBody>
                    <a:bodyPr/>
                    <a:lstStyle/>
                    <a:p>
                      <a:r>
                        <a:rPr lang="en-GB" sz="2800" b="1" dirty="0" err="1">
                          <a:solidFill>
                            <a:srgbClr val="FF3399"/>
                          </a:solidFill>
                          <a:latin typeface="Century Gothic" panose="020B0502020202020204" pitchFamily="34" charset="0"/>
                        </a:rPr>
                        <a:t>odiar</a:t>
                      </a:r>
                      <a:endParaRPr lang="en-GB" sz="2800" b="1" dirty="0">
                        <a:solidFill>
                          <a:srgbClr val="FF3399"/>
                        </a:solidFill>
                        <a:latin typeface="Century Gothic" panose="020B0502020202020204" pitchFamily="34" charset="0"/>
                      </a:endParaRPr>
                    </a:p>
                  </a:txBody>
                  <a:tcPr/>
                </a:tc>
                <a:extLst>
                  <a:ext uri="{0D108BD9-81ED-4DB2-BD59-A6C34878D82A}">
                    <a16:rowId xmlns:a16="http://schemas.microsoft.com/office/drawing/2014/main" val="3232139915"/>
                  </a:ext>
                </a:extLst>
              </a:tr>
            </a:tbl>
          </a:graphicData>
        </a:graphic>
      </p:graphicFrame>
      <p:pic>
        <p:nvPicPr>
          <p:cNvPr id="48" name="Picture 47">
            <a:extLst>
              <a:ext uri="{FF2B5EF4-FFF2-40B4-BE49-F238E27FC236}">
                <a16:creationId xmlns:a16="http://schemas.microsoft.com/office/drawing/2014/main" id="{FECD558B-59AB-40E1-9239-B2766DB2D5CF}"/>
              </a:ext>
            </a:extLst>
          </p:cNvPr>
          <p:cNvPicPr>
            <a:picLocks noChangeAspect="1"/>
          </p:cNvPicPr>
          <p:nvPr/>
        </p:nvPicPr>
        <p:blipFill>
          <a:blip r:embed="rId4"/>
          <a:stretch>
            <a:fillRect/>
          </a:stretch>
        </p:blipFill>
        <p:spPr>
          <a:xfrm>
            <a:off x="492239" y="2950162"/>
            <a:ext cx="1186070" cy="1080360"/>
          </a:xfrm>
          <a:prstGeom prst="rect">
            <a:avLst/>
          </a:prstGeom>
        </p:spPr>
      </p:pic>
      <p:pic>
        <p:nvPicPr>
          <p:cNvPr id="49" name="Picture 48" descr="Icon&#10;&#10;Description automatically generated">
            <a:extLst>
              <a:ext uri="{FF2B5EF4-FFF2-40B4-BE49-F238E27FC236}">
                <a16:creationId xmlns:a16="http://schemas.microsoft.com/office/drawing/2014/main" id="{DD2162BD-9859-4961-B4B1-7393FFE27692}"/>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98558" y="1380440"/>
            <a:ext cx="1186070" cy="1186070"/>
          </a:xfrm>
          <a:prstGeom prst="rect">
            <a:avLst/>
          </a:prstGeom>
        </p:spPr>
      </p:pic>
      <p:pic>
        <p:nvPicPr>
          <p:cNvPr id="50" name="Picture 49">
            <a:extLst>
              <a:ext uri="{FF2B5EF4-FFF2-40B4-BE49-F238E27FC236}">
                <a16:creationId xmlns:a16="http://schemas.microsoft.com/office/drawing/2014/main" id="{D8B13E2B-617D-4714-943B-A57E130FB263}"/>
              </a:ext>
            </a:extLst>
          </p:cNvPr>
          <p:cNvPicPr>
            <a:picLocks noChangeAspect="1"/>
          </p:cNvPicPr>
          <p:nvPr/>
        </p:nvPicPr>
        <p:blipFill>
          <a:blip r:embed="rId6"/>
          <a:stretch>
            <a:fillRect/>
          </a:stretch>
        </p:blipFill>
        <p:spPr>
          <a:xfrm>
            <a:off x="492239" y="4957676"/>
            <a:ext cx="1162417" cy="1101237"/>
          </a:xfrm>
          <a:prstGeom prst="rect">
            <a:avLst/>
          </a:prstGeom>
        </p:spPr>
      </p:pic>
      <p:sp>
        <p:nvSpPr>
          <p:cNvPr id="51" name="TextBox 50">
            <a:extLst>
              <a:ext uri="{FF2B5EF4-FFF2-40B4-BE49-F238E27FC236}">
                <a16:creationId xmlns:a16="http://schemas.microsoft.com/office/drawing/2014/main" id="{AA4DA468-0294-4D49-BBD1-6E8054D1C5DE}"/>
              </a:ext>
            </a:extLst>
          </p:cNvPr>
          <p:cNvSpPr txBox="1"/>
          <p:nvPr/>
        </p:nvSpPr>
        <p:spPr>
          <a:xfrm>
            <a:off x="1356280" y="5949779"/>
            <a:ext cx="609462" cy="58477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2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x1</a:t>
            </a:r>
          </a:p>
        </p:txBody>
      </p:sp>
      <p:sp>
        <p:nvSpPr>
          <p:cNvPr id="52" name="TextBox 51">
            <a:extLst>
              <a:ext uri="{FF2B5EF4-FFF2-40B4-BE49-F238E27FC236}">
                <a16:creationId xmlns:a16="http://schemas.microsoft.com/office/drawing/2014/main" id="{0273316F-BF61-4ECB-92BC-B436C641AE87}"/>
              </a:ext>
            </a:extLst>
          </p:cNvPr>
          <p:cNvSpPr txBox="1"/>
          <p:nvPr/>
        </p:nvSpPr>
        <p:spPr>
          <a:xfrm>
            <a:off x="1305895" y="3700109"/>
            <a:ext cx="609462" cy="58477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2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x2</a:t>
            </a:r>
          </a:p>
        </p:txBody>
      </p:sp>
      <p:sp>
        <p:nvSpPr>
          <p:cNvPr id="53" name="TextBox 52">
            <a:extLst>
              <a:ext uri="{FF2B5EF4-FFF2-40B4-BE49-F238E27FC236}">
                <a16:creationId xmlns:a16="http://schemas.microsoft.com/office/drawing/2014/main" id="{C398346B-6379-4FE6-8D35-B22D2C204C60}"/>
              </a:ext>
            </a:extLst>
          </p:cNvPr>
          <p:cNvSpPr txBox="1"/>
          <p:nvPr/>
        </p:nvSpPr>
        <p:spPr>
          <a:xfrm>
            <a:off x="1349822" y="2133010"/>
            <a:ext cx="609462" cy="58477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2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x3</a:t>
            </a:r>
          </a:p>
        </p:txBody>
      </p:sp>
      <p:sp>
        <p:nvSpPr>
          <p:cNvPr id="54" name="TextBox 53">
            <a:extLst>
              <a:ext uri="{FF2B5EF4-FFF2-40B4-BE49-F238E27FC236}">
                <a16:creationId xmlns:a16="http://schemas.microsoft.com/office/drawing/2014/main" id="{61FD9AC4-A821-4C02-A2B0-9B0C124FD38B}"/>
              </a:ext>
            </a:extLst>
          </p:cNvPr>
          <p:cNvSpPr txBox="1"/>
          <p:nvPr/>
        </p:nvSpPr>
        <p:spPr>
          <a:xfrm>
            <a:off x="1910925" y="6273993"/>
            <a:ext cx="2730951"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400" noProof="0" dirty="0">
                <a:solidFill>
                  <a:srgbClr val="002060"/>
                </a:solidFill>
                <a:latin typeface="Century Gothic" panose="020B0502020202020204" pitchFamily="34" charset="0"/>
              </a:rPr>
              <a:t>to write, writing</a:t>
            </a:r>
            <a:endParaRPr kumimoji="0" lang="en-GB" sz="24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p:txBody>
      </p:sp>
      <p:sp>
        <p:nvSpPr>
          <p:cNvPr id="55" name="TextBox 54">
            <a:extLst>
              <a:ext uri="{FF2B5EF4-FFF2-40B4-BE49-F238E27FC236}">
                <a16:creationId xmlns:a16="http://schemas.microsoft.com/office/drawing/2014/main" id="{01FDF8A7-13C4-4EDB-8458-850B90356D28}"/>
              </a:ext>
            </a:extLst>
          </p:cNvPr>
          <p:cNvSpPr txBox="1"/>
          <p:nvPr/>
        </p:nvSpPr>
        <p:spPr>
          <a:xfrm>
            <a:off x="4407040" y="6331151"/>
            <a:ext cx="2730951"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to love, loving</a:t>
            </a:r>
          </a:p>
        </p:txBody>
      </p:sp>
      <p:sp>
        <p:nvSpPr>
          <p:cNvPr id="56" name="TextBox 55">
            <a:extLst>
              <a:ext uri="{FF2B5EF4-FFF2-40B4-BE49-F238E27FC236}">
                <a16:creationId xmlns:a16="http://schemas.microsoft.com/office/drawing/2014/main" id="{1759C833-0C6D-48EC-B259-4591D680362A}"/>
              </a:ext>
            </a:extLst>
          </p:cNvPr>
          <p:cNvSpPr txBox="1"/>
          <p:nvPr/>
        </p:nvSpPr>
        <p:spPr>
          <a:xfrm>
            <a:off x="7080645" y="6303721"/>
            <a:ext cx="2517291"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400" dirty="0">
                <a:solidFill>
                  <a:srgbClr val="002060"/>
                </a:solidFill>
                <a:latin typeface="Century Gothic" panose="020B0502020202020204" pitchFamily="34" charset="0"/>
              </a:rPr>
              <a:t>to hate, hating</a:t>
            </a:r>
            <a:endParaRPr kumimoji="0" lang="en-GB" sz="24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p:txBody>
      </p:sp>
      <p:sp>
        <p:nvSpPr>
          <p:cNvPr id="3" name="Google Shape;167;p2">
            <a:extLst>
              <a:ext uri="{FF2B5EF4-FFF2-40B4-BE49-F238E27FC236}">
                <a16:creationId xmlns:a16="http://schemas.microsoft.com/office/drawing/2014/main" id="{F01CF1BC-CA50-9547-3BD4-BB7B1E6BEA94}"/>
              </a:ext>
            </a:extLst>
          </p:cNvPr>
          <p:cNvSpPr/>
          <p:nvPr/>
        </p:nvSpPr>
        <p:spPr>
          <a:xfrm>
            <a:off x="123171" y="128500"/>
            <a:ext cx="521370" cy="478471"/>
          </a:xfrm>
          <a:prstGeom prst="roundRect">
            <a:avLst>
              <a:gd name="adj" fmla="val 16667"/>
            </a:avLst>
          </a:prstGeom>
          <a:solidFill>
            <a:srgbClr val="00B050"/>
          </a:solidFill>
          <a:ln w="12700" cap="flat" cmpd="sng">
            <a:no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dirty="0">
              <a:ln>
                <a:noFill/>
              </a:ln>
              <a:solidFill>
                <a:srgbClr val="FFFFFF"/>
              </a:solidFill>
              <a:effectLst/>
              <a:uLnTx/>
              <a:uFillTx/>
              <a:latin typeface="Calibri"/>
              <a:ea typeface="Calibri"/>
              <a:cs typeface="Calibri"/>
              <a:sym typeface="Calibri"/>
            </a:endParaRPr>
          </a:p>
        </p:txBody>
      </p:sp>
      <p:sp>
        <p:nvSpPr>
          <p:cNvPr id="4" name="TextBox 3">
            <a:extLst>
              <a:ext uri="{FF2B5EF4-FFF2-40B4-BE49-F238E27FC236}">
                <a16:creationId xmlns:a16="http://schemas.microsoft.com/office/drawing/2014/main" id="{42BF1D8F-967A-41EE-AC0B-B4407EE85327}"/>
              </a:ext>
            </a:extLst>
          </p:cNvPr>
          <p:cNvSpPr txBox="1"/>
          <p:nvPr/>
        </p:nvSpPr>
        <p:spPr>
          <a:xfrm>
            <a:off x="692911" y="499301"/>
            <a:ext cx="8513885" cy="461665"/>
          </a:xfrm>
          <a:prstGeom prst="rect">
            <a:avLst/>
          </a:prstGeom>
          <a:noFill/>
        </p:spPr>
        <p:txBody>
          <a:bodyPr wrap="square" rtlCol="0">
            <a:spAutoFit/>
          </a:bodyPr>
          <a:lstStyle/>
          <a:p>
            <a:r>
              <a:rPr lang="en-GB" sz="2400" b="1" dirty="0">
                <a:solidFill>
                  <a:srgbClr val="002060"/>
                </a:solidFill>
                <a:latin typeface="Century Gothic" panose="020B0502020202020204" pitchFamily="34" charset="0"/>
              </a:rPr>
              <a:t>Escribe </a:t>
            </a:r>
            <a:r>
              <a:rPr lang="en-GB" sz="2400" b="1" dirty="0" err="1">
                <a:solidFill>
                  <a:srgbClr val="002060"/>
                </a:solidFill>
                <a:latin typeface="Century Gothic" panose="020B0502020202020204" pitchFamily="34" charset="0"/>
              </a:rPr>
              <a:t>en</a:t>
            </a:r>
            <a:r>
              <a:rPr lang="en-GB" sz="2400" b="1" dirty="0">
                <a:solidFill>
                  <a:srgbClr val="002060"/>
                </a:solidFill>
                <a:latin typeface="Century Gothic" panose="020B0502020202020204" pitchFamily="34" charset="0"/>
              </a:rPr>
              <a:t> </a:t>
            </a:r>
            <a:r>
              <a:rPr lang="en-GB" sz="2400" b="1" dirty="0" err="1">
                <a:solidFill>
                  <a:srgbClr val="002060"/>
                </a:solidFill>
                <a:latin typeface="Century Gothic" panose="020B0502020202020204" pitchFamily="34" charset="0"/>
              </a:rPr>
              <a:t>inglés</a:t>
            </a:r>
            <a:r>
              <a:rPr lang="en-GB" sz="2400" b="1" dirty="0">
                <a:solidFill>
                  <a:srgbClr val="002060"/>
                </a:solidFill>
                <a:latin typeface="Century Gothic" panose="020B0502020202020204" pitchFamily="34" charset="0"/>
              </a:rPr>
              <a:t> 📝: </a:t>
            </a:r>
            <a:r>
              <a:rPr lang="en-GB" sz="2400" dirty="0">
                <a:solidFill>
                  <a:srgbClr val="002060"/>
                </a:solidFill>
                <a:latin typeface="Century Gothic" panose="020B0502020202020204" pitchFamily="34" charset="0"/>
              </a:rPr>
              <a:t>Can you get at least 15 points?</a:t>
            </a:r>
          </a:p>
        </p:txBody>
      </p:sp>
      <p:sp>
        <p:nvSpPr>
          <p:cNvPr id="7" name="TextBox 6">
            <a:extLst>
              <a:ext uri="{FF2B5EF4-FFF2-40B4-BE49-F238E27FC236}">
                <a16:creationId xmlns:a16="http://schemas.microsoft.com/office/drawing/2014/main" id="{0C1428CD-C363-BE64-7049-6E33AB2E2F59}"/>
              </a:ext>
            </a:extLst>
          </p:cNvPr>
          <p:cNvSpPr txBox="1"/>
          <p:nvPr/>
        </p:nvSpPr>
        <p:spPr>
          <a:xfrm>
            <a:off x="1910925" y="5275721"/>
            <a:ext cx="2730950" cy="43088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200" noProof="0" dirty="0">
                <a:solidFill>
                  <a:srgbClr val="002060"/>
                </a:solidFill>
                <a:latin typeface="Century Gothic" panose="020B0502020202020204" pitchFamily="34" charset="0"/>
              </a:rPr>
              <a:t>to learn, learning</a:t>
            </a:r>
            <a:endParaRPr kumimoji="0" lang="en-GB" sz="2200" b="0" i="0" u="none" strike="noStrike" kern="1200" cap="none" spc="0" normalizeH="0" baseline="0" noProof="0" dirty="0">
              <a:ln>
                <a:noFill/>
              </a:ln>
              <a:solidFill>
                <a:srgbClr val="002060"/>
              </a:solidFill>
              <a:effectLst/>
              <a:uLnTx/>
              <a:uFillTx/>
              <a:latin typeface="Century Gothic" panose="020B0502020202020204" pitchFamily="34" charset="0"/>
            </a:endParaRPr>
          </a:p>
        </p:txBody>
      </p:sp>
      <p:sp>
        <p:nvSpPr>
          <p:cNvPr id="8" name="TextBox 7">
            <a:extLst>
              <a:ext uri="{FF2B5EF4-FFF2-40B4-BE49-F238E27FC236}">
                <a16:creationId xmlns:a16="http://schemas.microsoft.com/office/drawing/2014/main" id="{3F7724A9-5B2F-15C7-C467-2740FC3C7729}"/>
              </a:ext>
            </a:extLst>
          </p:cNvPr>
          <p:cNvSpPr txBox="1"/>
          <p:nvPr/>
        </p:nvSpPr>
        <p:spPr>
          <a:xfrm>
            <a:off x="4400975" y="5263392"/>
            <a:ext cx="2730951"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language</a:t>
            </a:r>
          </a:p>
        </p:txBody>
      </p:sp>
      <p:sp>
        <p:nvSpPr>
          <p:cNvPr id="9" name="TextBox 8">
            <a:extLst>
              <a:ext uri="{FF2B5EF4-FFF2-40B4-BE49-F238E27FC236}">
                <a16:creationId xmlns:a16="http://schemas.microsoft.com/office/drawing/2014/main" id="{0CD2788F-20B7-E20A-D229-316B41142D97}"/>
              </a:ext>
            </a:extLst>
          </p:cNvPr>
          <p:cNvSpPr txBox="1"/>
          <p:nvPr/>
        </p:nvSpPr>
        <p:spPr>
          <a:xfrm>
            <a:off x="7061588" y="5309553"/>
            <a:ext cx="2517291"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400" dirty="0">
                <a:solidFill>
                  <a:srgbClr val="002060"/>
                </a:solidFill>
                <a:latin typeface="Century Gothic" panose="020B0502020202020204" pitchFamily="34" charset="0"/>
              </a:rPr>
              <a:t>to talk / speak</a:t>
            </a:r>
            <a:endParaRPr kumimoji="0" lang="en-GB" sz="24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p:txBody>
      </p:sp>
      <p:sp>
        <p:nvSpPr>
          <p:cNvPr id="13" name="TextBox 12">
            <a:extLst>
              <a:ext uri="{FF2B5EF4-FFF2-40B4-BE49-F238E27FC236}">
                <a16:creationId xmlns:a16="http://schemas.microsoft.com/office/drawing/2014/main" id="{C144174C-6656-5F64-DE42-8ABC2251A0ED}"/>
              </a:ext>
            </a:extLst>
          </p:cNvPr>
          <p:cNvSpPr txBox="1"/>
          <p:nvPr/>
        </p:nvSpPr>
        <p:spPr>
          <a:xfrm>
            <a:off x="2021130" y="4261008"/>
            <a:ext cx="2730951"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400" noProof="0" dirty="0">
                <a:solidFill>
                  <a:srgbClr val="002060"/>
                </a:solidFill>
                <a:latin typeface="Century Gothic" panose="020B0502020202020204" pitchFamily="34" charset="0"/>
              </a:rPr>
              <a:t>to dance</a:t>
            </a:r>
            <a:endParaRPr kumimoji="0" lang="en-GB" sz="24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p:txBody>
      </p:sp>
      <p:sp>
        <p:nvSpPr>
          <p:cNvPr id="14" name="TextBox 13">
            <a:extLst>
              <a:ext uri="{FF2B5EF4-FFF2-40B4-BE49-F238E27FC236}">
                <a16:creationId xmlns:a16="http://schemas.microsoft.com/office/drawing/2014/main" id="{1A42EEF5-86E3-41EA-B89C-8A9D7DD53C7B}"/>
              </a:ext>
            </a:extLst>
          </p:cNvPr>
          <p:cNvSpPr txBox="1"/>
          <p:nvPr/>
        </p:nvSpPr>
        <p:spPr>
          <a:xfrm>
            <a:off x="4397060" y="4275216"/>
            <a:ext cx="2730951"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to go for a walk</a:t>
            </a:r>
          </a:p>
        </p:txBody>
      </p:sp>
      <p:sp>
        <p:nvSpPr>
          <p:cNvPr id="15" name="TextBox 14">
            <a:extLst>
              <a:ext uri="{FF2B5EF4-FFF2-40B4-BE49-F238E27FC236}">
                <a16:creationId xmlns:a16="http://schemas.microsoft.com/office/drawing/2014/main" id="{51A74817-E708-F7C7-DA4C-E6F64F1F1A57}"/>
              </a:ext>
            </a:extLst>
          </p:cNvPr>
          <p:cNvSpPr txBox="1"/>
          <p:nvPr/>
        </p:nvSpPr>
        <p:spPr>
          <a:xfrm>
            <a:off x="7128011" y="4321377"/>
            <a:ext cx="2517291"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400" dirty="0">
                <a:solidFill>
                  <a:srgbClr val="002060"/>
                </a:solidFill>
                <a:latin typeface="Century Gothic" panose="020B0502020202020204" pitchFamily="34" charset="0"/>
              </a:rPr>
              <a:t>car</a:t>
            </a:r>
            <a:endParaRPr kumimoji="0" lang="en-GB" sz="24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p:txBody>
      </p:sp>
      <p:sp>
        <p:nvSpPr>
          <p:cNvPr id="16" name="TextBox 15">
            <a:extLst>
              <a:ext uri="{FF2B5EF4-FFF2-40B4-BE49-F238E27FC236}">
                <a16:creationId xmlns:a16="http://schemas.microsoft.com/office/drawing/2014/main" id="{960CB444-5A3A-C5E1-CCE3-A6A04C9B4C73}"/>
              </a:ext>
            </a:extLst>
          </p:cNvPr>
          <p:cNvSpPr txBox="1"/>
          <p:nvPr/>
        </p:nvSpPr>
        <p:spPr>
          <a:xfrm>
            <a:off x="1955182" y="3405292"/>
            <a:ext cx="2730950"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400" noProof="0" dirty="0">
                <a:solidFill>
                  <a:srgbClr val="002060"/>
                </a:solidFill>
                <a:latin typeface="Century Gothic" panose="020B0502020202020204" pitchFamily="34" charset="0"/>
              </a:rPr>
              <a:t>flower</a:t>
            </a:r>
            <a:endParaRPr kumimoji="0" lang="en-GB" sz="2400" b="0" i="0" u="none" strike="noStrike" kern="1200" cap="none" spc="0" normalizeH="0" baseline="0" noProof="0" dirty="0">
              <a:ln>
                <a:noFill/>
              </a:ln>
              <a:solidFill>
                <a:srgbClr val="002060"/>
              </a:solidFill>
              <a:effectLst/>
              <a:uLnTx/>
              <a:uFillTx/>
              <a:latin typeface="Century Gothic" panose="020B0502020202020204" pitchFamily="34" charset="0"/>
            </a:endParaRPr>
          </a:p>
        </p:txBody>
      </p:sp>
      <p:sp>
        <p:nvSpPr>
          <p:cNvPr id="17" name="TextBox 16">
            <a:extLst>
              <a:ext uri="{FF2B5EF4-FFF2-40B4-BE49-F238E27FC236}">
                <a16:creationId xmlns:a16="http://schemas.microsoft.com/office/drawing/2014/main" id="{40B4A993-324F-FA00-FF2C-15E704EB00C3}"/>
              </a:ext>
            </a:extLst>
          </p:cNvPr>
          <p:cNvSpPr txBox="1"/>
          <p:nvPr/>
        </p:nvSpPr>
        <p:spPr>
          <a:xfrm>
            <a:off x="4400977" y="3411219"/>
            <a:ext cx="2730951"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horse</a:t>
            </a:r>
          </a:p>
        </p:txBody>
      </p:sp>
      <p:sp>
        <p:nvSpPr>
          <p:cNvPr id="18" name="TextBox 17">
            <a:extLst>
              <a:ext uri="{FF2B5EF4-FFF2-40B4-BE49-F238E27FC236}">
                <a16:creationId xmlns:a16="http://schemas.microsoft.com/office/drawing/2014/main" id="{F85FB5CF-0BF1-F5B0-5AE9-B4EA2AFBD538}"/>
              </a:ext>
            </a:extLst>
          </p:cNvPr>
          <p:cNvSpPr txBox="1"/>
          <p:nvPr/>
        </p:nvSpPr>
        <p:spPr>
          <a:xfrm>
            <a:off x="7061588" y="3417621"/>
            <a:ext cx="2517291"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400" dirty="0">
                <a:solidFill>
                  <a:srgbClr val="002060"/>
                </a:solidFill>
                <a:latin typeface="Century Gothic" panose="020B0502020202020204" pitchFamily="34" charset="0"/>
              </a:rPr>
              <a:t>people</a:t>
            </a:r>
            <a:endParaRPr kumimoji="0" lang="en-GB" sz="24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p:txBody>
      </p:sp>
      <p:sp>
        <p:nvSpPr>
          <p:cNvPr id="21" name="TextBox 20">
            <a:extLst>
              <a:ext uri="{FF2B5EF4-FFF2-40B4-BE49-F238E27FC236}">
                <a16:creationId xmlns:a16="http://schemas.microsoft.com/office/drawing/2014/main" id="{CDC29AA5-8C9B-DD3F-51F2-758314DDCB94}"/>
              </a:ext>
            </a:extLst>
          </p:cNvPr>
          <p:cNvSpPr txBox="1"/>
          <p:nvPr/>
        </p:nvSpPr>
        <p:spPr>
          <a:xfrm>
            <a:off x="1889749" y="2459221"/>
            <a:ext cx="2730951"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400" noProof="0" dirty="0">
                <a:solidFill>
                  <a:srgbClr val="002060"/>
                </a:solidFill>
                <a:latin typeface="Century Gothic" panose="020B0502020202020204" pitchFamily="34" charset="0"/>
              </a:rPr>
              <a:t>there is/are</a:t>
            </a:r>
            <a:endParaRPr kumimoji="0" lang="en-GB" sz="24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p:txBody>
      </p:sp>
      <p:sp>
        <p:nvSpPr>
          <p:cNvPr id="22" name="TextBox 21">
            <a:extLst>
              <a:ext uri="{FF2B5EF4-FFF2-40B4-BE49-F238E27FC236}">
                <a16:creationId xmlns:a16="http://schemas.microsoft.com/office/drawing/2014/main" id="{078024E7-25EF-8FDF-80A4-C90DB46C617D}"/>
              </a:ext>
            </a:extLst>
          </p:cNvPr>
          <p:cNvSpPr txBox="1"/>
          <p:nvPr/>
        </p:nvSpPr>
        <p:spPr>
          <a:xfrm>
            <a:off x="4407040" y="2473429"/>
            <a:ext cx="2730951"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seventeen</a:t>
            </a:r>
          </a:p>
        </p:txBody>
      </p:sp>
      <p:sp>
        <p:nvSpPr>
          <p:cNvPr id="23" name="TextBox 22">
            <a:extLst>
              <a:ext uri="{FF2B5EF4-FFF2-40B4-BE49-F238E27FC236}">
                <a16:creationId xmlns:a16="http://schemas.microsoft.com/office/drawing/2014/main" id="{AD7F0387-DE21-CEB0-98A6-6A6F066AEE91}"/>
              </a:ext>
            </a:extLst>
          </p:cNvPr>
          <p:cNvSpPr txBox="1"/>
          <p:nvPr/>
        </p:nvSpPr>
        <p:spPr>
          <a:xfrm>
            <a:off x="7137991" y="2402360"/>
            <a:ext cx="2517291"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400" dirty="0">
                <a:solidFill>
                  <a:srgbClr val="002060"/>
                </a:solidFill>
                <a:latin typeface="Century Gothic" panose="020B0502020202020204" pitchFamily="34" charset="0"/>
              </a:rPr>
              <a:t>thirty</a:t>
            </a:r>
            <a:endParaRPr kumimoji="0" lang="en-GB" sz="24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p:txBody>
      </p:sp>
      <p:sp>
        <p:nvSpPr>
          <p:cNvPr id="24" name="TextBox 23">
            <a:extLst>
              <a:ext uri="{FF2B5EF4-FFF2-40B4-BE49-F238E27FC236}">
                <a16:creationId xmlns:a16="http://schemas.microsoft.com/office/drawing/2014/main" id="{EB0903DC-4E57-E509-560D-51F7B2E41CBA}"/>
              </a:ext>
            </a:extLst>
          </p:cNvPr>
          <p:cNvSpPr txBox="1"/>
          <p:nvPr/>
        </p:nvSpPr>
        <p:spPr>
          <a:xfrm>
            <a:off x="1889749" y="1552209"/>
            <a:ext cx="2730950" cy="43088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200" noProof="0" dirty="0">
                <a:solidFill>
                  <a:srgbClr val="002060"/>
                </a:solidFill>
                <a:latin typeface="Century Gothic" panose="020B0502020202020204" pitchFamily="34" charset="0"/>
              </a:rPr>
              <a:t>twenty-two</a:t>
            </a:r>
            <a:endParaRPr kumimoji="0" lang="en-GB" sz="2200" b="0" i="0" u="none" strike="noStrike" kern="1200" cap="none" spc="0" normalizeH="0" baseline="0" noProof="0" dirty="0">
              <a:ln>
                <a:noFill/>
              </a:ln>
              <a:solidFill>
                <a:srgbClr val="002060"/>
              </a:solidFill>
              <a:effectLst/>
              <a:uLnTx/>
              <a:uFillTx/>
              <a:latin typeface="Century Gothic" panose="020B0502020202020204" pitchFamily="34" charset="0"/>
            </a:endParaRPr>
          </a:p>
        </p:txBody>
      </p:sp>
      <p:sp>
        <p:nvSpPr>
          <p:cNvPr id="26" name="TextBox 25">
            <a:extLst>
              <a:ext uri="{FF2B5EF4-FFF2-40B4-BE49-F238E27FC236}">
                <a16:creationId xmlns:a16="http://schemas.microsoft.com/office/drawing/2014/main" id="{9FF58A9C-40DF-932A-1CAA-607811024F80}"/>
              </a:ext>
            </a:extLst>
          </p:cNvPr>
          <p:cNvSpPr txBox="1"/>
          <p:nvPr/>
        </p:nvSpPr>
        <p:spPr>
          <a:xfrm>
            <a:off x="4458321" y="1479261"/>
            <a:ext cx="2730951"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mn-cs"/>
              </a:rPr>
              <a:t>thiteen</a:t>
            </a:r>
            <a:endParaRPr kumimoji="0" lang="en-GB" sz="24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p:txBody>
      </p:sp>
      <p:sp>
        <p:nvSpPr>
          <p:cNvPr id="27" name="TextBox 26">
            <a:extLst>
              <a:ext uri="{FF2B5EF4-FFF2-40B4-BE49-F238E27FC236}">
                <a16:creationId xmlns:a16="http://schemas.microsoft.com/office/drawing/2014/main" id="{BD5616A7-EF9F-F848-09BE-B59AB1A8C1AB}"/>
              </a:ext>
            </a:extLst>
          </p:cNvPr>
          <p:cNvSpPr txBox="1"/>
          <p:nvPr/>
        </p:nvSpPr>
        <p:spPr>
          <a:xfrm>
            <a:off x="7118934" y="1525422"/>
            <a:ext cx="2517291"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400" dirty="0">
                <a:solidFill>
                  <a:srgbClr val="002060"/>
                </a:solidFill>
                <a:latin typeface="Century Gothic" panose="020B0502020202020204" pitchFamily="34" charset="0"/>
              </a:rPr>
              <a:t>fifteen</a:t>
            </a:r>
            <a:endParaRPr kumimoji="0" lang="en-GB" sz="24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p:txBody>
      </p:sp>
    </p:spTree>
    <p:extLst>
      <p:ext uri="{BB962C8B-B14F-4D97-AF65-F5344CB8AC3E}">
        <p14:creationId xmlns:p14="http://schemas.microsoft.com/office/powerpoint/2010/main" val="16149891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3"/>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4"/>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5"/>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16"/>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17"/>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18"/>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21"/>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22"/>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grpId="0" nodeType="clickEffect">
                                  <p:stCondLst>
                                    <p:cond delay="0"/>
                                  </p:stCondLst>
                                  <p:childTnLst>
                                    <p:set>
                                      <p:cBhvr>
                                        <p:cTn id="62" dur="1" fill="hold">
                                          <p:stCondLst>
                                            <p:cond delay="0"/>
                                          </p:stCondLst>
                                        </p:cTn>
                                        <p:tgtEl>
                                          <p:spTgt spid="23"/>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grpId="0" nodeType="clickEffect">
                                  <p:stCondLst>
                                    <p:cond delay="0"/>
                                  </p:stCondLst>
                                  <p:childTnLst>
                                    <p:set>
                                      <p:cBhvr>
                                        <p:cTn id="66" dur="1" fill="hold">
                                          <p:stCondLst>
                                            <p:cond delay="0"/>
                                          </p:stCondLst>
                                        </p:cTn>
                                        <p:tgtEl>
                                          <p:spTgt spid="24"/>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grpId="0" nodeType="clickEffect">
                                  <p:stCondLst>
                                    <p:cond delay="0"/>
                                  </p:stCondLst>
                                  <p:childTnLst>
                                    <p:set>
                                      <p:cBhvr>
                                        <p:cTn id="70" dur="1" fill="hold">
                                          <p:stCondLst>
                                            <p:cond delay="0"/>
                                          </p:stCondLst>
                                        </p:cTn>
                                        <p:tgtEl>
                                          <p:spTgt spid="26"/>
                                        </p:tgtEl>
                                        <p:attrNameLst>
                                          <p:attrName>style.visibility</p:attrName>
                                        </p:attrNameLst>
                                      </p:cBhvr>
                                      <p:to>
                                        <p:strVal val="visible"/>
                                      </p:to>
                                    </p:set>
                                  </p:childTnLst>
                                </p:cTn>
                              </p:par>
                            </p:childTnLst>
                          </p:cTn>
                        </p:par>
                      </p:childTnLst>
                    </p:cTn>
                  </p:par>
                  <p:par>
                    <p:cTn id="71" fill="hold">
                      <p:stCondLst>
                        <p:cond delay="indefinite"/>
                      </p:stCondLst>
                      <p:childTnLst>
                        <p:par>
                          <p:cTn id="72" fill="hold">
                            <p:stCondLst>
                              <p:cond delay="0"/>
                            </p:stCondLst>
                            <p:childTnLst>
                              <p:par>
                                <p:cTn id="73" presetID="1" presetClass="entr" presetSubtype="0" fill="hold" grpId="0" nodeType="clickEffect">
                                  <p:stCondLst>
                                    <p:cond delay="0"/>
                                  </p:stCondLst>
                                  <p:childTnLst>
                                    <p:set>
                                      <p:cBhvr>
                                        <p:cTn id="74" dur="1" fill="hold">
                                          <p:stCondLst>
                                            <p:cond delay="0"/>
                                          </p:stCondLst>
                                        </p:cTn>
                                        <p:tgtEl>
                                          <p:spTgt spid="2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p:bldP spid="55" grpId="0"/>
      <p:bldP spid="56" grpId="0"/>
      <p:bldP spid="7" grpId="0"/>
      <p:bldP spid="8" grpId="0"/>
      <p:bldP spid="9" grpId="0"/>
      <p:bldP spid="13" grpId="0"/>
      <p:bldP spid="14" grpId="0"/>
      <p:bldP spid="15" grpId="0"/>
      <p:bldP spid="16" grpId="0"/>
      <p:bldP spid="17" grpId="0"/>
      <p:bldP spid="18" grpId="0"/>
      <p:bldP spid="21" grpId="0"/>
      <p:bldP spid="22" grpId="0"/>
      <p:bldP spid="23" grpId="0"/>
      <p:bldP spid="24" grpId="0"/>
      <p:bldP spid="26" grpId="0"/>
      <p:bldP spid="27"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2" name="Table 4">
            <a:extLst>
              <a:ext uri="{FF2B5EF4-FFF2-40B4-BE49-F238E27FC236}">
                <a16:creationId xmlns:a16="http://schemas.microsoft.com/office/drawing/2014/main" id="{01CDDC8D-F56F-46FB-A324-83F96C7BFAE3}"/>
              </a:ext>
            </a:extLst>
          </p:cNvPr>
          <p:cNvGraphicFramePr>
            <a:graphicFrameLocks noGrp="1"/>
          </p:cNvGraphicFramePr>
          <p:nvPr>
            <p:extLst>
              <p:ext uri="{D42A27DB-BD31-4B8C-83A1-F6EECF244321}">
                <p14:modId xmlns:p14="http://schemas.microsoft.com/office/powerpoint/2010/main" val="2342856141"/>
              </p:ext>
            </p:extLst>
          </p:nvPr>
        </p:nvGraphicFramePr>
        <p:xfrm>
          <a:off x="577178" y="958828"/>
          <a:ext cx="9853932" cy="5797909"/>
        </p:xfrm>
        <a:graphic>
          <a:graphicData uri="http://schemas.openxmlformats.org/drawingml/2006/table">
            <a:tbl>
              <a:tblPr firstRow="1" bandRow="1">
                <a:tableStyleId>{5940675A-B579-460E-94D1-54222C63F5DA}</a:tableStyleId>
              </a:tblPr>
              <a:tblGrid>
                <a:gridCol w="1738059">
                  <a:extLst>
                    <a:ext uri="{9D8B030D-6E8A-4147-A177-3AD203B41FA5}">
                      <a16:colId xmlns:a16="http://schemas.microsoft.com/office/drawing/2014/main" val="1203737284"/>
                    </a:ext>
                  </a:extLst>
                </a:gridCol>
                <a:gridCol w="2409013">
                  <a:extLst>
                    <a:ext uri="{9D8B030D-6E8A-4147-A177-3AD203B41FA5}">
                      <a16:colId xmlns:a16="http://schemas.microsoft.com/office/drawing/2014/main" val="1810222861"/>
                    </a:ext>
                  </a:extLst>
                </a:gridCol>
                <a:gridCol w="2858790">
                  <a:extLst>
                    <a:ext uri="{9D8B030D-6E8A-4147-A177-3AD203B41FA5}">
                      <a16:colId xmlns:a16="http://schemas.microsoft.com/office/drawing/2014/main" val="274413866"/>
                    </a:ext>
                  </a:extLst>
                </a:gridCol>
                <a:gridCol w="2848070">
                  <a:extLst>
                    <a:ext uri="{9D8B030D-6E8A-4147-A177-3AD203B41FA5}">
                      <a16:colId xmlns:a16="http://schemas.microsoft.com/office/drawing/2014/main" val="2706468897"/>
                    </a:ext>
                  </a:extLst>
                </a:gridCol>
              </a:tblGrid>
              <a:tr h="993994">
                <a:tc rowSpan="2">
                  <a:txBody>
                    <a:bodyPr/>
                    <a:lstStyle/>
                    <a:p>
                      <a:endParaRPr lang="en-GB" sz="2800" dirty="0">
                        <a:solidFill>
                          <a:srgbClr val="002060"/>
                        </a:solidFill>
                        <a:latin typeface="Century Gothic" panose="020B0502020202020204" pitchFamily="34" charset="0"/>
                      </a:endParaRPr>
                    </a:p>
                  </a:txBody>
                  <a:tcPr/>
                </a:tc>
                <a:tc>
                  <a:txBody>
                    <a:bodyPr/>
                    <a:lstStyle/>
                    <a:p>
                      <a:r>
                        <a:rPr lang="en-GB" sz="2800" b="1" dirty="0">
                          <a:solidFill>
                            <a:srgbClr val="00B0F0"/>
                          </a:solidFill>
                          <a:latin typeface="Century Gothic" panose="020B0502020202020204" pitchFamily="34" charset="0"/>
                        </a:rPr>
                        <a:t>thirty</a:t>
                      </a:r>
                    </a:p>
                  </a:txBody>
                  <a:tcPr/>
                </a:tc>
                <a:tc>
                  <a:txBody>
                    <a:bodyPr/>
                    <a:lstStyle/>
                    <a:p>
                      <a:r>
                        <a:rPr lang="en-GB" sz="2800" b="1" dirty="0">
                          <a:solidFill>
                            <a:srgbClr val="00B0F0"/>
                          </a:solidFill>
                          <a:latin typeface="Century Gothic" panose="020B0502020202020204" pitchFamily="34" charset="0"/>
                        </a:rPr>
                        <a:t>seventeen</a:t>
                      </a:r>
                      <a:endParaRPr lang="en-GB" sz="2400" b="1" dirty="0">
                        <a:solidFill>
                          <a:srgbClr val="00B0F0"/>
                        </a:solidFill>
                        <a:latin typeface="Century Gothic" panose="020B0502020202020204" pitchFamily="34" charset="0"/>
                      </a:endParaRPr>
                    </a:p>
                  </a:txBody>
                  <a:tcPr/>
                </a:tc>
                <a:tc>
                  <a:txBody>
                    <a:bodyPr/>
                    <a:lstStyle/>
                    <a:p>
                      <a:r>
                        <a:rPr lang="en-GB" sz="2800" b="1" dirty="0">
                          <a:solidFill>
                            <a:srgbClr val="00B0F0"/>
                          </a:solidFill>
                          <a:latin typeface="Century Gothic" panose="020B0502020202020204" pitchFamily="34" charset="0"/>
                        </a:rPr>
                        <a:t>there is/are</a:t>
                      </a:r>
                    </a:p>
                  </a:txBody>
                  <a:tcPr/>
                </a:tc>
                <a:extLst>
                  <a:ext uri="{0D108BD9-81ED-4DB2-BD59-A6C34878D82A}">
                    <a16:rowId xmlns:a16="http://schemas.microsoft.com/office/drawing/2014/main" val="1256656619"/>
                  </a:ext>
                </a:extLst>
              </a:tr>
              <a:tr h="877053">
                <a:tc vMerge="1">
                  <a:txBody>
                    <a:bodyPr/>
                    <a:lstStyle/>
                    <a:p>
                      <a:endParaRPr lang="en-GB" sz="2800" dirty="0">
                        <a:solidFill>
                          <a:srgbClr val="002060"/>
                        </a:solidFill>
                        <a:latin typeface="Century Gothic" panose="020B0502020202020204" pitchFamily="34" charset="0"/>
                      </a:endParaRPr>
                    </a:p>
                  </a:txBody>
                  <a:tcPr/>
                </a:tc>
                <a:tc>
                  <a:txBody>
                    <a:bodyPr/>
                    <a:lstStyle/>
                    <a:p>
                      <a:r>
                        <a:rPr lang="en-GB" sz="2600" b="1" dirty="0">
                          <a:solidFill>
                            <a:srgbClr val="00B0F0"/>
                          </a:solidFill>
                          <a:latin typeface="Century Gothic" panose="020B0502020202020204" pitchFamily="34" charset="0"/>
                        </a:rPr>
                        <a:t>thirteen</a:t>
                      </a:r>
                    </a:p>
                  </a:txBody>
                  <a:tcPr/>
                </a:tc>
                <a:tc>
                  <a:txBody>
                    <a:bodyPr/>
                    <a:lstStyle/>
                    <a:p>
                      <a:r>
                        <a:rPr lang="en-GB" sz="2600" b="1" dirty="0">
                          <a:solidFill>
                            <a:srgbClr val="00B0F0"/>
                          </a:solidFill>
                          <a:latin typeface="Century Gothic" panose="020B0502020202020204" pitchFamily="34" charset="0"/>
                        </a:rPr>
                        <a:t>twenty-two</a:t>
                      </a:r>
                    </a:p>
                  </a:txBody>
                  <a:tcPr/>
                </a:tc>
                <a:tc>
                  <a:txBody>
                    <a:bodyPr/>
                    <a:lstStyle/>
                    <a:p>
                      <a:r>
                        <a:rPr lang="en-GB" sz="2600" b="1" dirty="0">
                          <a:solidFill>
                            <a:srgbClr val="00B0F0"/>
                          </a:solidFill>
                          <a:latin typeface="Century Gothic" panose="020B0502020202020204" pitchFamily="34" charset="0"/>
                        </a:rPr>
                        <a:t>fifteen</a:t>
                      </a:r>
                    </a:p>
                  </a:txBody>
                  <a:tcPr/>
                </a:tc>
                <a:extLst>
                  <a:ext uri="{0D108BD9-81ED-4DB2-BD59-A6C34878D82A}">
                    <a16:rowId xmlns:a16="http://schemas.microsoft.com/office/drawing/2014/main" val="1164559424"/>
                  </a:ext>
                </a:extLst>
              </a:tr>
              <a:tr h="993994">
                <a:tc rowSpan="2">
                  <a:txBody>
                    <a:bodyPr/>
                    <a:lstStyle/>
                    <a:p>
                      <a:endParaRPr lang="en-GB" sz="2800" dirty="0">
                        <a:solidFill>
                          <a:srgbClr val="002060"/>
                        </a:solidFill>
                        <a:latin typeface="Century Gothic" panose="020B0502020202020204" pitchFamily="34" charset="0"/>
                      </a:endParaRPr>
                    </a:p>
                  </a:txBody>
                  <a:tcPr/>
                </a:tc>
                <a:tc>
                  <a:txBody>
                    <a:bodyPr/>
                    <a:lstStyle/>
                    <a:p>
                      <a:r>
                        <a:rPr lang="en-GB" sz="2800" b="1" dirty="0">
                          <a:solidFill>
                            <a:srgbClr val="92D050"/>
                          </a:solidFill>
                          <a:latin typeface="Century Gothic" panose="020B0502020202020204" pitchFamily="34" charset="0"/>
                        </a:rPr>
                        <a:t>(the) car</a:t>
                      </a:r>
                    </a:p>
                  </a:txBody>
                  <a:tcPr/>
                </a:tc>
                <a:tc>
                  <a:txBody>
                    <a:bodyPr/>
                    <a:lstStyle/>
                    <a:p>
                      <a:r>
                        <a:rPr lang="en-GB" sz="2800" b="1" dirty="0">
                          <a:solidFill>
                            <a:srgbClr val="92D050"/>
                          </a:solidFill>
                          <a:latin typeface="Century Gothic" panose="020B0502020202020204" pitchFamily="34" charset="0"/>
                        </a:rPr>
                        <a:t>(the) horse</a:t>
                      </a:r>
                    </a:p>
                  </a:txBody>
                  <a:tcPr/>
                </a:tc>
                <a:tc>
                  <a:txBody>
                    <a:bodyPr/>
                    <a:lstStyle/>
                    <a:p>
                      <a:r>
                        <a:rPr lang="en-GB" sz="2800" b="1" dirty="0">
                          <a:solidFill>
                            <a:srgbClr val="92D050"/>
                          </a:solidFill>
                          <a:latin typeface="Century Gothic" panose="020B0502020202020204" pitchFamily="34" charset="0"/>
                        </a:rPr>
                        <a:t>(the) flower</a:t>
                      </a:r>
                    </a:p>
                  </a:txBody>
                  <a:tcPr/>
                </a:tc>
                <a:extLst>
                  <a:ext uri="{0D108BD9-81ED-4DB2-BD59-A6C34878D82A}">
                    <a16:rowId xmlns:a16="http://schemas.microsoft.com/office/drawing/2014/main" val="760878619"/>
                  </a:ext>
                </a:extLst>
              </a:tr>
              <a:tr h="877053">
                <a:tc vMerge="1">
                  <a:txBody>
                    <a:bodyPr/>
                    <a:lstStyle/>
                    <a:p>
                      <a:endParaRPr lang="en-GB" sz="2800" dirty="0">
                        <a:solidFill>
                          <a:srgbClr val="002060"/>
                        </a:solidFill>
                        <a:latin typeface="Century Gothic" panose="020B0502020202020204" pitchFamily="34" charset="0"/>
                      </a:endParaRPr>
                    </a:p>
                  </a:txBody>
                  <a:tcPr/>
                </a:tc>
                <a:tc>
                  <a:txBody>
                    <a:bodyPr/>
                    <a:lstStyle/>
                    <a:p>
                      <a:r>
                        <a:rPr lang="en-GB" sz="2800" b="1" dirty="0">
                          <a:solidFill>
                            <a:srgbClr val="92D050"/>
                          </a:solidFill>
                          <a:latin typeface="Century Gothic" panose="020B0502020202020204" pitchFamily="34" charset="0"/>
                        </a:rPr>
                        <a:t>to go on a walk</a:t>
                      </a:r>
                    </a:p>
                  </a:txBody>
                  <a:tcPr/>
                </a:tc>
                <a:tc>
                  <a:txBody>
                    <a:bodyPr/>
                    <a:lstStyle/>
                    <a:p>
                      <a:r>
                        <a:rPr lang="en-GB" sz="2800" b="1" dirty="0">
                          <a:solidFill>
                            <a:srgbClr val="92D050"/>
                          </a:solidFill>
                          <a:latin typeface="Century Gothic" panose="020B0502020202020204" pitchFamily="34" charset="0"/>
                        </a:rPr>
                        <a:t>to dance</a:t>
                      </a:r>
                    </a:p>
                  </a:txBody>
                  <a:tcPr/>
                </a:tc>
                <a:tc>
                  <a:txBody>
                    <a:bodyPr/>
                    <a:lstStyle/>
                    <a:p>
                      <a:r>
                        <a:rPr lang="en-GB" sz="2800" b="1" dirty="0">
                          <a:solidFill>
                            <a:srgbClr val="92D050"/>
                          </a:solidFill>
                          <a:latin typeface="Century Gothic" panose="020B0502020202020204" pitchFamily="34" charset="0"/>
                        </a:rPr>
                        <a:t>(the) people</a:t>
                      </a:r>
                    </a:p>
                  </a:txBody>
                  <a:tcPr/>
                </a:tc>
                <a:extLst>
                  <a:ext uri="{0D108BD9-81ED-4DB2-BD59-A6C34878D82A}">
                    <a16:rowId xmlns:a16="http://schemas.microsoft.com/office/drawing/2014/main" val="1047692962"/>
                  </a:ext>
                </a:extLst>
              </a:tr>
              <a:tr h="993994">
                <a:tc rowSpan="2">
                  <a:txBody>
                    <a:bodyPr/>
                    <a:lstStyle/>
                    <a:p>
                      <a:endParaRPr lang="en-GB" dirty="0"/>
                    </a:p>
                  </a:txBody>
                  <a:tcPr/>
                </a:tc>
                <a:tc>
                  <a:txBody>
                    <a:bodyPr/>
                    <a:lstStyle/>
                    <a:p>
                      <a:r>
                        <a:rPr lang="en-GB" sz="2800" b="1" dirty="0">
                          <a:solidFill>
                            <a:srgbClr val="FF3399"/>
                          </a:solidFill>
                          <a:latin typeface="Century Gothic" panose="020B0502020202020204" pitchFamily="34" charset="0"/>
                        </a:rPr>
                        <a:t>to learn</a:t>
                      </a:r>
                    </a:p>
                  </a:txBody>
                  <a:tcPr/>
                </a:tc>
                <a:tc>
                  <a:txBody>
                    <a:bodyPr/>
                    <a:lstStyle/>
                    <a:p>
                      <a:r>
                        <a:rPr lang="en-GB" sz="2800" b="1" dirty="0">
                          <a:solidFill>
                            <a:srgbClr val="FF3399"/>
                          </a:solidFill>
                          <a:latin typeface="Century Gothic" panose="020B0502020202020204" pitchFamily="34" charset="0"/>
                        </a:rPr>
                        <a:t>to hate</a:t>
                      </a:r>
                    </a:p>
                  </a:txBody>
                  <a:tcPr/>
                </a:tc>
                <a:tc>
                  <a:txBody>
                    <a:bodyPr/>
                    <a:lstStyle/>
                    <a:p>
                      <a:r>
                        <a:rPr lang="en-GB" sz="2800" b="1" dirty="0">
                          <a:solidFill>
                            <a:srgbClr val="FF3399"/>
                          </a:solidFill>
                          <a:latin typeface="Century Gothic" panose="020B0502020202020204" pitchFamily="34" charset="0"/>
                        </a:rPr>
                        <a:t>(the) language</a:t>
                      </a:r>
                    </a:p>
                  </a:txBody>
                  <a:tcPr/>
                </a:tc>
                <a:extLst>
                  <a:ext uri="{0D108BD9-81ED-4DB2-BD59-A6C34878D82A}">
                    <a16:rowId xmlns:a16="http://schemas.microsoft.com/office/drawing/2014/main" val="3343226472"/>
                  </a:ext>
                </a:extLst>
              </a:tr>
              <a:tr h="993994">
                <a:tc vMerge="1">
                  <a:txBody>
                    <a:bodyPr/>
                    <a:lstStyle/>
                    <a:p>
                      <a:endParaRPr lang="en-GB" sz="2800" b="1" dirty="0">
                        <a:solidFill>
                          <a:srgbClr val="002060"/>
                        </a:solidFill>
                        <a:latin typeface="Century Gothic" panose="020B0502020202020204" pitchFamily="34" charset="0"/>
                      </a:endParaRPr>
                    </a:p>
                  </a:txBody>
                  <a:tcPr/>
                </a:tc>
                <a:tc>
                  <a:txBody>
                    <a:bodyPr/>
                    <a:lstStyle/>
                    <a:p>
                      <a:r>
                        <a:rPr lang="en-GB" sz="2800" b="1" dirty="0">
                          <a:solidFill>
                            <a:srgbClr val="FF3399"/>
                          </a:solidFill>
                          <a:latin typeface="Century Gothic" panose="020B0502020202020204" pitchFamily="34" charset="0"/>
                        </a:rPr>
                        <a:t>to write</a:t>
                      </a:r>
                    </a:p>
                  </a:txBody>
                  <a:tcPr/>
                </a:tc>
                <a:tc>
                  <a:txBody>
                    <a:bodyPr/>
                    <a:lstStyle/>
                    <a:p>
                      <a:r>
                        <a:rPr lang="en-GB" sz="2800" b="1" dirty="0">
                          <a:solidFill>
                            <a:srgbClr val="FF3399"/>
                          </a:solidFill>
                          <a:latin typeface="Century Gothic" panose="020B0502020202020204" pitchFamily="34" charset="0"/>
                        </a:rPr>
                        <a:t>to love</a:t>
                      </a:r>
                    </a:p>
                  </a:txBody>
                  <a:tcPr/>
                </a:tc>
                <a:tc>
                  <a:txBody>
                    <a:bodyPr/>
                    <a:lstStyle/>
                    <a:p>
                      <a:r>
                        <a:rPr lang="en-GB" sz="2800" b="1" dirty="0">
                          <a:solidFill>
                            <a:srgbClr val="FF3399"/>
                          </a:solidFill>
                          <a:latin typeface="Century Gothic" panose="020B0502020202020204" pitchFamily="34" charset="0"/>
                        </a:rPr>
                        <a:t>to talk</a:t>
                      </a:r>
                    </a:p>
                  </a:txBody>
                  <a:tcPr/>
                </a:tc>
                <a:extLst>
                  <a:ext uri="{0D108BD9-81ED-4DB2-BD59-A6C34878D82A}">
                    <a16:rowId xmlns:a16="http://schemas.microsoft.com/office/drawing/2014/main" val="3232139915"/>
                  </a:ext>
                </a:extLst>
              </a:tr>
            </a:tbl>
          </a:graphicData>
        </a:graphic>
      </p:graphicFrame>
      <p:sp>
        <p:nvSpPr>
          <p:cNvPr id="2" name="Title 1">
            <a:extLst>
              <a:ext uri="{FF2B5EF4-FFF2-40B4-BE49-F238E27FC236}">
                <a16:creationId xmlns:a16="http://schemas.microsoft.com/office/drawing/2014/main" id="{9E5D7D67-0354-4144-9687-63666CDEA2E4}"/>
              </a:ext>
            </a:extLst>
          </p:cNvPr>
          <p:cNvSpPr>
            <a:spLocks noGrp="1"/>
          </p:cNvSpPr>
          <p:nvPr>
            <p:ph type="title"/>
          </p:nvPr>
        </p:nvSpPr>
        <p:spPr>
          <a:xfrm>
            <a:off x="644540" y="87041"/>
            <a:ext cx="2866431" cy="582075"/>
          </a:xfrm>
        </p:spPr>
        <p:txBody>
          <a:bodyPr>
            <a:normAutofit fontScale="90000"/>
          </a:bodyPr>
          <a:lstStyle/>
          <a:p>
            <a:r>
              <a:rPr lang="en-GB" sz="2800" b="1" dirty="0">
                <a:solidFill>
                  <a:srgbClr val="002060"/>
                </a:solidFill>
                <a:latin typeface="Century Gothic" panose="020B0502020202020204" pitchFamily="34" charset="0"/>
                <a:ea typeface="Century Gothic"/>
                <a:cs typeface="Century Gothic"/>
                <a:sym typeface="Century Gothic"/>
              </a:rPr>
              <a:t>Follow up Extra 2:</a:t>
            </a:r>
            <a:endParaRPr lang="en-GB" sz="2800" dirty="0">
              <a:latin typeface="Century Gothic" panose="020B0502020202020204" pitchFamily="34" charset="0"/>
            </a:endParaRPr>
          </a:p>
        </p:txBody>
      </p:sp>
      <p:pic>
        <p:nvPicPr>
          <p:cNvPr id="19" name="Picture 2" descr="Brain, Idea, Think, Creativity">
            <a:extLst>
              <a:ext uri="{FF2B5EF4-FFF2-40B4-BE49-F238E27FC236}">
                <a16:creationId xmlns:a16="http://schemas.microsoft.com/office/drawing/2014/main" id="{B593F4DD-12E6-42AD-B4D7-FEBC5F5E0C8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07143" y="175901"/>
            <a:ext cx="1122323" cy="1122323"/>
          </a:xfrm>
          <a:prstGeom prst="rect">
            <a:avLst/>
          </a:prstGeom>
          <a:noFill/>
          <a:extLst>
            <a:ext uri="{909E8E84-426E-40DD-AFC4-6F175D3DCCD1}">
              <a14:hiddenFill xmlns:a14="http://schemas.microsoft.com/office/drawing/2010/main">
                <a:solidFill>
                  <a:srgbClr val="FFFFFF"/>
                </a:solidFill>
              </a14:hiddenFill>
            </a:ext>
          </a:extLst>
        </p:spPr>
      </p:pic>
      <p:sp>
        <p:nvSpPr>
          <p:cNvPr id="20" name="TextBox 19">
            <a:extLst>
              <a:ext uri="{FF2B5EF4-FFF2-40B4-BE49-F238E27FC236}">
                <a16:creationId xmlns:a16="http://schemas.microsoft.com/office/drawing/2014/main" id="{902C8F7A-60E1-47BA-A5D2-269092E24632}"/>
              </a:ext>
            </a:extLst>
          </p:cNvPr>
          <p:cNvSpPr txBox="1"/>
          <p:nvPr/>
        </p:nvSpPr>
        <p:spPr>
          <a:xfrm>
            <a:off x="2348314" y="457031"/>
            <a:ext cx="8302042"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Escribe en español 📝: </a:t>
            </a:r>
            <a:r>
              <a:rPr kumimoji="0" lang="en-GB" sz="24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can you get at least 15 points?</a:t>
            </a:r>
          </a:p>
        </p:txBody>
      </p:sp>
      <p:sp>
        <p:nvSpPr>
          <p:cNvPr id="25" name="Title 1">
            <a:extLst>
              <a:ext uri="{FF2B5EF4-FFF2-40B4-BE49-F238E27FC236}">
                <a16:creationId xmlns:a16="http://schemas.microsoft.com/office/drawing/2014/main" id="{58F43770-8286-4189-9C2F-AFB22573CCB0}"/>
              </a:ext>
            </a:extLst>
          </p:cNvPr>
          <p:cNvSpPr txBox="1">
            <a:spLocks/>
          </p:cNvSpPr>
          <p:nvPr/>
        </p:nvSpPr>
        <p:spPr>
          <a:xfrm>
            <a:off x="10431110" y="1333754"/>
            <a:ext cx="1698356" cy="403881"/>
          </a:xfrm>
          <a:prstGeom prst="rect">
            <a:avLst/>
          </a:prstGeom>
          <a:solidFill>
            <a:srgbClr val="00B0F0"/>
          </a:solidFill>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GB" sz="2000" b="1" i="0" u="none" strike="noStrike" kern="1200" cap="none" spc="0" normalizeH="0" baseline="0" noProof="0" dirty="0">
                <a:ln>
                  <a:noFill/>
                </a:ln>
                <a:solidFill>
                  <a:prstClr val="white"/>
                </a:solidFill>
                <a:effectLst/>
                <a:uLnTx/>
                <a:uFillTx/>
                <a:latin typeface="Century Gothic" panose="020B0502020202020204" pitchFamily="34" charset="0"/>
                <a:ea typeface="+mj-ea"/>
                <a:cs typeface="+mj-cs"/>
              </a:rPr>
              <a:t>vocabulario</a:t>
            </a:r>
          </a:p>
        </p:txBody>
      </p:sp>
      <p:pic>
        <p:nvPicPr>
          <p:cNvPr id="48" name="Picture 47">
            <a:extLst>
              <a:ext uri="{FF2B5EF4-FFF2-40B4-BE49-F238E27FC236}">
                <a16:creationId xmlns:a16="http://schemas.microsoft.com/office/drawing/2014/main" id="{B070BFBF-C0D7-4544-B1A5-738A7F62B055}"/>
              </a:ext>
            </a:extLst>
          </p:cNvPr>
          <p:cNvPicPr>
            <a:picLocks noChangeAspect="1"/>
          </p:cNvPicPr>
          <p:nvPr/>
        </p:nvPicPr>
        <p:blipFill>
          <a:blip r:embed="rId4"/>
          <a:stretch>
            <a:fillRect/>
          </a:stretch>
        </p:blipFill>
        <p:spPr>
          <a:xfrm>
            <a:off x="787209" y="2950162"/>
            <a:ext cx="1186070" cy="1080360"/>
          </a:xfrm>
          <a:prstGeom prst="rect">
            <a:avLst/>
          </a:prstGeom>
        </p:spPr>
      </p:pic>
      <p:pic>
        <p:nvPicPr>
          <p:cNvPr id="49" name="Picture 48" descr="Icon&#10;&#10;Description automatically generated">
            <a:extLst>
              <a:ext uri="{FF2B5EF4-FFF2-40B4-BE49-F238E27FC236}">
                <a16:creationId xmlns:a16="http://schemas.microsoft.com/office/drawing/2014/main" id="{F74B2C4A-DB35-4CF3-8412-5DDCCFF8BBF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93528" y="1380440"/>
            <a:ext cx="1186070" cy="1186070"/>
          </a:xfrm>
          <a:prstGeom prst="rect">
            <a:avLst/>
          </a:prstGeom>
        </p:spPr>
      </p:pic>
      <p:pic>
        <p:nvPicPr>
          <p:cNvPr id="50" name="Picture 49">
            <a:extLst>
              <a:ext uri="{FF2B5EF4-FFF2-40B4-BE49-F238E27FC236}">
                <a16:creationId xmlns:a16="http://schemas.microsoft.com/office/drawing/2014/main" id="{072254BB-0884-4DE0-ADA9-8C28176A8EC0}"/>
              </a:ext>
            </a:extLst>
          </p:cNvPr>
          <p:cNvPicPr>
            <a:picLocks noChangeAspect="1"/>
          </p:cNvPicPr>
          <p:nvPr/>
        </p:nvPicPr>
        <p:blipFill>
          <a:blip r:embed="rId6"/>
          <a:stretch>
            <a:fillRect/>
          </a:stretch>
        </p:blipFill>
        <p:spPr>
          <a:xfrm>
            <a:off x="787209" y="4957676"/>
            <a:ext cx="1162417" cy="1101237"/>
          </a:xfrm>
          <a:prstGeom prst="rect">
            <a:avLst/>
          </a:prstGeom>
        </p:spPr>
      </p:pic>
      <p:sp>
        <p:nvSpPr>
          <p:cNvPr id="51" name="TextBox 50">
            <a:extLst>
              <a:ext uri="{FF2B5EF4-FFF2-40B4-BE49-F238E27FC236}">
                <a16:creationId xmlns:a16="http://schemas.microsoft.com/office/drawing/2014/main" id="{C72AFC3F-87B7-4CFA-AF9C-CC37A1E3D5D8}"/>
              </a:ext>
            </a:extLst>
          </p:cNvPr>
          <p:cNvSpPr txBox="1"/>
          <p:nvPr/>
        </p:nvSpPr>
        <p:spPr>
          <a:xfrm>
            <a:off x="1651250" y="5949779"/>
            <a:ext cx="609462" cy="58477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2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x1</a:t>
            </a:r>
          </a:p>
        </p:txBody>
      </p:sp>
      <p:sp>
        <p:nvSpPr>
          <p:cNvPr id="52" name="TextBox 51">
            <a:extLst>
              <a:ext uri="{FF2B5EF4-FFF2-40B4-BE49-F238E27FC236}">
                <a16:creationId xmlns:a16="http://schemas.microsoft.com/office/drawing/2014/main" id="{9CFF09B9-EC1C-4D38-9E71-C91F0A476174}"/>
              </a:ext>
            </a:extLst>
          </p:cNvPr>
          <p:cNvSpPr txBox="1"/>
          <p:nvPr/>
        </p:nvSpPr>
        <p:spPr>
          <a:xfrm>
            <a:off x="1600865" y="3700109"/>
            <a:ext cx="609462" cy="58477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2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x2</a:t>
            </a:r>
          </a:p>
        </p:txBody>
      </p:sp>
      <p:sp>
        <p:nvSpPr>
          <p:cNvPr id="53" name="TextBox 52">
            <a:extLst>
              <a:ext uri="{FF2B5EF4-FFF2-40B4-BE49-F238E27FC236}">
                <a16:creationId xmlns:a16="http://schemas.microsoft.com/office/drawing/2014/main" id="{4E2138AF-81EB-4AB1-BB44-9EB8ABC23A77}"/>
              </a:ext>
            </a:extLst>
          </p:cNvPr>
          <p:cNvSpPr txBox="1"/>
          <p:nvPr/>
        </p:nvSpPr>
        <p:spPr>
          <a:xfrm>
            <a:off x="1644792" y="2133010"/>
            <a:ext cx="609462" cy="58477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2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x3</a:t>
            </a:r>
          </a:p>
        </p:txBody>
      </p:sp>
      <p:sp>
        <p:nvSpPr>
          <p:cNvPr id="54" name="TextBox 53">
            <a:extLst>
              <a:ext uri="{FF2B5EF4-FFF2-40B4-BE49-F238E27FC236}">
                <a16:creationId xmlns:a16="http://schemas.microsoft.com/office/drawing/2014/main" id="{13D71F2A-16AF-4A07-9E21-E2C0CC74C153}"/>
              </a:ext>
            </a:extLst>
          </p:cNvPr>
          <p:cNvSpPr txBox="1"/>
          <p:nvPr/>
        </p:nvSpPr>
        <p:spPr>
          <a:xfrm>
            <a:off x="2307047" y="6303721"/>
            <a:ext cx="2211554"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escribir</a:t>
            </a:r>
          </a:p>
        </p:txBody>
      </p:sp>
      <p:sp>
        <p:nvSpPr>
          <p:cNvPr id="55" name="TextBox 54">
            <a:extLst>
              <a:ext uri="{FF2B5EF4-FFF2-40B4-BE49-F238E27FC236}">
                <a16:creationId xmlns:a16="http://schemas.microsoft.com/office/drawing/2014/main" id="{8E7E88DD-FBC5-468A-AD40-981AD2499DFB}"/>
              </a:ext>
            </a:extLst>
          </p:cNvPr>
          <p:cNvSpPr txBox="1"/>
          <p:nvPr/>
        </p:nvSpPr>
        <p:spPr>
          <a:xfrm>
            <a:off x="4768212" y="6332081"/>
            <a:ext cx="2730951"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mn-cs"/>
              </a:rPr>
              <a:t>amar</a:t>
            </a:r>
            <a:endParaRPr kumimoji="0" lang="en-GB" sz="24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p:txBody>
      </p:sp>
      <p:sp>
        <p:nvSpPr>
          <p:cNvPr id="56" name="TextBox 55">
            <a:extLst>
              <a:ext uri="{FF2B5EF4-FFF2-40B4-BE49-F238E27FC236}">
                <a16:creationId xmlns:a16="http://schemas.microsoft.com/office/drawing/2014/main" id="{79D09302-A4AF-421C-ABA6-0D37DEF7A1B8}"/>
              </a:ext>
            </a:extLst>
          </p:cNvPr>
          <p:cNvSpPr txBox="1"/>
          <p:nvPr/>
        </p:nvSpPr>
        <p:spPr>
          <a:xfrm>
            <a:off x="7629322" y="6335203"/>
            <a:ext cx="2517291"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hablar</a:t>
            </a:r>
          </a:p>
        </p:txBody>
      </p:sp>
      <p:sp>
        <p:nvSpPr>
          <p:cNvPr id="3" name="Google Shape;167;p2">
            <a:extLst>
              <a:ext uri="{FF2B5EF4-FFF2-40B4-BE49-F238E27FC236}">
                <a16:creationId xmlns:a16="http://schemas.microsoft.com/office/drawing/2014/main" id="{67684A09-8A3B-0130-C892-8A6E92FD6D87}"/>
              </a:ext>
            </a:extLst>
          </p:cNvPr>
          <p:cNvSpPr/>
          <p:nvPr/>
        </p:nvSpPr>
        <p:spPr>
          <a:xfrm>
            <a:off x="123171" y="128500"/>
            <a:ext cx="521370" cy="478471"/>
          </a:xfrm>
          <a:prstGeom prst="roundRect">
            <a:avLst>
              <a:gd name="adj" fmla="val 16667"/>
            </a:avLst>
          </a:prstGeom>
          <a:solidFill>
            <a:srgbClr val="00B050"/>
          </a:solidFill>
          <a:ln w="12700" cap="flat" cmpd="sng">
            <a:no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dirty="0">
              <a:ln>
                <a:noFill/>
              </a:ln>
              <a:solidFill>
                <a:srgbClr val="FFFFFF"/>
              </a:solidFill>
              <a:effectLst/>
              <a:uLnTx/>
              <a:uFillTx/>
              <a:latin typeface="Calibri"/>
              <a:ea typeface="Calibri"/>
              <a:cs typeface="Calibri"/>
              <a:sym typeface="Calibri"/>
            </a:endParaRPr>
          </a:p>
        </p:txBody>
      </p:sp>
      <p:sp>
        <p:nvSpPr>
          <p:cNvPr id="4" name="TextBox 3">
            <a:extLst>
              <a:ext uri="{FF2B5EF4-FFF2-40B4-BE49-F238E27FC236}">
                <a16:creationId xmlns:a16="http://schemas.microsoft.com/office/drawing/2014/main" id="{6D7AD28A-08EB-EE45-F17D-8881862C87AA}"/>
              </a:ext>
            </a:extLst>
          </p:cNvPr>
          <p:cNvSpPr txBox="1"/>
          <p:nvPr/>
        </p:nvSpPr>
        <p:spPr>
          <a:xfrm>
            <a:off x="2348314" y="5312895"/>
            <a:ext cx="2211554"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mn-cs"/>
              </a:rPr>
              <a:t>aprender</a:t>
            </a:r>
            <a:endParaRPr kumimoji="0" lang="en-GB" sz="24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p:txBody>
      </p:sp>
      <p:sp>
        <p:nvSpPr>
          <p:cNvPr id="5" name="TextBox 4">
            <a:extLst>
              <a:ext uri="{FF2B5EF4-FFF2-40B4-BE49-F238E27FC236}">
                <a16:creationId xmlns:a16="http://schemas.microsoft.com/office/drawing/2014/main" id="{B644C7A1-45B5-A1E1-89A9-28C0C0E787A6}"/>
              </a:ext>
            </a:extLst>
          </p:cNvPr>
          <p:cNvSpPr txBox="1"/>
          <p:nvPr/>
        </p:nvSpPr>
        <p:spPr>
          <a:xfrm>
            <a:off x="4685618" y="5309772"/>
            <a:ext cx="2730951"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mn-cs"/>
              </a:rPr>
              <a:t>odiar</a:t>
            </a:r>
            <a:endParaRPr kumimoji="0" lang="en-GB" sz="24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p:txBody>
      </p:sp>
      <p:sp>
        <p:nvSpPr>
          <p:cNvPr id="23" name="TextBox 22">
            <a:extLst>
              <a:ext uri="{FF2B5EF4-FFF2-40B4-BE49-F238E27FC236}">
                <a16:creationId xmlns:a16="http://schemas.microsoft.com/office/drawing/2014/main" id="{CA723759-F379-AAE7-9F32-D791375346A4}"/>
              </a:ext>
            </a:extLst>
          </p:cNvPr>
          <p:cNvSpPr txBox="1"/>
          <p:nvPr/>
        </p:nvSpPr>
        <p:spPr>
          <a:xfrm>
            <a:off x="7665194" y="5312895"/>
            <a:ext cx="2517291"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400" dirty="0" err="1">
                <a:solidFill>
                  <a:srgbClr val="002060"/>
                </a:solidFill>
                <a:latin typeface="Century Gothic" panose="020B0502020202020204" pitchFamily="34" charset="0"/>
              </a:rPr>
              <a:t>el</a:t>
            </a:r>
            <a:r>
              <a:rPr lang="en-GB" sz="2400" dirty="0">
                <a:solidFill>
                  <a:srgbClr val="002060"/>
                </a:solidFill>
                <a:latin typeface="Century Gothic" panose="020B0502020202020204" pitchFamily="34" charset="0"/>
              </a:rPr>
              <a:t> </a:t>
            </a:r>
            <a:r>
              <a:rPr lang="en-GB" sz="2400" dirty="0" err="1">
                <a:solidFill>
                  <a:srgbClr val="002060"/>
                </a:solidFill>
                <a:latin typeface="Century Gothic" panose="020B0502020202020204" pitchFamily="34" charset="0"/>
              </a:rPr>
              <a:t>idioma</a:t>
            </a:r>
            <a:endParaRPr kumimoji="0" lang="en-GB" sz="24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p:txBody>
      </p:sp>
      <p:sp>
        <p:nvSpPr>
          <p:cNvPr id="24" name="TextBox 23">
            <a:extLst>
              <a:ext uri="{FF2B5EF4-FFF2-40B4-BE49-F238E27FC236}">
                <a16:creationId xmlns:a16="http://schemas.microsoft.com/office/drawing/2014/main" id="{978B6B04-BF40-7807-F3FA-F689C078D402}"/>
              </a:ext>
            </a:extLst>
          </p:cNvPr>
          <p:cNvSpPr txBox="1"/>
          <p:nvPr/>
        </p:nvSpPr>
        <p:spPr>
          <a:xfrm>
            <a:off x="3366489" y="4304533"/>
            <a:ext cx="2211554"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mn-cs"/>
              </a:rPr>
              <a:t>pasear</a:t>
            </a:r>
            <a:endParaRPr kumimoji="0" lang="en-GB" sz="24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p:txBody>
      </p:sp>
      <p:sp>
        <p:nvSpPr>
          <p:cNvPr id="26" name="TextBox 25">
            <a:extLst>
              <a:ext uri="{FF2B5EF4-FFF2-40B4-BE49-F238E27FC236}">
                <a16:creationId xmlns:a16="http://schemas.microsoft.com/office/drawing/2014/main" id="{7C88977E-8504-C5F2-F7B3-4038E9F14E67}"/>
              </a:ext>
            </a:extLst>
          </p:cNvPr>
          <p:cNvSpPr txBox="1"/>
          <p:nvPr/>
        </p:nvSpPr>
        <p:spPr>
          <a:xfrm>
            <a:off x="4717336" y="4304533"/>
            <a:ext cx="2730951"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mn-cs"/>
              </a:rPr>
              <a:t>bailar</a:t>
            </a:r>
            <a:endParaRPr kumimoji="0" lang="en-GB" sz="24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p:txBody>
      </p:sp>
      <p:sp>
        <p:nvSpPr>
          <p:cNvPr id="27" name="TextBox 26">
            <a:extLst>
              <a:ext uri="{FF2B5EF4-FFF2-40B4-BE49-F238E27FC236}">
                <a16:creationId xmlns:a16="http://schemas.microsoft.com/office/drawing/2014/main" id="{B0B20876-24BB-42FB-B1AE-6D7D6752A707}"/>
              </a:ext>
            </a:extLst>
          </p:cNvPr>
          <p:cNvSpPr txBox="1"/>
          <p:nvPr/>
        </p:nvSpPr>
        <p:spPr>
          <a:xfrm>
            <a:off x="7595896" y="4328415"/>
            <a:ext cx="2517291"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la gente</a:t>
            </a:r>
          </a:p>
        </p:txBody>
      </p:sp>
      <p:sp>
        <p:nvSpPr>
          <p:cNvPr id="28" name="TextBox 27">
            <a:extLst>
              <a:ext uri="{FF2B5EF4-FFF2-40B4-BE49-F238E27FC236}">
                <a16:creationId xmlns:a16="http://schemas.microsoft.com/office/drawing/2014/main" id="{B69EAF54-D8E7-50CE-C087-DE6BCB1E1424}"/>
              </a:ext>
            </a:extLst>
          </p:cNvPr>
          <p:cNvSpPr txBox="1"/>
          <p:nvPr/>
        </p:nvSpPr>
        <p:spPr>
          <a:xfrm>
            <a:off x="2307047" y="3352165"/>
            <a:ext cx="2211554"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mn-cs"/>
              </a:rPr>
              <a:t>el</a:t>
            </a:r>
            <a:r>
              <a:rPr kumimoji="0" lang="en-GB" sz="24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 </a:t>
            </a:r>
            <a:r>
              <a:rPr kumimoji="0" lang="en-GB" sz="2400" b="0"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mn-cs"/>
              </a:rPr>
              <a:t>coche</a:t>
            </a:r>
            <a:endParaRPr kumimoji="0" lang="en-GB" sz="24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p:txBody>
      </p:sp>
      <p:sp>
        <p:nvSpPr>
          <p:cNvPr id="29" name="TextBox 28">
            <a:extLst>
              <a:ext uri="{FF2B5EF4-FFF2-40B4-BE49-F238E27FC236}">
                <a16:creationId xmlns:a16="http://schemas.microsoft.com/office/drawing/2014/main" id="{249EAB0B-E963-C12E-921E-E33029810D7E}"/>
              </a:ext>
            </a:extLst>
          </p:cNvPr>
          <p:cNvSpPr txBox="1"/>
          <p:nvPr/>
        </p:nvSpPr>
        <p:spPr>
          <a:xfrm>
            <a:off x="4743904" y="3365255"/>
            <a:ext cx="2730951"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400" dirty="0" err="1">
                <a:solidFill>
                  <a:srgbClr val="002060"/>
                </a:solidFill>
                <a:latin typeface="Century Gothic" panose="020B0502020202020204" pitchFamily="34" charset="0"/>
              </a:rPr>
              <a:t>el</a:t>
            </a:r>
            <a:r>
              <a:rPr lang="en-GB" sz="2400" dirty="0">
                <a:solidFill>
                  <a:srgbClr val="002060"/>
                </a:solidFill>
                <a:latin typeface="Century Gothic" panose="020B0502020202020204" pitchFamily="34" charset="0"/>
              </a:rPr>
              <a:t> caballo</a:t>
            </a:r>
            <a:endParaRPr kumimoji="0" lang="en-GB" sz="24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p:txBody>
      </p:sp>
      <p:sp>
        <p:nvSpPr>
          <p:cNvPr id="30" name="TextBox 29">
            <a:extLst>
              <a:ext uri="{FF2B5EF4-FFF2-40B4-BE49-F238E27FC236}">
                <a16:creationId xmlns:a16="http://schemas.microsoft.com/office/drawing/2014/main" id="{30E454FA-2F61-19C0-890B-77104CA1C83A}"/>
              </a:ext>
            </a:extLst>
          </p:cNvPr>
          <p:cNvSpPr txBox="1"/>
          <p:nvPr/>
        </p:nvSpPr>
        <p:spPr>
          <a:xfrm>
            <a:off x="7629321" y="3396117"/>
            <a:ext cx="2517291"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400" dirty="0">
                <a:solidFill>
                  <a:srgbClr val="002060"/>
                </a:solidFill>
                <a:latin typeface="Century Gothic" panose="020B0502020202020204" pitchFamily="34" charset="0"/>
              </a:rPr>
              <a:t>la </a:t>
            </a:r>
            <a:r>
              <a:rPr lang="en-GB" sz="2400" dirty="0" err="1">
                <a:solidFill>
                  <a:srgbClr val="002060"/>
                </a:solidFill>
                <a:latin typeface="Century Gothic" panose="020B0502020202020204" pitchFamily="34" charset="0"/>
              </a:rPr>
              <a:t>flor</a:t>
            </a:r>
            <a:endParaRPr kumimoji="0" lang="en-GB" sz="24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p:txBody>
      </p:sp>
      <p:sp>
        <p:nvSpPr>
          <p:cNvPr id="37" name="TextBox 36">
            <a:extLst>
              <a:ext uri="{FF2B5EF4-FFF2-40B4-BE49-F238E27FC236}">
                <a16:creationId xmlns:a16="http://schemas.microsoft.com/office/drawing/2014/main" id="{AA4CBD90-1DCA-78C8-CD1D-1E59C9D1E678}"/>
              </a:ext>
            </a:extLst>
          </p:cNvPr>
          <p:cNvSpPr txBox="1"/>
          <p:nvPr/>
        </p:nvSpPr>
        <p:spPr>
          <a:xfrm>
            <a:off x="2364173" y="2356896"/>
            <a:ext cx="2211554"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400" dirty="0" err="1">
                <a:solidFill>
                  <a:srgbClr val="002060"/>
                </a:solidFill>
                <a:latin typeface="Century Gothic" panose="020B0502020202020204" pitchFamily="34" charset="0"/>
              </a:rPr>
              <a:t>trece</a:t>
            </a:r>
            <a:endParaRPr kumimoji="0" lang="en-GB" sz="24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p:txBody>
      </p:sp>
      <p:sp>
        <p:nvSpPr>
          <p:cNvPr id="38" name="TextBox 37">
            <a:extLst>
              <a:ext uri="{FF2B5EF4-FFF2-40B4-BE49-F238E27FC236}">
                <a16:creationId xmlns:a16="http://schemas.microsoft.com/office/drawing/2014/main" id="{8B40F497-B4DD-B0AB-FD20-B7D5496D4E90}"/>
              </a:ext>
            </a:extLst>
          </p:cNvPr>
          <p:cNvSpPr txBox="1"/>
          <p:nvPr/>
        </p:nvSpPr>
        <p:spPr>
          <a:xfrm>
            <a:off x="4717336" y="2384362"/>
            <a:ext cx="2730951"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mn-cs"/>
              </a:rPr>
              <a:t>veintidós</a:t>
            </a:r>
            <a:endParaRPr kumimoji="0" lang="en-GB" sz="24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p:txBody>
      </p:sp>
      <p:sp>
        <p:nvSpPr>
          <p:cNvPr id="39" name="TextBox 38">
            <a:extLst>
              <a:ext uri="{FF2B5EF4-FFF2-40B4-BE49-F238E27FC236}">
                <a16:creationId xmlns:a16="http://schemas.microsoft.com/office/drawing/2014/main" id="{508E7474-ED46-56A4-7B73-B450AE2561FC}"/>
              </a:ext>
            </a:extLst>
          </p:cNvPr>
          <p:cNvSpPr txBox="1"/>
          <p:nvPr/>
        </p:nvSpPr>
        <p:spPr>
          <a:xfrm>
            <a:off x="7650190" y="2403045"/>
            <a:ext cx="2517291"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quince</a:t>
            </a:r>
          </a:p>
        </p:txBody>
      </p:sp>
      <p:sp>
        <p:nvSpPr>
          <p:cNvPr id="40" name="TextBox 39">
            <a:extLst>
              <a:ext uri="{FF2B5EF4-FFF2-40B4-BE49-F238E27FC236}">
                <a16:creationId xmlns:a16="http://schemas.microsoft.com/office/drawing/2014/main" id="{E426B80E-1B02-291F-DD5B-EBAE0D648FC6}"/>
              </a:ext>
            </a:extLst>
          </p:cNvPr>
          <p:cNvSpPr txBox="1"/>
          <p:nvPr/>
        </p:nvSpPr>
        <p:spPr>
          <a:xfrm>
            <a:off x="2257521" y="1461546"/>
            <a:ext cx="2310606"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mn-cs"/>
              </a:rPr>
              <a:t>treinta</a:t>
            </a:r>
            <a:endParaRPr kumimoji="0" lang="en-GB" sz="24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p:txBody>
      </p:sp>
      <p:sp>
        <p:nvSpPr>
          <p:cNvPr id="41" name="TextBox 40">
            <a:extLst>
              <a:ext uri="{FF2B5EF4-FFF2-40B4-BE49-F238E27FC236}">
                <a16:creationId xmlns:a16="http://schemas.microsoft.com/office/drawing/2014/main" id="{94E6A690-4F5F-DE20-8B7E-6196B8E0CA69}"/>
              </a:ext>
            </a:extLst>
          </p:cNvPr>
          <p:cNvSpPr txBox="1"/>
          <p:nvPr/>
        </p:nvSpPr>
        <p:spPr>
          <a:xfrm>
            <a:off x="4735653" y="1492133"/>
            <a:ext cx="2730951"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mn-cs"/>
              </a:rPr>
              <a:t>diecisiete</a:t>
            </a:r>
            <a:endParaRPr kumimoji="0" lang="en-GB" sz="24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p:txBody>
      </p:sp>
      <p:sp>
        <p:nvSpPr>
          <p:cNvPr id="42" name="TextBox 41">
            <a:extLst>
              <a:ext uri="{FF2B5EF4-FFF2-40B4-BE49-F238E27FC236}">
                <a16:creationId xmlns:a16="http://schemas.microsoft.com/office/drawing/2014/main" id="{CEA05612-E1AF-DE5F-9E39-604625E53245}"/>
              </a:ext>
            </a:extLst>
          </p:cNvPr>
          <p:cNvSpPr txBox="1"/>
          <p:nvPr/>
        </p:nvSpPr>
        <p:spPr>
          <a:xfrm>
            <a:off x="7595896" y="1511810"/>
            <a:ext cx="2517291"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400" dirty="0">
                <a:solidFill>
                  <a:srgbClr val="002060"/>
                </a:solidFill>
                <a:latin typeface="Century Gothic" panose="020B0502020202020204" pitchFamily="34" charset="0"/>
              </a:rPr>
              <a:t>hay</a:t>
            </a:r>
            <a:endParaRPr kumimoji="0" lang="en-GB" sz="24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p:txBody>
      </p:sp>
    </p:spTree>
    <p:extLst>
      <p:ext uri="{BB962C8B-B14F-4D97-AF65-F5344CB8AC3E}">
        <p14:creationId xmlns:p14="http://schemas.microsoft.com/office/powerpoint/2010/main" val="41347551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3"/>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4"/>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26"/>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27"/>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28"/>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29"/>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30"/>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37"/>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38"/>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grpId="0" nodeType="clickEffect">
                                  <p:stCondLst>
                                    <p:cond delay="0"/>
                                  </p:stCondLst>
                                  <p:childTnLst>
                                    <p:set>
                                      <p:cBhvr>
                                        <p:cTn id="62" dur="1" fill="hold">
                                          <p:stCondLst>
                                            <p:cond delay="0"/>
                                          </p:stCondLst>
                                        </p:cTn>
                                        <p:tgtEl>
                                          <p:spTgt spid="39"/>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grpId="0" nodeType="clickEffect">
                                  <p:stCondLst>
                                    <p:cond delay="0"/>
                                  </p:stCondLst>
                                  <p:childTnLst>
                                    <p:set>
                                      <p:cBhvr>
                                        <p:cTn id="66" dur="1" fill="hold">
                                          <p:stCondLst>
                                            <p:cond delay="0"/>
                                          </p:stCondLst>
                                        </p:cTn>
                                        <p:tgtEl>
                                          <p:spTgt spid="40"/>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grpId="0" nodeType="clickEffect">
                                  <p:stCondLst>
                                    <p:cond delay="0"/>
                                  </p:stCondLst>
                                  <p:childTnLst>
                                    <p:set>
                                      <p:cBhvr>
                                        <p:cTn id="70" dur="1" fill="hold">
                                          <p:stCondLst>
                                            <p:cond delay="0"/>
                                          </p:stCondLst>
                                        </p:cTn>
                                        <p:tgtEl>
                                          <p:spTgt spid="41"/>
                                        </p:tgtEl>
                                        <p:attrNameLst>
                                          <p:attrName>style.visibility</p:attrName>
                                        </p:attrNameLst>
                                      </p:cBhvr>
                                      <p:to>
                                        <p:strVal val="visible"/>
                                      </p:to>
                                    </p:set>
                                  </p:childTnLst>
                                </p:cTn>
                              </p:par>
                            </p:childTnLst>
                          </p:cTn>
                        </p:par>
                      </p:childTnLst>
                    </p:cTn>
                  </p:par>
                  <p:par>
                    <p:cTn id="71" fill="hold">
                      <p:stCondLst>
                        <p:cond delay="indefinite"/>
                      </p:stCondLst>
                      <p:childTnLst>
                        <p:par>
                          <p:cTn id="72" fill="hold">
                            <p:stCondLst>
                              <p:cond delay="0"/>
                            </p:stCondLst>
                            <p:childTnLst>
                              <p:par>
                                <p:cTn id="73" presetID="1" presetClass="entr" presetSubtype="0" fill="hold" grpId="0" nodeType="clickEffect">
                                  <p:stCondLst>
                                    <p:cond delay="0"/>
                                  </p:stCondLst>
                                  <p:childTnLst>
                                    <p:set>
                                      <p:cBhvr>
                                        <p:cTn id="74" dur="1" fill="hold">
                                          <p:stCondLst>
                                            <p:cond delay="0"/>
                                          </p:stCondLst>
                                        </p:cTn>
                                        <p:tgtEl>
                                          <p:spTgt spid="4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p:bldP spid="55" grpId="0"/>
      <p:bldP spid="56" grpId="0"/>
      <p:bldP spid="4" grpId="0"/>
      <p:bldP spid="5" grpId="0"/>
      <p:bldP spid="23" grpId="0"/>
      <p:bldP spid="24" grpId="0"/>
      <p:bldP spid="26" grpId="0"/>
      <p:bldP spid="27" grpId="0"/>
      <p:bldP spid="28" grpId="0"/>
      <p:bldP spid="29" grpId="0"/>
      <p:bldP spid="30" grpId="0"/>
      <p:bldP spid="37" grpId="0"/>
      <p:bldP spid="38" grpId="0"/>
      <p:bldP spid="39" grpId="0"/>
      <p:bldP spid="40" grpId="0"/>
      <p:bldP spid="41" grpId="0"/>
      <p:bldP spid="42"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418"/>
        <p:cNvGrpSpPr/>
        <p:nvPr/>
      </p:nvGrpSpPr>
      <p:grpSpPr>
        <a:xfrm>
          <a:off x="0" y="0"/>
          <a:ext cx="0" cy="0"/>
          <a:chOff x="0" y="0"/>
          <a:chExt cx="0" cy="0"/>
        </a:xfrm>
      </p:grpSpPr>
      <p:sp>
        <p:nvSpPr>
          <p:cNvPr id="8" name="Google Shape;98;p2" descr="background rectangle">
            <a:extLst>
              <a:ext uri="{FF2B5EF4-FFF2-40B4-BE49-F238E27FC236}">
                <a16:creationId xmlns:a16="http://schemas.microsoft.com/office/drawing/2014/main" id="{963A7152-F457-4ACF-9F8B-E2F39C17D719}"/>
              </a:ext>
            </a:extLst>
          </p:cNvPr>
          <p:cNvSpPr/>
          <p:nvPr/>
        </p:nvSpPr>
        <p:spPr>
          <a:xfrm>
            <a:off x="0" y="0"/>
            <a:ext cx="4350984" cy="6858000"/>
          </a:xfrm>
          <a:prstGeom prst="rect">
            <a:avLst/>
          </a:prstGeom>
          <a:solidFill>
            <a:srgbClr val="00B05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ADD2E"/>
              </a:solidFill>
              <a:latin typeface="Century Gothic"/>
              <a:ea typeface="Century Gothic"/>
              <a:cs typeface="Century Gothic"/>
              <a:sym typeface="Century Gothic"/>
            </a:endParaRPr>
          </a:p>
        </p:txBody>
      </p:sp>
      <p:pic>
        <p:nvPicPr>
          <p:cNvPr id="420" name="Google Shape;420;p21"/>
          <p:cNvPicPr preferRelativeResize="0"/>
          <p:nvPr/>
        </p:nvPicPr>
        <p:blipFill rotWithShape="1">
          <a:blip r:embed="rId3">
            <a:alphaModFix/>
          </a:blip>
          <a:srcRect/>
          <a:stretch/>
        </p:blipFill>
        <p:spPr>
          <a:xfrm>
            <a:off x="5254752" y="304800"/>
            <a:ext cx="4953631" cy="4247588"/>
          </a:xfrm>
          <a:prstGeom prst="rect">
            <a:avLst/>
          </a:prstGeom>
          <a:noFill/>
          <a:ln>
            <a:noFill/>
          </a:ln>
        </p:spPr>
      </p:pic>
      <p:sp>
        <p:nvSpPr>
          <p:cNvPr id="2" name="Title 1">
            <a:extLst>
              <a:ext uri="{FF2B5EF4-FFF2-40B4-BE49-F238E27FC236}">
                <a16:creationId xmlns:a16="http://schemas.microsoft.com/office/drawing/2014/main" id="{904F55C3-A2F8-4910-ADD9-148ED941E651}"/>
              </a:ext>
            </a:extLst>
          </p:cNvPr>
          <p:cNvSpPr>
            <a:spLocks noGrp="1"/>
          </p:cNvSpPr>
          <p:nvPr>
            <p:ph type="title"/>
          </p:nvPr>
        </p:nvSpPr>
        <p:spPr>
          <a:xfrm rot="20356302">
            <a:off x="187038" y="2904693"/>
            <a:ext cx="3976907" cy="1325563"/>
          </a:xfrm>
        </p:spPr>
        <p:txBody>
          <a:bodyPr>
            <a:normAutofit/>
          </a:bodyPr>
          <a:lstStyle/>
          <a:p>
            <a:pPr lvl="0" algn="ctr">
              <a:lnSpc>
                <a:spcPct val="100000"/>
              </a:lnSpc>
            </a:pPr>
            <a:r>
              <a:rPr lang="en-GB" sz="8000" b="1" dirty="0">
                <a:solidFill>
                  <a:schemeClr val="bg1">
                    <a:lumMod val="95000"/>
                  </a:schemeClr>
                </a:solidFill>
                <a:latin typeface="Segoe Print" panose="02000600000000000000" pitchFamily="2" charset="0"/>
                <a:cs typeface="Arial" panose="020B0604020202020204" pitchFamily="34" charset="0"/>
                <a:sym typeface="Arial"/>
              </a:rPr>
              <a:t>¡</a:t>
            </a:r>
            <a:r>
              <a:rPr lang="en-GB" sz="8000" b="1" dirty="0" err="1">
                <a:solidFill>
                  <a:schemeClr val="bg1">
                    <a:lumMod val="95000"/>
                  </a:schemeClr>
                </a:solidFill>
                <a:latin typeface="Segoe Print" panose="02000600000000000000" pitchFamily="2" charset="0"/>
                <a:cs typeface="Arial" panose="020B0604020202020204" pitchFamily="34" charset="0"/>
                <a:sym typeface="Arial"/>
              </a:rPr>
              <a:t>adiós</a:t>
            </a:r>
            <a:r>
              <a:rPr lang="en-GB" sz="8000" b="1" dirty="0">
                <a:solidFill>
                  <a:schemeClr val="bg1">
                    <a:lumMod val="95000"/>
                  </a:schemeClr>
                </a:solidFill>
                <a:latin typeface="Segoe Print" panose="02000600000000000000" pitchFamily="2" charset="0"/>
                <a:cs typeface="Arial" panose="020B0604020202020204" pitchFamily="34" charset="0"/>
                <a:sym typeface="Arial"/>
              </a:rPr>
              <a:t>!</a:t>
            </a:r>
            <a:endParaRPr lang="en-GB" dirty="0">
              <a:solidFill>
                <a:schemeClr val="bg1">
                  <a:lumMod val="95000"/>
                </a:schemeClr>
              </a:solidFill>
            </a:endParaRPr>
          </a:p>
        </p:txBody>
      </p:sp>
      <p:sp>
        <p:nvSpPr>
          <p:cNvPr id="7" name="Google Shape;421;p21">
            <a:extLst>
              <a:ext uri="{FF2B5EF4-FFF2-40B4-BE49-F238E27FC236}">
                <a16:creationId xmlns:a16="http://schemas.microsoft.com/office/drawing/2014/main" id="{C56FA95A-3C48-4E74-BF3B-4E41A382A86D}"/>
              </a:ext>
            </a:extLst>
          </p:cNvPr>
          <p:cNvSpPr/>
          <p:nvPr/>
        </p:nvSpPr>
        <p:spPr>
          <a:xfrm>
            <a:off x="6215144" y="5128536"/>
            <a:ext cx="5955117" cy="156962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FF3333"/>
              </a:buClr>
              <a:buSzPts val="9600"/>
              <a:buFont typeface="Arial"/>
              <a:buNone/>
            </a:pPr>
            <a:r>
              <a:rPr lang="en-GB" sz="9600" b="1" i="0" u="none" strike="noStrike" cap="none" dirty="0" err="1">
                <a:solidFill>
                  <a:srgbClr val="00B050"/>
                </a:solidFill>
                <a:latin typeface="Modern Love" panose="04090805081005020601" pitchFamily="82" charset="0"/>
                <a:ea typeface="Arial"/>
                <a:cs typeface="Aharoni" panose="02010803020104030203" pitchFamily="2" charset="-79"/>
                <a:sym typeface="Arial"/>
              </a:rPr>
              <a:t>verde</a:t>
            </a:r>
            <a:endParaRPr dirty="0">
              <a:solidFill>
                <a:srgbClr val="00B050"/>
              </a:solidFill>
              <a:latin typeface="Modern Love" panose="04090805081005020601" pitchFamily="82" charset="0"/>
              <a:cs typeface="Aharoni" panose="02010803020104030203" pitchFamily="2" charset="-79"/>
            </a:endParaRPr>
          </a:p>
        </p:txBody>
      </p:sp>
    </p:spTree>
    <p:extLst>
      <p:ext uri="{BB962C8B-B14F-4D97-AF65-F5344CB8AC3E}">
        <p14:creationId xmlns:p14="http://schemas.microsoft.com/office/powerpoint/2010/main" val="168130077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5D7D67-0354-4144-9687-63666CDEA2E4}"/>
              </a:ext>
            </a:extLst>
          </p:cNvPr>
          <p:cNvSpPr>
            <a:spLocks noGrp="1"/>
          </p:cNvSpPr>
          <p:nvPr>
            <p:ph type="title"/>
          </p:nvPr>
        </p:nvSpPr>
        <p:spPr>
          <a:xfrm>
            <a:off x="644540" y="87041"/>
            <a:ext cx="4650300" cy="582075"/>
          </a:xfrm>
        </p:spPr>
        <p:txBody>
          <a:bodyPr>
            <a:normAutofit fontScale="90000"/>
          </a:bodyPr>
          <a:lstStyle/>
          <a:p>
            <a:r>
              <a:rPr lang="en-GB" sz="2800" b="1" dirty="0">
                <a:solidFill>
                  <a:srgbClr val="002060"/>
                </a:solidFill>
                <a:latin typeface="Century Gothic" panose="020B0502020202020204" pitchFamily="34" charset="0"/>
                <a:ea typeface="Century Gothic"/>
                <a:cs typeface="Century Gothic"/>
                <a:sym typeface="Century Gothic"/>
              </a:rPr>
              <a:t>Handout: Follow up extra 1</a:t>
            </a:r>
            <a:endParaRPr lang="en-GB" sz="2800" dirty="0">
              <a:latin typeface="Century Gothic" panose="020B0502020202020204" pitchFamily="34" charset="0"/>
            </a:endParaRPr>
          </a:p>
        </p:txBody>
      </p:sp>
      <p:pic>
        <p:nvPicPr>
          <p:cNvPr id="19" name="Picture 2" descr="Brain, Idea, Think, Creativity">
            <a:extLst>
              <a:ext uri="{FF2B5EF4-FFF2-40B4-BE49-F238E27FC236}">
                <a16:creationId xmlns:a16="http://schemas.microsoft.com/office/drawing/2014/main" id="{B593F4DD-12E6-42AD-B4D7-FEBC5F5E0C8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57226" y="151544"/>
            <a:ext cx="1122323" cy="1122323"/>
          </a:xfrm>
          <a:prstGeom prst="rect">
            <a:avLst/>
          </a:prstGeom>
          <a:noFill/>
          <a:extLst>
            <a:ext uri="{909E8E84-426E-40DD-AFC4-6F175D3DCCD1}">
              <a14:hiddenFill xmlns:a14="http://schemas.microsoft.com/office/drawing/2010/main">
                <a:solidFill>
                  <a:srgbClr val="FFFFFF"/>
                </a:solidFill>
              </a14:hiddenFill>
            </a:ext>
          </a:extLst>
        </p:spPr>
      </p:pic>
      <p:sp>
        <p:nvSpPr>
          <p:cNvPr id="25" name="Title 1">
            <a:extLst>
              <a:ext uri="{FF2B5EF4-FFF2-40B4-BE49-F238E27FC236}">
                <a16:creationId xmlns:a16="http://schemas.microsoft.com/office/drawing/2014/main" id="{58F43770-8286-4189-9C2F-AFB22573CCB0}"/>
              </a:ext>
            </a:extLst>
          </p:cNvPr>
          <p:cNvSpPr txBox="1">
            <a:spLocks/>
          </p:cNvSpPr>
          <p:nvPr/>
        </p:nvSpPr>
        <p:spPr>
          <a:xfrm>
            <a:off x="10431110" y="1333754"/>
            <a:ext cx="1698356" cy="403881"/>
          </a:xfrm>
          <a:prstGeom prst="rect">
            <a:avLst/>
          </a:prstGeom>
          <a:solidFill>
            <a:srgbClr val="00B0F0"/>
          </a:solidFill>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GB" sz="2000" b="1" i="0" u="none" strike="noStrike" kern="1200" cap="none" spc="0" normalizeH="0" baseline="0" noProof="0">
                <a:ln>
                  <a:noFill/>
                </a:ln>
                <a:solidFill>
                  <a:prstClr val="white"/>
                </a:solidFill>
                <a:effectLst/>
                <a:uLnTx/>
                <a:uFillTx/>
                <a:latin typeface="Century Gothic" panose="020B0502020202020204" pitchFamily="34" charset="0"/>
                <a:ea typeface="+mj-ea"/>
                <a:cs typeface="+mj-cs"/>
              </a:rPr>
              <a:t>vocabulario</a:t>
            </a:r>
            <a:endParaRPr kumimoji="0" lang="en-GB" sz="2000" b="1" i="0" u="none" strike="noStrike" kern="1200" cap="none" spc="0" normalizeH="0" baseline="0" noProof="0" dirty="0">
              <a:ln>
                <a:noFill/>
              </a:ln>
              <a:solidFill>
                <a:prstClr val="white"/>
              </a:solidFill>
              <a:effectLst/>
              <a:uLnTx/>
              <a:uFillTx/>
              <a:latin typeface="Century Gothic" panose="020B0502020202020204" pitchFamily="34" charset="0"/>
              <a:ea typeface="+mj-ea"/>
              <a:cs typeface="+mj-cs"/>
            </a:endParaRPr>
          </a:p>
        </p:txBody>
      </p:sp>
      <p:sp>
        <p:nvSpPr>
          <p:cNvPr id="3" name="Google Shape;167;p2">
            <a:extLst>
              <a:ext uri="{FF2B5EF4-FFF2-40B4-BE49-F238E27FC236}">
                <a16:creationId xmlns:a16="http://schemas.microsoft.com/office/drawing/2014/main" id="{F474D035-3EE7-DA84-9B87-62DB6FA8DA34}"/>
              </a:ext>
            </a:extLst>
          </p:cNvPr>
          <p:cNvSpPr/>
          <p:nvPr/>
        </p:nvSpPr>
        <p:spPr>
          <a:xfrm>
            <a:off x="123171" y="128500"/>
            <a:ext cx="521370" cy="478471"/>
          </a:xfrm>
          <a:prstGeom prst="roundRect">
            <a:avLst>
              <a:gd name="adj" fmla="val 16667"/>
            </a:avLst>
          </a:prstGeom>
          <a:solidFill>
            <a:srgbClr val="00B050"/>
          </a:solidFill>
          <a:ln w="12700" cap="flat" cmpd="sng">
            <a:no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dirty="0">
              <a:ln>
                <a:noFill/>
              </a:ln>
              <a:solidFill>
                <a:srgbClr val="FFFFFF"/>
              </a:solidFill>
              <a:effectLst/>
              <a:uLnTx/>
              <a:uFillTx/>
              <a:latin typeface="Calibri"/>
              <a:ea typeface="Calibri"/>
              <a:cs typeface="Calibri"/>
              <a:sym typeface="Calibri"/>
            </a:endParaRPr>
          </a:p>
        </p:txBody>
      </p:sp>
      <p:sp>
        <p:nvSpPr>
          <p:cNvPr id="8" name="TextBox 7">
            <a:extLst>
              <a:ext uri="{FF2B5EF4-FFF2-40B4-BE49-F238E27FC236}">
                <a16:creationId xmlns:a16="http://schemas.microsoft.com/office/drawing/2014/main" id="{1EDCFE31-56A2-CCC8-7697-3D77F9A88849}"/>
              </a:ext>
            </a:extLst>
          </p:cNvPr>
          <p:cNvSpPr txBox="1"/>
          <p:nvPr/>
        </p:nvSpPr>
        <p:spPr>
          <a:xfrm>
            <a:off x="644540" y="496297"/>
            <a:ext cx="8513885" cy="461665"/>
          </a:xfrm>
          <a:prstGeom prst="rect">
            <a:avLst/>
          </a:prstGeom>
          <a:noFill/>
        </p:spPr>
        <p:txBody>
          <a:bodyPr wrap="square" rtlCol="0">
            <a:spAutoFit/>
          </a:bodyPr>
          <a:lstStyle/>
          <a:p>
            <a:r>
              <a:rPr lang="en-GB" sz="2400" b="1" dirty="0">
                <a:solidFill>
                  <a:srgbClr val="002060"/>
                </a:solidFill>
                <a:latin typeface="Century Gothic" panose="020B0502020202020204" pitchFamily="34" charset="0"/>
              </a:rPr>
              <a:t>Escribe en inglés 📝: </a:t>
            </a:r>
            <a:r>
              <a:rPr lang="en-GB" sz="2400" dirty="0">
                <a:solidFill>
                  <a:srgbClr val="002060"/>
                </a:solidFill>
                <a:latin typeface="Century Gothic" panose="020B0502020202020204" pitchFamily="34" charset="0"/>
              </a:rPr>
              <a:t>Can you get at least 15 points?</a:t>
            </a:r>
          </a:p>
        </p:txBody>
      </p:sp>
      <p:graphicFrame>
        <p:nvGraphicFramePr>
          <p:cNvPr id="14" name="Table 4">
            <a:extLst>
              <a:ext uri="{FF2B5EF4-FFF2-40B4-BE49-F238E27FC236}">
                <a16:creationId xmlns:a16="http://schemas.microsoft.com/office/drawing/2014/main" id="{EE3EB087-F3A3-437B-8F5F-4B39B4264B7E}"/>
              </a:ext>
            </a:extLst>
          </p:cNvPr>
          <p:cNvGraphicFramePr>
            <a:graphicFrameLocks noGrp="1"/>
          </p:cNvGraphicFramePr>
          <p:nvPr>
            <p:extLst>
              <p:ext uri="{D42A27DB-BD31-4B8C-83A1-F6EECF244321}">
                <p14:modId xmlns:p14="http://schemas.microsoft.com/office/powerpoint/2010/main" val="1318301504"/>
              </p:ext>
            </p:extLst>
          </p:nvPr>
        </p:nvGraphicFramePr>
        <p:xfrm>
          <a:off x="195588" y="1005576"/>
          <a:ext cx="9970004" cy="5730082"/>
        </p:xfrm>
        <a:graphic>
          <a:graphicData uri="http://schemas.openxmlformats.org/drawingml/2006/table">
            <a:tbl>
              <a:tblPr firstRow="1" bandRow="1">
                <a:tableStyleId>{5940675A-B579-460E-94D1-54222C63F5DA}</a:tableStyleId>
              </a:tblPr>
              <a:tblGrid>
                <a:gridCol w="1758532">
                  <a:extLst>
                    <a:ext uri="{9D8B030D-6E8A-4147-A177-3AD203B41FA5}">
                      <a16:colId xmlns:a16="http://schemas.microsoft.com/office/drawing/2014/main" val="1203737284"/>
                    </a:ext>
                  </a:extLst>
                </a:gridCol>
                <a:gridCol w="2437389">
                  <a:extLst>
                    <a:ext uri="{9D8B030D-6E8A-4147-A177-3AD203B41FA5}">
                      <a16:colId xmlns:a16="http://schemas.microsoft.com/office/drawing/2014/main" val="1810222861"/>
                    </a:ext>
                  </a:extLst>
                </a:gridCol>
                <a:gridCol w="2705977">
                  <a:extLst>
                    <a:ext uri="{9D8B030D-6E8A-4147-A177-3AD203B41FA5}">
                      <a16:colId xmlns:a16="http://schemas.microsoft.com/office/drawing/2014/main" val="274413866"/>
                    </a:ext>
                  </a:extLst>
                </a:gridCol>
                <a:gridCol w="3068106">
                  <a:extLst>
                    <a:ext uri="{9D8B030D-6E8A-4147-A177-3AD203B41FA5}">
                      <a16:colId xmlns:a16="http://schemas.microsoft.com/office/drawing/2014/main" val="2706468897"/>
                    </a:ext>
                  </a:extLst>
                </a:gridCol>
              </a:tblGrid>
              <a:tr h="993994">
                <a:tc rowSpan="2">
                  <a:txBody>
                    <a:bodyPr/>
                    <a:lstStyle/>
                    <a:p>
                      <a:endParaRPr lang="en-GB" sz="2800" dirty="0">
                        <a:solidFill>
                          <a:srgbClr val="002060"/>
                        </a:solidFill>
                        <a:latin typeface="Century Gothic" panose="020B0502020202020204" pitchFamily="34" charset="0"/>
                      </a:endParaRPr>
                    </a:p>
                  </a:txBody>
                  <a:tcPr/>
                </a:tc>
                <a:tc>
                  <a:txBody>
                    <a:bodyPr/>
                    <a:lstStyle/>
                    <a:p>
                      <a:r>
                        <a:rPr lang="en-GB" sz="2800" b="0" dirty="0" err="1">
                          <a:solidFill>
                            <a:srgbClr val="002060"/>
                          </a:solidFill>
                          <a:latin typeface="Century Gothic" panose="020B0502020202020204" pitchFamily="34" charset="0"/>
                        </a:rPr>
                        <a:t>veintidós</a:t>
                      </a:r>
                      <a:endParaRPr lang="en-GB" sz="2800" b="0" dirty="0">
                        <a:solidFill>
                          <a:srgbClr val="002060"/>
                        </a:solidFill>
                        <a:latin typeface="Century Gothic" panose="020B0502020202020204" pitchFamily="34" charset="0"/>
                      </a:endParaRPr>
                    </a:p>
                  </a:txBody>
                  <a:tcPr/>
                </a:tc>
                <a:tc>
                  <a:txBody>
                    <a:bodyPr/>
                    <a:lstStyle/>
                    <a:p>
                      <a:r>
                        <a:rPr lang="en-GB" sz="2800" b="0" dirty="0" err="1">
                          <a:solidFill>
                            <a:srgbClr val="002060"/>
                          </a:solidFill>
                          <a:latin typeface="Century Gothic" panose="020B0502020202020204" pitchFamily="34" charset="0"/>
                        </a:rPr>
                        <a:t>trece</a:t>
                      </a:r>
                      <a:endParaRPr lang="en-GB" sz="2400" b="0" dirty="0">
                        <a:solidFill>
                          <a:srgbClr val="002060"/>
                        </a:solidFill>
                        <a:latin typeface="Century Gothic" panose="020B0502020202020204" pitchFamily="34" charset="0"/>
                      </a:endParaRPr>
                    </a:p>
                  </a:txBody>
                  <a:tcPr/>
                </a:tc>
                <a:tc>
                  <a:txBody>
                    <a:bodyPr/>
                    <a:lstStyle/>
                    <a:p>
                      <a:r>
                        <a:rPr lang="en-GB" sz="2800" b="0" dirty="0">
                          <a:solidFill>
                            <a:srgbClr val="002060"/>
                          </a:solidFill>
                          <a:latin typeface="Century Gothic" panose="020B0502020202020204" pitchFamily="34" charset="0"/>
                        </a:rPr>
                        <a:t>quince</a:t>
                      </a:r>
                    </a:p>
                  </a:txBody>
                  <a:tcPr/>
                </a:tc>
                <a:extLst>
                  <a:ext uri="{0D108BD9-81ED-4DB2-BD59-A6C34878D82A}">
                    <a16:rowId xmlns:a16="http://schemas.microsoft.com/office/drawing/2014/main" val="1256656619"/>
                  </a:ext>
                </a:extLst>
              </a:tr>
              <a:tr h="877053">
                <a:tc vMerge="1">
                  <a:txBody>
                    <a:bodyPr/>
                    <a:lstStyle/>
                    <a:p>
                      <a:endParaRPr lang="en-GB" sz="2800" dirty="0">
                        <a:solidFill>
                          <a:srgbClr val="002060"/>
                        </a:solidFill>
                        <a:latin typeface="Century Gothic" panose="020B0502020202020204" pitchFamily="34" charset="0"/>
                      </a:endParaRPr>
                    </a:p>
                  </a:txBody>
                  <a:tcPr/>
                </a:tc>
                <a:tc>
                  <a:txBody>
                    <a:bodyPr/>
                    <a:lstStyle/>
                    <a:p>
                      <a:r>
                        <a:rPr lang="en-GB" sz="2600" b="0" dirty="0">
                          <a:solidFill>
                            <a:srgbClr val="002060"/>
                          </a:solidFill>
                          <a:latin typeface="Century Gothic" panose="020B0502020202020204" pitchFamily="34" charset="0"/>
                        </a:rPr>
                        <a:t>hay</a:t>
                      </a:r>
                    </a:p>
                  </a:txBody>
                  <a:tcPr/>
                </a:tc>
                <a:tc>
                  <a:txBody>
                    <a:bodyPr/>
                    <a:lstStyle/>
                    <a:p>
                      <a:r>
                        <a:rPr lang="en-GB" sz="2600" b="0" dirty="0" err="1">
                          <a:solidFill>
                            <a:srgbClr val="002060"/>
                          </a:solidFill>
                          <a:latin typeface="Century Gothic" panose="020B0502020202020204" pitchFamily="34" charset="0"/>
                        </a:rPr>
                        <a:t>diecisiete</a:t>
                      </a:r>
                      <a:endParaRPr lang="en-GB" sz="2600" b="0" dirty="0">
                        <a:solidFill>
                          <a:srgbClr val="002060"/>
                        </a:solidFill>
                        <a:latin typeface="Century Gothic" panose="020B0502020202020204" pitchFamily="34" charset="0"/>
                      </a:endParaRPr>
                    </a:p>
                  </a:txBody>
                  <a:tcPr/>
                </a:tc>
                <a:tc>
                  <a:txBody>
                    <a:bodyPr/>
                    <a:lstStyle/>
                    <a:p>
                      <a:r>
                        <a:rPr lang="en-GB" sz="2600" b="0" dirty="0" err="1">
                          <a:solidFill>
                            <a:srgbClr val="002060"/>
                          </a:solidFill>
                          <a:latin typeface="Century Gothic" panose="020B0502020202020204" pitchFamily="34" charset="0"/>
                        </a:rPr>
                        <a:t>treinta</a:t>
                      </a:r>
                      <a:endParaRPr lang="en-GB" sz="2600" b="0" dirty="0">
                        <a:solidFill>
                          <a:srgbClr val="002060"/>
                        </a:solidFill>
                        <a:latin typeface="Century Gothic" panose="020B0502020202020204" pitchFamily="34" charset="0"/>
                      </a:endParaRPr>
                    </a:p>
                  </a:txBody>
                  <a:tcPr/>
                </a:tc>
                <a:extLst>
                  <a:ext uri="{0D108BD9-81ED-4DB2-BD59-A6C34878D82A}">
                    <a16:rowId xmlns:a16="http://schemas.microsoft.com/office/drawing/2014/main" val="1164559424"/>
                  </a:ext>
                </a:extLst>
              </a:tr>
              <a:tr h="993994">
                <a:tc rowSpan="2">
                  <a:txBody>
                    <a:bodyPr/>
                    <a:lstStyle/>
                    <a:p>
                      <a:endParaRPr lang="en-GB" sz="2800" dirty="0">
                        <a:solidFill>
                          <a:srgbClr val="002060"/>
                        </a:solidFill>
                        <a:latin typeface="Century Gothic" panose="020B0502020202020204" pitchFamily="34" charset="0"/>
                      </a:endParaRPr>
                    </a:p>
                  </a:txBody>
                  <a:tcPr/>
                </a:tc>
                <a:tc>
                  <a:txBody>
                    <a:bodyPr/>
                    <a:lstStyle/>
                    <a:p>
                      <a:r>
                        <a:rPr lang="en-GB" sz="2800" b="0" dirty="0">
                          <a:solidFill>
                            <a:srgbClr val="002060"/>
                          </a:solidFill>
                          <a:latin typeface="Century Gothic" panose="020B0502020202020204" pitchFamily="34" charset="0"/>
                        </a:rPr>
                        <a:t>la </a:t>
                      </a:r>
                      <a:r>
                        <a:rPr lang="en-GB" sz="2800" b="0" dirty="0" err="1">
                          <a:solidFill>
                            <a:srgbClr val="002060"/>
                          </a:solidFill>
                          <a:latin typeface="Century Gothic" panose="020B0502020202020204" pitchFamily="34" charset="0"/>
                        </a:rPr>
                        <a:t>flor</a:t>
                      </a:r>
                      <a:endParaRPr lang="en-GB" sz="2800" b="0" dirty="0">
                        <a:solidFill>
                          <a:srgbClr val="002060"/>
                        </a:solidFill>
                        <a:latin typeface="Century Gothic" panose="020B0502020202020204" pitchFamily="34" charset="0"/>
                      </a:endParaRPr>
                    </a:p>
                  </a:txBody>
                  <a:tcPr/>
                </a:tc>
                <a:tc>
                  <a:txBody>
                    <a:bodyPr/>
                    <a:lstStyle/>
                    <a:p>
                      <a:r>
                        <a:rPr lang="en-GB" sz="2800" b="0" dirty="0" err="1">
                          <a:solidFill>
                            <a:srgbClr val="002060"/>
                          </a:solidFill>
                          <a:latin typeface="Century Gothic" panose="020B0502020202020204" pitchFamily="34" charset="0"/>
                        </a:rPr>
                        <a:t>el</a:t>
                      </a:r>
                      <a:r>
                        <a:rPr lang="en-GB" sz="2800" b="0" dirty="0">
                          <a:solidFill>
                            <a:srgbClr val="002060"/>
                          </a:solidFill>
                          <a:latin typeface="Century Gothic" panose="020B0502020202020204" pitchFamily="34" charset="0"/>
                        </a:rPr>
                        <a:t> caballo</a:t>
                      </a:r>
                    </a:p>
                  </a:txBody>
                  <a:tcPr/>
                </a:tc>
                <a:tc>
                  <a:txBody>
                    <a:bodyPr/>
                    <a:lstStyle/>
                    <a:p>
                      <a:r>
                        <a:rPr lang="en-GB" sz="2800" b="0" dirty="0">
                          <a:solidFill>
                            <a:srgbClr val="002060"/>
                          </a:solidFill>
                          <a:latin typeface="Century Gothic" panose="020B0502020202020204" pitchFamily="34" charset="0"/>
                        </a:rPr>
                        <a:t>la gente</a:t>
                      </a:r>
                    </a:p>
                  </a:txBody>
                  <a:tcPr/>
                </a:tc>
                <a:extLst>
                  <a:ext uri="{0D108BD9-81ED-4DB2-BD59-A6C34878D82A}">
                    <a16:rowId xmlns:a16="http://schemas.microsoft.com/office/drawing/2014/main" val="760878619"/>
                  </a:ext>
                </a:extLst>
              </a:tr>
              <a:tr h="877053">
                <a:tc vMerge="1">
                  <a:txBody>
                    <a:bodyPr/>
                    <a:lstStyle/>
                    <a:p>
                      <a:endParaRPr lang="en-GB" sz="2800" dirty="0">
                        <a:solidFill>
                          <a:srgbClr val="002060"/>
                        </a:solidFill>
                        <a:latin typeface="Century Gothic" panose="020B0502020202020204" pitchFamily="34" charset="0"/>
                      </a:endParaRPr>
                    </a:p>
                  </a:txBody>
                  <a:tcPr/>
                </a:tc>
                <a:tc>
                  <a:txBody>
                    <a:bodyPr/>
                    <a:lstStyle/>
                    <a:p>
                      <a:r>
                        <a:rPr lang="en-GB" sz="2800" b="0" dirty="0" err="1">
                          <a:solidFill>
                            <a:srgbClr val="002060"/>
                          </a:solidFill>
                          <a:latin typeface="Century Gothic" panose="020B0502020202020204" pitchFamily="34" charset="0"/>
                        </a:rPr>
                        <a:t>bailar</a:t>
                      </a:r>
                      <a:endParaRPr lang="en-GB" sz="2800" b="0" dirty="0">
                        <a:solidFill>
                          <a:srgbClr val="002060"/>
                        </a:solidFill>
                        <a:latin typeface="Century Gothic" panose="020B0502020202020204" pitchFamily="34" charset="0"/>
                      </a:endParaRPr>
                    </a:p>
                  </a:txBody>
                  <a:tcPr/>
                </a:tc>
                <a:tc>
                  <a:txBody>
                    <a:bodyPr/>
                    <a:lstStyle/>
                    <a:p>
                      <a:r>
                        <a:rPr lang="en-GB" sz="2800" b="0" dirty="0" err="1">
                          <a:solidFill>
                            <a:srgbClr val="002060"/>
                          </a:solidFill>
                          <a:latin typeface="Century Gothic" panose="020B0502020202020204" pitchFamily="34" charset="0"/>
                        </a:rPr>
                        <a:t>pasear</a:t>
                      </a:r>
                      <a:endParaRPr lang="en-GB" sz="2800" b="0" dirty="0">
                        <a:solidFill>
                          <a:srgbClr val="002060"/>
                        </a:solidFill>
                        <a:latin typeface="Century Gothic" panose="020B0502020202020204" pitchFamily="34" charset="0"/>
                      </a:endParaRPr>
                    </a:p>
                  </a:txBody>
                  <a:tcPr/>
                </a:tc>
                <a:tc>
                  <a:txBody>
                    <a:bodyPr/>
                    <a:lstStyle/>
                    <a:p>
                      <a:r>
                        <a:rPr lang="en-GB" sz="2800" b="0" dirty="0" err="1">
                          <a:solidFill>
                            <a:srgbClr val="002060"/>
                          </a:solidFill>
                          <a:latin typeface="Century Gothic" panose="020B0502020202020204" pitchFamily="34" charset="0"/>
                        </a:rPr>
                        <a:t>el</a:t>
                      </a:r>
                      <a:r>
                        <a:rPr lang="en-GB" sz="2800" b="0" dirty="0">
                          <a:solidFill>
                            <a:srgbClr val="002060"/>
                          </a:solidFill>
                          <a:latin typeface="Century Gothic" panose="020B0502020202020204" pitchFamily="34" charset="0"/>
                        </a:rPr>
                        <a:t> </a:t>
                      </a:r>
                      <a:r>
                        <a:rPr lang="en-GB" sz="2800" b="0" dirty="0" err="1">
                          <a:solidFill>
                            <a:srgbClr val="002060"/>
                          </a:solidFill>
                          <a:latin typeface="Century Gothic" panose="020B0502020202020204" pitchFamily="34" charset="0"/>
                        </a:rPr>
                        <a:t>coche</a:t>
                      </a:r>
                      <a:endParaRPr lang="en-GB" sz="2800" b="0" dirty="0">
                        <a:solidFill>
                          <a:srgbClr val="002060"/>
                        </a:solidFill>
                        <a:latin typeface="Century Gothic" panose="020B0502020202020204" pitchFamily="34" charset="0"/>
                      </a:endParaRPr>
                    </a:p>
                  </a:txBody>
                  <a:tcPr/>
                </a:tc>
                <a:extLst>
                  <a:ext uri="{0D108BD9-81ED-4DB2-BD59-A6C34878D82A}">
                    <a16:rowId xmlns:a16="http://schemas.microsoft.com/office/drawing/2014/main" val="1047692962"/>
                  </a:ext>
                </a:extLst>
              </a:tr>
              <a:tr h="993994">
                <a:tc rowSpan="2">
                  <a:txBody>
                    <a:bodyPr/>
                    <a:lstStyle/>
                    <a:p>
                      <a:endParaRPr lang="en-GB" dirty="0"/>
                    </a:p>
                  </a:txBody>
                  <a:tcPr/>
                </a:tc>
                <a:tc>
                  <a:txBody>
                    <a:bodyPr/>
                    <a:lstStyle/>
                    <a:p>
                      <a:r>
                        <a:rPr lang="en-GB" sz="2800" b="0" dirty="0" err="1">
                          <a:solidFill>
                            <a:srgbClr val="002060"/>
                          </a:solidFill>
                          <a:latin typeface="Century Gothic" panose="020B0502020202020204" pitchFamily="34" charset="0"/>
                        </a:rPr>
                        <a:t>aprender</a:t>
                      </a:r>
                      <a:endParaRPr lang="en-GB" sz="2800" b="0" dirty="0">
                        <a:solidFill>
                          <a:srgbClr val="002060"/>
                        </a:solidFill>
                        <a:latin typeface="Century Gothic" panose="020B0502020202020204" pitchFamily="34" charset="0"/>
                      </a:endParaRPr>
                    </a:p>
                  </a:txBody>
                  <a:tcPr/>
                </a:tc>
                <a:tc>
                  <a:txBody>
                    <a:bodyPr/>
                    <a:lstStyle/>
                    <a:p>
                      <a:r>
                        <a:rPr lang="en-GB" sz="2800" b="0" dirty="0" err="1">
                          <a:solidFill>
                            <a:srgbClr val="002060"/>
                          </a:solidFill>
                          <a:latin typeface="Century Gothic" panose="020B0502020202020204" pitchFamily="34" charset="0"/>
                        </a:rPr>
                        <a:t>el</a:t>
                      </a:r>
                      <a:r>
                        <a:rPr lang="en-GB" sz="2800" b="0" dirty="0">
                          <a:solidFill>
                            <a:srgbClr val="002060"/>
                          </a:solidFill>
                          <a:latin typeface="Century Gothic" panose="020B0502020202020204" pitchFamily="34" charset="0"/>
                        </a:rPr>
                        <a:t> </a:t>
                      </a:r>
                      <a:r>
                        <a:rPr lang="en-GB" sz="2800" b="0" dirty="0" err="1">
                          <a:solidFill>
                            <a:srgbClr val="002060"/>
                          </a:solidFill>
                          <a:latin typeface="Century Gothic" panose="020B0502020202020204" pitchFamily="34" charset="0"/>
                        </a:rPr>
                        <a:t>idioma</a:t>
                      </a:r>
                      <a:endParaRPr lang="en-GB" sz="2800" b="0" dirty="0">
                        <a:solidFill>
                          <a:srgbClr val="002060"/>
                        </a:solidFill>
                        <a:latin typeface="Century Gothic" panose="020B0502020202020204" pitchFamily="34" charset="0"/>
                      </a:endParaRPr>
                    </a:p>
                  </a:txBody>
                  <a:tcPr/>
                </a:tc>
                <a:tc>
                  <a:txBody>
                    <a:bodyPr/>
                    <a:lstStyle/>
                    <a:p>
                      <a:r>
                        <a:rPr lang="en-GB" sz="2800" b="0" dirty="0">
                          <a:solidFill>
                            <a:srgbClr val="002060"/>
                          </a:solidFill>
                          <a:latin typeface="Century Gothic" panose="020B0502020202020204" pitchFamily="34" charset="0"/>
                        </a:rPr>
                        <a:t>hablar</a:t>
                      </a:r>
                    </a:p>
                  </a:txBody>
                  <a:tcPr/>
                </a:tc>
                <a:extLst>
                  <a:ext uri="{0D108BD9-81ED-4DB2-BD59-A6C34878D82A}">
                    <a16:rowId xmlns:a16="http://schemas.microsoft.com/office/drawing/2014/main" val="3343226472"/>
                  </a:ext>
                </a:extLst>
              </a:tr>
              <a:tr h="993994">
                <a:tc vMerge="1">
                  <a:txBody>
                    <a:bodyPr/>
                    <a:lstStyle/>
                    <a:p>
                      <a:endParaRPr lang="en-GB" sz="2800" b="1" dirty="0">
                        <a:solidFill>
                          <a:srgbClr val="002060"/>
                        </a:solidFill>
                        <a:latin typeface="Century Gothic" panose="020B0502020202020204" pitchFamily="34" charset="0"/>
                      </a:endParaRPr>
                    </a:p>
                  </a:txBody>
                  <a:tcPr/>
                </a:tc>
                <a:tc>
                  <a:txBody>
                    <a:bodyPr/>
                    <a:lstStyle/>
                    <a:p>
                      <a:r>
                        <a:rPr lang="en-GB" sz="2800" b="0" dirty="0">
                          <a:solidFill>
                            <a:srgbClr val="002060"/>
                          </a:solidFill>
                          <a:latin typeface="Century Gothic" panose="020B0502020202020204" pitchFamily="34" charset="0"/>
                        </a:rPr>
                        <a:t>escribir</a:t>
                      </a:r>
                    </a:p>
                  </a:txBody>
                  <a:tcPr/>
                </a:tc>
                <a:tc>
                  <a:txBody>
                    <a:bodyPr/>
                    <a:lstStyle/>
                    <a:p>
                      <a:r>
                        <a:rPr lang="en-GB" sz="2800" b="0" dirty="0" err="1">
                          <a:solidFill>
                            <a:srgbClr val="002060"/>
                          </a:solidFill>
                          <a:latin typeface="Century Gothic" panose="020B0502020202020204" pitchFamily="34" charset="0"/>
                        </a:rPr>
                        <a:t>amar</a:t>
                      </a:r>
                      <a:endParaRPr lang="en-GB" sz="2800" b="0" dirty="0">
                        <a:solidFill>
                          <a:srgbClr val="002060"/>
                        </a:solidFill>
                        <a:latin typeface="Century Gothic" panose="020B0502020202020204" pitchFamily="34" charset="0"/>
                      </a:endParaRPr>
                    </a:p>
                  </a:txBody>
                  <a:tcPr/>
                </a:tc>
                <a:tc>
                  <a:txBody>
                    <a:bodyPr/>
                    <a:lstStyle/>
                    <a:p>
                      <a:r>
                        <a:rPr lang="en-GB" sz="2800" b="0" dirty="0" err="1">
                          <a:solidFill>
                            <a:srgbClr val="002060"/>
                          </a:solidFill>
                          <a:latin typeface="Century Gothic" panose="020B0502020202020204" pitchFamily="34" charset="0"/>
                        </a:rPr>
                        <a:t>odiar</a:t>
                      </a:r>
                      <a:endParaRPr lang="en-GB" sz="2800" b="0" dirty="0">
                        <a:solidFill>
                          <a:srgbClr val="002060"/>
                        </a:solidFill>
                        <a:latin typeface="Century Gothic" panose="020B0502020202020204" pitchFamily="34" charset="0"/>
                      </a:endParaRPr>
                    </a:p>
                  </a:txBody>
                  <a:tcPr/>
                </a:tc>
                <a:extLst>
                  <a:ext uri="{0D108BD9-81ED-4DB2-BD59-A6C34878D82A}">
                    <a16:rowId xmlns:a16="http://schemas.microsoft.com/office/drawing/2014/main" val="3232139915"/>
                  </a:ext>
                </a:extLst>
              </a:tr>
            </a:tbl>
          </a:graphicData>
        </a:graphic>
      </p:graphicFrame>
      <p:pic>
        <p:nvPicPr>
          <p:cNvPr id="20" name="Picture 19">
            <a:extLst>
              <a:ext uri="{FF2B5EF4-FFF2-40B4-BE49-F238E27FC236}">
                <a16:creationId xmlns:a16="http://schemas.microsoft.com/office/drawing/2014/main" id="{A2F83BCB-1C71-474A-B2F4-D99039C47937}"/>
              </a:ext>
            </a:extLst>
          </p:cNvPr>
          <p:cNvPicPr>
            <a:picLocks noChangeAspect="1"/>
          </p:cNvPicPr>
          <p:nvPr/>
        </p:nvPicPr>
        <p:blipFill>
          <a:blip r:embed="rId4"/>
          <a:stretch>
            <a:fillRect/>
          </a:stretch>
        </p:blipFill>
        <p:spPr>
          <a:xfrm>
            <a:off x="492239" y="2950162"/>
            <a:ext cx="1186070" cy="1080360"/>
          </a:xfrm>
          <a:prstGeom prst="rect">
            <a:avLst/>
          </a:prstGeom>
        </p:spPr>
      </p:pic>
      <p:pic>
        <p:nvPicPr>
          <p:cNvPr id="22" name="Picture 21" descr="Icon&#10;&#10;Description automatically generated">
            <a:extLst>
              <a:ext uri="{FF2B5EF4-FFF2-40B4-BE49-F238E27FC236}">
                <a16:creationId xmlns:a16="http://schemas.microsoft.com/office/drawing/2014/main" id="{E00F9B96-2228-4E1F-809D-A73FD952234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98558" y="1380440"/>
            <a:ext cx="1186070" cy="1186070"/>
          </a:xfrm>
          <a:prstGeom prst="rect">
            <a:avLst/>
          </a:prstGeom>
        </p:spPr>
      </p:pic>
      <p:pic>
        <p:nvPicPr>
          <p:cNvPr id="26" name="Picture 25">
            <a:extLst>
              <a:ext uri="{FF2B5EF4-FFF2-40B4-BE49-F238E27FC236}">
                <a16:creationId xmlns:a16="http://schemas.microsoft.com/office/drawing/2014/main" id="{78A64618-6501-4699-9FC4-41BC71E0E868}"/>
              </a:ext>
            </a:extLst>
          </p:cNvPr>
          <p:cNvPicPr>
            <a:picLocks noChangeAspect="1"/>
          </p:cNvPicPr>
          <p:nvPr/>
        </p:nvPicPr>
        <p:blipFill>
          <a:blip r:embed="rId6"/>
          <a:stretch>
            <a:fillRect/>
          </a:stretch>
        </p:blipFill>
        <p:spPr>
          <a:xfrm>
            <a:off x="492239" y="4957676"/>
            <a:ext cx="1162417" cy="1101237"/>
          </a:xfrm>
          <a:prstGeom prst="rect">
            <a:avLst/>
          </a:prstGeom>
        </p:spPr>
      </p:pic>
      <p:sp>
        <p:nvSpPr>
          <p:cNvPr id="27" name="TextBox 26">
            <a:extLst>
              <a:ext uri="{FF2B5EF4-FFF2-40B4-BE49-F238E27FC236}">
                <a16:creationId xmlns:a16="http://schemas.microsoft.com/office/drawing/2014/main" id="{8EE11751-2603-4005-8C8C-51FD9926EBB6}"/>
              </a:ext>
            </a:extLst>
          </p:cNvPr>
          <p:cNvSpPr txBox="1"/>
          <p:nvPr/>
        </p:nvSpPr>
        <p:spPr>
          <a:xfrm>
            <a:off x="1356280" y="5949779"/>
            <a:ext cx="609462" cy="58477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2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x1</a:t>
            </a:r>
          </a:p>
        </p:txBody>
      </p:sp>
      <p:sp>
        <p:nvSpPr>
          <p:cNvPr id="28" name="TextBox 27">
            <a:extLst>
              <a:ext uri="{FF2B5EF4-FFF2-40B4-BE49-F238E27FC236}">
                <a16:creationId xmlns:a16="http://schemas.microsoft.com/office/drawing/2014/main" id="{D811B422-2091-4840-95AD-158979597360}"/>
              </a:ext>
            </a:extLst>
          </p:cNvPr>
          <p:cNvSpPr txBox="1"/>
          <p:nvPr/>
        </p:nvSpPr>
        <p:spPr>
          <a:xfrm>
            <a:off x="1305895" y="3700109"/>
            <a:ext cx="609462" cy="58477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2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x2</a:t>
            </a:r>
          </a:p>
        </p:txBody>
      </p:sp>
      <p:sp>
        <p:nvSpPr>
          <p:cNvPr id="29" name="TextBox 28">
            <a:extLst>
              <a:ext uri="{FF2B5EF4-FFF2-40B4-BE49-F238E27FC236}">
                <a16:creationId xmlns:a16="http://schemas.microsoft.com/office/drawing/2014/main" id="{91BC47D7-8BDE-4442-AF7D-1B55C7C2F6E6}"/>
              </a:ext>
            </a:extLst>
          </p:cNvPr>
          <p:cNvSpPr txBox="1"/>
          <p:nvPr/>
        </p:nvSpPr>
        <p:spPr>
          <a:xfrm>
            <a:off x="1349822" y="2133010"/>
            <a:ext cx="609462" cy="58477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2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x3</a:t>
            </a:r>
          </a:p>
        </p:txBody>
      </p:sp>
    </p:spTree>
    <p:extLst>
      <p:ext uri="{BB962C8B-B14F-4D97-AF65-F5344CB8AC3E}">
        <p14:creationId xmlns:p14="http://schemas.microsoft.com/office/powerpoint/2010/main" val="59616288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5D7D67-0354-4144-9687-63666CDEA2E4}"/>
              </a:ext>
            </a:extLst>
          </p:cNvPr>
          <p:cNvSpPr>
            <a:spLocks noGrp="1"/>
          </p:cNvSpPr>
          <p:nvPr>
            <p:ph type="title"/>
          </p:nvPr>
        </p:nvSpPr>
        <p:spPr>
          <a:xfrm>
            <a:off x="644540" y="87041"/>
            <a:ext cx="4650300" cy="582075"/>
          </a:xfrm>
        </p:spPr>
        <p:txBody>
          <a:bodyPr>
            <a:normAutofit fontScale="90000"/>
          </a:bodyPr>
          <a:lstStyle/>
          <a:p>
            <a:r>
              <a:rPr lang="en-GB" sz="2800" b="1" dirty="0">
                <a:solidFill>
                  <a:srgbClr val="002060"/>
                </a:solidFill>
                <a:latin typeface="Century Gothic" panose="020B0502020202020204" pitchFamily="34" charset="0"/>
                <a:ea typeface="Century Gothic"/>
                <a:cs typeface="Century Gothic"/>
                <a:sym typeface="Century Gothic"/>
              </a:rPr>
              <a:t>Handout: Follow up extra 2</a:t>
            </a:r>
            <a:endParaRPr lang="en-GB" sz="2800" dirty="0">
              <a:latin typeface="Century Gothic" panose="020B0502020202020204" pitchFamily="34" charset="0"/>
            </a:endParaRPr>
          </a:p>
        </p:txBody>
      </p:sp>
      <p:pic>
        <p:nvPicPr>
          <p:cNvPr id="19" name="Picture 2" descr="Brain, Idea, Think, Creativity">
            <a:extLst>
              <a:ext uri="{FF2B5EF4-FFF2-40B4-BE49-F238E27FC236}">
                <a16:creationId xmlns:a16="http://schemas.microsoft.com/office/drawing/2014/main" id="{B593F4DD-12E6-42AD-B4D7-FEBC5F5E0C8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57226" y="151544"/>
            <a:ext cx="1122323" cy="1122323"/>
          </a:xfrm>
          <a:prstGeom prst="rect">
            <a:avLst/>
          </a:prstGeom>
          <a:noFill/>
          <a:extLst>
            <a:ext uri="{909E8E84-426E-40DD-AFC4-6F175D3DCCD1}">
              <a14:hiddenFill xmlns:a14="http://schemas.microsoft.com/office/drawing/2010/main">
                <a:solidFill>
                  <a:srgbClr val="FFFFFF"/>
                </a:solidFill>
              </a14:hiddenFill>
            </a:ext>
          </a:extLst>
        </p:spPr>
      </p:pic>
      <p:sp>
        <p:nvSpPr>
          <p:cNvPr id="25" name="Title 1">
            <a:extLst>
              <a:ext uri="{FF2B5EF4-FFF2-40B4-BE49-F238E27FC236}">
                <a16:creationId xmlns:a16="http://schemas.microsoft.com/office/drawing/2014/main" id="{58F43770-8286-4189-9C2F-AFB22573CCB0}"/>
              </a:ext>
            </a:extLst>
          </p:cNvPr>
          <p:cNvSpPr txBox="1">
            <a:spLocks/>
          </p:cNvSpPr>
          <p:nvPr/>
        </p:nvSpPr>
        <p:spPr>
          <a:xfrm>
            <a:off x="10431110" y="1333754"/>
            <a:ext cx="1698356" cy="403881"/>
          </a:xfrm>
          <a:prstGeom prst="rect">
            <a:avLst/>
          </a:prstGeom>
          <a:solidFill>
            <a:srgbClr val="00B0F0"/>
          </a:solidFill>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GB" sz="2000" b="1" i="0" u="none" strike="noStrike" kern="1200" cap="none" spc="0" normalizeH="0" baseline="0" noProof="0">
                <a:ln>
                  <a:noFill/>
                </a:ln>
                <a:solidFill>
                  <a:prstClr val="white"/>
                </a:solidFill>
                <a:effectLst/>
                <a:uLnTx/>
                <a:uFillTx/>
                <a:latin typeface="Century Gothic" panose="020B0502020202020204" pitchFamily="34" charset="0"/>
                <a:ea typeface="+mj-ea"/>
                <a:cs typeface="+mj-cs"/>
              </a:rPr>
              <a:t>vocabulario</a:t>
            </a:r>
            <a:endParaRPr kumimoji="0" lang="en-GB" sz="2000" b="1" i="0" u="none" strike="noStrike" kern="1200" cap="none" spc="0" normalizeH="0" baseline="0" noProof="0" dirty="0">
              <a:ln>
                <a:noFill/>
              </a:ln>
              <a:solidFill>
                <a:prstClr val="white"/>
              </a:solidFill>
              <a:effectLst/>
              <a:uLnTx/>
              <a:uFillTx/>
              <a:latin typeface="Century Gothic" panose="020B0502020202020204" pitchFamily="34" charset="0"/>
              <a:ea typeface="+mj-ea"/>
              <a:cs typeface="+mj-cs"/>
            </a:endParaRPr>
          </a:p>
        </p:txBody>
      </p:sp>
      <p:sp>
        <p:nvSpPr>
          <p:cNvPr id="3" name="Google Shape;167;p2">
            <a:extLst>
              <a:ext uri="{FF2B5EF4-FFF2-40B4-BE49-F238E27FC236}">
                <a16:creationId xmlns:a16="http://schemas.microsoft.com/office/drawing/2014/main" id="{F474D035-3EE7-DA84-9B87-62DB6FA8DA34}"/>
              </a:ext>
            </a:extLst>
          </p:cNvPr>
          <p:cNvSpPr/>
          <p:nvPr/>
        </p:nvSpPr>
        <p:spPr>
          <a:xfrm>
            <a:off x="123171" y="128500"/>
            <a:ext cx="521370" cy="478471"/>
          </a:xfrm>
          <a:prstGeom prst="roundRect">
            <a:avLst>
              <a:gd name="adj" fmla="val 16667"/>
            </a:avLst>
          </a:prstGeom>
          <a:solidFill>
            <a:srgbClr val="00B050"/>
          </a:solidFill>
          <a:ln w="12700" cap="flat" cmpd="sng">
            <a:no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dirty="0">
              <a:ln>
                <a:noFill/>
              </a:ln>
              <a:solidFill>
                <a:srgbClr val="FFFFFF"/>
              </a:solidFill>
              <a:effectLst/>
              <a:uLnTx/>
              <a:uFillTx/>
              <a:latin typeface="Calibri"/>
              <a:ea typeface="Calibri"/>
              <a:cs typeface="Calibri"/>
              <a:sym typeface="Calibri"/>
            </a:endParaRPr>
          </a:p>
        </p:txBody>
      </p:sp>
      <p:sp>
        <p:nvSpPr>
          <p:cNvPr id="8" name="TextBox 7">
            <a:extLst>
              <a:ext uri="{FF2B5EF4-FFF2-40B4-BE49-F238E27FC236}">
                <a16:creationId xmlns:a16="http://schemas.microsoft.com/office/drawing/2014/main" id="{1EDCFE31-56A2-CCC8-7697-3D77F9A88849}"/>
              </a:ext>
            </a:extLst>
          </p:cNvPr>
          <p:cNvSpPr txBox="1"/>
          <p:nvPr/>
        </p:nvSpPr>
        <p:spPr>
          <a:xfrm>
            <a:off x="644539" y="479742"/>
            <a:ext cx="8513885" cy="461665"/>
          </a:xfrm>
          <a:prstGeom prst="rect">
            <a:avLst/>
          </a:prstGeom>
          <a:noFill/>
        </p:spPr>
        <p:txBody>
          <a:bodyPr wrap="square" rtlCol="0">
            <a:spAutoFit/>
          </a:bodyPr>
          <a:lstStyle/>
          <a:p>
            <a:r>
              <a:rPr lang="en-GB" sz="2400" b="1" dirty="0">
                <a:solidFill>
                  <a:srgbClr val="002060"/>
                </a:solidFill>
                <a:latin typeface="Century Gothic" panose="020B0502020202020204" pitchFamily="34" charset="0"/>
              </a:rPr>
              <a:t>Escribe en español 📝: </a:t>
            </a:r>
            <a:r>
              <a:rPr lang="en-GB" sz="2400" dirty="0">
                <a:solidFill>
                  <a:srgbClr val="002060"/>
                </a:solidFill>
                <a:latin typeface="Century Gothic" panose="020B0502020202020204" pitchFamily="34" charset="0"/>
              </a:rPr>
              <a:t>Can you get at least 15 points?</a:t>
            </a:r>
          </a:p>
        </p:txBody>
      </p:sp>
      <p:graphicFrame>
        <p:nvGraphicFramePr>
          <p:cNvPr id="14" name="Table 4">
            <a:extLst>
              <a:ext uri="{FF2B5EF4-FFF2-40B4-BE49-F238E27FC236}">
                <a16:creationId xmlns:a16="http://schemas.microsoft.com/office/drawing/2014/main" id="{A49411F3-8191-4135-8980-A6D9A057F8F8}"/>
              </a:ext>
            </a:extLst>
          </p:cNvPr>
          <p:cNvGraphicFramePr>
            <a:graphicFrameLocks noGrp="1"/>
          </p:cNvGraphicFramePr>
          <p:nvPr>
            <p:extLst>
              <p:ext uri="{D42A27DB-BD31-4B8C-83A1-F6EECF244321}">
                <p14:modId xmlns:p14="http://schemas.microsoft.com/office/powerpoint/2010/main" val="2608640384"/>
              </p:ext>
            </p:extLst>
          </p:nvPr>
        </p:nvGraphicFramePr>
        <p:xfrm>
          <a:off x="577178" y="958828"/>
          <a:ext cx="9853932" cy="5797909"/>
        </p:xfrm>
        <a:graphic>
          <a:graphicData uri="http://schemas.openxmlformats.org/drawingml/2006/table">
            <a:tbl>
              <a:tblPr firstRow="1" bandRow="1">
                <a:tableStyleId>{5940675A-B579-460E-94D1-54222C63F5DA}</a:tableStyleId>
              </a:tblPr>
              <a:tblGrid>
                <a:gridCol w="1738059">
                  <a:extLst>
                    <a:ext uri="{9D8B030D-6E8A-4147-A177-3AD203B41FA5}">
                      <a16:colId xmlns:a16="http://schemas.microsoft.com/office/drawing/2014/main" val="1203737284"/>
                    </a:ext>
                  </a:extLst>
                </a:gridCol>
                <a:gridCol w="2409013">
                  <a:extLst>
                    <a:ext uri="{9D8B030D-6E8A-4147-A177-3AD203B41FA5}">
                      <a16:colId xmlns:a16="http://schemas.microsoft.com/office/drawing/2014/main" val="1810222861"/>
                    </a:ext>
                  </a:extLst>
                </a:gridCol>
                <a:gridCol w="2858790">
                  <a:extLst>
                    <a:ext uri="{9D8B030D-6E8A-4147-A177-3AD203B41FA5}">
                      <a16:colId xmlns:a16="http://schemas.microsoft.com/office/drawing/2014/main" val="274413866"/>
                    </a:ext>
                  </a:extLst>
                </a:gridCol>
                <a:gridCol w="2848070">
                  <a:extLst>
                    <a:ext uri="{9D8B030D-6E8A-4147-A177-3AD203B41FA5}">
                      <a16:colId xmlns:a16="http://schemas.microsoft.com/office/drawing/2014/main" val="2706468897"/>
                    </a:ext>
                  </a:extLst>
                </a:gridCol>
              </a:tblGrid>
              <a:tr h="993994">
                <a:tc rowSpan="2">
                  <a:txBody>
                    <a:bodyPr/>
                    <a:lstStyle/>
                    <a:p>
                      <a:endParaRPr lang="en-GB" sz="2800" dirty="0">
                        <a:solidFill>
                          <a:srgbClr val="002060"/>
                        </a:solidFill>
                        <a:latin typeface="Century Gothic" panose="020B0502020202020204" pitchFamily="34" charset="0"/>
                      </a:endParaRPr>
                    </a:p>
                  </a:txBody>
                  <a:tcPr/>
                </a:tc>
                <a:tc>
                  <a:txBody>
                    <a:bodyPr/>
                    <a:lstStyle/>
                    <a:p>
                      <a:r>
                        <a:rPr lang="en-GB" sz="2800" b="0" dirty="0">
                          <a:solidFill>
                            <a:srgbClr val="002060"/>
                          </a:solidFill>
                          <a:latin typeface="Century Gothic" panose="020B0502020202020204" pitchFamily="34" charset="0"/>
                        </a:rPr>
                        <a:t>thirty</a:t>
                      </a:r>
                    </a:p>
                  </a:txBody>
                  <a:tcPr/>
                </a:tc>
                <a:tc>
                  <a:txBody>
                    <a:bodyPr/>
                    <a:lstStyle/>
                    <a:p>
                      <a:r>
                        <a:rPr lang="en-GB" sz="2800" b="0" dirty="0">
                          <a:solidFill>
                            <a:srgbClr val="002060"/>
                          </a:solidFill>
                          <a:latin typeface="Century Gothic" panose="020B0502020202020204" pitchFamily="34" charset="0"/>
                        </a:rPr>
                        <a:t>seventeen</a:t>
                      </a:r>
                      <a:endParaRPr lang="en-GB" sz="2400" b="0" dirty="0">
                        <a:solidFill>
                          <a:srgbClr val="002060"/>
                        </a:solidFill>
                        <a:latin typeface="Century Gothic" panose="020B0502020202020204" pitchFamily="34" charset="0"/>
                      </a:endParaRPr>
                    </a:p>
                  </a:txBody>
                  <a:tcPr/>
                </a:tc>
                <a:tc>
                  <a:txBody>
                    <a:bodyPr/>
                    <a:lstStyle/>
                    <a:p>
                      <a:r>
                        <a:rPr lang="en-GB" sz="2800" b="0" dirty="0">
                          <a:solidFill>
                            <a:srgbClr val="002060"/>
                          </a:solidFill>
                          <a:latin typeface="Century Gothic" panose="020B0502020202020204" pitchFamily="34" charset="0"/>
                        </a:rPr>
                        <a:t>there is/are</a:t>
                      </a:r>
                    </a:p>
                  </a:txBody>
                  <a:tcPr/>
                </a:tc>
                <a:extLst>
                  <a:ext uri="{0D108BD9-81ED-4DB2-BD59-A6C34878D82A}">
                    <a16:rowId xmlns:a16="http://schemas.microsoft.com/office/drawing/2014/main" val="1256656619"/>
                  </a:ext>
                </a:extLst>
              </a:tr>
              <a:tr h="877053">
                <a:tc vMerge="1">
                  <a:txBody>
                    <a:bodyPr/>
                    <a:lstStyle/>
                    <a:p>
                      <a:endParaRPr lang="en-GB" sz="2800" dirty="0">
                        <a:solidFill>
                          <a:srgbClr val="002060"/>
                        </a:solidFill>
                        <a:latin typeface="Century Gothic" panose="020B0502020202020204" pitchFamily="34" charset="0"/>
                      </a:endParaRPr>
                    </a:p>
                  </a:txBody>
                  <a:tcPr/>
                </a:tc>
                <a:tc>
                  <a:txBody>
                    <a:bodyPr/>
                    <a:lstStyle/>
                    <a:p>
                      <a:r>
                        <a:rPr lang="en-GB" sz="2600" b="0" dirty="0">
                          <a:solidFill>
                            <a:srgbClr val="002060"/>
                          </a:solidFill>
                          <a:latin typeface="Century Gothic" panose="020B0502020202020204" pitchFamily="34" charset="0"/>
                        </a:rPr>
                        <a:t>thirteen</a:t>
                      </a:r>
                    </a:p>
                  </a:txBody>
                  <a:tcPr/>
                </a:tc>
                <a:tc>
                  <a:txBody>
                    <a:bodyPr/>
                    <a:lstStyle/>
                    <a:p>
                      <a:r>
                        <a:rPr lang="en-GB" sz="2600" b="0" dirty="0">
                          <a:solidFill>
                            <a:srgbClr val="002060"/>
                          </a:solidFill>
                          <a:latin typeface="Century Gothic" panose="020B0502020202020204" pitchFamily="34" charset="0"/>
                        </a:rPr>
                        <a:t>twenty-two</a:t>
                      </a:r>
                    </a:p>
                  </a:txBody>
                  <a:tcPr/>
                </a:tc>
                <a:tc>
                  <a:txBody>
                    <a:bodyPr/>
                    <a:lstStyle/>
                    <a:p>
                      <a:r>
                        <a:rPr lang="en-GB" sz="2600" b="0" dirty="0">
                          <a:solidFill>
                            <a:srgbClr val="002060"/>
                          </a:solidFill>
                          <a:latin typeface="Century Gothic" panose="020B0502020202020204" pitchFamily="34" charset="0"/>
                        </a:rPr>
                        <a:t>fifteen</a:t>
                      </a:r>
                    </a:p>
                  </a:txBody>
                  <a:tcPr/>
                </a:tc>
                <a:extLst>
                  <a:ext uri="{0D108BD9-81ED-4DB2-BD59-A6C34878D82A}">
                    <a16:rowId xmlns:a16="http://schemas.microsoft.com/office/drawing/2014/main" val="1164559424"/>
                  </a:ext>
                </a:extLst>
              </a:tr>
              <a:tr h="993994">
                <a:tc rowSpan="2">
                  <a:txBody>
                    <a:bodyPr/>
                    <a:lstStyle/>
                    <a:p>
                      <a:endParaRPr lang="en-GB" sz="2800" dirty="0">
                        <a:solidFill>
                          <a:srgbClr val="002060"/>
                        </a:solidFill>
                        <a:latin typeface="Century Gothic" panose="020B0502020202020204" pitchFamily="34" charset="0"/>
                      </a:endParaRPr>
                    </a:p>
                  </a:txBody>
                  <a:tcPr/>
                </a:tc>
                <a:tc>
                  <a:txBody>
                    <a:bodyPr/>
                    <a:lstStyle/>
                    <a:p>
                      <a:r>
                        <a:rPr lang="en-GB" sz="2800" b="0" dirty="0">
                          <a:solidFill>
                            <a:srgbClr val="002060"/>
                          </a:solidFill>
                          <a:latin typeface="Century Gothic" panose="020B0502020202020204" pitchFamily="34" charset="0"/>
                        </a:rPr>
                        <a:t>(the) car</a:t>
                      </a:r>
                    </a:p>
                  </a:txBody>
                  <a:tcPr/>
                </a:tc>
                <a:tc>
                  <a:txBody>
                    <a:bodyPr/>
                    <a:lstStyle/>
                    <a:p>
                      <a:r>
                        <a:rPr lang="en-GB" sz="2800" b="0" dirty="0">
                          <a:solidFill>
                            <a:srgbClr val="002060"/>
                          </a:solidFill>
                          <a:latin typeface="Century Gothic" panose="020B0502020202020204" pitchFamily="34" charset="0"/>
                        </a:rPr>
                        <a:t>(the) horse</a:t>
                      </a:r>
                    </a:p>
                  </a:txBody>
                  <a:tcPr/>
                </a:tc>
                <a:tc>
                  <a:txBody>
                    <a:bodyPr/>
                    <a:lstStyle/>
                    <a:p>
                      <a:r>
                        <a:rPr lang="en-GB" sz="2800" b="0" dirty="0">
                          <a:solidFill>
                            <a:srgbClr val="002060"/>
                          </a:solidFill>
                          <a:latin typeface="Century Gothic" panose="020B0502020202020204" pitchFamily="34" charset="0"/>
                        </a:rPr>
                        <a:t>(the) flower</a:t>
                      </a:r>
                    </a:p>
                  </a:txBody>
                  <a:tcPr/>
                </a:tc>
                <a:extLst>
                  <a:ext uri="{0D108BD9-81ED-4DB2-BD59-A6C34878D82A}">
                    <a16:rowId xmlns:a16="http://schemas.microsoft.com/office/drawing/2014/main" val="760878619"/>
                  </a:ext>
                </a:extLst>
              </a:tr>
              <a:tr h="877053">
                <a:tc vMerge="1">
                  <a:txBody>
                    <a:bodyPr/>
                    <a:lstStyle/>
                    <a:p>
                      <a:endParaRPr lang="en-GB" sz="2800" dirty="0">
                        <a:solidFill>
                          <a:srgbClr val="002060"/>
                        </a:solidFill>
                        <a:latin typeface="Century Gothic" panose="020B0502020202020204" pitchFamily="34" charset="0"/>
                      </a:endParaRPr>
                    </a:p>
                  </a:txBody>
                  <a:tcPr/>
                </a:tc>
                <a:tc>
                  <a:txBody>
                    <a:bodyPr/>
                    <a:lstStyle/>
                    <a:p>
                      <a:r>
                        <a:rPr lang="en-GB" sz="2800" b="0" dirty="0">
                          <a:solidFill>
                            <a:srgbClr val="002060"/>
                          </a:solidFill>
                          <a:latin typeface="Century Gothic" panose="020B0502020202020204" pitchFamily="34" charset="0"/>
                        </a:rPr>
                        <a:t>to go on a walk</a:t>
                      </a:r>
                    </a:p>
                  </a:txBody>
                  <a:tcPr/>
                </a:tc>
                <a:tc>
                  <a:txBody>
                    <a:bodyPr/>
                    <a:lstStyle/>
                    <a:p>
                      <a:r>
                        <a:rPr lang="en-GB" sz="2800" b="0" dirty="0">
                          <a:solidFill>
                            <a:srgbClr val="002060"/>
                          </a:solidFill>
                          <a:latin typeface="Century Gothic" panose="020B0502020202020204" pitchFamily="34" charset="0"/>
                        </a:rPr>
                        <a:t>to dance</a:t>
                      </a:r>
                    </a:p>
                  </a:txBody>
                  <a:tcPr/>
                </a:tc>
                <a:tc>
                  <a:txBody>
                    <a:bodyPr/>
                    <a:lstStyle/>
                    <a:p>
                      <a:r>
                        <a:rPr lang="en-GB" sz="2800" b="0" dirty="0">
                          <a:solidFill>
                            <a:srgbClr val="002060"/>
                          </a:solidFill>
                          <a:latin typeface="Century Gothic" panose="020B0502020202020204" pitchFamily="34" charset="0"/>
                        </a:rPr>
                        <a:t>(the) people</a:t>
                      </a:r>
                    </a:p>
                  </a:txBody>
                  <a:tcPr/>
                </a:tc>
                <a:extLst>
                  <a:ext uri="{0D108BD9-81ED-4DB2-BD59-A6C34878D82A}">
                    <a16:rowId xmlns:a16="http://schemas.microsoft.com/office/drawing/2014/main" val="1047692962"/>
                  </a:ext>
                </a:extLst>
              </a:tr>
              <a:tr h="993994">
                <a:tc rowSpan="2">
                  <a:txBody>
                    <a:bodyPr/>
                    <a:lstStyle/>
                    <a:p>
                      <a:endParaRPr lang="en-GB" dirty="0"/>
                    </a:p>
                  </a:txBody>
                  <a:tcPr/>
                </a:tc>
                <a:tc>
                  <a:txBody>
                    <a:bodyPr/>
                    <a:lstStyle/>
                    <a:p>
                      <a:r>
                        <a:rPr lang="en-GB" sz="2800" b="0" dirty="0">
                          <a:solidFill>
                            <a:srgbClr val="002060"/>
                          </a:solidFill>
                          <a:latin typeface="Century Gothic" panose="020B0502020202020204" pitchFamily="34" charset="0"/>
                        </a:rPr>
                        <a:t>to learn</a:t>
                      </a:r>
                    </a:p>
                  </a:txBody>
                  <a:tcPr/>
                </a:tc>
                <a:tc>
                  <a:txBody>
                    <a:bodyPr/>
                    <a:lstStyle/>
                    <a:p>
                      <a:r>
                        <a:rPr lang="en-GB" sz="2800" b="0" dirty="0">
                          <a:solidFill>
                            <a:srgbClr val="002060"/>
                          </a:solidFill>
                          <a:latin typeface="Century Gothic" panose="020B0502020202020204" pitchFamily="34" charset="0"/>
                        </a:rPr>
                        <a:t>to hate</a:t>
                      </a:r>
                    </a:p>
                  </a:txBody>
                  <a:tcPr/>
                </a:tc>
                <a:tc>
                  <a:txBody>
                    <a:bodyPr/>
                    <a:lstStyle/>
                    <a:p>
                      <a:r>
                        <a:rPr lang="en-GB" sz="2800" b="0" dirty="0">
                          <a:solidFill>
                            <a:srgbClr val="002060"/>
                          </a:solidFill>
                          <a:latin typeface="Century Gothic" panose="020B0502020202020204" pitchFamily="34" charset="0"/>
                        </a:rPr>
                        <a:t>(the) language</a:t>
                      </a:r>
                    </a:p>
                  </a:txBody>
                  <a:tcPr/>
                </a:tc>
                <a:extLst>
                  <a:ext uri="{0D108BD9-81ED-4DB2-BD59-A6C34878D82A}">
                    <a16:rowId xmlns:a16="http://schemas.microsoft.com/office/drawing/2014/main" val="3343226472"/>
                  </a:ext>
                </a:extLst>
              </a:tr>
              <a:tr h="993994">
                <a:tc vMerge="1">
                  <a:txBody>
                    <a:bodyPr/>
                    <a:lstStyle/>
                    <a:p>
                      <a:endParaRPr lang="en-GB" sz="2800" b="1" dirty="0">
                        <a:solidFill>
                          <a:srgbClr val="002060"/>
                        </a:solidFill>
                        <a:latin typeface="Century Gothic" panose="020B0502020202020204" pitchFamily="34" charset="0"/>
                      </a:endParaRPr>
                    </a:p>
                  </a:txBody>
                  <a:tcPr/>
                </a:tc>
                <a:tc>
                  <a:txBody>
                    <a:bodyPr/>
                    <a:lstStyle/>
                    <a:p>
                      <a:r>
                        <a:rPr lang="en-GB" sz="2800" b="0" dirty="0">
                          <a:solidFill>
                            <a:srgbClr val="002060"/>
                          </a:solidFill>
                          <a:latin typeface="Century Gothic" panose="020B0502020202020204" pitchFamily="34" charset="0"/>
                        </a:rPr>
                        <a:t>to write</a:t>
                      </a:r>
                    </a:p>
                  </a:txBody>
                  <a:tcPr/>
                </a:tc>
                <a:tc>
                  <a:txBody>
                    <a:bodyPr/>
                    <a:lstStyle/>
                    <a:p>
                      <a:r>
                        <a:rPr lang="en-GB" sz="2800" b="0" dirty="0">
                          <a:solidFill>
                            <a:srgbClr val="002060"/>
                          </a:solidFill>
                          <a:latin typeface="Century Gothic" panose="020B0502020202020204" pitchFamily="34" charset="0"/>
                        </a:rPr>
                        <a:t>to love</a:t>
                      </a:r>
                    </a:p>
                  </a:txBody>
                  <a:tcPr/>
                </a:tc>
                <a:tc>
                  <a:txBody>
                    <a:bodyPr/>
                    <a:lstStyle/>
                    <a:p>
                      <a:r>
                        <a:rPr lang="en-GB" sz="2800" b="0" dirty="0">
                          <a:solidFill>
                            <a:srgbClr val="002060"/>
                          </a:solidFill>
                          <a:latin typeface="Century Gothic" panose="020B0502020202020204" pitchFamily="34" charset="0"/>
                        </a:rPr>
                        <a:t>to talk</a:t>
                      </a:r>
                    </a:p>
                  </a:txBody>
                  <a:tcPr/>
                </a:tc>
                <a:extLst>
                  <a:ext uri="{0D108BD9-81ED-4DB2-BD59-A6C34878D82A}">
                    <a16:rowId xmlns:a16="http://schemas.microsoft.com/office/drawing/2014/main" val="3232139915"/>
                  </a:ext>
                </a:extLst>
              </a:tr>
            </a:tbl>
          </a:graphicData>
        </a:graphic>
      </p:graphicFrame>
      <p:pic>
        <p:nvPicPr>
          <p:cNvPr id="20" name="Picture 19">
            <a:extLst>
              <a:ext uri="{FF2B5EF4-FFF2-40B4-BE49-F238E27FC236}">
                <a16:creationId xmlns:a16="http://schemas.microsoft.com/office/drawing/2014/main" id="{639D12AA-C65A-40BA-ABBC-A9A566783E34}"/>
              </a:ext>
            </a:extLst>
          </p:cNvPr>
          <p:cNvPicPr>
            <a:picLocks noChangeAspect="1"/>
          </p:cNvPicPr>
          <p:nvPr/>
        </p:nvPicPr>
        <p:blipFill>
          <a:blip r:embed="rId4"/>
          <a:stretch>
            <a:fillRect/>
          </a:stretch>
        </p:blipFill>
        <p:spPr>
          <a:xfrm>
            <a:off x="787209" y="2950162"/>
            <a:ext cx="1186070" cy="1080360"/>
          </a:xfrm>
          <a:prstGeom prst="rect">
            <a:avLst/>
          </a:prstGeom>
        </p:spPr>
      </p:pic>
      <p:pic>
        <p:nvPicPr>
          <p:cNvPr id="22" name="Picture 21" descr="Icon&#10;&#10;Description automatically generated">
            <a:extLst>
              <a:ext uri="{FF2B5EF4-FFF2-40B4-BE49-F238E27FC236}">
                <a16:creationId xmlns:a16="http://schemas.microsoft.com/office/drawing/2014/main" id="{56C9A175-5A8F-4F47-A32E-60E780CE230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93528" y="1380440"/>
            <a:ext cx="1186070" cy="1186070"/>
          </a:xfrm>
          <a:prstGeom prst="rect">
            <a:avLst/>
          </a:prstGeom>
        </p:spPr>
      </p:pic>
      <p:pic>
        <p:nvPicPr>
          <p:cNvPr id="26" name="Picture 25">
            <a:extLst>
              <a:ext uri="{FF2B5EF4-FFF2-40B4-BE49-F238E27FC236}">
                <a16:creationId xmlns:a16="http://schemas.microsoft.com/office/drawing/2014/main" id="{7498379B-CF7C-4E4E-8820-6D48DFF7AB1F}"/>
              </a:ext>
            </a:extLst>
          </p:cNvPr>
          <p:cNvPicPr>
            <a:picLocks noChangeAspect="1"/>
          </p:cNvPicPr>
          <p:nvPr/>
        </p:nvPicPr>
        <p:blipFill>
          <a:blip r:embed="rId6"/>
          <a:stretch>
            <a:fillRect/>
          </a:stretch>
        </p:blipFill>
        <p:spPr>
          <a:xfrm>
            <a:off x="787209" y="4957676"/>
            <a:ext cx="1162417" cy="1101237"/>
          </a:xfrm>
          <a:prstGeom prst="rect">
            <a:avLst/>
          </a:prstGeom>
        </p:spPr>
      </p:pic>
      <p:sp>
        <p:nvSpPr>
          <p:cNvPr id="27" name="TextBox 26">
            <a:extLst>
              <a:ext uri="{FF2B5EF4-FFF2-40B4-BE49-F238E27FC236}">
                <a16:creationId xmlns:a16="http://schemas.microsoft.com/office/drawing/2014/main" id="{9602598E-C1C4-47D0-A8D5-DB5A656B2D96}"/>
              </a:ext>
            </a:extLst>
          </p:cNvPr>
          <p:cNvSpPr txBox="1"/>
          <p:nvPr/>
        </p:nvSpPr>
        <p:spPr>
          <a:xfrm>
            <a:off x="1651250" y="5949779"/>
            <a:ext cx="609462" cy="58477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2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x1</a:t>
            </a:r>
          </a:p>
        </p:txBody>
      </p:sp>
      <p:sp>
        <p:nvSpPr>
          <p:cNvPr id="28" name="TextBox 27">
            <a:extLst>
              <a:ext uri="{FF2B5EF4-FFF2-40B4-BE49-F238E27FC236}">
                <a16:creationId xmlns:a16="http://schemas.microsoft.com/office/drawing/2014/main" id="{9FE4C949-299D-481F-9AC1-9A98A2605375}"/>
              </a:ext>
            </a:extLst>
          </p:cNvPr>
          <p:cNvSpPr txBox="1"/>
          <p:nvPr/>
        </p:nvSpPr>
        <p:spPr>
          <a:xfrm>
            <a:off x="1600865" y="3700109"/>
            <a:ext cx="609462" cy="58477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2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x2</a:t>
            </a:r>
          </a:p>
        </p:txBody>
      </p:sp>
      <p:sp>
        <p:nvSpPr>
          <p:cNvPr id="29" name="TextBox 28">
            <a:extLst>
              <a:ext uri="{FF2B5EF4-FFF2-40B4-BE49-F238E27FC236}">
                <a16:creationId xmlns:a16="http://schemas.microsoft.com/office/drawing/2014/main" id="{9440E4E0-7C0F-4F93-88E6-984A87FA356F}"/>
              </a:ext>
            </a:extLst>
          </p:cNvPr>
          <p:cNvSpPr txBox="1"/>
          <p:nvPr/>
        </p:nvSpPr>
        <p:spPr>
          <a:xfrm>
            <a:off x="1644792" y="2133010"/>
            <a:ext cx="609462" cy="58477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2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x3</a:t>
            </a:r>
          </a:p>
        </p:txBody>
      </p:sp>
    </p:spTree>
    <p:extLst>
      <p:ext uri="{BB962C8B-B14F-4D97-AF65-F5344CB8AC3E}">
        <p14:creationId xmlns:p14="http://schemas.microsoft.com/office/powerpoint/2010/main" val="193932023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5D7D67-0354-4144-9687-63666CDEA2E4}"/>
              </a:ext>
            </a:extLst>
          </p:cNvPr>
          <p:cNvSpPr>
            <a:spLocks noGrp="1"/>
          </p:cNvSpPr>
          <p:nvPr>
            <p:ph type="title"/>
          </p:nvPr>
        </p:nvSpPr>
        <p:spPr>
          <a:xfrm>
            <a:off x="644541" y="87041"/>
            <a:ext cx="2237996" cy="582075"/>
          </a:xfrm>
        </p:spPr>
        <p:txBody>
          <a:bodyPr>
            <a:normAutofit/>
          </a:bodyPr>
          <a:lstStyle/>
          <a:p>
            <a:r>
              <a:rPr lang="en-GB" sz="2800" b="1" dirty="0">
                <a:solidFill>
                  <a:srgbClr val="002060"/>
                </a:solidFill>
                <a:latin typeface="Century Gothic" panose="020B0502020202020204" pitchFamily="34" charset="0"/>
                <a:ea typeface="Century Gothic"/>
                <a:cs typeface="Century Gothic"/>
                <a:sym typeface="Century Gothic"/>
              </a:rPr>
              <a:t>Follow up 1 </a:t>
            </a:r>
            <a:endParaRPr lang="en-GB" sz="2800" dirty="0">
              <a:latin typeface="Century Gothic" panose="020B0502020202020204" pitchFamily="34" charset="0"/>
            </a:endParaRPr>
          </a:p>
        </p:txBody>
      </p:sp>
      <p:sp>
        <p:nvSpPr>
          <p:cNvPr id="32" name="Google Shape;167;p2">
            <a:extLst>
              <a:ext uri="{FF2B5EF4-FFF2-40B4-BE49-F238E27FC236}">
                <a16:creationId xmlns:a16="http://schemas.microsoft.com/office/drawing/2014/main" id="{E58DEF41-0D1E-F38B-1793-38D6566B280A}"/>
              </a:ext>
            </a:extLst>
          </p:cNvPr>
          <p:cNvSpPr/>
          <p:nvPr/>
        </p:nvSpPr>
        <p:spPr>
          <a:xfrm>
            <a:off x="123171" y="128500"/>
            <a:ext cx="521370" cy="478471"/>
          </a:xfrm>
          <a:prstGeom prst="roundRect">
            <a:avLst>
              <a:gd name="adj" fmla="val 16667"/>
            </a:avLst>
          </a:prstGeom>
          <a:solidFill>
            <a:srgbClr val="00B050"/>
          </a:solidFill>
          <a:ln w="12700" cap="flat" cmpd="sng">
            <a:no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dirty="0">
              <a:ln>
                <a:noFill/>
              </a:ln>
              <a:solidFill>
                <a:srgbClr val="FFFFFF"/>
              </a:solidFill>
              <a:effectLst/>
              <a:uLnTx/>
              <a:uFillTx/>
              <a:latin typeface="Calibri"/>
              <a:ea typeface="Calibri"/>
              <a:cs typeface="Calibri"/>
              <a:sym typeface="Calibri"/>
            </a:endParaRPr>
          </a:p>
        </p:txBody>
      </p:sp>
      <p:pic>
        <p:nvPicPr>
          <p:cNvPr id="34" name="Google Shape;111;p3" descr="Speech Icon, Voice, Talking, Audio, Speech">
            <a:extLst>
              <a:ext uri="{FF2B5EF4-FFF2-40B4-BE49-F238E27FC236}">
                <a16:creationId xmlns:a16="http://schemas.microsoft.com/office/drawing/2014/main" id="{C3D59592-7A53-30F9-78FB-E04A9259CFD5}"/>
              </a:ext>
            </a:extLst>
          </p:cNvPr>
          <p:cNvPicPr preferRelativeResize="0"/>
          <p:nvPr/>
        </p:nvPicPr>
        <p:blipFill rotWithShape="1">
          <a:blip r:embed="rId6">
            <a:alphaModFix/>
          </a:blip>
          <a:srcRect/>
          <a:stretch/>
        </p:blipFill>
        <p:spPr>
          <a:xfrm>
            <a:off x="11102687" y="135741"/>
            <a:ext cx="776168" cy="776168"/>
          </a:xfrm>
          <a:prstGeom prst="rect">
            <a:avLst/>
          </a:prstGeom>
          <a:noFill/>
          <a:ln>
            <a:noFill/>
          </a:ln>
        </p:spPr>
      </p:pic>
      <p:sp>
        <p:nvSpPr>
          <p:cNvPr id="35" name="Google Shape;112;p3">
            <a:extLst>
              <a:ext uri="{FF2B5EF4-FFF2-40B4-BE49-F238E27FC236}">
                <a16:creationId xmlns:a16="http://schemas.microsoft.com/office/drawing/2014/main" id="{BE1F446B-CCE3-16AD-7F50-FF076D5860F1}"/>
              </a:ext>
            </a:extLst>
          </p:cNvPr>
          <p:cNvSpPr txBox="1"/>
          <p:nvPr/>
        </p:nvSpPr>
        <p:spPr>
          <a:xfrm>
            <a:off x="10334843" y="971171"/>
            <a:ext cx="1544012" cy="400110"/>
          </a:xfrm>
          <a:prstGeom prst="rect">
            <a:avLst/>
          </a:prstGeom>
          <a:solidFill>
            <a:srgbClr val="FF4B94"/>
          </a:solidFill>
          <a:ln>
            <a:solidFill>
              <a:srgbClr val="FF4B94"/>
            </a:solid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FFFFFF"/>
              </a:buClr>
              <a:buSzPts val="2000"/>
              <a:buFont typeface="Century Gothic"/>
              <a:buNone/>
            </a:pPr>
            <a:r>
              <a:rPr lang="en-GB" sz="2000" b="1" i="0" u="none" strike="noStrike" cap="none" dirty="0" err="1">
                <a:solidFill>
                  <a:srgbClr val="FFFFFF"/>
                </a:solidFill>
                <a:latin typeface="Century Gothic"/>
                <a:ea typeface="Century Gothic"/>
                <a:cs typeface="Century Gothic"/>
                <a:sym typeface="Century Gothic"/>
              </a:rPr>
              <a:t>pronunciar</a:t>
            </a:r>
            <a:endParaRPr sz="2000" b="1" i="0" u="none" strike="noStrike" cap="none" dirty="0">
              <a:solidFill>
                <a:srgbClr val="FFFFFF"/>
              </a:solidFill>
              <a:latin typeface="Century Gothic"/>
              <a:ea typeface="Century Gothic"/>
              <a:cs typeface="Century Gothic"/>
              <a:sym typeface="Century Gothic"/>
            </a:endParaRPr>
          </a:p>
        </p:txBody>
      </p:sp>
      <p:sp>
        <p:nvSpPr>
          <p:cNvPr id="36" name="Google Shape;108;p3">
            <a:hlinkClick r:id="" action="ppaction://noaction">
              <a:snd r:embed="rId7" name="T3_W7F_1.1.wav"/>
            </a:hlinkClick>
            <a:extLst>
              <a:ext uri="{FF2B5EF4-FFF2-40B4-BE49-F238E27FC236}">
                <a16:creationId xmlns:a16="http://schemas.microsoft.com/office/drawing/2014/main" id="{423E4FEE-8E4F-6BC4-BDBF-7F089DBCBE73}"/>
              </a:ext>
            </a:extLst>
          </p:cNvPr>
          <p:cNvSpPr txBox="1"/>
          <p:nvPr/>
        </p:nvSpPr>
        <p:spPr>
          <a:xfrm>
            <a:off x="2837184" y="-46458"/>
            <a:ext cx="7164261" cy="76940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2060"/>
              </a:buClr>
              <a:buSzPts val="11500"/>
              <a:buFont typeface="Century Gothic"/>
              <a:buNone/>
            </a:pPr>
            <a:r>
              <a:rPr lang="en-GB" sz="4400" b="1" dirty="0">
                <a:solidFill>
                  <a:srgbClr val="002060"/>
                </a:solidFill>
                <a:latin typeface="Century Gothic"/>
                <a:ea typeface="Calibri"/>
                <a:cs typeface="Calibri"/>
                <a:sym typeface="Century Gothic"/>
              </a:rPr>
              <a:t>¡Bingo!</a:t>
            </a:r>
            <a:endParaRPr sz="4400" b="1" i="0" u="none" strike="noStrike" cap="none" dirty="0">
              <a:solidFill>
                <a:srgbClr val="000000"/>
              </a:solidFill>
              <a:latin typeface="Calibri"/>
              <a:ea typeface="Calibri"/>
              <a:cs typeface="Calibri"/>
              <a:sym typeface="Calibri"/>
            </a:endParaRPr>
          </a:p>
        </p:txBody>
      </p:sp>
      <p:sp>
        <p:nvSpPr>
          <p:cNvPr id="37" name="Google Shape;410;p19">
            <a:extLst>
              <a:ext uri="{FF2B5EF4-FFF2-40B4-BE49-F238E27FC236}">
                <a16:creationId xmlns:a16="http://schemas.microsoft.com/office/drawing/2014/main" id="{686487DF-AC00-E29C-510E-706841418F0A}"/>
              </a:ext>
            </a:extLst>
          </p:cNvPr>
          <p:cNvSpPr txBox="1"/>
          <p:nvPr/>
        </p:nvSpPr>
        <p:spPr>
          <a:xfrm>
            <a:off x="11669075" y="3420295"/>
            <a:ext cx="1439862" cy="369332"/>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1E4E79"/>
              </a:buClr>
              <a:buSzPts val="1800"/>
              <a:buFont typeface="Century Gothic"/>
              <a:buNone/>
              <a:tabLst/>
              <a:defRPr/>
            </a:pPr>
            <a:r>
              <a:rPr kumimoji="0" lang="en-GB" sz="1800" b="1" i="0" u="none" strike="noStrike" kern="0" cap="none" spc="0" normalizeH="0" baseline="0" noProof="0" dirty="0">
                <a:ln>
                  <a:noFill/>
                </a:ln>
                <a:solidFill>
                  <a:srgbClr val="1E4E79"/>
                </a:solidFill>
                <a:effectLst/>
                <a:uLnTx/>
                <a:uFillTx/>
                <a:latin typeface="Century Gothic"/>
                <a:ea typeface="Century Gothic"/>
                <a:cs typeface="Century Gothic"/>
                <a:sym typeface="Century Gothic"/>
              </a:rPr>
              <a:t>S</a:t>
            </a:r>
            <a:endParaRPr kumimoji="0" sz="1800" b="1" i="0" u="none" strike="noStrike" kern="0" cap="none" spc="0" normalizeH="0" baseline="0" noProof="0" dirty="0">
              <a:ln>
                <a:noFill/>
              </a:ln>
              <a:solidFill>
                <a:srgbClr val="1E4E79"/>
              </a:solidFill>
              <a:effectLst/>
              <a:uLnTx/>
              <a:uFillTx/>
              <a:latin typeface="Century Gothic"/>
              <a:ea typeface="Century Gothic"/>
              <a:cs typeface="Century Gothic"/>
              <a:sym typeface="Century Gothic"/>
            </a:endParaRPr>
          </a:p>
        </p:txBody>
      </p:sp>
      <p:sp>
        <p:nvSpPr>
          <p:cNvPr id="38" name="Google Shape;387;p19">
            <a:extLst>
              <a:ext uri="{FF2B5EF4-FFF2-40B4-BE49-F238E27FC236}">
                <a16:creationId xmlns:a16="http://schemas.microsoft.com/office/drawing/2014/main" id="{48841135-66EB-1978-845D-C1896E6FD4D7}"/>
              </a:ext>
            </a:extLst>
          </p:cNvPr>
          <p:cNvSpPr/>
          <p:nvPr/>
        </p:nvSpPr>
        <p:spPr>
          <a:xfrm>
            <a:off x="11002736" y="1881617"/>
            <a:ext cx="502131" cy="4156257"/>
          </a:xfrm>
          <a:prstGeom prst="rect">
            <a:avLst/>
          </a:prstGeom>
          <a:solidFill>
            <a:srgbClr val="FF2D82"/>
          </a:solidFill>
          <a:ln w="9525" cap="flat" cmpd="sng">
            <a:solidFill>
              <a:srgbClr val="00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2000"/>
              <a:buFont typeface="Calibri"/>
              <a:buNone/>
              <a:tabLst/>
              <a:defRPr/>
            </a:pPr>
            <a:endParaRPr kumimoji="0" sz="2000" b="0" i="0" u="none" strike="noStrike" kern="0" cap="none" spc="0" normalizeH="0" baseline="0" noProof="0">
              <a:ln>
                <a:noFill/>
              </a:ln>
              <a:solidFill>
                <a:srgbClr val="000000"/>
              </a:solidFill>
              <a:effectLst/>
              <a:uLnTx/>
              <a:uFillTx/>
              <a:latin typeface="Century Gothic"/>
              <a:ea typeface="Century Gothic"/>
              <a:cs typeface="Century Gothic"/>
              <a:sym typeface="Century Gothic"/>
            </a:endParaRPr>
          </a:p>
        </p:txBody>
      </p:sp>
      <p:sp>
        <p:nvSpPr>
          <p:cNvPr id="39" name="Google Shape;388;p19">
            <a:extLst>
              <a:ext uri="{FF2B5EF4-FFF2-40B4-BE49-F238E27FC236}">
                <a16:creationId xmlns:a16="http://schemas.microsoft.com/office/drawing/2014/main" id="{09021598-2E08-FFB7-4AD2-9DE98702DCDA}"/>
              </a:ext>
            </a:extLst>
          </p:cNvPr>
          <p:cNvSpPr/>
          <p:nvPr/>
        </p:nvSpPr>
        <p:spPr>
          <a:xfrm>
            <a:off x="11013953" y="1886314"/>
            <a:ext cx="503528" cy="4156259"/>
          </a:xfrm>
          <a:prstGeom prst="rect">
            <a:avLst/>
          </a:prstGeom>
          <a:solidFill>
            <a:srgbClr val="22A7CC"/>
          </a:solidFill>
          <a:ln w="9525" cap="flat" cmpd="sng">
            <a:solidFill>
              <a:srgbClr val="02456F"/>
            </a:solidFill>
            <a:prstDash val="solid"/>
            <a:round/>
            <a:headEnd type="none" w="sm" len="sm"/>
            <a:tailEnd type="none" w="sm" len="sm"/>
          </a:ln>
          <a:effectLst>
            <a:outerShdw blurRad="57150" dist="19050" dir="5400000" algn="ctr" rotWithShape="0">
              <a:srgbClr val="FFFFFF"/>
            </a:outerShdw>
          </a:effectLst>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2000"/>
              <a:buFont typeface="Calibri"/>
              <a:buNone/>
              <a:tabLst/>
              <a:defRPr/>
            </a:pPr>
            <a:endParaRPr kumimoji="0" sz="2000" b="0" i="0" u="none" strike="noStrike" kern="0" cap="none" spc="0" normalizeH="0" baseline="0" noProof="0">
              <a:ln>
                <a:noFill/>
              </a:ln>
              <a:solidFill>
                <a:srgbClr val="000000"/>
              </a:solidFill>
              <a:effectLst/>
              <a:uLnTx/>
              <a:uFillTx/>
              <a:latin typeface="Century Gothic"/>
              <a:ea typeface="Century Gothic"/>
              <a:cs typeface="Century Gothic"/>
              <a:sym typeface="Century Gothic"/>
            </a:endParaRPr>
          </a:p>
        </p:txBody>
      </p:sp>
      <p:cxnSp>
        <p:nvCxnSpPr>
          <p:cNvPr id="40" name="Google Shape;389;p19">
            <a:extLst>
              <a:ext uri="{FF2B5EF4-FFF2-40B4-BE49-F238E27FC236}">
                <a16:creationId xmlns:a16="http://schemas.microsoft.com/office/drawing/2014/main" id="{BFB1D55F-817A-C4E1-5774-9180F5BD9282}"/>
              </a:ext>
            </a:extLst>
          </p:cNvPr>
          <p:cNvCxnSpPr/>
          <p:nvPr/>
        </p:nvCxnSpPr>
        <p:spPr>
          <a:xfrm>
            <a:off x="11686108" y="1870189"/>
            <a:ext cx="0" cy="4156259"/>
          </a:xfrm>
          <a:prstGeom prst="straightConnector1">
            <a:avLst/>
          </a:prstGeom>
          <a:noFill/>
          <a:ln w="28575" cap="flat" cmpd="sng">
            <a:solidFill>
              <a:srgbClr val="1E4E79"/>
            </a:solidFill>
            <a:prstDash val="solid"/>
            <a:round/>
            <a:headEnd type="none" w="med" len="med"/>
            <a:tailEnd type="none" w="med" len="med"/>
          </a:ln>
        </p:spPr>
      </p:cxnSp>
      <p:cxnSp>
        <p:nvCxnSpPr>
          <p:cNvPr id="41" name="Google Shape;390;p19">
            <a:extLst>
              <a:ext uri="{FF2B5EF4-FFF2-40B4-BE49-F238E27FC236}">
                <a16:creationId xmlns:a16="http://schemas.microsoft.com/office/drawing/2014/main" id="{16DB02FD-25DD-D49C-46FA-03CCEAB062DA}"/>
              </a:ext>
            </a:extLst>
          </p:cNvPr>
          <p:cNvCxnSpPr/>
          <p:nvPr/>
        </p:nvCxnSpPr>
        <p:spPr>
          <a:xfrm>
            <a:off x="11663499" y="1870188"/>
            <a:ext cx="216791" cy="0"/>
          </a:xfrm>
          <a:prstGeom prst="straightConnector1">
            <a:avLst/>
          </a:prstGeom>
          <a:noFill/>
          <a:ln w="28575" cap="flat" cmpd="sng">
            <a:solidFill>
              <a:srgbClr val="1E4E79"/>
            </a:solidFill>
            <a:prstDash val="solid"/>
            <a:round/>
            <a:headEnd type="none" w="med" len="med"/>
            <a:tailEnd type="none" w="med" len="med"/>
          </a:ln>
        </p:spPr>
      </p:cxnSp>
      <p:cxnSp>
        <p:nvCxnSpPr>
          <p:cNvPr id="42" name="Google Shape;391;p19">
            <a:extLst>
              <a:ext uri="{FF2B5EF4-FFF2-40B4-BE49-F238E27FC236}">
                <a16:creationId xmlns:a16="http://schemas.microsoft.com/office/drawing/2014/main" id="{FD3F6936-CF6C-B302-3A07-7B2A6FFF991E}"/>
              </a:ext>
            </a:extLst>
          </p:cNvPr>
          <p:cNvCxnSpPr/>
          <p:nvPr/>
        </p:nvCxnSpPr>
        <p:spPr>
          <a:xfrm>
            <a:off x="11686109" y="6026447"/>
            <a:ext cx="216791" cy="0"/>
          </a:xfrm>
          <a:prstGeom prst="straightConnector1">
            <a:avLst/>
          </a:prstGeom>
          <a:noFill/>
          <a:ln w="28575" cap="flat" cmpd="sng">
            <a:solidFill>
              <a:srgbClr val="1E4E79"/>
            </a:solidFill>
            <a:prstDash val="solid"/>
            <a:round/>
            <a:headEnd type="none" w="med" len="med"/>
            <a:tailEnd type="none" w="med" len="med"/>
          </a:ln>
        </p:spPr>
      </p:cxnSp>
      <p:sp>
        <p:nvSpPr>
          <p:cNvPr id="43" name="Google Shape;393;p19">
            <a:extLst>
              <a:ext uri="{FF2B5EF4-FFF2-40B4-BE49-F238E27FC236}">
                <a16:creationId xmlns:a16="http://schemas.microsoft.com/office/drawing/2014/main" id="{5E3F594E-496B-EB1F-C8FA-C87607DDE4F8}"/>
              </a:ext>
            </a:extLst>
          </p:cNvPr>
          <p:cNvSpPr txBox="1"/>
          <p:nvPr/>
        </p:nvSpPr>
        <p:spPr>
          <a:xfrm>
            <a:off x="11803030" y="1666496"/>
            <a:ext cx="957385" cy="369332"/>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1E4E79"/>
              </a:buClr>
              <a:buSzPts val="1800"/>
              <a:buFont typeface="Century Gothic"/>
              <a:buNone/>
              <a:tabLst/>
              <a:defRPr/>
            </a:pPr>
            <a:r>
              <a:rPr kumimoji="0" lang="en-GB" sz="1800" b="1" i="0" u="none" strike="noStrike" kern="0" cap="none" spc="0" normalizeH="0" baseline="0" noProof="0">
                <a:ln>
                  <a:noFill/>
                </a:ln>
                <a:solidFill>
                  <a:srgbClr val="1E4E79"/>
                </a:solidFill>
                <a:effectLst/>
                <a:uLnTx/>
                <a:uFillTx/>
                <a:latin typeface="Century Gothic"/>
                <a:ea typeface="Century Gothic"/>
                <a:cs typeface="Century Gothic"/>
                <a:sym typeface="Century Gothic"/>
              </a:rPr>
              <a:t>60</a:t>
            </a: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4" name="Google Shape;394;p19">
            <a:extLst>
              <a:ext uri="{FF2B5EF4-FFF2-40B4-BE49-F238E27FC236}">
                <a16:creationId xmlns:a16="http://schemas.microsoft.com/office/drawing/2014/main" id="{033F7515-340E-47C8-9BE9-FC214395AC73}"/>
              </a:ext>
            </a:extLst>
          </p:cNvPr>
          <p:cNvSpPr txBox="1"/>
          <p:nvPr/>
        </p:nvSpPr>
        <p:spPr>
          <a:xfrm>
            <a:off x="11769073" y="5620178"/>
            <a:ext cx="872611" cy="369332"/>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1E4E79"/>
              </a:buClr>
              <a:buSzPts val="1800"/>
              <a:buFont typeface="Century Gothic"/>
              <a:buNone/>
              <a:tabLst/>
              <a:defRPr/>
            </a:pPr>
            <a:r>
              <a:rPr kumimoji="0" lang="en-GB" sz="1800" b="1" i="0" u="none" strike="noStrike" kern="0" cap="none" spc="0" normalizeH="0" baseline="0" noProof="0" dirty="0">
                <a:ln>
                  <a:noFill/>
                </a:ln>
                <a:solidFill>
                  <a:srgbClr val="1E4E79"/>
                </a:solidFill>
                <a:effectLst/>
                <a:uLnTx/>
                <a:uFillTx/>
                <a:latin typeface="Century Gothic"/>
                <a:ea typeface="Century Gothic"/>
                <a:cs typeface="Century Gothic"/>
                <a:sym typeface="Century Gothic"/>
              </a:rPr>
              <a:t>0</a:t>
            </a:r>
            <a:endParaRPr kumimoji="0" sz="1400" b="0" i="0" u="none" strike="noStrike" kern="0" cap="none" spc="0" normalizeH="0" baseline="0" noProof="0" dirty="0">
              <a:ln>
                <a:noFill/>
              </a:ln>
              <a:solidFill>
                <a:srgbClr val="000000"/>
              </a:solidFill>
              <a:effectLst/>
              <a:uLnTx/>
              <a:uFillTx/>
              <a:latin typeface="Arial"/>
              <a:ea typeface="+mn-ea"/>
              <a:cs typeface="Arial"/>
              <a:sym typeface="Arial"/>
            </a:endParaRPr>
          </a:p>
        </p:txBody>
      </p:sp>
      <p:sp>
        <p:nvSpPr>
          <p:cNvPr id="45" name="Google Shape;395;p19">
            <a:extLst>
              <a:ext uri="{FF2B5EF4-FFF2-40B4-BE49-F238E27FC236}">
                <a16:creationId xmlns:a16="http://schemas.microsoft.com/office/drawing/2014/main" id="{0B53E6C0-FCB5-E756-3B34-679B331BA72C}"/>
              </a:ext>
            </a:extLst>
          </p:cNvPr>
          <p:cNvSpPr/>
          <p:nvPr/>
        </p:nvSpPr>
        <p:spPr>
          <a:xfrm>
            <a:off x="10859786" y="6256867"/>
            <a:ext cx="1058732" cy="382082"/>
          </a:xfrm>
          <a:custGeom>
            <a:avLst/>
            <a:gdLst/>
            <a:ahLst/>
            <a:cxnLst/>
            <a:rect l="l" t="t" r="r" b="b"/>
            <a:pathLst>
              <a:path w="120000" h="120000" extrusionOk="0">
                <a:moveTo>
                  <a:pt x="0" y="0"/>
                </a:moveTo>
                <a:lnTo>
                  <a:pt x="120000" y="0"/>
                </a:lnTo>
                <a:lnTo>
                  <a:pt x="120000" y="120000"/>
                </a:lnTo>
                <a:lnTo>
                  <a:pt x="0" y="120000"/>
                </a:lnTo>
                <a:close/>
              </a:path>
            </a:pathLst>
          </a:custGeom>
          <a:solidFill>
            <a:srgbClr val="1F4E79"/>
          </a:solidFill>
          <a:ln>
            <a:noFill/>
          </a:ln>
          <a:effectLst>
            <a:outerShdw blurRad="57150" dist="19050" dir="5400000" algn="ctr" rotWithShape="0">
              <a:srgbClr val="000000">
                <a:alpha val="62745"/>
              </a:srgbClr>
            </a:outerShdw>
          </a:effectLst>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FFFFFF"/>
              </a:buClr>
              <a:buSzPts val="1800"/>
              <a:buFont typeface="Century Gothic"/>
              <a:buNone/>
              <a:tabLst/>
              <a:defRPr/>
            </a:pPr>
            <a:r>
              <a:rPr kumimoji="0" lang="en-GB" sz="2000" b="1" i="0" u="none" strike="noStrike" kern="0" cap="none" spc="0" normalizeH="0" baseline="0" noProof="0" dirty="0">
                <a:ln>
                  <a:noFill/>
                </a:ln>
                <a:solidFill>
                  <a:srgbClr val="FFFFFF"/>
                </a:solidFill>
                <a:effectLst/>
                <a:uLnTx/>
                <a:uFillTx/>
                <a:latin typeface="Century Gothic"/>
                <a:ea typeface="Century Gothic"/>
                <a:cs typeface="Century Gothic"/>
                <a:sym typeface="Century Gothic"/>
              </a:rPr>
              <a:t>START</a:t>
            </a:r>
            <a:endParaRPr kumimoji="0" sz="1600" b="0" i="0" u="none" strike="noStrike" kern="0" cap="none" spc="0" normalizeH="0" baseline="0" noProof="0" dirty="0">
              <a:ln>
                <a:noFill/>
              </a:ln>
              <a:solidFill>
                <a:srgbClr val="000000"/>
              </a:solidFill>
              <a:effectLst/>
              <a:uLnTx/>
              <a:uFillTx/>
              <a:latin typeface="Arial"/>
              <a:ea typeface="+mn-ea"/>
              <a:cs typeface="Arial"/>
              <a:sym typeface="Arial"/>
            </a:endParaRPr>
          </a:p>
        </p:txBody>
      </p:sp>
      <p:sp>
        <p:nvSpPr>
          <p:cNvPr id="46" name="Google Shape;108;p3">
            <a:extLst>
              <a:ext uri="{FF2B5EF4-FFF2-40B4-BE49-F238E27FC236}">
                <a16:creationId xmlns:a16="http://schemas.microsoft.com/office/drawing/2014/main" id="{901934E8-268B-9572-0C06-A3A5DDDFC9B2}"/>
              </a:ext>
            </a:extLst>
          </p:cNvPr>
          <p:cNvSpPr txBox="1"/>
          <p:nvPr/>
        </p:nvSpPr>
        <p:spPr>
          <a:xfrm>
            <a:off x="7911680" y="921331"/>
            <a:ext cx="2639089" cy="52318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2060"/>
              </a:buClr>
              <a:buSzPts val="11500"/>
              <a:buFont typeface="Century Gothic"/>
              <a:buNone/>
            </a:pPr>
            <a:r>
              <a:rPr lang="en-GB" sz="2800" b="1" dirty="0">
                <a:solidFill>
                  <a:srgbClr val="002060"/>
                </a:solidFill>
                <a:latin typeface="Century Gothic"/>
                <a:ea typeface="Calibri"/>
                <a:cs typeface="Calibri"/>
                <a:sym typeface="Century Gothic"/>
              </a:rPr>
              <a:t>[SSC revisit 1]</a:t>
            </a:r>
            <a:endParaRPr sz="2800" b="1" i="0" u="none" strike="noStrike" cap="none" dirty="0">
              <a:solidFill>
                <a:srgbClr val="000000"/>
              </a:solidFill>
              <a:latin typeface="Calibri"/>
              <a:ea typeface="Calibri"/>
              <a:cs typeface="Calibri"/>
              <a:sym typeface="Calibri"/>
            </a:endParaRPr>
          </a:p>
        </p:txBody>
      </p:sp>
      <p:graphicFrame>
        <p:nvGraphicFramePr>
          <p:cNvPr id="47" name="Table 2">
            <a:extLst>
              <a:ext uri="{FF2B5EF4-FFF2-40B4-BE49-F238E27FC236}">
                <a16:creationId xmlns:a16="http://schemas.microsoft.com/office/drawing/2014/main" id="{33FC9C76-1F46-3604-4B97-D07E2FE5C40B}"/>
              </a:ext>
            </a:extLst>
          </p:cNvPr>
          <p:cNvGraphicFramePr>
            <a:graphicFrameLocks noGrp="1"/>
          </p:cNvGraphicFramePr>
          <p:nvPr/>
        </p:nvGraphicFramePr>
        <p:xfrm>
          <a:off x="382399" y="3519814"/>
          <a:ext cx="6426816" cy="3119136"/>
        </p:xfrm>
        <a:graphic>
          <a:graphicData uri="http://schemas.openxmlformats.org/drawingml/2006/table">
            <a:tbl>
              <a:tblPr firstRow="1" bandRow="1">
                <a:tableStyleId>{5940675A-B579-460E-94D1-54222C63F5DA}</a:tableStyleId>
              </a:tblPr>
              <a:tblGrid>
                <a:gridCol w="2142272">
                  <a:extLst>
                    <a:ext uri="{9D8B030D-6E8A-4147-A177-3AD203B41FA5}">
                      <a16:colId xmlns:a16="http://schemas.microsoft.com/office/drawing/2014/main" val="3730677954"/>
                    </a:ext>
                  </a:extLst>
                </a:gridCol>
                <a:gridCol w="2142272">
                  <a:extLst>
                    <a:ext uri="{9D8B030D-6E8A-4147-A177-3AD203B41FA5}">
                      <a16:colId xmlns:a16="http://schemas.microsoft.com/office/drawing/2014/main" val="4024590610"/>
                    </a:ext>
                  </a:extLst>
                </a:gridCol>
                <a:gridCol w="2142272">
                  <a:extLst>
                    <a:ext uri="{9D8B030D-6E8A-4147-A177-3AD203B41FA5}">
                      <a16:colId xmlns:a16="http://schemas.microsoft.com/office/drawing/2014/main" val="2664354955"/>
                    </a:ext>
                  </a:extLst>
                </a:gridCol>
              </a:tblGrid>
              <a:tr h="1039712">
                <a:tc>
                  <a:txBody>
                    <a:bodyPr/>
                    <a:lstStyle/>
                    <a:p>
                      <a:endParaRPr lang="en-GB" dirty="0"/>
                    </a:p>
                  </a:txBody>
                  <a:tcPr>
                    <a:lnL w="38100" cap="flat" cmpd="sng" algn="ctr">
                      <a:solidFill>
                        <a:srgbClr val="002060"/>
                      </a:solidFill>
                      <a:prstDash val="dot"/>
                      <a:round/>
                      <a:headEnd type="none" w="med" len="med"/>
                      <a:tailEnd type="none" w="med" len="med"/>
                    </a:lnL>
                    <a:lnR w="38100" cap="flat" cmpd="sng" algn="ctr">
                      <a:solidFill>
                        <a:srgbClr val="002060"/>
                      </a:solidFill>
                      <a:prstDash val="dot"/>
                      <a:round/>
                      <a:headEnd type="none" w="med" len="med"/>
                      <a:tailEnd type="none" w="med" len="med"/>
                    </a:lnR>
                    <a:lnT w="38100" cap="flat" cmpd="sng" algn="ctr">
                      <a:solidFill>
                        <a:srgbClr val="002060"/>
                      </a:solidFill>
                      <a:prstDash val="dot"/>
                      <a:round/>
                      <a:headEnd type="none" w="med" len="med"/>
                      <a:tailEnd type="none" w="med" len="med"/>
                    </a:lnT>
                    <a:lnB w="38100" cap="flat" cmpd="sng" algn="ctr">
                      <a:solidFill>
                        <a:srgbClr val="002060"/>
                      </a:solidFill>
                      <a:prstDash val="dot"/>
                      <a:round/>
                      <a:headEnd type="none" w="med" len="med"/>
                      <a:tailEnd type="none" w="med" len="med"/>
                    </a:lnB>
                    <a:lnTlToBr w="12700" cmpd="sng">
                      <a:noFill/>
                      <a:prstDash val="solid"/>
                    </a:lnTlToBr>
                    <a:lnBlToTr w="12700" cmpd="sng">
                      <a:noFill/>
                      <a:prstDash val="solid"/>
                    </a:lnBlToTr>
                  </a:tcPr>
                </a:tc>
                <a:tc>
                  <a:txBody>
                    <a:bodyPr/>
                    <a:lstStyle/>
                    <a:p>
                      <a:endParaRPr lang="en-GB" dirty="0"/>
                    </a:p>
                  </a:txBody>
                  <a:tcPr>
                    <a:lnL w="38100" cap="flat" cmpd="sng" algn="ctr">
                      <a:solidFill>
                        <a:srgbClr val="002060"/>
                      </a:solidFill>
                      <a:prstDash val="dot"/>
                      <a:round/>
                      <a:headEnd type="none" w="med" len="med"/>
                      <a:tailEnd type="none" w="med" len="med"/>
                    </a:lnL>
                    <a:lnR w="38100" cap="flat" cmpd="sng" algn="ctr">
                      <a:solidFill>
                        <a:srgbClr val="002060"/>
                      </a:solidFill>
                      <a:prstDash val="dot"/>
                      <a:round/>
                      <a:headEnd type="none" w="med" len="med"/>
                      <a:tailEnd type="none" w="med" len="med"/>
                    </a:lnR>
                    <a:lnT w="38100" cap="flat" cmpd="sng" algn="ctr">
                      <a:solidFill>
                        <a:srgbClr val="002060"/>
                      </a:solidFill>
                      <a:prstDash val="dot"/>
                      <a:round/>
                      <a:headEnd type="none" w="med" len="med"/>
                      <a:tailEnd type="none" w="med" len="med"/>
                    </a:lnT>
                    <a:lnB w="38100" cap="flat" cmpd="sng" algn="ctr">
                      <a:solidFill>
                        <a:srgbClr val="002060"/>
                      </a:solidFill>
                      <a:prstDash val="dot"/>
                      <a:round/>
                      <a:headEnd type="none" w="med" len="med"/>
                      <a:tailEnd type="none" w="med" len="med"/>
                    </a:lnB>
                    <a:lnTlToBr w="12700" cmpd="sng">
                      <a:noFill/>
                      <a:prstDash val="solid"/>
                    </a:lnTlToBr>
                    <a:lnBlToTr w="12700" cmpd="sng">
                      <a:noFill/>
                      <a:prstDash val="solid"/>
                    </a:lnBlToTr>
                  </a:tcPr>
                </a:tc>
                <a:tc>
                  <a:txBody>
                    <a:bodyPr/>
                    <a:lstStyle/>
                    <a:p>
                      <a:endParaRPr lang="en-GB" dirty="0"/>
                    </a:p>
                  </a:txBody>
                  <a:tcPr>
                    <a:lnL w="38100" cap="flat" cmpd="sng" algn="ctr">
                      <a:solidFill>
                        <a:srgbClr val="002060"/>
                      </a:solidFill>
                      <a:prstDash val="dot"/>
                      <a:round/>
                      <a:headEnd type="none" w="med" len="med"/>
                      <a:tailEnd type="none" w="med" len="med"/>
                    </a:lnL>
                    <a:lnR w="38100" cap="flat" cmpd="sng" algn="ctr">
                      <a:solidFill>
                        <a:srgbClr val="002060"/>
                      </a:solidFill>
                      <a:prstDash val="dot"/>
                      <a:round/>
                      <a:headEnd type="none" w="med" len="med"/>
                      <a:tailEnd type="none" w="med" len="med"/>
                    </a:lnR>
                    <a:lnT w="38100" cap="flat" cmpd="sng" algn="ctr">
                      <a:solidFill>
                        <a:srgbClr val="002060"/>
                      </a:solidFill>
                      <a:prstDash val="dot"/>
                      <a:round/>
                      <a:headEnd type="none" w="med" len="med"/>
                      <a:tailEnd type="none" w="med" len="med"/>
                    </a:lnT>
                    <a:lnB w="38100" cap="flat" cmpd="sng" algn="ctr">
                      <a:solidFill>
                        <a:srgbClr val="002060"/>
                      </a:solidFill>
                      <a:prstDash val="dot"/>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748317203"/>
                  </a:ext>
                </a:extLst>
              </a:tr>
              <a:tr h="1039712">
                <a:tc>
                  <a:txBody>
                    <a:bodyPr/>
                    <a:lstStyle/>
                    <a:p>
                      <a:endParaRPr lang="en-GB"/>
                    </a:p>
                  </a:txBody>
                  <a:tcPr>
                    <a:lnL w="38100" cap="flat" cmpd="sng" algn="ctr">
                      <a:solidFill>
                        <a:srgbClr val="002060"/>
                      </a:solidFill>
                      <a:prstDash val="dot"/>
                      <a:round/>
                      <a:headEnd type="none" w="med" len="med"/>
                      <a:tailEnd type="none" w="med" len="med"/>
                    </a:lnL>
                    <a:lnR w="38100" cap="flat" cmpd="sng" algn="ctr">
                      <a:solidFill>
                        <a:srgbClr val="002060"/>
                      </a:solidFill>
                      <a:prstDash val="dot"/>
                      <a:round/>
                      <a:headEnd type="none" w="med" len="med"/>
                      <a:tailEnd type="none" w="med" len="med"/>
                    </a:lnR>
                    <a:lnT w="38100" cap="flat" cmpd="sng" algn="ctr">
                      <a:solidFill>
                        <a:srgbClr val="002060"/>
                      </a:solidFill>
                      <a:prstDash val="dot"/>
                      <a:round/>
                      <a:headEnd type="none" w="med" len="med"/>
                      <a:tailEnd type="none" w="med" len="med"/>
                    </a:lnT>
                    <a:lnB w="38100" cap="flat" cmpd="sng" algn="ctr">
                      <a:solidFill>
                        <a:srgbClr val="002060"/>
                      </a:solidFill>
                      <a:prstDash val="dot"/>
                      <a:round/>
                      <a:headEnd type="none" w="med" len="med"/>
                      <a:tailEnd type="none" w="med" len="med"/>
                    </a:lnB>
                    <a:lnTlToBr w="12700" cmpd="sng">
                      <a:noFill/>
                      <a:prstDash val="solid"/>
                    </a:lnTlToBr>
                    <a:lnBlToTr w="12700" cmpd="sng">
                      <a:noFill/>
                      <a:prstDash val="solid"/>
                    </a:lnBlToTr>
                  </a:tcPr>
                </a:tc>
                <a:tc>
                  <a:txBody>
                    <a:bodyPr/>
                    <a:lstStyle/>
                    <a:p>
                      <a:endParaRPr lang="en-GB"/>
                    </a:p>
                  </a:txBody>
                  <a:tcPr>
                    <a:lnL w="38100" cap="flat" cmpd="sng" algn="ctr">
                      <a:solidFill>
                        <a:srgbClr val="002060"/>
                      </a:solidFill>
                      <a:prstDash val="dot"/>
                      <a:round/>
                      <a:headEnd type="none" w="med" len="med"/>
                      <a:tailEnd type="none" w="med" len="med"/>
                    </a:lnL>
                    <a:lnR w="38100" cap="flat" cmpd="sng" algn="ctr">
                      <a:solidFill>
                        <a:srgbClr val="002060"/>
                      </a:solidFill>
                      <a:prstDash val="dot"/>
                      <a:round/>
                      <a:headEnd type="none" w="med" len="med"/>
                      <a:tailEnd type="none" w="med" len="med"/>
                    </a:lnR>
                    <a:lnT w="38100" cap="flat" cmpd="sng" algn="ctr">
                      <a:solidFill>
                        <a:srgbClr val="002060"/>
                      </a:solidFill>
                      <a:prstDash val="dot"/>
                      <a:round/>
                      <a:headEnd type="none" w="med" len="med"/>
                      <a:tailEnd type="none" w="med" len="med"/>
                    </a:lnT>
                    <a:lnB w="38100" cap="flat" cmpd="sng" algn="ctr">
                      <a:solidFill>
                        <a:srgbClr val="002060"/>
                      </a:solidFill>
                      <a:prstDash val="dot"/>
                      <a:round/>
                      <a:headEnd type="none" w="med" len="med"/>
                      <a:tailEnd type="none" w="med" len="med"/>
                    </a:lnB>
                    <a:lnTlToBr w="12700" cmpd="sng">
                      <a:noFill/>
                      <a:prstDash val="solid"/>
                    </a:lnTlToBr>
                    <a:lnBlToTr w="12700" cmpd="sng">
                      <a:noFill/>
                      <a:prstDash val="solid"/>
                    </a:lnBlToTr>
                  </a:tcPr>
                </a:tc>
                <a:tc>
                  <a:txBody>
                    <a:bodyPr/>
                    <a:lstStyle/>
                    <a:p>
                      <a:endParaRPr lang="en-GB" dirty="0"/>
                    </a:p>
                  </a:txBody>
                  <a:tcPr>
                    <a:lnL w="38100" cap="flat" cmpd="sng" algn="ctr">
                      <a:solidFill>
                        <a:srgbClr val="002060"/>
                      </a:solidFill>
                      <a:prstDash val="dot"/>
                      <a:round/>
                      <a:headEnd type="none" w="med" len="med"/>
                      <a:tailEnd type="none" w="med" len="med"/>
                    </a:lnL>
                    <a:lnR w="38100" cap="flat" cmpd="sng" algn="ctr">
                      <a:solidFill>
                        <a:srgbClr val="002060"/>
                      </a:solidFill>
                      <a:prstDash val="dot"/>
                      <a:round/>
                      <a:headEnd type="none" w="med" len="med"/>
                      <a:tailEnd type="none" w="med" len="med"/>
                    </a:lnR>
                    <a:lnT w="38100" cap="flat" cmpd="sng" algn="ctr">
                      <a:solidFill>
                        <a:srgbClr val="002060"/>
                      </a:solidFill>
                      <a:prstDash val="dot"/>
                      <a:round/>
                      <a:headEnd type="none" w="med" len="med"/>
                      <a:tailEnd type="none" w="med" len="med"/>
                    </a:lnT>
                    <a:lnB w="38100" cap="flat" cmpd="sng" algn="ctr">
                      <a:solidFill>
                        <a:srgbClr val="002060"/>
                      </a:solidFill>
                      <a:prstDash val="dot"/>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884979464"/>
                  </a:ext>
                </a:extLst>
              </a:tr>
              <a:tr h="1039712">
                <a:tc>
                  <a:txBody>
                    <a:bodyPr/>
                    <a:lstStyle/>
                    <a:p>
                      <a:endParaRPr lang="en-GB"/>
                    </a:p>
                  </a:txBody>
                  <a:tcPr>
                    <a:lnL w="38100" cap="flat" cmpd="sng" algn="ctr">
                      <a:solidFill>
                        <a:srgbClr val="002060"/>
                      </a:solidFill>
                      <a:prstDash val="dot"/>
                      <a:round/>
                      <a:headEnd type="none" w="med" len="med"/>
                      <a:tailEnd type="none" w="med" len="med"/>
                    </a:lnL>
                    <a:lnR w="38100" cap="flat" cmpd="sng" algn="ctr">
                      <a:solidFill>
                        <a:srgbClr val="002060"/>
                      </a:solidFill>
                      <a:prstDash val="dot"/>
                      <a:round/>
                      <a:headEnd type="none" w="med" len="med"/>
                      <a:tailEnd type="none" w="med" len="med"/>
                    </a:lnR>
                    <a:lnT w="38100" cap="flat" cmpd="sng" algn="ctr">
                      <a:solidFill>
                        <a:srgbClr val="002060"/>
                      </a:solidFill>
                      <a:prstDash val="dot"/>
                      <a:round/>
                      <a:headEnd type="none" w="med" len="med"/>
                      <a:tailEnd type="none" w="med" len="med"/>
                    </a:lnT>
                    <a:lnB w="38100" cap="flat" cmpd="sng" algn="ctr">
                      <a:solidFill>
                        <a:srgbClr val="002060"/>
                      </a:solidFill>
                      <a:prstDash val="dot"/>
                      <a:round/>
                      <a:headEnd type="none" w="med" len="med"/>
                      <a:tailEnd type="none" w="med" len="med"/>
                    </a:lnB>
                    <a:lnTlToBr w="12700" cmpd="sng">
                      <a:noFill/>
                      <a:prstDash val="solid"/>
                    </a:lnTlToBr>
                    <a:lnBlToTr w="12700" cmpd="sng">
                      <a:noFill/>
                      <a:prstDash val="solid"/>
                    </a:lnBlToTr>
                  </a:tcPr>
                </a:tc>
                <a:tc>
                  <a:txBody>
                    <a:bodyPr/>
                    <a:lstStyle/>
                    <a:p>
                      <a:endParaRPr lang="en-GB"/>
                    </a:p>
                  </a:txBody>
                  <a:tcPr>
                    <a:lnL w="38100" cap="flat" cmpd="sng" algn="ctr">
                      <a:solidFill>
                        <a:srgbClr val="002060"/>
                      </a:solidFill>
                      <a:prstDash val="dot"/>
                      <a:round/>
                      <a:headEnd type="none" w="med" len="med"/>
                      <a:tailEnd type="none" w="med" len="med"/>
                    </a:lnL>
                    <a:lnR w="38100" cap="flat" cmpd="sng" algn="ctr">
                      <a:solidFill>
                        <a:srgbClr val="002060"/>
                      </a:solidFill>
                      <a:prstDash val="dot"/>
                      <a:round/>
                      <a:headEnd type="none" w="med" len="med"/>
                      <a:tailEnd type="none" w="med" len="med"/>
                    </a:lnR>
                    <a:lnT w="38100" cap="flat" cmpd="sng" algn="ctr">
                      <a:solidFill>
                        <a:srgbClr val="002060"/>
                      </a:solidFill>
                      <a:prstDash val="dot"/>
                      <a:round/>
                      <a:headEnd type="none" w="med" len="med"/>
                      <a:tailEnd type="none" w="med" len="med"/>
                    </a:lnT>
                    <a:lnB w="38100" cap="flat" cmpd="sng" algn="ctr">
                      <a:solidFill>
                        <a:srgbClr val="002060"/>
                      </a:solidFill>
                      <a:prstDash val="dot"/>
                      <a:round/>
                      <a:headEnd type="none" w="med" len="med"/>
                      <a:tailEnd type="none" w="med" len="med"/>
                    </a:lnB>
                    <a:lnTlToBr w="12700" cmpd="sng">
                      <a:noFill/>
                      <a:prstDash val="solid"/>
                    </a:lnTlToBr>
                    <a:lnBlToTr w="12700" cmpd="sng">
                      <a:noFill/>
                      <a:prstDash val="solid"/>
                    </a:lnBlToTr>
                  </a:tcPr>
                </a:tc>
                <a:tc>
                  <a:txBody>
                    <a:bodyPr/>
                    <a:lstStyle/>
                    <a:p>
                      <a:endParaRPr lang="en-GB" dirty="0"/>
                    </a:p>
                  </a:txBody>
                  <a:tcPr>
                    <a:lnL w="38100" cap="flat" cmpd="sng" algn="ctr">
                      <a:solidFill>
                        <a:srgbClr val="002060"/>
                      </a:solidFill>
                      <a:prstDash val="dot"/>
                      <a:round/>
                      <a:headEnd type="none" w="med" len="med"/>
                      <a:tailEnd type="none" w="med" len="med"/>
                    </a:lnL>
                    <a:lnR w="38100" cap="flat" cmpd="sng" algn="ctr">
                      <a:solidFill>
                        <a:srgbClr val="002060"/>
                      </a:solidFill>
                      <a:prstDash val="dot"/>
                      <a:round/>
                      <a:headEnd type="none" w="med" len="med"/>
                      <a:tailEnd type="none" w="med" len="med"/>
                    </a:lnR>
                    <a:lnT w="38100" cap="flat" cmpd="sng" algn="ctr">
                      <a:solidFill>
                        <a:srgbClr val="002060"/>
                      </a:solidFill>
                      <a:prstDash val="dot"/>
                      <a:round/>
                      <a:headEnd type="none" w="med" len="med"/>
                      <a:tailEnd type="none" w="med" len="med"/>
                    </a:lnT>
                    <a:lnB w="38100" cap="flat" cmpd="sng" algn="ctr">
                      <a:solidFill>
                        <a:srgbClr val="002060"/>
                      </a:solidFill>
                      <a:prstDash val="dot"/>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05394479"/>
                  </a:ext>
                </a:extLst>
              </a:tr>
            </a:tbl>
          </a:graphicData>
        </a:graphic>
      </p:graphicFrame>
      <p:sp>
        <p:nvSpPr>
          <p:cNvPr id="48" name="Speech Bubble: Rectangle with Corners Rounded 47">
            <a:extLst>
              <a:ext uri="{FF2B5EF4-FFF2-40B4-BE49-F238E27FC236}">
                <a16:creationId xmlns:a16="http://schemas.microsoft.com/office/drawing/2014/main" id="{0490D418-0956-3B77-8048-38A3114A404F}"/>
              </a:ext>
            </a:extLst>
          </p:cNvPr>
          <p:cNvSpPr/>
          <p:nvPr/>
        </p:nvSpPr>
        <p:spPr>
          <a:xfrm>
            <a:off x="5983321" y="100176"/>
            <a:ext cx="4018125" cy="518040"/>
          </a:xfrm>
          <a:prstGeom prst="wedgeRoundRectCallout">
            <a:avLst>
              <a:gd name="adj1" fmla="val -54991"/>
              <a:gd name="adj2" fmla="val -7585"/>
              <a:gd name="adj3" fmla="val 16667"/>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2400" b="1" dirty="0">
                <a:solidFill>
                  <a:schemeClr val="bg1"/>
                </a:solidFill>
                <a:latin typeface="Century Gothic" panose="020B0502020202020204" pitchFamily="34" charset="0"/>
              </a:rPr>
              <a:t>Escribe </a:t>
            </a:r>
            <a:r>
              <a:rPr lang="en-GB" sz="2400" b="1" dirty="0" err="1">
                <a:solidFill>
                  <a:schemeClr val="bg1"/>
                </a:solidFill>
                <a:latin typeface="Century Gothic" panose="020B0502020202020204" pitchFamily="34" charset="0"/>
              </a:rPr>
              <a:t>nueve</a:t>
            </a:r>
            <a:r>
              <a:rPr lang="en-GB" sz="2400" b="1" dirty="0">
                <a:solidFill>
                  <a:schemeClr val="bg1"/>
                </a:solidFill>
                <a:latin typeface="Century Gothic" panose="020B0502020202020204" pitchFamily="34" charset="0"/>
              </a:rPr>
              <a:t> palabras.</a:t>
            </a:r>
            <a:endParaRPr kumimoji="0" lang="en-GB" sz="2400" b="1" i="0" u="none" strike="noStrike" kern="1200" cap="none" spc="0" normalizeH="0" baseline="0" noProof="0" dirty="0">
              <a:ln>
                <a:noFill/>
              </a:ln>
              <a:solidFill>
                <a:schemeClr val="bg1"/>
              </a:solidFill>
              <a:effectLst/>
              <a:uLnTx/>
              <a:uFillTx/>
              <a:latin typeface="Century Gothic" panose="020B0502020202020204" pitchFamily="34" charset="0"/>
            </a:endParaRPr>
          </a:p>
        </p:txBody>
      </p:sp>
      <p:pic>
        <p:nvPicPr>
          <p:cNvPr id="49" name="Graphic 48" descr="Teacher">
            <a:extLst>
              <a:ext uri="{FF2B5EF4-FFF2-40B4-BE49-F238E27FC236}">
                <a16:creationId xmlns:a16="http://schemas.microsoft.com/office/drawing/2014/main" id="{C691B258-BE36-3F2C-E513-2CA8F1C47343}"/>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4905332" y="-37515"/>
            <a:ext cx="914400" cy="914400"/>
          </a:xfrm>
          <a:prstGeom prst="rect">
            <a:avLst/>
          </a:prstGeom>
        </p:spPr>
      </p:pic>
      <p:sp>
        <p:nvSpPr>
          <p:cNvPr id="51" name="Speech Bubble: Rectangle with Corners Rounded 50">
            <a:extLst>
              <a:ext uri="{FF2B5EF4-FFF2-40B4-BE49-F238E27FC236}">
                <a16:creationId xmlns:a16="http://schemas.microsoft.com/office/drawing/2014/main" id="{E20BCD23-23C4-D2B3-EC15-A415B06C34B3}"/>
              </a:ext>
            </a:extLst>
          </p:cNvPr>
          <p:cNvSpPr/>
          <p:nvPr/>
        </p:nvSpPr>
        <p:spPr>
          <a:xfrm>
            <a:off x="1170433" y="869005"/>
            <a:ext cx="6157500" cy="518040"/>
          </a:xfrm>
          <a:prstGeom prst="wedgeRoundRectCallout">
            <a:avLst>
              <a:gd name="adj1" fmla="val 36972"/>
              <a:gd name="adj2" fmla="val -70452"/>
              <a:gd name="adj3" fmla="val 16667"/>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2400" b="1" dirty="0">
                <a:solidFill>
                  <a:schemeClr val="bg1"/>
                </a:solidFill>
                <a:latin typeface="Century Gothic" panose="020B0502020202020204" pitchFamily="34" charset="0"/>
              </a:rPr>
              <a:t>Tu </a:t>
            </a:r>
            <a:r>
              <a:rPr lang="en-GB" sz="2400" b="1" dirty="0" err="1">
                <a:solidFill>
                  <a:schemeClr val="bg1"/>
                </a:solidFill>
                <a:latin typeface="Century Gothic" panose="020B0502020202020204" pitchFamily="34" charset="0"/>
              </a:rPr>
              <a:t>compañero</a:t>
            </a:r>
            <a:r>
              <a:rPr lang="en-GB" sz="2400" b="1" dirty="0">
                <a:solidFill>
                  <a:schemeClr val="bg1"/>
                </a:solidFill>
                <a:latin typeface="Century Gothic" panose="020B0502020202020204" pitchFamily="34" charset="0"/>
              </a:rPr>
              <a:t>/a </a:t>
            </a:r>
            <a:r>
              <a:rPr lang="en-GB" sz="2400" b="1" dirty="0" err="1">
                <a:solidFill>
                  <a:schemeClr val="bg1"/>
                </a:solidFill>
                <a:latin typeface="Century Gothic" panose="020B0502020202020204" pitchFamily="34" charset="0"/>
              </a:rPr>
              <a:t>pronuncia</a:t>
            </a:r>
            <a:r>
              <a:rPr lang="en-GB" sz="2400" b="1" dirty="0">
                <a:solidFill>
                  <a:schemeClr val="bg1"/>
                </a:solidFill>
                <a:latin typeface="Century Gothic" panose="020B0502020202020204" pitchFamily="34" charset="0"/>
              </a:rPr>
              <a:t> y </a:t>
            </a:r>
            <a:r>
              <a:rPr lang="en-GB" sz="2400" b="1" dirty="0" err="1">
                <a:solidFill>
                  <a:schemeClr val="bg1"/>
                </a:solidFill>
                <a:latin typeface="Century Gothic" panose="020B0502020202020204" pitchFamily="34" charset="0"/>
              </a:rPr>
              <a:t>adivina</a:t>
            </a:r>
            <a:r>
              <a:rPr lang="en-GB" sz="2400" b="1" dirty="0">
                <a:solidFill>
                  <a:schemeClr val="bg1"/>
                </a:solidFill>
                <a:latin typeface="Century Gothic" panose="020B0502020202020204" pitchFamily="34" charset="0"/>
              </a:rPr>
              <a:t>.</a:t>
            </a:r>
            <a:endParaRPr kumimoji="0" lang="en-GB" sz="2400" b="1" i="0" u="none" strike="noStrike" kern="1200" cap="none" spc="0" normalizeH="0" baseline="0" noProof="0" dirty="0">
              <a:ln>
                <a:noFill/>
              </a:ln>
              <a:solidFill>
                <a:schemeClr val="bg1"/>
              </a:solidFill>
              <a:effectLst/>
              <a:uLnTx/>
              <a:uFillTx/>
              <a:latin typeface="Century Gothic" panose="020B0502020202020204" pitchFamily="34" charset="0"/>
            </a:endParaRPr>
          </a:p>
        </p:txBody>
      </p:sp>
      <p:sp>
        <p:nvSpPr>
          <p:cNvPr id="52" name="TextBox 51">
            <a:extLst>
              <a:ext uri="{FF2B5EF4-FFF2-40B4-BE49-F238E27FC236}">
                <a16:creationId xmlns:a16="http://schemas.microsoft.com/office/drawing/2014/main" id="{92606D0C-8F56-07B0-BD02-7060BBBFF81C}"/>
              </a:ext>
            </a:extLst>
          </p:cNvPr>
          <p:cNvSpPr txBox="1"/>
          <p:nvPr/>
        </p:nvSpPr>
        <p:spPr>
          <a:xfrm>
            <a:off x="6990456" y="3471230"/>
            <a:ext cx="2193229" cy="584775"/>
          </a:xfrm>
          <a:prstGeom prst="rect">
            <a:avLst/>
          </a:prstGeom>
          <a:solidFill>
            <a:srgbClr val="77D1E9"/>
          </a:solidFill>
        </p:spPr>
        <p:txBody>
          <a:bodyPr wrap="none" rtlCol="0">
            <a:spAutoFit/>
          </a:bodyPr>
          <a:lstStyle/>
          <a:p>
            <a:r>
              <a:rPr lang="en-GB" sz="3200" b="1" dirty="0">
                <a:solidFill>
                  <a:srgbClr val="002060"/>
                </a:solidFill>
                <a:latin typeface="Century Gothic" panose="020B0502020202020204" pitchFamily="34" charset="0"/>
              </a:rPr>
              <a:t>Persona A</a:t>
            </a:r>
          </a:p>
        </p:txBody>
      </p:sp>
      <p:pic>
        <p:nvPicPr>
          <p:cNvPr id="63" name="Google Shape;111;p3" descr="Speech Icon, Voice, Talking, Audio, Speech">
            <a:extLst>
              <a:ext uri="{FF2B5EF4-FFF2-40B4-BE49-F238E27FC236}">
                <a16:creationId xmlns:a16="http://schemas.microsoft.com/office/drawing/2014/main" id="{42739138-F516-D765-A3C9-8EB8326952F9}"/>
              </a:ext>
            </a:extLst>
          </p:cNvPr>
          <p:cNvPicPr preferRelativeResize="0"/>
          <p:nvPr/>
        </p:nvPicPr>
        <p:blipFill rotWithShape="1">
          <a:blip r:embed="rId6">
            <a:alphaModFix/>
          </a:blip>
          <a:srcRect/>
          <a:stretch/>
        </p:blipFill>
        <p:spPr>
          <a:xfrm>
            <a:off x="9317042" y="3307824"/>
            <a:ext cx="776168" cy="776168"/>
          </a:xfrm>
          <a:prstGeom prst="rect">
            <a:avLst/>
          </a:prstGeom>
          <a:noFill/>
          <a:ln>
            <a:noFill/>
          </a:ln>
        </p:spPr>
      </p:pic>
      <p:sp>
        <p:nvSpPr>
          <p:cNvPr id="64" name="TextBox 63">
            <a:extLst>
              <a:ext uri="{FF2B5EF4-FFF2-40B4-BE49-F238E27FC236}">
                <a16:creationId xmlns:a16="http://schemas.microsoft.com/office/drawing/2014/main" id="{CA14C2C0-84F3-4576-7BB7-2ADA3506EDB7}"/>
              </a:ext>
            </a:extLst>
          </p:cNvPr>
          <p:cNvSpPr txBox="1"/>
          <p:nvPr/>
        </p:nvSpPr>
        <p:spPr>
          <a:xfrm>
            <a:off x="7003640" y="3471230"/>
            <a:ext cx="2124299" cy="584775"/>
          </a:xfrm>
          <a:prstGeom prst="rect">
            <a:avLst/>
          </a:prstGeom>
          <a:solidFill>
            <a:srgbClr val="77D1E9"/>
          </a:solidFill>
        </p:spPr>
        <p:txBody>
          <a:bodyPr wrap="none" rtlCol="0">
            <a:spAutoFit/>
          </a:bodyPr>
          <a:lstStyle/>
          <a:p>
            <a:r>
              <a:rPr lang="en-GB" sz="3200" b="1" dirty="0">
                <a:solidFill>
                  <a:srgbClr val="002060"/>
                </a:solidFill>
                <a:latin typeface="Century Gothic" panose="020B0502020202020204" pitchFamily="34" charset="0"/>
              </a:rPr>
              <a:t>Persona B</a:t>
            </a:r>
          </a:p>
        </p:txBody>
      </p:sp>
      <p:pic>
        <p:nvPicPr>
          <p:cNvPr id="65" name="Google Shape;111;p3" descr="Speech Icon, Voice, Talking, Audio, Speech">
            <a:extLst>
              <a:ext uri="{FF2B5EF4-FFF2-40B4-BE49-F238E27FC236}">
                <a16:creationId xmlns:a16="http://schemas.microsoft.com/office/drawing/2014/main" id="{9D076373-D883-7422-1DE8-C7C80C2CFCBE}"/>
              </a:ext>
            </a:extLst>
          </p:cNvPr>
          <p:cNvPicPr preferRelativeResize="0"/>
          <p:nvPr/>
        </p:nvPicPr>
        <p:blipFill rotWithShape="1">
          <a:blip r:embed="rId6">
            <a:alphaModFix/>
          </a:blip>
          <a:srcRect/>
          <a:stretch/>
        </p:blipFill>
        <p:spPr>
          <a:xfrm>
            <a:off x="9330226" y="3307824"/>
            <a:ext cx="776168" cy="776168"/>
          </a:xfrm>
          <a:prstGeom prst="rect">
            <a:avLst/>
          </a:prstGeom>
          <a:noFill/>
          <a:ln>
            <a:noFill/>
          </a:ln>
        </p:spPr>
      </p:pic>
      <p:sp>
        <p:nvSpPr>
          <p:cNvPr id="66" name="TextBox 65">
            <a:extLst>
              <a:ext uri="{FF2B5EF4-FFF2-40B4-BE49-F238E27FC236}">
                <a16:creationId xmlns:a16="http://schemas.microsoft.com/office/drawing/2014/main" id="{5C6CF61E-0ACD-3418-98E6-0D15D729D8C2}"/>
              </a:ext>
            </a:extLst>
          </p:cNvPr>
          <p:cNvSpPr txBox="1"/>
          <p:nvPr/>
        </p:nvSpPr>
        <p:spPr>
          <a:xfrm>
            <a:off x="8430065" y="6279827"/>
            <a:ext cx="2317267" cy="369332"/>
          </a:xfrm>
          <a:prstGeom prst="rect">
            <a:avLst/>
          </a:prstGeom>
          <a:solidFill>
            <a:srgbClr val="E2F0D9"/>
          </a:solidFill>
        </p:spPr>
        <p:txBody>
          <a:bodyPr wrap="square">
            <a:spAutoFit/>
          </a:bodyPr>
          <a:lstStyle/>
          <a:p>
            <a:r>
              <a:rPr lang="en-GB" sz="1800" b="1" dirty="0" err="1">
                <a:solidFill>
                  <a:srgbClr val="002060"/>
                </a:solidFill>
                <a:latin typeface="Century Gothic" panose="020B0502020202020204" pitchFamily="34" charset="0"/>
              </a:rPr>
              <a:t>adivinar</a:t>
            </a:r>
            <a:r>
              <a:rPr lang="en-GB" sz="1800" dirty="0">
                <a:solidFill>
                  <a:srgbClr val="002060"/>
                </a:solidFill>
                <a:latin typeface="Century Gothic" panose="020B0502020202020204" pitchFamily="34" charset="0"/>
              </a:rPr>
              <a:t> – to guess</a:t>
            </a:r>
            <a:endParaRPr lang="en-GB" dirty="0">
              <a:solidFill>
                <a:srgbClr val="002060"/>
              </a:solidFill>
            </a:endParaRPr>
          </a:p>
        </p:txBody>
      </p:sp>
      <p:sp>
        <p:nvSpPr>
          <p:cNvPr id="67" name="TextBox 66">
            <a:hlinkClick r:id="" action="ppaction://noaction">
              <a:snd r:embed="rId10" name="T3_W7F_1.3.wav"/>
            </a:hlinkClick>
            <a:extLst>
              <a:ext uri="{FF2B5EF4-FFF2-40B4-BE49-F238E27FC236}">
                <a16:creationId xmlns:a16="http://schemas.microsoft.com/office/drawing/2014/main" id="{B801064F-D087-8823-4E8E-33BC1D64DD9F}"/>
              </a:ext>
            </a:extLst>
          </p:cNvPr>
          <p:cNvSpPr txBox="1"/>
          <p:nvPr/>
        </p:nvSpPr>
        <p:spPr>
          <a:xfrm>
            <a:off x="475693" y="1554187"/>
            <a:ext cx="1352550" cy="461665"/>
          </a:xfrm>
          <a:prstGeom prst="rect">
            <a:avLst/>
          </a:prstGeom>
          <a:noFill/>
        </p:spPr>
        <p:txBody>
          <a:bodyPr wrap="square" rtlCol="0">
            <a:spAutoFit/>
          </a:bodyPr>
          <a:lstStyle/>
          <a:p>
            <a:r>
              <a:rPr lang="es-ES" sz="2400" dirty="0">
                <a:solidFill>
                  <a:srgbClr val="002060"/>
                </a:solidFill>
                <a:latin typeface="Century Gothic" panose="020B0502020202020204" pitchFamily="34" charset="0"/>
              </a:rPr>
              <a:t>cuerda</a:t>
            </a:r>
            <a:endParaRPr lang="es-ES" dirty="0">
              <a:solidFill>
                <a:srgbClr val="002060"/>
              </a:solidFill>
              <a:latin typeface="Century Gothic" panose="020B0502020202020204" pitchFamily="34" charset="0"/>
            </a:endParaRPr>
          </a:p>
        </p:txBody>
      </p:sp>
      <p:sp>
        <p:nvSpPr>
          <p:cNvPr id="73" name="TextBox 72">
            <a:hlinkClick r:id="" action="ppaction://noaction">
              <a:snd r:embed="rId11" name="T3_W7F_1.13.wav"/>
            </a:hlinkClick>
            <a:extLst>
              <a:ext uri="{FF2B5EF4-FFF2-40B4-BE49-F238E27FC236}">
                <a16:creationId xmlns:a16="http://schemas.microsoft.com/office/drawing/2014/main" id="{1AD36A0D-D943-0026-1917-ACC8F7CCA32D}"/>
              </a:ext>
            </a:extLst>
          </p:cNvPr>
          <p:cNvSpPr txBox="1"/>
          <p:nvPr/>
        </p:nvSpPr>
        <p:spPr>
          <a:xfrm>
            <a:off x="1886397" y="2388973"/>
            <a:ext cx="2164421" cy="461665"/>
          </a:xfrm>
          <a:prstGeom prst="rect">
            <a:avLst/>
          </a:prstGeom>
          <a:noFill/>
        </p:spPr>
        <p:txBody>
          <a:bodyPr wrap="square" rtlCol="0">
            <a:spAutoFit/>
          </a:bodyPr>
          <a:lstStyle/>
          <a:p>
            <a:r>
              <a:rPr lang="es-ES" sz="2400" dirty="0">
                <a:solidFill>
                  <a:srgbClr val="002060"/>
                </a:solidFill>
                <a:latin typeface="Century Gothic" panose="020B0502020202020204" pitchFamily="34" charset="0"/>
              </a:rPr>
              <a:t>baloncesto</a:t>
            </a:r>
            <a:endParaRPr lang="es-ES" dirty="0">
              <a:solidFill>
                <a:srgbClr val="002060"/>
              </a:solidFill>
              <a:latin typeface="Century Gothic" panose="020B0502020202020204" pitchFamily="34" charset="0"/>
            </a:endParaRPr>
          </a:p>
        </p:txBody>
      </p:sp>
      <p:sp>
        <p:nvSpPr>
          <p:cNvPr id="83" name="TextBox 82">
            <a:hlinkClick r:id="" action="ppaction://noaction">
              <a:snd r:embed="rId12" name="T3_W7F_1.8.wav"/>
            </a:hlinkClick>
            <a:extLst>
              <a:ext uri="{FF2B5EF4-FFF2-40B4-BE49-F238E27FC236}">
                <a16:creationId xmlns:a16="http://schemas.microsoft.com/office/drawing/2014/main" id="{A94AD438-FACC-589B-12FE-D15839484B55}"/>
              </a:ext>
            </a:extLst>
          </p:cNvPr>
          <p:cNvSpPr txBox="1"/>
          <p:nvPr/>
        </p:nvSpPr>
        <p:spPr>
          <a:xfrm>
            <a:off x="1368759" y="1934638"/>
            <a:ext cx="1352550" cy="461665"/>
          </a:xfrm>
          <a:prstGeom prst="rect">
            <a:avLst/>
          </a:prstGeom>
          <a:noFill/>
        </p:spPr>
        <p:txBody>
          <a:bodyPr wrap="square" rtlCol="0">
            <a:spAutoFit/>
          </a:bodyPr>
          <a:lstStyle/>
          <a:p>
            <a:r>
              <a:rPr lang="es-ES" sz="2400" dirty="0">
                <a:solidFill>
                  <a:srgbClr val="002060"/>
                </a:solidFill>
                <a:latin typeface="Century Gothic" panose="020B0502020202020204" pitchFamily="34" charset="0"/>
              </a:rPr>
              <a:t>calle</a:t>
            </a:r>
            <a:endParaRPr lang="es-ES" dirty="0">
              <a:solidFill>
                <a:srgbClr val="002060"/>
              </a:solidFill>
              <a:latin typeface="Century Gothic" panose="020B0502020202020204" pitchFamily="34" charset="0"/>
            </a:endParaRPr>
          </a:p>
        </p:txBody>
      </p:sp>
      <p:sp>
        <p:nvSpPr>
          <p:cNvPr id="84" name="TextBox 83">
            <a:hlinkClick r:id="" action="ppaction://noaction">
              <a:snd r:embed="rId13" name="T3_W7F_1.19.wav"/>
            </a:hlinkClick>
            <a:extLst>
              <a:ext uri="{FF2B5EF4-FFF2-40B4-BE49-F238E27FC236}">
                <a16:creationId xmlns:a16="http://schemas.microsoft.com/office/drawing/2014/main" id="{C5D1784F-2F07-E524-BEC1-6614C95FE69E}"/>
              </a:ext>
            </a:extLst>
          </p:cNvPr>
          <p:cNvSpPr txBox="1"/>
          <p:nvPr/>
        </p:nvSpPr>
        <p:spPr>
          <a:xfrm>
            <a:off x="6809215" y="2831235"/>
            <a:ext cx="1352550" cy="461665"/>
          </a:xfrm>
          <a:prstGeom prst="rect">
            <a:avLst/>
          </a:prstGeom>
          <a:noFill/>
        </p:spPr>
        <p:txBody>
          <a:bodyPr wrap="square" rtlCol="0">
            <a:spAutoFit/>
          </a:bodyPr>
          <a:lstStyle/>
          <a:p>
            <a:r>
              <a:rPr lang="es-ES" sz="2400" dirty="0">
                <a:solidFill>
                  <a:srgbClr val="002060"/>
                </a:solidFill>
                <a:latin typeface="Century Gothic" panose="020B0502020202020204" pitchFamily="34" charset="0"/>
              </a:rPr>
              <a:t>isla</a:t>
            </a:r>
            <a:endParaRPr lang="es-ES" dirty="0">
              <a:solidFill>
                <a:srgbClr val="002060"/>
              </a:solidFill>
              <a:latin typeface="Century Gothic" panose="020B0502020202020204" pitchFamily="34" charset="0"/>
            </a:endParaRPr>
          </a:p>
        </p:txBody>
      </p:sp>
      <p:sp>
        <p:nvSpPr>
          <p:cNvPr id="89" name="TextBox 88">
            <a:hlinkClick r:id="" action="ppaction://noaction">
              <a:snd r:embed="rId14" name="T3_W7F_1.17.wav"/>
            </a:hlinkClick>
            <a:extLst>
              <a:ext uri="{FF2B5EF4-FFF2-40B4-BE49-F238E27FC236}">
                <a16:creationId xmlns:a16="http://schemas.microsoft.com/office/drawing/2014/main" id="{AA6D2F2D-DE21-D733-3936-70F3351D41B2}"/>
              </a:ext>
            </a:extLst>
          </p:cNvPr>
          <p:cNvSpPr txBox="1"/>
          <p:nvPr/>
        </p:nvSpPr>
        <p:spPr>
          <a:xfrm>
            <a:off x="1377915" y="2828949"/>
            <a:ext cx="1808912" cy="461665"/>
          </a:xfrm>
          <a:prstGeom prst="rect">
            <a:avLst/>
          </a:prstGeom>
          <a:noFill/>
        </p:spPr>
        <p:txBody>
          <a:bodyPr wrap="square" rtlCol="0">
            <a:spAutoFit/>
          </a:bodyPr>
          <a:lstStyle/>
          <a:p>
            <a:r>
              <a:rPr lang="es-ES" sz="2400" dirty="0">
                <a:solidFill>
                  <a:srgbClr val="002060"/>
                </a:solidFill>
                <a:latin typeface="Century Gothic" panose="020B0502020202020204" pitchFamily="34" charset="0"/>
              </a:rPr>
              <a:t>inteligente</a:t>
            </a:r>
            <a:endParaRPr lang="es-ES" dirty="0">
              <a:solidFill>
                <a:srgbClr val="002060"/>
              </a:solidFill>
              <a:latin typeface="Century Gothic" panose="020B0502020202020204" pitchFamily="34" charset="0"/>
            </a:endParaRPr>
          </a:p>
        </p:txBody>
      </p:sp>
      <p:sp>
        <p:nvSpPr>
          <p:cNvPr id="90" name="TextBox 89">
            <a:hlinkClick r:id="" action="ppaction://noaction">
              <a:snd r:embed="rId15" name="T3_W7F_1.12.wav"/>
            </a:hlinkClick>
            <a:extLst>
              <a:ext uri="{FF2B5EF4-FFF2-40B4-BE49-F238E27FC236}">
                <a16:creationId xmlns:a16="http://schemas.microsoft.com/office/drawing/2014/main" id="{5A307171-99D6-1682-097A-5079680B603F}"/>
              </a:ext>
            </a:extLst>
          </p:cNvPr>
          <p:cNvSpPr txBox="1"/>
          <p:nvPr/>
        </p:nvSpPr>
        <p:spPr>
          <a:xfrm>
            <a:off x="475693" y="2354104"/>
            <a:ext cx="1352550" cy="461665"/>
          </a:xfrm>
          <a:prstGeom prst="rect">
            <a:avLst/>
          </a:prstGeom>
          <a:noFill/>
        </p:spPr>
        <p:txBody>
          <a:bodyPr wrap="square" rtlCol="0">
            <a:spAutoFit/>
          </a:bodyPr>
          <a:lstStyle/>
          <a:p>
            <a:r>
              <a:rPr lang="es-ES" sz="2400" dirty="0">
                <a:solidFill>
                  <a:srgbClr val="002060"/>
                </a:solidFill>
                <a:latin typeface="Century Gothic" panose="020B0502020202020204" pitchFamily="34" charset="0"/>
              </a:rPr>
              <a:t>juego</a:t>
            </a:r>
            <a:endParaRPr lang="es-ES" dirty="0">
              <a:solidFill>
                <a:srgbClr val="002060"/>
              </a:solidFill>
              <a:latin typeface="Century Gothic" panose="020B0502020202020204" pitchFamily="34" charset="0"/>
            </a:endParaRPr>
          </a:p>
        </p:txBody>
      </p:sp>
      <p:sp>
        <p:nvSpPr>
          <p:cNvPr id="91" name="TextBox 90">
            <a:hlinkClick r:id="" action="ppaction://noaction">
              <a:snd r:embed="rId16" name="T3_W7F_1.14.wav"/>
            </a:hlinkClick>
            <a:extLst>
              <a:ext uri="{FF2B5EF4-FFF2-40B4-BE49-F238E27FC236}">
                <a16:creationId xmlns:a16="http://schemas.microsoft.com/office/drawing/2014/main" id="{3AD17155-379E-7C26-E56F-8DC083A9ECA2}"/>
              </a:ext>
            </a:extLst>
          </p:cNvPr>
          <p:cNvSpPr txBox="1"/>
          <p:nvPr/>
        </p:nvSpPr>
        <p:spPr>
          <a:xfrm>
            <a:off x="4070557" y="2394670"/>
            <a:ext cx="1352550" cy="461665"/>
          </a:xfrm>
          <a:prstGeom prst="rect">
            <a:avLst/>
          </a:prstGeom>
          <a:noFill/>
        </p:spPr>
        <p:txBody>
          <a:bodyPr wrap="square" rtlCol="0">
            <a:spAutoFit/>
          </a:bodyPr>
          <a:lstStyle/>
          <a:p>
            <a:r>
              <a:rPr lang="es-ES" sz="2400" dirty="0">
                <a:solidFill>
                  <a:srgbClr val="002060"/>
                </a:solidFill>
                <a:latin typeface="Century Gothic" panose="020B0502020202020204" pitchFamily="34" charset="0"/>
              </a:rPr>
              <a:t>paella</a:t>
            </a:r>
            <a:endParaRPr lang="es-ES" dirty="0">
              <a:solidFill>
                <a:srgbClr val="002060"/>
              </a:solidFill>
              <a:latin typeface="Century Gothic" panose="020B0502020202020204" pitchFamily="34" charset="0"/>
            </a:endParaRPr>
          </a:p>
        </p:txBody>
      </p:sp>
      <p:sp>
        <p:nvSpPr>
          <p:cNvPr id="93" name="TextBox 92">
            <a:hlinkClick r:id="" action="ppaction://noaction">
              <a:snd r:embed="rId17" name="T3_W7F_1.15.wav"/>
            </a:hlinkClick>
            <a:extLst>
              <a:ext uri="{FF2B5EF4-FFF2-40B4-BE49-F238E27FC236}">
                <a16:creationId xmlns:a16="http://schemas.microsoft.com/office/drawing/2014/main" id="{3076C5B1-7339-9F2F-1523-B7FFB2053459}"/>
              </a:ext>
            </a:extLst>
          </p:cNvPr>
          <p:cNvSpPr txBox="1"/>
          <p:nvPr/>
        </p:nvSpPr>
        <p:spPr>
          <a:xfrm>
            <a:off x="5932164" y="2354466"/>
            <a:ext cx="1352550" cy="461665"/>
          </a:xfrm>
          <a:prstGeom prst="rect">
            <a:avLst/>
          </a:prstGeom>
          <a:noFill/>
        </p:spPr>
        <p:txBody>
          <a:bodyPr wrap="square" rtlCol="0">
            <a:spAutoFit/>
          </a:bodyPr>
          <a:lstStyle/>
          <a:p>
            <a:r>
              <a:rPr lang="en-GB" sz="2400" dirty="0">
                <a:solidFill>
                  <a:srgbClr val="002060"/>
                </a:solidFill>
                <a:latin typeface="Century Gothic" panose="020B0502020202020204" pitchFamily="34" charset="0"/>
              </a:rPr>
              <a:t>piña 🍍</a:t>
            </a:r>
            <a:endParaRPr lang="es-ES" dirty="0">
              <a:solidFill>
                <a:srgbClr val="002060"/>
              </a:solidFill>
              <a:latin typeface="Century Gothic" panose="020B0502020202020204" pitchFamily="34" charset="0"/>
            </a:endParaRPr>
          </a:p>
        </p:txBody>
      </p:sp>
      <p:sp>
        <p:nvSpPr>
          <p:cNvPr id="98" name="TextBox 97">
            <a:hlinkClick r:id="" action="ppaction://noaction">
              <a:snd r:embed="rId18" name="T3_W7F_1.16.wav"/>
            </a:hlinkClick>
            <a:extLst>
              <a:ext uri="{FF2B5EF4-FFF2-40B4-BE49-F238E27FC236}">
                <a16:creationId xmlns:a16="http://schemas.microsoft.com/office/drawing/2014/main" id="{2ED43636-FFDC-A702-B646-4DC4699B834B}"/>
              </a:ext>
            </a:extLst>
          </p:cNvPr>
          <p:cNvSpPr txBox="1"/>
          <p:nvPr/>
        </p:nvSpPr>
        <p:spPr>
          <a:xfrm>
            <a:off x="7757032" y="2280498"/>
            <a:ext cx="1352550" cy="461665"/>
          </a:xfrm>
          <a:prstGeom prst="rect">
            <a:avLst/>
          </a:prstGeom>
          <a:noFill/>
        </p:spPr>
        <p:txBody>
          <a:bodyPr wrap="square" rtlCol="0">
            <a:spAutoFit/>
          </a:bodyPr>
          <a:lstStyle/>
          <a:p>
            <a:r>
              <a:rPr lang="es-ES" sz="2400" dirty="0">
                <a:solidFill>
                  <a:srgbClr val="002060"/>
                </a:solidFill>
                <a:latin typeface="Century Gothic" panose="020B0502020202020204" pitchFamily="34" charset="0"/>
              </a:rPr>
              <a:t>Héctor</a:t>
            </a:r>
            <a:endParaRPr lang="es-ES" dirty="0">
              <a:solidFill>
                <a:srgbClr val="002060"/>
              </a:solidFill>
              <a:latin typeface="Century Gothic" panose="020B0502020202020204" pitchFamily="34" charset="0"/>
            </a:endParaRPr>
          </a:p>
        </p:txBody>
      </p:sp>
      <p:sp>
        <p:nvSpPr>
          <p:cNvPr id="99" name="TextBox 98">
            <a:hlinkClick r:id="" action="ppaction://noaction">
              <a:snd r:embed="rId19" name="T3_W7F_1.18.wav"/>
            </a:hlinkClick>
            <a:extLst>
              <a:ext uri="{FF2B5EF4-FFF2-40B4-BE49-F238E27FC236}">
                <a16:creationId xmlns:a16="http://schemas.microsoft.com/office/drawing/2014/main" id="{AE5EC9FC-6E9D-B531-511E-71ECACD76CA3}"/>
              </a:ext>
            </a:extLst>
          </p:cNvPr>
          <p:cNvSpPr txBox="1"/>
          <p:nvPr/>
        </p:nvSpPr>
        <p:spPr>
          <a:xfrm>
            <a:off x="4969818" y="2831235"/>
            <a:ext cx="1352550" cy="461665"/>
          </a:xfrm>
          <a:prstGeom prst="rect">
            <a:avLst/>
          </a:prstGeom>
          <a:noFill/>
        </p:spPr>
        <p:txBody>
          <a:bodyPr wrap="square" rtlCol="0">
            <a:spAutoFit/>
          </a:bodyPr>
          <a:lstStyle/>
          <a:p>
            <a:r>
              <a:rPr lang="es-ES" sz="2400" dirty="0">
                <a:solidFill>
                  <a:srgbClr val="002060"/>
                </a:solidFill>
                <a:latin typeface="Century Gothic" panose="020B0502020202020204" pitchFamily="34" charset="0"/>
              </a:rPr>
              <a:t>esquí</a:t>
            </a:r>
            <a:endParaRPr lang="es-ES" dirty="0">
              <a:solidFill>
                <a:srgbClr val="002060"/>
              </a:solidFill>
              <a:latin typeface="Century Gothic" panose="020B0502020202020204" pitchFamily="34" charset="0"/>
            </a:endParaRPr>
          </a:p>
        </p:txBody>
      </p:sp>
      <p:sp>
        <p:nvSpPr>
          <p:cNvPr id="103" name="TextBox 102">
            <a:hlinkClick r:id="" action="ppaction://noaction">
              <a:snd r:embed="rId20" name="T3_W7F_1.9.wav"/>
            </a:hlinkClick>
            <a:extLst>
              <a:ext uri="{FF2B5EF4-FFF2-40B4-BE49-F238E27FC236}">
                <a16:creationId xmlns:a16="http://schemas.microsoft.com/office/drawing/2014/main" id="{0A30C11A-8BD7-601B-FDCF-1C2897593D41}"/>
              </a:ext>
            </a:extLst>
          </p:cNvPr>
          <p:cNvSpPr txBox="1"/>
          <p:nvPr/>
        </p:nvSpPr>
        <p:spPr>
          <a:xfrm>
            <a:off x="2790226" y="1959529"/>
            <a:ext cx="1352550" cy="461665"/>
          </a:xfrm>
          <a:prstGeom prst="rect">
            <a:avLst/>
          </a:prstGeom>
          <a:noFill/>
        </p:spPr>
        <p:txBody>
          <a:bodyPr wrap="square" rtlCol="0">
            <a:spAutoFit/>
          </a:bodyPr>
          <a:lstStyle/>
          <a:p>
            <a:r>
              <a:rPr lang="es-ES" sz="2400" dirty="0">
                <a:solidFill>
                  <a:srgbClr val="002060"/>
                </a:solidFill>
                <a:latin typeface="Century Gothic" panose="020B0502020202020204" pitchFamily="34" charset="0"/>
              </a:rPr>
              <a:t>guitarra</a:t>
            </a:r>
            <a:endParaRPr lang="es-ES" dirty="0">
              <a:solidFill>
                <a:srgbClr val="002060"/>
              </a:solidFill>
              <a:latin typeface="Century Gothic" panose="020B0502020202020204" pitchFamily="34" charset="0"/>
            </a:endParaRPr>
          </a:p>
        </p:txBody>
      </p:sp>
      <p:sp>
        <p:nvSpPr>
          <p:cNvPr id="104" name="TextBox 103">
            <a:hlinkClick r:id="" action="ppaction://noaction">
              <a:snd r:embed="rId21" name="T3_W7F_1.11.wav"/>
            </a:hlinkClick>
            <a:extLst>
              <a:ext uri="{FF2B5EF4-FFF2-40B4-BE49-F238E27FC236}">
                <a16:creationId xmlns:a16="http://schemas.microsoft.com/office/drawing/2014/main" id="{6D55778F-EE72-D17A-C98F-079F9A209CD5}"/>
              </a:ext>
            </a:extLst>
          </p:cNvPr>
          <p:cNvSpPr txBox="1"/>
          <p:nvPr/>
        </p:nvSpPr>
        <p:spPr>
          <a:xfrm>
            <a:off x="6735666" y="1884695"/>
            <a:ext cx="1511394" cy="461665"/>
          </a:xfrm>
          <a:prstGeom prst="rect">
            <a:avLst/>
          </a:prstGeom>
          <a:noFill/>
        </p:spPr>
        <p:txBody>
          <a:bodyPr wrap="square" rtlCol="0">
            <a:spAutoFit/>
          </a:bodyPr>
          <a:lstStyle/>
          <a:p>
            <a:r>
              <a:rPr lang="es-ES" sz="2400" dirty="0">
                <a:solidFill>
                  <a:srgbClr val="002060"/>
                </a:solidFill>
                <a:latin typeface="Century Gothic" panose="020B0502020202020204" pitchFamily="34" charset="0"/>
              </a:rPr>
              <a:t>paquete</a:t>
            </a:r>
            <a:endParaRPr lang="es-ES" dirty="0">
              <a:solidFill>
                <a:srgbClr val="002060"/>
              </a:solidFill>
              <a:latin typeface="Century Gothic" panose="020B0502020202020204" pitchFamily="34" charset="0"/>
            </a:endParaRPr>
          </a:p>
        </p:txBody>
      </p:sp>
      <p:sp>
        <p:nvSpPr>
          <p:cNvPr id="105" name="TextBox 104">
            <a:hlinkClick r:id="" action="ppaction://noaction">
              <a:snd r:embed="rId22" name="T3_W7F_1.10.wav"/>
            </a:hlinkClick>
            <a:extLst>
              <a:ext uri="{FF2B5EF4-FFF2-40B4-BE49-F238E27FC236}">
                <a16:creationId xmlns:a16="http://schemas.microsoft.com/office/drawing/2014/main" id="{1B3BA2E5-A313-CBA8-B438-295BEABE4E5E}"/>
              </a:ext>
            </a:extLst>
          </p:cNvPr>
          <p:cNvSpPr txBox="1"/>
          <p:nvPr/>
        </p:nvSpPr>
        <p:spPr>
          <a:xfrm>
            <a:off x="4969818" y="1919638"/>
            <a:ext cx="1352550" cy="461665"/>
          </a:xfrm>
          <a:prstGeom prst="rect">
            <a:avLst/>
          </a:prstGeom>
          <a:noFill/>
        </p:spPr>
        <p:txBody>
          <a:bodyPr wrap="square" rtlCol="0">
            <a:spAutoFit/>
          </a:bodyPr>
          <a:lstStyle/>
          <a:p>
            <a:r>
              <a:rPr lang="es-ES" sz="2400" dirty="0">
                <a:solidFill>
                  <a:srgbClr val="002060"/>
                </a:solidFill>
                <a:latin typeface="Century Gothic" panose="020B0502020202020204" pitchFamily="34" charset="0"/>
              </a:rPr>
              <a:t>leche</a:t>
            </a:r>
            <a:endParaRPr lang="es-ES" dirty="0">
              <a:solidFill>
                <a:srgbClr val="002060"/>
              </a:solidFill>
              <a:latin typeface="Century Gothic" panose="020B0502020202020204" pitchFamily="34" charset="0"/>
            </a:endParaRPr>
          </a:p>
        </p:txBody>
      </p:sp>
      <p:sp>
        <p:nvSpPr>
          <p:cNvPr id="118" name="TextBox 117">
            <a:hlinkClick r:id="" action="ppaction://noaction">
              <a:snd r:embed="rId23" name="T3_W7F_1.4.wav"/>
            </a:hlinkClick>
            <a:extLst>
              <a:ext uri="{FF2B5EF4-FFF2-40B4-BE49-F238E27FC236}">
                <a16:creationId xmlns:a16="http://schemas.microsoft.com/office/drawing/2014/main" id="{28797854-8186-D6AD-B1DB-B961C492B78B}"/>
              </a:ext>
            </a:extLst>
          </p:cNvPr>
          <p:cNvSpPr txBox="1"/>
          <p:nvPr/>
        </p:nvSpPr>
        <p:spPr>
          <a:xfrm>
            <a:off x="2418746" y="1591453"/>
            <a:ext cx="1352550" cy="461665"/>
          </a:xfrm>
          <a:prstGeom prst="rect">
            <a:avLst/>
          </a:prstGeom>
          <a:noFill/>
        </p:spPr>
        <p:txBody>
          <a:bodyPr wrap="square" rtlCol="0">
            <a:spAutoFit/>
          </a:bodyPr>
          <a:lstStyle/>
          <a:p>
            <a:r>
              <a:rPr lang="es-ES" sz="2400" dirty="0">
                <a:solidFill>
                  <a:srgbClr val="002060"/>
                </a:solidFill>
                <a:latin typeface="Century Gothic" panose="020B0502020202020204" pitchFamily="34" charset="0"/>
              </a:rPr>
              <a:t>plaza</a:t>
            </a:r>
            <a:endParaRPr lang="es-ES" dirty="0">
              <a:solidFill>
                <a:srgbClr val="002060"/>
              </a:solidFill>
              <a:latin typeface="Century Gothic" panose="020B0502020202020204" pitchFamily="34" charset="0"/>
            </a:endParaRPr>
          </a:p>
        </p:txBody>
      </p:sp>
      <p:sp>
        <p:nvSpPr>
          <p:cNvPr id="120" name="TextBox 119">
            <a:hlinkClick r:id="" action="ppaction://noaction">
              <a:snd r:embed="rId24" name="T3_W7F_1.6.wav"/>
            </a:hlinkClick>
            <a:extLst>
              <a:ext uri="{FF2B5EF4-FFF2-40B4-BE49-F238E27FC236}">
                <a16:creationId xmlns:a16="http://schemas.microsoft.com/office/drawing/2014/main" id="{5EDCFDE0-AF51-6B3B-BE88-5377E830D7E0}"/>
              </a:ext>
            </a:extLst>
          </p:cNvPr>
          <p:cNvSpPr txBox="1"/>
          <p:nvPr/>
        </p:nvSpPr>
        <p:spPr>
          <a:xfrm>
            <a:off x="5919860" y="1531882"/>
            <a:ext cx="1352550" cy="461665"/>
          </a:xfrm>
          <a:prstGeom prst="rect">
            <a:avLst/>
          </a:prstGeom>
          <a:noFill/>
        </p:spPr>
        <p:txBody>
          <a:bodyPr wrap="square" rtlCol="0">
            <a:spAutoFit/>
          </a:bodyPr>
          <a:lstStyle/>
          <a:p>
            <a:r>
              <a:rPr lang="es-ES" sz="2400" dirty="0">
                <a:solidFill>
                  <a:srgbClr val="002060"/>
                </a:solidFill>
                <a:latin typeface="Century Gothic" panose="020B0502020202020204" pitchFamily="34" charset="0"/>
              </a:rPr>
              <a:t>visita</a:t>
            </a:r>
            <a:endParaRPr lang="es-ES" dirty="0">
              <a:solidFill>
                <a:srgbClr val="002060"/>
              </a:solidFill>
              <a:latin typeface="Century Gothic" panose="020B0502020202020204" pitchFamily="34" charset="0"/>
            </a:endParaRPr>
          </a:p>
        </p:txBody>
      </p:sp>
      <p:sp>
        <p:nvSpPr>
          <p:cNvPr id="121" name="TextBox 120">
            <a:hlinkClick r:id="" action="ppaction://noaction">
              <a:snd r:embed="rId25" name="T3_W7F_1.5.wav"/>
            </a:hlinkClick>
            <a:extLst>
              <a:ext uri="{FF2B5EF4-FFF2-40B4-BE49-F238E27FC236}">
                <a16:creationId xmlns:a16="http://schemas.microsoft.com/office/drawing/2014/main" id="{B68C7EF4-75DF-CB9A-D9A3-CBD10D299901}"/>
              </a:ext>
            </a:extLst>
          </p:cNvPr>
          <p:cNvSpPr txBox="1"/>
          <p:nvPr/>
        </p:nvSpPr>
        <p:spPr>
          <a:xfrm>
            <a:off x="4185698" y="1572351"/>
            <a:ext cx="1352550" cy="461665"/>
          </a:xfrm>
          <a:prstGeom prst="rect">
            <a:avLst/>
          </a:prstGeom>
          <a:noFill/>
        </p:spPr>
        <p:txBody>
          <a:bodyPr wrap="square" rtlCol="0">
            <a:spAutoFit/>
          </a:bodyPr>
          <a:lstStyle/>
          <a:p>
            <a:r>
              <a:rPr lang="es-ES" sz="2400" dirty="0">
                <a:solidFill>
                  <a:srgbClr val="002060"/>
                </a:solidFill>
                <a:latin typeface="Century Gothic" panose="020B0502020202020204" pitchFamily="34" charset="0"/>
              </a:rPr>
              <a:t>correr</a:t>
            </a:r>
            <a:endParaRPr lang="es-ES" dirty="0">
              <a:solidFill>
                <a:srgbClr val="002060"/>
              </a:solidFill>
              <a:latin typeface="Century Gothic" panose="020B0502020202020204" pitchFamily="34" charset="0"/>
            </a:endParaRPr>
          </a:p>
        </p:txBody>
      </p:sp>
      <p:sp>
        <p:nvSpPr>
          <p:cNvPr id="122" name="TextBox 121">
            <a:hlinkClick r:id="" action="ppaction://noaction">
              <a:snd r:embed="rId26" name="T3_W7F_1.7.wav"/>
            </a:hlinkClick>
            <a:extLst>
              <a:ext uri="{FF2B5EF4-FFF2-40B4-BE49-F238E27FC236}">
                <a16:creationId xmlns:a16="http://schemas.microsoft.com/office/drawing/2014/main" id="{0D2BBFBD-BE19-F4F6-5CAB-DC69EAA44E33}"/>
              </a:ext>
            </a:extLst>
          </p:cNvPr>
          <p:cNvSpPr txBox="1"/>
          <p:nvPr/>
        </p:nvSpPr>
        <p:spPr>
          <a:xfrm>
            <a:off x="7753790" y="1480726"/>
            <a:ext cx="1352550" cy="461665"/>
          </a:xfrm>
          <a:prstGeom prst="rect">
            <a:avLst/>
          </a:prstGeom>
          <a:noFill/>
        </p:spPr>
        <p:txBody>
          <a:bodyPr wrap="square" rtlCol="0">
            <a:spAutoFit/>
          </a:bodyPr>
          <a:lstStyle/>
          <a:p>
            <a:r>
              <a:rPr lang="es-ES" sz="2400" dirty="0">
                <a:solidFill>
                  <a:srgbClr val="002060"/>
                </a:solidFill>
                <a:latin typeface="Century Gothic" panose="020B0502020202020204" pitchFamily="34" charset="0"/>
              </a:rPr>
              <a:t>galleta</a:t>
            </a:r>
            <a:endParaRPr lang="es-ES" dirty="0">
              <a:solidFill>
                <a:srgbClr val="002060"/>
              </a:solidFill>
              <a:latin typeface="Century Gothic" panose="020B0502020202020204" pitchFamily="34" charset="0"/>
            </a:endParaRPr>
          </a:p>
        </p:txBody>
      </p:sp>
      <p:sp>
        <p:nvSpPr>
          <p:cNvPr id="123" name="TextBox 122">
            <a:hlinkClick r:id="" action="ppaction://noaction">
              <a:snd r:embed="rId27" name="T3_W7F_1.20.wav"/>
            </a:hlinkClick>
            <a:extLst>
              <a:ext uri="{FF2B5EF4-FFF2-40B4-BE49-F238E27FC236}">
                <a16:creationId xmlns:a16="http://schemas.microsoft.com/office/drawing/2014/main" id="{3EE77F30-5498-740E-5447-E5D72CC0E089}"/>
              </a:ext>
            </a:extLst>
          </p:cNvPr>
          <p:cNvSpPr txBox="1"/>
          <p:nvPr/>
        </p:nvSpPr>
        <p:spPr>
          <a:xfrm>
            <a:off x="8883291" y="2744068"/>
            <a:ext cx="1352550" cy="461665"/>
          </a:xfrm>
          <a:prstGeom prst="rect">
            <a:avLst/>
          </a:prstGeom>
          <a:noFill/>
        </p:spPr>
        <p:txBody>
          <a:bodyPr wrap="square" rtlCol="0">
            <a:spAutoFit/>
          </a:bodyPr>
          <a:lstStyle/>
          <a:p>
            <a:r>
              <a:rPr lang="es-ES" sz="2400" dirty="0">
                <a:solidFill>
                  <a:srgbClr val="002060"/>
                </a:solidFill>
                <a:latin typeface="Century Gothic" panose="020B0502020202020204" pitchFamily="34" charset="0"/>
              </a:rPr>
              <a:t>bosque</a:t>
            </a:r>
            <a:endParaRPr lang="es-ES" dirty="0">
              <a:solidFill>
                <a:srgbClr val="002060"/>
              </a:solidFill>
              <a:latin typeface="Century Gothic" panose="020B0502020202020204" pitchFamily="34" charset="0"/>
            </a:endParaRPr>
          </a:p>
        </p:txBody>
      </p:sp>
    </p:spTree>
    <p:extLst>
      <p:ext uri="{BB962C8B-B14F-4D97-AF65-F5344CB8AC3E}">
        <p14:creationId xmlns:p14="http://schemas.microsoft.com/office/powerpoint/2010/main" val="18437639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fade">
                                      <p:cBhvr>
                                        <p:cTn id="7" dur="500"/>
                                        <p:tgtEl>
                                          <p:spTgt spid="51"/>
                                        </p:tgtEl>
                                      </p:cBhvr>
                                    </p:animEffect>
                                  </p:childTnLst>
                                  <p:subTnLst>
                                    <p:audio>
                                      <p:cMediaNode>
                                        <p:cTn display="0" masterRel="sameClick">
                                          <p:stCondLst>
                                            <p:cond evt="begin" delay="0">
                                              <p:tn val="5"/>
                                            </p:cond>
                                          </p:stCondLst>
                                          <p:endCondLst>
                                            <p:cond evt="onStopAudio" delay="0">
                                              <p:tgtEl>
                                                <p:sldTgt/>
                                              </p:tgtEl>
                                            </p:cond>
                                          </p:endCondLst>
                                        </p:cTn>
                                        <p:tgtEl>
                                          <p:sndTgt r:embed="rId3" name="T3_W7F_1.2.wav"/>
                                        </p:tgtEl>
                                      </p:cMediaNode>
                                    </p:audio>
                                  </p:sub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3"/>
                                        </p:tgtEl>
                                        <p:attrNameLst>
                                          <p:attrName>style.visibility</p:attrName>
                                        </p:attrNameLst>
                                      </p:cBhvr>
                                      <p:to>
                                        <p:strVal val="visible"/>
                                      </p:to>
                                    </p:set>
                                    <p:animEffect transition="in" filter="fade">
                                      <p:cBhvr>
                                        <p:cTn id="12" dur="500"/>
                                        <p:tgtEl>
                                          <p:spTgt spid="63"/>
                                        </p:tgtEl>
                                      </p:cBhvr>
                                    </p:animEffect>
                                  </p:childTnLst>
                                  <p:subTnLst>
                                    <p:audio>
                                      <p:cMediaNode>
                                        <p:cTn display="0" masterRel="sameClick">
                                          <p:stCondLst>
                                            <p:cond evt="begin" delay="0">
                                              <p:tn val="10"/>
                                            </p:cond>
                                          </p:stCondLst>
                                          <p:endCondLst>
                                            <p:cond evt="onStopAudio" delay="0">
                                              <p:tgtEl>
                                                <p:sldTgt/>
                                              </p:tgtEl>
                                            </p:cond>
                                          </p:endCondLst>
                                        </p:cTn>
                                        <p:tgtEl>
                                          <p:sndTgt r:embed="rId4" name="T3_W7F_1.21.wav"/>
                                        </p:tgtEl>
                                      </p:cMediaNode>
                                    </p:audio>
                                  </p:subTnLst>
                                </p:cTn>
                              </p:par>
                              <p:par>
                                <p:cTn id="13" presetID="10" presetClass="entr" presetSubtype="0" fill="hold" grpId="0" nodeType="withEffect">
                                  <p:stCondLst>
                                    <p:cond delay="0"/>
                                  </p:stCondLst>
                                  <p:childTnLst>
                                    <p:set>
                                      <p:cBhvr>
                                        <p:cTn id="14" dur="1" fill="hold">
                                          <p:stCondLst>
                                            <p:cond delay="0"/>
                                          </p:stCondLst>
                                        </p:cTn>
                                        <p:tgtEl>
                                          <p:spTgt spid="52"/>
                                        </p:tgtEl>
                                        <p:attrNameLst>
                                          <p:attrName>style.visibility</p:attrName>
                                        </p:attrNameLst>
                                      </p:cBhvr>
                                      <p:to>
                                        <p:strVal val="visible"/>
                                      </p:to>
                                    </p:set>
                                    <p:animEffect transition="in" filter="fade">
                                      <p:cBhvr>
                                        <p:cTn id="15" dur="500"/>
                                        <p:tgtEl>
                                          <p:spTgt spid="52"/>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64"/>
                                        </p:tgtEl>
                                        <p:attrNameLst>
                                          <p:attrName>style.visibility</p:attrName>
                                        </p:attrNameLst>
                                      </p:cBhvr>
                                      <p:to>
                                        <p:strVal val="visible"/>
                                      </p:to>
                                    </p:set>
                                    <p:animEffect transition="in" filter="fade">
                                      <p:cBhvr>
                                        <p:cTn id="20" dur="500"/>
                                        <p:tgtEl>
                                          <p:spTgt spid="64"/>
                                        </p:tgtEl>
                                      </p:cBhvr>
                                    </p:animEffect>
                                  </p:childTnLst>
                                  <p:subTnLst>
                                    <p:audio>
                                      <p:cMediaNode>
                                        <p:cTn display="0" masterRel="sameClick">
                                          <p:stCondLst>
                                            <p:cond evt="begin" delay="0">
                                              <p:tn val="18"/>
                                            </p:cond>
                                          </p:stCondLst>
                                          <p:endCondLst>
                                            <p:cond evt="onStopAudio" delay="0">
                                              <p:tgtEl>
                                                <p:sldTgt/>
                                              </p:tgtEl>
                                            </p:cond>
                                          </p:endCondLst>
                                        </p:cTn>
                                        <p:tgtEl>
                                          <p:sndTgt r:embed="rId5" name="T3_W7F_1.22.wav"/>
                                        </p:tgtEl>
                                      </p:cMediaNode>
                                    </p:audio>
                                  </p:subTnLst>
                                </p:cTn>
                              </p:par>
                              <p:par>
                                <p:cTn id="21" presetID="10" presetClass="entr" presetSubtype="0" fill="hold" nodeType="withEffect">
                                  <p:stCondLst>
                                    <p:cond delay="0"/>
                                  </p:stCondLst>
                                  <p:childTnLst>
                                    <p:set>
                                      <p:cBhvr>
                                        <p:cTn id="22" dur="1" fill="hold">
                                          <p:stCondLst>
                                            <p:cond delay="0"/>
                                          </p:stCondLst>
                                        </p:cTn>
                                        <p:tgtEl>
                                          <p:spTgt spid="65"/>
                                        </p:tgtEl>
                                        <p:attrNameLst>
                                          <p:attrName>style.visibility</p:attrName>
                                        </p:attrNameLst>
                                      </p:cBhvr>
                                      <p:to>
                                        <p:strVal val="visible"/>
                                      </p:to>
                                    </p:set>
                                    <p:animEffect transition="in" filter="fade">
                                      <p:cBhvr>
                                        <p:cTn id="23" dur="500"/>
                                        <p:tgtEl>
                                          <p:spTgt spid="65"/>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4" restart="whenNotActive" fill="hold" evtFilter="cancelBubble" nodeType="interactiveSeq">
                <p:stCondLst>
                  <p:cond evt="onClick" delay="0">
                    <p:tgtEl>
                      <p:spTgt spid="45"/>
                    </p:tgtEl>
                  </p:cond>
                </p:stCondLst>
                <p:endSync evt="end" delay="0">
                  <p:rtn val="all"/>
                </p:endSync>
                <p:childTnLst>
                  <p:par>
                    <p:cTn id="25" fill="hold">
                      <p:stCondLst>
                        <p:cond delay="0"/>
                      </p:stCondLst>
                      <p:childTnLst>
                        <p:par>
                          <p:cTn id="26" fill="hold">
                            <p:stCondLst>
                              <p:cond delay="0"/>
                            </p:stCondLst>
                            <p:childTnLst>
                              <p:par>
                                <p:cTn id="27" presetID="12" presetClass="exit" presetSubtype="4" fill="remove" grpId="0" nodeType="clickEffect">
                                  <p:stCondLst>
                                    <p:cond delay="0"/>
                                  </p:stCondLst>
                                  <p:childTnLst>
                                    <p:anim calcmode="lin" valueType="num">
                                      <p:cBhvr additive="base">
                                        <p:cTn id="28" dur="59000"/>
                                        <p:tgtEl>
                                          <p:spTgt spid="39"/>
                                        </p:tgtEl>
                                        <p:attrNameLst>
                                          <p:attrName>ppt_y</p:attrName>
                                        </p:attrNameLst>
                                      </p:cBhvr>
                                      <p:tavLst>
                                        <p:tav tm="0">
                                          <p:val>
                                            <p:strVal val="#ppt_y"/>
                                          </p:val>
                                        </p:tav>
                                        <p:tav tm="100000">
                                          <p:val>
                                            <p:strVal val="#ppt_y+#ppt_h*1.125000"/>
                                          </p:val>
                                        </p:tav>
                                      </p:tavLst>
                                    </p:anim>
                                    <p:animEffect transition="out" filter="wipe(down)">
                                      <p:cBhvr>
                                        <p:cTn id="29" dur="59000"/>
                                        <p:tgtEl>
                                          <p:spTgt spid="39"/>
                                        </p:tgtEl>
                                      </p:cBhvr>
                                    </p:animEffect>
                                    <p:set>
                                      <p:cBhvr>
                                        <p:cTn id="30" dur="1" fill="hold">
                                          <p:stCondLst>
                                            <p:cond delay="58999"/>
                                          </p:stCondLst>
                                        </p:cTn>
                                        <p:tgtEl>
                                          <p:spTgt spid="39"/>
                                        </p:tgtEl>
                                        <p:attrNameLst>
                                          <p:attrName>style.visibility</p:attrName>
                                        </p:attrNameLst>
                                      </p:cBhvr>
                                      <p:to>
                                        <p:strVal val="hidden"/>
                                      </p:to>
                                    </p:set>
                                  </p:childTnLst>
                                </p:cTn>
                              </p:par>
                            </p:childTnLst>
                          </p:cTn>
                        </p:par>
                      </p:childTnLst>
                    </p:cTn>
                  </p:par>
                </p:childTnLst>
              </p:cTn>
              <p:nextCondLst>
                <p:cond evt="onClick" delay="0">
                  <p:tgtEl>
                    <p:spTgt spid="45"/>
                  </p:tgtEl>
                </p:cond>
              </p:nextCondLst>
            </p:seq>
          </p:childTnLst>
        </p:cTn>
      </p:par>
    </p:tnLst>
    <p:bldLst>
      <p:bldP spid="39" grpId="0" animBg="1"/>
      <p:bldP spid="51" grpId="0" animBg="1"/>
      <p:bldP spid="52" grpId="0" animBg="1"/>
      <p:bldP spid="64"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5D7D67-0354-4144-9687-63666CDEA2E4}"/>
              </a:ext>
            </a:extLst>
          </p:cNvPr>
          <p:cNvSpPr>
            <a:spLocks noGrp="1"/>
          </p:cNvSpPr>
          <p:nvPr>
            <p:ph type="title"/>
          </p:nvPr>
        </p:nvSpPr>
        <p:spPr>
          <a:xfrm>
            <a:off x="644541" y="87041"/>
            <a:ext cx="2237996" cy="582075"/>
          </a:xfrm>
        </p:spPr>
        <p:txBody>
          <a:bodyPr>
            <a:normAutofit/>
          </a:bodyPr>
          <a:lstStyle/>
          <a:p>
            <a:r>
              <a:rPr lang="en-GB" sz="2800" b="1" dirty="0">
                <a:solidFill>
                  <a:srgbClr val="002060"/>
                </a:solidFill>
                <a:latin typeface="Century Gothic" panose="020B0502020202020204" pitchFamily="34" charset="0"/>
                <a:ea typeface="Century Gothic"/>
                <a:cs typeface="Century Gothic"/>
                <a:sym typeface="Century Gothic"/>
              </a:rPr>
              <a:t>Follow up 2 </a:t>
            </a:r>
            <a:endParaRPr lang="en-GB" sz="2800" dirty="0">
              <a:latin typeface="Century Gothic" panose="020B0502020202020204" pitchFamily="34" charset="0"/>
            </a:endParaRPr>
          </a:p>
        </p:txBody>
      </p:sp>
      <p:sp>
        <p:nvSpPr>
          <p:cNvPr id="9" name="Speech Bubble: Rectangle with Corners Rounded 8">
            <a:extLst>
              <a:ext uri="{FF2B5EF4-FFF2-40B4-BE49-F238E27FC236}">
                <a16:creationId xmlns:a16="http://schemas.microsoft.com/office/drawing/2014/main" id="{C7BD70C0-B2B1-8747-4119-EEEE0F14DCB3}"/>
              </a:ext>
            </a:extLst>
          </p:cNvPr>
          <p:cNvSpPr/>
          <p:nvPr/>
        </p:nvSpPr>
        <p:spPr>
          <a:xfrm>
            <a:off x="4092500" y="210290"/>
            <a:ext cx="5459084" cy="519576"/>
          </a:xfrm>
          <a:prstGeom prst="wedgeRoundRectCallout">
            <a:avLst>
              <a:gd name="adj1" fmla="val -52237"/>
              <a:gd name="adj2" fmla="val 8825"/>
              <a:gd name="adj3" fmla="val 16667"/>
            </a:avLst>
          </a:prstGeom>
          <a:solidFill>
            <a:srgbClr val="002060"/>
          </a:solidFill>
          <a:ln w="571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a:ln>
                  <a:noFill/>
                </a:ln>
                <a:solidFill>
                  <a:schemeClr val="bg1"/>
                </a:solidFill>
                <a:effectLst/>
                <a:uLnTx/>
                <a:uFillTx/>
                <a:latin typeface="Century Gothic" panose="020B0502020202020204" pitchFamily="34" charset="0"/>
                <a:ea typeface="+mn-ea"/>
                <a:cs typeface="+mn-cs"/>
              </a:rPr>
              <a:t>¿Por</a:t>
            </a:r>
            <a:r>
              <a:rPr kumimoji="0" lang="en-GB" sz="2800" b="1" i="0" u="none" strike="noStrike" kern="1200" cap="none" spc="0" normalizeH="0" noProof="0" dirty="0">
                <a:ln>
                  <a:noFill/>
                </a:ln>
                <a:solidFill>
                  <a:schemeClr val="bg1"/>
                </a:solidFill>
                <a:effectLst/>
                <a:uLnTx/>
                <a:uFillTx/>
                <a:latin typeface="Century Gothic" panose="020B0502020202020204" pitchFamily="34" charset="0"/>
                <a:ea typeface="+mn-ea"/>
                <a:cs typeface="+mn-cs"/>
              </a:rPr>
              <a:t> qué* </a:t>
            </a:r>
            <a:r>
              <a:rPr kumimoji="0" lang="en-GB" sz="2800" b="1" i="0" u="none" strike="noStrike" kern="1200" cap="none" spc="0" normalizeH="0" noProof="0" dirty="0" err="1">
                <a:ln>
                  <a:noFill/>
                </a:ln>
                <a:solidFill>
                  <a:schemeClr val="bg1"/>
                </a:solidFill>
                <a:effectLst/>
                <a:uLnTx/>
                <a:uFillTx/>
                <a:latin typeface="Century Gothic" panose="020B0502020202020204" pitchFamily="34" charset="0"/>
                <a:ea typeface="+mn-ea"/>
                <a:cs typeface="+mn-cs"/>
              </a:rPr>
              <a:t>aprender</a:t>
            </a:r>
            <a:r>
              <a:rPr kumimoji="0" lang="en-GB" sz="2800" b="1" i="0" u="none" strike="noStrike" kern="1200" cap="none" spc="0" normalizeH="0" noProof="0" dirty="0">
                <a:ln>
                  <a:noFill/>
                </a:ln>
                <a:solidFill>
                  <a:schemeClr val="bg1"/>
                </a:solidFill>
                <a:effectLst/>
                <a:uLnTx/>
                <a:uFillTx/>
                <a:latin typeface="Century Gothic" panose="020B0502020202020204" pitchFamily="34" charset="0"/>
                <a:ea typeface="+mn-ea"/>
                <a:cs typeface="+mn-cs"/>
              </a:rPr>
              <a:t> español?</a:t>
            </a:r>
            <a:endParaRPr kumimoji="0" lang="en-GB" sz="2800" b="1" i="0" u="none" strike="noStrike" kern="1200" cap="none" spc="0" normalizeH="0" baseline="0" noProof="0" dirty="0">
              <a:ln>
                <a:noFill/>
              </a:ln>
              <a:solidFill>
                <a:schemeClr val="bg1"/>
              </a:solidFill>
              <a:effectLst/>
              <a:uLnTx/>
              <a:uFillTx/>
              <a:latin typeface="Century Gothic" panose="020B0502020202020204" pitchFamily="34" charset="0"/>
              <a:ea typeface="+mn-ea"/>
              <a:cs typeface="+mn-cs"/>
            </a:endParaRPr>
          </a:p>
        </p:txBody>
      </p:sp>
      <p:pic>
        <p:nvPicPr>
          <p:cNvPr id="11" name="Graphic 10" descr="Teacher">
            <a:extLst>
              <a:ext uri="{FF2B5EF4-FFF2-40B4-BE49-F238E27FC236}">
                <a16:creationId xmlns:a16="http://schemas.microsoft.com/office/drawing/2014/main" id="{4A5264AF-9C1E-4418-D50B-A78813313352}"/>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3156272" y="46246"/>
            <a:ext cx="914400" cy="914400"/>
          </a:xfrm>
          <a:prstGeom prst="rect">
            <a:avLst/>
          </a:prstGeom>
        </p:spPr>
      </p:pic>
      <p:grpSp>
        <p:nvGrpSpPr>
          <p:cNvPr id="14" name="Group 13">
            <a:extLst>
              <a:ext uri="{FF2B5EF4-FFF2-40B4-BE49-F238E27FC236}">
                <a16:creationId xmlns:a16="http://schemas.microsoft.com/office/drawing/2014/main" id="{BCDB55CA-B5EB-2C7B-0AAB-916CAA666A53}"/>
              </a:ext>
            </a:extLst>
          </p:cNvPr>
          <p:cNvGrpSpPr/>
          <p:nvPr/>
        </p:nvGrpSpPr>
        <p:grpSpPr>
          <a:xfrm>
            <a:off x="847784" y="913844"/>
            <a:ext cx="4685507" cy="5780034"/>
            <a:chOff x="847785" y="1077966"/>
            <a:chExt cx="4005398" cy="5558512"/>
          </a:xfrm>
        </p:grpSpPr>
        <p:pic>
          <p:nvPicPr>
            <p:cNvPr id="17" name="Picture 4" descr="Icon, Clipboard, Paperclip, Memo">
              <a:extLst>
                <a:ext uri="{FF2B5EF4-FFF2-40B4-BE49-F238E27FC236}">
                  <a16:creationId xmlns:a16="http://schemas.microsoft.com/office/drawing/2014/main" id="{0E736DA5-4484-CC44-DB6E-4FF1B17AB87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47785" y="1077966"/>
              <a:ext cx="4005398" cy="5558512"/>
            </a:xfrm>
            <a:prstGeom prst="rect">
              <a:avLst/>
            </a:prstGeom>
            <a:noFill/>
            <a:extLst>
              <a:ext uri="{909E8E84-426E-40DD-AFC4-6F175D3DCCD1}">
                <a14:hiddenFill xmlns:a14="http://schemas.microsoft.com/office/drawing/2010/main">
                  <a:solidFill>
                    <a:srgbClr val="FFFFFF"/>
                  </a:solidFill>
                </a14:hiddenFill>
              </a:ext>
            </a:extLst>
          </p:spPr>
        </p:pic>
        <p:sp>
          <p:nvSpPr>
            <p:cNvPr id="18" name="Rectangle 17">
              <a:extLst>
                <a:ext uri="{FF2B5EF4-FFF2-40B4-BE49-F238E27FC236}">
                  <a16:creationId xmlns:a16="http://schemas.microsoft.com/office/drawing/2014/main" id="{39D8BB57-19F2-4087-AC39-80E76C5AA1B5}"/>
                </a:ext>
              </a:extLst>
            </p:cNvPr>
            <p:cNvSpPr/>
            <p:nvPr/>
          </p:nvSpPr>
          <p:spPr>
            <a:xfrm>
              <a:off x="1594884" y="2919645"/>
              <a:ext cx="2424223" cy="286446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9" name="TextBox 18">
            <a:extLst>
              <a:ext uri="{FF2B5EF4-FFF2-40B4-BE49-F238E27FC236}">
                <a16:creationId xmlns:a16="http://schemas.microsoft.com/office/drawing/2014/main" id="{A2136BF0-E8B7-EC85-5203-7FF66BF41C49}"/>
              </a:ext>
            </a:extLst>
          </p:cNvPr>
          <p:cNvSpPr txBox="1"/>
          <p:nvPr/>
        </p:nvSpPr>
        <p:spPr>
          <a:xfrm>
            <a:off x="1927210" y="2477593"/>
            <a:ext cx="2526654" cy="461665"/>
          </a:xfrm>
          <a:prstGeom prst="rect">
            <a:avLst/>
          </a:prstGeom>
          <a:noFill/>
        </p:spPr>
        <p:txBody>
          <a:bodyPr wrap="none" rtlCol="0">
            <a:spAutoFit/>
          </a:bodyPr>
          <a:lstStyle/>
          <a:p>
            <a:r>
              <a:rPr lang="en-GB" sz="2400" b="1" dirty="0">
                <a:solidFill>
                  <a:srgbClr val="002060"/>
                </a:solidFill>
                <a:latin typeface="Baguet Script" panose="00000500000000000000" pitchFamily="2" charset="0"/>
              </a:rPr>
              <a:t>1 </a:t>
            </a:r>
            <a:r>
              <a:rPr lang="en-GB" sz="2400" b="1" dirty="0" err="1">
                <a:solidFill>
                  <a:srgbClr val="002060"/>
                </a:solidFill>
                <a:latin typeface="Century Gothic" panose="020B0502020202020204" pitchFamily="34" charset="0"/>
              </a:rPr>
              <a:t>Ha</a:t>
            </a:r>
            <a:r>
              <a:rPr lang="en-GB" sz="2400" dirty="0" err="1">
                <a:solidFill>
                  <a:srgbClr val="002060"/>
                </a:solidFill>
                <a:latin typeface="Century Gothic" panose="020B0502020202020204" pitchFamily="34" charset="0"/>
              </a:rPr>
              <a:t>cer</a:t>
            </a:r>
            <a:r>
              <a:rPr lang="en-GB" sz="2400" dirty="0">
                <a:solidFill>
                  <a:srgbClr val="002060"/>
                </a:solidFill>
                <a:latin typeface="Century Gothic" panose="020B0502020202020204" pitchFamily="34" charset="0"/>
              </a:rPr>
              <a:t> ami</a:t>
            </a:r>
            <a:r>
              <a:rPr lang="en-GB" sz="2400" b="1" dirty="0">
                <a:solidFill>
                  <a:srgbClr val="002060"/>
                </a:solidFill>
                <a:latin typeface="Century Gothic" panose="020B0502020202020204" pitchFamily="34" charset="0"/>
              </a:rPr>
              <a:t>go</a:t>
            </a:r>
            <a:r>
              <a:rPr lang="en-GB" sz="2400" dirty="0">
                <a:solidFill>
                  <a:srgbClr val="002060"/>
                </a:solidFill>
                <a:latin typeface="Century Gothic" panose="020B0502020202020204" pitchFamily="34" charset="0"/>
              </a:rPr>
              <a:t>s</a:t>
            </a:r>
          </a:p>
        </p:txBody>
      </p:sp>
      <p:sp>
        <p:nvSpPr>
          <p:cNvPr id="20" name="TextBox 19">
            <a:extLst>
              <a:ext uri="{FF2B5EF4-FFF2-40B4-BE49-F238E27FC236}">
                <a16:creationId xmlns:a16="http://schemas.microsoft.com/office/drawing/2014/main" id="{829BED7D-85DD-D04B-A22F-1B2B9071CD3E}"/>
              </a:ext>
            </a:extLst>
          </p:cNvPr>
          <p:cNvSpPr txBox="1"/>
          <p:nvPr/>
        </p:nvSpPr>
        <p:spPr>
          <a:xfrm>
            <a:off x="1358284" y="2868920"/>
            <a:ext cx="3642183" cy="830997"/>
          </a:xfrm>
          <a:prstGeom prst="rect">
            <a:avLst/>
          </a:prstGeom>
          <a:noFill/>
        </p:spPr>
        <p:txBody>
          <a:bodyPr wrap="square" rtlCol="0">
            <a:spAutoFit/>
          </a:bodyPr>
          <a:lstStyle/>
          <a:p>
            <a:pPr algn="ctr"/>
            <a:r>
              <a:rPr lang="en-GB" sz="2400" b="1" dirty="0">
                <a:solidFill>
                  <a:srgbClr val="002060"/>
                </a:solidFill>
                <a:latin typeface="Baguet Script" panose="00000500000000000000" pitchFamily="2" charset="0"/>
              </a:rPr>
              <a:t>2</a:t>
            </a:r>
            <a:r>
              <a:rPr lang="en-GB" sz="2400" dirty="0">
                <a:solidFill>
                  <a:srgbClr val="002060"/>
                </a:solidFill>
                <a:latin typeface="Baguet Script" panose="00000500000000000000" pitchFamily="2" charset="0"/>
              </a:rPr>
              <a:t> </a:t>
            </a:r>
            <a:r>
              <a:rPr lang="en-GB" sz="2400" dirty="0" err="1">
                <a:solidFill>
                  <a:srgbClr val="002060"/>
                </a:solidFill>
                <a:latin typeface="Century Gothic" panose="020B0502020202020204" pitchFamily="34" charset="0"/>
              </a:rPr>
              <a:t>Explo</a:t>
            </a:r>
            <a:r>
              <a:rPr lang="en-GB" sz="2400" b="1" dirty="0" err="1">
                <a:solidFill>
                  <a:srgbClr val="002060"/>
                </a:solidFill>
                <a:latin typeface="Century Gothic" panose="020B0502020202020204" pitchFamily="34" charset="0"/>
              </a:rPr>
              <a:t>r</a:t>
            </a:r>
            <a:r>
              <a:rPr lang="en-GB" sz="2400" dirty="0" err="1">
                <a:solidFill>
                  <a:srgbClr val="002060"/>
                </a:solidFill>
                <a:latin typeface="Century Gothic" panose="020B0502020202020204" pitchFamily="34" charset="0"/>
              </a:rPr>
              <a:t>ar</a:t>
            </a:r>
            <a:r>
              <a:rPr lang="en-GB" sz="2400" dirty="0">
                <a:solidFill>
                  <a:srgbClr val="002060"/>
                </a:solidFill>
                <a:latin typeface="Century Gothic" panose="020B0502020202020204" pitchFamily="34" charset="0"/>
              </a:rPr>
              <a:t>* </a:t>
            </a:r>
            <a:r>
              <a:rPr lang="en-GB" sz="2400" b="1" dirty="0" err="1">
                <a:solidFill>
                  <a:srgbClr val="002060"/>
                </a:solidFill>
                <a:latin typeface="Century Gothic" panose="020B0502020202020204" pitchFamily="34" charset="0"/>
              </a:rPr>
              <a:t>cu</a:t>
            </a:r>
            <a:r>
              <a:rPr lang="en-GB" sz="2400" dirty="0" err="1">
                <a:solidFill>
                  <a:srgbClr val="002060"/>
                </a:solidFill>
                <a:latin typeface="Century Gothic" panose="020B0502020202020204" pitchFamily="34" charset="0"/>
              </a:rPr>
              <a:t>lturas</a:t>
            </a:r>
            <a:r>
              <a:rPr lang="en-GB" sz="2400" dirty="0">
                <a:solidFill>
                  <a:srgbClr val="002060"/>
                </a:solidFill>
                <a:latin typeface="Century Gothic" panose="020B0502020202020204" pitchFamily="34" charset="0"/>
              </a:rPr>
              <a:t> </a:t>
            </a:r>
            <a:r>
              <a:rPr lang="en-GB" sz="2400" dirty="0" err="1">
                <a:solidFill>
                  <a:srgbClr val="002060"/>
                </a:solidFill>
                <a:latin typeface="Century Gothic" panose="020B0502020202020204" pitchFamily="34" charset="0"/>
              </a:rPr>
              <a:t>diferentes</a:t>
            </a:r>
            <a:endParaRPr lang="en-GB" sz="2400" dirty="0">
              <a:solidFill>
                <a:srgbClr val="002060"/>
              </a:solidFill>
              <a:latin typeface="Century Gothic" panose="020B0502020202020204" pitchFamily="34" charset="0"/>
            </a:endParaRPr>
          </a:p>
        </p:txBody>
      </p:sp>
      <p:sp>
        <p:nvSpPr>
          <p:cNvPr id="21" name="TextBox 20">
            <a:extLst>
              <a:ext uri="{FF2B5EF4-FFF2-40B4-BE49-F238E27FC236}">
                <a16:creationId xmlns:a16="http://schemas.microsoft.com/office/drawing/2014/main" id="{61FA8BED-12B5-8D4B-1F65-57E8600FCB45}"/>
              </a:ext>
            </a:extLst>
          </p:cNvPr>
          <p:cNvSpPr txBox="1"/>
          <p:nvPr/>
        </p:nvSpPr>
        <p:spPr>
          <a:xfrm>
            <a:off x="1616149" y="3566153"/>
            <a:ext cx="3183885" cy="461665"/>
          </a:xfrm>
          <a:prstGeom prst="rect">
            <a:avLst/>
          </a:prstGeom>
          <a:noFill/>
        </p:spPr>
        <p:txBody>
          <a:bodyPr wrap="none" rtlCol="0">
            <a:spAutoFit/>
          </a:bodyPr>
          <a:lstStyle/>
          <a:p>
            <a:r>
              <a:rPr lang="en-GB" sz="2400" b="1" dirty="0">
                <a:solidFill>
                  <a:srgbClr val="002060"/>
                </a:solidFill>
                <a:latin typeface="Baguet Script" panose="00000500000000000000" pitchFamily="2" charset="0"/>
              </a:rPr>
              <a:t>3 </a:t>
            </a:r>
            <a:r>
              <a:rPr lang="en-GB" sz="2400" dirty="0" err="1">
                <a:solidFill>
                  <a:srgbClr val="002060"/>
                </a:solidFill>
                <a:latin typeface="Century Gothic" panose="020B0502020202020204" pitchFamily="34" charset="0"/>
              </a:rPr>
              <a:t>Cantar</a:t>
            </a:r>
            <a:r>
              <a:rPr lang="en-GB" sz="2400" dirty="0">
                <a:solidFill>
                  <a:srgbClr val="002060"/>
                </a:solidFill>
                <a:latin typeface="Century Gothic" panose="020B0502020202020204" pitchFamily="34" charset="0"/>
              </a:rPr>
              <a:t> can</a:t>
            </a:r>
            <a:r>
              <a:rPr lang="en-GB" sz="2400" b="1" dirty="0">
                <a:solidFill>
                  <a:srgbClr val="002060"/>
                </a:solidFill>
                <a:latin typeface="Century Gothic" panose="020B0502020202020204" pitchFamily="34" charset="0"/>
              </a:rPr>
              <a:t>ci</a:t>
            </a:r>
            <a:r>
              <a:rPr lang="en-GB" sz="2400" dirty="0">
                <a:solidFill>
                  <a:srgbClr val="002060"/>
                </a:solidFill>
                <a:latin typeface="Century Gothic" panose="020B0502020202020204" pitchFamily="34" charset="0"/>
              </a:rPr>
              <a:t>ones</a:t>
            </a:r>
          </a:p>
        </p:txBody>
      </p:sp>
      <p:sp>
        <p:nvSpPr>
          <p:cNvPr id="22" name="TextBox 21">
            <a:extLst>
              <a:ext uri="{FF2B5EF4-FFF2-40B4-BE49-F238E27FC236}">
                <a16:creationId xmlns:a16="http://schemas.microsoft.com/office/drawing/2014/main" id="{771EE7A6-D985-2030-D2C8-8ED0E7B201B4}"/>
              </a:ext>
            </a:extLst>
          </p:cNvPr>
          <p:cNvSpPr txBox="1"/>
          <p:nvPr/>
        </p:nvSpPr>
        <p:spPr>
          <a:xfrm>
            <a:off x="1540542" y="3977240"/>
            <a:ext cx="3183885" cy="830997"/>
          </a:xfrm>
          <a:prstGeom prst="rect">
            <a:avLst/>
          </a:prstGeom>
          <a:noFill/>
        </p:spPr>
        <p:txBody>
          <a:bodyPr wrap="square" rtlCol="0">
            <a:spAutoFit/>
          </a:bodyPr>
          <a:lstStyle/>
          <a:p>
            <a:pPr algn="ctr"/>
            <a:r>
              <a:rPr lang="en-GB" sz="2400" b="1" dirty="0">
                <a:solidFill>
                  <a:srgbClr val="002060"/>
                </a:solidFill>
                <a:latin typeface="Baguet Script" panose="00000500000000000000" pitchFamily="2" charset="0"/>
              </a:rPr>
              <a:t>4 </a:t>
            </a:r>
            <a:r>
              <a:rPr lang="en-GB" sz="2400" dirty="0" err="1">
                <a:solidFill>
                  <a:srgbClr val="002060"/>
                </a:solidFill>
                <a:latin typeface="Century Gothic" panose="020B0502020202020204" pitchFamily="34" charset="0"/>
              </a:rPr>
              <a:t>Co</a:t>
            </a:r>
            <a:r>
              <a:rPr lang="en-GB" sz="2400" b="1" dirty="0" err="1">
                <a:solidFill>
                  <a:srgbClr val="002060"/>
                </a:solidFill>
                <a:latin typeface="Century Gothic" panose="020B0502020202020204" pitchFamily="34" charset="0"/>
              </a:rPr>
              <a:t>ci</a:t>
            </a:r>
            <a:r>
              <a:rPr lang="en-GB" sz="2400" dirty="0" err="1">
                <a:solidFill>
                  <a:srgbClr val="002060"/>
                </a:solidFill>
                <a:latin typeface="Century Gothic" panose="020B0502020202020204" pitchFamily="34" charset="0"/>
              </a:rPr>
              <a:t>nar</a:t>
            </a:r>
            <a:r>
              <a:rPr lang="en-GB" sz="2400" dirty="0">
                <a:solidFill>
                  <a:srgbClr val="002060"/>
                </a:solidFill>
                <a:latin typeface="Century Gothic" panose="020B0502020202020204" pitchFamily="34" charset="0"/>
              </a:rPr>
              <a:t>* comida </a:t>
            </a:r>
            <a:r>
              <a:rPr lang="en-GB" sz="2400" dirty="0" err="1">
                <a:solidFill>
                  <a:srgbClr val="002060"/>
                </a:solidFill>
                <a:latin typeface="Century Gothic" panose="020B0502020202020204" pitchFamily="34" charset="0"/>
              </a:rPr>
              <a:t>tradi</a:t>
            </a:r>
            <a:r>
              <a:rPr lang="en-GB" sz="2400" b="1" dirty="0" err="1">
                <a:solidFill>
                  <a:srgbClr val="002060"/>
                </a:solidFill>
                <a:latin typeface="Century Gothic" panose="020B0502020202020204" pitchFamily="34" charset="0"/>
              </a:rPr>
              <a:t>cio</a:t>
            </a:r>
            <a:r>
              <a:rPr lang="en-GB" sz="2400" dirty="0" err="1">
                <a:solidFill>
                  <a:srgbClr val="002060"/>
                </a:solidFill>
                <a:latin typeface="Century Gothic" panose="020B0502020202020204" pitchFamily="34" charset="0"/>
              </a:rPr>
              <a:t>nal</a:t>
            </a:r>
            <a:endParaRPr lang="en-GB" sz="2400" dirty="0">
              <a:solidFill>
                <a:srgbClr val="002060"/>
              </a:solidFill>
              <a:latin typeface="Century Gothic" panose="020B0502020202020204" pitchFamily="34" charset="0"/>
            </a:endParaRPr>
          </a:p>
        </p:txBody>
      </p:sp>
      <p:sp>
        <p:nvSpPr>
          <p:cNvPr id="23" name="TextBox 22">
            <a:extLst>
              <a:ext uri="{FF2B5EF4-FFF2-40B4-BE49-F238E27FC236}">
                <a16:creationId xmlns:a16="http://schemas.microsoft.com/office/drawing/2014/main" id="{3D23F887-D720-6F18-514E-EC88B4C6D38A}"/>
              </a:ext>
            </a:extLst>
          </p:cNvPr>
          <p:cNvSpPr txBox="1"/>
          <p:nvPr/>
        </p:nvSpPr>
        <p:spPr>
          <a:xfrm>
            <a:off x="1426066" y="4737899"/>
            <a:ext cx="3183885" cy="830997"/>
          </a:xfrm>
          <a:prstGeom prst="rect">
            <a:avLst/>
          </a:prstGeom>
          <a:noFill/>
        </p:spPr>
        <p:txBody>
          <a:bodyPr wrap="square" rtlCol="0">
            <a:spAutoFit/>
          </a:bodyPr>
          <a:lstStyle/>
          <a:p>
            <a:pPr algn="ctr"/>
            <a:r>
              <a:rPr lang="en-GB" sz="2400" b="1" dirty="0">
                <a:solidFill>
                  <a:srgbClr val="002060"/>
                </a:solidFill>
                <a:latin typeface="Baguet Script" panose="00000500000000000000" pitchFamily="2" charset="0"/>
              </a:rPr>
              <a:t>5 </a:t>
            </a:r>
            <a:r>
              <a:rPr lang="en-GB" sz="2400" b="1" dirty="0">
                <a:solidFill>
                  <a:srgbClr val="002060"/>
                </a:solidFill>
                <a:latin typeface="Century Gothic" panose="020B0502020202020204" pitchFamily="34" charset="0"/>
              </a:rPr>
              <a:t>Ha</a:t>
            </a:r>
            <a:r>
              <a:rPr lang="en-GB" sz="2400" dirty="0">
                <a:solidFill>
                  <a:srgbClr val="002060"/>
                </a:solidFill>
                <a:latin typeface="Century Gothic" panose="020B0502020202020204" pitchFamily="34" charset="0"/>
              </a:rPr>
              <a:t>blar con </a:t>
            </a:r>
            <a:r>
              <a:rPr lang="en-GB" sz="2400" dirty="0" err="1">
                <a:solidFill>
                  <a:srgbClr val="002060"/>
                </a:solidFill>
                <a:latin typeface="Century Gothic" panose="020B0502020202020204" pitchFamily="34" charset="0"/>
              </a:rPr>
              <a:t>mu</a:t>
            </a:r>
            <a:r>
              <a:rPr lang="en-GB" sz="2400" b="1" dirty="0" err="1">
                <a:solidFill>
                  <a:srgbClr val="002060"/>
                </a:solidFill>
                <a:latin typeface="Century Gothic" panose="020B0502020202020204" pitchFamily="34" charset="0"/>
              </a:rPr>
              <a:t>ch</a:t>
            </a:r>
            <a:r>
              <a:rPr lang="en-GB" sz="2400" dirty="0" err="1">
                <a:solidFill>
                  <a:srgbClr val="002060"/>
                </a:solidFill>
                <a:latin typeface="Century Gothic" panose="020B0502020202020204" pitchFamily="34" charset="0"/>
              </a:rPr>
              <a:t>as</a:t>
            </a:r>
            <a:r>
              <a:rPr lang="en-GB" sz="2400" dirty="0">
                <a:solidFill>
                  <a:srgbClr val="002060"/>
                </a:solidFill>
                <a:latin typeface="Century Gothic" panose="020B0502020202020204" pitchFamily="34" charset="0"/>
              </a:rPr>
              <a:t> personas</a:t>
            </a:r>
          </a:p>
        </p:txBody>
      </p:sp>
      <p:sp>
        <p:nvSpPr>
          <p:cNvPr id="26" name="TextBox 25">
            <a:extLst>
              <a:ext uri="{FF2B5EF4-FFF2-40B4-BE49-F238E27FC236}">
                <a16:creationId xmlns:a16="http://schemas.microsoft.com/office/drawing/2014/main" id="{CF03C93E-D219-C088-D01D-304F7EAF6959}"/>
              </a:ext>
            </a:extLst>
          </p:cNvPr>
          <p:cNvSpPr txBox="1"/>
          <p:nvPr/>
        </p:nvSpPr>
        <p:spPr>
          <a:xfrm>
            <a:off x="1410490" y="5493114"/>
            <a:ext cx="3616021" cy="830997"/>
          </a:xfrm>
          <a:prstGeom prst="rect">
            <a:avLst/>
          </a:prstGeom>
          <a:noFill/>
        </p:spPr>
        <p:txBody>
          <a:bodyPr wrap="square" rtlCol="0">
            <a:spAutoFit/>
          </a:bodyPr>
          <a:lstStyle/>
          <a:p>
            <a:pPr algn="ctr"/>
            <a:r>
              <a:rPr lang="en-GB" sz="2400" b="1" dirty="0">
                <a:solidFill>
                  <a:srgbClr val="002060"/>
                </a:solidFill>
                <a:latin typeface="Baguet Script" panose="00000500000000000000" pitchFamily="2" charset="0"/>
              </a:rPr>
              <a:t>6 </a:t>
            </a:r>
            <a:r>
              <a:rPr lang="en-GB" sz="2400" dirty="0">
                <a:solidFill>
                  <a:srgbClr val="002060"/>
                </a:solidFill>
                <a:latin typeface="Century Gothic" panose="020B0502020202020204" pitchFamily="34" charset="0"/>
              </a:rPr>
              <a:t> </a:t>
            </a:r>
            <a:r>
              <a:rPr lang="en-GB" sz="2400" dirty="0" err="1">
                <a:solidFill>
                  <a:srgbClr val="002060"/>
                </a:solidFill>
                <a:latin typeface="Century Gothic" panose="020B0502020202020204" pitchFamily="34" charset="0"/>
              </a:rPr>
              <a:t>Aprender</a:t>
            </a:r>
            <a:r>
              <a:rPr lang="en-GB" sz="2400" dirty="0">
                <a:solidFill>
                  <a:srgbClr val="002060"/>
                </a:solidFill>
                <a:latin typeface="Century Gothic" panose="020B0502020202020204" pitchFamily="34" charset="0"/>
              </a:rPr>
              <a:t> </a:t>
            </a:r>
            <a:r>
              <a:rPr lang="en-GB" sz="2400" dirty="0" err="1">
                <a:solidFill>
                  <a:srgbClr val="002060"/>
                </a:solidFill>
                <a:latin typeface="Century Gothic" panose="020B0502020202020204" pitchFamily="34" charset="0"/>
              </a:rPr>
              <a:t>otros</a:t>
            </a:r>
            <a:r>
              <a:rPr lang="en-GB" sz="2400" dirty="0">
                <a:solidFill>
                  <a:srgbClr val="002060"/>
                </a:solidFill>
                <a:latin typeface="Century Gothic" panose="020B0502020202020204" pitchFamily="34" charset="0"/>
              </a:rPr>
              <a:t>* </a:t>
            </a:r>
            <a:r>
              <a:rPr lang="en-GB" sz="2400" dirty="0" err="1">
                <a:solidFill>
                  <a:srgbClr val="002060"/>
                </a:solidFill>
                <a:latin typeface="Century Gothic" panose="020B0502020202020204" pitchFamily="34" charset="0"/>
              </a:rPr>
              <a:t>idiomas</a:t>
            </a:r>
            <a:endParaRPr lang="en-GB" sz="2400" dirty="0">
              <a:solidFill>
                <a:srgbClr val="002060"/>
              </a:solidFill>
              <a:latin typeface="Century Gothic" panose="020B0502020202020204" pitchFamily="34" charset="0"/>
            </a:endParaRPr>
          </a:p>
        </p:txBody>
      </p:sp>
      <p:sp>
        <p:nvSpPr>
          <p:cNvPr id="27" name="TextBox 26">
            <a:extLst>
              <a:ext uri="{FF2B5EF4-FFF2-40B4-BE49-F238E27FC236}">
                <a16:creationId xmlns:a16="http://schemas.microsoft.com/office/drawing/2014/main" id="{B0F55DDF-B448-884C-68DE-F6ED87EF7215}"/>
              </a:ext>
            </a:extLst>
          </p:cNvPr>
          <p:cNvSpPr txBox="1"/>
          <p:nvPr/>
        </p:nvSpPr>
        <p:spPr>
          <a:xfrm>
            <a:off x="8464062" y="5470450"/>
            <a:ext cx="3727937" cy="1200329"/>
          </a:xfrm>
          <a:prstGeom prst="rect">
            <a:avLst/>
          </a:prstGeom>
          <a:solidFill>
            <a:srgbClr val="C2E49C"/>
          </a:solidFill>
        </p:spPr>
        <p:txBody>
          <a:bodyPr wrap="square">
            <a:spAutoFit/>
          </a:bodyPr>
          <a:lstStyle/>
          <a:p>
            <a:r>
              <a:rPr lang="en-GB" sz="1800" b="1" dirty="0">
                <a:solidFill>
                  <a:srgbClr val="002060"/>
                </a:solidFill>
                <a:latin typeface="Century Gothic" panose="020B0502020202020204" pitchFamily="34" charset="0"/>
              </a:rPr>
              <a:t>¿Por que? </a:t>
            </a:r>
            <a:r>
              <a:rPr lang="en-GB" sz="1800" dirty="0">
                <a:solidFill>
                  <a:srgbClr val="002060"/>
                </a:solidFill>
                <a:latin typeface="Century Gothic" panose="020B0502020202020204" pitchFamily="34" charset="0"/>
              </a:rPr>
              <a:t>– </a:t>
            </a:r>
            <a:r>
              <a:rPr lang="en-GB" dirty="0">
                <a:solidFill>
                  <a:srgbClr val="002060"/>
                </a:solidFill>
                <a:latin typeface="Century Gothic" panose="020B0502020202020204" pitchFamily="34" charset="0"/>
              </a:rPr>
              <a:t>Why</a:t>
            </a:r>
          </a:p>
          <a:p>
            <a:r>
              <a:rPr lang="en-GB" sz="1800" b="1" dirty="0" err="1">
                <a:solidFill>
                  <a:srgbClr val="002060"/>
                </a:solidFill>
                <a:latin typeface="Century Gothic" panose="020B0502020202020204" pitchFamily="34" charset="0"/>
              </a:rPr>
              <a:t>explorar</a:t>
            </a:r>
            <a:r>
              <a:rPr lang="en-GB" sz="1800" b="1" dirty="0">
                <a:solidFill>
                  <a:srgbClr val="002060"/>
                </a:solidFill>
                <a:latin typeface="Century Gothic" panose="020B0502020202020204" pitchFamily="34" charset="0"/>
              </a:rPr>
              <a:t> </a:t>
            </a:r>
            <a:r>
              <a:rPr lang="en-GB" sz="1800" dirty="0">
                <a:solidFill>
                  <a:srgbClr val="002060"/>
                </a:solidFill>
                <a:latin typeface="Century Gothic" panose="020B0502020202020204" pitchFamily="34" charset="0"/>
              </a:rPr>
              <a:t>– to explore, exploring</a:t>
            </a:r>
          </a:p>
          <a:p>
            <a:r>
              <a:rPr lang="en-GB" sz="1800" b="1" dirty="0" err="1">
                <a:solidFill>
                  <a:srgbClr val="002060"/>
                </a:solidFill>
                <a:latin typeface="Century Gothic" panose="020B0502020202020204" pitchFamily="34" charset="0"/>
              </a:rPr>
              <a:t>cocinar</a:t>
            </a:r>
            <a:r>
              <a:rPr lang="en-GB" sz="1800" b="1" dirty="0">
                <a:solidFill>
                  <a:srgbClr val="002060"/>
                </a:solidFill>
                <a:latin typeface="Century Gothic" panose="020B0502020202020204" pitchFamily="34" charset="0"/>
              </a:rPr>
              <a:t> </a:t>
            </a:r>
            <a:r>
              <a:rPr lang="en-GB" sz="1800" dirty="0">
                <a:solidFill>
                  <a:srgbClr val="002060"/>
                </a:solidFill>
                <a:latin typeface="Century Gothic" panose="020B0502020202020204" pitchFamily="34" charset="0"/>
              </a:rPr>
              <a:t>– to cook, cooking</a:t>
            </a:r>
          </a:p>
          <a:p>
            <a:r>
              <a:rPr lang="en-GB" b="1" dirty="0" err="1">
                <a:solidFill>
                  <a:srgbClr val="002060"/>
                </a:solidFill>
                <a:latin typeface="Century Gothic" panose="020B0502020202020204" pitchFamily="34" charset="0"/>
              </a:rPr>
              <a:t>otros</a:t>
            </a:r>
            <a:r>
              <a:rPr lang="en-GB" b="1" dirty="0">
                <a:solidFill>
                  <a:srgbClr val="002060"/>
                </a:solidFill>
                <a:latin typeface="Century Gothic" panose="020B0502020202020204" pitchFamily="34" charset="0"/>
              </a:rPr>
              <a:t> </a:t>
            </a:r>
            <a:r>
              <a:rPr lang="en-GB" dirty="0">
                <a:solidFill>
                  <a:srgbClr val="002060"/>
                </a:solidFill>
                <a:latin typeface="Century Gothic" panose="020B0502020202020204" pitchFamily="34" charset="0"/>
              </a:rPr>
              <a:t>– other (m., pl.)</a:t>
            </a:r>
            <a:endParaRPr lang="en-GB" dirty="0"/>
          </a:p>
        </p:txBody>
      </p:sp>
      <p:pic>
        <p:nvPicPr>
          <p:cNvPr id="28" name="Google Shape;282;p13" descr="Reading, Book, Symbol, Icon, Reader, Man">
            <a:extLst>
              <a:ext uri="{FF2B5EF4-FFF2-40B4-BE49-F238E27FC236}">
                <a16:creationId xmlns:a16="http://schemas.microsoft.com/office/drawing/2014/main" id="{2DE37D7B-D5CE-DE60-520F-ED2FA7047D94}"/>
              </a:ext>
            </a:extLst>
          </p:cNvPr>
          <p:cNvPicPr preferRelativeResize="0"/>
          <p:nvPr/>
        </p:nvPicPr>
        <p:blipFill rotWithShape="1">
          <a:blip r:embed="rId6">
            <a:alphaModFix/>
            <a:duotone>
              <a:schemeClr val="accent6">
                <a:shade val="45000"/>
                <a:satMod val="135000"/>
              </a:schemeClr>
              <a:prstClr val="white"/>
            </a:duotone>
            <a:extLst>
              <a:ext uri="{BEBA8EAE-BF5A-486C-A8C5-ECC9F3942E4B}">
                <a14:imgProps xmlns:a14="http://schemas.microsoft.com/office/drawing/2010/main">
                  <a14:imgLayer r:embed="rId7">
                    <a14:imgEffect>
                      <a14:artisticPaintStrokes/>
                    </a14:imgEffect>
                  </a14:imgLayer>
                </a14:imgProps>
              </a:ext>
            </a:extLst>
          </a:blip>
          <a:srcRect/>
          <a:stretch/>
        </p:blipFill>
        <p:spPr>
          <a:xfrm>
            <a:off x="11232568" y="158344"/>
            <a:ext cx="782801" cy="782801"/>
          </a:xfrm>
          <a:prstGeom prst="roundRect">
            <a:avLst/>
          </a:prstGeom>
          <a:solidFill>
            <a:srgbClr val="92D050"/>
          </a:solidFill>
          <a:ln>
            <a:noFill/>
          </a:ln>
        </p:spPr>
      </p:pic>
      <p:sp>
        <p:nvSpPr>
          <p:cNvPr id="29" name="Title 1">
            <a:extLst>
              <a:ext uri="{FF2B5EF4-FFF2-40B4-BE49-F238E27FC236}">
                <a16:creationId xmlns:a16="http://schemas.microsoft.com/office/drawing/2014/main" id="{8F4403C3-8099-32D7-FCEB-CD31768D9B59}"/>
              </a:ext>
            </a:extLst>
          </p:cNvPr>
          <p:cNvSpPr txBox="1">
            <a:spLocks/>
          </p:cNvSpPr>
          <p:nvPr/>
        </p:nvSpPr>
        <p:spPr>
          <a:xfrm>
            <a:off x="11300458" y="966425"/>
            <a:ext cx="657080" cy="400110"/>
          </a:xfrm>
          <a:prstGeom prst="rect">
            <a:avLst/>
          </a:prstGeom>
          <a:solidFill>
            <a:srgbClr val="92D050"/>
          </a:solidFill>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2000" b="1">
                <a:solidFill>
                  <a:srgbClr val="002060"/>
                </a:solidFill>
                <a:latin typeface="Century Gothic" panose="020B0502020202020204" pitchFamily="34" charset="0"/>
              </a:rPr>
              <a:t>leer</a:t>
            </a:r>
            <a:endParaRPr lang="en-GB" sz="2000" b="1" dirty="0">
              <a:solidFill>
                <a:srgbClr val="002060"/>
              </a:solidFill>
              <a:latin typeface="Century Gothic" panose="020B0502020202020204" pitchFamily="34" charset="0"/>
            </a:endParaRPr>
          </a:p>
        </p:txBody>
      </p:sp>
      <p:pic>
        <p:nvPicPr>
          <p:cNvPr id="30" name="Google Shape;111;p3">
            <a:extLst>
              <a:ext uri="{FF2B5EF4-FFF2-40B4-BE49-F238E27FC236}">
                <a16:creationId xmlns:a16="http://schemas.microsoft.com/office/drawing/2014/main" id="{F5712382-3C65-48FA-7259-FECE062DB0B0}"/>
              </a:ext>
            </a:extLst>
          </p:cNvPr>
          <p:cNvPicPr/>
          <p:nvPr/>
        </p:nvPicPr>
        <p:blipFill>
          <a:blip r:embed="rId8"/>
          <a:stretch/>
        </p:blipFill>
        <p:spPr>
          <a:xfrm>
            <a:off x="10203985" y="254388"/>
            <a:ext cx="810013" cy="701411"/>
          </a:xfrm>
          <a:prstGeom prst="rect">
            <a:avLst/>
          </a:prstGeom>
          <a:ln>
            <a:noFill/>
          </a:ln>
        </p:spPr>
      </p:pic>
      <p:sp>
        <p:nvSpPr>
          <p:cNvPr id="31" name="Title 1">
            <a:extLst>
              <a:ext uri="{FF2B5EF4-FFF2-40B4-BE49-F238E27FC236}">
                <a16:creationId xmlns:a16="http://schemas.microsoft.com/office/drawing/2014/main" id="{D51FF52A-5297-04E0-823D-4F925F4B9B5B}"/>
              </a:ext>
            </a:extLst>
          </p:cNvPr>
          <p:cNvSpPr txBox="1">
            <a:spLocks/>
          </p:cNvSpPr>
          <p:nvPr/>
        </p:nvSpPr>
        <p:spPr>
          <a:xfrm>
            <a:off x="9727891" y="955799"/>
            <a:ext cx="1437332" cy="396360"/>
          </a:xfrm>
          <a:prstGeom prst="rect">
            <a:avLst/>
          </a:prstGeom>
          <a:solidFill>
            <a:srgbClr val="FF0066"/>
          </a:solidFill>
        </p:spPr>
        <p:txBody>
          <a:bodyPr vert="horz" lIns="91440" tIns="45720" rIns="91440" bIns="45720" rtlCol="0" anchor="ctr">
            <a:normAutofit fontScale="9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2000" b="1" dirty="0" err="1">
                <a:solidFill>
                  <a:schemeClr val="bg1"/>
                </a:solidFill>
                <a:latin typeface="Century Gothic" panose="020B0502020202020204" pitchFamily="34" charset="0"/>
              </a:rPr>
              <a:t>pronunciar</a:t>
            </a:r>
            <a:endParaRPr lang="en-GB" sz="2000" b="1" dirty="0">
              <a:solidFill>
                <a:schemeClr val="bg1"/>
              </a:solidFill>
              <a:latin typeface="Century Gothic" panose="020B0502020202020204" pitchFamily="34" charset="0"/>
            </a:endParaRPr>
          </a:p>
        </p:txBody>
      </p:sp>
      <p:sp>
        <p:nvSpPr>
          <p:cNvPr id="32" name="Google Shape;167;p2">
            <a:extLst>
              <a:ext uri="{FF2B5EF4-FFF2-40B4-BE49-F238E27FC236}">
                <a16:creationId xmlns:a16="http://schemas.microsoft.com/office/drawing/2014/main" id="{E58DEF41-0D1E-F38B-1793-38D6566B280A}"/>
              </a:ext>
            </a:extLst>
          </p:cNvPr>
          <p:cNvSpPr/>
          <p:nvPr/>
        </p:nvSpPr>
        <p:spPr>
          <a:xfrm>
            <a:off x="123171" y="128500"/>
            <a:ext cx="521370" cy="478471"/>
          </a:xfrm>
          <a:prstGeom prst="roundRect">
            <a:avLst>
              <a:gd name="adj" fmla="val 16667"/>
            </a:avLst>
          </a:prstGeom>
          <a:solidFill>
            <a:srgbClr val="00B050"/>
          </a:solidFill>
          <a:ln w="12700" cap="flat" cmpd="sng">
            <a:no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dirty="0">
              <a:ln>
                <a:noFill/>
              </a:ln>
              <a:solidFill>
                <a:srgbClr val="FFFFFF"/>
              </a:solidFill>
              <a:effectLst/>
              <a:uLnTx/>
              <a:uFillTx/>
              <a:latin typeface="Calibri"/>
              <a:ea typeface="Calibri"/>
              <a:cs typeface="Calibri"/>
              <a:sym typeface="Calibri"/>
            </a:endParaRPr>
          </a:p>
        </p:txBody>
      </p:sp>
      <p:sp>
        <p:nvSpPr>
          <p:cNvPr id="3" name="TextBox 2">
            <a:extLst>
              <a:ext uri="{FF2B5EF4-FFF2-40B4-BE49-F238E27FC236}">
                <a16:creationId xmlns:a16="http://schemas.microsoft.com/office/drawing/2014/main" id="{81088AFA-DC3D-1049-E91A-923EF282FDF7}"/>
              </a:ext>
            </a:extLst>
          </p:cNvPr>
          <p:cNvSpPr txBox="1"/>
          <p:nvPr/>
        </p:nvSpPr>
        <p:spPr>
          <a:xfrm>
            <a:off x="5622963" y="2292927"/>
            <a:ext cx="4245073" cy="523220"/>
          </a:xfrm>
          <a:prstGeom prst="rect">
            <a:avLst/>
          </a:prstGeom>
          <a:noFill/>
        </p:spPr>
        <p:txBody>
          <a:bodyPr wrap="none" rtlCol="0">
            <a:spAutoFit/>
          </a:bodyPr>
          <a:lstStyle/>
          <a:p>
            <a:r>
              <a:rPr lang="en-GB" sz="2800" dirty="0">
                <a:solidFill>
                  <a:srgbClr val="00B050"/>
                </a:solidFill>
                <a:latin typeface="Century Gothic" panose="020B0502020202020204" pitchFamily="34" charset="0"/>
              </a:rPr>
              <a:t>1. To make  new friends</a:t>
            </a:r>
          </a:p>
        </p:txBody>
      </p:sp>
      <p:sp>
        <p:nvSpPr>
          <p:cNvPr id="4" name="TextBox 3">
            <a:extLst>
              <a:ext uri="{FF2B5EF4-FFF2-40B4-BE49-F238E27FC236}">
                <a16:creationId xmlns:a16="http://schemas.microsoft.com/office/drawing/2014/main" id="{C7DF97CA-3AA5-8BDD-47B4-0D2DA2EE9BE1}"/>
              </a:ext>
            </a:extLst>
          </p:cNvPr>
          <p:cNvSpPr txBox="1"/>
          <p:nvPr/>
        </p:nvSpPr>
        <p:spPr>
          <a:xfrm>
            <a:off x="5637016" y="2743623"/>
            <a:ext cx="5471370" cy="523220"/>
          </a:xfrm>
          <a:prstGeom prst="rect">
            <a:avLst/>
          </a:prstGeom>
          <a:noFill/>
        </p:spPr>
        <p:txBody>
          <a:bodyPr wrap="none" rtlCol="0">
            <a:spAutoFit/>
          </a:bodyPr>
          <a:lstStyle/>
          <a:p>
            <a:r>
              <a:rPr lang="en-GB" sz="2800" dirty="0">
                <a:solidFill>
                  <a:srgbClr val="00B050"/>
                </a:solidFill>
                <a:latin typeface="Century Gothic" panose="020B0502020202020204" pitchFamily="34" charset="0"/>
              </a:rPr>
              <a:t>2. To explore different cultures.</a:t>
            </a:r>
          </a:p>
        </p:txBody>
      </p:sp>
      <p:sp>
        <p:nvSpPr>
          <p:cNvPr id="5" name="TextBox 4">
            <a:extLst>
              <a:ext uri="{FF2B5EF4-FFF2-40B4-BE49-F238E27FC236}">
                <a16:creationId xmlns:a16="http://schemas.microsoft.com/office/drawing/2014/main" id="{AE6A1A6F-7755-0FFB-C206-90D58A47F872}"/>
              </a:ext>
            </a:extLst>
          </p:cNvPr>
          <p:cNvSpPr txBox="1"/>
          <p:nvPr/>
        </p:nvSpPr>
        <p:spPr>
          <a:xfrm>
            <a:off x="5622963" y="3249258"/>
            <a:ext cx="2917786" cy="523220"/>
          </a:xfrm>
          <a:prstGeom prst="rect">
            <a:avLst/>
          </a:prstGeom>
          <a:noFill/>
        </p:spPr>
        <p:txBody>
          <a:bodyPr wrap="none" rtlCol="0">
            <a:spAutoFit/>
          </a:bodyPr>
          <a:lstStyle/>
          <a:p>
            <a:r>
              <a:rPr lang="en-GB" sz="2800" dirty="0">
                <a:solidFill>
                  <a:srgbClr val="00B050"/>
                </a:solidFill>
                <a:latin typeface="Century Gothic" panose="020B0502020202020204" pitchFamily="34" charset="0"/>
              </a:rPr>
              <a:t>3. To sing songs.</a:t>
            </a:r>
          </a:p>
        </p:txBody>
      </p:sp>
      <p:sp>
        <p:nvSpPr>
          <p:cNvPr id="6" name="TextBox 5">
            <a:extLst>
              <a:ext uri="{FF2B5EF4-FFF2-40B4-BE49-F238E27FC236}">
                <a16:creationId xmlns:a16="http://schemas.microsoft.com/office/drawing/2014/main" id="{10D93F8C-8839-BD60-CA31-A4DA3B6CDC5F}"/>
              </a:ext>
            </a:extLst>
          </p:cNvPr>
          <p:cNvSpPr txBox="1"/>
          <p:nvPr/>
        </p:nvSpPr>
        <p:spPr>
          <a:xfrm>
            <a:off x="5656035" y="3756915"/>
            <a:ext cx="4838184" cy="523220"/>
          </a:xfrm>
          <a:prstGeom prst="rect">
            <a:avLst/>
          </a:prstGeom>
          <a:noFill/>
        </p:spPr>
        <p:txBody>
          <a:bodyPr wrap="none" rtlCol="0">
            <a:spAutoFit/>
          </a:bodyPr>
          <a:lstStyle/>
          <a:p>
            <a:r>
              <a:rPr lang="en-GB" sz="2800" dirty="0">
                <a:solidFill>
                  <a:srgbClr val="00B050"/>
                </a:solidFill>
                <a:latin typeface="Century Gothic" panose="020B0502020202020204" pitchFamily="34" charset="0"/>
              </a:rPr>
              <a:t>4. To cook traditional food.</a:t>
            </a:r>
          </a:p>
        </p:txBody>
      </p:sp>
      <p:sp>
        <p:nvSpPr>
          <p:cNvPr id="7" name="TextBox 6">
            <a:extLst>
              <a:ext uri="{FF2B5EF4-FFF2-40B4-BE49-F238E27FC236}">
                <a16:creationId xmlns:a16="http://schemas.microsoft.com/office/drawing/2014/main" id="{4D5B4B1F-37DD-39DA-F411-83D37093601C}"/>
              </a:ext>
            </a:extLst>
          </p:cNvPr>
          <p:cNvSpPr txBox="1"/>
          <p:nvPr/>
        </p:nvSpPr>
        <p:spPr>
          <a:xfrm>
            <a:off x="5647767" y="4262550"/>
            <a:ext cx="5482591" cy="523220"/>
          </a:xfrm>
          <a:prstGeom prst="rect">
            <a:avLst/>
          </a:prstGeom>
          <a:noFill/>
        </p:spPr>
        <p:txBody>
          <a:bodyPr wrap="none" rtlCol="0">
            <a:spAutoFit/>
          </a:bodyPr>
          <a:lstStyle/>
          <a:p>
            <a:r>
              <a:rPr lang="en-GB" sz="2800" dirty="0">
                <a:solidFill>
                  <a:srgbClr val="00B050"/>
                </a:solidFill>
                <a:latin typeface="Century Gothic" panose="020B0502020202020204" pitchFamily="34" charset="0"/>
              </a:rPr>
              <a:t>5. To speak with many people.</a:t>
            </a:r>
          </a:p>
        </p:txBody>
      </p:sp>
      <p:sp>
        <p:nvSpPr>
          <p:cNvPr id="8" name="TextBox 7">
            <a:extLst>
              <a:ext uri="{FF2B5EF4-FFF2-40B4-BE49-F238E27FC236}">
                <a16:creationId xmlns:a16="http://schemas.microsoft.com/office/drawing/2014/main" id="{6282B65F-8111-38A3-C785-080D08A1F19F}"/>
              </a:ext>
            </a:extLst>
          </p:cNvPr>
          <p:cNvSpPr txBox="1"/>
          <p:nvPr/>
        </p:nvSpPr>
        <p:spPr>
          <a:xfrm>
            <a:off x="5637016" y="4812480"/>
            <a:ext cx="5121915" cy="523220"/>
          </a:xfrm>
          <a:prstGeom prst="rect">
            <a:avLst/>
          </a:prstGeom>
          <a:noFill/>
        </p:spPr>
        <p:txBody>
          <a:bodyPr wrap="none" rtlCol="0">
            <a:spAutoFit/>
          </a:bodyPr>
          <a:lstStyle/>
          <a:p>
            <a:r>
              <a:rPr lang="en-GB" sz="2800" dirty="0">
                <a:solidFill>
                  <a:srgbClr val="00B050"/>
                </a:solidFill>
                <a:latin typeface="Century Gothic" panose="020B0502020202020204" pitchFamily="34" charset="0"/>
              </a:rPr>
              <a:t>6. To learn other languages. </a:t>
            </a:r>
          </a:p>
        </p:txBody>
      </p:sp>
    </p:spTree>
    <p:extLst>
      <p:ext uri="{BB962C8B-B14F-4D97-AF65-F5344CB8AC3E}">
        <p14:creationId xmlns:p14="http://schemas.microsoft.com/office/powerpoint/2010/main" val="11483662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iterate type="lt">
                                    <p:tmPct val="0"/>
                                  </p:iterate>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par>
                          <p:cTn id="8" fill="hold">
                            <p:stCondLst>
                              <p:cond delay="500"/>
                            </p:stCondLst>
                            <p:childTnLst>
                              <p:par>
                                <p:cTn id="9" presetID="34" presetClass="emph" presetSubtype="0" fill="hold" grpId="1" nodeType="afterEffect">
                                  <p:stCondLst>
                                    <p:cond delay="0"/>
                                  </p:stCondLst>
                                  <p:iterate type="lt">
                                    <p:tmPct val="10000"/>
                                  </p:iterate>
                                  <p:childTnLst>
                                    <p:animMotion origin="layout" path="M 3.54167E-6 -3.7037E-6 L 3.54167E-6 -0.07222 " pathEditMode="relative" rAng="0" ptsTypes="AA">
                                      <p:cBhvr>
                                        <p:cTn id="10" dur="250" accel="50000" decel="50000" autoRev="1" fill="hold">
                                          <p:stCondLst>
                                            <p:cond delay="0"/>
                                          </p:stCondLst>
                                        </p:cTn>
                                        <p:tgtEl>
                                          <p:spTgt spid="3"/>
                                        </p:tgtEl>
                                        <p:attrNameLst>
                                          <p:attrName>ppt_x</p:attrName>
                                          <p:attrName>ppt_y</p:attrName>
                                        </p:attrNameLst>
                                      </p:cBhvr>
                                      <p:rCtr x="0" y="-3611"/>
                                    </p:animMotion>
                                    <p:animRot by="1500000">
                                      <p:cBhvr>
                                        <p:cTn id="11" dur="125" fill="hold">
                                          <p:stCondLst>
                                            <p:cond delay="0"/>
                                          </p:stCondLst>
                                        </p:cTn>
                                        <p:tgtEl>
                                          <p:spTgt spid="3"/>
                                        </p:tgtEl>
                                        <p:attrNameLst>
                                          <p:attrName>r</p:attrName>
                                        </p:attrNameLst>
                                      </p:cBhvr>
                                    </p:animRot>
                                    <p:animRot by="-1500000">
                                      <p:cBhvr>
                                        <p:cTn id="12" dur="125" fill="hold">
                                          <p:stCondLst>
                                            <p:cond delay="125"/>
                                          </p:stCondLst>
                                        </p:cTn>
                                        <p:tgtEl>
                                          <p:spTgt spid="3"/>
                                        </p:tgtEl>
                                        <p:attrNameLst>
                                          <p:attrName>r</p:attrName>
                                        </p:attrNameLst>
                                      </p:cBhvr>
                                    </p:animRot>
                                    <p:animRot by="-1500000">
                                      <p:cBhvr>
                                        <p:cTn id="13" dur="125" fill="hold">
                                          <p:stCondLst>
                                            <p:cond delay="250"/>
                                          </p:stCondLst>
                                        </p:cTn>
                                        <p:tgtEl>
                                          <p:spTgt spid="3"/>
                                        </p:tgtEl>
                                        <p:attrNameLst>
                                          <p:attrName>r</p:attrName>
                                        </p:attrNameLst>
                                      </p:cBhvr>
                                    </p:animRot>
                                    <p:animRot by="1500000">
                                      <p:cBhvr>
                                        <p:cTn id="14" dur="125" fill="hold">
                                          <p:stCondLst>
                                            <p:cond delay="375"/>
                                          </p:stCondLst>
                                        </p:cTn>
                                        <p:tgtEl>
                                          <p:spTgt spid="3"/>
                                        </p:tgtEl>
                                        <p:attrNameLst>
                                          <p:attrName>r</p:attrName>
                                        </p:attrNameLst>
                                      </p:cBhvr>
                                    </p:animRo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iterate type="lt">
                                    <p:tmPct val="0"/>
                                  </p:iterate>
                                  <p:childTnLst>
                                    <p:set>
                                      <p:cBhvr>
                                        <p:cTn id="18" dur="1" fill="hold">
                                          <p:stCondLst>
                                            <p:cond delay="0"/>
                                          </p:stCondLst>
                                        </p:cTn>
                                        <p:tgtEl>
                                          <p:spTgt spid="4"/>
                                        </p:tgtEl>
                                        <p:attrNameLst>
                                          <p:attrName>style.visibility</p:attrName>
                                        </p:attrNameLst>
                                      </p:cBhvr>
                                      <p:to>
                                        <p:strVal val="visible"/>
                                      </p:to>
                                    </p:set>
                                    <p:animEffect transition="in" filter="fade">
                                      <p:cBhvr>
                                        <p:cTn id="19" dur="500"/>
                                        <p:tgtEl>
                                          <p:spTgt spid="4"/>
                                        </p:tgtEl>
                                      </p:cBhvr>
                                    </p:animEffect>
                                  </p:childTnLst>
                                </p:cTn>
                              </p:par>
                            </p:childTnLst>
                          </p:cTn>
                        </p:par>
                        <p:par>
                          <p:cTn id="20" fill="hold">
                            <p:stCondLst>
                              <p:cond delay="500"/>
                            </p:stCondLst>
                            <p:childTnLst>
                              <p:par>
                                <p:cTn id="21" presetID="34" presetClass="emph" presetSubtype="0" fill="hold" grpId="1" nodeType="afterEffect">
                                  <p:stCondLst>
                                    <p:cond delay="0"/>
                                  </p:stCondLst>
                                  <p:iterate type="lt">
                                    <p:tmPct val="10000"/>
                                  </p:iterate>
                                  <p:childTnLst>
                                    <p:animMotion origin="layout" path="M 1.25E-6 -4.44444E-6 L 1.25E-6 -0.07222 " pathEditMode="relative" rAng="0" ptsTypes="AA">
                                      <p:cBhvr>
                                        <p:cTn id="22" dur="250" accel="50000" decel="50000" autoRev="1" fill="hold">
                                          <p:stCondLst>
                                            <p:cond delay="0"/>
                                          </p:stCondLst>
                                        </p:cTn>
                                        <p:tgtEl>
                                          <p:spTgt spid="4"/>
                                        </p:tgtEl>
                                        <p:attrNameLst>
                                          <p:attrName>ppt_x</p:attrName>
                                          <p:attrName>ppt_y</p:attrName>
                                        </p:attrNameLst>
                                      </p:cBhvr>
                                      <p:rCtr x="0" y="-3611"/>
                                    </p:animMotion>
                                    <p:animRot by="1500000">
                                      <p:cBhvr>
                                        <p:cTn id="23" dur="125" fill="hold">
                                          <p:stCondLst>
                                            <p:cond delay="0"/>
                                          </p:stCondLst>
                                        </p:cTn>
                                        <p:tgtEl>
                                          <p:spTgt spid="4"/>
                                        </p:tgtEl>
                                        <p:attrNameLst>
                                          <p:attrName>r</p:attrName>
                                        </p:attrNameLst>
                                      </p:cBhvr>
                                    </p:animRot>
                                    <p:animRot by="-1500000">
                                      <p:cBhvr>
                                        <p:cTn id="24" dur="125" fill="hold">
                                          <p:stCondLst>
                                            <p:cond delay="125"/>
                                          </p:stCondLst>
                                        </p:cTn>
                                        <p:tgtEl>
                                          <p:spTgt spid="4"/>
                                        </p:tgtEl>
                                        <p:attrNameLst>
                                          <p:attrName>r</p:attrName>
                                        </p:attrNameLst>
                                      </p:cBhvr>
                                    </p:animRot>
                                    <p:animRot by="-1500000">
                                      <p:cBhvr>
                                        <p:cTn id="25" dur="125" fill="hold">
                                          <p:stCondLst>
                                            <p:cond delay="250"/>
                                          </p:stCondLst>
                                        </p:cTn>
                                        <p:tgtEl>
                                          <p:spTgt spid="4"/>
                                        </p:tgtEl>
                                        <p:attrNameLst>
                                          <p:attrName>r</p:attrName>
                                        </p:attrNameLst>
                                      </p:cBhvr>
                                    </p:animRot>
                                    <p:animRot by="1500000">
                                      <p:cBhvr>
                                        <p:cTn id="26" dur="125" fill="hold">
                                          <p:stCondLst>
                                            <p:cond delay="375"/>
                                          </p:stCondLst>
                                        </p:cTn>
                                        <p:tgtEl>
                                          <p:spTgt spid="4"/>
                                        </p:tgtEl>
                                        <p:attrNameLst>
                                          <p:attrName>r</p:attrName>
                                        </p:attrNameLst>
                                      </p:cBhvr>
                                    </p:animRo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iterate type="lt">
                                    <p:tmPct val="0"/>
                                  </p:iterate>
                                  <p:childTnLst>
                                    <p:set>
                                      <p:cBhvr>
                                        <p:cTn id="30" dur="1" fill="hold">
                                          <p:stCondLst>
                                            <p:cond delay="0"/>
                                          </p:stCondLst>
                                        </p:cTn>
                                        <p:tgtEl>
                                          <p:spTgt spid="5"/>
                                        </p:tgtEl>
                                        <p:attrNameLst>
                                          <p:attrName>style.visibility</p:attrName>
                                        </p:attrNameLst>
                                      </p:cBhvr>
                                      <p:to>
                                        <p:strVal val="visible"/>
                                      </p:to>
                                    </p:set>
                                    <p:animEffect transition="in" filter="fade">
                                      <p:cBhvr>
                                        <p:cTn id="31" dur="500"/>
                                        <p:tgtEl>
                                          <p:spTgt spid="5"/>
                                        </p:tgtEl>
                                      </p:cBhvr>
                                    </p:animEffect>
                                  </p:childTnLst>
                                </p:cTn>
                              </p:par>
                            </p:childTnLst>
                          </p:cTn>
                        </p:par>
                        <p:par>
                          <p:cTn id="32" fill="hold">
                            <p:stCondLst>
                              <p:cond delay="500"/>
                            </p:stCondLst>
                            <p:childTnLst>
                              <p:par>
                                <p:cTn id="33" presetID="34" presetClass="emph" presetSubtype="0" fill="hold" grpId="1" nodeType="afterEffect">
                                  <p:stCondLst>
                                    <p:cond delay="0"/>
                                  </p:stCondLst>
                                  <p:iterate type="lt">
                                    <p:tmPct val="10000"/>
                                  </p:iterate>
                                  <p:childTnLst>
                                    <p:animMotion origin="layout" path="M 6.25E-7 4.44444E-6 L 6.25E-7 -0.07223 " pathEditMode="relative" rAng="0" ptsTypes="AA">
                                      <p:cBhvr>
                                        <p:cTn id="34" dur="250" accel="50000" decel="50000" autoRev="1" fill="hold">
                                          <p:stCondLst>
                                            <p:cond delay="0"/>
                                          </p:stCondLst>
                                        </p:cTn>
                                        <p:tgtEl>
                                          <p:spTgt spid="5"/>
                                        </p:tgtEl>
                                        <p:attrNameLst>
                                          <p:attrName>ppt_x</p:attrName>
                                          <p:attrName>ppt_y</p:attrName>
                                        </p:attrNameLst>
                                      </p:cBhvr>
                                      <p:rCtr x="0" y="-3611"/>
                                    </p:animMotion>
                                    <p:animRot by="1500000">
                                      <p:cBhvr>
                                        <p:cTn id="35" dur="125" fill="hold">
                                          <p:stCondLst>
                                            <p:cond delay="0"/>
                                          </p:stCondLst>
                                        </p:cTn>
                                        <p:tgtEl>
                                          <p:spTgt spid="5"/>
                                        </p:tgtEl>
                                        <p:attrNameLst>
                                          <p:attrName>r</p:attrName>
                                        </p:attrNameLst>
                                      </p:cBhvr>
                                    </p:animRot>
                                    <p:animRot by="-1500000">
                                      <p:cBhvr>
                                        <p:cTn id="36" dur="125" fill="hold">
                                          <p:stCondLst>
                                            <p:cond delay="125"/>
                                          </p:stCondLst>
                                        </p:cTn>
                                        <p:tgtEl>
                                          <p:spTgt spid="5"/>
                                        </p:tgtEl>
                                        <p:attrNameLst>
                                          <p:attrName>r</p:attrName>
                                        </p:attrNameLst>
                                      </p:cBhvr>
                                    </p:animRot>
                                    <p:animRot by="-1500000">
                                      <p:cBhvr>
                                        <p:cTn id="37" dur="125" fill="hold">
                                          <p:stCondLst>
                                            <p:cond delay="250"/>
                                          </p:stCondLst>
                                        </p:cTn>
                                        <p:tgtEl>
                                          <p:spTgt spid="5"/>
                                        </p:tgtEl>
                                        <p:attrNameLst>
                                          <p:attrName>r</p:attrName>
                                        </p:attrNameLst>
                                      </p:cBhvr>
                                    </p:animRot>
                                    <p:animRot by="1500000">
                                      <p:cBhvr>
                                        <p:cTn id="38" dur="125" fill="hold">
                                          <p:stCondLst>
                                            <p:cond delay="375"/>
                                          </p:stCondLst>
                                        </p:cTn>
                                        <p:tgtEl>
                                          <p:spTgt spid="5"/>
                                        </p:tgtEl>
                                        <p:attrNameLst>
                                          <p:attrName>r</p:attrName>
                                        </p:attrNameLst>
                                      </p:cBhvr>
                                    </p:animRo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grpId="0" nodeType="clickEffect">
                                  <p:stCondLst>
                                    <p:cond delay="0"/>
                                  </p:stCondLst>
                                  <p:iterate type="lt">
                                    <p:tmPct val="0"/>
                                  </p:iterate>
                                  <p:childTnLst>
                                    <p:set>
                                      <p:cBhvr>
                                        <p:cTn id="42" dur="1" fill="hold">
                                          <p:stCondLst>
                                            <p:cond delay="0"/>
                                          </p:stCondLst>
                                        </p:cTn>
                                        <p:tgtEl>
                                          <p:spTgt spid="6"/>
                                        </p:tgtEl>
                                        <p:attrNameLst>
                                          <p:attrName>style.visibility</p:attrName>
                                        </p:attrNameLst>
                                      </p:cBhvr>
                                      <p:to>
                                        <p:strVal val="visible"/>
                                      </p:to>
                                    </p:set>
                                    <p:animEffect transition="in" filter="fade">
                                      <p:cBhvr>
                                        <p:cTn id="43" dur="500"/>
                                        <p:tgtEl>
                                          <p:spTgt spid="6"/>
                                        </p:tgtEl>
                                      </p:cBhvr>
                                    </p:animEffect>
                                  </p:childTnLst>
                                </p:cTn>
                              </p:par>
                            </p:childTnLst>
                          </p:cTn>
                        </p:par>
                        <p:par>
                          <p:cTn id="44" fill="hold">
                            <p:stCondLst>
                              <p:cond delay="500"/>
                            </p:stCondLst>
                            <p:childTnLst>
                              <p:par>
                                <p:cTn id="45" presetID="34" presetClass="emph" presetSubtype="0" fill="hold" grpId="1" nodeType="afterEffect">
                                  <p:stCondLst>
                                    <p:cond delay="0"/>
                                  </p:stCondLst>
                                  <p:iterate type="lt">
                                    <p:tmPct val="10000"/>
                                  </p:iterate>
                                  <p:childTnLst>
                                    <p:animMotion origin="layout" path="M 2.08333E-7 3.7037E-7 L 2.08333E-7 -0.07222 " pathEditMode="relative" rAng="0" ptsTypes="AA">
                                      <p:cBhvr>
                                        <p:cTn id="46" dur="250" accel="50000" decel="50000" autoRev="1" fill="hold">
                                          <p:stCondLst>
                                            <p:cond delay="0"/>
                                          </p:stCondLst>
                                        </p:cTn>
                                        <p:tgtEl>
                                          <p:spTgt spid="6"/>
                                        </p:tgtEl>
                                        <p:attrNameLst>
                                          <p:attrName>ppt_x</p:attrName>
                                          <p:attrName>ppt_y</p:attrName>
                                        </p:attrNameLst>
                                      </p:cBhvr>
                                      <p:rCtr x="0" y="-3611"/>
                                    </p:animMotion>
                                    <p:animRot by="1500000">
                                      <p:cBhvr>
                                        <p:cTn id="47" dur="125" fill="hold">
                                          <p:stCondLst>
                                            <p:cond delay="0"/>
                                          </p:stCondLst>
                                        </p:cTn>
                                        <p:tgtEl>
                                          <p:spTgt spid="6"/>
                                        </p:tgtEl>
                                        <p:attrNameLst>
                                          <p:attrName>r</p:attrName>
                                        </p:attrNameLst>
                                      </p:cBhvr>
                                    </p:animRot>
                                    <p:animRot by="-1500000">
                                      <p:cBhvr>
                                        <p:cTn id="48" dur="125" fill="hold">
                                          <p:stCondLst>
                                            <p:cond delay="125"/>
                                          </p:stCondLst>
                                        </p:cTn>
                                        <p:tgtEl>
                                          <p:spTgt spid="6"/>
                                        </p:tgtEl>
                                        <p:attrNameLst>
                                          <p:attrName>r</p:attrName>
                                        </p:attrNameLst>
                                      </p:cBhvr>
                                    </p:animRot>
                                    <p:animRot by="-1500000">
                                      <p:cBhvr>
                                        <p:cTn id="49" dur="125" fill="hold">
                                          <p:stCondLst>
                                            <p:cond delay="250"/>
                                          </p:stCondLst>
                                        </p:cTn>
                                        <p:tgtEl>
                                          <p:spTgt spid="6"/>
                                        </p:tgtEl>
                                        <p:attrNameLst>
                                          <p:attrName>r</p:attrName>
                                        </p:attrNameLst>
                                      </p:cBhvr>
                                    </p:animRot>
                                    <p:animRot by="1500000">
                                      <p:cBhvr>
                                        <p:cTn id="50" dur="125" fill="hold">
                                          <p:stCondLst>
                                            <p:cond delay="375"/>
                                          </p:stCondLst>
                                        </p:cTn>
                                        <p:tgtEl>
                                          <p:spTgt spid="6"/>
                                        </p:tgtEl>
                                        <p:attrNameLst>
                                          <p:attrName>r</p:attrName>
                                        </p:attrNameLst>
                                      </p:cBhvr>
                                    </p:animRot>
                                  </p:childTnLst>
                                </p:cTn>
                              </p:par>
                            </p:childTnLst>
                          </p:cTn>
                        </p:par>
                      </p:childTnLst>
                    </p:cTn>
                  </p:par>
                  <p:par>
                    <p:cTn id="51" fill="hold">
                      <p:stCondLst>
                        <p:cond delay="indefinite"/>
                      </p:stCondLst>
                      <p:childTnLst>
                        <p:par>
                          <p:cTn id="52" fill="hold">
                            <p:stCondLst>
                              <p:cond delay="0"/>
                            </p:stCondLst>
                            <p:childTnLst>
                              <p:par>
                                <p:cTn id="53" presetID="10" presetClass="entr" presetSubtype="0" fill="hold" grpId="0" nodeType="clickEffect">
                                  <p:stCondLst>
                                    <p:cond delay="0"/>
                                  </p:stCondLst>
                                  <p:iterate type="lt">
                                    <p:tmPct val="0"/>
                                  </p:iterate>
                                  <p:childTnLst>
                                    <p:set>
                                      <p:cBhvr>
                                        <p:cTn id="54" dur="1" fill="hold">
                                          <p:stCondLst>
                                            <p:cond delay="0"/>
                                          </p:stCondLst>
                                        </p:cTn>
                                        <p:tgtEl>
                                          <p:spTgt spid="7"/>
                                        </p:tgtEl>
                                        <p:attrNameLst>
                                          <p:attrName>style.visibility</p:attrName>
                                        </p:attrNameLst>
                                      </p:cBhvr>
                                      <p:to>
                                        <p:strVal val="visible"/>
                                      </p:to>
                                    </p:set>
                                    <p:animEffect transition="in" filter="fade">
                                      <p:cBhvr>
                                        <p:cTn id="55" dur="500"/>
                                        <p:tgtEl>
                                          <p:spTgt spid="7"/>
                                        </p:tgtEl>
                                      </p:cBhvr>
                                    </p:animEffect>
                                  </p:childTnLst>
                                </p:cTn>
                              </p:par>
                            </p:childTnLst>
                          </p:cTn>
                        </p:par>
                        <p:par>
                          <p:cTn id="56" fill="hold">
                            <p:stCondLst>
                              <p:cond delay="500"/>
                            </p:stCondLst>
                            <p:childTnLst>
                              <p:par>
                                <p:cTn id="57" presetID="34" presetClass="emph" presetSubtype="0" fill="hold" grpId="1" nodeType="afterEffect">
                                  <p:stCondLst>
                                    <p:cond delay="0"/>
                                  </p:stCondLst>
                                  <p:iterate type="lt">
                                    <p:tmPct val="10000"/>
                                  </p:iterate>
                                  <p:childTnLst>
                                    <p:animMotion origin="layout" path="M -8.33333E-7 -2.22222E-6 L -8.33333E-7 -0.07222 " pathEditMode="relative" rAng="0" ptsTypes="AA">
                                      <p:cBhvr>
                                        <p:cTn id="58" dur="250" accel="50000" decel="50000" autoRev="1" fill="hold">
                                          <p:stCondLst>
                                            <p:cond delay="0"/>
                                          </p:stCondLst>
                                        </p:cTn>
                                        <p:tgtEl>
                                          <p:spTgt spid="7"/>
                                        </p:tgtEl>
                                        <p:attrNameLst>
                                          <p:attrName>ppt_x</p:attrName>
                                          <p:attrName>ppt_y</p:attrName>
                                        </p:attrNameLst>
                                      </p:cBhvr>
                                      <p:rCtr x="0" y="-3611"/>
                                    </p:animMotion>
                                    <p:animRot by="1500000">
                                      <p:cBhvr>
                                        <p:cTn id="59" dur="125" fill="hold">
                                          <p:stCondLst>
                                            <p:cond delay="0"/>
                                          </p:stCondLst>
                                        </p:cTn>
                                        <p:tgtEl>
                                          <p:spTgt spid="7"/>
                                        </p:tgtEl>
                                        <p:attrNameLst>
                                          <p:attrName>r</p:attrName>
                                        </p:attrNameLst>
                                      </p:cBhvr>
                                    </p:animRot>
                                    <p:animRot by="-1500000">
                                      <p:cBhvr>
                                        <p:cTn id="60" dur="125" fill="hold">
                                          <p:stCondLst>
                                            <p:cond delay="125"/>
                                          </p:stCondLst>
                                        </p:cTn>
                                        <p:tgtEl>
                                          <p:spTgt spid="7"/>
                                        </p:tgtEl>
                                        <p:attrNameLst>
                                          <p:attrName>r</p:attrName>
                                        </p:attrNameLst>
                                      </p:cBhvr>
                                    </p:animRot>
                                    <p:animRot by="-1500000">
                                      <p:cBhvr>
                                        <p:cTn id="61" dur="125" fill="hold">
                                          <p:stCondLst>
                                            <p:cond delay="250"/>
                                          </p:stCondLst>
                                        </p:cTn>
                                        <p:tgtEl>
                                          <p:spTgt spid="7"/>
                                        </p:tgtEl>
                                        <p:attrNameLst>
                                          <p:attrName>r</p:attrName>
                                        </p:attrNameLst>
                                      </p:cBhvr>
                                    </p:animRot>
                                    <p:animRot by="1500000">
                                      <p:cBhvr>
                                        <p:cTn id="62" dur="125" fill="hold">
                                          <p:stCondLst>
                                            <p:cond delay="375"/>
                                          </p:stCondLst>
                                        </p:cTn>
                                        <p:tgtEl>
                                          <p:spTgt spid="7"/>
                                        </p:tgtEl>
                                        <p:attrNameLst>
                                          <p:attrName>r</p:attrName>
                                        </p:attrNameLst>
                                      </p:cBhvr>
                                    </p:animRot>
                                  </p:childTnLst>
                                </p:cTn>
                              </p:par>
                            </p:childTnLst>
                          </p:cTn>
                        </p:par>
                      </p:childTnLst>
                    </p:cTn>
                  </p:par>
                  <p:par>
                    <p:cTn id="63" fill="hold">
                      <p:stCondLst>
                        <p:cond delay="indefinite"/>
                      </p:stCondLst>
                      <p:childTnLst>
                        <p:par>
                          <p:cTn id="64" fill="hold">
                            <p:stCondLst>
                              <p:cond delay="0"/>
                            </p:stCondLst>
                            <p:childTnLst>
                              <p:par>
                                <p:cTn id="65" presetID="10" presetClass="entr" presetSubtype="0" fill="hold" grpId="0" nodeType="clickEffect">
                                  <p:stCondLst>
                                    <p:cond delay="0"/>
                                  </p:stCondLst>
                                  <p:iterate type="lt">
                                    <p:tmPct val="0"/>
                                  </p:iterate>
                                  <p:childTnLst>
                                    <p:set>
                                      <p:cBhvr>
                                        <p:cTn id="66" dur="1" fill="hold">
                                          <p:stCondLst>
                                            <p:cond delay="0"/>
                                          </p:stCondLst>
                                        </p:cTn>
                                        <p:tgtEl>
                                          <p:spTgt spid="8"/>
                                        </p:tgtEl>
                                        <p:attrNameLst>
                                          <p:attrName>style.visibility</p:attrName>
                                        </p:attrNameLst>
                                      </p:cBhvr>
                                      <p:to>
                                        <p:strVal val="visible"/>
                                      </p:to>
                                    </p:set>
                                    <p:animEffect transition="in" filter="fade">
                                      <p:cBhvr>
                                        <p:cTn id="67" dur="500"/>
                                        <p:tgtEl>
                                          <p:spTgt spid="8"/>
                                        </p:tgtEl>
                                      </p:cBhvr>
                                    </p:animEffect>
                                  </p:childTnLst>
                                </p:cTn>
                              </p:par>
                            </p:childTnLst>
                          </p:cTn>
                        </p:par>
                        <p:par>
                          <p:cTn id="68" fill="hold">
                            <p:stCondLst>
                              <p:cond delay="500"/>
                            </p:stCondLst>
                            <p:childTnLst>
                              <p:par>
                                <p:cTn id="69" presetID="34" presetClass="emph" presetSubtype="0" fill="hold" grpId="1" nodeType="afterEffect">
                                  <p:stCondLst>
                                    <p:cond delay="0"/>
                                  </p:stCondLst>
                                  <p:iterate type="lt">
                                    <p:tmPct val="10000"/>
                                  </p:iterate>
                                  <p:childTnLst>
                                    <p:animMotion origin="layout" path="M 4.16667E-6 -4.81481E-6 L 4.16667E-6 -0.07222 " pathEditMode="relative" rAng="0" ptsTypes="AA">
                                      <p:cBhvr>
                                        <p:cTn id="70" dur="250" accel="50000" decel="50000" autoRev="1" fill="hold">
                                          <p:stCondLst>
                                            <p:cond delay="0"/>
                                          </p:stCondLst>
                                        </p:cTn>
                                        <p:tgtEl>
                                          <p:spTgt spid="8"/>
                                        </p:tgtEl>
                                        <p:attrNameLst>
                                          <p:attrName>ppt_x</p:attrName>
                                          <p:attrName>ppt_y</p:attrName>
                                        </p:attrNameLst>
                                      </p:cBhvr>
                                      <p:rCtr x="0" y="-3611"/>
                                    </p:animMotion>
                                    <p:animRot by="1500000">
                                      <p:cBhvr>
                                        <p:cTn id="71" dur="125" fill="hold">
                                          <p:stCondLst>
                                            <p:cond delay="0"/>
                                          </p:stCondLst>
                                        </p:cTn>
                                        <p:tgtEl>
                                          <p:spTgt spid="8"/>
                                        </p:tgtEl>
                                        <p:attrNameLst>
                                          <p:attrName>r</p:attrName>
                                        </p:attrNameLst>
                                      </p:cBhvr>
                                    </p:animRot>
                                    <p:animRot by="-1500000">
                                      <p:cBhvr>
                                        <p:cTn id="72" dur="125" fill="hold">
                                          <p:stCondLst>
                                            <p:cond delay="125"/>
                                          </p:stCondLst>
                                        </p:cTn>
                                        <p:tgtEl>
                                          <p:spTgt spid="8"/>
                                        </p:tgtEl>
                                        <p:attrNameLst>
                                          <p:attrName>r</p:attrName>
                                        </p:attrNameLst>
                                      </p:cBhvr>
                                    </p:animRot>
                                    <p:animRot by="-1500000">
                                      <p:cBhvr>
                                        <p:cTn id="73" dur="125" fill="hold">
                                          <p:stCondLst>
                                            <p:cond delay="250"/>
                                          </p:stCondLst>
                                        </p:cTn>
                                        <p:tgtEl>
                                          <p:spTgt spid="8"/>
                                        </p:tgtEl>
                                        <p:attrNameLst>
                                          <p:attrName>r</p:attrName>
                                        </p:attrNameLst>
                                      </p:cBhvr>
                                    </p:animRot>
                                    <p:animRot by="1500000">
                                      <p:cBhvr>
                                        <p:cTn id="74" dur="125" fill="hold">
                                          <p:stCondLst>
                                            <p:cond delay="375"/>
                                          </p:stCondLst>
                                        </p:cTn>
                                        <p:tgtEl>
                                          <p:spTgt spid="8"/>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3" grpId="1"/>
      <p:bldP spid="4" grpId="0"/>
      <p:bldP spid="4" grpId="1"/>
      <p:bldP spid="5" grpId="0"/>
      <p:bldP spid="5" grpId="1"/>
      <p:bldP spid="6" grpId="0"/>
      <p:bldP spid="6" grpId="1"/>
      <p:bldP spid="7" grpId="0"/>
      <p:bldP spid="7" grpId="1"/>
      <p:bldP spid="8" grpId="0"/>
      <p:bldP spid="8" grpId="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5D7D67-0354-4144-9687-63666CDEA2E4}"/>
              </a:ext>
            </a:extLst>
          </p:cNvPr>
          <p:cNvSpPr>
            <a:spLocks noGrp="1"/>
          </p:cNvSpPr>
          <p:nvPr>
            <p:ph type="title"/>
          </p:nvPr>
        </p:nvSpPr>
        <p:spPr>
          <a:xfrm>
            <a:off x="644541" y="87041"/>
            <a:ext cx="2237996" cy="582075"/>
          </a:xfrm>
        </p:spPr>
        <p:txBody>
          <a:bodyPr>
            <a:normAutofit/>
          </a:bodyPr>
          <a:lstStyle/>
          <a:p>
            <a:r>
              <a:rPr lang="en-GB" sz="2800" b="1" dirty="0">
                <a:solidFill>
                  <a:srgbClr val="002060"/>
                </a:solidFill>
                <a:latin typeface="Century Gothic" panose="020B0502020202020204" pitchFamily="34" charset="0"/>
                <a:ea typeface="Century Gothic"/>
                <a:cs typeface="Century Gothic"/>
                <a:sym typeface="Century Gothic"/>
              </a:rPr>
              <a:t>Follow up 3 </a:t>
            </a:r>
            <a:endParaRPr lang="en-GB" sz="2800" dirty="0">
              <a:latin typeface="Century Gothic" panose="020B0502020202020204" pitchFamily="34" charset="0"/>
            </a:endParaRPr>
          </a:p>
        </p:txBody>
      </p:sp>
      <p:sp>
        <p:nvSpPr>
          <p:cNvPr id="91" name="Speech Bubble: Rectangle with Corners Rounded 90">
            <a:extLst>
              <a:ext uri="{FF2B5EF4-FFF2-40B4-BE49-F238E27FC236}">
                <a16:creationId xmlns:a16="http://schemas.microsoft.com/office/drawing/2014/main" id="{EE7C3119-8C71-BC7C-82BD-171BCA7E3663}"/>
              </a:ext>
            </a:extLst>
          </p:cNvPr>
          <p:cNvSpPr/>
          <p:nvPr/>
        </p:nvSpPr>
        <p:spPr>
          <a:xfrm>
            <a:off x="4052635" y="95554"/>
            <a:ext cx="5443443" cy="609387"/>
          </a:xfrm>
          <a:prstGeom prst="wedgeRoundRectCallout">
            <a:avLst>
              <a:gd name="adj1" fmla="val -54321"/>
              <a:gd name="adj2" fmla="val 27280"/>
              <a:gd name="adj3" fmla="val 16667"/>
            </a:avLst>
          </a:prstGeom>
          <a:noFill/>
          <a:ln w="571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a:ea typeface="+mn-ea"/>
              <a:cs typeface="+mn-cs"/>
            </a:endParaRPr>
          </a:p>
        </p:txBody>
      </p:sp>
      <p:sp>
        <p:nvSpPr>
          <p:cNvPr id="92" name="TextBox 91">
            <a:extLst>
              <a:ext uri="{FF2B5EF4-FFF2-40B4-BE49-F238E27FC236}">
                <a16:creationId xmlns:a16="http://schemas.microsoft.com/office/drawing/2014/main" id="{FEEE2E7A-16C7-0BFA-A9F2-BDEEA96C7E46}"/>
              </a:ext>
            </a:extLst>
          </p:cNvPr>
          <p:cNvSpPr txBox="1"/>
          <p:nvPr/>
        </p:nvSpPr>
        <p:spPr>
          <a:xfrm>
            <a:off x="4150177" y="156803"/>
            <a:ext cx="8983994" cy="523220"/>
          </a:xfrm>
          <a:prstGeom prst="rect">
            <a:avLst/>
          </a:prstGeom>
          <a:noFill/>
          <a:ln>
            <a:no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Escribe </a:t>
            </a:r>
            <a:r>
              <a:rPr kumimoji="0" lang="en-GB" sz="2800"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mn-cs"/>
              </a:rPr>
              <a:t>los</a:t>
            </a:r>
            <a:r>
              <a:rPr kumimoji="0" lang="en-GB" sz="280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 </a:t>
            </a:r>
            <a:r>
              <a:rPr kumimoji="0" lang="en-GB" sz="2800"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mn-cs"/>
              </a:rPr>
              <a:t>verbos</a:t>
            </a:r>
            <a:r>
              <a:rPr kumimoji="0" lang="en-GB" sz="280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 en español.</a:t>
            </a:r>
          </a:p>
        </p:txBody>
      </p:sp>
      <p:pic>
        <p:nvPicPr>
          <p:cNvPr id="93" name="Graphic 92" descr="Teacher">
            <a:extLst>
              <a:ext uri="{FF2B5EF4-FFF2-40B4-BE49-F238E27FC236}">
                <a16:creationId xmlns:a16="http://schemas.microsoft.com/office/drawing/2014/main" id="{CAB0ECE2-00B8-1870-0568-EDEED77BA71B}"/>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883066" y="-56138"/>
            <a:ext cx="914400" cy="914400"/>
          </a:xfrm>
          <a:prstGeom prst="rect">
            <a:avLst/>
          </a:prstGeom>
        </p:spPr>
      </p:pic>
      <p:sp>
        <p:nvSpPr>
          <p:cNvPr id="262" name="TextBox 261">
            <a:extLst>
              <a:ext uri="{FF2B5EF4-FFF2-40B4-BE49-F238E27FC236}">
                <a16:creationId xmlns:a16="http://schemas.microsoft.com/office/drawing/2014/main" id="{648F17DC-1699-D35C-A8F5-9B21CFDC55E3}"/>
              </a:ext>
            </a:extLst>
          </p:cNvPr>
          <p:cNvSpPr txBox="1"/>
          <p:nvPr/>
        </p:nvSpPr>
        <p:spPr>
          <a:xfrm>
            <a:off x="246609" y="2967991"/>
            <a:ext cx="1881489" cy="578882"/>
          </a:xfrm>
          <a:prstGeom prst="roundRect">
            <a:avLst/>
          </a:prstGeom>
          <a:noFill/>
          <a:ln>
            <a:solidFill>
              <a:schemeClr val="accent5">
                <a:lumMod val="50000"/>
              </a:schemeClr>
            </a:solidFill>
          </a:ln>
        </p:spPr>
        <p:txBody>
          <a:bodyPr wrap="squar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800" u="none" strike="noStrike" kern="1200" cap="none" spc="0" normalizeH="0" baseline="0" noProof="0" dirty="0">
                <a:ln>
                  <a:noFill/>
                </a:ln>
                <a:solidFill>
                  <a:srgbClr val="4472C4">
                    <a:lumMod val="50000"/>
                  </a:srgbClr>
                </a:solidFill>
                <a:effectLst/>
                <a:uLnTx/>
                <a:uFillTx/>
                <a:latin typeface="Century Gothic" panose="020F0302020204030204"/>
                <a:ea typeface="+mn-ea"/>
                <a:cs typeface="+mn-cs"/>
              </a:rPr>
              <a:t>they love</a:t>
            </a:r>
          </a:p>
        </p:txBody>
      </p:sp>
      <p:sp>
        <p:nvSpPr>
          <p:cNvPr id="265" name="TextBox 264">
            <a:extLst>
              <a:ext uri="{FF2B5EF4-FFF2-40B4-BE49-F238E27FC236}">
                <a16:creationId xmlns:a16="http://schemas.microsoft.com/office/drawing/2014/main" id="{1C4CD762-CC8F-9108-4DCC-F132DEC14359}"/>
              </a:ext>
            </a:extLst>
          </p:cNvPr>
          <p:cNvSpPr txBox="1"/>
          <p:nvPr/>
        </p:nvSpPr>
        <p:spPr>
          <a:xfrm>
            <a:off x="2899368" y="2981270"/>
            <a:ext cx="1794034" cy="578882"/>
          </a:xfrm>
          <a:prstGeom prst="roundRect">
            <a:avLst/>
          </a:prstGeom>
          <a:noFill/>
          <a:ln>
            <a:solidFill>
              <a:schemeClr val="accent5">
                <a:lumMod val="50000"/>
              </a:schemeClr>
            </a:solidFill>
          </a:ln>
        </p:spPr>
        <p:txBody>
          <a:bodyPr wrap="squar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800" u="none" strike="noStrike" kern="1200" cap="none" spc="0" normalizeH="0" baseline="0" noProof="0" dirty="0">
                <a:ln>
                  <a:noFill/>
                </a:ln>
                <a:solidFill>
                  <a:srgbClr val="4472C4">
                    <a:lumMod val="50000"/>
                  </a:srgbClr>
                </a:solidFill>
                <a:effectLst/>
                <a:uLnTx/>
                <a:uFillTx/>
                <a:latin typeface="Century Gothic" panose="020F0302020204030204"/>
                <a:ea typeface="+mn-ea"/>
                <a:cs typeface="+mn-cs"/>
              </a:rPr>
              <a:t>we hate</a:t>
            </a:r>
          </a:p>
        </p:txBody>
      </p:sp>
      <p:sp>
        <p:nvSpPr>
          <p:cNvPr id="276" name="Rectangle 275">
            <a:extLst>
              <a:ext uri="{FF2B5EF4-FFF2-40B4-BE49-F238E27FC236}">
                <a16:creationId xmlns:a16="http://schemas.microsoft.com/office/drawing/2014/main" id="{C0C2AEF3-3BC4-AAD0-F6C9-4E49EA3986B0}"/>
              </a:ext>
            </a:extLst>
          </p:cNvPr>
          <p:cNvSpPr/>
          <p:nvPr/>
        </p:nvSpPr>
        <p:spPr>
          <a:xfrm>
            <a:off x="260005" y="2499043"/>
            <a:ext cx="421891" cy="415077"/>
          </a:xfrm>
          <a:prstGeom prst="rect">
            <a:avLst/>
          </a:prstGeom>
          <a:solidFill>
            <a:srgbClr val="FFB3D2"/>
          </a:solidFill>
          <a:ln>
            <a:solidFill>
              <a:srgbClr val="FFB3D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800" b="1" dirty="0">
                <a:solidFill>
                  <a:srgbClr val="203864"/>
                </a:solidFill>
                <a:latin typeface="Century Gothic" panose="020F0302020204030204"/>
              </a:rPr>
              <a:t>a</a:t>
            </a:r>
            <a:endParaRPr kumimoji="0" lang="en-GB" sz="2800" b="1" i="0" u="none" strike="noStrike" kern="1200" cap="none" spc="0" normalizeH="0" baseline="0" noProof="0" dirty="0">
              <a:ln>
                <a:noFill/>
              </a:ln>
              <a:solidFill>
                <a:srgbClr val="203864"/>
              </a:solidFill>
              <a:effectLst/>
              <a:uLnTx/>
              <a:uFillTx/>
              <a:latin typeface="Century Gothic" panose="020F0302020204030204"/>
              <a:ea typeface="+mn-ea"/>
              <a:cs typeface="+mn-cs"/>
            </a:endParaRPr>
          </a:p>
        </p:txBody>
      </p:sp>
      <p:sp>
        <p:nvSpPr>
          <p:cNvPr id="277" name="Rectangle 276">
            <a:extLst>
              <a:ext uri="{FF2B5EF4-FFF2-40B4-BE49-F238E27FC236}">
                <a16:creationId xmlns:a16="http://schemas.microsoft.com/office/drawing/2014/main" id="{DE28FC48-128C-9621-8751-A277DED8933D}"/>
              </a:ext>
            </a:extLst>
          </p:cNvPr>
          <p:cNvSpPr/>
          <p:nvPr/>
        </p:nvSpPr>
        <p:spPr>
          <a:xfrm>
            <a:off x="738022" y="2499020"/>
            <a:ext cx="421891" cy="415077"/>
          </a:xfrm>
          <a:prstGeom prst="rect">
            <a:avLst/>
          </a:prstGeom>
          <a:solidFill>
            <a:srgbClr val="FFB3D2"/>
          </a:solidFill>
          <a:ln>
            <a:solidFill>
              <a:srgbClr val="FFB3D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800" b="1" dirty="0">
                <a:solidFill>
                  <a:srgbClr val="203864"/>
                </a:solidFill>
                <a:latin typeface="Century Gothic" panose="020F0302020204030204"/>
              </a:rPr>
              <a:t>m</a:t>
            </a:r>
            <a:endParaRPr kumimoji="0" lang="en-GB" sz="2800" b="1" i="0" u="none" strike="noStrike" kern="1200" cap="none" spc="0" normalizeH="0" baseline="0" noProof="0" dirty="0">
              <a:ln>
                <a:noFill/>
              </a:ln>
              <a:solidFill>
                <a:srgbClr val="203864"/>
              </a:solidFill>
              <a:effectLst/>
              <a:uLnTx/>
              <a:uFillTx/>
              <a:latin typeface="Century Gothic" panose="020F0302020204030204"/>
              <a:ea typeface="+mn-ea"/>
              <a:cs typeface="+mn-cs"/>
            </a:endParaRPr>
          </a:p>
        </p:txBody>
      </p:sp>
      <p:sp>
        <p:nvSpPr>
          <p:cNvPr id="278" name="Rectangle 277">
            <a:extLst>
              <a:ext uri="{FF2B5EF4-FFF2-40B4-BE49-F238E27FC236}">
                <a16:creationId xmlns:a16="http://schemas.microsoft.com/office/drawing/2014/main" id="{09B74891-DC13-5C24-1BE9-C41143EF9CCA}"/>
              </a:ext>
            </a:extLst>
          </p:cNvPr>
          <p:cNvSpPr/>
          <p:nvPr/>
        </p:nvSpPr>
        <p:spPr>
          <a:xfrm>
            <a:off x="1217882" y="2499020"/>
            <a:ext cx="421891" cy="415077"/>
          </a:xfrm>
          <a:prstGeom prst="rect">
            <a:avLst/>
          </a:prstGeom>
          <a:solidFill>
            <a:srgbClr val="FFB3D2"/>
          </a:solidFill>
          <a:ln>
            <a:solidFill>
              <a:srgbClr val="FFB3D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203864"/>
                </a:solidFill>
                <a:effectLst/>
                <a:uLnTx/>
                <a:uFillTx/>
                <a:latin typeface="Century Gothic" panose="020F0302020204030204"/>
                <a:ea typeface="+mn-ea"/>
                <a:cs typeface="+mn-cs"/>
              </a:rPr>
              <a:t>a</a:t>
            </a:r>
            <a:endParaRPr kumimoji="0" lang="en-GB" sz="2800" b="1" i="0" u="none" strike="noStrike" kern="1200" cap="none" spc="0" normalizeH="0" baseline="0" noProof="0" dirty="0">
              <a:ln>
                <a:noFill/>
              </a:ln>
              <a:solidFill>
                <a:srgbClr val="203864"/>
              </a:solidFill>
              <a:effectLst/>
              <a:uLnTx/>
              <a:uFillTx/>
              <a:latin typeface="Century Gothic" panose="020F0302020204030204"/>
              <a:ea typeface="+mn-ea"/>
              <a:cs typeface="+mn-cs"/>
            </a:endParaRPr>
          </a:p>
        </p:txBody>
      </p:sp>
      <p:sp>
        <p:nvSpPr>
          <p:cNvPr id="279" name="Rectangle 278">
            <a:extLst>
              <a:ext uri="{FF2B5EF4-FFF2-40B4-BE49-F238E27FC236}">
                <a16:creationId xmlns:a16="http://schemas.microsoft.com/office/drawing/2014/main" id="{5DC2DCFD-10D8-FFF4-3B82-6910F6E2CEF6}"/>
              </a:ext>
            </a:extLst>
          </p:cNvPr>
          <p:cNvSpPr/>
          <p:nvPr/>
        </p:nvSpPr>
        <p:spPr>
          <a:xfrm>
            <a:off x="1700819" y="2499020"/>
            <a:ext cx="421891" cy="415077"/>
          </a:xfrm>
          <a:prstGeom prst="rect">
            <a:avLst/>
          </a:prstGeom>
          <a:solidFill>
            <a:srgbClr val="FFB3D2"/>
          </a:solidFill>
          <a:ln>
            <a:solidFill>
              <a:srgbClr val="FFB3D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203864"/>
                </a:solidFill>
                <a:effectLst/>
                <a:uLnTx/>
                <a:uFillTx/>
                <a:latin typeface="Century Gothic" panose="020F0302020204030204"/>
                <a:ea typeface="+mn-ea"/>
                <a:cs typeface="+mn-cs"/>
              </a:rPr>
              <a:t>n</a:t>
            </a:r>
            <a:endParaRPr kumimoji="0" lang="en-GB" sz="2800" b="1" i="0" u="none" strike="noStrike" kern="1200" cap="none" spc="0" normalizeH="0" baseline="0" noProof="0" dirty="0">
              <a:ln>
                <a:noFill/>
              </a:ln>
              <a:solidFill>
                <a:srgbClr val="203864"/>
              </a:solidFill>
              <a:effectLst/>
              <a:uLnTx/>
              <a:uFillTx/>
              <a:latin typeface="Century Gothic" panose="020F0302020204030204"/>
              <a:ea typeface="+mn-ea"/>
              <a:cs typeface="+mn-cs"/>
            </a:endParaRPr>
          </a:p>
        </p:txBody>
      </p:sp>
      <p:sp>
        <p:nvSpPr>
          <p:cNvPr id="441" name="Rectangle 440">
            <a:extLst>
              <a:ext uri="{FF2B5EF4-FFF2-40B4-BE49-F238E27FC236}">
                <a16:creationId xmlns:a16="http://schemas.microsoft.com/office/drawing/2014/main" id="{3C7A4BAF-BF5B-AFCD-0FAA-521F03DFC72E}"/>
              </a:ext>
            </a:extLst>
          </p:cNvPr>
          <p:cNvSpPr/>
          <p:nvPr/>
        </p:nvSpPr>
        <p:spPr>
          <a:xfrm>
            <a:off x="731985" y="2488774"/>
            <a:ext cx="421891" cy="415077"/>
          </a:xfrm>
          <a:prstGeom prst="rect">
            <a:avLst/>
          </a:prstGeom>
          <a:solidFill>
            <a:srgbClr val="FF6DA8"/>
          </a:solidFill>
          <a:ln>
            <a:solidFill>
              <a:srgbClr val="FF6DA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800" b="1" i="0" u="none" strike="noStrike" kern="1200" cap="none" spc="0" normalizeH="0" baseline="0" noProof="0" dirty="0">
              <a:ln>
                <a:noFill/>
              </a:ln>
              <a:solidFill>
                <a:srgbClr val="203864"/>
              </a:solidFill>
              <a:effectLst/>
              <a:uLnTx/>
              <a:uFillTx/>
              <a:latin typeface="Century Gothic" panose="020F0302020204030204"/>
              <a:ea typeface="+mn-ea"/>
              <a:cs typeface="+mn-cs"/>
            </a:endParaRPr>
          </a:p>
        </p:txBody>
      </p:sp>
      <p:sp>
        <p:nvSpPr>
          <p:cNvPr id="443" name="Rectangle 442">
            <a:extLst>
              <a:ext uri="{FF2B5EF4-FFF2-40B4-BE49-F238E27FC236}">
                <a16:creationId xmlns:a16="http://schemas.microsoft.com/office/drawing/2014/main" id="{781791D2-50A4-F4EA-16BC-71BE7D9FC379}"/>
              </a:ext>
            </a:extLst>
          </p:cNvPr>
          <p:cNvSpPr/>
          <p:nvPr/>
        </p:nvSpPr>
        <p:spPr>
          <a:xfrm>
            <a:off x="2918375" y="2486845"/>
            <a:ext cx="421891" cy="415077"/>
          </a:xfrm>
          <a:prstGeom prst="rect">
            <a:avLst/>
          </a:prstGeom>
          <a:solidFill>
            <a:srgbClr val="FFB3D2"/>
          </a:solidFill>
          <a:ln>
            <a:solidFill>
              <a:srgbClr val="FFB3D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203864"/>
                </a:solidFill>
                <a:effectLst/>
                <a:uLnTx/>
                <a:uFillTx/>
                <a:latin typeface="Century Gothic" panose="020F0302020204030204"/>
                <a:ea typeface="+mn-ea"/>
                <a:cs typeface="+mn-cs"/>
              </a:rPr>
              <a:t>o</a:t>
            </a:r>
            <a:endParaRPr kumimoji="0" lang="en-GB" sz="2800" b="1" i="0" u="none" strike="noStrike" kern="1200" cap="none" spc="0" normalizeH="0" baseline="0" noProof="0" dirty="0">
              <a:ln>
                <a:noFill/>
              </a:ln>
              <a:solidFill>
                <a:srgbClr val="203864"/>
              </a:solidFill>
              <a:effectLst/>
              <a:uLnTx/>
              <a:uFillTx/>
              <a:latin typeface="Century Gothic" panose="020F0302020204030204"/>
              <a:ea typeface="+mn-ea"/>
              <a:cs typeface="+mn-cs"/>
            </a:endParaRPr>
          </a:p>
        </p:txBody>
      </p:sp>
      <p:sp>
        <p:nvSpPr>
          <p:cNvPr id="444" name="Rectangle 443">
            <a:extLst>
              <a:ext uri="{FF2B5EF4-FFF2-40B4-BE49-F238E27FC236}">
                <a16:creationId xmlns:a16="http://schemas.microsoft.com/office/drawing/2014/main" id="{8654F6E7-4298-185D-EC88-EDD244E3B40F}"/>
              </a:ext>
            </a:extLst>
          </p:cNvPr>
          <p:cNvSpPr/>
          <p:nvPr/>
        </p:nvSpPr>
        <p:spPr>
          <a:xfrm>
            <a:off x="1230368" y="2499019"/>
            <a:ext cx="421891" cy="415077"/>
          </a:xfrm>
          <a:prstGeom prst="rect">
            <a:avLst/>
          </a:prstGeom>
          <a:solidFill>
            <a:srgbClr val="FF6DA8"/>
          </a:solidFill>
          <a:ln>
            <a:solidFill>
              <a:srgbClr val="FF6DA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800" b="1" i="0" u="none" strike="noStrike" kern="1200" cap="none" spc="0" normalizeH="0" baseline="0" noProof="0" dirty="0">
              <a:ln>
                <a:noFill/>
              </a:ln>
              <a:solidFill>
                <a:srgbClr val="203864"/>
              </a:solidFill>
              <a:effectLst/>
              <a:uLnTx/>
              <a:uFillTx/>
              <a:latin typeface="Century Gothic" panose="020F0302020204030204"/>
              <a:ea typeface="+mn-ea"/>
              <a:cs typeface="+mn-cs"/>
            </a:endParaRPr>
          </a:p>
        </p:txBody>
      </p:sp>
      <p:sp>
        <p:nvSpPr>
          <p:cNvPr id="445" name="Rectangle 444">
            <a:extLst>
              <a:ext uri="{FF2B5EF4-FFF2-40B4-BE49-F238E27FC236}">
                <a16:creationId xmlns:a16="http://schemas.microsoft.com/office/drawing/2014/main" id="{2C717EA4-CED0-C05A-71DA-19D79CFEF57D}"/>
              </a:ext>
            </a:extLst>
          </p:cNvPr>
          <p:cNvSpPr/>
          <p:nvPr/>
        </p:nvSpPr>
        <p:spPr>
          <a:xfrm>
            <a:off x="3404272" y="2486845"/>
            <a:ext cx="421891" cy="415077"/>
          </a:xfrm>
          <a:prstGeom prst="rect">
            <a:avLst/>
          </a:prstGeom>
          <a:solidFill>
            <a:srgbClr val="FFB3D2"/>
          </a:solidFill>
          <a:ln>
            <a:solidFill>
              <a:srgbClr val="FFB3D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800" b="1" dirty="0">
                <a:solidFill>
                  <a:srgbClr val="203864"/>
                </a:solidFill>
                <a:latin typeface="Century Gothic" panose="020F0302020204030204"/>
              </a:rPr>
              <a:t>d</a:t>
            </a:r>
            <a:endParaRPr kumimoji="0" lang="en-GB" sz="2800" b="1" i="0" u="none" strike="noStrike" kern="1200" cap="none" spc="0" normalizeH="0" baseline="0" noProof="0" dirty="0">
              <a:ln>
                <a:noFill/>
              </a:ln>
              <a:solidFill>
                <a:srgbClr val="203864"/>
              </a:solidFill>
              <a:effectLst/>
              <a:uLnTx/>
              <a:uFillTx/>
              <a:latin typeface="Century Gothic" panose="020F0302020204030204"/>
              <a:ea typeface="+mn-ea"/>
              <a:cs typeface="+mn-cs"/>
            </a:endParaRPr>
          </a:p>
        </p:txBody>
      </p:sp>
      <p:sp>
        <p:nvSpPr>
          <p:cNvPr id="446" name="Rectangle 445">
            <a:extLst>
              <a:ext uri="{FF2B5EF4-FFF2-40B4-BE49-F238E27FC236}">
                <a16:creationId xmlns:a16="http://schemas.microsoft.com/office/drawing/2014/main" id="{2D272C6B-9FC9-7A54-0485-46D76C18D36C}"/>
              </a:ext>
            </a:extLst>
          </p:cNvPr>
          <p:cNvSpPr/>
          <p:nvPr/>
        </p:nvSpPr>
        <p:spPr>
          <a:xfrm>
            <a:off x="3903449" y="2486845"/>
            <a:ext cx="421891" cy="415077"/>
          </a:xfrm>
          <a:prstGeom prst="rect">
            <a:avLst/>
          </a:prstGeom>
          <a:solidFill>
            <a:srgbClr val="FFB3D2"/>
          </a:solidFill>
          <a:ln>
            <a:solidFill>
              <a:srgbClr val="FFB3D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800" b="1" dirty="0">
                <a:solidFill>
                  <a:srgbClr val="203864"/>
                </a:solidFill>
                <a:latin typeface="Century Gothic" panose="020F0302020204030204"/>
              </a:rPr>
              <a:t>i</a:t>
            </a:r>
            <a:endParaRPr kumimoji="0" lang="en-GB" sz="2800" b="1" i="0" u="none" strike="noStrike" kern="1200" cap="none" spc="0" normalizeH="0" baseline="0" noProof="0" dirty="0">
              <a:ln>
                <a:noFill/>
              </a:ln>
              <a:solidFill>
                <a:srgbClr val="203864"/>
              </a:solidFill>
              <a:effectLst/>
              <a:uLnTx/>
              <a:uFillTx/>
              <a:latin typeface="Century Gothic" panose="020F0302020204030204"/>
              <a:ea typeface="+mn-ea"/>
              <a:cs typeface="+mn-cs"/>
            </a:endParaRPr>
          </a:p>
        </p:txBody>
      </p:sp>
      <p:sp>
        <p:nvSpPr>
          <p:cNvPr id="447" name="Rectangle 446">
            <a:extLst>
              <a:ext uri="{FF2B5EF4-FFF2-40B4-BE49-F238E27FC236}">
                <a16:creationId xmlns:a16="http://schemas.microsoft.com/office/drawing/2014/main" id="{684B7E04-BE98-D214-C674-29B669ECE724}"/>
              </a:ext>
            </a:extLst>
          </p:cNvPr>
          <p:cNvSpPr/>
          <p:nvPr/>
        </p:nvSpPr>
        <p:spPr>
          <a:xfrm>
            <a:off x="4389346" y="2486845"/>
            <a:ext cx="421891" cy="415077"/>
          </a:xfrm>
          <a:prstGeom prst="rect">
            <a:avLst/>
          </a:prstGeom>
          <a:solidFill>
            <a:srgbClr val="FFB3D2"/>
          </a:solidFill>
          <a:ln>
            <a:solidFill>
              <a:srgbClr val="FFB3D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203864"/>
                </a:solidFill>
                <a:effectLst/>
                <a:uLnTx/>
                <a:uFillTx/>
                <a:latin typeface="Century Gothic" panose="020F0302020204030204"/>
                <a:ea typeface="+mn-ea"/>
                <a:cs typeface="+mn-cs"/>
              </a:rPr>
              <a:t>a</a:t>
            </a:r>
            <a:endParaRPr kumimoji="0" lang="en-GB" sz="2800" b="1" i="0" u="none" strike="noStrike" kern="1200" cap="none" spc="0" normalizeH="0" baseline="0" noProof="0" dirty="0">
              <a:ln>
                <a:noFill/>
              </a:ln>
              <a:solidFill>
                <a:srgbClr val="203864"/>
              </a:solidFill>
              <a:effectLst/>
              <a:uLnTx/>
              <a:uFillTx/>
              <a:latin typeface="Century Gothic" panose="020F0302020204030204"/>
              <a:ea typeface="+mn-ea"/>
              <a:cs typeface="+mn-cs"/>
            </a:endParaRPr>
          </a:p>
        </p:txBody>
      </p:sp>
      <p:sp>
        <p:nvSpPr>
          <p:cNvPr id="448" name="Rectangle 447">
            <a:extLst>
              <a:ext uri="{FF2B5EF4-FFF2-40B4-BE49-F238E27FC236}">
                <a16:creationId xmlns:a16="http://schemas.microsoft.com/office/drawing/2014/main" id="{1C61DB94-FCDC-F2B2-596F-23504884077E}"/>
              </a:ext>
            </a:extLst>
          </p:cNvPr>
          <p:cNvSpPr/>
          <p:nvPr/>
        </p:nvSpPr>
        <p:spPr>
          <a:xfrm>
            <a:off x="4868118" y="2498682"/>
            <a:ext cx="421891" cy="415077"/>
          </a:xfrm>
          <a:prstGeom prst="rect">
            <a:avLst/>
          </a:prstGeom>
          <a:solidFill>
            <a:srgbClr val="FFB3D2"/>
          </a:solidFill>
          <a:ln>
            <a:solidFill>
              <a:srgbClr val="FFB3D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203864"/>
                </a:solidFill>
                <a:effectLst/>
                <a:uLnTx/>
                <a:uFillTx/>
                <a:latin typeface="Century Gothic" panose="020F0302020204030204"/>
                <a:ea typeface="+mn-ea"/>
                <a:cs typeface="+mn-cs"/>
              </a:rPr>
              <a:t>m</a:t>
            </a:r>
            <a:endParaRPr kumimoji="0" lang="en-GB" sz="2800" b="1" i="0" u="none" strike="noStrike" kern="1200" cap="none" spc="0" normalizeH="0" baseline="0" noProof="0" dirty="0">
              <a:ln>
                <a:noFill/>
              </a:ln>
              <a:solidFill>
                <a:srgbClr val="203864"/>
              </a:solidFill>
              <a:effectLst/>
              <a:uLnTx/>
              <a:uFillTx/>
              <a:latin typeface="Century Gothic" panose="020F0302020204030204"/>
              <a:ea typeface="+mn-ea"/>
              <a:cs typeface="+mn-cs"/>
            </a:endParaRPr>
          </a:p>
        </p:txBody>
      </p:sp>
      <p:sp>
        <p:nvSpPr>
          <p:cNvPr id="449" name="Rectangle 448">
            <a:extLst>
              <a:ext uri="{FF2B5EF4-FFF2-40B4-BE49-F238E27FC236}">
                <a16:creationId xmlns:a16="http://schemas.microsoft.com/office/drawing/2014/main" id="{E863EE63-966E-41B9-72B7-E0B3399149D1}"/>
              </a:ext>
            </a:extLst>
          </p:cNvPr>
          <p:cNvSpPr/>
          <p:nvPr/>
        </p:nvSpPr>
        <p:spPr>
          <a:xfrm>
            <a:off x="5348295" y="2497603"/>
            <a:ext cx="421891" cy="415077"/>
          </a:xfrm>
          <a:prstGeom prst="rect">
            <a:avLst/>
          </a:prstGeom>
          <a:solidFill>
            <a:srgbClr val="FFB3D2"/>
          </a:solidFill>
          <a:ln>
            <a:solidFill>
              <a:srgbClr val="FFB3D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203864"/>
                </a:solidFill>
                <a:effectLst/>
                <a:uLnTx/>
                <a:uFillTx/>
                <a:latin typeface="Century Gothic" panose="020F0302020204030204"/>
                <a:ea typeface="+mn-ea"/>
                <a:cs typeface="+mn-cs"/>
              </a:rPr>
              <a:t>o</a:t>
            </a:r>
            <a:endParaRPr kumimoji="0" lang="en-GB" sz="2800" b="1" i="0" u="none" strike="noStrike" kern="1200" cap="none" spc="0" normalizeH="0" baseline="0" noProof="0" dirty="0">
              <a:ln>
                <a:noFill/>
              </a:ln>
              <a:solidFill>
                <a:srgbClr val="203864"/>
              </a:solidFill>
              <a:effectLst/>
              <a:uLnTx/>
              <a:uFillTx/>
              <a:latin typeface="Century Gothic" panose="020F0302020204030204"/>
              <a:ea typeface="+mn-ea"/>
              <a:cs typeface="+mn-cs"/>
            </a:endParaRPr>
          </a:p>
        </p:txBody>
      </p:sp>
      <p:sp>
        <p:nvSpPr>
          <p:cNvPr id="450" name="Rectangle 449">
            <a:extLst>
              <a:ext uri="{FF2B5EF4-FFF2-40B4-BE49-F238E27FC236}">
                <a16:creationId xmlns:a16="http://schemas.microsoft.com/office/drawing/2014/main" id="{82822CF8-A513-A450-FC0A-A39520D825AB}"/>
              </a:ext>
            </a:extLst>
          </p:cNvPr>
          <p:cNvSpPr/>
          <p:nvPr/>
        </p:nvSpPr>
        <p:spPr>
          <a:xfrm>
            <a:off x="5827067" y="2509440"/>
            <a:ext cx="421891" cy="415077"/>
          </a:xfrm>
          <a:prstGeom prst="rect">
            <a:avLst/>
          </a:prstGeom>
          <a:solidFill>
            <a:srgbClr val="FFB3D2"/>
          </a:solidFill>
          <a:ln>
            <a:solidFill>
              <a:srgbClr val="FFB3D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800" b="1" dirty="0">
                <a:solidFill>
                  <a:srgbClr val="203864"/>
                </a:solidFill>
                <a:latin typeface="Century Gothic" panose="020F0302020204030204"/>
              </a:rPr>
              <a:t>s</a:t>
            </a:r>
            <a:endParaRPr kumimoji="0" lang="en-GB" sz="2800" b="1" i="0" u="none" strike="noStrike" kern="1200" cap="none" spc="0" normalizeH="0" baseline="0" noProof="0" dirty="0">
              <a:ln>
                <a:noFill/>
              </a:ln>
              <a:solidFill>
                <a:srgbClr val="203864"/>
              </a:solidFill>
              <a:effectLst/>
              <a:uLnTx/>
              <a:uFillTx/>
              <a:latin typeface="Century Gothic" panose="020F0302020204030204"/>
              <a:ea typeface="+mn-ea"/>
              <a:cs typeface="+mn-cs"/>
            </a:endParaRPr>
          </a:p>
        </p:txBody>
      </p:sp>
      <p:sp>
        <p:nvSpPr>
          <p:cNvPr id="451" name="Rectangle 450">
            <a:extLst>
              <a:ext uri="{FF2B5EF4-FFF2-40B4-BE49-F238E27FC236}">
                <a16:creationId xmlns:a16="http://schemas.microsoft.com/office/drawing/2014/main" id="{A5ED7759-4807-08D3-6F29-1F290A345F65}"/>
              </a:ext>
            </a:extLst>
          </p:cNvPr>
          <p:cNvSpPr/>
          <p:nvPr/>
        </p:nvSpPr>
        <p:spPr>
          <a:xfrm>
            <a:off x="3404272" y="2477533"/>
            <a:ext cx="421891" cy="415077"/>
          </a:xfrm>
          <a:prstGeom prst="rect">
            <a:avLst/>
          </a:prstGeom>
          <a:solidFill>
            <a:srgbClr val="FF6DA8"/>
          </a:solidFill>
          <a:ln>
            <a:solidFill>
              <a:srgbClr val="FF6DA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800" b="1" i="0" u="none" strike="noStrike" kern="1200" cap="none" spc="0" normalizeH="0" baseline="0" noProof="0" dirty="0">
              <a:ln>
                <a:noFill/>
              </a:ln>
              <a:solidFill>
                <a:srgbClr val="203864"/>
              </a:solidFill>
              <a:effectLst/>
              <a:uLnTx/>
              <a:uFillTx/>
              <a:latin typeface="Century Gothic" panose="020F0302020204030204"/>
              <a:ea typeface="+mn-ea"/>
              <a:cs typeface="+mn-cs"/>
            </a:endParaRPr>
          </a:p>
        </p:txBody>
      </p:sp>
      <p:sp>
        <p:nvSpPr>
          <p:cNvPr id="452" name="Rectangle 451">
            <a:extLst>
              <a:ext uri="{FF2B5EF4-FFF2-40B4-BE49-F238E27FC236}">
                <a16:creationId xmlns:a16="http://schemas.microsoft.com/office/drawing/2014/main" id="{3A1AF8F5-0F48-9AF0-C6C5-E9FE281E3B2C}"/>
              </a:ext>
            </a:extLst>
          </p:cNvPr>
          <p:cNvSpPr/>
          <p:nvPr/>
        </p:nvSpPr>
        <p:spPr>
          <a:xfrm>
            <a:off x="3891930" y="2479125"/>
            <a:ext cx="421891" cy="415077"/>
          </a:xfrm>
          <a:prstGeom prst="rect">
            <a:avLst/>
          </a:prstGeom>
          <a:solidFill>
            <a:srgbClr val="FF6DA8"/>
          </a:solidFill>
          <a:ln>
            <a:solidFill>
              <a:srgbClr val="FF6DA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800" b="1" i="0" u="none" strike="noStrike" kern="1200" cap="none" spc="0" normalizeH="0" baseline="0" noProof="0" dirty="0">
              <a:ln>
                <a:noFill/>
              </a:ln>
              <a:solidFill>
                <a:srgbClr val="203864"/>
              </a:solidFill>
              <a:effectLst/>
              <a:uLnTx/>
              <a:uFillTx/>
              <a:latin typeface="Century Gothic" panose="020F0302020204030204"/>
              <a:ea typeface="+mn-ea"/>
              <a:cs typeface="+mn-cs"/>
            </a:endParaRPr>
          </a:p>
        </p:txBody>
      </p:sp>
      <p:sp>
        <p:nvSpPr>
          <p:cNvPr id="453" name="Rectangle 452">
            <a:extLst>
              <a:ext uri="{FF2B5EF4-FFF2-40B4-BE49-F238E27FC236}">
                <a16:creationId xmlns:a16="http://schemas.microsoft.com/office/drawing/2014/main" id="{26AE1199-6A30-D3A8-2185-099FD23812EC}"/>
              </a:ext>
            </a:extLst>
          </p:cNvPr>
          <p:cNvSpPr/>
          <p:nvPr/>
        </p:nvSpPr>
        <p:spPr>
          <a:xfrm>
            <a:off x="4379555" y="2478612"/>
            <a:ext cx="421891" cy="415077"/>
          </a:xfrm>
          <a:prstGeom prst="rect">
            <a:avLst/>
          </a:prstGeom>
          <a:solidFill>
            <a:srgbClr val="FF6DA8"/>
          </a:solidFill>
          <a:ln>
            <a:solidFill>
              <a:srgbClr val="FF6DA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800" b="1" i="0" u="none" strike="noStrike" kern="1200" cap="none" spc="0" normalizeH="0" baseline="0" noProof="0" dirty="0">
              <a:ln>
                <a:noFill/>
              </a:ln>
              <a:solidFill>
                <a:srgbClr val="203864"/>
              </a:solidFill>
              <a:effectLst/>
              <a:uLnTx/>
              <a:uFillTx/>
              <a:latin typeface="Century Gothic" panose="020F0302020204030204"/>
              <a:ea typeface="+mn-ea"/>
              <a:cs typeface="+mn-cs"/>
            </a:endParaRPr>
          </a:p>
        </p:txBody>
      </p:sp>
      <p:sp>
        <p:nvSpPr>
          <p:cNvPr id="454" name="Rectangle 453">
            <a:extLst>
              <a:ext uri="{FF2B5EF4-FFF2-40B4-BE49-F238E27FC236}">
                <a16:creationId xmlns:a16="http://schemas.microsoft.com/office/drawing/2014/main" id="{73F1B900-7904-F53D-B9F8-4FF5AE88D3CF}"/>
              </a:ext>
            </a:extLst>
          </p:cNvPr>
          <p:cNvSpPr/>
          <p:nvPr/>
        </p:nvSpPr>
        <p:spPr>
          <a:xfrm>
            <a:off x="5356014" y="2498116"/>
            <a:ext cx="421891" cy="415077"/>
          </a:xfrm>
          <a:prstGeom prst="rect">
            <a:avLst/>
          </a:prstGeom>
          <a:solidFill>
            <a:srgbClr val="FF6DA8"/>
          </a:solidFill>
          <a:ln>
            <a:solidFill>
              <a:srgbClr val="FF6DA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800" b="1" i="0" u="none" strike="noStrike" kern="1200" cap="none" spc="0" normalizeH="0" baseline="0" noProof="0" dirty="0">
              <a:ln>
                <a:noFill/>
              </a:ln>
              <a:solidFill>
                <a:srgbClr val="203864"/>
              </a:solidFill>
              <a:effectLst/>
              <a:uLnTx/>
              <a:uFillTx/>
              <a:latin typeface="Century Gothic" panose="020F0302020204030204"/>
              <a:ea typeface="+mn-ea"/>
              <a:cs typeface="+mn-cs"/>
            </a:endParaRPr>
          </a:p>
        </p:txBody>
      </p:sp>
      <p:sp>
        <p:nvSpPr>
          <p:cNvPr id="455" name="Rectangle 454">
            <a:extLst>
              <a:ext uri="{FF2B5EF4-FFF2-40B4-BE49-F238E27FC236}">
                <a16:creationId xmlns:a16="http://schemas.microsoft.com/office/drawing/2014/main" id="{F4A05B4F-1623-C747-C55F-D0BE6699A41D}"/>
              </a:ext>
            </a:extLst>
          </p:cNvPr>
          <p:cNvSpPr/>
          <p:nvPr/>
        </p:nvSpPr>
        <p:spPr>
          <a:xfrm>
            <a:off x="5843639" y="2497603"/>
            <a:ext cx="421891" cy="415077"/>
          </a:xfrm>
          <a:prstGeom prst="rect">
            <a:avLst/>
          </a:prstGeom>
          <a:solidFill>
            <a:srgbClr val="FF6DA8"/>
          </a:solidFill>
          <a:ln>
            <a:solidFill>
              <a:srgbClr val="FF6DA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800" b="1" i="0" u="none" strike="noStrike" kern="1200" cap="none" spc="0" normalizeH="0" baseline="0" noProof="0" dirty="0">
              <a:ln>
                <a:noFill/>
              </a:ln>
              <a:solidFill>
                <a:srgbClr val="203864"/>
              </a:solidFill>
              <a:effectLst/>
              <a:uLnTx/>
              <a:uFillTx/>
              <a:latin typeface="Century Gothic" panose="020F0302020204030204"/>
              <a:ea typeface="+mn-ea"/>
              <a:cs typeface="+mn-cs"/>
            </a:endParaRPr>
          </a:p>
        </p:txBody>
      </p:sp>
      <p:sp>
        <p:nvSpPr>
          <p:cNvPr id="456" name="TextBox 455">
            <a:extLst>
              <a:ext uri="{FF2B5EF4-FFF2-40B4-BE49-F238E27FC236}">
                <a16:creationId xmlns:a16="http://schemas.microsoft.com/office/drawing/2014/main" id="{7B7CC0E3-C249-96C5-68BD-037573BF1532}"/>
              </a:ext>
            </a:extLst>
          </p:cNvPr>
          <p:cNvSpPr txBox="1"/>
          <p:nvPr/>
        </p:nvSpPr>
        <p:spPr>
          <a:xfrm>
            <a:off x="7957992" y="3026141"/>
            <a:ext cx="2344271" cy="578882"/>
          </a:xfrm>
          <a:prstGeom prst="roundRect">
            <a:avLst/>
          </a:prstGeom>
          <a:noFill/>
          <a:ln>
            <a:solidFill>
              <a:schemeClr val="accent5">
                <a:lumMod val="50000"/>
              </a:schemeClr>
            </a:solidFill>
          </a:ln>
        </p:spPr>
        <p:txBody>
          <a:bodyPr wrap="squar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2800" dirty="0">
                <a:solidFill>
                  <a:srgbClr val="4472C4">
                    <a:lumMod val="50000"/>
                  </a:srgbClr>
                </a:solidFill>
                <a:latin typeface="Century Gothic" panose="020F0302020204030204"/>
              </a:rPr>
              <a:t>w</a:t>
            </a:r>
            <a:r>
              <a:rPr kumimoji="0" lang="en-GB" sz="2800" u="none" strike="noStrike" kern="1200" cap="none" spc="0" normalizeH="0" baseline="0" noProof="0" dirty="0">
                <a:ln>
                  <a:noFill/>
                </a:ln>
                <a:solidFill>
                  <a:srgbClr val="4472C4">
                    <a:lumMod val="50000"/>
                  </a:srgbClr>
                </a:solidFill>
                <a:effectLst/>
                <a:uLnTx/>
                <a:uFillTx/>
                <a:latin typeface="Century Gothic" panose="020F0302020204030204"/>
                <a:ea typeface="+mn-ea"/>
                <a:cs typeface="+mn-cs"/>
              </a:rPr>
              <a:t>e prepare</a:t>
            </a:r>
          </a:p>
        </p:txBody>
      </p:sp>
      <p:sp>
        <p:nvSpPr>
          <p:cNvPr id="457" name="Rectangle 456">
            <a:extLst>
              <a:ext uri="{FF2B5EF4-FFF2-40B4-BE49-F238E27FC236}">
                <a16:creationId xmlns:a16="http://schemas.microsoft.com/office/drawing/2014/main" id="{867456FE-C26D-B727-6C04-DDDC74A18727}"/>
              </a:ext>
            </a:extLst>
          </p:cNvPr>
          <p:cNvSpPr/>
          <p:nvPr/>
        </p:nvSpPr>
        <p:spPr>
          <a:xfrm>
            <a:off x="7189759" y="2492249"/>
            <a:ext cx="421891" cy="415077"/>
          </a:xfrm>
          <a:prstGeom prst="rect">
            <a:avLst/>
          </a:prstGeom>
          <a:solidFill>
            <a:srgbClr val="FFB3D2"/>
          </a:solidFill>
          <a:ln>
            <a:solidFill>
              <a:srgbClr val="FFB3D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800" b="1" dirty="0">
                <a:solidFill>
                  <a:srgbClr val="203864"/>
                </a:solidFill>
                <a:latin typeface="Century Gothic" panose="020F0302020204030204"/>
              </a:rPr>
              <a:t>p</a:t>
            </a:r>
            <a:endParaRPr kumimoji="0" lang="en-GB" sz="2800" b="1" i="0" u="none" strike="noStrike" kern="1200" cap="none" spc="0" normalizeH="0" baseline="0" noProof="0" dirty="0">
              <a:ln>
                <a:noFill/>
              </a:ln>
              <a:solidFill>
                <a:srgbClr val="203864"/>
              </a:solidFill>
              <a:effectLst/>
              <a:uLnTx/>
              <a:uFillTx/>
              <a:latin typeface="Century Gothic" panose="020F0302020204030204"/>
              <a:ea typeface="+mn-ea"/>
              <a:cs typeface="+mn-cs"/>
            </a:endParaRPr>
          </a:p>
        </p:txBody>
      </p:sp>
      <p:sp>
        <p:nvSpPr>
          <p:cNvPr id="458" name="Rectangle 457">
            <a:extLst>
              <a:ext uri="{FF2B5EF4-FFF2-40B4-BE49-F238E27FC236}">
                <a16:creationId xmlns:a16="http://schemas.microsoft.com/office/drawing/2014/main" id="{15920DFF-EF6C-7F0E-4F1D-85447661C266}"/>
              </a:ext>
            </a:extLst>
          </p:cNvPr>
          <p:cNvSpPr/>
          <p:nvPr/>
        </p:nvSpPr>
        <p:spPr>
          <a:xfrm>
            <a:off x="7675656" y="2492249"/>
            <a:ext cx="421891" cy="415077"/>
          </a:xfrm>
          <a:prstGeom prst="rect">
            <a:avLst/>
          </a:prstGeom>
          <a:solidFill>
            <a:srgbClr val="FFB3D2"/>
          </a:solidFill>
          <a:ln>
            <a:solidFill>
              <a:srgbClr val="FFB3D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800" b="1" noProof="0" dirty="0">
                <a:solidFill>
                  <a:srgbClr val="203864"/>
                </a:solidFill>
                <a:latin typeface="Century Gothic" panose="020F0302020204030204"/>
              </a:rPr>
              <a:t>r</a:t>
            </a:r>
            <a:endParaRPr kumimoji="0" lang="en-GB" sz="2800" b="1" i="0" u="none" strike="noStrike" kern="1200" cap="none" spc="0" normalizeH="0" baseline="0" noProof="0" dirty="0">
              <a:ln>
                <a:noFill/>
              </a:ln>
              <a:solidFill>
                <a:srgbClr val="203864"/>
              </a:solidFill>
              <a:effectLst/>
              <a:uLnTx/>
              <a:uFillTx/>
              <a:latin typeface="Century Gothic" panose="020F0302020204030204"/>
              <a:ea typeface="+mn-ea"/>
              <a:cs typeface="+mn-cs"/>
            </a:endParaRPr>
          </a:p>
        </p:txBody>
      </p:sp>
      <p:sp>
        <p:nvSpPr>
          <p:cNvPr id="459" name="Rectangle 458">
            <a:extLst>
              <a:ext uri="{FF2B5EF4-FFF2-40B4-BE49-F238E27FC236}">
                <a16:creationId xmlns:a16="http://schemas.microsoft.com/office/drawing/2014/main" id="{63E8AB6D-BDA2-55C5-A791-E2050B656A25}"/>
              </a:ext>
            </a:extLst>
          </p:cNvPr>
          <p:cNvSpPr/>
          <p:nvPr/>
        </p:nvSpPr>
        <p:spPr>
          <a:xfrm>
            <a:off x="8174833" y="2492249"/>
            <a:ext cx="421891" cy="415077"/>
          </a:xfrm>
          <a:prstGeom prst="rect">
            <a:avLst/>
          </a:prstGeom>
          <a:solidFill>
            <a:srgbClr val="FFB3D2"/>
          </a:solidFill>
          <a:ln>
            <a:solidFill>
              <a:srgbClr val="FFB3D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800" b="1" noProof="0" dirty="0">
                <a:solidFill>
                  <a:srgbClr val="203864"/>
                </a:solidFill>
                <a:latin typeface="Century Gothic" panose="020F0302020204030204"/>
              </a:rPr>
              <a:t>e</a:t>
            </a:r>
            <a:endParaRPr kumimoji="0" lang="en-GB" sz="2800" b="1" i="0" u="none" strike="noStrike" kern="1200" cap="none" spc="0" normalizeH="0" baseline="0" noProof="0" dirty="0">
              <a:ln>
                <a:noFill/>
              </a:ln>
              <a:solidFill>
                <a:srgbClr val="203864"/>
              </a:solidFill>
              <a:effectLst/>
              <a:uLnTx/>
              <a:uFillTx/>
              <a:latin typeface="Century Gothic" panose="020F0302020204030204"/>
              <a:ea typeface="+mn-ea"/>
              <a:cs typeface="+mn-cs"/>
            </a:endParaRPr>
          </a:p>
        </p:txBody>
      </p:sp>
      <p:sp>
        <p:nvSpPr>
          <p:cNvPr id="460" name="Rectangle 459">
            <a:extLst>
              <a:ext uri="{FF2B5EF4-FFF2-40B4-BE49-F238E27FC236}">
                <a16:creationId xmlns:a16="http://schemas.microsoft.com/office/drawing/2014/main" id="{F2E7C94A-5DA3-7AAC-6736-7671A8D93D0A}"/>
              </a:ext>
            </a:extLst>
          </p:cNvPr>
          <p:cNvSpPr/>
          <p:nvPr/>
        </p:nvSpPr>
        <p:spPr>
          <a:xfrm>
            <a:off x="8660730" y="2492249"/>
            <a:ext cx="421891" cy="415077"/>
          </a:xfrm>
          <a:prstGeom prst="rect">
            <a:avLst/>
          </a:prstGeom>
          <a:solidFill>
            <a:srgbClr val="FFB3D2"/>
          </a:solidFill>
          <a:ln>
            <a:solidFill>
              <a:srgbClr val="FFB3D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800" b="1" dirty="0">
                <a:solidFill>
                  <a:srgbClr val="203864"/>
                </a:solidFill>
                <a:latin typeface="Century Gothic" panose="020F0302020204030204"/>
              </a:rPr>
              <a:t>p</a:t>
            </a:r>
            <a:endParaRPr kumimoji="0" lang="en-GB" sz="2800" b="1" i="0" u="none" strike="noStrike" kern="1200" cap="none" spc="0" normalizeH="0" baseline="0" noProof="0" dirty="0">
              <a:ln>
                <a:noFill/>
              </a:ln>
              <a:solidFill>
                <a:srgbClr val="203864"/>
              </a:solidFill>
              <a:effectLst/>
              <a:uLnTx/>
              <a:uFillTx/>
              <a:latin typeface="Century Gothic" panose="020F0302020204030204"/>
              <a:ea typeface="+mn-ea"/>
              <a:cs typeface="+mn-cs"/>
            </a:endParaRPr>
          </a:p>
        </p:txBody>
      </p:sp>
      <p:sp>
        <p:nvSpPr>
          <p:cNvPr id="461" name="Rectangle 460">
            <a:extLst>
              <a:ext uri="{FF2B5EF4-FFF2-40B4-BE49-F238E27FC236}">
                <a16:creationId xmlns:a16="http://schemas.microsoft.com/office/drawing/2014/main" id="{F3D778C6-D9A2-21C1-B03A-11C1897C85B0}"/>
              </a:ext>
            </a:extLst>
          </p:cNvPr>
          <p:cNvSpPr/>
          <p:nvPr/>
        </p:nvSpPr>
        <p:spPr>
          <a:xfrm>
            <a:off x="9139502" y="2504086"/>
            <a:ext cx="421891" cy="415077"/>
          </a:xfrm>
          <a:prstGeom prst="rect">
            <a:avLst/>
          </a:prstGeom>
          <a:solidFill>
            <a:srgbClr val="FFB3D2"/>
          </a:solidFill>
          <a:ln>
            <a:solidFill>
              <a:srgbClr val="FFB3D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800" b="1" dirty="0">
                <a:solidFill>
                  <a:srgbClr val="203864"/>
                </a:solidFill>
                <a:latin typeface="Century Gothic" panose="020F0302020204030204"/>
              </a:rPr>
              <a:t>a</a:t>
            </a:r>
            <a:endParaRPr kumimoji="0" lang="en-GB" sz="2800" b="1" i="0" u="none" strike="noStrike" kern="1200" cap="none" spc="0" normalizeH="0" baseline="0" noProof="0" dirty="0">
              <a:ln>
                <a:noFill/>
              </a:ln>
              <a:solidFill>
                <a:srgbClr val="203864"/>
              </a:solidFill>
              <a:effectLst/>
              <a:uLnTx/>
              <a:uFillTx/>
              <a:latin typeface="Century Gothic" panose="020F0302020204030204"/>
              <a:ea typeface="+mn-ea"/>
              <a:cs typeface="+mn-cs"/>
            </a:endParaRPr>
          </a:p>
        </p:txBody>
      </p:sp>
      <p:sp>
        <p:nvSpPr>
          <p:cNvPr id="462" name="Rectangle 461">
            <a:extLst>
              <a:ext uri="{FF2B5EF4-FFF2-40B4-BE49-F238E27FC236}">
                <a16:creationId xmlns:a16="http://schemas.microsoft.com/office/drawing/2014/main" id="{9CB7E040-D00C-261E-DCBD-2395EC4FCFD1}"/>
              </a:ext>
            </a:extLst>
          </p:cNvPr>
          <p:cNvSpPr/>
          <p:nvPr/>
        </p:nvSpPr>
        <p:spPr>
          <a:xfrm>
            <a:off x="9619679" y="2503007"/>
            <a:ext cx="421891" cy="415077"/>
          </a:xfrm>
          <a:prstGeom prst="rect">
            <a:avLst/>
          </a:prstGeom>
          <a:solidFill>
            <a:srgbClr val="FFB3D2"/>
          </a:solidFill>
          <a:ln>
            <a:solidFill>
              <a:srgbClr val="FFB3D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800" b="1" dirty="0">
                <a:solidFill>
                  <a:srgbClr val="203864"/>
                </a:solidFill>
                <a:latin typeface="Century Gothic" panose="020F0302020204030204"/>
              </a:rPr>
              <a:t>r</a:t>
            </a:r>
            <a:endParaRPr kumimoji="0" lang="en-GB" sz="2800" b="1" i="0" u="none" strike="noStrike" kern="1200" cap="none" spc="0" normalizeH="0" baseline="0" noProof="0" dirty="0">
              <a:ln>
                <a:noFill/>
              </a:ln>
              <a:solidFill>
                <a:srgbClr val="203864"/>
              </a:solidFill>
              <a:effectLst/>
              <a:uLnTx/>
              <a:uFillTx/>
              <a:latin typeface="Century Gothic" panose="020F0302020204030204"/>
              <a:ea typeface="+mn-ea"/>
              <a:cs typeface="+mn-cs"/>
            </a:endParaRPr>
          </a:p>
        </p:txBody>
      </p:sp>
      <p:sp>
        <p:nvSpPr>
          <p:cNvPr id="463" name="Rectangle 462">
            <a:extLst>
              <a:ext uri="{FF2B5EF4-FFF2-40B4-BE49-F238E27FC236}">
                <a16:creationId xmlns:a16="http://schemas.microsoft.com/office/drawing/2014/main" id="{8BBFAEE0-90DE-2312-F3E3-CD6B20EEB168}"/>
              </a:ext>
            </a:extLst>
          </p:cNvPr>
          <p:cNvSpPr/>
          <p:nvPr/>
        </p:nvSpPr>
        <p:spPr>
          <a:xfrm>
            <a:off x="10098451" y="2504086"/>
            <a:ext cx="421891" cy="415077"/>
          </a:xfrm>
          <a:prstGeom prst="rect">
            <a:avLst/>
          </a:prstGeom>
          <a:solidFill>
            <a:srgbClr val="FFB3D2"/>
          </a:solidFill>
          <a:ln>
            <a:solidFill>
              <a:srgbClr val="FFB3D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800" b="1" noProof="0" dirty="0">
                <a:solidFill>
                  <a:srgbClr val="203864"/>
                </a:solidFill>
                <a:latin typeface="Century Gothic" panose="020F0302020204030204"/>
              </a:rPr>
              <a:t>a</a:t>
            </a:r>
            <a:endParaRPr kumimoji="0" lang="en-GB" sz="2800" b="1" i="0" u="none" strike="noStrike" kern="1200" cap="none" spc="0" normalizeH="0" baseline="0" noProof="0" dirty="0">
              <a:ln>
                <a:noFill/>
              </a:ln>
              <a:solidFill>
                <a:srgbClr val="203864"/>
              </a:solidFill>
              <a:effectLst/>
              <a:uLnTx/>
              <a:uFillTx/>
              <a:latin typeface="Century Gothic" panose="020F0302020204030204"/>
              <a:ea typeface="+mn-ea"/>
              <a:cs typeface="+mn-cs"/>
            </a:endParaRPr>
          </a:p>
        </p:txBody>
      </p:sp>
      <p:sp>
        <p:nvSpPr>
          <p:cNvPr id="464" name="Rectangle 463">
            <a:extLst>
              <a:ext uri="{FF2B5EF4-FFF2-40B4-BE49-F238E27FC236}">
                <a16:creationId xmlns:a16="http://schemas.microsoft.com/office/drawing/2014/main" id="{58120750-B6F0-62ED-8017-5918D9CCEAC9}"/>
              </a:ext>
            </a:extLst>
          </p:cNvPr>
          <p:cNvSpPr/>
          <p:nvPr/>
        </p:nvSpPr>
        <p:spPr>
          <a:xfrm>
            <a:off x="8174477" y="2490657"/>
            <a:ext cx="421891" cy="415077"/>
          </a:xfrm>
          <a:prstGeom prst="rect">
            <a:avLst/>
          </a:prstGeom>
          <a:solidFill>
            <a:srgbClr val="FF6DA8"/>
          </a:solidFill>
          <a:ln>
            <a:solidFill>
              <a:srgbClr val="FF6DA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800" b="1" i="0" u="none" strike="noStrike" kern="1200" cap="none" spc="0" normalizeH="0" baseline="0" noProof="0" dirty="0">
              <a:ln>
                <a:noFill/>
              </a:ln>
              <a:solidFill>
                <a:srgbClr val="203864"/>
              </a:solidFill>
              <a:effectLst/>
              <a:uLnTx/>
              <a:uFillTx/>
              <a:latin typeface="Century Gothic" panose="020F0302020204030204"/>
              <a:ea typeface="+mn-ea"/>
              <a:cs typeface="+mn-cs"/>
            </a:endParaRPr>
          </a:p>
        </p:txBody>
      </p:sp>
      <p:sp>
        <p:nvSpPr>
          <p:cNvPr id="466" name="Rectangle 465">
            <a:extLst>
              <a:ext uri="{FF2B5EF4-FFF2-40B4-BE49-F238E27FC236}">
                <a16:creationId xmlns:a16="http://schemas.microsoft.com/office/drawing/2014/main" id="{2E4D43E6-15BC-E0B8-6481-A61C63217441}"/>
              </a:ext>
            </a:extLst>
          </p:cNvPr>
          <p:cNvSpPr/>
          <p:nvPr/>
        </p:nvSpPr>
        <p:spPr>
          <a:xfrm>
            <a:off x="9149760" y="2491736"/>
            <a:ext cx="421891" cy="415077"/>
          </a:xfrm>
          <a:prstGeom prst="rect">
            <a:avLst/>
          </a:prstGeom>
          <a:solidFill>
            <a:srgbClr val="FF6DA8"/>
          </a:solidFill>
          <a:ln>
            <a:solidFill>
              <a:srgbClr val="FF6DA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800" b="1" i="0" u="none" strike="noStrike" kern="1200" cap="none" spc="0" normalizeH="0" baseline="0" noProof="0" dirty="0">
              <a:ln>
                <a:noFill/>
              </a:ln>
              <a:solidFill>
                <a:srgbClr val="203864"/>
              </a:solidFill>
              <a:effectLst/>
              <a:uLnTx/>
              <a:uFillTx/>
              <a:latin typeface="Century Gothic" panose="020F0302020204030204"/>
              <a:ea typeface="+mn-ea"/>
              <a:cs typeface="+mn-cs"/>
            </a:endParaRPr>
          </a:p>
        </p:txBody>
      </p:sp>
      <p:sp>
        <p:nvSpPr>
          <p:cNvPr id="467" name="Rectangle 466">
            <a:extLst>
              <a:ext uri="{FF2B5EF4-FFF2-40B4-BE49-F238E27FC236}">
                <a16:creationId xmlns:a16="http://schemas.microsoft.com/office/drawing/2014/main" id="{6D143497-276C-B2EF-ED99-715BE4312449}"/>
              </a:ext>
            </a:extLst>
          </p:cNvPr>
          <p:cNvSpPr/>
          <p:nvPr/>
        </p:nvSpPr>
        <p:spPr>
          <a:xfrm>
            <a:off x="9624198" y="2503006"/>
            <a:ext cx="421891" cy="415077"/>
          </a:xfrm>
          <a:prstGeom prst="rect">
            <a:avLst/>
          </a:prstGeom>
          <a:solidFill>
            <a:srgbClr val="FF6DA8"/>
          </a:solidFill>
          <a:ln>
            <a:solidFill>
              <a:srgbClr val="FF6DA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800" b="1" i="0" u="none" strike="noStrike" kern="1200" cap="none" spc="0" normalizeH="0" baseline="0" noProof="0" dirty="0">
              <a:ln>
                <a:noFill/>
              </a:ln>
              <a:solidFill>
                <a:srgbClr val="203864"/>
              </a:solidFill>
              <a:effectLst/>
              <a:uLnTx/>
              <a:uFillTx/>
              <a:latin typeface="Century Gothic" panose="020F0302020204030204"/>
              <a:ea typeface="+mn-ea"/>
              <a:cs typeface="+mn-cs"/>
            </a:endParaRPr>
          </a:p>
        </p:txBody>
      </p:sp>
      <p:sp>
        <p:nvSpPr>
          <p:cNvPr id="468" name="Rectangle 467">
            <a:extLst>
              <a:ext uri="{FF2B5EF4-FFF2-40B4-BE49-F238E27FC236}">
                <a16:creationId xmlns:a16="http://schemas.microsoft.com/office/drawing/2014/main" id="{2C68D0AD-BB5A-87E1-57E3-4935D73606AC}"/>
              </a:ext>
            </a:extLst>
          </p:cNvPr>
          <p:cNvSpPr/>
          <p:nvPr/>
        </p:nvSpPr>
        <p:spPr>
          <a:xfrm>
            <a:off x="10088898" y="2501781"/>
            <a:ext cx="421891" cy="415077"/>
          </a:xfrm>
          <a:prstGeom prst="rect">
            <a:avLst/>
          </a:prstGeom>
          <a:solidFill>
            <a:srgbClr val="FF6DA8"/>
          </a:solidFill>
          <a:ln>
            <a:solidFill>
              <a:srgbClr val="FF6DA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800" b="1" i="0" u="none" strike="noStrike" kern="1200" cap="none" spc="0" normalizeH="0" baseline="0" noProof="0" dirty="0">
              <a:ln>
                <a:noFill/>
              </a:ln>
              <a:solidFill>
                <a:srgbClr val="203864"/>
              </a:solidFill>
              <a:effectLst/>
              <a:uLnTx/>
              <a:uFillTx/>
              <a:latin typeface="Century Gothic" panose="020F0302020204030204"/>
              <a:ea typeface="+mn-ea"/>
              <a:cs typeface="+mn-cs"/>
            </a:endParaRPr>
          </a:p>
        </p:txBody>
      </p:sp>
      <p:sp>
        <p:nvSpPr>
          <p:cNvPr id="469" name="Rectangle 468">
            <a:extLst>
              <a:ext uri="{FF2B5EF4-FFF2-40B4-BE49-F238E27FC236}">
                <a16:creationId xmlns:a16="http://schemas.microsoft.com/office/drawing/2014/main" id="{0AF45200-F180-9714-A12E-5247283B1C83}"/>
              </a:ext>
            </a:extLst>
          </p:cNvPr>
          <p:cNvSpPr/>
          <p:nvPr/>
        </p:nvSpPr>
        <p:spPr>
          <a:xfrm>
            <a:off x="10577223" y="2515316"/>
            <a:ext cx="421891" cy="415077"/>
          </a:xfrm>
          <a:prstGeom prst="rect">
            <a:avLst/>
          </a:prstGeom>
          <a:solidFill>
            <a:srgbClr val="FFB3D2"/>
          </a:solidFill>
          <a:ln>
            <a:solidFill>
              <a:srgbClr val="FFB3D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203864"/>
                </a:solidFill>
                <a:effectLst/>
                <a:uLnTx/>
                <a:uFillTx/>
                <a:latin typeface="Century Gothic" panose="020F0302020204030204"/>
                <a:ea typeface="+mn-ea"/>
                <a:cs typeface="+mn-cs"/>
              </a:rPr>
              <a:t>m</a:t>
            </a:r>
            <a:endParaRPr kumimoji="0" lang="en-GB" sz="2800" b="1" i="0" u="none" strike="noStrike" kern="1200" cap="none" spc="0" normalizeH="0" baseline="0" noProof="0" dirty="0">
              <a:ln>
                <a:noFill/>
              </a:ln>
              <a:solidFill>
                <a:srgbClr val="203864"/>
              </a:solidFill>
              <a:effectLst/>
              <a:uLnTx/>
              <a:uFillTx/>
              <a:latin typeface="Century Gothic" panose="020F0302020204030204"/>
              <a:ea typeface="+mn-ea"/>
              <a:cs typeface="+mn-cs"/>
            </a:endParaRPr>
          </a:p>
        </p:txBody>
      </p:sp>
      <p:sp>
        <p:nvSpPr>
          <p:cNvPr id="470" name="Rectangle 469">
            <a:extLst>
              <a:ext uri="{FF2B5EF4-FFF2-40B4-BE49-F238E27FC236}">
                <a16:creationId xmlns:a16="http://schemas.microsoft.com/office/drawing/2014/main" id="{87DF0B64-01B5-645A-0739-535E4BABE246}"/>
              </a:ext>
            </a:extLst>
          </p:cNvPr>
          <p:cNvSpPr/>
          <p:nvPr/>
        </p:nvSpPr>
        <p:spPr>
          <a:xfrm>
            <a:off x="11055995" y="2505637"/>
            <a:ext cx="421891" cy="415077"/>
          </a:xfrm>
          <a:prstGeom prst="rect">
            <a:avLst/>
          </a:prstGeom>
          <a:solidFill>
            <a:srgbClr val="FFB3D2"/>
          </a:solidFill>
          <a:ln>
            <a:solidFill>
              <a:srgbClr val="FFB3D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dirty="0">
                <a:ln>
                  <a:noFill/>
                </a:ln>
                <a:solidFill>
                  <a:srgbClr val="203864"/>
                </a:solidFill>
                <a:effectLst/>
                <a:uLnTx/>
                <a:uFillTx/>
                <a:latin typeface="Century Gothic" panose="020F0302020204030204"/>
                <a:ea typeface="+mn-ea"/>
                <a:cs typeface="+mn-cs"/>
              </a:rPr>
              <a:t>o</a:t>
            </a:r>
            <a:endParaRPr kumimoji="0" lang="en-GB" sz="2800" b="1" i="0" u="none" strike="noStrike" kern="1200" cap="none" spc="0" normalizeH="0" baseline="0" noProof="0" dirty="0">
              <a:ln>
                <a:noFill/>
              </a:ln>
              <a:solidFill>
                <a:srgbClr val="203864"/>
              </a:solidFill>
              <a:effectLst/>
              <a:uLnTx/>
              <a:uFillTx/>
              <a:latin typeface="Century Gothic" panose="020F0302020204030204"/>
              <a:ea typeface="+mn-ea"/>
              <a:cs typeface="+mn-cs"/>
            </a:endParaRPr>
          </a:p>
        </p:txBody>
      </p:sp>
      <p:sp>
        <p:nvSpPr>
          <p:cNvPr id="471" name="Rectangle 470">
            <a:extLst>
              <a:ext uri="{FF2B5EF4-FFF2-40B4-BE49-F238E27FC236}">
                <a16:creationId xmlns:a16="http://schemas.microsoft.com/office/drawing/2014/main" id="{3DABA35D-18A9-150D-44F7-5903D8DCBE1E}"/>
              </a:ext>
            </a:extLst>
          </p:cNvPr>
          <p:cNvSpPr/>
          <p:nvPr/>
        </p:nvSpPr>
        <p:spPr>
          <a:xfrm>
            <a:off x="11540691" y="2515286"/>
            <a:ext cx="421891" cy="415077"/>
          </a:xfrm>
          <a:prstGeom prst="rect">
            <a:avLst/>
          </a:prstGeom>
          <a:solidFill>
            <a:srgbClr val="FFB3D2"/>
          </a:solidFill>
          <a:ln>
            <a:solidFill>
              <a:srgbClr val="FFB3D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dirty="0">
                <a:ln>
                  <a:noFill/>
                </a:ln>
                <a:solidFill>
                  <a:srgbClr val="203864"/>
                </a:solidFill>
                <a:effectLst/>
                <a:uLnTx/>
                <a:uFillTx/>
                <a:latin typeface="Century Gothic" panose="020F0302020204030204"/>
                <a:ea typeface="+mn-ea"/>
                <a:cs typeface="+mn-cs"/>
              </a:rPr>
              <a:t>s</a:t>
            </a:r>
            <a:endParaRPr kumimoji="0" lang="en-GB" sz="2800" b="1" i="0" u="none" strike="noStrike" kern="1200" cap="none" spc="0" normalizeH="0" baseline="0" noProof="0" dirty="0">
              <a:ln>
                <a:noFill/>
              </a:ln>
              <a:solidFill>
                <a:srgbClr val="203864"/>
              </a:solidFill>
              <a:effectLst/>
              <a:uLnTx/>
              <a:uFillTx/>
              <a:latin typeface="Century Gothic" panose="020F0302020204030204"/>
              <a:ea typeface="+mn-ea"/>
              <a:cs typeface="+mn-cs"/>
            </a:endParaRPr>
          </a:p>
        </p:txBody>
      </p:sp>
      <p:sp>
        <p:nvSpPr>
          <p:cNvPr id="472" name="Rectangle 471">
            <a:extLst>
              <a:ext uri="{FF2B5EF4-FFF2-40B4-BE49-F238E27FC236}">
                <a16:creationId xmlns:a16="http://schemas.microsoft.com/office/drawing/2014/main" id="{6AC0DBDC-8554-CBE0-92FA-02FA0771F7D1}"/>
              </a:ext>
            </a:extLst>
          </p:cNvPr>
          <p:cNvSpPr/>
          <p:nvPr/>
        </p:nvSpPr>
        <p:spPr>
          <a:xfrm>
            <a:off x="10566469" y="2504563"/>
            <a:ext cx="421891" cy="415077"/>
          </a:xfrm>
          <a:prstGeom prst="rect">
            <a:avLst/>
          </a:prstGeom>
          <a:solidFill>
            <a:srgbClr val="FF6DA8"/>
          </a:solidFill>
          <a:ln>
            <a:solidFill>
              <a:srgbClr val="FF6DA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800" b="1" i="0" u="none" strike="noStrike" kern="1200" cap="none" spc="0" normalizeH="0" baseline="0" noProof="0" dirty="0">
              <a:ln>
                <a:noFill/>
              </a:ln>
              <a:solidFill>
                <a:srgbClr val="203864"/>
              </a:solidFill>
              <a:effectLst/>
              <a:uLnTx/>
              <a:uFillTx/>
              <a:latin typeface="Century Gothic" panose="020F0302020204030204"/>
              <a:ea typeface="+mn-ea"/>
              <a:cs typeface="+mn-cs"/>
            </a:endParaRPr>
          </a:p>
        </p:txBody>
      </p:sp>
      <p:sp>
        <p:nvSpPr>
          <p:cNvPr id="473" name="TextBox 472">
            <a:extLst>
              <a:ext uri="{FF2B5EF4-FFF2-40B4-BE49-F238E27FC236}">
                <a16:creationId xmlns:a16="http://schemas.microsoft.com/office/drawing/2014/main" id="{FD858F0E-480E-8CCB-0F03-7CD84F120E3B}"/>
              </a:ext>
            </a:extLst>
          </p:cNvPr>
          <p:cNvSpPr txBox="1"/>
          <p:nvPr/>
        </p:nvSpPr>
        <p:spPr>
          <a:xfrm>
            <a:off x="263940" y="4447769"/>
            <a:ext cx="2483353" cy="578882"/>
          </a:xfrm>
          <a:prstGeom prst="roundRect">
            <a:avLst/>
          </a:prstGeom>
          <a:noFill/>
          <a:ln>
            <a:solidFill>
              <a:schemeClr val="accent5">
                <a:lumMod val="50000"/>
              </a:schemeClr>
            </a:solidFill>
          </a:ln>
        </p:spPr>
        <p:txBody>
          <a:bodyPr wrap="squar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2800" noProof="0" dirty="0">
                <a:solidFill>
                  <a:srgbClr val="4472C4">
                    <a:lumMod val="50000"/>
                  </a:srgbClr>
                </a:solidFill>
                <a:latin typeface="Century Gothic" panose="020F0302020204030204"/>
              </a:rPr>
              <a:t>they dance</a:t>
            </a:r>
            <a:endParaRPr kumimoji="0" lang="en-GB" sz="2800" u="none" strike="noStrike" kern="1200" cap="none" spc="0" normalizeH="0" baseline="0" noProof="0" dirty="0">
              <a:ln>
                <a:noFill/>
              </a:ln>
              <a:solidFill>
                <a:srgbClr val="4472C4">
                  <a:lumMod val="50000"/>
                </a:srgbClr>
              </a:solidFill>
              <a:effectLst/>
              <a:uLnTx/>
              <a:uFillTx/>
              <a:latin typeface="Century Gothic" panose="020F0302020204030204"/>
              <a:ea typeface="+mn-ea"/>
              <a:cs typeface="+mn-cs"/>
            </a:endParaRPr>
          </a:p>
        </p:txBody>
      </p:sp>
      <p:sp>
        <p:nvSpPr>
          <p:cNvPr id="474" name="Rectangle 473">
            <a:extLst>
              <a:ext uri="{FF2B5EF4-FFF2-40B4-BE49-F238E27FC236}">
                <a16:creationId xmlns:a16="http://schemas.microsoft.com/office/drawing/2014/main" id="{EF562A5A-3A99-C2EA-E7A5-F4FA58D42D16}"/>
              </a:ext>
            </a:extLst>
          </p:cNvPr>
          <p:cNvSpPr/>
          <p:nvPr/>
        </p:nvSpPr>
        <p:spPr>
          <a:xfrm>
            <a:off x="242789" y="3910720"/>
            <a:ext cx="421891" cy="415077"/>
          </a:xfrm>
          <a:prstGeom prst="rect">
            <a:avLst/>
          </a:prstGeom>
          <a:solidFill>
            <a:srgbClr val="FFB3D2"/>
          </a:solidFill>
          <a:ln>
            <a:solidFill>
              <a:srgbClr val="FFB3D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800" b="1" noProof="0" dirty="0">
                <a:solidFill>
                  <a:srgbClr val="203864"/>
                </a:solidFill>
                <a:latin typeface="Century Gothic" panose="020F0302020204030204"/>
              </a:rPr>
              <a:t>b</a:t>
            </a:r>
            <a:endParaRPr kumimoji="0" lang="en-GB" sz="2800" b="1" i="0" u="none" strike="noStrike" kern="1200" cap="none" spc="0" normalizeH="0" baseline="0" noProof="0" dirty="0">
              <a:ln>
                <a:noFill/>
              </a:ln>
              <a:solidFill>
                <a:srgbClr val="203864"/>
              </a:solidFill>
              <a:effectLst/>
              <a:uLnTx/>
              <a:uFillTx/>
              <a:latin typeface="Century Gothic" panose="020F0302020204030204"/>
              <a:ea typeface="+mn-ea"/>
              <a:cs typeface="+mn-cs"/>
            </a:endParaRPr>
          </a:p>
        </p:txBody>
      </p:sp>
      <p:sp>
        <p:nvSpPr>
          <p:cNvPr id="475" name="Rectangle 474">
            <a:extLst>
              <a:ext uri="{FF2B5EF4-FFF2-40B4-BE49-F238E27FC236}">
                <a16:creationId xmlns:a16="http://schemas.microsoft.com/office/drawing/2014/main" id="{6F9BA5DC-C312-EA6B-CFB5-511F342FCE4C}"/>
              </a:ext>
            </a:extLst>
          </p:cNvPr>
          <p:cNvSpPr/>
          <p:nvPr/>
        </p:nvSpPr>
        <p:spPr>
          <a:xfrm>
            <a:off x="728686" y="3910720"/>
            <a:ext cx="421891" cy="415077"/>
          </a:xfrm>
          <a:prstGeom prst="rect">
            <a:avLst/>
          </a:prstGeom>
          <a:solidFill>
            <a:srgbClr val="FFB3D2"/>
          </a:solidFill>
          <a:ln>
            <a:solidFill>
              <a:srgbClr val="FFB3D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800" b="1" noProof="0" dirty="0">
                <a:solidFill>
                  <a:srgbClr val="203864"/>
                </a:solidFill>
                <a:latin typeface="Century Gothic" panose="020F0302020204030204"/>
              </a:rPr>
              <a:t>a</a:t>
            </a:r>
            <a:endParaRPr kumimoji="0" lang="en-GB" sz="2800" b="1" i="0" u="none" strike="noStrike" kern="1200" cap="none" spc="0" normalizeH="0" baseline="0" noProof="0" dirty="0">
              <a:ln>
                <a:noFill/>
              </a:ln>
              <a:solidFill>
                <a:srgbClr val="203864"/>
              </a:solidFill>
              <a:effectLst/>
              <a:uLnTx/>
              <a:uFillTx/>
              <a:latin typeface="Century Gothic" panose="020F0302020204030204"/>
              <a:ea typeface="+mn-ea"/>
              <a:cs typeface="+mn-cs"/>
            </a:endParaRPr>
          </a:p>
        </p:txBody>
      </p:sp>
      <p:sp>
        <p:nvSpPr>
          <p:cNvPr id="476" name="Rectangle 475">
            <a:extLst>
              <a:ext uri="{FF2B5EF4-FFF2-40B4-BE49-F238E27FC236}">
                <a16:creationId xmlns:a16="http://schemas.microsoft.com/office/drawing/2014/main" id="{C15F173D-8BDE-6F59-A3B0-D451CB85FE83}"/>
              </a:ext>
            </a:extLst>
          </p:cNvPr>
          <p:cNvSpPr/>
          <p:nvPr/>
        </p:nvSpPr>
        <p:spPr>
          <a:xfrm>
            <a:off x="1227863" y="3910720"/>
            <a:ext cx="421891" cy="415077"/>
          </a:xfrm>
          <a:prstGeom prst="rect">
            <a:avLst/>
          </a:prstGeom>
          <a:solidFill>
            <a:srgbClr val="FFB3D2"/>
          </a:solidFill>
          <a:ln>
            <a:solidFill>
              <a:srgbClr val="FFB3D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dirty="0">
                <a:ln>
                  <a:noFill/>
                </a:ln>
                <a:solidFill>
                  <a:srgbClr val="203864"/>
                </a:solidFill>
                <a:effectLst/>
                <a:uLnTx/>
                <a:uFillTx/>
                <a:latin typeface="Century Gothic" panose="020F0302020204030204"/>
                <a:ea typeface="+mn-ea"/>
                <a:cs typeface="+mn-cs"/>
              </a:rPr>
              <a:t>i</a:t>
            </a:r>
            <a:endParaRPr kumimoji="0" lang="en-GB" sz="2800" b="1" i="0" u="none" strike="noStrike" kern="1200" cap="none" spc="0" normalizeH="0" baseline="0" noProof="0" dirty="0">
              <a:ln>
                <a:noFill/>
              </a:ln>
              <a:solidFill>
                <a:srgbClr val="203864"/>
              </a:solidFill>
              <a:effectLst/>
              <a:uLnTx/>
              <a:uFillTx/>
              <a:latin typeface="Century Gothic" panose="020F0302020204030204"/>
              <a:ea typeface="+mn-ea"/>
              <a:cs typeface="+mn-cs"/>
            </a:endParaRPr>
          </a:p>
        </p:txBody>
      </p:sp>
      <p:sp>
        <p:nvSpPr>
          <p:cNvPr id="477" name="Rectangle 476">
            <a:extLst>
              <a:ext uri="{FF2B5EF4-FFF2-40B4-BE49-F238E27FC236}">
                <a16:creationId xmlns:a16="http://schemas.microsoft.com/office/drawing/2014/main" id="{D9BF2D73-2B46-FB54-D2BA-09E12DCB0694}"/>
              </a:ext>
            </a:extLst>
          </p:cNvPr>
          <p:cNvSpPr/>
          <p:nvPr/>
        </p:nvSpPr>
        <p:spPr>
          <a:xfrm>
            <a:off x="1713760" y="3910720"/>
            <a:ext cx="421891" cy="415077"/>
          </a:xfrm>
          <a:prstGeom prst="rect">
            <a:avLst/>
          </a:prstGeom>
          <a:solidFill>
            <a:srgbClr val="FFB3D2"/>
          </a:solidFill>
          <a:ln>
            <a:solidFill>
              <a:srgbClr val="FFB3D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dirty="0">
                <a:ln>
                  <a:noFill/>
                </a:ln>
                <a:solidFill>
                  <a:srgbClr val="203864"/>
                </a:solidFill>
                <a:effectLst/>
                <a:uLnTx/>
                <a:uFillTx/>
                <a:latin typeface="Century Gothic" panose="020F0302020204030204"/>
                <a:ea typeface="+mn-ea"/>
                <a:cs typeface="+mn-cs"/>
              </a:rPr>
              <a:t>l</a:t>
            </a:r>
            <a:endParaRPr kumimoji="0" lang="en-GB" sz="2800" b="1" i="0" u="none" strike="noStrike" kern="1200" cap="none" spc="0" normalizeH="0" baseline="0" noProof="0" dirty="0">
              <a:ln>
                <a:noFill/>
              </a:ln>
              <a:solidFill>
                <a:srgbClr val="203864"/>
              </a:solidFill>
              <a:effectLst/>
              <a:uLnTx/>
              <a:uFillTx/>
              <a:latin typeface="Century Gothic" panose="020F0302020204030204"/>
              <a:ea typeface="+mn-ea"/>
              <a:cs typeface="+mn-cs"/>
            </a:endParaRPr>
          </a:p>
        </p:txBody>
      </p:sp>
      <p:sp>
        <p:nvSpPr>
          <p:cNvPr id="478" name="Rectangle 477">
            <a:extLst>
              <a:ext uri="{FF2B5EF4-FFF2-40B4-BE49-F238E27FC236}">
                <a16:creationId xmlns:a16="http://schemas.microsoft.com/office/drawing/2014/main" id="{5961D26B-C057-9A9B-9F2D-4C0091C36A90}"/>
              </a:ext>
            </a:extLst>
          </p:cNvPr>
          <p:cNvSpPr/>
          <p:nvPr/>
        </p:nvSpPr>
        <p:spPr>
          <a:xfrm>
            <a:off x="2192532" y="3908043"/>
            <a:ext cx="421891" cy="415077"/>
          </a:xfrm>
          <a:prstGeom prst="rect">
            <a:avLst/>
          </a:prstGeom>
          <a:solidFill>
            <a:srgbClr val="FFB3D2"/>
          </a:solidFill>
          <a:ln>
            <a:solidFill>
              <a:srgbClr val="FFB3D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800" b="1" noProof="0" dirty="0">
                <a:solidFill>
                  <a:srgbClr val="203864"/>
                </a:solidFill>
                <a:latin typeface="Century Gothic" panose="020F0302020204030204"/>
              </a:rPr>
              <a:t>a</a:t>
            </a:r>
            <a:endParaRPr kumimoji="0" lang="en-GB" sz="2800" b="1" i="0" u="none" strike="noStrike" kern="1200" cap="none" spc="0" normalizeH="0" baseline="0" noProof="0" dirty="0">
              <a:ln>
                <a:noFill/>
              </a:ln>
              <a:solidFill>
                <a:srgbClr val="203864"/>
              </a:solidFill>
              <a:effectLst/>
              <a:uLnTx/>
              <a:uFillTx/>
              <a:latin typeface="Century Gothic" panose="020F0302020204030204"/>
              <a:ea typeface="+mn-ea"/>
              <a:cs typeface="+mn-cs"/>
            </a:endParaRPr>
          </a:p>
        </p:txBody>
      </p:sp>
      <p:sp>
        <p:nvSpPr>
          <p:cNvPr id="488" name="Rectangle 487">
            <a:extLst>
              <a:ext uri="{FF2B5EF4-FFF2-40B4-BE49-F238E27FC236}">
                <a16:creationId xmlns:a16="http://schemas.microsoft.com/office/drawing/2014/main" id="{8E71F7DE-0938-8B3B-9A00-BC9BBFBD123F}"/>
              </a:ext>
            </a:extLst>
          </p:cNvPr>
          <p:cNvSpPr/>
          <p:nvPr/>
        </p:nvSpPr>
        <p:spPr>
          <a:xfrm>
            <a:off x="1240514" y="3899449"/>
            <a:ext cx="421891" cy="415077"/>
          </a:xfrm>
          <a:prstGeom prst="rect">
            <a:avLst/>
          </a:prstGeom>
          <a:solidFill>
            <a:srgbClr val="FF6DA8"/>
          </a:solidFill>
          <a:ln>
            <a:solidFill>
              <a:srgbClr val="FF6DA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800" b="1" i="0" u="none" strike="noStrike" kern="1200" cap="none" spc="0" normalizeH="0" baseline="0" noProof="0" dirty="0">
              <a:ln>
                <a:noFill/>
              </a:ln>
              <a:solidFill>
                <a:srgbClr val="203864"/>
              </a:solidFill>
              <a:effectLst/>
              <a:uLnTx/>
              <a:uFillTx/>
              <a:latin typeface="Century Gothic" panose="020F0302020204030204"/>
              <a:ea typeface="+mn-ea"/>
              <a:cs typeface="+mn-cs"/>
            </a:endParaRPr>
          </a:p>
        </p:txBody>
      </p:sp>
      <p:sp>
        <p:nvSpPr>
          <p:cNvPr id="489" name="Rectangle 488">
            <a:extLst>
              <a:ext uri="{FF2B5EF4-FFF2-40B4-BE49-F238E27FC236}">
                <a16:creationId xmlns:a16="http://schemas.microsoft.com/office/drawing/2014/main" id="{57192E3A-731B-013C-2732-7BC7FCF61AA5}"/>
              </a:ext>
            </a:extLst>
          </p:cNvPr>
          <p:cNvSpPr/>
          <p:nvPr/>
        </p:nvSpPr>
        <p:spPr>
          <a:xfrm>
            <a:off x="723303" y="3899799"/>
            <a:ext cx="421891" cy="415077"/>
          </a:xfrm>
          <a:prstGeom prst="rect">
            <a:avLst/>
          </a:prstGeom>
          <a:solidFill>
            <a:srgbClr val="FF6DA8"/>
          </a:solidFill>
          <a:ln>
            <a:solidFill>
              <a:srgbClr val="FF6DA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800" b="1" i="0" u="none" strike="noStrike" kern="1200" cap="none" spc="0" normalizeH="0" baseline="0" noProof="0" dirty="0">
              <a:ln>
                <a:noFill/>
              </a:ln>
              <a:solidFill>
                <a:srgbClr val="203864"/>
              </a:solidFill>
              <a:effectLst/>
              <a:uLnTx/>
              <a:uFillTx/>
              <a:latin typeface="Century Gothic" panose="020F0302020204030204"/>
              <a:ea typeface="+mn-ea"/>
              <a:cs typeface="+mn-cs"/>
            </a:endParaRPr>
          </a:p>
        </p:txBody>
      </p:sp>
      <p:sp>
        <p:nvSpPr>
          <p:cNvPr id="490" name="Rectangle 489">
            <a:extLst>
              <a:ext uri="{FF2B5EF4-FFF2-40B4-BE49-F238E27FC236}">
                <a16:creationId xmlns:a16="http://schemas.microsoft.com/office/drawing/2014/main" id="{FBD5E000-79F4-5A94-D3C3-1334C8CEF09A}"/>
              </a:ext>
            </a:extLst>
          </p:cNvPr>
          <p:cNvSpPr/>
          <p:nvPr/>
        </p:nvSpPr>
        <p:spPr>
          <a:xfrm>
            <a:off x="2185927" y="3899799"/>
            <a:ext cx="421891" cy="415077"/>
          </a:xfrm>
          <a:prstGeom prst="rect">
            <a:avLst/>
          </a:prstGeom>
          <a:solidFill>
            <a:srgbClr val="FF6DA8"/>
          </a:solidFill>
          <a:ln>
            <a:solidFill>
              <a:srgbClr val="FF6DA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800" b="1" i="0" u="none" strike="noStrike" kern="1200" cap="none" spc="0" normalizeH="0" baseline="0" noProof="0" dirty="0">
              <a:ln>
                <a:noFill/>
              </a:ln>
              <a:solidFill>
                <a:srgbClr val="203864"/>
              </a:solidFill>
              <a:effectLst/>
              <a:uLnTx/>
              <a:uFillTx/>
              <a:latin typeface="Century Gothic" panose="020F0302020204030204"/>
              <a:ea typeface="+mn-ea"/>
              <a:cs typeface="+mn-cs"/>
            </a:endParaRPr>
          </a:p>
        </p:txBody>
      </p:sp>
      <p:sp>
        <p:nvSpPr>
          <p:cNvPr id="491" name="TextBox 490">
            <a:extLst>
              <a:ext uri="{FF2B5EF4-FFF2-40B4-BE49-F238E27FC236}">
                <a16:creationId xmlns:a16="http://schemas.microsoft.com/office/drawing/2014/main" id="{2C2FA87F-DD68-7B8B-704E-2168B3CC4403}"/>
              </a:ext>
            </a:extLst>
          </p:cNvPr>
          <p:cNvSpPr txBox="1"/>
          <p:nvPr/>
        </p:nvSpPr>
        <p:spPr>
          <a:xfrm>
            <a:off x="3785614" y="4461535"/>
            <a:ext cx="3404145" cy="578882"/>
          </a:xfrm>
          <a:prstGeom prst="roundRect">
            <a:avLst/>
          </a:prstGeom>
          <a:noFill/>
          <a:ln>
            <a:solidFill>
              <a:schemeClr val="accent5">
                <a:lumMod val="50000"/>
              </a:schemeClr>
            </a:solidFill>
          </a:ln>
        </p:spPr>
        <p:txBody>
          <a:bodyPr wrap="squar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2800" noProof="0" dirty="0">
                <a:solidFill>
                  <a:srgbClr val="4472C4">
                    <a:lumMod val="50000"/>
                  </a:srgbClr>
                </a:solidFill>
                <a:latin typeface="Century Gothic" panose="020F0302020204030204"/>
              </a:rPr>
              <a:t>they go for a walk</a:t>
            </a:r>
            <a:endParaRPr kumimoji="0" lang="en-GB" sz="2800" u="none" strike="noStrike" kern="1200" cap="none" spc="0" normalizeH="0" baseline="0" noProof="0" dirty="0">
              <a:ln>
                <a:noFill/>
              </a:ln>
              <a:solidFill>
                <a:srgbClr val="4472C4">
                  <a:lumMod val="50000"/>
                </a:srgbClr>
              </a:solidFill>
              <a:effectLst/>
              <a:uLnTx/>
              <a:uFillTx/>
              <a:latin typeface="Century Gothic" panose="020F0302020204030204"/>
              <a:ea typeface="+mn-ea"/>
              <a:cs typeface="+mn-cs"/>
            </a:endParaRPr>
          </a:p>
        </p:txBody>
      </p:sp>
      <p:sp>
        <p:nvSpPr>
          <p:cNvPr id="492" name="Rectangle 491">
            <a:extLst>
              <a:ext uri="{FF2B5EF4-FFF2-40B4-BE49-F238E27FC236}">
                <a16:creationId xmlns:a16="http://schemas.microsoft.com/office/drawing/2014/main" id="{7FABCFA3-1AE9-F5FF-BB73-3049DB956A62}"/>
              </a:ext>
            </a:extLst>
          </p:cNvPr>
          <p:cNvSpPr/>
          <p:nvPr/>
        </p:nvSpPr>
        <p:spPr>
          <a:xfrm>
            <a:off x="3785614" y="3934042"/>
            <a:ext cx="421891" cy="415077"/>
          </a:xfrm>
          <a:prstGeom prst="rect">
            <a:avLst/>
          </a:prstGeom>
          <a:solidFill>
            <a:srgbClr val="FFB3D2"/>
          </a:solidFill>
          <a:ln>
            <a:solidFill>
              <a:srgbClr val="FFB3D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800" b="1" dirty="0">
                <a:solidFill>
                  <a:srgbClr val="203864"/>
                </a:solidFill>
                <a:latin typeface="Century Gothic" panose="020F0302020204030204"/>
              </a:rPr>
              <a:t>p</a:t>
            </a:r>
            <a:endParaRPr kumimoji="0" lang="en-GB" sz="2800" b="1" i="0" u="none" strike="noStrike" kern="1200" cap="none" spc="0" normalizeH="0" baseline="0" noProof="0" dirty="0">
              <a:ln>
                <a:noFill/>
              </a:ln>
              <a:solidFill>
                <a:srgbClr val="203864"/>
              </a:solidFill>
              <a:effectLst/>
              <a:uLnTx/>
              <a:uFillTx/>
              <a:latin typeface="Century Gothic" panose="020F0302020204030204"/>
              <a:ea typeface="+mn-ea"/>
              <a:cs typeface="+mn-cs"/>
            </a:endParaRPr>
          </a:p>
        </p:txBody>
      </p:sp>
      <p:sp>
        <p:nvSpPr>
          <p:cNvPr id="493" name="Rectangle 492">
            <a:extLst>
              <a:ext uri="{FF2B5EF4-FFF2-40B4-BE49-F238E27FC236}">
                <a16:creationId xmlns:a16="http://schemas.microsoft.com/office/drawing/2014/main" id="{A9C075A4-F04F-4271-F7A6-2B2F901F3646}"/>
              </a:ext>
            </a:extLst>
          </p:cNvPr>
          <p:cNvSpPr/>
          <p:nvPr/>
        </p:nvSpPr>
        <p:spPr>
          <a:xfrm>
            <a:off x="4271511" y="3934042"/>
            <a:ext cx="421891" cy="415077"/>
          </a:xfrm>
          <a:prstGeom prst="rect">
            <a:avLst/>
          </a:prstGeom>
          <a:solidFill>
            <a:srgbClr val="FFB3D2"/>
          </a:solidFill>
          <a:ln>
            <a:solidFill>
              <a:srgbClr val="FFB3D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800" b="1" noProof="0" dirty="0">
                <a:solidFill>
                  <a:srgbClr val="203864"/>
                </a:solidFill>
                <a:latin typeface="Century Gothic" panose="020F0302020204030204"/>
              </a:rPr>
              <a:t>r</a:t>
            </a:r>
            <a:endParaRPr kumimoji="0" lang="en-GB" sz="2800" b="1" i="0" u="none" strike="noStrike" kern="1200" cap="none" spc="0" normalizeH="0" baseline="0" noProof="0" dirty="0">
              <a:ln>
                <a:noFill/>
              </a:ln>
              <a:solidFill>
                <a:srgbClr val="203864"/>
              </a:solidFill>
              <a:effectLst/>
              <a:uLnTx/>
              <a:uFillTx/>
              <a:latin typeface="Century Gothic" panose="020F0302020204030204"/>
              <a:ea typeface="+mn-ea"/>
              <a:cs typeface="+mn-cs"/>
            </a:endParaRPr>
          </a:p>
        </p:txBody>
      </p:sp>
      <p:sp>
        <p:nvSpPr>
          <p:cNvPr id="494" name="Rectangle 493">
            <a:extLst>
              <a:ext uri="{FF2B5EF4-FFF2-40B4-BE49-F238E27FC236}">
                <a16:creationId xmlns:a16="http://schemas.microsoft.com/office/drawing/2014/main" id="{95F326FE-3FFA-82C9-62DB-DBBF07713F90}"/>
              </a:ext>
            </a:extLst>
          </p:cNvPr>
          <p:cNvSpPr/>
          <p:nvPr/>
        </p:nvSpPr>
        <p:spPr>
          <a:xfrm>
            <a:off x="4770688" y="3934042"/>
            <a:ext cx="421891" cy="415077"/>
          </a:xfrm>
          <a:prstGeom prst="rect">
            <a:avLst/>
          </a:prstGeom>
          <a:solidFill>
            <a:srgbClr val="FFB3D2"/>
          </a:solidFill>
          <a:ln>
            <a:solidFill>
              <a:srgbClr val="FFB3D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800" b="1" noProof="0" dirty="0">
                <a:solidFill>
                  <a:srgbClr val="203864"/>
                </a:solidFill>
                <a:latin typeface="Century Gothic" panose="020F0302020204030204"/>
              </a:rPr>
              <a:t>s</a:t>
            </a:r>
            <a:endParaRPr kumimoji="0" lang="en-GB" sz="2800" b="1" i="0" u="none" strike="noStrike" kern="1200" cap="none" spc="0" normalizeH="0" baseline="0" noProof="0" dirty="0">
              <a:ln>
                <a:noFill/>
              </a:ln>
              <a:solidFill>
                <a:srgbClr val="203864"/>
              </a:solidFill>
              <a:effectLst/>
              <a:uLnTx/>
              <a:uFillTx/>
              <a:latin typeface="Century Gothic" panose="020F0302020204030204"/>
              <a:ea typeface="+mn-ea"/>
              <a:cs typeface="+mn-cs"/>
            </a:endParaRPr>
          </a:p>
        </p:txBody>
      </p:sp>
      <p:sp>
        <p:nvSpPr>
          <p:cNvPr id="495" name="Rectangle 494">
            <a:extLst>
              <a:ext uri="{FF2B5EF4-FFF2-40B4-BE49-F238E27FC236}">
                <a16:creationId xmlns:a16="http://schemas.microsoft.com/office/drawing/2014/main" id="{587E9191-0EF6-2936-0A27-76C70F887EA2}"/>
              </a:ext>
            </a:extLst>
          </p:cNvPr>
          <p:cNvSpPr/>
          <p:nvPr/>
        </p:nvSpPr>
        <p:spPr>
          <a:xfrm>
            <a:off x="5256585" y="3934042"/>
            <a:ext cx="421891" cy="415077"/>
          </a:xfrm>
          <a:prstGeom prst="rect">
            <a:avLst/>
          </a:prstGeom>
          <a:solidFill>
            <a:srgbClr val="FFB3D2"/>
          </a:solidFill>
          <a:ln>
            <a:solidFill>
              <a:srgbClr val="FFB3D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800" b="1" dirty="0">
                <a:solidFill>
                  <a:srgbClr val="203864"/>
                </a:solidFill>
                <a:latin typeface="Century Gothic" panose="020F0302020204030204"/>
              </a:rPr>
              <a:t>e</a:t>
            </a:r>
            <a:endParaRPr kumimoji="0" lang="en-GB" sz="2800" b="1" i="0" u="none" strike="noStrike" kern="1200" cap="none" spc="0" normalizeH="0" baseline="0" noProof="0" dirty="0">
              <a:ln>
                <a:noFill/>
              </a:ln>
              <a:solidFill>
                <a:srgbClr val="203864"/>
              </a:solidFill>
              <a:effectLst/>
              <a:uLnTx/>
              <a:uFillTx/>
              <a:latin typeface="Century Gothic" panose="020F0302020204030204"/>
              <a:ea typeface="+mn-ea"/>
              <a:cs typeface="+mn-cs"/>
            </a:endParaRPr>
          </a:p>
        </p:txBody>
      </p:sp>
      <p:sp>
        <p:nvSpPr>
          <p:cNvPr id="496" name="Rectangle 495">
            <a:extLst>
              <a:ext uri="{FF2B5EF4-FFF2-40B4-BE49-F238E27FC236}">
                <a16:creationId xmlns:a16="http://schemas.microsoft.com/office/drawing/2014/main" id="{9A0F171B-1A31-3335-05AA-6AC7F5E538D4}"/>
              </a:ext>
            </a:extLst>
          </p:cNvPr>
          <p:cNvSpPr/>
          <p:nvPr/>
        </p:nvSpPr>
        <p:spPr>
          <a:xfrm>
            <a:off x="5735357" y="3945879"/>
            <a:ext cx="421891" cy="415077"/>
          </a:xfrm>
          <a:prstGeom prst="rect">
            <a:avLst/>
          </a:prstGeom>
          <a:solidFill>
            <a:srgbClr val="FFB3D2"/>
          </a:solidFill>
          <a:ln>
            <a:solidFill>
              <a:srgbClr val="FFB3D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800" b="1" noProof="0" dirty="0">
                <a:solidFill>
                  <a:srgbClr val="203864"/>
                </a:solidFill>
                <a:latin typeface="Century Gothic" panose="020F0302020204030204"/>
              </a:rPr>
              <a:t>a</a:t>
            </a:r>
            <a:endParaRPr kumimoji="0" lang="en-GB" sz="2800" b="1" i="0" u="none" strike="noStrike" kern="1200" cap="none" spc="0" normalizeH="0" baseline="0" noProof="0" dirty="0">
              <a:ln>
                <a:noFill/>
              </a:ln>
              <a:solidFill>
                <a:srgbClr val="203864"/>
              </a:solidFill>
              <a:effectLst/>
              <a:uLnTx/>
              <a:uFillTx/>
              <a:latin typeface="Century Gothic" panose="020F0302020204030204"/>
              <a:ea typeface="+mn-ea"/>
              <a:cs typeface="+mn-cs"/>
            </a:endParaRPr>
          </a:p>
        </p:txBody>
      </p:sp>
      <p:sp>
        <p:nvSpPr>
          <p:cNvPr id="500" name="Rectangle 499">
            <a:extLst>
              <a:ext uri="{FF2B5EF4-FFF2-40B4-BE49-F238E27FC236}">
                <a16:creationId xmlns:a16="http://schemas.microsoft.com/office/drawing/2014/main" id="{9067F5DE-6C3B-A4F0-EFEB-6EB80492FAA7}"/>
              </a:ext>
            </a:extLst>
          </p:cNvPr>
          <p:cNvSpPr/>
          <p:nvPr/>
        </p:nvSpPr>
        <p:spPr>
          <a:xfrm>
            <a:off x="6214129" y="3951293"/>
            <a:ext cx="421891" cy="415077"/>
          </a:xfrm>
          <a:prstGeom prst="rect">
            <a:avLst/>
          </a:prstGeom>
          <a:solidFill>
            <a:srgbClr val="FFB3D2"/>
          </a:solidFill>
          <a:ln>
            <a:solidFill>
              <a:srgbClr val="FFB3D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800" b="1" dirty="0">
                <a:solidFill>
                  <a:srgbClr val="203864"/>
                </a:solidFill>
                <a:latin typeface="Century Gothic" panose="020F0302020204030204"/>
              </a:rPr>
              <a:t>n</a:t>
            </a:r>
            <a:endParaRPr kumimoji="0" lang="en-GB" sz="2800" b="1" i="0" u="none" strike="noStrike" kern="1200" cap="none" spc="0" normalizeH="0" baseline="0" noProof="0" dirty="0">
              <a:ln>
                <a:noFill/>
              </a:ln>
              <a:solidFill>
                <a:srgbClr val="203864"/>
              </a:solidFill>
              <a:effectLst/>
              <a:uLnTx/>
              <a:uFillTx/>
              <a:latin typeface="Century Gothic" panose="020F0302020204030204"/>
              <a:ea typeface="+mn-ea"/>
              <a:cs typeface="+mn-cs"/>
            </a:endParaRPr>
          </a:p>
        </p:txBody>
      </p:sp>
      <p:sp>
        <p:nvSpPr>
          <p:cNvPr id="502" name="Rectangle 501">
            <a:extLst>
              <a:ext uri="{FF2B5EF4-FFF2-40B4-BE49-F238E27FC236}">
                <a16:creationId xmlns:a16="http://schemas.microsoft.com/office/drawing/2014/main" id="{0B962CF9-7DDC-09D2-D225-E8E5FAE23174}"/>
              </a:ext>
            </a:extLst>
          </p:cNvPr>
          <p:cNvSpPr/>
          <p:nvPr/>
        </p:nvSpPr>
        <p:spPr>
          <a:xfrm>
            <a:off x="4261865" y="3944800"/>
            <a:ext cx="421891" cy="415077"/>
          </a:xfrm>
          <a:prstGeom prst="rect">
            <a:avLst/>
          </a:prstGeom>
          <a:solidFill>
            <a:srgbClr val="FFB3D2"/>
          </a:solidFill>
          <a:ln>
            <a:solidFill>
              <a:srgbClr val="FFB3D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800" b="1" noProof="0" dirty="0">
                <a:solidFill>
                  <a:srgbClr val="203864"/>
                </a:solidFill>
                <a:latin typeface="Century Gothic" panose="020F0302020204030204"/>
              </a:rPr>
              <a:t>a</a:t>
            </a:r>
            <a:endParaRPr kumimoji="0" lang="en-GB" sz="2800" b="1" i="0" u="none" strike="noStrike" kern="1200" cap="none" spc="0" normalizeH="0" baseline="0" noProof="0" dirty="0">
              <a:ln>
                <a:noFill/>
              </a:ln>
              <a:solidFill>
                <a:srgbClr val="203864"/>
              </a:solidFill>
              <a:effectLst/>
              <a:uLnTx/>
              <a:uFillTx/>
              <a:latin typeface="Century Gothic" panose="020F0302020204030204"/>
              <a:ea typeface="+mn-ea"/>
              <a:cs typeface="+mn-cs"/>
            </a:endParaRPr>
          </a:p>
        </p:txBody>
      </p:sp>
      <p:sp>
        <p:nvSpPr>
          <p:cNvPr id="503" name="Rectangle 502">
            <a:extLst>
              <a:ext uri="{FF2B5EF4-FFF2-40B4-BE49-F238E27FC236}">
                <a16:creationId xmlns:a16="http://schemas.microsoft.com/office/drawing/2014/main" id="{51F9F478-0F33-CE94-2338-76DC5A1DDA58}"/>
              </a:ext>
            </a:extLst>
          </p:cNvPr>
          <p:cNvSpPr/>
          <p:nvPr/>
        </p:nvSpPr>
        <p:spPr>
          <a:xfrm>
            <a:off x="4275145" y="3945624"/>
            <a:ext cx="421891" cy="415077"/>
          </a:xfrm>
          <a:prstGeom prst="rect">
            <a:avLst/>
          </a:prstGeom>
          <a:solidFill>
            <a:srgbClr val="FF6DA8"/>
          </a:solidFill>
          <a:ln>
            <a:solidFill>
              <a:srgbClr val="FF6DA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800" b="1" i="0" u="none" strike="noStrike" kern="1200" cap="none" spc="0" normalizeH="0" baseline="0" noProof="0" dirty="0">
              <a:ln>
                <a:noFill/>
              </a:ln>
              <a:solidFill>
                <a:srgbClr val="203864"/>
              </a:solidFill>
              <a:effectLst/>
              <a:uLnTx/>
              <a:uFillTx/>
              <a:latin typeface="Century Gothic" panose="020F0302020204030204"/>
              <a:ea typeface="+mn-ea"/>
              <a:cs typeface="+mn-cs"/>
            </a:endParaRPr>
          </a:p>
        </p:txBody>
      </p:sp>
      <p:sp>
        <p:nvSpPr>
          <p:cNvPr id="504" name="Rectangle 503">
            <a:extLst>
              <a:ext uri="{FF2B5EF4-FFF2-40B4-BE49-F238E27FC236}">
                <a16:creationId xmlns:a16="http://schemas.microsoft.com/office/drawing/2014/main" id="{0F3D85F7-51C6-C36D-45E0-F13CF1AB6FC1}"/>
              </a:ext>
            </a:extLst>
          </p:cNvPr>
          <p:cNvSpPr/>
          <p:nvPr/>
        </p:nvSpPr>
        <p:spPr>
          <a:xfrm>
            <a:off x="6217078" y="3951192"/>
            <a:ext cx="421891" cy="415077"/>
          </a:xfrm>
          <a:prstGeom prst="rect">
            <a:avLst/>
          </a:prstGeom>
          <a:solidFill>
            <a:srgbClr val="FF6DA8"/>
          </a:solidFill>
          <a:ln>
            <a:solidFill>
              <a:srgbClr val="FF6DA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800" b="1" i="0" u="none" strike="noStrike" kern="1200" cap="none" spc="0" normalizeH="0" baseline="0" noProof="0" dirty="0">
              <a:ln>
                <a:noFill/>
              </a:ln>
              <a:solidFill>
                <a:srgbClr val="203864"/>
              </a:solidFill>
              <a:effectLst/>
              <a:uLnTx/>
              <a:uFillTx/>
              <a:latin typeface="Century Gothic" panose="020F0302020204030204"/>
              <a:ea typeface="+mn-ea"/>
              <a:cs typeface="+mn-cs"/>
            </a:endParaRPr>
          </a:p>
        </p:txBody>
      </p:sp>
      <p:sp>
        <p:nvSpPr>
          <p:cNvPr id="505" name="Rectangle 504">
            <a:extLst>
              <a:ext uri="{FF2B5EF4-FFF2-40B4-BE49-F238E27FC236}">
                <a16:creationId xmlns:a16="http://schemas.microsoft.com/office/drawing/2014/main" id="{03CD30A4-599E-D948-C72A-D268B9F14C28}"/>
              </a:ext>
            </a:extLst>
          </p:cNvPr>
          <p:cNvSpPr/>
          <p:nvPr/>
        </p:nvSpPr>
        <p:spPr>
          <a:xfrm>
            <a:off x="5742482" y="3953445"/>
            <a:ext cx="421891" cy="415077"/>
          </a:xfrm>
          <a:prstGeom prst="rect">
            <a:avLst/>
          </a:prstGeom>
          <a:solidFill>
            <a:srgbClr val="FF6DA8"/>
          </a:solidFill>
          <a:ln>
            <a:solidFill>
              <a:srgbClr val="FF6DA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800" b="1" i="0" u="none" strike="noStrike" kern="1200" cap="none" spc="0" normalizeH="0" baseline="0" noProof="0" dirty="0">
              <a:ln>
                <a:noFill/>
              </a:ln>
              <a:solidFill>
                <a:srgbClr val="203864"/>
              </a:solidFill>
              <a:effectLst/>
              <a:uLnTx/>
              <a:uFillTx/>
              <a:latin typeface="Century Gothic" panose="020F0302020204030204"/>
              <a:ea typeface="+mn-ea"/>
              <a:cs typeface="+mn-cs"/>
            </a:endParaRPr>
          </a:p>
        </p:txBody>
      </p:sp>
      <p:sp>
        <p:nvSpPr>
          <p:cNvPr id="506" name="TextBox 505">
            <a:extLst>
              <a:ext uri="{FF2B5EF4-FFF2-40B4-BE49-F238E27FC236}">
                <a16:creationId xmlns:a16="http://schemas.microsoft.com/office/drawing/2014/main" id="{4FBF4C20-74C9-8E28-6958-75C49086A2FF}"/>
              </a:ext>
            </a:extLst>
          </p:cNvPr>
          <p:cNvSpPr txBox="1"/>
          <p:nvPr/>
        </p:nvSpPr>
        <p:spPr>
          <a:xfrm>
            <a:off x="8007877" y="4481310"/>
            <a:ext cx="2788857" cy="578882"/>
          </a:xfrm>
          <a:prstGeom prst="roundRect">
            <a:avLst/>
          </a:prstGeom>
          <a:noFill/>
          <a:ln>
            <a:solidFill>
              <a:schemeClr val="accent5">
                <a:lumMod val="50000"/>
              </a:schemeClr>
            </a:solidFill>
          </a:ln>
        </p:spPr>
        <p:txBody>
          <a:bodyPr wrap="squar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2800" noProof="0" dirty="0">
                <a:solidFill>
                  <a:srgbClr val="4472C4">
                    <a:lumMod val="50000"/>
                  </a:srgbClr>
                </a:solidFill>
                <a:latin typeface="Century Gothic" panose="020F0302020204030204"/>
              </a:rPr>
              <a:t>we do, make</a:t>
            </a:r>
            <a:endParaRPr kumimoji="0" lang="en-GB" sz="2800" u="none" strike="noStrike" kern="1200" cap="none" spc="0" normalizeH="0" baseline="0" noProof="0" dirty="0">
              <a:ln>
                <a:noFill/>
              </a:ln>
              <a:solidFill>
                <a:srgbClr val="4472C4">
                  <a:lumMod val="50000"/>
                </a:srgbClr>
              </a:solidFill>
              <a:effectLst/>
              <a:uLnTx/>
              <a:uFillTx/>
              <a:latin typeface="Century Gothic" panose="020F0302020204030204"/>
              <a:ea typeface="+mn-ea"/>
              <a:cs typeface="+mn-cs"/>
            </a:endParaRPr>
          </a:p>
        </p:txBody>
      </p:sp>
      <p:sp>
        <p:nvSpPr>
          <p:cNvPr id="507" name="Rectangle 506">
            <a:extLst>
              <a:ext uri="{FF2B5EF4-FFF2-40B4-BE49-F238E27FC236}">
                <a16:creationId xmlns:a16="http://schemas.microsoft.com/office/drawing/2014/main" id="{F95D709A-2EFE-E484-9315-1239023E7F71}"/>
              </a:ext>
            </a:extLst>
          </p:cNvPr>
          <p:cNvSpPr/>
          <p:nvPr/>
        </p:nvSpPr>
        <p:spPr>
          <a:xfrm>
            <a:off x="8025107" y="3966178"/>
            <a:ext cx="421891" cy="415077"/>
          </a:xfrm>
          <a:prstGeom prst="rect">
            <a:avLst/>
          </a:prstGeom>
          <a:solidFill>
            <a:srgbClr val="FFB3D2"/>
          </a:solidFill>
          <a:ln>
            <a:solidFill>
              <a:srgbClr val="FFB3D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800" b="1" dirty="0">
                <a:solidFill>
                  <a:srgbClr val="203864"/>
                </a:solidFill>
                <a:latin typeface="Century Gothic" panose="020F0302020204030204"/>
              </a:rPr>
              <a:t>h</a:t>
            </a:r>
            <a:endParaRPr kumimoji="0" lang="en-GB" sz="2800" b="1" i="0" u="none" strike="noStrike" kern="1200" cap="none" spc="0" normalizeH="0" baseline="0" noProof="0" dirty="0">
              <a:ln>
                <a:noFill/>
              </a:ln>
              <a:solidFill>
                <a:srgbClr val="203864"/>
              </a:solidFill>
              <a:effectLst/>
              <a:uLnTx/>
              <a:uFillTx/>
              <a:latin typeface="Century Gothic" panose="020F0302020204030204"/>
              <a:ea typeface="+mn-ea"/>
              <a:cs typeface="+mn-cs"/>
            </a:endParaRPr>
          </a:p>
        </p:txBody>
      </p:sp>
      <p:sp>
        <p:nvSpPr>
          <p:cNvPr id="508" name="Rectangle 507">
            <a:extLst>
              <a:ext uri="{FF2B5EF4-FFF2-40B4-BE49-F238E27FC236}">
                <a16:creationId xmlns:a16="http://schemas.microsoft.com/office/drawing/2014/main" id="{CF27C4E3-04CF-B183-7C62-4EF99CAEC79C}"/>
              </a:ext>
            </a:extLst>
          </p:cNvPr>
          <p:cNvSpPr/>
          <p:nvPr/>
        </p:nvSpPr>
        <p:spPr>
          <a:xfrm>
            <a:off x="8511004" y="3966178"/>
            <a:ext cx="421891" cy="415077"/>
          </a:xfrm>
          <a:prstGeom prst="rect">
            <a:avLst/>
          </a:prstGeom>
          <a:solidFill>
            <a:srgbClr val="FFB3D2"/>
          </a:solidFill>
          <a:ln>
            <a:solidFill>
              <a:srgbClr val="FFB3D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800" b="1" noProof="0" dirty="0">
                <a:solidFill>
                  <a:srgbClr val="203864"/>
                </a:solidFill>
                <a:latin typeface="Century Gothic" panose="020F0302020204030204"/>
              </a:rPr>
              <a:t>r</a:t>
            </a:r>
            <a:endParaRPr kumimoji="0" lang="en-GB" sz="2800" b="1" i="0" u="none" strike="noStrike" kern="1200" cap="none" spc="0" normalizeH="0" baseline="0" noProof="0" dirty="0">
              <a:ln>
                <a:noFill/>
              </a:ln>
              <a:solidFill>
                <a:srgbClr val="203864"/>
              </a:solidFill>
              <a:effectLst/>
              <a:uLnTx/>
              <a:uFillTx/>
              <a:latin typeface="Century Gothic" panose="020F0302020204030204"/>
              <a:ea typeface="+mn-ea"/>
              <a:cs typeface="+mn-cs"/>
            </a:endParaRPr>
          </a:p>
        </p:txBody>
      </p:sp>
      <p:sp>
        <p:nvSpPr>
          <p:cNvPr id="509" name="Rectangle 508">
            <a:extLst>
              <a:ext uri="{FF2B5EF4-FFF2-40B4-BE49-F238E27FC236}">
                <a16:creationId xmlns:a16="http://schemas.microsoft.com/office/drawing/2014/main" id="{7890A86D-D331-0D8D-87C6-2B33BABFFFE2}"/>
              </a:ext>
            </a:extLst>
          </p:cNvPr>
          <p:cNvSpPr/>
          <p:nvPr/>
        </p:nvSpPr>
        <p:spPr>
          <a:xfrm>
            <a:off x="9010181" y="3966178"/>
            <a:ext cx="421891" cy="415077"/>
          </a:xfrm>
          <a:prstGeom prst="rect">
            <a:avLst/>
          </a:prstGeom>
          <a:solidFill>
            <a:srgbClr val="FFB3D2"/>
          </a:solidFill>
          <a:ln>
            <a:solidFill>
              <a:srgbClr val="FFB3D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800" b="1" noProof="0" dirty="0">
                <a:solidFill>
                  <a:srgbClr val="203864"/>
                </a:solidFill>
                <a:latin typeface="Century Gothic" panose="020F0302020204030204"/>
              </a:rPr>
              <a:t>c</a:t>
            </a:r>
            <a:endParaRPr kumimoji="0" lang="en-GB" sz="2800" b="1" i="0" u="none" strike="noStrike" kern="1200" cap="none" spc="0" normalizeH="0" baseline="0" noProof="0" dirty="0">
              <a:ln>
                <a:noFill/>
              </a:ln>
              <a:solidFill>
                <a:srgbClr val="203864"/>
              </a:solidFill>
              <a:effectLst/>
              <a:uLnTx/>
              <a:uFillTx/>
              <a:latin typeface="Century Gothic" panose="020F0302020204030204"/>
              <a:ea typeface="+mn-ea"/>
              <a:cs typeface="+mn-cs"/>
            </a:endParaRPr>
          </a:p>
        </p:txBody>
      </p:sp>
      <p:sp>
        <p:nvSpPr>
          <p:cNvPr id="510" name="Rectangle 509">
            <a:extLst>
              <a:ext uri="{FF2B5EF4-FFF2-40B4-BE49-F238E27FC236}">
                <a16:creationId xmlns:a16="http://schemas.microsoft.com/office/drawing/2014/main" id="{02204CB5-E40D-A409-0EFD-5FF31C6235CA}"/>
              </a:ext>
            </a:extLst>
          </p:cNvPr>
          <p:cNvSpPr/>
          <p:nvPr/>
        </p:nvSpPr>
        <p:spPr>
          <a:xfrm>
            <a:off x="9496078" y="3966178"/>
            <a:ext cx="421891" cy="415077"/>
          </a:xfrm>
          <a:prstGeom prst="rect">
            <a:avLst/>
          </a:prstGeom>
          <a:solidFill>
            <a:srgbClr val="FFB3D2"/>
          </a:solidFill>
          <a:ln>
            <a:solidFill>
              <a:srgbClr val="FFB3D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800" b="1" dirty="0">
                <a:solidFill>
                  <a:srgbClr val="203864"/>
                </a:solidFill>
                <a:latin typeface="Century Gothic" panose="020F0302020204030204"/>
              </a:rPr>
              <a:t>e</a:t>
            </a:r>
            <a:endParaRPr kumimoji="0" lang="en-GB" sz="2800" b="1" i="0" u="none" strike="noStrike" kern="1200" cap="none" spc="0" normalizeH="0" baseline="0" noProof="0" dirty="0">
              <a:ln>
                <a:noFill/>
              </a:ln>
              <a:solidFill>
                <a:srgbClr val="203864"/>
              </a:solidFill>
              <a:effectLst/>
              <a:uLnTx/>
              <a:uFillTx/>
              <a:latin typeface="Century Gothic" panose="020F0302020204030204"/>
              <a:ea typeface="+mn-ea"/>
              <a:cs typeface="+mn-cs"/>
            </a:endParaRPr>
          </a:p>
        </p:txBody>
      </p:sp>
      <p:sp>
        <p:nvSpPr>
          <p:cNvPr id="511" name="Rectangle 510">
            <a:extLst>
              <a:ext uri="{FF2B5EF4-FFF2-40B4-BE49-F238E27FC236}">
                <a16:creationId xmlns:a16="http://schemas.microsoft.com/office/drawing/2014/main" id="{26B4716D-8E24-B903-AE86-DA18FF1ABF85}"/>
              </a:ext>
            </a:extLst>
          </p:cNvPr>
          <p:cNvSpPr/>
          <p:nvPr/>
        </p:nvSpPr>
        <p:spPr>
          <a:xfrm>
            <a:off x="9974850" y="3978015"/>
            <a:ext cx="421891" cy="415077"/>
          </a:xfrm>
          <a:prstGeom prst="rect">
            <a:avLst/>
          </a:prstGeom>
          <a:solidFill>
            <a:srgbClr val="FFB3D2"/>
          </a:solidFill>
          <a:ln>
            <a:solidFill>
              <a:srgbClr val="FFB3D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800" b="1" noProof="0" dirty="0">
                <a:solidFill>
                  <a:srgbClr val="203864"/>
                </a:solidFill>
                <a:latin typeface="Century Gothic" panose="020F0302020204030204"/>
              </a:rPr>
              <a:t>m</a:t>
            </a:r>
            <a:endParaRPr kumimoji="0" lang="en-GB" sz="2800" b="1" i="0" u="none" strike="noStrike" kern="1200" cap="none" spc="0" normalizeH="0" baseline="0" noProof="0" dirty="0">
              <a:ln>
                <a:noFill/>
              </a:ln>
              <a:solidFill>
                <a:srgbClr val="203864"/>
              </a:solidFill>
              <a:effectLst/>
              <a:uLnTx/>
              <a:uFillTx/>
              <a:latin typeface="Century Gothic" panose="020F0302020204030204"/>
              <a:ea typeface="+mn-ea"/>
              <a:cs typeface="+mn-cs"/>
            </a:endParaRPr>
          </a:p>
        </p:txBody>
      </p:sp>
      <p:sp>
        <p:nvSpPr>
          <p:cNvPr id="512" name="Rectangle 511">
            <a:extLst>
              <a:ext uri="{FF2B5EF4-FFF2-40B4-BE49-F238E27FC236}">
                <a16:creationId xmlns:a16="http://schemas.microsoft.com/office/drawing/2014/main" id="{550388FE-3D37-10AE-AB08-6342D5F0F10A}"/>
              </a:ext>
            </a:extLst>
          </p:cNvPr>
          <p:cNvSpPr/>
          <p:nvPr/>
        </p:nvSpPr>
        <p:spPr>
          <a:xfrm>
            <a:off x="10453622" y="3983429"/>
            <a:ext cx="421891" cy="415077"/>
          </a:xfrm>
          <a:prstGeom prst="rect">
            <a:avLst/>
          </a:prstGeom>
          <a:solidFill>
            <a:srgbClr val="FFB3D2"/>
          </a:solidFill>
          <a:ln>
            <a:solidFill>
              <a:srgbClr val="FFB3D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203864"/>
                </a:solidFill>
                <a:effectLst/>
                <a:uLnTx/>
                <a:uFillTx/>
                <a:latin typeface="Century Gothic" panose="020F0302020204030204"/>
                <a:ea typeface="+mn-ea"/>
                <a:cs typeface="+mn-cs"/>
              </a:rPr>
              <a:t>o</a:t>
            </a:r>
            <a:endParaRPr kumimoji="0" lang="en-GB" sz="2800" b="1" i="0" u="none" strike="noStrike" kern="1200" cap="none" spc="0" normalizeH="0" baseline="0" noProof="0" dirty="0">
              <a:ln>
                <a:noFill/>
              </a:ln>
              <a:solidFill>
                <a:srgbClr val="203864"/>
              </a:solidFill>
              <a:effectLst/>
              <a:uLnTx/>
              <a:uFillTx/>
              <a:latin typeface="Century Gothic" panose="020F0302020204030204"/>
              <a:ea typeface="+mn-ea"/>
              <a:cs typeface="+mn-cs"/>
            </a:endParaRPr>
          </a:p>
        </p:txBody>
      </p:sp>
      <p:sp>
        <p:nvSpPr>
          <p:cNvPr id="513" name="Rectangle 512">
            <a:extLst>
              <a:ext uri="{FF2B5EF4-FFF2-40B4-BE49-F238E27FC236}">
                <a16:creationId xmlns:a16="http://schemas.microsoft.com/office/drawing/2014/main" id="{D55570A1-9F18-9CCA-03D9-B72057C8D7C3}"/>
              </a:ext>
            </a:extLst>
          </p:cNvPr>
          <p:cNvSpPr/>
          <p:nvPr/>
        </p:nvSpPr>
        <p:spPr>
          <a:xfrm>
            <a:off x="10932394" y="3984508"/>
            <a:ext cx="421891" cy="415077"/>
          </a:xfrm>
          <a:prstGeom prst="rect">
            <a:avLst/>
          </a:prstGeom>
          <a:solidFill>
            <a:srgbClr val="FFB3D2"/>
          </a:solidFill>
          <a:ln>
            <a:solidFill>
              <a:srgbClr val="FFB3D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800" b="1" noProof="0" dirty="0">
                <a:solidFill>
                  <a:srgbClr val="203864"/>
                </a:solidFill>
                <a:latin typeface="Century Gothic" panose="020F0302020204030204"/>
              </a:rPr>
              <a:t>s</a:t>
            </a:r>
            <a:endParaRPr kumimoji="0" lang="en-GB" sz="2800" b="1" i="0" u="none" strike="noStrike" kern="1200" cap="none" spc="0" normalizeH="0" baseline="0" noProof="0" dirty="0">
              <a:ln>
                <a:noFill/>
              </a:ln>
              <a:solidFill>
                <a:srgbClr val="203864"/>
              </a:solidFill>
              <a:effectLst/>
              <a:uLnTx/>
              <a:uFillTx/>
              <a:latin typeface="Century Gothic" panose="020F0302020204030204"/>
              <a:ea typeface="+mn-ea"/>
              <a:cs typeface="+mn-cs"/>
            </a:endParaRPr>
          </a:p>
        </p:txBody>
      </p:sp>
      <p:sp>
        <p:nvSpPr>
          <p:cNvPr id="514" name="Rectangle 513">
            <a:extLst>
              <a:ext uri="{FF2B5EF4-FFF2-40B4-BE49-F238E27FC236}">
                <a16:creationId xmlns:a16="http://schemas.microsoft.com/office/drawing/2014/main" id="{24943DB1-91E3-D20C-E623-C5D75FFD28E0}"/>
              </a:ext>
            </a:extLst>
          </p:cNvPr>
          <p:cNvSpPr/>
          <p:nvPr/>
        </p:nvSpPr>
        <p:spPr>
          <a:xfrm>
            <a:off x="8501358" y="3976936"/>
            <a:ext cx="421891" cy="415077"/>
          </a:xfrm>
          <a:prstGeom prst="rect">
            <a:avLst/>
          </a:prstGeom>
          <a:solidFill>
            <a:srgbClr val="FFB3D2"/>
          </a:solidFill>
          <a:ln>
            <a:solidFill>
              <a:srgbClr val="FFB3D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800" b="1" noProof="0" dirty="0">
                <a:solidFill>
                  <a:srgbClr val="203864"/>
                </a:solidFill>
                <a:latin typeface="Century Gothic" panose="020F0302020204030204"/>
              </a:rPr>
              <a:t>a</a:t>
            </a:r>
            <a:endParaRPr kumimoji="0" lang="en-GB" sz="2800" b="1" i="0" u="none" strike="noStrike" kern="1200" cap="none" spc="0" normalizeH="0" baseline="0" noProof="0" dirty="0">
              <a:ln>
                <a:noFill/>
              </a:ln>
              <a:solidFill>
                <a:srgbClr val="203864"/>
              </a:solidFill>
              <a:effectLst/>
              <a:uLnTx/>
              <a:uFillTx/>
              <a:latin typeface="Century Gothic" panose="020F0302020204030204"/>
              <a:ea typeface="+mn-ea"/>
              <a:cs typeface="+mn-cs"/>
            </a:endParaRPr>
          </a:p>
        </p:txBody>
      </p:sp>
      <p:sp>
        <p:nvSpPr>
          <p:cNvPr id="515" name="Rectangle 514">
            <a:extLst>
              <a:ext uri="{FF2B5EF4-FFF2-40B4-BE49-F238E27FC236}">
                <a16:creationId xmlns:a16="http://schemas.microsoft.com/office/drawing/2014/main" id="{CA271B33-4BE4-CDC4-B583-033ED28DC259}"/>
              </a:ext>
            </a:extLst>
          </p:cNvPr>
          <p:cNvSpPr/>
          <p:nvPr/>
        </p:nvSpPr>
        <p:spPr>
          <a:xfrm>
            <a:off x="8511004" y="3966178"/>
            <a:ext cx="421891" cy="415077"/>
          </a:xfrm>
          <a:prstGeom prst="rect">
            <a:avLst/>
          </a:prstGeom>
          <a:solidFill>
            <a:srgbClr val="FF6DA8"/>
          </a:solidFill>
          <a:ln>
            <a:solidFill>
              <a:srgbClr val="FF6DA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800" b="1" i="0" u="none" strike="noStrike" kern="1200" cap="none" spc="0" normalizeH="0" baseline="0" noProof="0" dirty="0">
              <a:ln>
                <a:noFill/>
              </a:ln>
              <a:solidFill>
                <a:srgbClr val="203864"/>
              </a:solidFill>
              <a:effectLst/>
              <a:uLnTx/>
              <a:uFillTx/>
              <a:latin typeface="Century Gothic" panose="020F0302020204030204"/>
              <a:ea typeface="+mn-ea"/>
              <a:cs typeface="+mn-cs"/>
            </a:endParaRPr>
          </a:p>
        </p:txBody>
      </p:sp>
      <p:sp>
        <p:nvSpPr>
          <p:cNvPr id="516" name="Rectangle 515">
            <a:extLst>
              <a:ext uri="{FF2B5EF4-FFF2-40B4-BE49-F238E27FC236}">
                <a16:creationId xmlns:a16="http://schemas.microsoft.com/office/drawing/2014/main" id="{8D5F70B9-F12A-48EA-4864-A45900853703}"/>
              </a:ext>
            </a:extLst>
          </p:cNvPr>
          <p:cNvSpPr/>
          <p:nvPr/>
        </p:nvSpPr>
        <p:spPr>
          <a:xfrm>
            <a:off x="9974148" y="3976935"/>
            <a:ext cx="421891" cy="415077"/>
          </a:xfrm>
          <a:prstGeom prst="rect">
            <a:avLst/>
          </a:prstGeom>
          <a:solidFill>
            <a:srgbClr val="FF6DA8"/>
          </a:solidFill>
          <a:ln>
            <a:solidFill>
              <a:srgbClr val="FF6DA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800" b="1" i="0" u="none" strike="noStrike" kern="1200" cap="none" spc="0" normalizeH="0" baseline="0" noProof="0" dirty="0">
              <a:ln>
                <a:noFill/>
              </a:ln>
              <a:solidFill>
                <a:srgbClr val="203864"/>
              </a:solidFill>
              <a:effectLst/>
              <a:uLnTx/>
              <a:uFillTx/>
              <a:latin typeface="Century Gothic" panose="020F0302020204030204"/>
              <a:ea typeface="+mn-ea"/>
              <a:cs typeface="+mn-cs"/>
            </a:endParaRPr>
          </a:p>
        </p:txBody>
      </p:sp>
      <p:sp>
        <p:nvSpPr>
          <p:cNvPr id="517" name="Rectangle 516">
            <a:extLst>
              <a:ext uri="{FF2B5EF4-FFF2-40B4-BE49-F238E27FC236}">
                <a16:creationId xmlns:a16="http://schemas.microsoft.com/office/drawing/2014/main" id="{CE728A45-7534-8E99-7DE8-63B8C1331C1A}"/>
              </a:ext>
            </a:extLst>
          </p:cNvPr>
          <p:cNvSpPr/>
          <p:nvPr/>
        </p:nvSpPr>
        <p:spPr>
          <a:xfrm>
            <a:off x="9017306" y="3976935"/>
            <a:ext cx="421891" cy="415077"/>
          </a:xfrm>
          <a:prstGeom prst="rect">
            <a:avLst/>
          </a:prstGeom>
          <a:solidFill>
            <a:srgbClr val="FF6DA8"/>
          </a:solidFill>
          <a:ln>
            <a:solidFill>
              <a:srgbClr val="FF6DA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800" b="1" i="0" u="none" strike="noStrike" kern="1200" cap="none" spc="0" normalizeH="0" baseline="0" noProof="0" dirty="0">
              <a:ln>
                <a:noFill/>
              </a:ln>
              <a:solidFill>
                <a:srgbClr val="203864"/>
              </a:solidFill>
              <a:effectLst/>
              <a:uLnTx/>
              <a:uFillTx/>
              <a:latin typeface="Century Gothic" panose="020F0302020204030204"/>
              <a:ea typeface="+mn-ea"/>
              <a:cs typeface="+mn-cs"/>
            </a:endParaRPr>
          </a:p>
        </p:txBody>
      </p:sp>
      <p:sp>
        <p:nvSpPr>
          <p:cNvPr id="518" name="Rectangle 517">
            <a:extLst>
              <a:ext uri="{FF2B5EF4-FFF2-40B4-BE49-F238E27FC236}">
                <a16:creationId xmlns:a16="http://schemas.microsoft.com/office/drawing/2014/main" id="{62B79887-35F4-B1BF-7731-01DEF5904DFC}"/>
              </a:ext>
            </a:extLst>
          </p:cNvPr>
          <p:cNvSpPr/>
          <p:nvPr/>
        </p:nvSpPr>
        <p:spPr>
          <a:xfrm>
            <a:off x="10463268" y="3976935"/>
            <a:ext cx="421891" cy="415077"/>
          </a:xfrm>
          <a:prstGeom prst="rect">
            <a:avLst/>
          </a:prstGeom>
          <a:solidFill>
            <a:srgbClr val="FF6DA8"/>
          </a:solidFill>
          <a:ln>
            <a:solidFill>
              <a:srgbClr val="FF6DA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800" b="1" i="0" u="none" strike="noStrike" kern="1200" cap="none" spc="0" normalizeH="0" baseline="0" noProof="0" dirty="0">
              <a:ln>
                <a:noFill/>
              </a:ln>
              <a:solidFill>
                <a:srgbClr val="203864"/>
              </a:solidFill>
              <a:effectLst/>
              <a:uLnTx/>
              <a:uFillTx/>
              <a:latin typeface="Century Gothic" panose="020F0302020204030204"/>
              <a:ea typeface="+mn-ea"/>
              <a:cs typeface="+mn-cs"/>
            </a:endParaRPr>
          </a:p>
        </p:txBody>
      </p:sp>
      <p:sp>
        <p:nvSpPr>
          <p:cNvPr id="519" name="Rectangle 518">
            <a:extLst>
              <a:ext uri="{FF2B5EF4-FFF2-40B4-BE49-F238E27FC236}">
                <a16:creationId xmlns:a16="http://schemas.microsoft.com/office/drawing/2014/main" id="{C4D1ED6C-C561-79CD-BDD3-7000A3F1D88B}"/>
              </a:ext>
            </a:extLst>
          </p:cNvPr>
          <p:cNvSpPr/>
          <p:nvPr/>
        </p:nvSpPr>
        <p:spPr>
          <a:xfrm>
            <a:off x="10942040" y="3980040"/>
            <a:ext cx="421891" cy="415077"/>
          </a:xfrm>
          <a:prstGeom prst="rect">
            <a:avLst/>
          </a:prstGeom>
          <a:solidFill>
            <a:srgbClr val="FF6DA8"/>
          </a:solidFill>
          <a:ln>
            <a:solidFill>
              <a:srgbClr val="FF6DA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800" b="1" i="0" u="none" strike="noStrike" kern="1200" cap="none" spc="0" normalizeH="0" baseline="0" noProof="0" dirty="0">
              <a:ln>
                <a:noFill/>
              </a:ln>
              <a:solidFill>
                <a:srgbClr val="203864"/>
              </a:solidFill>
              <a:effectLst/>
              <a:uLnTx/>
              <a:uFillTx/>
              <a:latin typeface="Century Gothic" panose="020F0302020204030204"/>
              <a:ea typeface="+mn-ea"/>
              <a:cs typeface="+mn-cs"/>
            </a:endParaRPr>
          </a:p>
        </p:txBody>
      </p:sp>
      <p:sp>
        <p:nvSpPr>
          <p:cNvPr id="520" name="TextBox 519">
            <a:extLst>
              <a:ext uri="{FF2B5EF4-FFF2-40B4-BE49-F238E27FC236}">
                <a16:creationId xmlns:a16="http://schemas.microsoft.com/office/drawing/2014/main" id="{6DF704DC-D753-16F8-6805-E7D6B357EF68}"/>
              </a:ext>
            </a:extLst>
          </p:cNvPr>
          <p:cNvSpPr txBox="1"/>
          <p:nvPr/>
        </p:nvSpPr>
        <p:spPr>
          <a:xfrm>
            <a:off x="4308634" y="5985941"/>
            <a:ext cx="2692862" cy="578882"/>
          </a:xfrm>
          <a:prstGeom prst="roundRect">
            <a:avLst/>
          </a:prstGeom>
          <a:noFill/>
          <a:ln>
            <a:solidFill>
              <a:schemeClr val="accent5">
                <a:lumMod val="50000"/>
              </a:schemeClr>
            </a:solidFill>
          </a:ln>
        </p:spPr>
        <p:txBody>
          <a:bodyPr wrap="squar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2800" noProof="0" dirty="0">
                <a:solidFill>
                  <a:srgbClr val="4472C4">
                    <a:lumMod val="50000"/>
                  </a:srgbClr>
                </a:solidFill>
                <a:latin typeface="Century Gothic" panose="020F0302020204030204"/>
              </a:rPr>
              <a:t>we love</a:t>
            </a:r>
            <a:endParaRPr kumimoji="0" lang="en-GB" sz="2800" u="none" strike="noStrike" kern="1200" cap="none" spc="0" normalizeH="0" baseline="0" noProof="0" dirty="0">
              <a:ln>
                <a:noFill/>
              </a:ln>
              <a:solidFill>
                <a:srgbClr val="4472C4">
                  <a:lumMod val="50000"/>
                </a:srgbClr>
              </a:solidFill>
              <a:effectLst/>
              <a:uLnTx/>
              <a:uFillTx/>
              <a:latin typeface="Century Gothic" panose="020F0302020204030204"/>
              <a:ea typeface="+mn-ea"/>
              <a:cs typeface="+mn-cs"/>
            </a:endParaRPr>
          </a:p>
        </p:txBody>
      </p:sp>
      <p:sp>
        <p:nvSpPr>
          <p:cNvPr id="541" name="TextBox 540">
            <a:extLst>
              <a:ext uri="{FF2B5EF4-FFF2-40B4-BE49-F238E27FC236}">
                <a16:creationId xmlns:a16="http://schemas.microsoft.com/office/drawing/2014/main" id="{AF6170A2-DC48-BF18-2288-2EE5179A2075}"/>
              </a:ext>
            </a:extLst>
          </p:cNvPr>
          <p:cNvSpPr txBox="1"/>
          <p:nvPr/>
        </p:nvSpPr>
        <p:spPr>
          <a:xfrm>
            <a:off x="277394" y="5960466"/>
            <a:ext cx="1844971" cy="578882"/>
          </a:xfrm>
          <a:prstGeom prst="roundRect">
            <a:avLst/>
          </a:prstGeom>
          <a:noFill/>
          <a:ln>
            <a:solidFill>
              <a:schemeClr val="accent5">
                <a:lumMod val="50000"/>
              </a:schemeClr>
            </a:solidFill>
          </a:ln>
        </p:spPr>
        <p:txBody>
          <a:bodyPr wrap="squar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2800" noProof="0" dirty="0">
                <a:solidFill>
                  <a:srgbClr val="4472C4">
                    <a:lumMod val="50000"/>
                  </a:srgbClr>
                </a:solidFill>
                <a:latin typeface="Century Gothic" panose="020F0302020204030204"/>
              </a:rPr>
              <a:t>we play</a:t>
            </a:r>
            <a:endParaRPr kumimoji="0" lang="en-GB" sz="2800" u="none" strike="noStrike" kern="1200" cap="none" spc="0" normalizeH="0" baseline="0" noProof="0" dirty="0">
              <a:ln>
                <a:noFill/>
              </a:ln>
              <a:solidFill>
                <a:srgbClr val="4472C4">
                  <a:lumMod val="50000"/>
                </a:srgbClr>
              </a:solidFill>
              <a:effectLst/>
              <a:uLnTx/>
              <a:uFillTx/>
              <a:latin typeface="Century Gothic" panose="020F0302020204030204"/>
              <a:ea typeface="+mn-ea"/>
              <a:cs typeface="+mn-cs"/>
            </a:endParaRPr>
          </a:p>
        </p:txBody>
      </p:sp>
      <p:sp>
        <p:nvSpPr>
          <p:cNvPr id="542" name="Rectangle 541">
            <a:extLst>
              <a:ext uri="{FF2B5EF4-FFF2-40B4-BE49-F238E27FC236}">
                <a16:creationId xmlns:a16="http://schemas.microsoft.com/office/drawing/2014/main" id="{6B8D457B-2561-A2AA-C06C-BAACEBFFEC27}"/>
              </a:ext>
            </a:extLst>
          </p:cNvPr>
          <p:cNvSpPr/>
          <p:nvPr/>
        </p:nvSpPr>
        <p:spPr>
          <a:xfrm>
            <a:off x="326760" y="5425239"/>
            <a:ext cx="421891" cy="415077"/>
          </a:xfrm>
          <a:prstGeom prst="rect">
            <a:avLst/>
          </a:prstGeom>
          <a:solidFill>
            <a:srgbClr val="FFB3D2"/>
          </a:solidFill>
          <a:ln>
            <a:solidFill>
              <a:srgbClr val="FFB3D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800" b="1" noProof="0" dirty="0">
                <a:solidFill>
                  <a:srgbClr val="203864"/>
                </a:solidFill>
                <a:latin typeface="Century Gothic" panose="020F0302020204030204"/>
              </a:rPr>
              <a:t>j</a:t>
            </a:r>
            <a:endParaRPr kumimoji="0" lang="en-GB" sz="2800" b="1" i="0" u="none" strike="noStrike" kern="1200" cap="none" spc="0" normalizeH="0" baseline="0" noProof="0" dirty="0">
              <a:ln>
                <a:noFill/>
              </a:ln>
              <a:solidFill>
                <a:srgbClr val="203864"/>
              </a:solidFill>
              <a:effectLst/>
              <a:uLnTx/>
              <a:uFillTx/>
              <a:latin typeface="Century Gothic" panose="020F0302020204030204"/>
              <a:ea typeface="+mn-ea"/>
              <a:cs typeface="+mn-cs"/>
            </a:endParaRPr>
          </a:p>
        </p:txBody>
      </p:sp>
      <p:sp>
        <p:nvSpPr>
          <p:cNvPr id="543" name="Rectangle 542">
            <a:extLst>
              <a:ext uri="{FF2B5EF4-FFF2-40B4-BE49-F238E27FC236}">
                <a16:creationId xmlns:a16="http://schemas.microsoft.com/office/drawing/2014/main" id="{00EAE522-5A3E-EE7E-C9BF-4E037CB0F64B}"/>
              </a:ext>
            </a:extLst>
          </p:cNvPr>
          <p:cNvSpPr/>
          <p:nvPr/>
        </p:nvSpPr>
        <p:spPr>
          <a:xfrm>
            <a:off x="812657" y="5425239"/>
            <a:ext cx="421891" cy="415077"/>
          </a:xfrm>
          <a:prstGeom prst="rect">
            <a:avLst/>
          </a:prstGeom>
          <a:solidFill>
            <a:srgbClr val="FFB3D2"/>
          </a:solidFill>
          <a:ln>
            <a:solidFill>
              <a:srgbClr val="FFB3D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800" b="1" noProof="0" dirty="0">
                <a:solidFill>
                  <a:srgbClr val="203864"/>
                </a:solidFill>
                <a:latin typeface="Century Gothic" panose="020F0302020204030204"/>
              </a:rPr>
              <a:t>r</a:t>
            </a:r>
            <a:endParaRPr kumimoji="0" lang="en-GB" sz="2800" b="1" i="0" u="none" strike="noStrike" kern="1200" cap="none" spc="0" normalizeH="0" baseline="0" noProof="0" dirty="0">
              <a:ln>
                <a:noFill/>
              </a:ln>
              <a:solidFill>
                <a:srgbClr val="203864"/>
              </a:solidFill>
              <a:effectLst/>
              <a:uLnTx/>
              <a:uFillTx/>
              <a:latin typeface="Century Gothic" panose="020F0302020204030204"/>
              <a:ea typeface="+mn-ea"/>
              <a:cs typeface="+mn-cs"/>
            </a:endParaRPr>
          </a:p>
        </p:txBody>
      </p:sp>
      <p:sp>
        <p:nvSpPr>
          <p:cNvPr id="544" name="Rectangle 543">
            <a:extLst>
              <a:ext uri="{FF2B5EF4-FFF2-40B4-BE49-F238E27FC236}">
                <a16:creationId xmlns:a16="http://schemas.microsoft.com/office/drawing/2014/main" id="{3F367245-1163-CB57-F0F1-B128785789CA}"/>
              </a:ext>
            </a:extLst>
          </p:cNvPr>
          <p:cNvSpPr/>
          <p:nvPr/>
        </p:nvSpPr>
        <p:spPr>
          <a:xfrm>
            <a:off x="1311834" y="5425239"/>
            <a:ext cx="421891" cy="415077"/>
          </a:xfrm>
          <a:prstGeom prst="rect">
            <a:avLst/>
          </a:prstGeom>
          <a:solidFill>
            <a:srgbClr val="FFB3D2"/>
          </a:solidFill>
          <a:ln>
            <a:solidFill>
              <a:srgbClr val="FFB3D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2800" b="1" dirty="0">
                <a:solidFill>
                  <a:srgbClr val="203864"/>
                </a:solidFill>
                <a:latin typeface="Century Gothic" panose="020F0302020204030204"/>
              </a:rPr>
              <a:t>g</a:t>
            </a:r>
            <a:endParaRPr kumimoji="0" lang="en-GB" sz="2800" b="1" i="0" u="none" strike="noStrike" kern="1200" cap="none" spc="0" normalizeH="0" baseline="0" noProof="0" dirty="0">
              <a:ln>
                <a:noFill/>
              </a:ln>
              <a:solidFill>
                <a:srgbClr val="203864"/>
              </a:solidFill>
              <a:effectLst/>
              <a:uLnTx/>
              <a:uFillTx/>
              <a:latin typeface="Century Gothic" panose="020F0302020204030204"/>
              <a:ea typeface="+mn-ea"/>
              <a:cs typeface="+mn-cs"/>
            </a:endParaRPr>
          </a:p>
        </p:txBody>
      </p:sp>
      <p:sp>
        <p:nvSpPr>
          <p:cNvPr id="545" name="Rectangle 544">
            <a:extLst>
              <a:ext uri="{FF2B5EF4-FFF2-40B4-BE49-F238E27FC236}">
                <a16:creationId xmlns:a16="http://schemas.microsoft.com/office/drawing/2014/main" id="{35ACA571-36D0-CB40-D0D3-24104856F258}"/>
              </a:ext>
            </a:extLst>
          </p:cNvPr>
          <p:cNvSpPr/>
          <p:nvPr/>
        </p:nvSpPr>
        <p:spPr>
          <a:xfrm>
            <a:off x="1797731" y="5425239"/>
            <a:ext cx="421891" cy="415077"/>
          </a:xfrm>
          <a:prstGeom prst="rect">
            <a:avLst/>
          </a:prstGeom>
          <a:solidFill>
            <a:srgbClr val="FFB3D2"/>
          </a:solidFill>
          <a:ln>
            <a:solidFill>
              <a:srgbClr val="FFB3D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800" b="1" dirty="0">
                <a:solidFill>
                  <a:srgbClr val="203864"/>
                </a:solidFill>
                <a:latin typeface="Century Gothic" panose="020F0302020204030204"/>
              </a:rPr>
              <a:t>a</a:t>
            </a:r>
            <a:endParaRPr kumimoji="0" lang="en-GB" sz="2800" b="1" i="0" u="none" strike="noStrike" kern="1200" cap="none" spc="0" normalizeH="0" baseline="0" noProof="0" dirty="0">
              <a:ln>
                <a:noFill/>
              </a:ln>
              <a:solidFill>
                <a:srgbClr val="203864"/>
              </a:solidFill>
              <a:effectLst/>
              <a:uLnTx/>
              <a:uFillTx/>
              <a:latin typeface="Century Gothic" panose="020F0302020204030204"/>
              <a:ea typeface="+mn-ea"/>
              <a:cs typeface="+mn-cs"/>
            </a:endParaRPr>
          </a:p>
        </p:txBody>
      </p:sp>
      <p:sp>
        <p:nvSpPr>
          <p:cNvPr id="546" name="Rectangle 545">
            <a:extLst>
              <a:ext uri="{FF2B5EF4-FFF2-40B4-BE49-F238E27FC236}">
                <a16:creationId xmlns:a16="http://schemas.microsoft.com/office/drawing/2014/main" id="{6621F09A-0990-C647-B08D-3C185ED16826}"/>
              </a:ext>
            </a:extLst>
          </p:cNvPr>
          <p:cNvSpPr/>
          <p:nvPr/>
        </p:nvSpPr>
        <p:spPr>
          <a:xfrm>
            <a:off x="2276503" y="5437076"/>
            <a:ext cx="421891" cy="415077"/>
          </a:xfrm>
          <a:prstGeom prst="rect">
            <a:avLst/>
          </a:prstGeom>
          <a:solidFill>
            <a:srgbClr val="FFB3D2"/>
          </a:solidFill>
          <a:ln>
            <a:solidFill>
              <a:srgbClr val="FFB3D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800" b="1" noProof="0" dirty="0">
                <a:solidFill>
                  <a:srgbClr val="203864"/>
                </a:solidFill>
                <a:latin typeface="Century Gothic" panose="020F0302020204030204"/>
              </a:rPr>
              <a:t>m</a:t>
            </a:r>
            <a:endParaRPr kumimoji="0" lang="en-GB" sz="2800" b="1" i="0" u="none" strike="noStrike" kern="1200" cap="none" spc="0" normalizeH="0" baseline="0" noProof="0" dirty="0">
              <a:ln>
                <a:noFill/>
              </a:ln>
              <a:solidFill>
                <a:srgbClr val="203864"/>
              </a:solidFill>
              <a:effectLst/>
              <a:uLnTx/>
              <a:uFillTx/>
              <a:latin typeface="Century Gothic" panose="020F0302020204030204"/>
              <a:ea typeface="+mn-ea"/>
              <a:cs typeface="+mn-cs"/>
            </a:endParaRPr>
          </a:p>
        </p:txBody>
      </p:sp>
      <p:sp>
        <p:nvSpPr>
          <p:cNvPr id="547" name="Rectangle 546">
            <a:extLst>
              <a:ext uri="{FF2B5EF4-FFF2-40B4-BE49-F238E27FC236}">
                <a16:creationId xmlns:a16="http://schemas.microsoft.com/office/drawing/2014/main" id="{FB49A68A-B039-D090-8B8E-C113B9287614}"/>
              </a:ext>
            </a:extLst>
          </p:cNvPr>
          <p:cNvSpPr/>
          <p:nvPr/>
        </p:nvSpPr>
        <p:spPr>
          <a:xfrm>
            <a:off x="2755275" y="5442490"/>
            <a:ext cx="421891" cy="415077"/>
          </a:xfrm>
          <a:prstGeom prst="rect">
            <a:avLst/>
          </a:prstGeom>
          <a:solidFill>
            <a:srgbClr val="FFB3D2"/>
          </a:solidFill>
          <a:ln>
            <a:solidFill>
              <a:srgbClr val="FFB3D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203864"/>
                </a:solidFill>
                <a:effectLst/>
                <a:uLnTx/>
                <a:uFillTx/>
                <a:latin typeface="Century Gothic" panose="020F0302020204030204"/>
                <a:ea typeface="+mn-ea"/>
                <a:cs typeface="+mn-cs"/>
              </a:rPr>
              <a:t>o</a:t>
            </a:r>
            <a:endParaRPr kumimoji="0" lang="en-GB" sz="2800" b="1" i="0" u="none" strike="noStrike" kern="1200" cap="none" spc="0" normalizeH="0" baseline="0" noProof="0" dirty="0">
              <a:ln>
                <a:noFill/>
              </a:ln>
              <a:solidFill>
                <a:srgbClr val="203864"/>
              </a:solidFill>
              <a:effectLst/>
              <a:uLnTx/>
              <a:uFillTx/>
              <a:latin typeface="Century Gothic" panose="020F0302020204030204"/>
              <a:ea typeface="+mn-ea"/>
              <a:cs typeface="+mn-cs"/>
            </a:endParaRPr>
          </a:p>
        </p:txBody>
      </p:sp>
      <p:sp>
        <p:nvSpPr>
          <p:cNvPr id="548" name="Rectangle 547">
            <a:extLst>
              <a:ext uri="{FF2B5EF4-FFF2-40B4-BE49-F238E27FC236}">
                <a16:creationId xmlns:a16="http://schemas.microsoft.com/office/drawing/2014/main" id="{43C82EF1-8C8F-B336-1890-764E5F57484A}"/>
              </a:ext>
            </a:extLst>
          </p:cNvPr>
          <p:cNvSpPr/>
          <p:nvPr/>
        </p:nvSpPr>
        <p:spPr>
          <a:xfrm>
            <a:off x="3234047" y="5443569"/>
            <a:ext cx="421891" cy="415077"/>
          </a:xfrm>
          <a:prstGeom prst="rect">
            <a:avLst/>
          </a:prstGeom>
          <a:solidFill>
            <a:srgbClr val="FFB3D2"/>
          </a:solidFill>
          <a:ln>
            <a:solidFill>
              <a:srgbClr val="FFB3D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800" b="1" noProof="0" dirty="0">
                <a:solidFill>
                  <a:srgbClr val="203864"/>
                </a:solidFill>
                <a:latin typeface="Century Gothic" panose="020F0302020204030204"/>
              </a:rPr>
              <a:t>s</a:t>
            </a:r>
            <a:endParaRPr kumimoji="0" lang="en-GB" sz="2800" b="1" i="0" u="none" strike="noStrike" kern="1200" cap="none" spc="0" normalizeH="0" baseline="0" noProof="0" dirty="0">
              <a:ln>
                <a:noFill/>
              </a:ln>
              <a:solidFill>
                <a:srgbClr val="203864"/>
              </a:solidFill>
              <a:effectLst/>
              <a:uLnTx/>
              <a:uFillTx/>
              <a:latin typeface="Century Gothic" panose="020F0302020204030204"/>
              <a:ea typeface="+mn-ea"/>
              <a:cs typeface="+mn-cs"/>
            </a:endParaRPr>
          </a:p>
        </p:txBody>
      </p:sp>
      <p:sp>
        <p:nvSpPr>
          <p:cNvPr id="549" name="Rectangle 548">
            <a:extLst>
              <a:ext uri="{FF2B5EF4-FFF2-40B4-BE49-F238E27FC236}">
                <a16:creationId xmlns:a16="http://schemas.microsoft.com/office/drawing/2014/main" id="{AEC4597E-8EAF-96D8-E5D0-8AACFB1D3624}"/>
              </a:ext>
            </a:extLst>
          </p:cNvPr>
          <p:cNvSpPr/>
          <p:nvPr/>
        </p:nvSpPr>
        <p:spPr>
          <a:xfrm>
            <a:off x="803011" y="5435997"/>
            <a:ext cx="421891" cy="415077"/>
          </a:xfrm>
          <a:prstGeom prst="rect">
            <a:avLst/>
          </a:prstGeom>
          <a:solidFill>
            <a:srgbClr val="FFB3D2"/>
          </a:solidFill>
          <a:ln>
            <a:solidFill>
              <a:srgbClr val="FFB3D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800" b="1" dirty="0">
                <a:solidFill>
                  <a:srgbClr val="203864"/>
                </a:solidFill>
                <a:latin typeface="Century Gothic" panose="020F0302020204030204"/>
              </a:rPr>
              <a:t>u</a:t>
            </a:r>
            <a:endParaRPr kumimoji="0" lang="en-GB" sz="2800" b="1" i="0" u="none" strike="noStrike" kern="1200" cap="none" spc="0" normalizeH="0" baseline="0" noProof="0" dirty="0">
              <a:ln>
                <a:noFill/>
              </a:ln>
              <a:solidFill>
                <a:srgbClr val="203864"/>
              </a:solidFill>
              <a:effectLst/>
              <a:uLnTx/>
              <a:uFillTx/>
              <a:latin typeface="Century Gothic" panose="020F0302020204030204"/>
              <a:ea typeface="+mn-ea"/>
              <a:cs typeface="+mn-cs"/>
            </a:endParaRPr>
          </a:p>
        </p:txBody>
      </p:sp>
      <p:sp>
        <p:nvSpPr>
          <p:cNvPr id="555" name="Rectangle 554">
            <a:extLst>
              <a:ext uri="{FF2B5EF4-FFF2-40B4-BE49-F238E27FC236}">
                <a16:creationId xmlns:a16="http://schemas.microsoft.com/office/drawing/2014/main" id="{F5A830E6-6971-23D7-5C8A-98708BE10203}"/>
              </a:ext>
            </a:extLst>
          </p:cNvPr>
          <p:cNvSpPr/>
          <p:nvPr/>
        </p:nvSpPr>
        <p:spPr>
          <a:xfrm>
            <a:off x="812657" y="5425239"/>
            <a:ext cx="421891" cy="415077"/>
          </a:xfrm>
          <a:prstGeom prst="rect">
            <a:avLst/>
          </a:prstGeom>
          <a:solidFill>
            <a:srgbClr val="FF6DA8"/>
          </a:solidFill>
          <a:ln>
            <a:solidFill>
              <a:srgbClr val="FF6DA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800" b="1" i="0" u="none" strike="noStrike" kern="1200" cap="none" spc="0" normalizeH="0" baseline="0" noProof="0" dirty="0">
              <a:ln>
                <a:noFill/>
              </a:ln>
              <a:solidFill>
                <a:srgbClr val="203864"/>
              </a:solidFill>
              <a:effectLst/>
              <a:uLnTx/>
              <a:uFillTx/>
              <a:latin typeface="Century Gothic" panose="020F0302020204030204"/>
              <a:ea typeface="+mn-ea"/>
              <a:cs typeface="+mn-cs"/>
            </a:endParaRPr>
          </a:p>
        </p:txBody>
      </p:sp>
      <p:sp>
        <p:nvSpPr>
          <p:cNvPr id="556" name="Rectangle 555">
            <a:extLst>
              <a:ext uri="{FF2B5EF4-FFF2-40B4-BE49-F238E27FC236}">
                <a16:creationId xmlns:a16="http://schemas.microsoft.com/office/drawing/2014/main" id="{A701BA53-8477-50E4-99F4-794E006CA249}"/>
              </a:ext>
            </a:extLst>
          </p:cNvPr>
          <p:cNvSpPr/>
          <p:nvPr/>
        </p:nvSpPr>
        <p:spPr>
          <a:xfrm>
            <a:off x="2275801" y="5435996"/>
            <a:ext cx="421891" cy="415077"/>
          </a:xfrm>
          <a:prstGeom prst="rect">
            <a:avLst/>
          </a:prstGeom>
          <a:solidFill>
            <a:srgbClr val="FF6DA8"/>
          </a:solidFill>
          <a:ln>
            <a:solidFill>
              <a:srgbClr val="FF6DA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800" b="1" i="0" u="none" strike="noStrike" kern="1200" cap="none" spc="0" normalizeH="0" baseline="0" noProof="0" dirty="0">
              <a:ln>
                <a:noFill/>
              </a:ln>
              <a:solidFill>
                <a:srgbClr val="203864"/>
              </a:solidFill>
              <a:effectLst/>
              <a:uLnTx/>
              <a:uFillTx/>
              <a:latin typeface="Century Gothic" panose="020F0302020204030204"/>
              <a:ea typeface="+mn-ea"/>
              <a:cs typeface="+mn-cs"/>
            </a:endParaRPr>
          </a:p>
        </p:txBody>
      </p:sp>
      <p:sp>
        <p:nvSpPr>
          <p:cNvPr id="557" name="Rectangle 556">
            <a:extLst>
              <a:ext uri="{FF2B5EF4-FFF2-40B4-BE49-F238E27FC236}">
                <a16:creationId xmlns:a16="http://schemas.microsoft.com/office/drawing/2014/main" id="{EA7B1A11-1A3B-6A18-34D0-85FB69A7B42B}"/>
              </a:ext>
            </a:extLst>
          </p:cNvPr>
          <p:cNvSpPr/>
          <p:nvPr/>
        </p:nvSpPr>
        <p:spPr>
          <a:xfrm>
            <a:off x="1318959" y="5435996"/>
            <a:ext cx="421891" cy="415077"/>
          </a:xfrm>
          <a:prstGeom prst="rect">
            <a:avLst/>
          </a:prstGeom>
          <a:solidFill>
            <a:srgbClr val="FF6DA8"/>
          </a:solidFill>
          <a:ln>
            <a:solidFill>
              <a:srgbClr val="FF6DA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800" b="1" i="0" u="none" strike="noStrike" kern="1200" cap="none" spc="0" normalizeH="0" baseline="0" noProof="0" dirty="0">
              <a:ln>
                <a:noFill/>
              </a:ln>
              <a:solidFill>
                <a:srgbClr val="203864"/>
              </a:solidFill>
              <a:effectLst/>
              <a:uLnTx/>
              <a:uFillTx/>
              <a:latin typeface="Century Gothic" panose="020F0302020204030204"/>
              <a:ea typeface="+mn-ea"/>
              <a:cs typeface="+mn-cs"/>
            </a:endParaRPr>
          </a:p>
        </p:txBody>
      </p:sp>
      <p:sp>
        <p:nvSpPr>
          <p:cNvPr id="558" name="Rectangle 557">
            <a:extLst>
              <a:ext uri="{FF2B5EF4-FFF2-40B4-BE49-F238E27FC236}">
                <a16:creationId xmlns:a16="http://schemas.microsoft.com/office/drawing/2014/main" id="{C2C38BED-8C4A-F49C-7680-B3C3246F9443}"/>
              </a:ext>
            </a:extLst>
          </p:cNvPr>
          <p:cNvSpPr/>
          <p:nvPr/>
        </p:nvSpPr>
        <p:spPr>
          <a:xfrm>
            <a:off x="2764921" y="5435996"/>
            <a:ext cx="421891" cy="415077"/>
          </a:xfrm>
          <a:prstGeom prst="rect">
            <a:avLst/>
          </a:prstGeom>
          <a:solidFill>
            <a:srgbClr val="FF6DA8"/>
          </a:solidFill>
          <a:ln>
            <a:solidFill>
              <a:srgbClr val="FF6DA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800" b="1" i="0" u="none" strike="noStrike" kern="1200" cap="none" spc="0" normalizeH="0" baseline="0" noProof="0" dirty="0">
              <a:ln>
                <a:noFill/>
              </a:ln>
              <a:solidFill>
                <a:srgbClr val="203864"/>
              </a:solidFill>
              <a:effectLst/>
              <a:uLnTx/>
              <a:uFillTx/>
              <a:latin typeface="Century Gothic" panose="020F0302020204030204"/>
              <a:ea typeface="+mn-ea"/>
              <a:cs typeface="+mn-cs"/>
            </a:endParaRPr>
          </a:p>
        </p:txBody>
      </p:sp>
      <p:sp>
        <p:nvSpPr>
          <p:cNvPr id="559" name="Rectangle 558">
            <a:extLst>
              <a:ext uri="{FF2B5EF4-FFF2-40B4-BE49-F238E27FC236}">
                <a16:creationId xmlns:a16="http://schemas.microsoft.com/office/drawing/2014/main" id="{F5DB434C-569A-D13D-7075-4117A20AE1EC}"/>
              </a:ext>
            </a:extLst>
          </p:cNvPr>
          <p:cNvSpPr/>
          <p:nvPr/>
        </p:nvSpPr>
        <p:spPr>
          <a:xfrm>
            <a:off x="3243693" y="5439101"/>
            <a:ext cx="421891" cy="415077"/>
          </a:xfrm>
          <a:prstGeom prst="rect">
            <a:avLst/>
          </a:prstGeom>
          <a:solidFill>
            <a:srgbClr val="FF6DA8"/>
          </a:solidFill>
          <a:ln>
            <a:solidFill>
              <a:srgbClr val="FF6DA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800" b="1" i="0" u="none" strike="noStrike" kern="1200" cap="none" spc="0" normalizeH="0" baseline="0" noProof="0" dirty="0">
              <a:ln>
                <a:noFill/>
              </a:ln>
              <a:solidFill>
                <a:srgbClr val="203864"/>
              </a:solidFill>
              <a:effectLst/>
              <a:uLnTx/>
              <a:uFillTx/>
              <a:latin typeface="Century Gothic" panose="020F0302020204030204"/>
              <a:ea typeface="+mn-ea"/>
              <a:cs typeface="+mn-cs"/>
            </a:endParaRPr>
          </a:p>
        </p:txBody>
      </p:sp>
      <p:sp>
        <p:nvSpPr>
          <p:cNvPr id="575" name="Rectangle 574">
            <a:extLst>
              <a:ext uri="{FF2B5EF4-FFF2-40B4-BE49-F238E27FC236}">
                <a16:creationId xmlns:a16="http://schemas.microsoft.com/office/drawing/2014/main" id="{684FA414-9A11-62B9-147D-299661C2DD2A}"/>
              </a:ext>
            </a:extLst>
          </p:cNvPr>
          <p:cNvSpPr/>
          <p:nvPr/>
        </p:nvSpPr>
        <p:spPr>
          <a:xfrm>
            <a:off x="4289941" y="5447956"/>
            <a:ext cx="421891" cy="415077"/>
          </a:xfrm>
          <a:prstGeom prst="rect">
            <a:avLst/>
          </a:prstGeom>
          <a:solidFill>
            <a:srgbClr val="FFB3D2"/>
          </a:solidFill>
          <a:ln>
            <a:solidFill>
              <a:srgbClr val="FFB3D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203864"/>
                </a:solidFill>
                <a:effectLst/>
                <a:uLnTx/>
                <a:uFillTx/>
                <a:latin typeface="Century Gothic" panose="020F0302020204030204"/>
                <a:ea typeface="+mn-ea"/>
                <a:cs typeface="+mn-cs"/>
              </a:rPr>
              <a:t>a</a:t>
            </a:r>
            <a:endParaRPr kumimoji="0" lang="en-GB" sz="2800" b="1" i="0" u="none" strike="noStrike" kern="1200" cap="none" spc="0" normalizeH="0" baseline="0" noProof="0" dirty="0">
              <a:ln>
                <a:noFill/>
              </a:ln>
              <a:solidFill>
                <a:srgbClr val="203864"/>
              </a:solidFill>
              <a:effectLst/>
              <a:uLnTx/>
              <a:uFillTx/>
              <a:latin typeface="Century Gothic" panose="020F0302020204030204"/>
              <a:ea typeface="+mn-ea"/>
              <a:cs typeface="+mn-cs"/>
            </a:endParaRPr>
          </a:p>
        </p:txBody>
      </p:sp>
      <p:sp>
        <p:nvSpPr>
          <p:cNvPr id="576" name="Rectangle 575">
            <a:extLst>
              <a:ext uri="{FF2B5EF4-FFF2-40B4-BE49-F238E27FC236}">
                <a16:creationId xmlns:a16="http://schemas.microsoft.com/office/drawing/2014/main" id="{BCDFB5D4-B309-D6F1-0A90-D535D6A91C92}"/>
              </a:ext>
            </a:extLst>
          </p:cNvPr>
          <p:cNvSpPr/>
          <p:nvPr/>
        </p:nvSpPr>
        <p:spPr>
          <a:xfrm>
            <a:off x="4775838" y="5447956"/>
            <a:ext cx="421891" cy="415077"/>
          </a:xfrm>
          <a:prstGeom prst="rect">
            <a:avLst/>
          </a:prstGeom>
          <a:solidFill>
            <a:srgbClr val="FFB3D2"/>
          </a:solidFill>
          <a:ln>
            <a:solidFill>
              <a:srgbClr val="FFB3D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800" b="1" noProof="0" dirty="0">
                <a:solidFill>
                  <a:srgbClr val="203864"/>
                </a:solidFill>
                <a:latin typeface="Century Gothic" panose="020F0302020204030204"/>
              </a:rPr>
              <a:t>m</a:t>
            </a:r>
            <a:endParaRPr kumimoji="0" lang="en-GB" sz="2800" b="1" i="0" u="none" strike="noStrike" kern="1200" cap="none" spc="0" normalizeH="0" baseline="0" noProof="0" dirty="0">
              <a:ln>
                <a:noFill/>
              </a:ln>
              <a:solidFill>
                <a:srgbClr val="203864"/>
              </a:solidFill>
              <a:effectLst/>
              <a:uLnTx/>
              <a:uFillTx/>
              <a:latin typeface="Century Gothic" panose="020F0302020204030204"/>
              <a:ea typeface="+mn-ea"/>
              <a:cs typeface="+mn-cs"/>
            </a:endParaRPr>
          </a:p>
        </p:txBody>
      </p:sp>
      <p:sp>
        <p:nvSpPr>
          <p:cNvPr id="578" name="Rectangle 577">
            <a:extLst>
              <a:ext uri="{FF2B5EF4-FFF2-40B4-BE49-F238E27FC236}">
                <a16:creationId xmlns:a16="http://schemas.microsoft.com/office/drawing/2014/main" id="{D7C94E8E-8B17-0834-AEFB-8EA400D3038A}"/>
              </a:ext>
            </a:extLst>
          </p:cNvPr>
          <p:cNvSpPr/>
          <p:nvPr/>
        </p:nvSpPr>
        <p:spPr>
          <a:xfrm>
            <a:off x="5255464" y="5447956"/>
            <a:ext cx="421891" cy="415077"/>
          </a:xfrm>
          <a:prstGeom prst="rect">
            <a:avLst/>
          </a:prstGeom>
          <a:solidFill>
            <a:srgbClr val="FFB3D2"/>
          </a:solidFill>
          <a:ln>
            <a:solidFill>
              <a:srgbClr val="FFB3D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203864"/>
                </a:solidFill>
                <a:effectLst/>
                <a:uLnTx/>
                <a:uFillTx/>
                <a:latin typeface="Century Gothic" panose="020F0302020204030204"/>
                <a:ea typeface="+mn-ea"/>
                <a:cs typeface="+mn-cs"/>
              </a:rPr>
              <a:t>a</a:t>
            </a:r>
            <a:endParaRPr kumimoji="0" lang="en-GB" sz="2800" b="1" i="0" u="none" strike="noStrike" kern="1200" cap="none" spc="0" normalizeH="0" baseline="0" noProof="0" dirty="0">
              <a:ln>
                <a:noFill/>
              </a:ln>
              <a:solidFill>
                <a:srgbClr val="203864"/>
              </a:solidFill>
              <a:effectLst/>
              <a:uLnTx/>
              <a:uFillTx/>
              <a:latin typeface="Century Gothic" panose="020F0302020204030204"/>
              <a:ea typeface="+mn-ea"/>
              <a:cs typeface="+mn-cs"/>
            </a:endParaRPr>
          </a:p>
        </p:txBody>
      </p:sp>
      <p:sp>
        <p:nvSpPr>
          <p:cNvPr id="579" name="Rectangle 578">
            <a:extLst>
              <a:ext uri="{FF2B5EF4-FFF2-40B4-BE49-F238E27FC236}">
                <a16:creationId xmlns:a16="http://schemas.microsoft.com/office/drawing/2014/main" id="{DAF5D995-849A-F672-A23F-931CE2EB8F3C}"/>
              </a:ext>
            </a:extLst>
          </p:cNvPr>
          <p:cNvSpPr/>
          <p:nvPr/>
        </p:nvSpPr>
        <p:spPr>
          <a:xfrm>
            <a:off x="5734236" y="5459793"/>
            <a:ext cx="421891" cy="415077"/>
          </a:xfrm>
          <a:prstGeom prst="rect">
            <a:avLst/>
          </a:prstGeom>
          <a:solidFill>
            <a:srgbClr val="FFB3D2"/>
          </a:solidFill>
          <a:ln>
            <a:solidFill>
              <a:srgbClr val="FFB3D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203864"/>
                </a:solidFill>
                <a:effectLst/>
                <a:uLnTx/>
                <a:uFillTx/>
                <a:latin typeface="Century Gothic" panose="020F0302020204030204"/>
                <a:ea typeface="+mn-ea"/>
                <a:cs typeface="+mn-cs"/>
              </a:rPr>
              <a:t>m</a:t>
            </a:r>
            <a:endParaRPr kumimoji="0" lang="en-GB" sz="2800" b="1" i="0" u="none" strike="noStrike" kern="1200" cap="none" spc="0" normalizeH="0" baseline="0" noProof="0" dirty="0">
              <a:ln>
                <a:noFill/>
              </a:ln>
              <a:solidFill>
                <a:srgbClr val="203864"/>
              </a:solidFill>
              <a:effectLst/>
              <a:uLnTx/>
              <a:uFillTx/>
              <a:latin typeface="Century Gothic" panose="020F0302020204030204"/>
              <a:ea typeface="+mn-ea"/>
              <a:cs typeface="+mn-cs"/>
            </a:endParaRPr>
          </a:p>
        </p:txBody>
      </p:sp>
      <p:sp>
        <p:nvSpPr>
          <p:cNvPr id="580" name="Rectangle 579">
            <a:extLst>
              <a:ext uri="{FF2B5EF4-FFF2-40B4-BE49-F238E27FC236}">
                <a16:creationId xmlns:a16="http://schemas.microsoft.com/office/drawing/2014/main" id="{F183447E-4D5A-84F0-547E-2F669142F923}"/>
              </a:ext>
            </a:extLst>
          </p:cNvPr>
          <p:cNvSpPr/>
          <p:nvPr/>
        </p:nvSpPr>
        <p:spPr>
          <a:xfrm>
            <a:off x="6214413" y="5458714"/>
            <a:ext cx="421891" cy="415077"/>
          </a:xfrm>
          <a:prstGeom prst="rect">
            <a:avLst/>
          </a:prstGeom>
          <a:solidFill>
            <a:srgbClr val="FFB3D2"/>
          </a:solidFill>
          <a:ln>
            <a:solidFill>
              <a:srgbClr val="FFB3D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203864"/>
                </a:solidFill>
                <a:effectLst/>
                <a:uLnTx/>
                <a:uFillTx/>
                <a:latin typeface="Century Gothic" panose="020F0302020204030204"/>
                <a:ea typeface="+mn-ea"/>
                <a:cs typeface="+mn-cs"/>
              </a:rPr>
              <a:t>o</a:t>
            </a:r>
            <a:endParaRPr kumimoji="0" lang="en-GB" sz="2800" b="1" i="0" u="none" strike="noStrike" kern="1200" cap="none" spc="0" normalizeH="0" baseline="0" noProof="0" dirty="0">
              <a:ln>
                <a:noFill/>
              </a:ln>
              <a:solidFill>
                <a:srgbClr val="203864"/>
              </a:solidFill>
              <a:effectLst/>
              <a:uLnTx/>
              <a:uFillTx/>
              <a:latin typeface="Century Gothic" panose="020F0302020204030204"/>
              <a:ea typeface="+mn-ea"/>
              <a:cs typeface="+mn-cs"/>
            </a:endParaRPr>
          </a:p>
        </p:txBody>
      </p:sp>
      <p:sp>
        <p:nvSpPr>
          <p:cNvPr id="581" name="Rectangle 580">
            <a:extLst>
              <a:ext uri="{FF2B5EF4-FFF2-40B4-BE49-F238E27FC236}">
                <a16:creationId xmlns:a16="http://schemas.microsoft.com/office/drawing/2014/main" id="{3944A480-7108-38FF-AE44-A452CA6ED9B0}"/>
              </a:ext>
            </a:extLst>
          </p:cNvPr>
          <p:cNvSpPr/>
          <p:nvPr/>
        </p:nvSpPr>
        <p:spPr>
          <a:xfrm>
            <a:off x="6693185" y="5470551"/>
            <a:ext cx="421891" cy="415077"/>
          </a:xfrm>
          <a:prstGeom prst="rect">
            <a:avLst/>
          </a:prstGeom>
          <a:solidFill>
            <a:srgbClr val="FFB3D2"/>
          </a:solidFill>
          <a:ln>
            <a:solidFill>
              <a:srgbClr val="FFB3D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800" b="1" dirty="0">
                <a:solidFill>
                  <a:srgbClr val="203864"/>
                </a:solidFill>
                <a:latin typeface="Century Gothic" panose="020F0302020204030204"/>
              </a:rPr>
              <a:t>s</a:t>
            </a:r>
            <a:endParaRPr kumimoji="0" lang="en-GB" sz="2800" b="1" i="0" u="none" strike="noStrike" kern="1200" cap="none" spc="0" normalizeH="0" baseline="0" noProof="0" dirty="0">
              <a:ln>
                <a:noFill/>
              </a:ln>
              <a:solidFill>
                <a:srgbClr val="203864"/>
              </a:solidFill>
              <a:effectLst/>
              <a:uLnTx/>
              <a:uFillTx/>
              <a:latin typeface="Century Gothic" panose="020F0302020204030204"/>
              <a:ea typeface="+mn-ea"/>
              <a:cs typeface="+mn-cs"/>
            </a:endParaRPr>
          </a:p>
        </p:txBody>
      </p:sp>
      <p:sp>
        <p:nvSpPr>
          <p:cNvPr id="582" name="Rectangle 581">
            <a:extLst>
              <a:ext uri="{FF2B5EF4-FFF2-40B4-BE49-F238E27FC236}">
                <a16:creationId xmlns:a16="http://schemas.microsoft.com/office/drawing/2014/main" id="{BE43E29E-511A-B0EC-3A3D-9DD5BA2A3C0F}"/>
              </a:ext>
            </a:extLst>
          </p:cNvPr>
          <p:cNvSpPr/>
          <p:nvPr/>
        </p:nvSpPr>
        <p:spPr>
          <a:xfrm>
            <a:off x="4291896" y="5457511"/>
            <a:ext cx="421891" cy="415077"/>
          </a:xfrm>
          <a:prstGeom prst="rect">
            <a:avLst/>
          </a:prstGeom>
          <a:solidFill>
            <a:srgbClr val="FF6DA8"/>
          </a:solidFill>
          <a:ln>
            <a:solidFill>
              <a:srgbClr val="FF6DA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800" b="1" i="0" u="none" strike="noStrike" kern="1200" cap="none" spc="0" normalizeH="0" baseline="0" noProof="0" dirty="0">
              <a:ln>
                <a:noFill/>
              </a:ln>
              <a:solidFill>
                <a:srgbClr val="203864"/>
              </a:solidFill>
              <a:effectLst/>
              <a:uLnTx/>
              <a:uFillTx/>
              <a:latin typeface="Century Gothic" panose="020F0302020204030204"/>
              <a:ea typeface="+mn-ea"/>
              <a:cs typeface="+mn-cs"/>
            </a:endParaRPr>
          </a:p>
        </p:txBody>
      </p:sp>
      <p:sp>
        <p:nvSpPr>
          <p:cNvPr id="585" name="Rectangle 584">
            <a:extLst>
              <a:ext uri="{FF2B5EF4-FFF2-40B4-BE49-F238E27FC236}">
                <a16:creationId xmlns:a16="http://schemas.microsoft.com/office/drawing/2014/main" id="{58412D62-D38B-7D47-453D-05A7AD161CF5}"/>
              </a:ext>
            </a:extLst>
          </p:cNvPr>
          <p:cNvSpPr/>
          <p:nvPr/>
        </p:nvSpPr>
        <p:spPr>
          <a:xfrm>
            <a:off x="5738502" y="5458916"/>
            <a:ext cx="421891" cy="415077"/>
          </a:xfrm>
          <a:prstGeom prst="rect">
            <a:avLst/>
          </a:prstGeom>
          <a:solidFill>
            <a:srgbClr val="FF6DA8"/>
          </a:solidFill>
          <a:ln>
            <a:solidFill>
              <a:srgbClr val="FF6DA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800" b="1" i="0" u="none" strike="noStrike" kern="1200" cap="none" spc="0" normalizeH="0" baseline="0" noProof="0" dirty="0">
              <a:ln>
                <a:noFill/>
              </a:ln>
              <a:solidFill>
                <a:srgbClr val="203864"/>
              </a:solidFill>
              <a:effectLst/>
              <a:uLnTx/>
              <a:uFillTx/>
              <a:latin typeface="Century Gothic" panose="020F0302020204030204"/>
              <a:ea typeface="+mn-ea"/>
              <a:cs typeface="+mn-cs"/>
            </a:endParaRPr>
          </a:p>
        </p:txBody>
      </p:sp>
      <p:sp>
        <p:nvSpPr>
          <p:cNvPr id="586" name="Rectangle 585">
            <a:extLst>
              <a:ext uri="{FF2B5EF4-FFF2-40B4-BE49-F238E27FC236}">
                <a16:creationId xmlns:a16="http://schemas.microsoft.com/office/drawing/2014/main" id="{C6870D91-FD48-1D99-2BBB-1A2D8CE83CF4}"/>
              </a:ext>
            </a:extLst>
          </p:cNvPr>
          <p:cNvSpPr/>
          <p:nvPr/>
        </p:nvSpPr>
        <p:spPr>
          <a:xfrm>
            <a:off x="6204236" y="5461782"/>
            <a:ext cx="421891" cy="415077"/>
          </a:xfrm>
          <a:prstGeom prst="rect">
            <a:avLst/>
          </a:prstGeom>
          <a:solidFill>
            <a:srgbClr val="FF6DA8"/>
          </a:solidFill>
          <a:ln>
            <a:solidFill>
              <a:srgbClr val="FF6DA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800" b="1" i="0" u="none" strike="noStrike" kern="1200" cap="none" spc="0" normalizeH="0" baseline="0" noProof="0" dirty="0">
              <a:ln>
                <a:noFill/>
              </a:ln>
              <a:solidFill>
                <a:srgbClr val="203864"/>
              </a:solidFill>
              <a:effectLst/>
              <a:uLnTx/>
              <a:uFillTx/>
              <a:latin typeface="Century Gothic" panose="020F0302020204030204"/>
              <a:ea typeface="+mn-ea"/>
              <a:cs typeface="+mn-cs"/>
            </a:endParaRPr>
          </a:p>
        </p:txBody>
      </p:sp>
      <p:sp>
        <p:nvSpPr>
          <p:cNvPr id="611" name="Rectangle 610">
            <a:extLst>
              <a:ext uri="{FF2B5EF4-FFF2-40B4-BE49-F238E27FC236}">
                <a16:creationId xmlns:a16="http://schemas.microsoft.com/office/drawing/2014/main" id="{90699857-EE5C-3E2E-5311-42C4868C59AA}"/>
              </a:ext>
            </a:extLst>
          </p:cNvPr>
          <p:cNvSpPr/>
          <p:nvPr/>
        </p:nvSpPr>
        <p:spPr>
          <a:xfrm>
            <a:off x="5273361" y="5455291"/>
            <a:ext cx="421891" cy="415077"/>
          </a:xfrm>
          <a:prstGeom prst="rect">
            <a:avLst/>
          </a:prstGeom>
          <a:solidFill>
            <a:srgbClr val="FF6DA8"/>
          </a:solidFill>
          <a:ln>
            <a:solidFill>
              <a:srgbClr val="FF6DA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800" b="1" i="0" u="none" strike="noStrike" kern="1200" cap="none" spc="0" normalizeH="0" baseline="0" noProof="0" dirty="0">
              <a:ln>
                <a:noFill/>
              </a:ln>
              <a:solidFill>
                <a:srgbClr val="203864"/>
              </a:solidFill>
              <a:effectLst/>
              <a:uLnTx/>
              <a:uFillTx/>
              <a:latin typeface="Century Gothic" panose="020F0302020204030204"/>
              <a:ea typeface="+mn-ea"/>
              <a:cs typeface="+mn-cs"/>
            </a:endParaRPr>
          </a:p>
        </p:txBody>
      </p:sp>
      <p:sp>
        <p:nvSpPr>
          <p:cNvPr id="612" name="TextBox 611">
            <a:extLst>
              <a:ext uri="{FF2B5EF4-FFF2-40B4-BE49-F238E27FC236}">
                <a16:creationId xmlns:a16="http://schemas.microsoft.com/office/drawing/2014/main" id="{12A99916-15B7-EC1B-D894-F23B99196598}"/>
              </a:ext>
            </a:extLst>
          </p:cNvPr>
          <p:cNvSpPr txBox="1"/>
          <p:nvPr/>
        </p:nvSpPr>
        <p:spPr>
          <a:xfrm>
            <a:off x="8174477" y="5945504"/>
            <a:ext cx="2127786" cy="578882"/>
          </a:xfrm>
          <a:prstGeom prst="roundRect">
            <a:avLst/>
          </a:prstGeom>
          <a:noFill/>
          <a:ln>
            <a:solidFill>
              <a:schemeClr val="accent5">
                <a:lumMod val="50000"/>
              </a:schemeClr>
            </a:solidFill>
          </a:ln>
        </p:spPr>
        <p:txBody>
          <a:bodyPr wrap="squar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2800" noProof="0" dirty="0">
                <a:solidFill>
                  <a:srgbClr val="4472C4">
                    <a:lumMod val="50000"/>
                  </a:srgbClr>
                </a:solidFill>
                <a:latin typeface="Century Gothic" panose="020F0302020204030204"/>
              </a:rPr>
              <a:t>they drink</a:t>
            </a:r>
            <a:endParaRPr kumimoji="0" lang="en-GB" sz="2800" u="none" strike="noStrike" kern="1200" cap="none" spc="0" normalizeH="0" baseline="0" noProof="0" dirty="0">
              <a:ln>
                <a:noFill/>
              </a:ln>
              <a:solidFill>
                <a:srgbClr val="4472C4">
                  <a:lumMod val="50000"/>
                </a:srgbClr>
              </a:solidFill>
              <a:effectLst/>
              <a:uLnTx/>
              <a:uFillTx/>
              <a:latin typeface="Century Gothic" panose="020F0302020204030204"/>
              <a:ea typeface="+mn-ea"/>
              <a:cs typeface="+mn-cs"/>
            </a:endParaRPr>
          </a:p>
        </p:txBody>
      </p:sp>
      <p:sp>
        <p:nvSpPr>
          <p:cNvPr id="613" name="Rectangle 612">
            <a:extLst>
              <a:ext uri="{FF2B5EF4-FFF2-40B4-BE49-F238E27FC236}">
                <a16:creationId xmlns:a16="http://schemas.microsoft.com/office/drawing/2014/main" id="{D76534DF-EDFF-4E37-35D0-5CFEDACD250F}"/>
              </a:ext>
            </a:extLst>
          </p:cNvPr>
          <p:cNvSpPr/>
          <p:nvPr/>
        </p:nvSpPr>
        <p:spPr>
          <a:xfrm>
            <a:off x="8202369" y="5447956"/>
            <a:ext cx="421891" cy="415077"/>
          </a:xfrm>
          <a:prstGeom prst="rect">
            <a:avLst/>
          </a:prstGeom>
          <a:solidFill>
            <a:srgbClr val="FFB3D2"/>
          </a:solidFill>
          <a:ln>
            <a:solidFill>
              <a:srgbClr val="FFB3D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800" b="1" noProof="0" dirty="0">
                <a:solidFill>
                  <a:srgbClr val="203864"/>
                </a:solidFill>
                <a:latin typeface="Century Gothic" panose="020F0302020204030204"/>
              </a:rPr>
              <a:t>b</a:t>
            </a:r>
            <a:endParaRPr kumimoji="0" lang="en-GB" sz="2800" b="1" i="0" u="none" strike="noStrike" kern="1200" cap="none" spc="0" normalizeH="0" baseline="0" noProof="0" dirty="0">
              <a:ln>
                <a:noFill/>
              </a:ln>
              <a:solidFill>
                <a:srgbClr val="203864"/>
              </a:solidFill>
              <a:effectLst/>
              <a:uLnTx/>
              <a:uFillTx/>
              <a:latin typeface="Century Gothic" panose="020F0302020204030204"/>
              <a:ea typeface="+mn-ea"/>
              <a:cs typeface="+mn-cs"/>
            </a:endParaRPr>
          </a:p>
        </p:txBody>
      </p:sp>
      <p:sp>
        <p:nvSpPr>
          <p:cNvPr id="614" name="Rectangle 613">
            <a:extLst>
              <a:ext uri="{FF2B5EF4-FFF2-40B4-BE49-F238E27FC236}">
                <a16:creationId xmlns:a16="http://schemas.microsoft.com/office/drawing/2014/main" id="{EE36ED7D-0156-8A8B-1B18-BB7944532FE5}"/>
              </a:ext>
            </a:extLst>
          </p:cNvPr>
          <p:cNvSpPr/>
          <p:nvPr/>
        </p:nvSpPr>
        <p:spPr>
          <a:xfrm>
            <a:off x="8688266" y="5447956"/>
            <a:ext cx="421891" cy="415077"/>
          </a:xfrm>
          <a:prstGeom prst="rect">
            <a:avLst/>
          </a:prstGeom>
          <a:solidFill>
            <a:srgbClr val="FFB3D2"/>
          </a:solidFill>
          <a:ln>
            <a:solidFill>
              <a:srgbClr val="FFB3D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800" b="1" dirty="0">
                <a:solidFill>
                  <a:srgbClr val="203864"/>
                </a:solidFill>
                <a:latin typeface="Century Gothic" panose="020F0302020204030204"/>
              </a:rPr>
              <a:t>e</a:t>
            </a:r>
            <a:endParaRPr kumimoji="0" lang="en-GB" sz="2800" b="1" i="0" u="none" strike="noStrike" kern="1200" cap="none" spc="0" normalizeH="0" baseline="0" noProof="0" dirty="0">
              <a:ln>
                <a:noFill/>
              </a:ln>
              <a:solidFill>
                <a:srgbClr val="203864"/>
              </a:solidFill>
              <a:effectLst/>
              <a:uLnTx/>
              <a:uFillTx/>
              <a:latin typeface="Century Gothic" panose="020F0302020204030204"/>
              <a:ea typeface="+mn-ea"/>
              <a:cs typeface="+mn-cs"/>
            </a:endParaRPr>
          </a:p>
        </p:txBody>
      </p:sp>
      <p:sp>
        <p:nvSpPr>
          <p:cNvPr id="615" name="Rectangle 614">
            <a:extLst>
              <a:ext uri="{FF2B5EF4-FFF2-40B4-BE49-F238E27FC236}">
                <a16:creationId xmlns:a16="http://schemas.microsoft.com/office/drawing/2014/main" id="{806BFAB2-92B0-615F-A19D-43CF18D67BDB}"/>
              </a:ext>
            </a:extLst>
          </p:cNvPr>
          <p:cNvSpPr/>
          <p:nvPr/>
        </p:nvSpPr>
        <p:spPr>
          <a:xfrm>
            <a:off x="9167892" y="5447956"/>
            <a:ext cx="421891" cy="415077"/>
          </a:xfrm>
          <a:prstGeom prst="rect">
            <a:avLst/>
          </a:prstGeom>
          <a:solidFill>
            <a:srgbClr val="FFB3D2"/>
          </a:solidFill>
          <a:ln>
            <a:solidFill>
              <a:srgbClr val="FFB3D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800" b="1" dirty="0">
                <a:solidFill>
                  <a:srgbClr val="203864"/>
                </a:solidFill>
                <a:latin typeface="Century Gothic" panose="020F0302020204030204"/>
              </a:rPr>
              <a:t>b</a:t>
            </a:r>
            <a:endParaRPr kumimoji="0" lang="en-GB" sz="2800" b="1" i="0" u="none" strike="noStrike" kern="1200" cap="none" spc="0" normalizeH="0" baseline="0" noProof="0" dirty="0">
              <a:ln>
                <a:noFill/>
              </a:ln>
              <a:solidFill>
                <a:srgbClr val="203864"/>
              </a:solidFill>
              <a:effectLst/>
              <a:uLnTx/>
              <a:uFillTx/>
              <a:latin typeface="Century Gothic" panose="020F0302020204030204"/>
              <a:ea typeface="+mn-ea"/>
              <a:cs typeface="+mn-cs"/>
            </a:endParaRPr>
          </a:p>
        </p:txBody>
      </p:sp>
      <p:sp>
        <p:nvSpPr>
          <p:cNvPr id="616" name="Rectangle 615">
            <a:extLst>
              <a:ext uri="{FF2B5EF4-FFF2-40B4-BE49-F238E27FC236}">
                <a16:creationId xmlns:a16="http://schemas.microsoft.com/office/drawing/2014/main" id="{AB814E4B-8A1B-B391-C5C1-B142548F8148}"/>
              </a:ext>
            </a:extLst>
          </p:cNvPr>
          <p:cNvSpPr/>
          <p:nvPr/>
        </p:nvSpPr>
        <p:spPr>
          <a:xfrm>
            <a:off x="9646664" y="5447093"/>
            <a:ext cx="421891" cy="415077"/>
          </a:xfrm>
          <a:prstGeom prst="rect">
            <a:avLst/>
          </a:prstGeom>
          <a:solidFill>
            <a:srgbClr val="FFB3D2"/>
          </a:solidFill>
          <a:ln>
            <a:solidFill>
              <a:srgbClr val="FFB3D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203864"/>
                </a:solidFill>
                <a:effectLst/>
                <a:uLnTx/>
                <a:uFillTx/>
                <a:latin typeface="Century Gothic" panose="020F0302020204030204"/>
                <a:ea typeface="+mn-ea"/>
                <a:cs typeface="+mn-cs"/>
              </a:rPr>
              <a:t>e</a:t>
            </a:r>
            <a:endParaRPr kumimoji="0" lang="en-GB" sz="2800" b="1" i="0" u="none" strike="noStrike" kern="1200" cap="none" spc="0" normalizeH="0" baseline="0" noProof="0" dirty="0">
              <a:ln>
                <a:noFill/>
              </a:ln>
              <a:solidFill>
                <a:srgbClr val="203864"/>
              </a:solidFill>
              <a:effectLst/>
              <a:uLnTx/>
              <a:uFillTx/>
              <a:latin typeface="Century Gothic" panose="020F0302020204030204"/>
              <a:ea typeface="+mn-ea"/>
              <a:cs typeface="+mn-cs"/>
            </a:endParaRPr>
          </a:p>
        </p:txBody>
      </p:sp>
      <p:sp>
        <p:nvSpPr>
          <p:cNvPr id="617" name="Rectangle 616">
            <a:extLst>
              <a:ext uri="{FF2B5EF4-FFF2-40B4-BE49-F238E27FC236}">
                <a16:creationId xmlns:a16="http://schemas.microsoft.com/office/drawing/2014/main" id="{20751C18-02E3-A94A-DE3F-0CF2568545E5}"/>
              </a:ext>
            </a:extLst>
          </p:cNvPr>
          <p:cNvSpPr/>
          <p:nvPr/>
        </p:nvSpPr>
        <p:spPr>
          <a:xfrm>
            <a:off x="10126841" y="5458714"/>
            <a:ext cx="421891" cy="415077"/>
          </a:xfrm>
          <a:prstGeom prst="rect">
            <a:avLst/>
          </a:prstGeom>
          <a:solidFill>
            <a:srgbClr val="FFB3D2"/>
          </a:solidFill>
          <a:ln>
            <a:solidFill>
              <a:srgbClr val="FFB3D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800" b="1" dirty="0">
                <a:solidFill>
                  <a:srgbClr val="203864"/>
                </a:solidFill>
                <a:latin typeface="Century Gothic" panose="020F0302020204030204"/>
              </a:rPr>
              <a:t>n</a:t>
            </a:r>
            <a:endParaRPr kumimoji="0" lang="en-GB" sz="2800" b="1" i="0" u="none" strike="noStrike" kern="1200" cap="none" spc="0" normalizeH="0" baseline="0" noProof="0" dirty="0">
              <a:ln>
                <a:noFill/>
              </a:ln>
              <a:solidFill>
                <a:srgbClr val="203864"/>
              </a:solidFill>
              <a:effectLst/>
              <a:uLnTx/>
              <a:uFillTx/>
              <a:latin typeface="Century Gothic" panose="020F0302020204030204"/>
              <a:ea typeface="+mn-ea"/>
              <a:cs typeface="+mn-cs"/>
            </a:endParaRPr>
          </a:p>
        </p:txBody>
      </p:sp>
      <p:sp>
        <p:nvSpPr>
          <p:cNvPr id="623" name="Rectangle 622">
            <a:extLst>
              <a:ext uri="{FF2B5EF4-FFF2-40B4-BE49-F238E27FC236}">
                <a16:creationId xmlns:a16="http://schemas.microsoft.com/office/drawing/2014/main" id="{BDEBA411-952E-C239-59EE-032DDC31F5E1}"/>
              </a:ext>
            </a:extLst>
          </p:cNvPr>
          <p:cNvSpPr/>
          <p:nvPr/>
        </p:nvSpPr>
        <p:spPr>
          <a:xfrm>
            <a:off x="9163124" y="5459903"/>
            <a:ext cx="421891" cy="415077"/>
          </a:xfrm>
          <a:prstGeom prst="rect">
            <a:avLst/>
          </a:prstGeom>
          <a:solidFill>
            <a:srgbClr val="FF6DA8"/>
          </a:solidFill>
          <a:ln>
            <a:solidFill>
              <a:srgbClr val="FF6DA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800" b="1" i="0" u="none" strike="noStrike" kern="1200" cap="none" spc="0" normalizeH="0" baseline="0" noProof="0" dirty="0">
              <a:ln>
                <a:noFill/>
              </a:ln>
              <a:solidFill>
                <a:srgbClr val="203864"/>
              </a:solidFill>
              <a:effectLst/>
              <a:uLnTx/>
              <a:uFillTx/>
              <a:latin typeface="Century Gothic" panose="020F0302020204030204"/>
              <a:ea typeface="+mn-ea"/>
              <a:cs typeface="+mn-cs"/>
            </a:endParaRPr>
          </a:p>
        </p:txBody>
      </p:sp>
      <p:sp>
        <p:nvSpPr>
          <p:cNvPr id="624" name="Rectangle 623">
            <a:extLst>
              <a:ext uri="{FF2B5EF4-FFF2-40B4-BE49-F238E27FC236}">
                <a16:creationId xmlns:a16="http://schemas.microsoft.com/office/drawing/2014/main" id="{D1BE0C0A-7BE3-0B0E-BC5F-B75EA0BCE07E}"/>
              </a:ext>
            </a:extLst>
          </p:cNvPr>
          <p:cNvSpPr/>
          <p:nvPr/>
        </p:nvSpPr>
        <p:spPr>
          <a:xfrm>
            <a:off x="9641558" y="5462769"/>
            <a:ext cx="421891" cy="415077"/>
          </a:xfrm>
          <a:prstGeom prst="rect">
            <a:avLst/>
          </a:prstGeom>
          <a:solidFill>
            <a:srgbClr val="FF6DA8"/>
          </a:solidFill>
          <a:ln>
            <a:solidFill>
              <a:srgbClr val="FF6DA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800" b="1" i="0" u="none" strike="noStrike" kern="1200" cap="none" spc="0" normalizeH="0" baseline="0" noProof="0" dirty="0">
              <a:ln>
                <a:noFill/>
              </a:ln>
              <a:solidFill>
                <a:srgbClr val="203864"/>
              </a:solidFill>
              <a:effectLst/>
              <a:uLnTx/>
              <a:uFillTx/>
              <a:latin typeface="Century Gothic" panose="020F0302020204030204"/>
              <a:ea typeface="+mn-ea"/>
              <a:cs typeface="+mn-cs"/>
            </a:endParaRPr>
          </a:p>
        </p:txBody>
      </p:sp>
      <p:sp>
        <p:nvSpPr>
          <p:cNvPr id="625" name="Rectangle 624">
            <a:extLst>
              <a:ext uri="{FF2B5EF4-FFF2-40B4-BE49-F238E27FC236}">
                <a16:creationId xmlns:a16="http://schemas.microsoft.com/office/drawing/2014/main" id="{827F4207-D4CD-4ED8-3289-D0927EA49FC5}"/>
              </a:ext>
            </a:extLst>
          </p:cNvPr>
          <p:cNvSpPr/>
          <p:nvPr/>
        </p:nvSpPr>
        <p:spPr>
          <a:xfrm>
            <a:off x="8672583" y="5456278"/>
            <a:ext cx="421891" cy="415077"/>
          </a:xfrm>
          <a:prstGeom prst="rect">
            <a:avLst/>
          </a:prstGeom>
          <a:solidFill>
            <a:srgbClr val="FF6DA8"/>
          </a:solidFill>
          <a:ln>
            <a:solidFill>
              <a:srgbClr val="FF6DA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800" b="1" i="0" u="none" strike="noStrike" kern="1200" cap="none" spc="0" normalizeH="0" baseline="0" noProof="0" dirty="0">
              <a:ln>
                <a:noFill/>
              </a:ln>
              <a:solidFill>
                <a:srgbClr val="203864"/>
              </a:solidFill>
              <a:effectLst/>
              <a:uLnTx/>
              <a:uFillTx/>
              <a:latin typeface="Century Gothic" panose="020F0302020204030204"/>
              <a:ea typeface="+mn-ea"/>
              <a:cs typeface="+mn-cs"/>
            </a:endParaRPr>
          </a:p>
        </p:txBody>
      </p:sp>
      <p:sp>
        <p:nvSpPr>
          <p:cNvPr id="626" name="Rectangle 625">
            <a:extLst>
              <a:ext uri="{FF2B5EF4-FFF2-40B4-BE49-F238E27FC236}">
                <a16:creationId xmlns:a16="http://schemas.microsoft.com/office/drawing/2014/main" id="{2AAB8945-3BDC-700A-E9AF-72AF758DB80F}"/>
              </a:ext>
            </a:extLst>
          </p:cNvPr>
          <p:cNvSpPr/>
          <p:nvPr/>
        </p:nvSpPr>
        <p:spPr>
          <a:xfrm>
            <a:off x="10123068" y="5461681"/>
            <a:ext cx="421891" cy="415077"/>
          </a:xfrm>
          <a:prstGeom prst="rect">
            <a:avLst/>
          </a:prstGeom>
          <a:solidFill>
            <a:srgbClr val="FF6DA8"/>
          </a:solidFill>
          <a:ln>
            <a:solidFill>
              <a:srgbClr val="FF6DA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800" b="1" i="0" u="none" strike="noStrike" kern="1200" cap="none" spc="0" normalizeH="0" baseline="0" noProof="0" dirty="0">
              <a:ln>
                <a:noFill/>
              </a:ln>
              <a:solidFill>
                <a:srgbClr val="203864"/>
              </a:solidFill>
              <a:effectLst/>
              <a:uLnTx/>
              <a:uFillTx/>
              <a:latin typeface="Century Gothic" panose="020F0302020204030204"/>
              <a:ea typeface="+mn-ea"/>
              <a:cs typeface="+mn-cs"/>
            </a:endParaRPr>
          </a:p>
        </p:txBody>
      </p:sp>
      <p:sp>
        <p:nvSpPr>
          <p:cNvPr id="627" name="Title 1">
            <a:extLst>
              <a:ext uri="{FF2B5EF4-FFF2-40B4-BE49-F238E27FC236}">
                <a16:creationId xmlns:a16="http://schemas.microsoft.com/office/drawing/2014/main" id="{498A5553-17DC-308A-3E1F-6CDDC4E84426}"/>
              </a:ext>
            </a:extLst>
          </p:cNvPr>
          <p:cNvSpPr txBox="1">
            <a:spLocks/>
          </p:cNvSpPr>
          <p:nvPr/>
        </p:nvSpPr>
        <p:spPr>
          <a:xfrm>
            <a:off x="10933042" y="914629"/>
            <a:ext cx="1215299" cy="419661"/>
          </a:xfrm>
          <a:prstGeom prst="rect">
            <a:avLst/>
          </a:prstGeom>
          <a:solidFill>
            <a:srgbClr val="9CD45E"/>
          </a:solidFill>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2000" b="1" dirty="0" err="1">
                <a:solidFill>
                  <a:srgbClr val="002060"/>
                </a:solidFill>
                <a:latin typeface="Century Gothic" panose="020B0502020202020204" pitchFamily="34" charset="0"/>
              </a:rPr>
              <a:t>escribir</a:t>
            </a:r>
            <a:endParaRPr lang="en-GB" sz="2000" b="1" dirty="0">
              <a:solidFill>
                <a:srgbClr val="002060"/>
              </a:solidFill>
              <a:latin typeface="Century Gothic" panose="020B0502020202020204" pitchFamily="34" charset="0"/>
            </a:endParaRPr>
          </a:p>
        </p:txBody>
      </p:sp>
      <p:pic>
        <p:nvPicPr>
          <p:cNvPr id="628" name="Picture 2" descr="Pen, Write, Pencil, Writing Tool, Work, Message, Blue">
            <a:extLst>
              <a:ext uri="{FF2B5EF4-FFF2-40B4-BE49-F238E27FC236}">
                <a16:creationId xmlns:a16="http://schemas.microsoft.com/office/drawing/2014/main" id="{6EA46160-461B-9DD0-205F-744492436BD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187296" y="138549"/>
            <a:ext cx="706790" cy="706790"/>
          </a:xfrm>
          <a:prstGeom prst="rect">
            <a:avLst/>
          </a:prstGeom>
          <a:noFill/>
          <a:extLst>
            <a:ext uri="{909E8E84-426E-40DD-AFC4-6F175D3DCCD1}">
              <a14:hiddenFill xmlns:a14="http://schemas.microsoft.com/office/drawing/2010/main">
                <a:solidFill>
                  <a:srgbClr val="FFFFFF"/>
                </a:solidFill>
              </a14:hiddenFill>
            </a:ext>
          </a:extLst>
        </p:spPr>
      </p:pic>
      <p:pic>
        <p:nvPicPr>
          <p:cNvPr id="629" name="Google Shape;170;p8" descr="Jigsaw, Puzzle, Piece, Game, Concept, Solution">
            <a:extLst>
              <a:ext uri="{FF2B5EF4-FFF2-40B4-BE49-F238E27FC236}">
                <a16:creationId xmlns:a16="http://schemas.microsoft.com/office/drawing/2014/main" id="{B6F9A4FA-FB67-57B3-5EE9-347F9F901D21}"/>
              </a:ext>
            </a:extLst>
          </p:cNvPr>
          <p:cNvPicPr preferRelativeResize="0"/>
          <p:nvPr/>
        </p:nvPicPr>
        <p:blipFill rotWithShape="1">
          <a:blip r:embed="rId6">
            <a:alphaModFix/>
          </a:blip>
          <a:srcRect/>
          <a:stretch/>
        </p:blipFill>
        <p:spPr>
          <a:xfrm>
            <a:off x="9932307" y="210743"/>
            <a:ext cx="907776" cy="940178"/>
          </a:xfrm>
          <a:prstGeom prst="rect">
            <a:avLst/>
          </a:prstGeom>
          <a:noFill/>
          <a:ln>
            <a:noFill/>
          </a:ln>
        </p:spPr>
      </p:pic>
      <p:sp>
        <p:nvSpPr>
          <p:cNvPr id="632" name="Speech Bubble: Rectangle with Corners Rounded 631">
            <a:extLst>
              <a:ext uri="{FF2B5EF4-FFF2-40B4-BE49-F238E27FC236}">
                <a16:creationId xmlns:a16="http://schemas.microsoft.com/office/drawing/2014/main" id="{6B2ADD13-02A2-2E9D-6D89-CA7113FBE8F2}"/>
              </a:ext>
            </a:extLst>
          </p:cNvPr>
          <p:cNvSpPr/>
          <p:nvPr/>
        </p:nvSpPr>
        <p:spPr>
          <a:xfrm>
            <a:off x="206270" y="918999"/>
            <a:ext cx="8304734" cy="1103468"/>
          </a:xfrm>
          <a:prstGeom prst="wedgeRoundRectCallout">
            <a:avLst>
              <a:gd name="adj1" fmla="val 41849"/>
              <a:gd name="adj2" fmla="val 72139"/>
              <a:gd name="adj3" fmla="val 16667"/>
            </a:avLst>
          </a:prstGeom>
          <a:solidFill>
            <a:srgbClr val="2BC0C7"/>
          </a:solidFill>
          <a:ln>
            <a:solidFill>
              <a:srgbClr val="2BC0C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nSpc>
                <a:spcPct val="107000"/>
              </a:lnSpc>
              <a:spcAft>
                <a:spcPts val="800"/>
              </a:spcAft>
              <a:defRPr/>
            </a:pPr>
            <a:r>
              <a:rPr lang="en-GB" sz="2300" dirty="0">
                <a:solidFill>
                  <a:srgbClr val="002060"/>
                </a:solidFill>
                <a:latin typeface="Century Gothic" panose="020B0502020202020204" pitchFamily="34" charset="0"/>
              </a:rPr>
              <a:t>Remember: to mean ‘</a:t>
            </a:r>
            <a:r>
              <a:rPr lang="en-GB" sz="2300" b="1" dirty="0">
                <a:solidFill>
                  <a:srgbClr val="002060"/>
                </a:solidFill>
                <a:latin typeface="Century Gothic" panose="020B0502020202020204" pitchFamily="34" charset="0"/>
              </a:rPr>
              <a:t>we</a:t>
            </a:r>
            <a:r>
              <a:rPr lang="en-GB" sz="2300" dirty="0">
                <a:solidFill>
                  <a:srgbClr val="002060"/>
                </a:solidFill>
                <a:latin typeface="Century Gothic" panose="020B0502020202020204" pitchFamily="34" charset="0"/>
              </a:rPr>
              <a:t>’ with an -</a:t>
            </a:r>
            <a:r>
              <a:rPr lang="en-GB" sz="2300" b="1" dirty="0" err="1">
                <a:solidFill>
                  <a:srgbClr val="002060"/>
                </a:solidFill>
                <a:latin typeface="Century Gothic" panose="020B0502020202020204" pitchFamily="34" charset="0"/>
              </a:rPr>
              <a:t>ar</a:t>
            </a:r>
            <a:r>
              <a:rPr lang="en-GB" sz="2300" b="1" dirty="0">
                <a:solidFill>
                  <a:srgbClr val="002060"/>
                </a:solidFill>
                <a:latin typeface="Century Gothic" panose="020B0502020202020204" pitchFamily="34" charset="0"/>
              </a:rPr>
              <a:t> </a:t>
            </a:r>
            <a:r>
              <a:rPr lang="en-GB" sz="2300" dirty="0">
                <a:solidFill>
                  <a:srgbClr val="002060"/>
                </a:solidFill>
                <a:latin typeface="Century Gothic" panose="020B0502020202020204" pitchFamily="34" charset="0"/>
              </a:rPr>
              <a:t>verb, remove</a:t>
            </a:r>
            <a:r>
              <a:rPr lang="en-GB" sz="2300" b="1" dirty="0">
                <a:solidFill>
                  <a:srgbClr val="002060"/>
                </a:solidFill>
                <a:latin typeface="Century Gothic" panose="020B0502020202020204" pitchFamily="34" charset="0"/>
              </a:rPr>
              <a:t> –</a:t>
            </a:r>
            <a:r>
              <a:rPr lang="en-GB" sz="2300" b="1" dirty="0" err="1">
                <a:solidFill>
                  <a:srgbClr val="002060"/>
                </a:solidFill>
                <a:latin typeface="Century Gothic" panose="020B0502020202020204" pitchFamily="34" charset="0"/>
              </a:rPr>
              <a:t>ar</a:t>
            </a:r>
            <a:r>
              <a:rPr lang="en-GB" sz="2300" dirty="0">
                <a:solidFill>
                  <a:srgbClr val="002060"/>
                </a:solidFill>
                <a:latin typeface="Century Gothic" panose="020B0502020202020204" pitchFamily="34" charset="0"/>
              </a:rPr>
              <a:t> and add </a:t>
            </a:r>
            <a:r>
              <a:rPr lang="en-GB" sz="2300" b="1" dirty="0">
                <a:solidFill>
                  <a:srgbClr val="002060"/>
                </a:solidFill>
                <a:latin typeface="Century Gothic" panose="020B0502020202020204" pitchFamily="34" charset="0"/>
              </a:rPr>
              <a:t>–</a:t>
            </a:r>
            <a:r>
              <a:rPr lang="en-GB" sz="2300" b="1" dirty="0" err="1">
                <a:solidFill>
                  <a:srgbClr val="002060"/>
                </a:solidFill>
                <a:latin typeface="Century Gothic" panose="020B0502020202020204" pitchFamily="34" charset="0"/>
              </a:rPr>
              <a:t>amos</a:t>
            </a:r>
            <a:r>
              <a:rPr lang="en-GB" sz="2300" b="1" dirty="0">
                <a:solidFill>
                  <a:srgbClr val="002060"/>
                </a:solidFill>
                <a:latin typeface="Century Gothic" panose="020B0502020202020204" pitchFamily="34" charset="0"/>
              </a:rPr>
              <a:t>. </a:t>
            </a:r>
            <a:r>
              <a:rPr lang="en-GB" sz="2300" dirty="0">
                <a:solidFill>
                  <a:srgbClr val="002060"/>
                </a:solidFill>
                <a:latin typeface="Century Gothic" panose="020B0502020202020204" pitchFamily="34" charset="0"/>
              </a:rPr>
              <a:t>To mean ‘</a:t>
            </a:r>
            <a:r>
              <a:rPr lang="en-GB" sz="2300" b="1" dirty="0">
                <a:solidFill>
                  <a:srgbClr val="002060"/>
                </a:solidFill>
                <a:latin typeface="Century Gothic" panose="020B0502020202020204" pitchFamily="34" charset="0"/>
              </a:rPr>
              <a:t>they</a:t>
            </a:r>
            <a:r>
              <a:rPr lang="en-GB" sz="2300" dirty="0">
                <a:solidFill>
                  <a:srgbClr val="002060"/>
                </a:solidFill>
                <a:latin typeface="Century Gothic" panose="020B0502020202020204" pitchFamily="34" charset="0"/>
              </a:rPr>
              <a:t>’ with a verb,</a:t>
            </a:r>
            <a:r>
              <a:rPr lang="en-GB" sz="2300" dirty="0">
                <a:solidFill>
                  <a:srgbClr val="002060"/>
                </a:solidFill>
                <a:latin typeface="Century Gothic" panose="020B0502020202020204" pitchFamily="34" charset="0"/>
                <a:ea typeface="Calibri" panose="020F0502020204030204" pitchFamily="34" charset="0"/>
              </a:rPr>
              <a:t> we remove </a:t>
            </a:r>
            <a:r>
              <a:rPr lang="en-GB" sz="2300" b="1" dirty="0">
                <a:solidFill>
                  <a:srgbClr val="002060"/>
                </a:solidFill>
                <a:latin typeface="Century Gothic" panose="020B0502020202020204" pitchFamily="34" charset="0"/>
                <a:ea typeface="Calibri" panose="020F0502020204030204" pitchFamily="34" charset="0"/>
              </a:rPr>
              <a:t>–</a:t>
            </a:r>
            <a:r>
              <a:rPr lang="en-GB" sz="2300" b="1" dirty="0" err="1">
                <a:solidFill>
                  <a:srgbClr val="002060"/>
                </a:solidFill>
                <a:latin typeface="Century Gothic" panose="020B0502020202020204" pitchFamily="34" charset="0"/>
                <a:ea typeface="Calibri" panose="020F0502020204030204" pitchFamily="34" charset="0"/>
              </a:rPr>
              <a:t>ar</a:t>
            </a:r>
            <a:r>
              <a:rPr lang="en-GB" sz="2300" dirty="0">
                <a:solidFill>
                  <a:srgbClr val="002060"/>
                </a:solidFill>
                <a:latin typeface="Century Gothic" panose="020B0502020202020204" pitchFamily="34" charset="0"/>
                <a:ea typeface="Calibri" panose="020F0502020204030204" pitchFamily="34" charset="0"/>
              </a:rPr>
              <a:t> and add </a:t>
            </a:r>
            <a:r>
              <a:rPr lang="en-GB" sz="2300" b="1" dirty="0">
                <a:solidFill>
                  <a:srgbClr val="002060"/>
                </a:solidFill>
                <a:latin typeface="Century Gothic" panose="020B0502020202020204" pitchFamily="34" charset="0"/>
                <a:ea typeface="Calibri" panose="020F0502020204030204" pitchFamily="34" charset="0"/>
              </a:rPr>
              <a:t>–</a:t>
            </a:r>
            <a:r>
              <a:rPr lang="en-GB" sz="2300" b="1" dirty="0">
                <a:solidFill>
                  <a:srgbClr val="002060"/>
                </a:solidFill>
                <a:latin typeface="Century Gothic" panose="020B0502020202020204" pitchFamily="34" charset="0"/>
              </a:rPr>
              <a:t>an</a:t>
            </a:r>
            <a:r>
              <a:rPr lang="en-GB" sz="2300" b="1" dirty="0">
                <a:solidFill>
                  <a:srgbClr val="002060"/>
                </a:solidFill>
                <a:latin typeface="Century Gothic" panose="020B0502020202020204" pitchFamily="34" charset="0"/>
                <a:ea typeface="Calibri" panose="020F0502020204030204" pitchFamily="34" charset="0"/>
              </a:rPr>
              <a:t>.</a:t>
            </a:r>
          </a:p>
        </p:txBody>
      </p:sp>
      <p:sp>
        <p:nvSpPr>
          <p:cNvPr id="3" name="Google Shape;167;p2">
            <a:extLst>
              <a:ext uri="{FF2B5EF4-FFF2-40B4-BE49-F238E27FC236}">
                <a16:creationId xmlns:a16="http://schemas.microsoft.com/office/drawing/2014/main" id="{1CEC56F7-F09E-6D87-36F5-D254B6245D7F}"/>
              </a:ext>
            </a:extLst>
          </p:cNvPr>
          <p:cNvSpPr/>
          <p:nvPr/>
        </p:nvSpPr>
        <p:spPr>
          <a:xfrm>
            <a:off x="123171" y="128500"/>
            <a:ext cx="521370" cy="478471"/>
          </a:xfrm>
          <a:prstGeom prst="roundRect">
            <a:avLst>
              <a:gd name="adj" fmla="val 16667"/>
            </a:avLst>
          </a:prstGeom>
          <a:solidFill>
            <a:srgbClr val="00B050"/>
          </a:solidFill>
          <a:ln w="12700" cap="flat" cmpd="sng">
            <a:no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dirty="0">
              <a:ln>
                <a:noFill/>
              </a:ln>
              <a:solidFill>
                <a:srgbClr val="FFFFFF"/>
              </a:solidFill>
              <a:effectLst/>
              <a:uLnTx/>
              <a:uFillTx/>
              <a:latin typeface="Calibri"/>
              <a:ea typeface="Calibri"/>
              <a:cs typeface="Calibri"/>
              <a:sym typeface="Calibri"/>
            </a:endParaRPr>
          </a:p>
        </p:txBody>
      </p:sp>
      <p:sp>
        <p:nvSpPr>
          <p:cNvPr id="4" name="Rectangle 3">
            <a:extLst>
              <a:ext uri="{FF2B5EF4-FFF2-40B4-BE49-F238E27FC236}">
                <a16:creationId xmlns:a16="http://schemas.microsoft.com/office/drawing/2014/main" id="{86BCEE70-1590-8385-3784-C41D31F7BEB7}"/>
              </a:ext>
            </a:extLst>
          </p:cNvPr>
          <p:cNvSpPr/>
          <p:nvPr/>
        </p:nvSpPr>
        <p:spPr>
          <a:xfrm>
            <a:off x="2674523" y="3910596"/>
            <a:ext cx="421891" cy="415077"/>
          </a:xfrm>
          <a:prstGeom prst="rect">
            <a:avLst/>
          </a:prstGeom>
          <a:solidFill>
            <a:srgbClr val="FFB3D2"/>
          </a:solidFill>
          <a:ln>
            <a:solidFill>
              <a:srgbClr val="FFB3D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dirty="0">
                <a:ln>
                  <a:noFill/>
                </a:ln>
                <a:solidFill>
                  <a:srgbClr val="203864"/>
                </a:solidFill>
                <a:effectLst/>
                <a:uLnTx/>
                <a:uFillTx/>
                <a:latin typeface="Century Gothic" panose="020F0302020204030204"/>
                <a:ea typeface="+mn-ea"/>
                <a:cs typeface="+mn-cs"/>
              </a:rPr>
              <a:t>n</a:t>
            </a:r>
            <a:endParaRPr kumimoji="0" lang="en-GB" sz="2800" b="1" i="0" u="none" strike="noStrike" kern="1200" cap="none" spc="0" normalizeH="0" baseline="0" noProof="0" dirty="0">
              <a:ln>
                <a:noFill/>
              </a:ln>
              <a:solidFill>
                <a:srgbClr val="203864"/>
              </a:solidFill>
              <a:effectLst/>
              <a:uLnTx/>
              <a:uFillTx/>
              <a:latin typeface="Century Gothic" panose="020F0302020204030204"/>
              <a:ea typeface="+mn-ea"/>
              <a:cs typeface="+mn-cs"/>
            </a:endParaRPr>
          </a:p>
        </p:txBody>
      </p:sp>
      <p:sp>
        <p:nvSpPr>
          <p:cNvPr id="5" name="Rectangle 4">
            <a:extLst>
              <a:ext uri="{FF2B5EF4-FFF2-40B4-BE49-F238E27FC236}">
                <a16:creationId xmlns:a16="http://schemas.microsoft.com/office/drawing/2014/main" id="{0B840576-F170-5F2A-D31A-74C3287AA169}"/>
              </a:ext>
            </a:extLst>
          </p:cNvPr>
          <p:cNvSpPr/>
          <p:nvPr/>
        </p:nvSpPr>
        <p:spPr>
          <a:xfrm>
            <a:off x="2671304" y="3908043"/>
            <a:ext cx="421891" cy="415077"/>
          </a:xfrm>
          <a:prstGeom prst="rect">
            <a:avLst/>
          </a:prstGeom>
          <a:solidFill>
            <a:srgbClr val="FF6DA8"/>
          </a:solidFill>
          <a:ln>
            <a:solidFill>
              <a:srgbClr val="FF6DA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800" b="1" i="0" u="none" strike="noStrike" kern="1200" cap="none" spc="0" normalizeH="0" baseline="0" noProof="0" dirty="0">
              <a:ln>
                <a:noFill/>
              </a:ln>
              <a:solidFill>
                <a:srgbClr val="203864"/>
              </a:solidFill>
              <a:effectLst/>
              <a:uLnTx/>
              <a:uFillTx/>
              <a:latin typeface="Century Gothic" panose="020F0302020204030204"/>
              <a:ea typeface="+mn-ea"/>
              <a:cs typeface="+mn-cs"/>
            </a:endParaRPr>
          </a:p>
        </p:txBody>
      </p:sp>
    </p:spTree>
    <p:extLst>
      <p:ext uri="{BB962C8B-B14F-4D97-AF65-F5344CB8AC3E}">
        <p14:creationId xmlns:p14="http://schemas.microsoft.com/office/powerpoint/2010/main" val="3740937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3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xit" presetSubtype="0" fill="hold" grpId="0" nodeType="clickEffect">
                                  <p:stCondLst>
                                    <p:cond delay="0"/>
                                  </p:stCondLst>
                                  <p:childTnLst>
                                    <p:animEffect transition="out" filter="fade">
                                      <p:cBhvr>
                                        <p:cTn id="10" dur="500"/>
                                        <p:tgtEl>
                                          <p:spTgt spid="441"/>
                                        </p:tgtEl>
                                      </p:cBhvr>
                                    </p:animEffect>
                                    <p:set>
                                      <p:cBhvr>
                                        <p:cTn id="11" dur="1" fill="hold">
                                          <p:stCondLst>
                                            <p:cond delay="499"/>
                                          </p:stCondLst>
                                        </p:cTn>
                                        <p:tgtEl>
                                          <p:spTgt spid="441"/>
                                        </p:tgtEl>
                                        <p:attrNameLst>
                                          <p:attrName>style.visibility</p:attrName>
                                        </p:attrNameLst>
                                      </p:cBhvr>
                                      <p:to>
                                        <p:strVal val="hidden"/>
                                      </p:to>
                                    </p:set>
                                  </p:childTnLst>
                                </p:cTn>
                              </p:par>
                            </p:childTnLst>
                          </p:cTn>
                        </p:par>
                      </p:childTnLst>
                    </p:cTn>
                  </p:par>
                  <p:par>
                    <p:cTn id="12" fill="hold">
                      <p:stCondLst>
                        <p:cond delay="indefinite"/>
                      </p:stCondLst>
                      <p:childTnLst>
                        <p:par>
                          <p:cTn id="13" fill="hold">
                            <p:stCondLst>
                              <p:cond delay="0"/>
                            </p:stCondLst>
                            <p:childTnLst>
                              <p:par>
                                <p:cTn id="14" presetID="10" presetClass="exit" presetSubtype="0" fill="hold" grpId="0" nodeType="clickEffect">
                                  <p:stCondLst>
                                    <p:cond delay="0"/>
                                  </p:stCondLst>
                                  <p:childTnLst>
                                    <p:animEffect transition="out" filter="fade">
                                      <p:cBhvr>
                                        <p:cTn id="15" dur="500"/>
                                        <p:tgtEl>
                                          <p:spTgt spid="444"/>
                                        </p:tgtEl>
                                      </p:cBhvr>
                                    </p:animEffect>
                                    <p:set>
                                      <p:cBhvr>
                                        <p:cTn id="16" dur="1" fill="hold">
                                          <p:stCondLst>
                                            <p:cond delay="499"/>
                                          </p:stCondLst>
                                        </p:cTn>
                                        <p:tgtEl>
                                          <p:spTgt spid="444"/>
                                        </p:tgtEl>
                                        <p:attrNameLst>
                                          <p:attrName>style.visibility</p:attrName>
                                        </p:attrNameLst>
                                      </p:cBhvr>
                                      <p:to>
                                        <p:strVal val="hidden"/>
                                      </p:to>
                                    </p:set>
                                  </p:childTnLst>
                                </p:cTn>
                              </p:par>
                            </p:childTnLst>
                          </p:cTn>
                        </p:par>
                      </p:childTnLst>
                    </p:cTn>
                  </p:par>
                  <p:par>
                    <p:cTn id="17" fill="hold">
                      <p:stCondLst>
                        <p:cond delay="indefinite"/>
                      </p:stCondLst>
                      <p:childTnLst>
                        <p:par>
                          <p:cTn id="18" fill="hold">
                            <p:stCondLst>
                              <p:cond delay="0"/>
                            </p:stCondLst>
                            <p:childTnLst>
                              <p:par>
                                <p:cTn id="19" presetID="10" presetClass="exit" presetSubtype="0" fill="hold" grpId="0" nodeType="clickEffect">
                                  <p:stCondLst>
                                    <p:cond delay="0"/>
                                  </p:stCondLst>
                                  <p:childTnLst>
                                    <p:animEffect transition="out" filter="fade">
                                      <p:cBhvr>
                                        <p:cTn id="20" dur="500"/>
                                        <p:tgtEl>
                                          <p:spTgt spid="451"/>
                                        </p:tgtEl>
                                      </p:cBhvr>
                                    </p:animEffect>
                                    <p:set>
                                      <p:cBhvr>
                                        <p:cTn id="21" dur="1" fill="hold">
                                          <p:stCondLst>
                                            <p:cond delay="499"/>
                                          </p:stCondLst>
                                        </p:cTn>
                                        <p:tgtEl>
                                          <p:spTgt spid="451"/>
                                        </p:tgtEl>
                                        <p:attrNameLst>
                                          <p:attrName>style.visibility</p:attrName>
                                        </p:attrNameLst>
                                      </p:cBhvr>
                                      <p:to>
                                        <p:strVal val="hidden"/>
                                      </p:to>
                                    </p:set>
                                  </p:childTnLst>
                                </p:cTn>
                              </p:par>
                            </p:childTnLst>
                          </p:cTn>
                        </p:par>
                      </p:childTnLst>
                    </p:cTn>
                  </p:par>
                  <p:par>
                    <p:cTn id="22" fill="hold">
                      <p:stCondLst>
                        <p:cond delay="indefinite"/>
                      </p:stCondLst>
                      <p:childTnLst>
                        <p:par>
                          <p:cTn id="23" fill="hold">
                            <p:stCondLst>
                              <p:cond delay="0"/>
                            </p:stCondLst>
                            <p:childTnLst>
                              <p:par>
                                <p:cTn id="24" presetID="10" presetClass="exit" presetSubtype="0" fill="hold" grpId="0" nodeType="clickEffect">
                                  <p:stCondLst>
                                    <p:cond delay="0"/>
                                  </p:stCondLst>
                                  <p:childTnLst>
                                    <p:animEffect transition="out" filter="fade">
                                      <p:cBhvr>
                                        <p:cTn id="25" dur="500"/>
                                        <p:tgtEl>
                                          <p:spTgt spid="452"/>
                                        </p:tgtEl>
                                      </p:cBhvr>
                                    </p:animEffect>
                                    <p:set>
                                      <p:cBhvr>
                                        <p:cTn id="26" dur="1" fill="hold">
                                          <p:stCondLst>
                                            <p:cond delay="499"/>
                                          </p:stCondLst>
                                        </p:cTn>
                                        <p:tgtEl>
                                          <p:spTgt spid="452"/>
                                        </p:tgtEl>
                                        <p:attrNameLst>
                                          <p:attrName>style.visibility</p:attrName>
                                        </p:attrNameLst>
                                      </p:cBhvr>
                                      <p:to>
                                        <p:strVal val="hidden"/>
                                      </p:to>
                                    </p:set>
                                  </p:childTnLst>
                                </p:cTn>
                              </p:par>
                            </p:childTnLst>
                          </p:cTn>
                        </p:par>
                      </p:childTnLst>
                    </p:cTn>
                  </p:par>
                  <p:par>
                    <p:cTn id="27" fill="hold">
                      <p:stCondLst>
                        <p:cond delay="indefinite"/>
                      </p:stCondLst>
                      <p:childTnLst>
                        <p:par>
                          <p:cTn id="28" fill="hold">
                            <p:stCondLst>
                              <p:cond delay="0"/>
                            </p:stCondLst>
                            <p:childTnLst>
                              <p:par>
                                <p:cTn id="29" presetID="10" presetClass="exit" presetSubtype="0" fill="hold" grpId="0" nodeType="clickEffect">
                                  <p:stCondLst>
                                    <p:cond delay="0"/>
                                  </p:stCondLst>
                                  <p:childTnLst>
                                    <p:animEffect transition="out" filter="fade">
                                      <p:cBhvr>
                                        <p:cTn id="30" dur="500"/>
                                        <p:tgtEl>
                                          <p:spTgt spid="453"/>
                                        </p:tgtEl>
                                      </p:cBhvr>
                                    </p:animEffect>
                                    <p:set>
                                      <p:cBhvr>
                                        <p:cTn id="31" dur="1" fill="hold">
                                          <p:stCondLst>
                                            <p:cond delay="499"/>
                                          </p:stCondLst>
                                        </p:cTn>
                                        <p:tgtEl>
                                          <p:spTgt spid="453"/>
                                        </p:tgtEl>
                                        <p:attrNameLst>
                                          <p:attrName>style.visibility</p:attrName>
                                        </p:attrNameLst>
                                      </p:cBhvr>
                                      <p:to>
                                        <p:strVal val="hidden"/>
                                      </p:to>
                                    </p:set>
                                  </p:childTnLst>
                                </p:cTn>
                              </p:par>
                            </p:childTnLst>
                          </p:cTn>
                        </p:par>
                      </p:childTnLst>
                    </p:cTn>
                  </p:par>
                  <p:par>
                    <p:cTn id="32" fill="hold">
                      <p:stCondLst>
                        <p:cond delay="indefinite"/>
                      </p:stCondLst>
                      <p:childTnLst>
                        <p:par>
                          <p:cTn id="33" fill="hold">
                            <p:stCondLst>
                              <p:cond delay="0"/>
                            </p:stCondLst>
                            <p:childTnLst>
                              <p:par>
                                <p:cTn id="34" presetID="10" presetClass="exit" presetSubtype="0" fill="hold" grpId="0" nodeType="clickEffect">
                                  <p:stCondLst>
                                    <p:cond delay="0"/>
                                  </p:stCondLst>
                                  <p:childTnLst>
                                    <p:animEffect transition="out" filter="fade">
                                      <p:cBhvr>
                                        <p:cTn id="35" dur="500"/>
                                        <p:tgtEl>
                                          <p:spTgt spid="454"/>
                                        </p:tgtEl>
                                      </p:cBhvr>
                                    </p:animEffect>
                                    <p:set>
                                      <p:cBhvr>
                                        <p:cTn id="36" dur="1" fill="hold">
                                          <p:stCondLst>
                                            <p:cond delay="499"/>
                                          </p:stCondLst>
                                        </p:cTn>
                                        <p:tgtEl>
                                          <p:spTgt spid="454"/>
                                        </p:tgtEl>
                                        <p:attrNameLst>
                                          <p:attrName>style.visibility</p:attrName>
                                        </p:attrNameLst>
                                      </p:cBhvr>
                                      <p:to>
                                        <p:strVal val="hidden"/>
                                      </p:to>
                                    </p:set>
                                  </p:childTnLst>
                                </p:cTn>
                              </p:par>
                            </p:childTnLst>
                          </p:cTn>
                        </p:par>
                      </p:childTnLst>
                    </p:cTn>
                  </p:par>
                  <p:par>
                    <p:cTn id="37" fill="hold">
                      <p:stCondLst>
                        <p:cond delay="indefinite"/>
                      </p:stCondLst>
                      <p:childTnLst>
                        <p:par>
                          <p:cTn id="38" fill="hold">
                            <p:stCondLst>
                              <p:cond delay="0"/>
                            </p:stCondLst>
                            <p:childTnLst>
                              <p:par>
                                <p:cTn id="39" presetID="10" presetClass="exit" presetSubtype="0" fill="hold" grpId="0" nodeType="clickEffect">
                                  <p:stCondLst>
                                    <p:cond delay="0"/>
                                  </p:stCondLst>
                                  <p:childTnLst>
                                    <p:animEffect transition="out" filter="fade">
                                      <p:cBhvr>
                                        <p:cTn id="40" dur="500"/>
                                        <p:tgtEl>
                                          <p:spTgt spid="455"/>
                                        </p:tgtEl>
                                      </p:cBhvr>
                                    </p:animEffect>
                                    <p:set>
                                      <p:cBhvr>
                                        <p:cTn id="41" dur="1" fill="hold">
                                          <p:stCondLst>
                                            <p:cond delay="499"/>
                                          </p:stCondLst>
                                        </p:cTn>
                                        <p:tgtEl>
                                          <p:spTgt spid="455"/>
                                        </p:tgtEl>
                                        <p:attrNameLst>
                                          <p:attrName>style.visibility</p:attrName>
                                        </p:attrNameLst>
                                      </p:cBhvr>
                                      <p:to>
                                        <p:strVal val="hidden"/>
                                      </p:to>
                                    </p:set>
                                  </p:childTnLst>
                                </p:cTn>
                              </p:par>
                            </p:childTnLst>
                          </p:cTn>
                        </p:par>
                      </p:childTnLst>
                    </p:cTn>
                  </p:par>
                  <p:par>
                    <p:cTn id="42" fill="hold">
                      <p:stCondLst>
                        <p:cond delay="indefinite"/>
                      </p:stCondLst>
                      <p:childTnLst>
                        <p:par>
                          <p:cTn id="43" fill="hold">
                            <p:stCondLst>
                              <p:cond delay="0"/>
                            </p:stCondLst>
                            <p:childTnLst>
                              <p:par>
                                <p:cTn id="44" presetID="10" presetClass="exit" presetSubtype="0" fill="hold" grpId="0" nodeType="clickEffect">
                                  <p:stCondLst>
                                    <p:cond delay="0"/>
                                  </p:stCondLst>
                                  <p:childTnLst>
                                    <p:animEffect transition="out" filter="fade">
                                      <p:cBhvr>
                                        <p:cTn id="45" dur="500"/>
                                        <p:tgtEl>
                                          <p:spTgt spid="464"/>
                                        </p:tgtEl>
                                      </p:cBhvr>
                                    </p:animEffect>
                                    <p:set>
                                      <p:cBhvr>
                                        <p:cTn id="46" dur="1" fill="hold">
                                          <p:stCondLst>
                                            <p:cond delay="499"/>
                                          </p:stCondLst>
                                        </p:cTn>
                                        <p:tgtEl>
                                          <p:spTgt spid="464"/>
                                        </p:tgtEl>
                                        <p:attrNameLst>
                                          <p:attrName>style.visibility</p:attrName>
                                        </p:attrNameLst>
                                      </p:cBhvr>
                                      <p:to>
                                        <p:strVal val="hidden"/>
                                      </p:to>
                                    </p:set>
                                  </p:childTnLst>
                                </p:cTn>
                              </p:par>
                            </p:childTnLst>
                          </p:cTn>
                        </p:par>
                      </p:childTnLst>
                    </p:cTn>
                  </p:par>
                  <p:par>
                    <p:cTn id="47" fill="hold">
                      <p:stCondLst>
                        <p:cond delay="indefinite"/>
                      </p:stCondLst>
                      <p:childTnLst>
                        <p:par>
                          <p:cTn id="48" fill="hold">
                            <p:stCondLst>
                              <p:cond delay="0"/>
                            </p:stCondLst>
                            <p:childTnLst>
                              <p:par>
                                <p:cTn id="49" presetID="10" presetClass="exit" presetSubtype="0" fill="hold" grpId="0" nodeType="clickEffect">
                                  <p:stCondLst>
                                    <p:cond delay="0"/>
                                  </p:stCondLst>
                                  <p:childTnLst>
                                    <p:animEffect transition="out" filter="fade">
                                      <p:cBhvr>
                                        <p:cTn id="50" dur="500"/>
                                        <p:tgtEl>
                                          <p:spTgt spid="466"/>
                                        </p:tgtEl>
                                      </p:cBhvr>
                                    </p:animEffect>
                                    <p:set>
                                      <p:cBhvr>
                                        <p:cTn id="51" dur="1" fill="hold">
                                          <p:stCondLst>
                                            <p:cond delay="499"/>
                                          </p:stCondLst>
                                        </p:cTn>
                                        <p:tgtEl>
                                          <p:spTgt spid="466"/>
                                        </p:tgtEl>
                                        <p:attrNameLst>
                                          <p:attrName>style.visibility</p:attrName>
                                        </p:attrNameLst>
                                      </p:cBhvr>
                                      <p:to>
                                        <p:strVal val="hidden"/>
                                      </p:to>
                                    </p:set>
                                  </p:childTnLst>
                                </p:cTn>
                              </p:par>
                            </p:childTnLst>
                          </p:cTn>
                        </p:par>
                      </p:childTnLst>
                    </p:cTn>
                  </p:par>
                  <p:par>
                    <p:cTn id="52" fill="hold">
                      <p:stCondLst>
                        <p:cond delay="indefinite"/>
                      </p:stCondLst>
                      <p:childTnLst>
                        <p:par>
                          <p:cTn id="53" fill="hold">
                            <p:stCondLst>
                              <p:cond delay="0"/>
                            </p:stCondLst>
                            <p:childTnLst>
                              <p:par>
                                <p:cTn id="54" presetID="10" presetClass="exit" presetSubtype="0" fill="hold" grpId="0" nodeType="clickEffect">
                                  <p:stCondLst>
                                    <p:cond delay="0"/>
                                  </p:stCondLst>
                                  <p:childTnLst>
                                    <p:animEffect transition="out" filter="fade">
                                      <p:cBhvr>
                                        <p:cTn id="55" dur="500"/>
                                        <p:tgtEl>
                                          <p:spTgt spid="467"/>
                                        </p:tgtEl>
                                      </p:cBhvr>
                                    </p:animEffect>
                                    <p:set>
                                      <p:cBhvr>
                                        <p:cTn id="56" dur="1" fill="hold">
                                          <p:stCondLst>
                                            <p:cond delay="499"/>
                                          </p:stCondLst>
                                        </p:cTn>
                                        <p:tgtEl>
                                          <p:spTgt spid="467"/>
                                        </p:tgtEl>
                                        <p:attrNameLst>
                                          <p:attrName>style.visibility</p:attrName>
                                        </p:attrNameLst>
                                      </p:cBhvr>
                                      <p:to>
                                        <p:strVal val="hidden"/>
                                      </p:to>
                                    </p:set>
                                  </p:childTnLst>
                                </p:cTn>
                              </p:par>
                            </p:childTnLst>
                          </p:cTn>
                        </p:par>
                      </p:childTnLst>
                    </p:cTn>
                  </p:par>
                  <p:par>
                    <p:cTn id="57" fill="hold">
                      <p:stCondLst>
                        <p:cond delay="indefinite"/>
                      </p:stCondLst>
                      <p:childTnLst>
                        <p:par>
                          <p:cTn id="58" fill="hold">
                            <p:stCondLst>
                              <p:cond delay="0"/>
                            </p:stCondLst>
                            <p:childTnLst>
                              <p:par>
                                <p:cTn id="59" presetID="10" presetClass="exit" presetSubtype="0" fill="hold" grpId="0" nodeType="clickEffect">
                                  <p:stCondLst>
                                    <p:cond delay="0"/>
                                  </p:stCondLst>
                                  <p:childTnLst>
                                    <p:animEffect transition="out" filter="fade">
                                      <p:cBhvr>
                                        <p:cTn id="60" dur="500"/>
                                        <p:tgtEl>
                                          <p:spTgt spid="468"/>
                                        </p:tgtEl>
                                      </p:cBhvr>
                                    </p:animEffect>
                                    <p:set>
                                      <p:cBhvr>
                                        <p:cTn id="61" dur="1" fill="hold">
                                          <p:stCondLst>
                                            <p:cond delay="499"/>
                                          </p:stCondLst>
                                        </p:cTn>
                                        <p:tgtEl>
                                          <p:spTgt spid="468"/>
                                        </p:tgtEl>
                                        <p:attrNameLst>
                                          <p:attrName>style.visibility</p:attrName>
                                        </p:attrNameLst>
                                      </p:cBhvr>
                                      <p:to>
                                        <p:strVal val="hidden"/>
                                      </p:to>
                                    </p:set>
                                  </p:childTnLst>
                                </p:cTn>
                              </p:par>
                            </p:childTnLst>
                          </p:cTn>
                        </p:par>
                      </p:childTnLst>
                    </p:cTn>
                  </p:par>
                  <p:par>
                    <p:cTn id="62" fill="hold">
                      <p:stCondLst>
                        <p:cond delay="indefinite"/>
                      </p:stCondLst>
                      <p:childTnLst>
                        <p:par>
                          <p:cTn id="63" fill="hold">
                            <p:stCondLst>
                              <p:cond delay="0"/>
                            </p:stCondLst>
                            <p:childTnLst>
                              <p:par>
                                <p:cTn id="64" presetID="10" presetClass="exit" presetSubtype="0" fill="hold" grpId="0" nodeType="clickEffect">
                                  <p:stCondLst>
                                    <p:cond delay="0"/>
                                  </p:stCondLst>
                                  <p:childTnLst>
                                    <p:animEffect transition="out" filter="fade">
                                      <p:cBhvr>
                                        <p:cTn id="65" dur="500"/>
                                        <p:tgtEl>
                                          <p:spTgt spid="472"/>
                                        </p:tgtEl>
                                      </p:cBhvr>
                                    </p:animEffect>
                                    <p:set>
                                      <p:cBhvr>
                                        <p:cTn id="66" dur="1" fill="hold">
                                          <p:stCondLst>
                                            <p:cond delay="499"/>
                                          </p:stCondLst>
                                        </p:cTn>
                                        <p:tgtEl>
                                          <p:spTgt spid="472"/>
                                        </p:tgtEl>
                                        <p:attrNameLst>
                                          <p:attrName>style.visibility</p:attrName>
                                        </p:attrNameLst>
                                      </p:cBhvr>
                                      <p:to>
                                        <p:strVal val="hidden"/>
                                      </p:to>
                                    </p:set>
                                  </p:childTnLst>
                                </p:cTn>
                              </p:par>
                            </p:childTnLst>
                          </p:cTn>
                        </p:par>
                      </p:childTnLst>
                    </p:cTn>
                  </p:par>
                  <p:par>
                    <p:cTn id="67" fill="hold">
                      <p:stCondLst>
                        <p:cond delay="indefinite"/>
                      </p:stCondLst>
                      <p:childTnLst>
                        <p:par>
                          <p:cTn id="68" fill="hold">
                            <p:stCondLst>
                              <p:cond delay="0"/>
                            </p:stCondLst>
                            <p:childTnLst>
                              <p:par>
                                <p:cTn id="69" presetID="10" presetClass="exit" presetSubtype="0" fill="hold" grpId="0" nodeType="clickEffect">
                                  <p:stCondLst>
                                    <p:cond delay="0"/>
                                  </p:stCondLst>
                                  <p:childTnLst>
                                    <p:animEffect transition="out" filter="fade">
                                      <p:cBhvr>
                                        <p:cTn id="70" dur="500"/>
                                        <p:tgtEl>
                                          <p:spTgt spid="488"/>
                                        </p:tgtEl>
                                      </p:cBhvr>
                                    </p:animEffect>
                                    <p:set>
                                      <p:cBhvr>
                                        <p:cTn id="71" dur="1" fill="hold">
                                          <p:stCondLst>
                                            <p:cond delay="499"/>
                                          </p:stCondLst>
                                        </p:cTn>
                                        <p:tgtEl>
                                          <p:spTgt spid="488"/>
                                        </p:tgtEl>
                                        <p:attrNameLst>
                                          <p:attrName>style.visibility</p:attrName>
                                        </p:attrNameLst>
                                      </p:cBhvr>
                                      <p:to>
                                        <p:strVal val="hidden"/>
                                      </p:to>
                                    </p:set>
                                  </p:childTnLst>
                                </p:cTn>
                              </p:par>
                            </p:childTnLst>
                          </p:cTn>
                        </p:par>
                      </p:childTnLst>
                    </p:cTn>
                  </p:par>
                  <p:par>
                    <p:cTn id="72" fill="hold">
                      <p:stCondLst>
                        <p:cond delay="indefinite"/>
                      </p:stCondLst>
                      <p:childTnLst>
                        <p:par>
                          <p:cTn id="73" fill="hold">
                            <p:stCondLst>
                              <p:cond delay="0"/>
                            </p:stCondLst>
                            <p:childTnLst>
                              <p:par>
                                <p:cTn id="74" presetID="10" presetClass="exit" presetSubtype="0" fill="hold" grpId="0" nodeType="clickEffect">
                                  <p:stCondLst>
                                    <p:cond delay="0"/>
                                  </p:stCondLst>
                                  <p:childTnLst>
                                    <p:animEffect transition="out" filter="fade">
                                      <p:cBhvr>
                                        <p:cTn id="75" dur="500"/>
                                        <p:tgtEl>
                                          <p:spTgt spid="489"/>
                                        </p:tgtEl>
                                      </p:cBhvr>
                                    </p:animEffect>
                                    <p:set>
                                      <p:cBhvr>
                                        <p:cTn id="76" dur="1" fill="hold">
                                          <p:stCondLst>
                                            <p:cond delay="499"/>
                                          </p:stCondLst>
                                        </p:cTn>
                                        <p:tgtEl>
                                          <p:spTgt spid="489"/>
                                        </p:tgtEl>
                                        <p:attrNameLst>
                                          <p:attrName>style.visibility</p:attrName>
                                        </p:attrNameLst>
                                      </p:cBhvr>
                                      <p:to>
                                        <p:strVal val="hidden"/>
                                      </p:to>
                                    </p:set>
                                  </p:childTnLst>
                                </p:cTn>
                              </p:par>
                            </p:childTnLst>
                          </p:cTn>
                        </p:par>
                      </p:childTnLst>
                    </p:cTn>
                  </p:par>
                  <p:par>
                    <p:cTn id="77" fill="hold">
                      <p:stCondLst>
                        <p:cond delay="indefinite"/>
                      </p:stCondLst>
                      <p:childTnLst>
                        <p:par>
                          <p:cTn id="78" fill="hold">
                            <p:stCondLst>
                              <p:cond delay="0"/>
                            </p:stCondLst>
                            <p:childTnLst>
                              <p:par>
                                <p:cTn id="79" presetID="10" presetClass="exit" presetSubtype="0" fill="hold" grpId="0" nodeType="clickEffect">
                                  <p:stCondLst>
                                    <p:cond delay="0"/>
                                  </p:stCondLst>
                                  <p:childTnLst>
                                    <p:animEffect transition="out" filter="fade">
                                      <p:cBhvr>
                                        <p:cTn id="80" dur="500"/>
                                        <p:tgtEl>
                                          <p:spTgt spid="490"/>
                                        </p:tgtEl>
                                      </p:cBhvr>
                                    </p:animEffect>
                                    <p:set>
                                      <p:cBhvr>
                                        <p:cTn id="81" dur="1" fill="hold">
                                          <p:stCondLst>
                                            <p:cond delay="499"/>
                                          </p:stCondLst>
                                        </p:cTn>
                                        <p:tgtEl>
                                          <p:spTgt spid="490"/>
                                        </p:tgtEl>
                                        <p:attrNameLst>
                                          <p:attrName>style.visibility</p:attrName>
                                        </p:attrNameLst>
                                      </p:cBhvr>
                                      <p:to>
                                        <p:strVal val="hidden"/>
                                      </p:to>
                                    </p:set>
                                  </p:childTnLst>
                                </p:cTn>
                              </p:par>
                            </p:childTnLst>
                          </p:cTn>
                        </p:par>
                      </p:childTnLst>
                    </p:cTn>
                  </p:par>
                  <p:par>
                    <p:cTn id="82" fill="hold">
                      <p:stCondLst>
                        <p:cond delay="indefinite"/>
                      </p:stCondLst>
                      <p:childTnLst>
                        <p:par>
                          <p:cTn id="83" fill="hold">
                            <p:stCondLst>
                              <p:cond delay="0"/>
                            </p:stCondLst>
                            <p:childTnLst>
                              <p:par>
                                <p:cTn id="84" presetID="10" presetClass="exit" presetSubtype="0" fill="hold" grpId="0" nodeType="clickEffect">
                                  <p:stCondLst>
                                    <p:cond delay="0"/>
                                  </p:stCondLst>
                                  <p:childTnLst>
                                    <p:animEffect transition="out" filter="fade">
                                      <p:cBhvr>
                                        <p:cTn id="85" dur="500"/>
                                        <p:tgtEl>
                                          <p:spTgt spid="5"/>
                                        </p:tgtEl>
                                      </p:cBhvr>
                                    </p:animEffect>
                                    <p:set>
                                      <p:cBhvr>
                                        <p:cTn id="86" dur="1" fill="hold">
                                          <p:stCondLst>
                                            <p:cond delay="499"/>
                                          </p:stCondLst>
                                        </p:cTn>
                                        <p:tgtEl>
                                          <p:spTgt spid="5"/>
                                        </p:tgtEl>
                                        <p:attrNameLst>
                                          <p:attrName>style.visibility</p:attrName>
                                        </p:attrNameLst>
                                      </p:cBhvr>
                                      <p:to>
                                        <p:strVal val="hidden"/>
                                      </p:to>
                                    </p:set>
                                  </p:childTnLst>
                                </p:cTn>
                              </p:par>
                            </p:childTnLst>
                          </p:cTn>
                        </p:par>
                      </p:childTnLst>
                    </p:cTn>
                  </p:par>
                  <p:par>
                    <p:cTn id="87" fill="hold">
                      <p:stCondLst>
                        <p:cond delay="indefinite"/>
                      </p:stCondLst>
                      <p:childTnLst>
                        <p:par>
                          <p:cTn id="88" fill="hold">
                            <p:stCondLst>
                              <p:cond delay="0"/>
                            </p:stCondLst>
                            <p:childTnLst>
                              <p:par>
                                <p:cTn id="89" presetID="10" presetClass="exit" presetSubtype="0" fill="hold" grpId="0" nodeType="clickEffect">
                                  <p:stCondLst>
                                    <p:cond delay="0"/>
                                  </p:stCondLst>
                                  <p:childTnLst>
                                    <p:animEffect transition="out" filter="fade">
                                      <p:cBhvr>
                                        <p:cTn id="90" dur="500"/>
                                        <p:tgtEl>
                                          <p:spTgt spid="503"/>
                                        </p:tgtEl>
                                      </p:cBhvr>
                                    </p:animEffect>
                                    <p:set>
                                      <p:cBhvr>
                                        <p:cTn id="91" dur="1" fill="hold">
                                          <p:stCondLst>
                                            <p:cond delay="499"/>
                                          </p:stCondLst>
                                        </p:cTn>
                                        <p:tgtEl>
                                          <p:spTgt spid="503"/>
                                        </p:tgtEl>
                                        <p:attrNameLst>
                                          <p:attrName>style.visibility</p:attrName>
                                        </p:attrNameLst>
                                      </p:cBhvr>
                                      <p:to>
                                        <p:strVal val="hidden"/>
                                      </p:to>
                                    </p:set>
                                  </p:childTnLst>
                                </p:cTn>
                              </p:par>
                            </p:childTnLst>
                          </p:cTn>
                        </p:par>
                      </p:childTnLst>
                    </p:cTn>
                  </p:par>
                  <p:par>
                    <p:cTn id="92" fill="hold">
                      <p:stCondLst>
                        <p:cond delay="indefinite"/>
                      </p:stCondLst>
                      <p:childTnLst>
                        <p:par>
                          <p:cTn id="93" fill="hold">
                            <p:stCondLst>
                              <p:cond delay="0"/>
                            </p:stCondLst>
                            <p:childTnLst>
                              <p:par>
                                <p:cTn id="94" presetID="10" presetClass="exit" presetSubtype="0" fill="hold" grpId="0" nodeType="clickEffect">
                                  <p:stCondLst>
                                    <p:cond delay="0"/>
                                  </p:stCondLst>
                                  <p:childTnLst>
                                    <p:animEffect transition="out" filter="fade">
                                      <p:cBhvr>
                                        <p:cTn id="95" dur="500"/>
                                        <p:tgtEl>
                                          <p:spTgt spid="504"/>
                                        </p:tgtEl>
                                      </p:cBhvr>
                                    </p:animEffect>
                                    <p:set>
                                      <p:cBhvr>
                                        <p:cTn id="96" dur="1" fill="hold">
                                          <p:stCondLst>
                                            <p:cond delay="499"/>
                                          </p:stCondLst>
                                        </p:cTn>
                                        <p:tgtEl>
                                          <p:spTgt spid="504"/>
                                        </p:tgtEl>
                                        <p:attrNameLst>
                                          <p:attrName>style.visibility</p:attrName>
                                        </p:attrNameLst>
                                      </p:cBhvr>
                                      <p:to>
                                        <p:strVal val="hidden"/>
                                      </p:to>
                                    </p:set>
                                  </p:childTnLst>
                                </p:cTn>
                              </p:par>
                            </p:childTnLst>
                          </p:cTn>
                        </p:par>
                      </p:childTnLst>
                    </p:cTn>
                  </p:par>
                  <p:par>
                    <p:cTn id="97" fill="hold">
                      <p:stCondLst>
                        <p:cond delay="indefinite"/>
                      </p:stCondLst>
                      <p:childTnLst>
                        <p:par>
                          <p:cTn id="98" fill="hold">
                            <p:stCondLst>
                              <p:cond delay="0"/>
                            </p:stCondLst>
                            <p:childTnLst>
                              <p:par>
                                <p:cTn id="99" presetID="10" presetClass="exit" presetSubtype="0" fill="hold" grpId="0" nodeType="clickEffect">
                                  <p:stCondLst>
                                    <p:cond delay="0"/>
                                  </p:stCondLst>
                                  <p:childTnLst>
                                    <p:animEffect transition="out" filter="fade">
                                      <p:cBhvr>
                                        <p:cTn id="100" dur="500"/>
                                        <p:tgtEl>
                                          <p:spTgt spid="505"/>
                                        </p:tgtEl>
                                      </p:cBhvr>
                                    </p:animEffect>
                                    <p:set>
                                      <p:cBhvr>
                                        <p:cTn id="101" dur="1" fill="hold">
                                          <p:stCondLst>
                                            <p:cond delay="499"/>
                                          </p:stCondLst>
                                        </p:cTn>
                                        <p:tgtEl>
                                          <p:spTgt spid="505"/>
                                        </p:tgtEl>
                                        <p:attrNameLst>
                                          <p:attrName>style.visibility</p:attrName>
                                        </p:attrNameLst>
                                      </p:cBhvr>
                                      <p:to>
                                        <p:strVal val="hidden"/>
                                      </p:to>
                                    </p:set>
                                  </p:childTnLst>
                                </p:cTn>
                              </p:par>
                            </p:childTnLst>
                          </p:cTn>
                        </p:par>
                      </p:childTnLst>
                    </p:cTn>
                  </p:par>
                  <p:par>
                    <p:cTn id="102" fill="hold">
                      <p:stCondLst>
                        <p:cond delay="indefinite"/>
                      </p:stCondLst>
                      <p:childTnLst>
                        <p:par>
                          <p:cTn id="103" fill="hold">
                            <p:stCondLst>
                              <p:cond delay="0"/>
                            </p:stCondLst>
                            <p:childTnLst>
                              <p:par>
                                <p:cTn id="104" presetID="10" presetClass="exit" presetSubtype="0" fill="hold" grpId="0" nodeType="clickEffect">
                                  <p:stCondLst>
                                    <p:cond delay="0"/>
                                  </p:stCondLst>
                                  <p:childTnLst>
                                    <p:animEffect transition="out" filter="fade">
                                      <p:cBhvr>
                                        <p:cTn id="105" dur="500"/>
                                        <p:tgtEl>
                                          <p:spTgt spid="515"/>
                                        </p:tgtEl>
                                      </p:cBhvr>
                                    </p:animEffect>
                                    <p:set>
                                      <p:cBhvr>
                                        <p:cTn id="106" dur="1" fill="hold">
                                          <p:stCondLst>
                                            <p:cond delay="499"/>
                                          </p:stCondLst>
                                        </p:cTn>
                                        <p:tgtEl>
                                          <p:spTgt spid="515"/>
                                        </p:tgtEl>
                                        <p:attrNameLst>
                                          <p:attrName>style.visibility</p:attrName>
                                        </p:attrNameLst>
                                      </p:cBhvr>
                                      <p:to>
                                        <p:strVal val="hidden"/>
                                      </p:to>
                                    </p:set>
                                  </p:childTnLst>
                                </p:cTn>
                              </p:par>
                            </p:childTnLst>
                          </p:cTn>
                        </p:par>
                      </p:childTnLst>
                    </p:cTn>
                  </p:par>
                  <p:par>
                    <p:cTn id="107" fill="hold">
                      <p:stCondLst>
                        <p:cond delay="indefinite"/>
                      </p:stCondLst>
                      <p:childTnLst>
                        <p:par>
                          <p:cTn id="108" fill="hold">
                            <p:stCondLst>
                              <p:cond delay="0"/>
                            </p:stCondLst>
                            <p:childTnLst>
                              <p:par>
                                <p:cTn id="109" presetID="10" presetClass="exit" presetSubtype="0" fill="hold" grpId="0" nodeType="clickEffect">
                                  <p:stCondLst>
                                    <p:cond delay="0"/>
                                  </p:stCondLst>
                                  <p:childTnLst>
                                    <p:animEffect transition="out" filter="fade">
                                      <p:cBhvr>
                                        <p:cTn id="110" dur="500"/>
                                        <p:tgtEl>
                                          <p:spTgt spid="516"/>
                                        </p:tgtEl>
                                      </p:cBhvr>
                                    </p:animEffect>
                                    <p:set>
                                      <p:cBhvr>
                                        <p:cTn id="111" dur="1" fill="hold">
                                          <p:stCondLst>
                                            <p:cond delay="499"/>
                                          </p:stCondLst>
                                        </p:cTn>
                                        <p:tgtEl>
                                          <p:spTgt spid="516"/>
                                        </p:tgtEl>
                                        <p:attrNameLst>
                                          <p:attrName>style.visibility</p:attrName>
                                        </p:attrNameLst>
                                      </p:cBhvr>
                                      <p:to>
                                        <p:strVal val="hidden"/>
                                      </p:to>
                                    </p:set>
                                  </p:childTnLst>
                                </p:cTn>
                              </p:par>
                            </p:childTnLst>
                          </p:cTn>
                        </p:par>
                      </p:childTnLst>
                    </p:cTn>
                  </p:par>
                  <p:par>
                    <p:cTn id="112" fill="hold">
                      <p:stCondLst>
                        <p:cond delay="indefinite"/>
                      </p:stCondLst>
                      <p:childTnLst>
                        <p:par>
                          <p:cTn id="113" fill="hold">
                            <p:stCondLst>
                              <p:cond delay="0"/>
                            </p:stCondLst>
                            <p:childTnLst>
                              <p:par>
                                <p:cTn id="114" presetID="10" presetClass="exit" presetSubtype="0" fill="hold" grpId="0" nodeType="clickEffect">
                                  <p:stCondLst>
                                    <p:cond delay="0"/>
                                  </p:stCondLst>
                                  <p:childTnLst>
                                    <p:animEffect transition="out" filter="fade">
                                      <p:cBhvr>
                                        <p:cTn id="115" dur="500"/>
                                        <p:tgtEl>
                                          <p:spTgt spid="517"/>
                                        </p:tgtEl>
                                      </p:cBhvr>
                                    </p:animEffect>
                                    <p:set>
                                      <p:cBhvr>
                                        <p:cTn id="116" dur="1" fill="hold">
                                          <p:stCondLst>
                                            <p:cond delay="499"/>
                                          </p:stCondLst>
                                        </p:cTn>
                                        <p:tgtEl>
                                          <p:spTgt spid="517"/>
                                        </p:tgtEl>
                                        <p:attrNameLst>
                                          <p:attrName>style.visibility</p:attrName>
                                        </p:attrNameLst>
                                      </p:cBhvr>
                                      <p:to>
                                        <p:strVal val="hidden"/>
                                      </p:to>
                                    </p:set>
                                  </p:childTnLst>
                                </p:cTn>
                              </p:par>
                            </p:childTnLst>
                          </p:cTn>
                        </p:par>
                      </p:childTnLst>
                    </p:cTn>
                  </p:par>
                  <p:par>
                    <p:cTn id="117" fill="hold">
                      <p:stCondLst>
                        <p:cond delay="indefinite"/>
                      </p:stCondLst>
                      <p:childTnLst>
                        <p:par>
                          <p:cTn id="118" fill="hold">
                            <p:stCondLst>
                              <p:cond delay="0"/>
                            </p:stCondLst>
                            <p:childTnLst>
                              <p:par>
                                <p:cTn id="119" presetID="10" presetClass="exit" presetSubtype="0" fill="hold" grpId="0" nodeType="clickEffect">
                                  <p:stCondLst>
                                    <p:cond delay="0"/>
                                  </p:stCondLst>
                                  <p:childTnLst>
                                    <p:animEffect transition="out" filter="fade">
                                      <p:cBhvr>
                                        <p:cTn id="120" dur="500"/>
                                        <p:tgtEl>
                                          <p:spTgt spid="518"/>
                                        </p:tgtEl>
                                      </p:cBhvr>
                                    </p:animEffect>
                                    <p:set>
                                      <p:cBhvr>
                                        <p:cTn id="121" dur="1" fill="hold">
                                          <p:stCondLst>
                                            <p:cond delay="499"/>
                                          </p:stCondLst>
                                        </p:cTn>
                                        <p:tgtEl>
                                          <p:spTgt spid="518"/>
                                        </p:tgtEl>
                                        <p:attrNameLst>
                                          <p:attrName>style.visibility</p:attrName>
                                        </p:attrNameLst>
                                      </p:cBhvr>
                                      <p:to>
                                        <p:strVal val="hidden"/>
                                      </p:to>
                                    </p:set>
                                  </p:childTnLst>
                                </p:cTn>
                              </p:par>
                            </p:childTnLst>
                          </p:cTn>
                        </p:par>
                      </p:childTnLst>
                    </p:cTn>
                  </p:par>
                  <p:par>
                    <p:cTn id="122" fill="hold">
                      <p:stCondLst>
                        <p:cond delay="indefinite"/>
                      </p:stCondLst>
                      <p:childTnLst>
                        <p:par>
                          <p:cTn id="123" fill="hold">
                            <p:stCondLst>
                              <p:cond delay="0"/>
                            </p:stCondLst>
                            <p:childTnLst>
                              <p:par>
                                <p:cTn id="124" presetID="10" presetClass="exit" presetSubtype="0" fill="hold" grpId="0" nodeType="clickEffect">
                                  <p:stCondLst>
                                    <p:cond delay="0"/>
                                  </p:stCondLst>
                                  <p:childTnLst>
                                    <p:animEffect transition="out" filter="fade">
                                      <p:cBhvr>
                                        <p:cTn id="125" dur="500"/>
                                        <p:tgtEl>
                                          <p:spTgt spid="519"/>
                                        </p:tgtEl>
                                      </p:cBhvr>
                                    </p:animEffect>
                                    <p:set>
                                      <p:cBhvr>
                                        <p:cTn id="126" dur="1" fill="hold">
                                          <p:stCondLst>
                                            <p:cond delay="499"/>
                                          </p:stCondLst>
                                        </p:cTn>
                                        <p:tgtEl>
                                          <p:spTgt spid="519"/>
                                        </p:tgtEl>
                                        <p:attrNameLst>
                                          <p:attrName>style.visibility</p:attrName>
                                        </p:attrNameLst>
                                      </p:cBhvr>
                                      <p:to>
                                        <p:strVal val="hidden"/>
                                      </p:to>
                                    </p:set>
                                  </p:childTnLst>
                                </p:cTn>
                              </p:par>
                            </p:childTnLst>
                          </p:cTn>
                        </p:par>
                      </p:childTnLst>
                    </p:cTn>
                  </p:par>
                  <p:par>
                    <p:cTn id="127" fill="hold">
                      <p:stCondLst>
                        <p:cond delay="indefinite"/>
                      </p:stCondLst>
                      <p:childTnLst>
                        <p:par>
                          <p:cTn id="128" fill="hold">
                            <p:stCondLst>
                              <p:cond delay="0"/>
                            </p:stCondLst>
                            <p:childTnLst>
                              <p:par>
                                <p:cTn id="129" presetID="10" presetClass="exit" presetSubtype="0" fill="hold" grpId="0" nodeType="clickEffect">
                                  <p:stCondLst>
                                    <p:cond delay="0"/>
                                  </p:stCondLst>
                                  <p:childTnLst>
                                    <p:animEffect transition="out" filter="fade">
                                      <p:cBhvr>
                                        <p:cTn id="130" dur="500"/>
                                        <p:tgtEl>
                                          <p:spTgt spid="555"/>
                                        </p:tgtEl>
                                      </p:cBhvr>
                                    </p:animEffect>
                                    <p:set>
                                      <p:cBhvr>
                                        <p:cTn id="131" dur="1" fill="hold">
                                          <p:stCondLst>
                                            <p:cond delay="499"/>
                                          </p:stCondLst>
                                        </p:cTn>
                                        <p:tgtEl>
                                          <p:spTgt spid="555"/>
                                        </p:tgtEl>
                                        <p:attrNameLst>
                                          <p:attrName>style.visibility</p:attrName>
                                        </p:attrNameLst>
                                      </p:cBhvr>
                                      <p:to>
                                        <p:strVal val="hidden"/>
                                      </p:to>
                                    </p:set>
                                  </p:childTnLst>
                                </p:cTn>
                              </p:par>
                            </p:childTnLst>
                          </p:cTn>
                        </p:par>
                      </p:childTnLst>
                    </p:cTn>
                  </p:par>
                  <p:par>
                    <p:cTn id="132" fill="hold">
                      <p:stCondLst>
                        <p:cond delay="indefinite"/>
                      </p:stCondLst>
                      <p:childTnLst>
                        <p:par>
                          <p:cTn id="133" fill="hold">
                            <p:stCondLst>
                              <p:cond delay="0"/>
                            </p:stCondLst>
                            <p:childTnLst>
                              <p:par>
                                <p:cTn id="134" presetID="10" presetClass="exit" presetSubtype="0" fill="hold" grpId="0" nodeType="clickEffect">
                                  <p:stCondLst>
                                    <p:cond delay="0"/>
                                  </p:stCondLst>
                                  <p:childTnLst>
                                    <p:animEffect transition="out" filter="fade">
                                      <p:cBhvr>
                                        <p:cTn id="135" dur="500"/>
                                        <p:tgtEl>
                                          <p:spTgt spid="556"/>
                                        </p:tgtEl>
                                      </p:cBhvr>
                                    </p:animEffect>
                                    <p:set>
                                      <p:cBhvr>
                                        <p:cTn id="136" dur="1" fill="hold">
                                          <p:stCondLst>
                                            <p:cond delay="499"/>
                                          </p:stCondLst>
                                        </p:cTn>
                                        <p:tgtEl>
                                          <p:spTgt spid="556"/>
                                        </p:tgtEl>
                                        <p:attrNameLst>
                                          <p:attrName>style.visibility</p:attrName>
                                        </p:attrNameLst>
                                      </p:cBhvr>
                                      <p:to>
                                        <p:strVal val="hidden"/>
                                      </p:to>
                                    </p:set>
                                  </p:childTnLst>
                                </p:cTn>
                              </p:par>
                            </p:childTnLst>
                          </p:cTn>
                        </p:par>
                      </p:childTnLst>
                    </p:cTn>
                  </p:par>
                  <p:par>
                    <p:cTn id="137" fill="hold">
                      <p:stCondLst>
                        <p:cond delay="indefinite"/>
                      </p:stCondLst>
                      <p:childTnLst>
                        <p:par>
                          <p:cTn id="138" fill="hold">
                            <p:stCondLst>
                              <p:cond delay="0"/>
                            </p:stCondLst>
                            <p:childTnLst>
                              <p:par>
                                <p:cTn id="139" presetID="10" presetClass="exit" presetSubtype="0" fill="hold" grpId="0" nodeType="clickEffect">
                                  <p:stCondLst>
                                    <p:cond delay="0"/>
                                  </p:stCondLst>
                                  <p:childTnLst>
                                    <p:animEffect transition="out" filter="fade">
                                      <p:cBhvr>
                                        <p:cTn id="140" dur="500"/>
                                        <p:tgtEl>
                                          <p:spTgt spid="557"/>
                                        </p:tgtEl>
                                      </p:cBhvr>
                                    </p:animEffect>
                                    <p:set>
                                      <p:cBhvr>
                                        <p:cTn id="141" dur="1" fill="hold">
                                          <p:stCondLst>
                                            <p:cond delay="499"/>
                                          </p:stCondLst>
                                        </p:cTn>
                                        <p:tgtEl>
                                          <p:spTgt spid="557"/>
                                        </p:tgtEl>
                                        <p:attrNameLst>
                                          <p:attrName>style.visibility</p:attrName>
                                        </p:attrNameLst>
                                      </p:cBhvr>
                                      <p:to>
                                        <p:strVal val="hidden"/>
                                      </p:to>
                                    </p:set>
                                  </p:childTnLst>
                                </p:cTn>
                              </p:par>
                            </p:childTnLst>
                          </p:cTn>
                        </p:par>
                      </p:childTnLst>
                    </p:cTn>
                  </p:par>
                  <p:par>
                    <p:cTn id="142" fill="hold">
                      <p:stCondLst>
                        <p:cond delay="indefinite"/>
                      </p:stCondLst>
                      <p:childTnLst>
                        <p:par>
                          <p:cTn id="143" fill="hold">
                            <p:stCondLst>
                              <p:cond delay="0"/>
                            </p:stCondLst>
                            <p:childTnLst>
                              <p:par>
                                <p:cTn id="144" presetID="10" presetClass="exit" presetSubtype="0" fill="hold" grpId="0" nodeType="clickEffect">
                                  <p:stCondLst>
                                    <p:cond delay="0"/>
                                  </p:stCondLst>
                                  <p:childTnLst>
                                    <p:animEffect transition="out" filter="fade">
                                      <p:cBhvr>
                                        <p:cTn id="145" dur="500"/>
                                        <p:tgtEl>
                                          <p:spTgt spid="558"/>
                                        </p:tgtEl>
                                      </p:cBhvr>
                                    </p:animEffect>
                                    <p:set>
                                      <p:cBhvr>
                                        <p:cTn id="146" dur="1" fill="hold">
                                          <p:stCondLst>
                                            <p:cond delay="499"/>
                                          </p:stCondLst>
                                        </p:cTn>
                                        <p:tgtEl>
                                          <p:spTgt spid="558"/>
                                        </p:tgtEl>
                                        <p:attrNameLst>
                                          <p:attrName>style.visibility</p:attrName>
                                        </p:attrNameLst>
                                      </p:cBhvr>
                                      <p:to>
                                        <p:strVal val="hidden"/>
                                      </p:to>
                                    </p:set>
                                  </p:childTnLst>
                                </p:cTn>
                              </p:par>
                            </p:childTnLst>
                          </p:cTn>
                        </p:par>
                      </p:childTnLst>
                    </p:cTn>
                  </p:par>
                  <p:par>
                    <p:cTn id="147" fill="hold">
                      <p:stCondLst>
                        <p:cond delay="indefinite"/>
                      </p:stCondLst>
                      <p:childTnLst>
                        <p:par>
                          <p:cTn id="148" fill="hold">
                            <p:stCondLst>
                              <p:cond delay="0"/>
                            </p:stCondLst>
                            <p:childTnLst>
                              <p:par>
                                <p:cTn id="149" presetID="10" presetClass="exit" presetSubtype="0" fill="hold" grpId="0" nodeType="clickEffect">
                                  <p:stCondLst>
                                    <p:cond delay="0"/>
                                  </p:stCondLst>
                                  <p:childTnLst>
                                    <p:animEffect transition="out" filter="fade">
                                      <p:cBhvr>
                                        <p:cTn id="150" dur="500"/>
                                        <p:tgtEl>
                                          <p:spTgt spid="559"/>
                                        </p:tgtEl>
                                      </p:cBhvr>
                                    </p:animEffect>
                                    <p:set>
                                      <p:cBhvr>
                                        <p:cTn id="151" dur="1" fill="hold">
                                          <p:stCondLst>
                                            <p:cond delay="499"/>
                                          </p:stCondLst>
                                        </p:cTn>
                                        <p:tgtEl>
                                          <p:spTgt spid="559"/>
                                        </p:tgtEl>
                                        <p:attrNameLst>
                                          <p:attrName>style.visibility</p:attrName>
                                        </p:attrNameLst>
                                      </p:cBhvr>
                                      <p:to>
                                        <p:strVal val="hidden"/>
                                      </p:to>
                                    </p:set>
                                  </p:childTnLst>
                                </p:cTn>
                              </p:par>
                            </p:childTnLst>
                          </p:cTn>
                        </p:par>
                      </p:childTnLst>
                    </p:cTn>
                  </p:par>
                  <p:par>
                    <p:cTn id="152" fill="hold">
                      <p:stCondLst>
                        <p:cond delay="indefinite"/>
                      </p:stCondLst>
                      <p:childTnLst>
                        <p:par>
                          <p:cTn id="153" fill="hold">
                            <p:stCondLst>
                              <p:cond delay="0"/>
                            </p:stCondLst>
                            <p:childTnLst>
                              <p:par>
                                <p:cTn id="154" presetID="10" presetClass="exit" presetSubtype="0" fill="hold" grpId="0" nodeType="clickEffect">
                                  <p:stCondLst>
                                    <p:cond delay="0"/>
                                  </p:stCondLst>
                                  <p:childTnLst>
                                    <p:animEffect transition="out" filter="fade">
                                      <p:cBhvr>
                                        <p:cTn id="155" dur="500"/>
                                        <p:tgtEl>
                                          <p:spTgt spid="582"/>
                                        </p:tgtEl>
                                      </p:cBhvr>
                                    </p:animEffect>
                                    <p:set>
                                      <p:cBhvr>
                                        <p:cTn id="156" dur="1" fill="hold">
                                          <p:stCondLst>
                                            <p:cond delay="499"/>
                                          </p:stCondLst>
                                        </p:cTn>
                                        <p:tgtEl>
                                          <p:spTgt spid="582"/>
                                        </p:tgtEl>
                                        <p:attrNameLst>
                                          <p:attrName>style.visibility</p:attrName>
                                        </p:attrNameLst>
                                      </p:cBhvr>
                                      <p:to>
                                        <p:strVal val="hidden"/>
                                      </p:to>
                                    </p:set>
                                  </p:childTnLst>
                                </p:cTn>
                              </p:par>
                            </p:childTnLst>
                          </p:cTn>
                        </p:par>
                      </p:childTnLst>
                    </p:cTn>
                  </p:par>
                  <p:par>
                    <p:cTn id="157" fill="hold">
                      <p:stCondLst>
                        <p:cond delay="indefinite"/>
                      </p:stCondLst>
                      <p:childTnLst>
                        <p:par>
                          <p:cTn id="158" fill="hold">
                            <p:stCondLst>
                              <p:cond delay="0"/>
                            </p:stCondLst>
                            <p:childTnLst>
                              <p:par>
                                <p:cTn id="159" presetID="10" presetClass="exit" presetSubtype="0" fill="hold" grpId="0" nodeType="clickEffect">
                                  <p:stCondLst>
                                    <p:cond delay="0"/>
                                  </p:stCondLst>
                                  <p:childTnLst>
                                    <p:animEffect transition="out" filter="fade">
                                      <p:cBhvr>
                                        <p:cTn id="160" dur="500"/>
                                        <p:tgtEl>
                                          <p:spTgt spid="611"/>
                                        </p:tgtEl>
                                      </p:cBhvr>
                                    </p:animEffect>
                                    <p:set>
                                      <p:cBhvr>
                                        <p:cTn id="161" dur="1" fill="hold">
                                          <p:stCondLst>
                                            <p:cond delay="499"/>
                                          </p:stCondLst>
                                        </p:cTn>
                                        <p:tgtEl>
                                          <p:spTgt spid="611"/>
                                        </p:tgtEl>
                                        <p:attrNameLst>
                                          <p:attrName>style.visibility</p:attrName>
                                        </p:attrNameLst>
                                      </p:cBhvr>
                                      <p:to>
                                        <p:strVal val="hidden"/>
                                      </p:to>
                                    </p:set>
                                  </p:childTnLst>
                                </p:cTn>
                              </p:par>
                            </p:childTnLst>
                          </p:cTn>
                        </p:par>
                      </p:childTnLst>
                    </p:cTn>
                  </p:par>
                  <p:par>
                    <p:cTn id="162" fill="hold">
                      <p:stCondLst>
                        <p:cond delay="indefinite"/>
                      </p:stCondLst>
                      <p:childTnLst>
                        <p:par>
                          <p:cTn id="163" fill="hold">
                            <p:stCondLst>
                              <p:cond delay="0"/>
                            </p:stCondLst>
                            <p:childTnLst>
                              <p:par>
                                <p:cTn id="164" presetID="10" presetClass="exit" presetSubtype="0" fill="hold" grpId="0" nodeType="clickEffect">
                                  <p:stCondLst>
                                    <p:cond delay="0"/>
                                  </p:stCondLst>
                                  <p:childTnLst>
                                    <p:animEffect transition="out" filter="fade">
                                      <p:cBhvr>
                                        <p:cTn id="165" dur="500"/>
                                        <p:tgtEl>
                                          <p:spTgt spid="585"/>
                                        </p:tgtEl>
                                      </p:cBhvr>
                                    </p:animEffect>
                                    <p:set>
                                      <p:cBhvr>
                                        <p:cTn id="166" dur="1" fill="hold">
                                          <p:stCondLst>
                                            <p:cond delay="499"/>
                                          </p:stCondLst>
                                        </p:cTn>
                                        <p:tgtEl>
                                          <p:spTgt spid="585"/>
                                        </p:tgtEl>
                                        <p:attrNameLst>
                                          <p:attrName>style.visibility</p:attrName>
                                        </p:attrNameLst>
                                      </p:cBhvr>
                                      <p:to>
                                        <p:strVal val="hidden"/>
                                      </p:to>
                                    </p:set>
                                  </p:childTnLst>
                                </p:cTn>
                              </p:par>
                            </p:childTnLst>
                          </p:cTn>
                        </p:par>
                      </p:childTnLst>
                    </p:cTn>
                  </p:par>
                  <p:par>
                    <p:cTn id="167" fill="hold">
                      <p:stCondLst>
                        <p:cond delay="indefinite"/>
                      </p:stCondLst>
                      <p:childTnLst>
                        <p:par>
                          <p:cTn id="168" fill="hold">
                            <p:stCondLst>
                              <p:cond delay="0"/>
                            </p:stCondLst>
                            <p:childTnLst>
                              <p:par>
                                <p:cTn id="169" presetID="10" presetClass="exit" presetSubtype="0" fill="hold" grpId="0" nodeType="clickEffect">
                                  <p:stCondLst>
                                    <p:cond delay="0"/>
                                  </p:stCondLst>
                                  <p:childTnLst>
                                    <p:animEffect transition="out" filter="fade">
                                      <p:cBhvr>
                                        <p:cTn id="170" dur="500"/>
                                        <p:tgtEl>
                                          <p:spTgt spid="586"/>
                                        </p:tgtEl>
                                      </p:cBhvr>
                                    </p:animEffect>
                                    <p:set>
                                      <p:cBhvr>
                                        <p:cTn id="171" dur="1" fill="hold">
                                          <p:stCondLst>
                                            <p:cond delay="499"/>
                                          </p:stCondLst>
                                        </p:cTn>
                                        <p:tgtEl>
                                          <p:spTgt spid="586"/>
                                        </p:tgtEl>
                                        <p:attrNameLst>
                                          <p:attrName>style.visibility</p:attrName>
                                        </p:attrNameLst>
                                      </p:cBhvr>
                                      <p:to>
                                        <p:strVal val="hidden"/>
                                      </p:to>
                                    </p:set>
                                  </p:childTnLst>
                                </p:cTn>
                              </p:par>
                            </p:childTnLst>
                          </p:cTn>
                        </p:par>
                      </p:childTnLst>
                    </p:cTn>
                  </p:par>
                  <p:par>
                    <p:cTn id="172" fill="hold">
                      <p:stCondLst>
                        <p:cond delay="indefinite"/>
                      </p:stCondLst>
                      <p:childTnLst>
                        <p:par>
                          <p:cTn id="173" fill="hold">
                            <p:stCondLst>
                              <p:cond delay="0"/>
                            </p:stCondLst>
                            <p:childTnLst>
                              <p:par>
                                <p:cTn id="174" presetID="10" presetClass="exit" presetSubtype="0" fill="hold" grpId="0" nodeType="clickEffect">
                                  <p:stCondLst>
                                    <p:cond delay="0"/>
                                  </p:stCondLst>
                                  <p:childTnLst>
                                    <p:animEffect transition="out" filter="fade">
                                      <p:cBhvr>
                                        <p:cTn id="175" dur="500"/>
                                        <p:tgtEl>
                                          <p:spTgt spid="625"/>
                                        </p:tgtEl>
                                      </p:cBhvr>
                                    </p:animEffect>
                                    <p:set>
                                      <p:cBhvr>
                                        <p:cTn id="176" dur="1" fill="hold">
                                          <p:stCondLst>
                                            <p:cond delay="499"/>
                                          </p:stCondLst>
                                        </p:cTn>
                                        <p:tgtEl>
                                          <p:spTgt spid="625"/>
                                        </p:tgtEl>
                                        <p:attrNameLst>
                                          <p:attrName>style.visibility</p:attrName>
                                        </p:attrNameLst>
                                      </p:cBhvr>
                                      <p:to>
                                        <p:strVal val="hidden"/>
                                      </p:to>
                                    </p:set>
                                  </p:childTnLst>
                                </p:cTn>
                              </p:par>
                            </p:childTnLst>
                          </p:cTn>
                        </p:par>
                      </p:childTnLst>
                    </p:cTn>
                  </p:par>
                  <p:par>
                    <p:cTn id="177" fill="hold">
                      <p:stCondLst>
                        <p:cond delay="indefinite"/>
                      </p:stCondLst>
                      <p:childTnLst>
                        <p:par>
                          <p:cTn id="178" fill="hold">
                            <p:stCondLst>
                              <p:cond delay="0"/>
                            </p:stCondLst>
                            <p:childTnLst>
                              <p:par>
                                <p:cTn id="179" presetID="10" presetClass="exit" presetSubtype="0" fill="hold" grpId="0" nodeType="clickEffect">
                                  <p:stCondLst>
                                    <p:cond delay="0"/>
                                  </p:stCondLst>
                                  <p:childTnLst>
                                    <p:animEffect transition="out" filter="fade">
                                      <p:cBhvr>
                                        <p:cTn id="180" dur="500"/>
                                        <p:tgtEl>
                                          <p:spTgt spid="623"/>
                                        </p:tgtEl>
                                      </p:cBhvr>
                                    </p:animEffect>
                                    <p:set>
                                      <p:cBhvr>
                                        <p:cTn id="181" dur="1" fill="hold">
                                          <p:stCondLst>
                                            <p:cond delay="499"/>
                                          </p:stCondLst>
                                        </p:cTn>
                                        <p:tgtEl>
                                          <p:spTgt spid="623"/>
                                        </p:tgtEl>
                                        <p:attrNameLst>
                                          <p:attrName>style.visibility</p:attrName>
                                        </p:attrNameLst>
                                      </p:cBhvr>
                                      <p:to>
                                        <p:strVal val="hidden"/>
                                      </p:to>
                                    </p:set>
                                  </p:childTnLst>
                                </p:cTn>
                              </p:par>
                            </p:childTnLst>
                          </p:cTn>
                        </p:par>
                      </p:childTnLst>
                    </p:cTn>
                  </p:par>
                  <p:par>
                    <p:cTn id="182" fill="hold">
                      <p:stCondLst>
                        <p:cond delay="indefinite"/>
                      </p:stCondLst>
                      <p:childTnLst>
                        <p:par>
                          <p:cTn id="183" fill="hold">
                            <p:stCondLst>
                              <p:cond delay="0"/>
                            </p:stCondLst>
                            <p:childTnLst>
                              <p:par>
                                <p:cTn id="184" presetID="10" presetClass="exit" presetSubtype="0" fill="hold" grpId="0" nodeType="clickEffect">
                                  <p:stCondLst>
                                    <p:cond delay="0"/>
                                  </p:stCondLst>
                                  <p:childTnLst>
                                    <p:animEffect transition="out" filter="fade">
                                      <p:cBhvr>
                                        <p:cTn id="185" dur="500"/>
                                        <p:tgtEl>
                                          <p:spTgt spid="624"/>
                                        </p:tgtEl>
                                      </p:cBhvr>
                                    </p:animEffect>
                                    <p:set>
                                      <p:cBhvr>
                                        <p:cTn id="186" dur="1" fill="hold">
                                          <p:stCondLst>
                                            <p:cond delay="499"/>
                                          </p:stCondLst>
                                        </p:cTn>
                                        <p:tgtEl>
                                          <p:spTgt spid="624"/>
                                        </p:tgtEl>
                                        <p:attrNameLst>
                                          <p:attrName>style.visibility</p:attrName>
                                        </p:attrNameLst>
                                      </p:cBhvr>
                                      <p:to>
                                        <p:strVal val="hidden"/>
                                      </p:to>
                                    </p:set>
                                  </p:childTnLst>
                                </p:cTn>
                              </p:par>
                            </p:childTnLst>
                          </p:cTn>
                        </p:par>
                      </p:childTnLst>
                    </p:cTn>
                  </p:par>
                  <p:par>
                    <p:cTn id="187" fill="hold">
                      <p:stCondLst>
                        <p:cond delay="indefinite"/>
                      </p:stCondLst>
                      <p:childTnLst>
                        <p:par>
                          <p:cTn id="188" fill="hold">
                            <p:stCondLst>
                              <p:cond delay="0"/>
                            </p:stCondLst>
                            <p:childTnLst>
                              <p:par>
                                <p:cTn id="189" presetID="10" presetClass="exit" presetSubtype="0" fill="hold" grpId="0" nodeType="clickEffect">
                                  <p:stCondLst>
                                    <p:cond delay="0"/>
                                  </p:stCondLst>
                                  <p:childTnLst>
                                    <p:animEffect transition="out" filter="fade">
                                      <p:cBhvr>
                                        <p:cTn id="190" dur="500"/>
                                        <p:tgtEl>
                                          <p:spTgt spid="626"/>
                                        </p:tgtEl>
                                      </p:cBhvr>
                                    </p:animEffect>
                                    <p:set>
                                      <p:cBhvr>
                                        <p:cTn id="191" dur="1" fill="hold">
                                          <p:stCondLst>
                                            <p:cond delay="499"/>
                                          </p:stCondLst>
                                        </p:cTn>
                                        <p:tgtEl>
                                          <p:spTgt spid="62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1" grpId="0" animBg="1"/>
      <p:bldP spid="444" grpId="0" animBg="1"/>
      <p:bldP spid="451" grpId="0" animBg="1"/>
      <p:bldP spid="452" grpId="0" animBg="1"/>
      <p:bldP spid="453" grpId="0" animBg="1"/>
      <p:bldP spid="454" grpId="0" animBg="1"/>
      <p:bldP spid="455" grpId="0" animBg="1"/>
      <p:bldP spid="464" grpId="0" animBg="1"/>
      <p:bldP spid="466" grpId="0" animBg="1"/>
      <p:bldP spid="467" grpId="0" animBg="1"/>
      <p:bldP spid="468" grpId="0" animBg="1"/>
      <p:bldP spid="472" grpId="0" animBg="1"/>
      <p:bldP spid="488" grpId="0" animBg="1"/>
      <p:bldP spid="489" grpId="0" animBg="1"/>
      <p:bldP spid="490" grpId="0" animBg="1"/>
      <p:bldP spid="503" grpId="0" animBg="1"/>
      <p:bldP spid="504" grpId="0" animBg="1"/>
      <p:bldP spid="505" grpId="0" animBg="1"/>
      <p:bldP spid="515" grpId="0" animBg="1"/>
      <p:bldP spid="516" grpId="0" animBg="1"/>
      <p:bldP spid="517" grpId="0" animBg="1"/>
      <p:bldP spid="518" grpId="0" animBg="1"/>
      <p:bldP spid="519" grpId="0" animBg="1"/>
      <p:bldP spid="555" grpId="0" animBg="1"/>
      <p:bldP spid="556" grpId="0" animBg="1"/>
      <p:bldP spid="557" grpId="0" animBg="1"/>
      <p:bldP spid="558" grpId="0" animBg="1"/>
      <p:bldP spid="559" grpId="0" animBg="1"/>
      <p:bldP spid="582" grpId="0" animBg="1"/>
      <p:bldP spid="585" grpId="0" animBg="1"/>
      <p:bldP spid="586" grpId="0" animBg="1"/>
      <p:bldP spid="611" grpId="0" animBg="1"/>
      <p:bldP spid="623" grpId="0" animBg="1"/>
      <p:bldP spid="624" grpId="0" animBg="1"/>
      <p:bldP spid="625" grpId="0" animBg="1"/>
      <p:bldP spid="626" grpId="0" animBg="1"/>
      <p:bldP spid="632" grpId="0" animBg="1"/>
      <p:bldP spid="5"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8" name="Table 3">
            <a:extLst>
              <a:ext uri="{FF2B5EF4-FFF2-40B4-BE49-F238E27FC236}">
                <a16:creationId xmlns:a16="http://schemas.microsoft.com/office/drawing/2014/main" id="{4472D261-346E-F0D7-FAE1-E57A7770CCFB}"/>
              </a:ext>
            </a:extLst>
          </p:cNvPr>
          <p:cNvGraphicFramePr>
            <a:graphicFrameLocks noGrp="1"/>
          </p:cNvGraphicFramePr>
          <p:nvPr/>
        </p:nvGraphicFramePr>
        <p:xfrm>
          <a:off x="574029" y="1622374"/>
          <a:ext cx="9484371" cy="4576520"/>
        </p:xfrm>
        <a:graphic>
          <a:graphicData uri="http://schemas.openxmlformats.org/drawingml/2006/table">
            <a:tbl>
              <a:tblPr firstRow="1" bandRow="1"/>
              <a:tblGrid>
                <a:gridCol w="5991871">
                  <a:extLst>
                    <a:ext uri="{9D8B030D-6E8A-4147-A177-3AD203B41FA5}">
                      <a16:colId xmlns:a16="http://schemas.microsoft.com/office/drawing/2014/main" val="3791761402"/>
                    </a:ext>
                  </a:extLst>
                </a:gridCol>
                <a:gridCol w="1676400">
                  <a:extLst>
                    <a:ext uri="{9D8B030D-6E8A-4147-A177-3AD203B41FA5}">
                      <a16:colId xmlns:a16="http://schemas.microsoft.com/office/drawing/2014/main" val="2216121970"/>
                    </a:ext>
                  </a:extLst>
                </a:gridCol>
                <a:gridCol w="1816100">
                  <a:extLst>
                    <a:ext uri="{9D8B030D-6E8A-4147-A177-3AD203B41FA5}">
                      <a16:colId xmlns:a16="http://schemas.microsoft.com/office/drawing/2014/main" val="519322569"/>
                    </a:ext>
                  </a:extLst>
                </a:gridCol>
              </a:tblGrid>
              <a:tr h="572065">
                <a:tc>
                  <a:txBody>
                    <a:bodyPr/>
                    <a:lstStyle/>
                    <a:p>
                      <a:endParaRPr lang="en-GB" sz="2400" dirty="0">
                        <a:solidFill>
                          <a:srgbClr val="002060"/>
                        </a:solidFill>
                        <a:latin typeface="Century Gothic" panose="020B0502020202020204" pitchFamily="34" charset="0"/>
                      </a:endParaRPr>
                    </a:p>
                  </a:txBody>
                  <a:tcPr anchor="ctr">
                    <a:lnL w="12700" cap="flat" cmpd="sng" algn="ctr">
                      <a:solidFill>
                        <a:srgbClr val="002060"/>
                      </a:solidFill>
                      <a:prstDash val="dot"/>
                      <a:round/>
                      <a:headEnd type="none" w="med" len="med"/>
                      <a:tailEnd type="none" w="med" len="med"/>
                    </a:lnL>
                    <a:lnR w="12700" cap="flat" cmpd="sng" algn="ctr">
                      <a:solidFill>
                        <a:srgbClr val="002060"/>
                      </a:solidFill>
                      <a:prstDash val="dot"/>
                      <a:round/>
                      <a:headEnd type="none" w="med" len="med"/>
                      <a:tailEnd type="none" w="med" len="med"/>
                    </a:lnR>
                    <a:lnT w="12700" cap="flat" cmpd="sng" algn="ctr">
                      <a:solidFill>
                        <a:srgbClr val="002060"/>
                      </a:solidFill>
                      <a:prstDash val="dot"/>
                      <a:round/>
                      <a:headEnd type="none" w="med" len="med"/>
                      <a:tailEnd type="none" w="med" len="med"/>
                    </a:lnT>
                    <a:lnB w="12700" cap="flat" cmpd="sng" algn="ctr">
                      <a:solidFill>
                        <a:srgbClr val="002060"/>
                      </a:solidFill>
                      <a:prstDash val="dot"/>
                      <a:round/>
                      <a:headEnd type="none" w="med" len="med"/>
                      <a:tailEnd type="none" w="med" len="med"/>
                    </a:lnB>
                  </a:tcPr>
                </a:tc>
                <a:tc>
                  <a:txBody>
                    <a:bodyPr/>
                    <a:lstStyle/>
                    <a:p>
                      <a:r>
                        <a:rPr lang="en-GB" sz="2400" b="1" dirty="0">
                          <a:solidFill>
                            <a:srgbClr val="002060"/>
                          </a:solidFill>
                          <a:latin typeface="Century Gothic" panose="020B0502020202020204" pitchFamily="34" charset="0"/>
                        </a:rPr>
                        <a:t> we </a:t>
                      </a:r>
                      <a:r>
                        <a:rPr lang="en-GB" sz="2400" b="0" dirty="0">
                          <a:solidFill>
                            <a:srgbClr val="002060"/>
                          </a:solidFill>
                          <a:latin typeface="Century Gothic" panose="020B0502020202020204" pitchFamily="34" charset="0"/>
                        </a:rPr>
                        <a:t>/ </a:t>
                      </a:r>
                      <a:r>
                        <a:rPr lang="en-GB" sz="2400" b="1" dirty="0">
                          <a:solidFill>
                            <a:srgbClr val="002060"/>
                          </a:solidFill>
                          <a:latin typeface="Century Gothic" panose="020B0502020202020204" pitchFamily="34" charset="0"/>
                        </a:rPr>
                        <a:t>they</a:t>
                      </a:r>
                    </a:p>
                  </a:txBody>
                  <a:tcPr anchor="ctr">
                    <a:lnL w="12700" cap="flat" cmpd="sng" algn="ctr">
                      <a:solidFill>
                        <a:srgbClr val="002060"/>
                      </a:solidFill>
                      <a:prstDash val="dot"/>
                      <a:round/>
                      <a:headEnd type="none" w="med" len="med"/>
                      <a:tailEnd type="none" w="med" len="med"/>
                    </a:lnL>
                    <a:lnR w="12700" cap="flat" cmpd="sng" algn="ctr">
                      <a:solidFill>
                        <a:srgbClr val="002060"/>
                      </a:solidFill>
                      <a:prstDash val="dot"/>
                      <a:round/>
                      <a:headEnd type="none" w="med" len="med"/>
                      <a:tailEnd type="none" w="med" len="med"/>
                    </a:lnR>
                    <a:lnT w="12700" cap="flat" cmpd="sng" algn="ctr">
                      <a:solidFill>
                        <a:srgbClr val="002060"/>
                      </a:solidFill>
                      <a:prstDash val="dot"/>
                      <a:round/>
                      <a:headEnd type="none" w="med" len="med"/>
                      <a:tailEnd type="none" w="med" len="med"/>
                    </a:lnT>
                    <a:lnB w="12700" cap="flat" cmpd="sng" algn="ctr">
                      <a:solidFill>
                        <a:srgbClr val="002060"/>
                      </a:solidFill>
                      <a:prstDash val="dot"/>
                      <a:round/>
                      <a:headEnd type="none" w="med" len="med"/>
                      <a:tailEnd type="none" w="med" len="med"/>
                    </a:lnB>
                  </a:tcPr>
                </a:tc>
                <a:tc>
                  <a:txBody>
                    <a:bodyPr/>
                    <a:lstStyle/>
                    <a:p>
                      <a:endParaRPr lang="en-GB" sz="2400" dirty="0">
                        <a:solidFill>
                          <a:srgbClr val="002060"/>
                        </a:solidFill>
                        <a:latin typeface="Century Gothic" panose="020B0502020202020204" pitchFamily="34" charset="0"/>
                      </a:endParaRPr>
                    </a:p>
                  </a:txBody>
                  <a:tcPr anchor="ctr">
                    <a:lnL w="12700" cap="flat" cmpd="sng" algn="ctr">
                      <a:solidFill>
                        <a:srgbClr val="002060"/>
                      </a:solidFill>
                      <a:prstDash val="dot"/>
                      <a:round/>
                      <a:headEnd type="none" w="med" len="med"/>
                      <a:tailEnd type="none" w="med" len="med"/>
                    </a:lnL>
                    <a:lnR w="12700" cap="flat" cmpd="sng" algn="ctr">
                      <a:solidFill>
                        <a:srgbClr val="002060"/>
                      </a:solidFill>
                      <a:prstDash val="dot"/>
                      <a:round/>
                      <a:headEnd type="none" w="med" len="med"/>
                      <a:tailEnd type="none" w="med" len="med"/>
                    </a:lnR>
                    <a:lnT w="12700" cap="flat" cmpd="sng" algn="ctr">
                      <a:solidFill>
                        <a:srgbClr val="002060"/>
                      </a:solidFill>
                      <a:prstDash val="dot"/>
                      <a:round/>
                      <a:headEnd type="none" w="med" len="med"/>
                      <a:tailEnd type="none" w="med" len="med"/>
                    </a:lnT>
                    <a:lnB w="12700" cap="flat" cmpd="sng" algn="ctr">
                      <a:solidFill>
                        <a:srgbClr val="002060"/>
                      </a:solidFill>
                      <a:prstDash val="dot"/>
                      <a:round/>
                      <a:headEnd type="none" w="med" len="med"/>
                      <a:tailEnd type="none" w="med" len="med"/>
                    </a:lnB>
                  </a:tcPr>
                </a:tc>
                <a:extLst>
                  <a:ext uri="{0D108BD9-81ED-4DB2-BD59-A6C34878D82A}">
                    <a16:rowId xmlns:a16="http://schemas.microsoft.com/office/drawing/2014/main" val="3839720828"/>
                  </a:ext>
                </a:extLst>
              </a:tr>
              <a:tr h="572065">
                <a:tc>
                  <a:txBody>
                    <a:bodyPr/>
                    <a:lstStyle/>
                    <a:p>
                      <a:r>
                        <a:rPr lang="en-GB" sz="2400" dirty="0">
                          <a:solidFill>
                            <a:srgbClr val="002060"/>
                          </a:solidFill>
                          <a:latin typeface="Century Gothic" panose="020B0502020202020204" pitchFamily="34" charset="0"/>
                        </a:rPr>
                        <a:t> </a:t>
                      </a:r>
                      <a:r>
                        <a:rPr lang="en-GB" sz="2400" dirty="0" err="1">
                          <a:solidFill>
                            <a:srgbClr val="002060"/>
                          </a:solidFill>
                          <a:latin typeface="Century Gothic" panose="020B0502020202020204" pitchFamily="34" charset="0"/>
                        </a:rPr>
                        <a:t>Odian</a:t>
                      </a:r>
                      <a:r>
                        <a:rPr lang="en-GB" sz="2400" dirty="0">
                          <a:solidFill>
                            <a:srgbClr val="002060"/>
                          </a:solidFill>
                          <a:latin typeface="Century Gothic" panose="020B0502020202020204" pitchFamily="34" charset="0"/>
                        </a:rPr>
                        <a:t> hacer la comida.</a:t>
                      </a:r>
                    </a:p>
                  </a:txBody>
                  <a:tcPr anchor="ctr">
                    <a:lnL w="12700" cap="flat" cmpd="sng" algn="ctr">
                      <a:solidFill>
                        <a:srgbClr val="002060"/>
                      </a:solidFill>
                      <a:prstDash val="dot"/>
                      <a:round/>
                      <a:headEnd type="none" w="med" len="med"/>
                      <a:tailEnd type="none" w="med" len="med"/>
                    </a:lnL>
                    <a:lnR w="12700" cap="flat" cmpd="sng" algn="ctr">
                      <a:solidFill>
                        <a:srgbClr val="002060"/>
                      </a:solidFill>
                      <a:prstDash val="dot"/>
                      <a:round/>
                      <a:headEnd type="none" w="med" len="med"/>
                      <a:tailEnd type="none" w="med" len="med"/>
                    </a:lnR>
                    <a:lnT w="12700" cap="flat" cmpd="sng" algn="ctr">
                      <a:solidFill>
                        <a:srgbClr val="002060"/>
                      </a:solidFill>
                      <a:prstDash val="dot"/>
                      <a:round/>
                      <a:headEnd type="none" w="med" len="med"/>
                      <a:tailEnd type="none" w="med" len="med"/>
                    </a:lnT>
                    <a:lnB w="12700" cap="flat" cmpd="sng" algn="ctr">
                      <a:solidFill>
                        <a:srgbClr val="002060"/>
                      </a:solidFill>
                      <a:prstDash val="dot"/>
                      <a:round/>
                      <a:headEnd type="none" w="med" len="med"/>
                      <a:tailEnd type="none" w="med" len="med"/>
                    </a:lnB>
                  </a:tcPr>
                </a:tc>
                <a:tc>
                  <a:txBody>
                    <a:bodyPr/>
                    <a:lstStyle/>
                    <a:p>
                      <a:endParaRPr lang="en-GB" sz="2400" dirty="0">
                        <a:solidFill>
                          <a:srgbClr val="002060"/>
                        </a:solidFill>
                        <a:latin typeface="Century Gothic" panose="020B0502020202020204" pitchFamily="34" charset="0"/>
                      </a:endParaRPr>
                    </a:p>
                  </a:txBody>
                  <a:tcPr anchor="ctr">
                    <a:lnL w="12700" cap="flat" cmpd="sng" algn="ctr">
                      <a:solidFill>
                        <a:srgbClr val="002060"/>
                      </a:solidFill>
                      <a:prstDash val="dot"/>
                      <a:round/>
                      <a:headEnd type="none" w="med" len="med"/>
                      <a:tailEnd type="none" w="med" len="med"/>
                    </a:lnL>
                    <a:lnR w="12700" cap="flat" cmpd="sng" algn="ctr">
                      <a:solidFill>
                        <a:srgbClr val="002060"/>
                      </a:solidFill>
                      <a:prstDash val="dot"/>
                      <a:round/>
                      <a:headEnd type="none" w="med" len="med"/>
                      <a:tailEnd type="none" w="med" len="med"/>
                    </a:lnR>
                    <a:lnT w="12700" cap="flat" cmpd="sng" algn="ctr">
                      <a:solidFill>
                        <a:srgbClr val="002060"/>
                      </a:solidFill>
                      <a:prstDash val="dot"/>
                      <a:round/>
                      <a:headEnd type="none" w="med" len="med"/>
                      <a:tailEnd type="none" w="med" len="med"/>
                    </a:lnT>
                    <a:lnB w="12700" cap="flat" cmpd="sng" algn="ctr">
                      <a:solidFill>
                        <a:srgbClr val="002060"/>
                      </a:solidFill>
                      <a:prstDash val="dot"/>
                      <a:round/>
                      <a:headEnd type="none" w="med" len="med"/>
                      <a:tailEnd type="none" w="med" len="med"/>
                    </a:lnB>
                  </a:tcPr>
                </a:tc>
                <a:tc>
                  <a:txBody>
                    <a:bodyPr/>
                    <a:lstStyle/>
                    <a:p>
                      <a:endParaRPr lang="en-GB" sz="2400" dirty="0">
                        <a:solidFill>
                          <a:srgbClr val="002060"/>
                        </a:solidFill>
                        <a:latin typeface="Century Gothic" panose="020B0502020202020204" pitchFamily="34" charset="0"/>
                      </a:endParaRPr>
                    </a:p>
                  </a:txBody>
                  <a:tcPr anchor="ctr">
                    <a:lnL w="12700" cap="flat" cmpd="sng" algn="ctr">
                      <a:solidFill>
                        <a:srgbClr val="002060"/>
                      </a:solidFill>
                      <a:prstDash val="dot"/>
                      <a:round/>
                      <a:headEnd type="none" w="med" len="med"/>
                      <a:tailEnd type="none" w="med" len="med"/>
                    </a:lnL>
                    <a:lnR w="12700" cap="flat" cmpd="sng" algn="ctr">
                      <a:solidFill>
                        <a:srgbClr val="002060"/>
                      </a:solidFill>
                      <a:prstDash val="dot"/>
                      <a:round/>
                      <a:headEnd type="none" w="med" len="med"/>
                      <a:tailEnd type="none" w="med" len="med"/>
                    </a:lnR>
                    <a:lnT w="12700" cap="flat" cmpd="sng" algn="ctr">
                      <a:solidFill>
                        <a:srgbClr val="002060"/>
                      </a:solidFill>
                      <a:prstDash val="dot"/>
                      <a:round/>
                      <a:headEnd type="none" w="med" len="med"/>
                      <a:tailEnd type="none" w="med" len="med"/>
                    </a:lnT>
                    <a:lnB w="12700" cap="flat" cmpd="sng" algn="ctr">
                      <a:solidFill>
                        <a:srgbClr val="002060"/>
                      </a:solidFill>
                      <a:prstDash val="dot"/>
                      <a:round/>
                      <a:headEnd type="none" w="med" len="med"/>
                      <a:tailEnd type="none" w="med" len="med"/>
                    </a:lnB>
                  </a:tcPr>
                </a:tc>
                <a:extLst>
                  <a:ext uri="{0D108BD9-81ED-4DB2-BD59-A6C34878D82A}">
                    <a16:rowId xmlns:a16="http://schemas.microsoft.com/office/drawing/2014/main" val="1656803618"/>
                  </a:ext>
                </a:extLst>
              </a:tr>
              <a:tr h="572065">
                <a:tc>
                  <a:txBody>
                    <a:bodyPr/>
                    <a:lstStyle/>
                    <a:p>
                      <a:r>
                        <a:rPr lang="en-GB" sz="2400" dirty="0">
                          <a:solidFill>
                            <a:srgbClr val="002060"/>
                          </a:solidFill>
                          <a:latin typeface="Century Gothic" panose="020B0502020202020204" pitchFamily="34" charset="0"/>
                        </a:rPr>
                        <a:t> </a:t>
                      </a:r>
                      <a:r>
                        <a:rPr lang="en-GB" sz="2400" dirty="0" err="1">
                          <a:solidFill>
                            <a:srgbClr val="002060"/>
                          </a:solidFill>
                          <a:latin typeface="Century Gothic" panose="020B0502020202020204" pitchFamily="34" charset="0"/>
                        </a:rPr>
                        <a:t>Amamos</a:t>
                      </a:r>
                      <a:r>
                        <a:rPr lang="en-GB" sz="2400" dirty="0">
                          <a:solidFill>
                            <a:srgbClr val="002060"/>
                          </a:solidFill>
                          <a:latin typeface="Century Gothic" panose="020B0502020202020204" pitchFamily="34" charset="0"/>
                        </a:rPr>
                        <a:t> </a:t>
                      </a:r>
                      <a:r>
                        <a:rPr lang="en-GB" sz="2400" dirty="0" err="1">
                          <a:solidFill>
                            <a:srgbClr val="002060"/>
                          </a:solidFill>
                          <a:latin typeface="Century Gothic" panose="020B0502020202020204" pitchFamily="34" charset="0"/>
                        </a:rPr>
                        <a:t>aprender</a:t>
                      </a:r>
                      <a:r>
                        <a:rPr lang="en-GB" sz="2400" dirty="0">
                          <a:solidFill>
                            <a:srgbClr val="002060"/>
                          </a:solidFill>
                          <a:latin typeface="Century Gothic" panose="020B0502020202020204" pitchFamily="34" charset="0"/>
                        </a:rPr>
                        <a:t> palabras.</a:t>
                      </a:r>
                    </a:p>
                  </a:txBody>
                  <a:tcPr anchor="ctr">
                    <a:lnL w="12700" cap="flat" cmpd="sng" algn="ctr">
                      <a:solidFill>
                        <a:srgbClr val="002060"/>
                      </a:solidFill>
                      <a:prstDash val="dot"/>
                      <a:round/>
                      <a:headEnd type="none" w="med" len="med"/>
                      <a:tailEnd type="none" w="med" len="med"/>
                    </a:lnL>
                    <a:lnR w="12700" cap="flat" cmpd="sng" algn="ctr">
                      <a:solidFill>
                        <a:srgbClr val="002060"/>
                      </a:solidFill>
                      <a:prstDash val="dot"/>
                      <a:round/>
                      <a:headEnd type="none" w="med" len="med"/>
                      <a:tailEnd type="none" w="med" len="med"/>
                    </a:lnR>
                    <a:lnT w="12700" cap="flat" cmpd="sng" algn="ctr">
                      <a:solidFill>
                        <a:srgbClr val="002060"/>
                      </a:solidFill>
                      <a:prstDash val="dot"/>
                      <a:round/>
                      <a:headEnd type="none" w="med" len="med"/>
                      <a:tailEnd type="none" w="med" len="med"/>
                    </a:lnT>
                    <a:lnB w="12700" cap="flat" cmpd="sng" algn="ctr">
                      <a:solidFill>
                        <a:srgbClr val="002060"/>
                      </a:solidFill>
                      <a:prstDash val="dot"/>
                      <a:round/>
                      <a:headEnd type="none" w="med" len="med"/>
                      <a:tailEnd type="none" w="med" len="med"/>
                    </a:lnB>
                  </a:tcPr>
                </a:tc>
                <a:tc>
                  <a:txBody>
                    <a:bodyPr/>
                    <a:lstStyle/>
                    <a:p>
                      <a:endParaRPr lang="en-GB" sz="2400" dirty="0">
                        <a:solidFill>
                          <a:srgbClr val="002060"/>
                        </a:solidFill>
                        <a:latin typeface="Century Gothic" panose="020B0502020202020204" pitchFamily="34" charset="0"/>
                      </a:endParaRPr>
                    </a:p>
                  </a:txBody>
                  <a:tcPr anchor="ctr">
                    <a:lnL w="12700" cap="flat" cmpd="sng" algn="ctr">
                      <a:solidFill>
                        <a:srgbClr val="002060"/>
                      </a:solidFill>
                      <a:prstDash val="dot"/>
                      <a:round/>
                      <a:headEnd type="none" w="med" len="med"/>
                      <a:tailEnd type="none" w="med" len="med"/>
                    </a:lnL>
                    <a:lnR w="12700" cap="flat" cmpd="sng" algn="ctr">
                      <a:solidFill>
                        <a:srgbClr val="002060"/>
                      </a:solidFill>
                      <a:prstDash val="dot"/>
                      <a:round/>
                      <a:headEnd type="none" w="med" len="med"/>
                      <a:tailEnd type="none" w="med" len="med"/>
                    </a:lnR>
                    <a:lnT w="12700" cap="flat" cmpd="sng" algn="ctr">
                      <a:solidFill>
                        <a:srgbClr val="002060"/>
                      </a:solidFill>
                      <a:prstDash val="dot"/>
                      <a:round/>
                      <a:headEnd type="none" w="med" len="med"/>
                      <a:tailEnd type="none" w="med" len="med"/>
                    </a:lnT>
                    <a:lnB w="12700" cap="flat" cmpd="sng" algn="ctr">
                      <a:solidFill>
                        <a:srgbClr val="002060"/>
                      </a:solidFill>
                      <a:prstDash val="dot"/>
                      <a:round/>
                      <a:headEnd type="none" w="med" len="med"/>
                      <a:tailEnd type="none" w="med" len="med"/>
                    </a:lnB>
                  </a:tcPr>
                </a:tc>
                <a:tc>
                  <a:txBody>
                    <a:bodyPr/>
                    <a:lstStyle/>
                    <a:p>
                      <a:endParaRPr lang="en-GB" sz="2400" dirty="0">
                        <a:solidFill>
                          <a:srgbClr val="002060"/>
                        </a:solidFill>
                        <a:latin typeface="Century Gothic" panose="020B0502020202020204" pitchFamily="34" charset="0"/>
                      </a:endParaRPr>
                    </a:p>
                  </a:txBody>
                  <a:tcPr anchor="ctr">
                    <a:lnL w="12700" cap="flat" cmpd="sng" algn="ctr">
                      <a:solidFill>
                        <a:srgbClr val="002060"/>
                      </a:solidFill>
                      <a:prstDash val="dot"/>
                      <a:round/>
                      <a:headEnd type="none" w="med" len="med"/>
                      <a:tailEnd type="none" w="med" len="med"/>
                    </a:lnL>
                    <a:lnR w="12700" cap="flat" cmpd="sng" algn="ctr">
                      <a:solidFill>
                        <a:srgbClr val="002060"/>
                      </a:solidFill>
                      <a:prstDash val="dot"/>
                      <a:round/>
                      <a:headEnd type="none" w="med" len="med"/>
                      <a:tailEnd type="none" w="med" len="med"/>
                    </a:lnR>
                    <a:lnT w="12700" cap="flat" cmpd="sng" algn="ctr">
                      <a:solidFill>
                        <a:srgbClr val="002060"/>
                      </a:solidFill>
                      <a:prstDash val="dot"/>
                      <a:round/>
                      <a:headEnd type="none" w="med" len="med"/>
                      <a:tailEnd type="none" w="med" len="med"/>
                    </a:lnT>
                    <a:lnB w="12700" cap="flat" cmpd="sng" algn="ctr">
                      <a:solidFill>
                        <a:srgbClr val="002060"/>
                      </a:solidFill>
                      <a:prstDash val="dot"/>
                      <a:round/>
                      <a:headEnd type="none" w="med" len="med"/>
                      <a:tailEnd type="none" w="med" len="med"/>
                    </a:lnB>
                  </a:tcPr>
                </a:tc>
                <a:extLst>
                  <a:ext uri="{0D108BD9-81ED-4DB2-BD59-A6C34878D82A}">
                    <a16:rowId xmlns:a16="http://schemas.microsoft.com/office/drawing/2014/main" val="1052346946"/>
                  </a:ext>
                </a:extLst>
              </a:tr>
              <a:tr h="572065">
                <a:tc>
                  <a:txBody>
                    <a:bodyPr/>
                    <a:lstStyle/>
                    <a:p>
                      <a:r>
                        <a:rPr lang="en-GB" sz="2400" dirty="0">
                          <a:solidFill>
                            <a:srgbClr val="002060"/>
                          </a:solidFill>
                          <a:latin typeface="Century Gothic" panose="020B0502020202020204" pitchFamily="34" charset="0"/>
                        </a:rPr>
                        <a:t> </a:t>
                      </a:r>
                      <a:r>
                        <a:rPr lang="en-GB" sz="2400" dirty="0" err="1">
                          <a:solidFill>
                            <a:srgbClr val="002060"/>
                          </a:solidFill>
                          <a:latin typeface="Century Gothic" panose="020B0502020202020204" pitchFamily="34" charset="0"/>
                        </a:rPr>
                        <a:t>Amamos</a:t>
                      </a:r>
                      <a:r>
                        <a:rPr lang="en-GB" sz="2400" dirty="0">
                          <a:solidFill>
                            <a:srgbClr val="002060"/>
                          </a:solidFill>
                          <a:latin typeface="Century Gothic" panose="020B0502020202020204" pitchFamily="34" charset="0"/>
                        </a:rPr>
                        <a:t> </a:t>
                      </a:r>
                      <a:r>
                        <a:rPr lang="en-GB" sz="2400" dirty="0" err="1">
                          <a:solidFill>
                            <a:srgbClr val="002060"/>
                          </a:solidFill>
                          <a:latin typeface="Century Gothic" panose="020B0502020202020204" pitchFamily="34" charset="0"/>
                        </a:rPr>
                        <a:t>cantar</a:t>
                      </a:r>
                      <a:r>
                        <a:rPr lang="en-GB" sz="2400" dirty="0">
                          <a:solidFill>
                            <a:srgbClr val="002060"/>
                          </a:solidFill>
                          <a:latin typeface="Century Gothic" panose="020B0502020202020204" pitchFamily="34" charset="0"/>
                        </a:rPr>
                        <a:t> canciones. </a:t>
                      </a:r>
                    </a:p>
                  </a:txBody>
                  <a:tcPr anchor="ctr">
                    <a:lnL w="12700" cap="flat" cmpd="sng" algn="ctr">
                      <a:solidFill>
                        <a:srgbClr val="002060"/>
                      </a:solidFill>
                      <a:prstDash val="dot"/>
                      <a:round/>
                      <a:headEnd type="none" w="med" len="med"/>
                      <a:tailEnd type="none" w="med" len="med"/>
                    </a:lnL>
                    <a:lnR w="12700" cap="flat" cmpd="sng" algn="ctr">
                      <a:solidFill>
                        <a:srgbClr val="002060"/>
                      </a:solidFill>
                      <a:prstDash val="dot"/>
                      <a:round/>
                      <a:headEnd type="none" w="med" len="med"/>
                      <a:tailEnd type="none" w="med" len="med"/>
                    </a:lnR>
                    <a:lnT w="12700" cap="flat" cmpd="sng" algn="ctr">
                      <a:solidFill>
                        <a:srgbClr val="002060"/>
                      </a:solidFill>
                      <a:prstDash val="dot"/>
                      <a:round/>
                      <a:headEnd type="none" w="med" len="med"/>
                      <a:tailEnd type="none" w="med" len="med"/>
                    </a:lnT>
                    <a:lnB w="12700" cap="flat" cmpd="sng" algn="ctr">
                      <a:solidFill>
                        <a:srgbClr val="002060"/>
                      </a:solidFill>
                      <a:prstDash val="dot"/>
                      <a:round/>
                      <a:headEnd type="none" w="med" len="med"/>
                      <a:tailEnd type="none" w="med" len="med"/>
                    </a:lnB>
                  </a:tcPr>
                </a:tc>
                <a:tc>
                  <a:txBody>
                    <a:bodyPr/>
                    <a:lstStyle/>
                    <a:p>
                      <a:endParaRPr lang="en-GB" sz="2400" dirty="0">
                        <a:solidFill>
                          <a:srgbClr val="002060"/>
                        </a:solidFill>
                        <a:latin typeface="Century Gothic" panose="020B0502020202020204" pitchFamily="34" charset="0"/>
                      </a:endParaRPr>
                    </a:p>
                  </a:txBody>
                  <a:tcPr anchor="ctr">
                    <a:lnL w="12700" cap="flat" cmpd="sng" algn="ctr">
                      <a:solidFill>
                        <a:srgbClr val="002060"/>
                      </a:solidFill>
                      <a:prstDash val="dot"/>
                      <a:round/>
                      <a:headEnd type="none" w="med" len="med"/>
                      <a:tailEnd type="none" w="med" len="med"/>
                    </a:lnL>
                    <a:lnR w="12700" cap="flat" cmpd="sng" algn="ctr">
                      <a:solidFill>
                        <a:srgbClr val="002060"/>
                      </a:solidFill>
                      <a:prstDash val="dot"/>
                      <a:round/>
                      <a:headEnd type="none" w="med" len="med"/>
                      <a:tailEnd type="none" w="med" len="med"/>
                    </a:lnR>
                    <a:lnT w="12700" cap="flat" cmpd="sng" algn="ctr">
                      <a:solidFill>
                        <a:srgbClr val="002060"/>
                      </a:solidFill>
                      <a:prstDash val="dot"/>
                      <a:round/>
                      <a:headEnd type="none" w="med" len="med"/>
                      <a:tailEnd type="none" w="med" len="med"/>
                    </a:lnT>
                    <a:lnB w="12700" cap="flat" cmpd="sng" algn="ctr">
                      <a:solidFill>
                        <a:srgbClr val="002060"/>
                      </a:solidFill>
                      <a:prstDash val="dot"/>
                      <a:round/>
                      <a:headEnd type="none" w="med" len="med"/>
                      <a:tailEnd type="none" w="med" len="med"/>
                    </a:lnB>
                  </a:tcPr>
                </a:tc>
                <a:tc>
                  <a:txBody>
                    <a:bodyPr/>
                    <a:lstStyle/>
                    <a:p>
                      <a:endParaRPr lang="en-GB" sz="2400" dirty="0">
                        <a:solidFill>
                          <a:srgbClr val="002060"/>
                        </a:solidFill>
                        <a:latin typeface="Century Gothic" panose="020B0502020202020204" pitchFamily="34" charset="0"/>
                      </a:endParaRPr>
                    </a:p>
                  </a:txBody>
                  <a:tcPr anchor="ctr">
                    <a:lnL w="12700" cap="flat" cmpd="sng" algn="ctr">
                      <a:solidFill>
                        <a:srgbClr val="002060"/>
                      </a:solidFill>
                      <a:prstDash val="dot"/>
                      <a:round/>
                      <a:headEnd type="none" w="med" len="med"/>
                      <a:tailEnd type="none" w="med" len="med"/>
                    </a:lnL>
                    <a:lnR w="12700" cap="flat" cmpd="sng" algn="ctr">
                      <a:solidFill>
                        <a:srgbClr val="002060"/>
                      </a:solidFill>
                      <a:prstDash val="dot"/>
                      <a:round/>
                      <a:headEnd type="none" w="med" len="med"/>
                      <a:tailEnd type="none" w="med" len="med"/>
                    </a:lnR>
                    <a:lnT w="12700" cap="flat" cmpd="sng" algn="ctr">
                      <a:solidFill>
                        <a:srgbClr val="002060"/>
                      </a:solidFill>
                      <a:prstDash val="dot"/>
                      <a:round/>
                      <a:headEnd type="none" w="med" len="med"/>
                      <a:tailEnd type="none" w="med" len="med"/>
                    </a:lnT>
                    <a:lnB w="12700" cap="flat" cmpd="sng" algn="ctr">
                      <a:solidFill>
                        <a:srgbClr val="002060"/>
                      </a:solidFill>
                      <a:prstDash val="dot"/>
                      <a:round/>
                      <a:headEnd type="none" w="med" len="med"/>
                      <a:tailEnd type="none" w="med" len="med"/>
                    </a:lnB>
                  </a:tcPr>
                </a:tc>
                <a:extLst>
                  <a:ext uri="{0D108BD9-81ED-4DB2-BD59-A6C34878D82A}">
                    <a16:rowId xmlns:a16="http://schemas.microsoft.com/office/drawing/2014/main" val="1731552526"/>
                  </a:ext>
                </a:extLst>
              </a:tr>
              <a:tr h="572065">
                <a:tc>
                  <a:txBody>
                    <a:bodyPr/>
                    <a:lstStyle/>
                    <a:p>
                      <a:r>
                        <a:rPr lang="en-GB" sz="2400" dirty="0">
                          <a:solidFill>
                            <a:srgbClr val="002060"/>
                          </a:solidFill>
                          <a:latin typeface="Century Gothic" panose="020B0502020202020204" pitchFamily="34" charset="0"/>
                        </a:rPr>
                        <a:t> </a:t>
                      </a:r>
                      <a:r>
                        <a:rPr lang="en-GB" sz="2400" dirty="0" err="1">
                          <a:solidFill>
                            <a:srgbClr val="002060"/>
                          </a:solidFill>
                          <a:latin typeface="Century Gothic" panose="020B0502020202020204" pitchFamily="34" charset="0"/>
                        </a:rPr>
                        <a:t>Odian</a:t>
                      </a:r>
                      <a:r>
                        <a:rPr lang="en-GB" sz="2400" dirty="0">
                          <a:solidFill>
                            <a:srgbClr val="002060"/>
                          </a:solidFill>
                          <a:latin typeface="Century Gothic" panose="020B0502020202020204" pitchFamily="34" charset="0"/>
                        </a:rPr>
                        <a:t> no </a:t>
                      </a:r>
                      <a:r>
                        <a:rPr lang="en-GB" sz="2400" dirty="0" err="1">
                          <a:solidFill>
                            <a:srgbClr val="002060"/>
                          </a:solidFill>
                          <a:latin typeface="Century Gothic" panose="020B0502020202020204" pitchFamily="34" charset="0"/>
                        </a:rPr>
                        <a:t>comprender</a:t>
                      </a:r>
                      <a:r>
                        <a:rPr lang="en-GB" sz="2400" dirty="0">
                          <a:solidFill>
                            <a:srgbClr val="002060"/>
                          </a:solidFill>
                          <a:latin typeface="Century Gothic" panose="020B0502020202020204" pitchFamily="34" charset="0"/>
                        </a:rPr>
                        <a:t>. </a:t>
                      </a:r>
                    </a:p>
                  </a:txBody>
                  <a:tcPr anchor="ctr">
                    <a:lnL w="12700" cap="flat" cmpd="sng" algn="ctr">
                      <a:solidFill>
                        <a:srgbClr val="002060"/>
                      </a:solidFill>
                      <a:prstDash val="dot"/>
                      <a:round/>
                      <a:headEnd type="none" w="med" len="med"/>
                      <a:tailEnd type="none" w="med" len="med"/>
                    </a:lnL>
                    <a:lnR w="12700" cap="flat" cmpd="sng" algn="ctr">
                      <a:solidFill>
                        <a:srgbClr val="002060"/>
                      </a:solidFill>
                      <a:prstDash val="dot"/>
                      <a:round/>
                      <a:headEnd type="none" w="med" len="med"/>
                      <a:tailEnd type="none" w="med" len="med"/>
                    </a:lnR>
                    <a:lnT w="12700" cap="flat" cmpd="sng" algn="ctr">
                      <a:solidFill>
                        <a:srgbClr val="002060"/>
                      </a:solidFill>
                      <a:prstDash val="dot"/>
                      <a:round/>
                      <a:headEnd type="none" w="med" len="med"/>
                      <a:tailEnd type="none" w="med" len="med"/>
                    </a:lnT>
                    <a:lnB w="12700" cap="flat" cmpd="sng" algn="ctr">
                      <a:solidFill>
                        <a:srgbClr val="002060"/>
                      </a:solidFill>
                      <a:prstDash val="dot"/>
                      <a:round/>
                      <a:headEnd type="none" w="med" len="med"/>
                      <a:tailEnd type="none" w="med" len="med"/>
                    </a:lnB>
                  </a:tcPr>
                </a:tc>
                <a:tc>
                  <a:txBody>
                    <a:bodyPr/>
                    <a:lstStyle/>
                    <a:p>
                      <a:endParaRPr lang="en-GB" sz="2400" dirty="0">
                        <a:solidFill>
                          <a:srgbClr val="002060"/>
                        </a:solidFill>
                        <a:latin typeface="Century Gothic" panose="020B0502020202020204" pitchFamily="34" charset="0"/>
                      </a:endParaRPr>
                    </a:p>
                  </a:txBody>
                  <a:tcPr anchor="ctr">
                    <a:lnL w="12700" cap="flat" cmpd="sng" algn="ctr">
                      <a:solidFill>
                        <a:srgbClr val="002060"/>
                      </a:solidFill>
                      <a:prstDash val="dot"/>
                      <a:round/>
                      <a:headEnd type="none" w="med" len="med"/>
                      <a:tailEnd type="none" w="med" len="med"/>
                    </a:lnL>
                    <a:lnR w="12700" cap="flat" cmpd="sng" algn="ctr">
                      <a:solidFill>
                        <a:srgbClr val="002060"/>
                      </a:solidFill>
                      <a:prstDash val="dot"/>
                      <a:round/>
                      <a:headEnd type="none" w="med" len="med"/>
                      <a:tailEnd type="none" w="med" len="med"/>
                    </a:lnR>
                    <a:lnT w="12700" cap="flat" cmpd="sng" algn="ctr">
                      <a:solidFill>
                        <a:srgbClr val="002060"/>
                      </a:solidFill>
                      <a:prstDash val="dot"/>
                      <a:round/>
                      <a:headEnd type="none" w="med" len="med"/>
                      <a:tailEnd type="none" w="med" len="med"/>
                    </a:lnT>
                    <a:lnB w="12700" cap="flat" cmpd="sng" algn="ctr">
                      <a:solidFill>
                        <a:srgbClr val="002060"/>
                      </a:solidFill>
                      <a:prstDash val="dot"/>
                      <a:round/>
                      <a:headEnd type="none" w="med" len="med"/>
                      <a:tailEnd type="none" w="med" len="med"/>
                    </a:lnB>
                  </a:tcPr>
                </a:tc>
                <a:tc>
                  <a:txBody>
                    <a:bodyPr/>
                    <a:lstStyle/>
                    <a:p>
                      <a:endParaRPr lang="en-GB" sz="2400" dirty="0">
                        <a:solidFill>
                          <a:srgbClr val="002060"/>
                        </a:solidFill>
                        <a:latin typeface="Century Gothic" panose="020B0502020202020204" pitchFamily="34" charset="0"/>
                      </a:endParaRPr>
                    </a:p>
                  </a:txBody>
                  <a:tcPr anchor="ctr">
                    <a:lnL w="12700" cap="flat" cmpd="sng" algn="ctr">
                      <a:solidFill>
                        <a:srgbClr val="002060"/>
                      </a:solidFill>
                      <a:prstDash val="dot"/>
                      <a:round/>
                      <a:headEnd type="none" w="med" len="med"/>
                      <a:tailEnd type="none" w="med" len="med"/>
                    </a:lnL>
                    <a:lnR w="12700" cap="flat" cmpd="sng" algn="ctr">
                      <a:solidFill>
                        <a:srgbClr val="002060"/>
                      </a:solidFill>
                      <a:prstDash val="dot"/>
                      <a:round/>
                      <a:headEnd type="none" w="med" len="med"/>
                      <a:tailEnd type="none" w="med" len="med"/>
                    </a:lnR>
                    <a:lnT w="12700" cap="flat" cmpd="sng" algn="ctr">
                      <a:solidFill>
                        <a:srgbClr val="002060"/>
                      </a:solidFill>
                      <a:prstDash val="dot"/>
                      <a:round/>
                      <a:headEnd type="none" w="med" len="med"/>
                      <a:tailEnd type="none" w="med" len="med"/>
                    </a:lnT>
                    <a:lnB w="12700" cap="flat" cmpd="sng" algn="ctr">
                      <a:solidFill>
                        <a:srgbClr val="002060"/>
                      </a:solidFill>
                      <a:prstDash val="dot"/>
                      <a:round/>
                      <a:headEnd type="none" w="med" len="med"/>
                      <a:tailEnd type="none" w="med" len="med"/>
                    </a:lnB>
                  </a:tcPr>
                </a:tc>
                <a:extLst>
                  <a:ext uri="{0D108BD9-81ED-4DB2-BD59-A6C34878D82A}">
                    <a16:rowId xmlns:a16="http://schemas.microsoft.com/office/drawing/2014/main" val="2963740151"/>
                  </a:ext>
                </a:extLst>
              </a:tr>
              <a:tr h="572065">
                <a:tc>
                  <a:txBody>
                    <a:bodyPr/>
                    <a:lstStyle/>
                    <a:p>
                      <a:r>
                        <a:rPr lang="en-GB" sz="2400" dirty="0">
                          <a:solidFill>
                            <a:srgbClr val="002060"/>
                          </a:solidFill>
                          <a:latin typeface="Century Gothic" panose="020B0502020202020204" pitchFamily="34" charset="0"/>
                        </a:rPr>
                        <a:t> </a:t>
                      </a:r>
                      <a:r>
                        <a:rPr lang="en-GB" sz="2400" dirty="0" err="1">
                          <a:solidFill>
                            <a:srgbClr val="002060"/>
                          </a:solidFill>
                          <a:latin typeface="Century Gothic" panose="020B0502020202020204" pitchFamily="34" charset="0"/>
                        </a:rPr>
                        <a:t>Odiamos</a:t>
                      </a:r>
                      <a:r>
                        <a:rPr lang="en-GB" sz="2400" dirty="0">
                          <a:solidFill>
                            <a:srgbClr val="002060"/>
                          </a:solidFill>
                          <a:latin typeface="Century Gothic" panose="020B0502020202020204" pitchFamily="34" charset="0"/>
                        </a:rPr>
                        <a:t> comer paella. </a:t>
                      </a:r>
                    </a:p>
                  </a:txBody>
                  <a:tcPr anchor="ctr">
                    <a:lnL w="12700" cap="flat" cmpd="sng" algn="ctr">
                      <a:solidFill>
                        <a:srgbClr val="002060"/>
                      </a:solidFill>
                      <a:prstDash val="dot"/>
                      <a:round/>
                      <a:headEnd type="none" w="med" len="med"/>
                      <a:tailEnd type="none" w="med" len="med"/>
                    </a:lnL>
                    <a:lnR w="12700" cap="flat" cmpd="sng" algn="ctr">
                      <a:solidFill>
                        <a:srgbClr val="002060"/>
                      </a:solidFill>
                      <a:prstDash val="dot"/>
                      <a:round/>
                      <a:headEnd type="none" w="med" len="med"/>
                      <a:tailEnd type="none" w="med" len="med"/>
                    </a:lnR>
                    <a:lnT w="12700" cap="flat" cmpd="sng" algn="ctr">
                      <a:solidFill>
                        <a:srgbClr val="002060"/>
                      </a:solidFill>
                      <a:prstDash val="dot"/>
                      <a:round/>
                      <a:headEnd type="none" w="med" len="med"/>
                      <a:tailEnd type="none" w="med" len="med"/>
                    </a:lnT>
                    <a:lnB w="12700" cap="flat" cmpd="sng" algn="ctr">
                      <a:solidFill>
                        <a:srgbClr val="002060"/>
                      </a:solidFill>
                      <a:prstDash val="dot"/>
                      <a:round/>
                      <a:headEnd type="none" w="med" len="med"/>
                      <a:tailEnd type="none" w="med" len="med"/>
                    </a:lnB>
                  </a:tcPr>
                </a:tc>
                <a:tc>
                  <a:txBody>
                    <a:bodyPr/>
                    <a:lstStyle/>
                    <a:p>
                      <a:endParaRPr lang="en-GB" sz="2400" dirty="0">
                        <a:solidFill>
                          <a:srgbClr val="002060"/>
                        </a:solidFill>
                        <a:latin typeface="Century Gothic" panose="020B0502020202020204" pitchFamily="34" charset="0"/>
                      </a:endParaRPr>
                    </a:p>
                  </a:txBody>
                  <a:tcPr anchor="ctr">
                    <a:lnL w="12700" cap="flat" cmpd="sng" algn="ctr">
                      <a:solidFill>
                        <a:srgbClr val="002060"/>
                      </a:solidFill>
                      <a:prstDash val="dot"/>
                      <a:round/>
                      <a:headEnd type="none" w="med" len="med"/>
                      <a:tailEnd type="none" w="med" len="med"/>
                    </a:lnL>
                    <a:lnR w="12700" cap="flat" cmpd="sng" algn="ctr">
                      <a:solidFill>
                        <a:srgbClr val="002060"/>
                      </a:solidFill>
                      <a:prstDash val="dot"/>
                      <a:round/>
                      <a:headEnd type="none" w="med" len="med"/>
                      <a:tailEnd type="none" w="med" len="med"/>
                    </a:lnR>
                    <a:lnT w="12700" cap="flat" cmpd="sng" algn="ctr">
                      <a:solidFill>
                        <a:srgbClr val="002060"/>
                      </a:solidFill>
                      <a:prstDash val="dot"/>
                      <a:round/>
                      <a:headEnd type="none" w="med" len="med"/>
                      <a:tailEnd type="none" w="med" len="med"/>
                    </a:lnT>
                    <a:lnB w="12700" cap="flat" cmpd="sng" algn="ctr">
                      <a:solidFill>
                        <a:srgbClr val="002060"/>
                      </a:solidFill>
                      <a:prstDash val="dot"/>
                      <a:round/>
                      <a:headEnd type="none" w="med" len="med"/>
                      <a:tailEnd type="none" w="med" len="med"/>
                    </a:lnB>
                  </a:tcPr>
                </a:tc>
                <a:tc>
                  <a:txBody>
                    <a:bodyPr/>
                    <a:lstStyle/>
                    <a:p>
                      <a:endParaRPr lang="en-GB" sz="2400" dirty="0">
                        <a:solidFill>
                          <a:srgbClr val="002060"/>
                        </a:solidFill>
                        <a:latin typeface="Century Gothic" panose="020B0502020202020204" pitchFamily="34" charset="0"/>
                      </a:endParaRPr>
                    </a:p>
                  </a:txBody>
                  <a:tcPr anchor="ctr">
                    <a:lnL w="12700" cap="flat" cmpd="sng" algn="ctr">
                      <a:solidFill>
                        <a:srgbClr val="002060"/>
                      </a:solidFill>
                      <a:prstDash val="dot"/>
                      <a:round/>
                      <a:headEnd type="none" w="med" len="med"/>
                      <a:tailEnd type="none" w="med" len="med"/>
                    </a:lnL>
                    <a:lnR w="12700" cap="flat" cmpd="sng" algn="ctr">
                      <a:solidFill>
                        <a:srgbClr val="002060"/>
                      </a:solidFill>
                      <a:prstDash val="dot"/>
                      <a:round/>
                      <a:headEnd type="none" w="med" len="med"/>
                      <a:tailEnd type="none" w="med" len="med"/>
                    </a:lnR>
                    <a:lnT w="12700" cap="flat" cmpd="sng" algn="ctr">
                      <a:solidFill>
                        <a:srgbClr val="002060"/>
                      </a:solidFill>
                      <a:prstDash val="dot"/>
                      <a:round/>
                      <a:headEnd type="none" w="med" len="med"/>
                      <a:tailEnd type="none" w="med" len="med"/>
                    </a:lnT>
                    <a:lnB w="12700" cap="flat" cmpd="sng" algn="ctr">
                      <a:solidFill>
                        <a:srgbClr val="002060"/>
                      </a:solidFill>
                      <a:prstDash val="dot"/>
                      <a:round/>
                      <a:headEnd type="none" w="med" len="med"/>
                      <a:tailEnd type="none" w="med" len="med"/>
                    </a:lnB>
                  </a:tcPr>
                </a:tc>
                <a:extLst>
                  <a:ext uri="{0D108BD9-81ED-4DB2-BD59-A6C34878D82A}">
                    <a16:rowId xmlns:a16="http://schemas.microsoft.com/office/drawing/2014/main" val="129643711"/>
                  </a:ext>
                </a:extLst>
              </a:tr>
              <a:tr h="572065">
                <a:tc>
                  <a:txBody>
                    <a:bodyPr/>
                    <a:lstStyle/>
                    <a:p>
                      <a:r>
                        <a:rPr lang="en-GB" sz="2400" dirty="0">
                          <a:solidFill>
                            <a:srgbClr val="002060"/>
                          </a:solidFill>
                          <a:latin typeface="Century Gothic" panose="020B0502020202020204" pitchFamily="34" charset="0"/>
                        </a:rPr>
                        <a:t> Aman </a:t>
                      </a:r>
                      <a:r>
                        <a:rPr lang="en-GB" sz="2400" dirty="0" err="1">
                          <a:solidFill>
                            <a:srgbClr val="002060"/>
                          </a:solidFill>
                          <a:latin typeface="Century Gothic" panose="020B0502020202020204" pitchFamily="34" charset="0"/>
                        </a:rPr>
                        <a:t>ayudar</a:t>
                      </a:r>
                      <a:r>
                        <a:rPr lang="en-GB" sz="2400" dirty="0">
                          <a:solidFill>
                            <a:srgbClr val="002060"/>
                          </a:solidFill>
                          <a:latin typeface="Century Gothic" panose="020B0502020202020204" pitchFamily="34" charset="0"/>
                        </a:rPr>
                        <a:t> a sus* padres.</a:t>
                      </a:r>
                    </a:p>
                  </a:txBody>
                  <a:tcPr anchor="ctr">
                    <a:lnL w="12700" cap="flat" cmpd="sng" algn="ctr">
                      <a:solidFill>
                        <a:srgbClr val="002060"/>
                      </a:solidFill>
                      <a:prstDash val="dot"/>
                      <a:round/>
                      <a:headEnd type="none" w="med" len="med"/>
                      <a:tailEnd type="none" w="med" len="med"/>
                    </a:lnL>
                    <a:lnR w="12700" cap="flat" cmpd="sng" algn="ctr">
                      <a:solidFill>
                        <a:srgbClr val="002060"/>
                      </a:solidFill>
                      <a:prstDash val="dot"/>
                      <a:round/>
                      <a:headEnd type="none" w="med" len="med"/>
                      <a:tailEnd type="none" w="med" len="med"/>
                    </a:lnR>
                    <a:lnT w="12700" cap="flat" cmpd="sng" algn="ctr">
                      <a:solidFill>
                        <a:srgbClr val="002060"/>
                      </a:solidFill>
                      <a:prstDash val="dot"/>
                      <a:round/>
                      <a:headEnd type="none" w="med" len="med"/>
                      <a:tailEnd type="none" w="med" len="med"/>
                    </a:lnT>
                    <a:lnB w="12700" cap="flat" cmpd="sng" algn="ctr">
                      <a:solidFill>
                        <a:srgbClr val="002060"/>
                      </a:solidFill>
                      <a:prstDash val="dot"/>
                      <a:round/>
                      <a:headEnd type="none" w="med" len="med"/>
                      <a:tailEnd type="none" w="med" len="med"/>
                    </a:lnB>
                  </a:tcPr>
                </a:tc>
                <a:tc>
                  <a:txBody>
                    <a:bodyPr/>
                    <a:lstStyle/>
                    <a:p>
                      <a:endParaRPr lang="en-GB" sz="2400" dirty="0">
                        <a:solidFill>
                          <a:srgbClr val="002060"/>
                        </a:solidFill>
                        <a:latin typeface="Century Gothic" panose="020B0502020202020204" pitchFamily="34" charset="0"/>
                      </a:endParaRPr>
                    </a:p>
                  </a:txBody>
                  <a:tcPr anchor="ctr">
                    <a:lnL w="12700" cap="flat" cmpd="sng" algn="ctr">
                      <a:solidFill>
                        <a:srgbClr val="002060"/>
                      </a:solidFill>
                      <a:prstDash val="dot"/>
                      <a:round/>
                      <a:headEnd type="none" w="med" len="med"/>
                      <a:tailEnd type="none" w="med" len="med"/>
                    </a:lnL>
                    <a:lnR w="12700" cap="flat" cmpd="sng" algn="ctr">
                      <a:solidFill>
                        <a:srgbClr val="002060"/>
                      </a:solidFill>
                      <a:prstDash val="dot"/>
                      <a:round/>
                      <a:headEnd type="none" w="med" len="med"/>
                      <a:tailEnd type="none" w="med" len="med"/>
                    </a:lnR>
                    <a:lnT w="12700" cap="flat" cmpd="sng" algn="ctr">
                      <a:solidFill>
                        <a:srgbClr val="002060"/>
                      </a:solidFill>
                      <a:prstDash val="dot"/>
                      <a:round/>
                      <a:headEnd type="none" w="med" len="med"/>
                      <a:tailEnd type="none" w="med" len="med"/>
                    </a:lnT>
                    <a:lnB w="12700" cap="flat" cmpd="sng" algn="ctr">
                      <a:solidFill>
                        <a:srgbClr val="002060"/>
                      </a:solidFill>
                      <a:prstDash val="dot"/>
                      <a:round/>
                      <a:headEnd type="none" w="med" len="med"/>
                      <a:tailEnd type="none" w="med" len="med"/>
                    </a:lnB>
                  </a:tcPr>
                </a:tc>
                <a:tc>
                  <a:txBody>
                    <a:bodyPr/>
                    <a:lstStyle/>
                    <a:p>
                      <a:endParaRPr lang="en-GB" sz="2400" dirty="0">
                        <a:solidFill>
                          <a:srgbClr val="002060"/>
                        </a:solidFill>
                        <a:latin typeface="Century Gothic" panose="020B0502020202020204" pitchFamily="34" charset="0"/>
                      </a:endParaRPr>
                    </a:p>
                  </a:txBody>
                  <a:tcPr anchor="ctr">
                    <a:lnL w="12700" cap="flat" cmpd="sng" algn="ctr">
                      <a:solidFill>
                        <a:srgbClr val="002060"/>
                      </a:solidFill>
                      <a:prstDash val="dot"/>
                      <a:round/>
                      <a:headEnd type="none" w="med" len="med"/>
                      <a:tailEnd type="none" w="med" len="med"/>
                    </a:lnL>
                    <a:lnR w="12700" cap="flat" cmpd="sng" algn="ctr">
                      <a:solidFill>
                        <a:srgbClr val="002060"/>
                      </a:solidFill>
                      <a:prstDash val="dot"/>
                      <a:round/>
                      <a:headEnd type="none" w="med" len="med"/>
                      <a:tailEnd type="none" w="med" len="med"/>
                    </a:lnR>
                    <a:lnT w="12700" cap="flat" cmpd="sng" algn="ctr">
                      <a:solidFill>
                        <a:srgbClr val="002060"/>
                      </a:solidFill>
                      <a:prstDash val="dot"/>
                      <a:round/>
                      <a:headEnd type="none" w="med" len="med"/>
                      <a:tailEnd type="none" w="med" len="med"/>
                    </a:lnT>
                    <a:lnB w="12700" cap="flat" cmpd="sng" algn="ctr">
                      <a:solidFill>
                        <a:srgbClr val="002060"/>
                      </a:solidFill>
                      <a:prstDash val="dot"/>
                      <a:round/>
                      <a:headEnd type="none" w="med" len="med"/>
                      <a:tailEnd type="none" w="med" len="med"/>
                    </a:lnB>
                  </a:tcPr>
                </a:tc>
                <a:extLst>
                  <a:ext uri="{0D108BD9-81ED-4DB2-BD59-A6C34878D82A}">
                    <a16:rowId xmlns:a16="http://schemas.microsoft.com/office/drawing/2014/main" val="2380750320"/>
                  </a:ext>
                </a:extLst>
              </a:tr>
              <a:tr h="572065">
                <a:tc>
                  <a:txBody>
                    <a:bodyPr/>
                    <a:lstStyle/>
                    <a:p>
                      <a:r>
                        <a:rPr lang="en-GB" sz="2400" dirty="0">
                          <a:solidFill>
                            <a:srgbClr val="002060"/>
                          </a:solidFill>
                          <a:latin typeface="Century Gothic" panose="020B0502020202020204" pitchFamily="34" charset="0"/>
                        </a:rPr>
                        <a:t> </a:t>
                      </a:r>
                      <a:r>
                        <a:rPr lang="en-GB" sz="2400" dirty="0" err="1">
                          <a:solidFill>
                            <a:srgbClr val="002060"/>
                          </a:solidFill>
                          <a:latin typeface="Century Gothic" panose="020B0502020202020204" pitchFamily="34" charset="0"/>
                        </a:rPr>
                        <a:t>Odian</a:t>
                      </a:r>
                      <a:r>
                        <a:rPr lang="en-GB" sz="2400" dirty="0">
                          <a:solidFill>
                            <a:srgbClr val="002060"/>
                          </a:solidFill>
                          <a:latin typeface="Century Gothic" panose="020B0502020202020204" pitchFamily="34" charset="0"/>
                        </a:rPr>
                        <a:t> mandar </a:t>
                      </a:r>
                      <a:r>
                        <a:rPr lang="en-GB" sz="2400" dirty="0" err="1">
                          <a:solidFill>
                            <a:srgbClr val="002060"/>
                          </a:solidFill>
                          <a:latin typeface="Century Gothic" panose="020B0502020202020204" pitchFamily="34" charset="0"/>
                        </a:rPr>
                        <a:t>mensajes</a:t>
                      </a:r>
                      <a:r>
                        <a:rPr lang="en-GB" sz="2400" dirty="0">
                          <a:solidFill>
                            <a:srgbClr val="002060"/>
                          </a:solidFill>
                          <a:latin typeface="Century Gothic" panose="020B0502020202020204" pitchFamily="34" charset="0"/>
                        </a:rPr>
                        <a:t>. </a:t>
                      </a:r>
                    </a:p>
                  </a:txBody>
                  <a:tcPr anchor="ctr">
                    <a:lnL w="12700" cap="flat" cmpd="sng" algn="ctr">
                      <a:solidFill>
                        <a:srgbClr val="002060"/>
                      </a:solidFill>
                      <a:prstDash val="dot"/>
                      <a:round/>
                      <a:headEnd type="none" w="med" len="med"/>
                      <a:tailEnd type="none" w="med" len="med"/>
                    </a:lnL>
                    <a:lnR w="12700" cap="flat" cmpd="sng" algn="ctr">
                      <a:solidFill>
                        <a:srgbClr val="002060"/>
                      </a:solidFill>
                      <a:prstDash val="dot"/>
                      <a:round/>
                      <a:headEnd type="none" w="med" len="med"/>
                      <a:tailEnd type="none" w="med" len="med"/>
                    </a:lnR>
                    <a:lnT w="12700" cap="flat" cmpd="sng" algn="ctr">
                      <a:solidFill>
                        <a:srgbClr val="002060"/>
                      </a:solidFill>
                      <a:prstDash val="dot"/>
                      <a:round/>
                      <a:headEnd type="none" w="med" len="med"/>
                      <a:tailEnd type="none" w="med" len="med"/>
                    </a:lnT>
                    <a:lnB w="12700" cap="flat" cmpd="sng" algn="ctr">
                      <a:solidFill>
                        <a:srgbClr val="002060"/>
                      </a:solidFill>
                      <a:prstDash val="dot"/>
                      <a:round/>
                      <a:headEnd type="none" w="med" len="med"/>
                      <a:tailEnd type="none" w="med" len="med"/>
                    </a:lnB>
                  </a:tcPr>
                </a:tc>
                <a:tc>
                  <a:txBody>
                    <a:bodyPr/>
                    <a:lstStyle/>
                    <a:p>
                      <a:endParaRPr lang="en-GB" sz="2400" dirty="0">
                        <a:solidFill>
                          <a:srgbClr val="002060"/>
                        </a:solidFill>
                        <a:latin typeface="Century Gothic" panose="020B0502020202020204" pitchFamily="34" charset="0"/>
                      </a:endParaRPr>
                    </a:p>
                  </a:txBody>
                  <a:tcPr anchor="ctr">
                    <a:lnL w="12700" cap="flat" cmpd="sng" algn="ctr">
                      <a:solidFill>
                        <a:srgbClr val="002060"/>
                      </a:solidFill>
                      <a:prstDash val="dot"/>
                      <a:round/>
                      <a:headEnd type="none" w="med" len="med"/>
                      <a:tailEnd type="none" w="med" len="med"/>
                    </a:lnL>
                    <a:lnR w="12700" cap="flat" cmpd="sng" algn="ctr">
                      <a:solidFill>
                        <a:srgbClr val="002060"/>
                      </a:solidFill>
                      <a:prstDash val="dot"/>
                      <a:round/>
                      <a:headEnd type="none" w="med" len="med"/>
                      <a:tailEnd type="none" w="med" len="med"/>
                    </a:lnR>
                    <a:lnT w="12700" cap="flat" cmpd="sng" algn="ctr">
                      <a:solidFill>
                        <a:srgbClr val="002060"/>
                      </a:solidFill>
                      <a:prstDash val="dot"/>
                      <a:round/>
                      <a:headEnd type="none" w="med" len="med"/>
                      <a:tailEnd type="none" w="med" len="med"/>
                    </a:lnT>
                    <a:lnB w="12700" cap="flat" cmpd="sng" algn="ctr">
                      <a:solidFill>
                        <a:srgbClr val="002060"/>
                      </a:solidFill>
                      <a:prstDash val="dot"/>
                      <a:round/>
                      <a:headEnd type="none" w="med" len="med"/>
                      <a:tailEnd type="none" w="med" len="med"/>
                    </a:lnB>
                  </a:tcPr>
                </a:tc>
                <a:tc>
                  <a:txBody>
                    <a:bodyPr/>
                    <a:lstStyle/>
                    <a:p>
                      <a:endParaRPr lang="en-GB" sz="2400" dirty="0">
                        <a:solidFill>
                          <a:srgbClr val="002060"/>
                        </a:solidFill>
                        <a:latin typeface="Century Gothic" panose="020B0502020202020204" pitchFamily="34" charset="0"/>
                      </a:endParaRPr>
                    </a:p>
                  </a:txBody>
                  <a:tcPr anchor="ctr">
                    <a:lnL w="12700" cap="flat" cmpd="sng" algn="ctr">
                      <a:solidFill>
                        <a:srgbClr val="002060"/>
                      </a:solidFill>
                      <a:prstDash val="dot"/>
                      <a:round/>
                      <a:headEnd type="none" w="med" len="med"/>
                      <a:tailEnd type="none" w="med" len="med"/>
                    </a:lnL>
                    <a:lnR w="12700" cap="flat" cmpd="sng" algn="ctr">
                      <a:solidFill>
                        <a:srgbClr val="002060"/>
                      </a:solidFill>
                      <a:prstDash val="dot"/>
                      <a:round/>
                      <a:headEnd type="none" w="med" len="med"/>
                      <a:tailEnd type="none" w="med" len="med"/>
                    </a:lnR>
                    <a:lnT w="12700" cap="flat" cmpd="sng" algn="ctr">
                      <a:solidFill>
                        <a:srgbClr val="002060"/>
                      </a:solidFill>
                      <a:prstDash val="dot"/>
                      <a:round/>
                      <a:headEnd type="none" w="med" len="med"/>
                      <a:tailEnd type="none" w="med" len="med"/>
                    </a:lnT>
                    <a:lnB w="12700" cap="flat" cmpd="sng" algn="ctr">
                      <a:solidFill>
                        <a:srgbClr val="002060"/>
                      </a:solidFill>
                      <a:prstDash val="dot"/>
                      <a:round/>
                      <a:headEnd type="none" w="med" len="med"/>
                      <a:tailEnd type="none" w="med" len="med"/>
                    </a:lnB>
                  </a:tcPr>
                </a:tc>
                <a:extLst>
                  <a:ext uri="{0D108BD9-81ED-4DB2-BD59-A6C34878D82A}">
                    <a16:rowId xmlns:a16="http://schemas.microsoft.com/office/drawing/2014/main" val="620762242"/>
                  </a:ext>
                </a:extLst>
              </a:tr>
            </a:tbl>
          </a:graphicData>
        </a:graphic>
      </p:graphicFrame>
      <p:sp>
        <p:nvSpPr>
          <p:cNvPr id="2" name="Title 1">
            <a:extLst>
              <a:ext uri="{FF2B5EF4-FFF2-40B4-BE49-F238E27FC236}">
                <a16:creationId xmlns:a16="http://schemas.microsoft.com/office/drawing/2014/main" id="{9E5D7D67-0354-4144-9687-63666CDEA2E4}"/>
              </a:ext>
            </a:extLst>
          </p:cNvPr>
          <p:cNvSpPr>
            <a:spLocks noGrp="1"/>
          </p:cNvSpPr>
          <p:nvPr>
            <p:ph type="title"/>
          </p:nvPr>
        </p:nvSpPr>
        <p:spPr>
          <a:xfrm>
            <a:off x="644541" y="87041"/>
            <a:ext cx="2237996" cy="582075"/>
          </a:xfrm>
        </p:spPr>
        <p:txBody>
          <a:bodyPr>
            <a:normAutofit/>
          </a:bodyPr>
          <a:lstStyle/>
          <a:p>
            <a:r>
              <a:rPr lang="en-GB" sz="2800" b="1" dirty="0">
                <a:solidFill>
                  <a:srgbClr val="002060"/>
                </a:solidFill>
                <a:latin typeface="Century Gothic" panose="020B0502020202020204" pitchFamily="34" charset="0"/>
                <a:ea typeface="Century Gothic"/>
                <a:cs typeface="Century Gothic"/>
                <a:sym typeface="Century Gothic"/>
              </a:rPr>
              <a:t>Follow up 4 </a:t>
            </a:r>
            <a:endParaRPr lang="en-GB" sz="2800" dirty="0">
              <a:latin typeface="Century Gothic" panose="020B0502020202020204" pitchFamily="34" charset="0"/>
            </a:endParaRPr>
          </a:p>
        </p:txBody>
      </p:sp>
      <p:sp>
        <p:nvSpPr>
          <p:cNvPr id="27" name="Rectangle 26">
            <a:extLst>
              <a:ext uri="{FF2B5EF4-FFF2-40B4-BE49-F238E27FC236}">
                <a16:creationId xmlns:a16="http://schemas.microsoft.com/office/drawing/2014/main" id="{3EE4D79E-63D1-79CB-F179-B91C4D4278F9}"/>
              </a:ext>
            </a:extLst>
          </p:cNvPr>
          <p:cNvSpPr/>
          <p:nvPr/>
        </p:nvSpPr>
        <p:spPr>
          <a:xfrm>
            <a:off x="-239989" y="6858000"/>
            <a:ext cx="8315042" cy="461665"/>
          </a:xfrm>
          <a:prstGeom prst="rect">
            <a:avLst/>
          </a:prstGeom>
        </p:spPr>
        <p:txBody>
          <a:bodyPr wrap="square">
            <a:spAutoFit/>
          </a:bodyPr>
          <a:lstStyle/>
          <a:p>
            <a:pPr>
              <a:spcBef>
                <a:spcPct val="50000"/>
              </a:spcBef>
            </a:pPr>
            <a:endParaRPr lang="en-GB" sz="2400" dirty="0">
              <a:solidFill>
                <a:srgbClr val="002060"/>
              </a:solidFill>
              <a:latin typeface="Century Gothic" panose="020B0502020202020204" pitchFamily="34" charset="0"/>
              <a:cs typeface="Arial" charset="0"/>
            </a:endParaRPr>
          </a:p>
        </p:txBody>
      </p:sp>
      <p:sp>
        <p:nvSpPr>
          <p:cNvPr id="91" name="Speech Bubble: Rectangle with Corners Rounded 90">
            <a:hlinkClick r:id="" action="ppaction://noaction">
              <a:snd r:embed="rId3" name="T3_W7F_4.1.wav"/>
            </a:hlinkClick>
            <a:extLst>
              <a:ext uri="{FF2B5EF4-FFF2-40B4-BE49-F238E27FC236}">
                <a16:creationId xmlns:a16="http://schemas.microsoft.com/office/drawing/2014/main" id="{EE7C3119-8C71-BC7C-82BD-171BCA7E3663}"/>
              </a:ext>
            </a:extLst>
          </p:cNvPr>
          <p:cNvSpPr/>
          <p:nvPr/>
        </p:nvSpPr>
        <p:spPr>
          <a:xfrm>
            <a:off x="1439957" y="721932"/>
            <a:ext cx="8618443" cy="609387"/>
          </a:xfrm>
          <a:prstGeom prst="wedgeRoundRectCallout">
            <a:avLst>
              <a:gd name="adj1" fmla="val -53155"/>
              <a:gd name="adj2" fmla="val 25196"/>
              <a:gd name="adj3" fmla="val 16667"/>
            </a:avLst>
          </a:prstGeom>
          <a:noFill/>
          <a:ln w="571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a:ea typeface="+mn-ea"/>
              <a:cs typeface="+mn-cs"/>
            </a:endParaRPr>
          </a:p>
        </p:txBody>
      </p:sp>
      <p:sp>
        <p:nvSpPr>
          <p:cNvPr id="92" name="TextBox 91">
            <a:hlinkClick r:id="" action="ppaction://noaction">
              <a:snd r:embed="rId3" name="T3_W7F_4.1.wav"/>
            </a:hlinkClick>
            <a:extLst>
              <a:ext uri="{FF2B5EF4-FFF2-40B4-BE49-F238E27FC236}">
                <a16:creationId xmlns:a16="http://schemas.microsoft.com/office/drawing/2014/main" id="{FEEE2E7A-16C7-0BFA-A9F2-BDEEA96C7E46}"/>
              </a:ext>
            </a:extLst>
          </p:cNvPr>
          <p:cNvSpPr txBox="1"/>
          <p:nvPr/>
        </p:nvSpPr>
        <p:spPr>
          <a:xfrm>
            <a:off x="1551484" y="731278"/>
            <a:ext cx="8983994" cy="523220"/>
          </a:xfrm>
          <a:prstGeom prst="rect">
            <a:avLst/>
          </a:prstGeom>
          <a:noFill/>
          <a:ln>
            <a:no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Lee las frases. ¿Son ‘</a:t>
            </a:r>
            <a:r>
              <a:rPr lang="en-GB" sz="2800" dirty="0">
                <a:solidFill>
                  <a:srgbClr val="002060"/>
                </a:solidFill>
                <a:latin typeface="Century Gothic" panose="020B0502020202020204" pitchFamily="34" charset="0"/>
              </a:rPr>
              <a:t>they</a:t>
            </a:r>
            <a:r>
              <a:rPr kumimoji="0" lang="en-GB" sz="280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 o ‘we’?</a:t>
            </a:r>
          </a:p>
        </p:txBody>
      </p:sp>
      <p:pic>
        <p:nvPicPr>
          <p:cNvPr id="93" name="Graphic 92" descr="Teacher">
            <a:extLst>
              <a:ext uri="{FF2B5EF4-FFF2-40B4-BE49-F238E27FC236}">
                <a16:creationId xmlns:a16="http://schemas.microsoft.com/office/drawing/2014/main" id="{CAB0ECE2-00B8-1870-0568-EDEED77BA71B}"/>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97899" y="701465"/>
            <a:ext cx="914400" cy="914400"/>
          </a:xfrm>
          <a:prstGeom prst="rect">
            <a:avLst/>
          </a:prstGeom>
        </p:spPr>
      </p:pic>
      <p:pic>
        <p:nvPicPr>
          <p:cNvPr id="98" name="Google Shape;282;p13" descr="Reading, Book, Symbol, Icon, Reader, Man">
            <a:extLst>
              <a:ext uri="{FF2B5EF4-FFF2-40B4-BE49-F238E27FC236}">
                <a16:creationId xmlns:a16="http://schemas.microsoft.com/office/drawing/2014/main" id="{39D0026E-DE73-60B6-5958-8F36F6ABCEAD}"/>
              </a:ext>
            </a:extLst>
          </p:cNvPr>
          <p:cNvPicPr preferRelativeResize="0"/>
          <p:nvPr/>
        </p:nvPicPr>
        <p:blipFill rotWithShape="1">
          <a:blip r:embed="rId6">
            <a:alphaModFix/>
            <a:duotone>
              <a:schemeClr val="accent6">
                <a:shade val="45000"/>
                <a:satMod val="135000"/>
              </a:schemeClr>
              <a:prstClr val="white"/>
            </a:duotone>
            <a:extLst>
              <a:ext uri="{BEBA8EAE-BF5A-486C-A8C5-ECC9F3942E4B}">
                <a14:imgProps xmlns:a14="http://schemas.microsoft.com/office/drawing/2010/main">
                  <a14:imgLayer r:embed="rId7">
                    <a14:imgEffect>
                      <a14:artisticPaintStrokes/>
                    </a14:imgEffect>
                  </a14:imgLayer>
                </a14:imgProps>
              </a:ext>
            </a:extLst>
          </a:blip>
          <a:srcRect/>
          <a:stretch/>
        </p:blipFill>
        <p:spPr>
          <a:xfrm>
            <a:off x="11232568" y="158344"/>
            <a:ext cx="782801" cy="782801"/>
          </a:xfrm>
          <a:prstGeom prst="roundRect">
            <a:avLst/>
          </a:prstGeom>
          <a:solidFill>
            <a:srgbClr val="92D050"/>
          </a:solidFill>
          <a:ln>
            <a:noFill/>
          </a:ln>
        </p:spPr>
      </p:pic>
      <p:sp>
        <p:nvSpPr>
          <p:cNvPr id="99" name="Title 1">
            <a:extLst>
              <a:ext uri="{FF2B5EF4-FFF2-40B4-BE49-F238E27FC236}">
                <a16:creationId xmlns:a16="http://schemas.microsoft.com/office/drawing/2014/main" id="{646C9FDA-A1DD-7DC8-23F3-1FE192A1F1A1}"/>
              </a:ext>
            </a:extLst>
          </p:cNvPr>
          <p:cNvSpPr txBox="1">
            <a:spLocks/>
          </p:cNvSpPr>
          <p:nvPr/>
        </p:nvSpPr>
        <p:spPr>
          <a:xfrm>
            <a:off x="11300458" y="966425"/>
            <a:ext cx="657080" cy="400110"/>
          </a:xfrm>
          <a:prstGeom prst="rect">
            <a:avLst/>
          </a:prstGeom>
          <a:solidFill>
            <a:srgbClr val="92D050"/>
          </a:solidFill>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2000" b="1">
                <a:solidFill>
                  <a:schemeClr val="bg1"/>
                </a:solidFill>
                <a:latin typeface="Century Gothic" panose="020B0502020202020204" pitchFamily="34" charset="0"/>
              </a:rPr>
              <a:t>leer</a:t>
            </a:r>
            <a:endParaRPr lang="en-GB" sz="2000" b="1" dirty="0">
              <a:solidFill>
                <a:schemeClr val="bg1"/>
              </a:solidFill>
              <a:latin typeface="Century Gothic" panose="020B0502020202020204" pitchFamily="34" charset="0"/>
            </a:endParaRPr>
          </a:p>
        </p:txBody>
      </p:sp>
      <p:sp>
        <p:nvSpPr>
          <p:cNvPr id="50" name="TextBox 49">
            <a:extLst>
              <a:ext uri="{FF2B5EF4-FFF2-40B4-BE49-F238E27FC236}">
                <a16:creationId xmlns:a16="http://schemas.microsoft.com/office/drawing/2014/main" id="{C97D82F9-CAE7-198E-F944-E415C95A2C89}"/>
              </a:ext>
            </a:extLst>
          </p:cNvPr>
          <p:cNvSpPr txBox="1"/>
          <p:nvPr/>
        </p:nvSpPr>
        <p:spPr>
          <a:xfrm>
            <a:off x="10383378" y="6495970"/>
            <a:ext cx="1808622" cy="369332"/>
          </a:xfrm>
          <a:prstGeom prst="rect">
            <a:avLst/>
          </a:prstGeom>
          <a:solidFill>
            <a:srgbClr val="C2E49C"/>
          </a:solidFill>
        </p:spPr>
        <p:txBody>
          <a:bodyPr wrap="square">
            <a:spAutoFit/>
          </a:bodyPr>
          <a:lstStyle/>
          <a:p>
            <a:r>
              <a:rPr lang="en-GB" sz="1800" b="1" dirty="0">
                <a:solidFill>
                  <a:srgbClr val="002060"/>
                </a:solidFill>
                <a:latin typeface="Century Gothic" panose="020B0502020202020204" pitchFamily="34" charset="0"/>
              </a:rPr>
              <a:t>sus</a:t>
            </a:r>
            <a:r>
              <a:rPr lang="en-GB" sz="1800" dirty="0">
                <a:solidFill>
                  <a:srgbClr val="002060"/>
                </a:solidFill>
                <a:latin typeface="Century Gothic" panose="020B0502020202020204" pitchFamily="34" charset="0"/>
              </a:rPr>
              <a:t> = their (pl)</a:t>
            </a:r>
            <a:endParaRPr lang="en-GB" dirty="0"/>
          </a:p>
        </p:txBody>
      </p:sp>
      <p:pic>
        <p:nvPicPr>
          <p:cNvPr id="11" name="Picture 10">
            <a:extLst>
              <a:ext uri="{FF2B5EF4-FFF2-40B4-BE49-F238E27FC236}">
                <a16:creationId xmlns:a16="http://schemas.microsoft.com/office/drawing/2014/main" id="{6C4C8341-CB5D-08D6-0CD6-763182C81032}"/>
              </a:ext>
            </a:extLst>
          </p:cNvPr>
          <p:cNvPicPr>
            <a:picLocks noChangeAspect="1"/>
          </p:cNvPicPr>
          <p:nvPr/>
        </p:nvPicPr>
        <p:blipFill>
          <a:blip r:embed="rId8"/>
          <a:stretch>
            <a:fillRect/>
          </a:stretch>
        </p:blipFill>
        <p:spPr>
          <a:xfrm>
            <a:off x="8639209" y="1671621"/>
            <a:ext cx="916494" cy="454330"/>
          </a:xfrm>
          <a:prstGeom prst="rect">
            <a:avLst/>
          </a:prstGeom>
        </p:spPr>
      </p:pic>
      <p:sp>
        <p:nvSpPr>
          <p:cNvPr id="54" name="Rectangle 53">
            <a:hlinkClick r:id="" action="ppaction://noaction">
              <a:snd r:embed="rId9" name="T3_W7F_4.2.wav"/>
            </a:hlinkClick>
            <a:extLst>
              <a:ext uri="{FF2B5EF4-FFF2-40B4-BE49-F238E27FC236}">
                <a16:creationId xmlns:a16="http://schemas.microsoft.com/office/drawing/2014/main" id="{A36F1108-564A-AF04-0036-36F6D563F776}"/>
              </a:ext>
            </a:extLst>
          </p:cNvPr>
          <p:cNvSpPr/>
          <p:nvPr/>
        </p:nvSpPr>
        <p:spPr>
          <a:xfrm>
            <a:off x="235374" y="2258531"/>
            <a:ext cx="396467" cy="420450"/>
          </a:xfrm>
          <a:prstGeom prst="rect">
            <a:avLst/>
          </a:prstGeom>
          <a:solidFill>
            <a:srgbClr val="1D9A78"/>
          </a:solidFill>
          <a:ln w="19050">
            <a:solidFill>
              <a:srgbClr val="1F785F"/>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200" b="1" dirty="0">
                <a:latin typeface="Century Gothic" panose="020B0502020202020204" pitchFamily="34" charset="0"/>
              </a:rPr>
              <a:t>E</a:t>
            </a:r>
          </a:p>
        </p:txBody>
      </p:sp>
      <p:sp>
        <p:nvSpPr>
          <p:cNvPr id="55" name="Rectangle 54">
            <a:hlinkClick r:id="" action="ppaction://noaction">
              <a:snd r:embed="rId10" name="T3_W7F_4.4.wav"/>
            </a:hlinkClick>
            <a:extLst>
              <a:ext uri="{FF2B5EF4-FFF2-40B4-BE49-F238E27FC236}">
                <a16:creationId xmlns:a16="http://schemas.microsoft.com/office/drawing/2014/main" id="{D06F9C1B-4D7E-8D12-DD0A-94F51116F311}"/>
              </a:ext>
            </a:extLst>
          </p:cNvPr>
          <p:cNvSpPr/>
          <p:nvPr/>
        </p:nvSpPr>
        <p:spPr>
          <a:xfrm>
            <a:off x="235374" y="3404044"/>
            <a:ext cx="396467" cy="420450"/>
          </a:xfrm>
          <a:prstGeom prst="rect">
            <a:avLst/>
          </a:prstGeom>
          <a:solidFill>
            <a:srgbClr val="1D9A78"/>
          </a:solidFill>
          <a:ln w="19050">
            <a:solidFill>
              <a:srgbClr val="1F785F"/>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200" b="1" dirty="0">
                <a:latin typeface="Century Gothic" panose="020B0502020202020204" pitchFamily="34" charset="0"/>
              </a:rPr>
              <a:t>2</a:t>
            </a:r>
          </a:p>
        </p:txBody>
      </p:sp>
      <p:sp>
        <p:nvSpPr>
          <p:cNvPr id="56" name="Rectangle 55">
            <a:hlinkClick r:id="" action="ppaction://noaction">
              <a:snd r:embed="rId11" name="T3_W7F_4.5.wav"/>
            </a:hlinkClick>
            <a:extLst>
              <a:ext uri="{FF2B5EF4-FFF2-40B4-BE49-F238E27FC236}">
                <a16:creationId xmlns:a16="http://schemas.microsoft.com/office/drawing/2014/main" id="{45399491-288E-C250-CCA1-AF29AA01EC04}"/>
              </a:ext>
            </a:extLst>
          </p:cNvPr>
          <p:cNvSpPr/>
          <p:nvPr/>
        </p:nvSpPr>
        <p:spPr>
          <a:xfrm>
            <a:off x="235374" y="3951008"/>
            <a:ext cx="396467" cy="420450"/>
          </a:xfrm>
          <a:prstGeom prst="rect">
            <a:avLst/>
          </a:prstGeom>
          <a:solidFill>
            <a:srgbClr val="1D9A78"/>
          </a:solidFill>
          <a:ln w="19050">
            <a:solidFill>
              <a:srgbClr val="1F785F"/>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200" b="1" dirty="0">
                <a:latin typeface="Century Gothic" panose="020B0502020202020204" pitchFamily="34" charset="0"/>
              </a:rPr>
              <a:t>3</a:t>
            </a:r>
          </a:p>
        </p:txBody>
      </p:sp>
      <p:sp>
        <p:nvSpPr>
          <p:cNvPr id="57" name="Rectangle 56">
            <a:hlinkClick r:id="" action="ppaction://noaction">
              <a:snd r:embed="rId12" name="T3_W7F_4.3.wav"/>
            </a:hlinkClick>
            <a:extLst>
              <a:ext uri="{FF2B5EF4-FFF2-40B4-BE49-F238E27FC236}">
                <a16:creationId xmlns:a16="http://schemas.microsoft.com/office/drawing/2014/main" id="{FD021F42-84B6-0DB3-EF77-1FFD9C094487}"/>
              </a:ext>
            </a:extLst>
          </p:cNvPr>
          <p:cNvSpPr/>
          <p:nvPr/>
        </p:nvSpPr>
        <p:spPr>
          <a:xfrm>
            <a:off x="235374" y="2839531"/>
            <a:ext cx="396467" cy="420450"/>
          </a:xfrm>
          <a:prstGeom prst="rect">
            <a:avLst/>
          </a:prstGeom>
          <a:solidFill>
            <a:srgbClr val="1D9A78"/>
          </a:solidFill>
          <a:ln w="19050">
            <a:solidFill>
              <a:srgbClr val="1F785F"/>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200" b="1" dirty="0">
                <a:latin typeface="Century Gothic" panose="020B0502020202020204" pitchFamily="34" charset="0"/>
              </a:rPr>
              <a:t>1</a:t>
            </a:r>
          </a:p>
        </p:txBody>
      </p:sp>
      <p:sp>
        <p:nvSpPr>
          <p:cNvPr id="58" name="Rectangle 57">
            <a:hlinkClick r:id="" action="ppaction://noaction">
              <a:snd r:embed="rId13" name="T3_W7F_4.6.wav"/>
            </a:hlinkClick>
            <a:extLst>
              <a:ext uri="{FF2B5EF4-FFF2-40B4-BE49-F238E27FC236}">
                <a16:creationId xmlns:a16="http://schemas.microsoft.com/office/drawing/2014/main" id="{41C7ED33-B20D-2A64-C3ED-DDD84AEF6F52}"/>
              </a:ext>
            </a:extLst>
          </p:cNvPr>
          <p:cNvSpPr/>
          <p:nvPr/>
        </p:nvSpPr>
        <p:spPr>
          <a:xfrm>
            <a:off x="221697" y="4550040"/>
            <a:ext cx="396467" cy="420450"/>
          </a:xfrm>
          <a:prstGeom prst="rect">
            <a:avLst/>
          </a:prstGeom>
          <a:solidFill>
            <a:srgbClr val="1D9A78"/>
          </a:solidFill>
          <a:ln w="19050">
            <a:solidFill>
              <a:srgbClr val="1F785F"/>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200" b="1" dirty="0">
                <a:latin typeface="Century Gothic" panose="020B0502020202020204" pitchFamily="34" charset="0"/>
              </a:rPr>
              <a:t>4</a:t>
            </a:r>
          </a:p>
        </p:txBody>
      </p:sp>
      <p:sp>
        <p:nvSpPr>
          <p:cNvPr id="59" name="Rectangle 58">
            <a:hlinkClick r:id="" action="ppaction://noaction">
              <a:snd r:embed="rId14" name="T3_W7F_4.7.wav"/>
            </a:hlinkClick>
            <a:extLst>
              <a:ext uri="{FF2B5EF4-FFF2-40B4-BE49-F238E27FC236}">
                <a16:creationId xmlns:a16="http://schemas.microsoft.com/office/drawing/2014/main" id="{989AADEA-A867-81F8-35C4-374EA2E8BDDD}"/>
              </a:ext>
            </a:extLst>
          </p:cNvPr>
          <p:cNvSpPr/>
          <p:nvPr/>
        </p:nvSpPr>
        <p:spPr>
          <a:xfrm>
            <a:off x="235374" y="5114491"/>
            <a:ext cx="396467" cy="420450"/>
          </a:xfrm>
          <a:prstGeom prst="rect">
            <a:avLst/>
          </a:prstGeom>
          <a:solidFill>
            <a:srgbClr val="1D9A78"/>
          </a:solidFill>
          <a:ln w="19050">
            <a:solidFill>
              <a:srgbClr val="1F785F"/>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200" b="1" dirty="0">
                <a:latin typeface="Century Gothic" panose="020B0502020202020204" pitchFamily="34" charset="0"/>
              </a:rPr>
              <a:t>5</a:t>
            </a:r>
          </a:p>
        </p:txBody>
      </p:sp>
      <p:sp>
        <p:nvSpPr>
          <p:cNvPr id="60" name="Rectangle 59">
            <a:hlinkClick r:id="" action="ppaction://noaction">
              <a:snd r:embed="rId15" name="T3_W7F_4.8.wav"/>
            </a:hlinkClick>
            <a:extLst>
              <a:ext uri="{FF2B5EF4-FFF2-40B4-BE49-F238E27FC236}">
                <a16:creationId xmlns:a16="http://schemas.microsoft.com/office/drawing/2014/main" id="{29E102CB-B502-205A-28DF-0DEC19B625BA}"/>
              </a:ext>
            </a:extLst>
          </p:cNvPr>
          <p:cNvSpPr/>
          <p:nvPr/>
        </p:nvSpPr>
        <p:spPr>
          <a:xfrm>
            <a:off x="235374" y="5694517"/>
            <a:ext cx="396467" cy="420450"/>
          </a:xfrm>
          <a:prstGeom prst="rect">
            <a:avLst/>
          </a:prstGeom>
          <a:solidFill>
            <a:srgbClr val="1D9A78"/>
          </a:solidFill>
          <a:ln w="19050">
            <a:solidFill>
              <a:srgbClr val="1F785F"/>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200" b="1" dirty="0">
                <a:latin typeface="Century Gothic" panose="020B0502020202020204" pitchFamily="34" charset="0"/>
              </a:rPr>
              <a:t>6</a:t>
            </a:r>
          </a:p>
        </p:txBody>
      </p:sp>
      <p:sp>
        <p:nvSpPr>
          <p:cNvPr id="77" name="TextBox 76">
            <a:extLst>
              <a:ext uri="{FF2B5EF4-FFF2-40B4-BE49-F238E27FC236}">
                <a16:creationId xmlns:a16="http://schemas.microsoft.com/office/drawing/2014/main" id="{A2B072F1-8F23-7F8A-A524-EF1AEA8AC12F}"/>
              </a:ext>
            </a:extLst>
          </p:cNvPr>
          <p:cNvSpPr txBox="1"/>
          <p:nvPr/>
        </p:nvSpPr>
        <p:spPr>
          <a:xfrm>
            <a:off x="6743700" y="2282206"/>
            <a:ext cx="1168400" cy="523220"/>
          </a:xfrm>
          <a:prstGeom prst="rect">
            <a:avLst/>
          </a:prstGeom>
          <a:noFill/>
        </p:spPr>
        <p:txBody>
          <a:bodyPr wrap="square" rtlCol="0">
            <a:spAutoFit/>
          </a:bodyPr>
          <a:lstStyle/>
          <a:p>
            <a:r>
              <a:rPr lang="en-GB" sz="2800" spc="300" dirty="0">
                <a:solidFill>
                  <a:srgbClr val="92D050"/>
                </a:solidFill>
                <a:latin typeface="Segoe Print" panose="02000600000000000000" pitchFamily="2" charset="0"/>
              </a:rPr>
              <a:t>they</a:t>
            </a:r>
          </a:p>
        </p:txBody>
      </p:sp>
      <p:sp>
        <p:nvSpPr>
          <p:cNvPr id="79" name="TextBox 78">
            <a:extLst>
              <a:ext uri="{FF2B5EF4-FFF2-40B4-BE49-F238E27FC236}">
                <a16:creationId xmlns:a16="http://schemas.microsoft.com/office/drawing/2014/main" id="{AB20EE53-A214-71C0-E0E2-9CB529A40575}"/>
              </a:ext>
            </a:extLst>
          </p:cNvPr>
          <p:cNvSpPr txBox="1"/>
          <p:nvPr/>
        </p:nvSpPr>
        <p:spPr>
          <a:xfrm>
            <a:off x="8739728" y="2258531"/>
            <a:ext cx="1168400" cy="523220"/>
          </a:xfrm>
          <a:prstGeom prst="rect">
            <a:avLst/>
          </a:prstGeom>
          <a:noFill/>
        </p:spPr>
        <p:txBody>
          <a:bodyPr wrap="square" rtlCol="0">
            <a:spAutoFit/>
          </a:bodyPr>
          <a:lstStyle/>
          <a:p>
            <a:r>
              <a:rPr lang="en-GB" sz="2800" spc="300" dirty="0">
                <a:solidFill>
                  <a:srgbClr val="CC0000"/>
                </a:solidFill>
                <a:latin typeface="Segoe Print" panose="02000600000000000000" pitchFamily="2" charset="0"/>
              </a:rPr>
              <a:t>😠</a:t>
            </a:r>
          </a:p>
        </p:txBody>
      </p:sp>
      <p:sp>
        <p:nvSpPr>
          <p:cNvPr id="90" name="TextBox 89">
            <a:extLst>
              <a:ext uri="{FF2B5EF4-FFF2-40B4-BE49-F238E27FC236}">
                <a16:creationId xmlns:a16="http://schemas.microsoft.com/office/drawing/2014/main" id="{4D7DA204-CFE6-B755-311D-4457F43714B6}"/>
              </a:ext>
            </a:extLst>
          </p:cNvPr>
          <p:cNvSpPr txBox="1"/>
          <p:nvPr/>
        </p:nvSpPr>
        <p:spPr>
          <a:xfrm>
            <a:off x="6743700" y="2839531"/>
            <a:ext cx="1168400" cy="523220"/>
          </a:xfrm>
          <a:prstGeom prst="rect">
            <a:avLst/>
          </a:prstGeom>
          <a:noFill/>
        </p:spPr>
        <p:txBody>
          <a:bodyPr wrap="square" rtlCol="0">
            <a:spAutoFit/>
          </a:bodyPr>
          <a:lstStyle/>
          <a:p>
            <a:r>
              <a:rPr lang="en-GB" sz="2800" spc="300" dirty="0">
                <a:solidFill>
                  <a:srgbClr val="92D050"/>
                </a:solidFill>
                <a:latin typeface="Segoe Print" panose="02000600000000000000" pitchFamily="2" charset="0"/>
              </a:rPr>
              <a:t>we</a:t>
            </a:r>
          </a:p>
        </p:txBody>
      </p:sp>
      <p:sp>
        <p:nvSpPr>
          <p:cNvPr id="95" name="TextBox 94">
            <a:extLst>
              <a:ext uri="{FF2B5EF4-FFF2-40B4-BE49-F238E27FC236}">
                <a16:creationId xmlns:a16="http://schemas.microsoft.com/office/drawing/2014/main" id="{EC82B694-1D08-D1B5-1A52-C0AAA016030C}"/>
              </a:ext>
            </a:extLst>
          </p:cNvPr>
          <p:cNvSpPr txBox="1"/>
          <p:nvPr/>
        </p:nvSpPr>
        <p:spPr>
          <a:xfrm>
            <a:off x="8779956" y="2750631"/>
            <a:ext cx="1168400" cy="646331"/>
          </a:xfrm>
          <a:prstGeom prst="rect">
            <a:avLst/>
          </a:prstGeom>
          <a:noFill/>
        </p:spPr>
        <p:txBody>
          <a:bodyPr wrap="square" rtlCol="0">
            <a:spAutoFit/>
          </a:bodyPr>
          <a:lstStyle/>
          <a:p>
            <a:r>
              <a:rPr lang="en-GB" sz="3600" spc="300" dirty="0">
                <a:solidFill>
                  <a:srgbClr val="CC0000"/>
                </a:solidFill>
                <a:latin typeface="Segoe Print" panose="02000600000000000000" pitchFamily="2" charset="0"/>
              </a:rPr>
              <a:t>❤</a:t>
            </a:r>
          </a:p>
        </p:txBody>
      </p:sp>
      <p:sp>
        <p:nvSpPr>
          <p:cNvPr id="96" name="TextBox 95">
            <a:extLst>
              <a:ext uri="{FF2B5EF4-FFF2-40B4-BE49-F238E27FC236}">
                <a16:creationId xmlns:a16="http://schemas.microsoft.com/office/drawing/2014/main" id="{F74C5759-6CF4-46DC-12DB-12CBE41ABC73}"/>
              </a:ext>
            </a:extLst>
          </p:cNvPr>
          <p:cNvSpPr txBox="1"/>
          <p:nvPr/>
        </p:nvSpPr>
        <p:spPr>
          <a:xfrm>
            <a:off x="6769100" y="3448467"/>
            <a:ext cx="1168400" cy="523220"/>
          </a:xfrm>
          <a:prstGeom prst="rect">
            <a:avLst/>
          </a:prstGeom>
          <a:noFill/>
        </p:spPr>
        <p:txBody>
          <a:bodyPr wrap="square" rtlCol="0">
            <a:spAutoFit/>
          </a:bodyPr>
          <a:lstStyle/>
          <a:p>
            <a:r>
              <a:rPr lang="en-GB" sz="2800" spc="300" dirty="0">
                <a:solidFill>
                  <a:srgbClr val="92D050"/>
                </a:solidFill>
                <a:latin typeface="Segoe Print" panose="02000600000000000000" pitchFamily="2" charset="0"/>
              </a:rPr>
              <a:t>we</a:t>
            </a:r>
          </a:p>
        </p:txBody>
      </p:sp>
      <p:sp>
        <p:nvSpPr>
          <p:cNvPr id="102" name="TextBox 101">
            <a:extLst>
              <a:ext uri="{FF2B5EF4-FFF2-40B4-BE49-F238E27FC236}">
                <a16:creationId xmlns:a16="http://schemas.microsoft.com/office/drawing/2014/main" id="{1DAFB3FC-17D4-5A89-A49F-1BFB50FB0CA9}"/>
              </a:ext>
            </a:extLst>
          </p:cNvPr>
          <p:cNvSpPr txBox="1"/>
          <p:nvPr/>
        </p:nvSpPr>
        <p:spPr>
          <a:xfrm>
            <a:off x="8765128" y="3361292"/>
            <a:ext cx="1168400" cy="646331"/>
          </a:xfrm>
          <a:prstGeom prst="rect">
            <a:avLst/>
          </a:prstGeom>
          <a:noFill/>
        </p:spPr>
        <p:txBody>
          <a:bodyPr wrap="square" rtlCol="0">
            <a:spAutoFit/>
          </a:bodyPr>
          <a:lstStyle/>
          <a:p>
            <a:r>
              <a:rPr lang="en-GB" sz="3600" spc="300" dirty="0">
                <a:solidFill>
                  <a:srgbClr val="CC0000"/>
                </a:solidFill>
                <a:latin typeface="Segoe Print" panose="02000600000000000000" pitchFamily="2" charset="0"/>
              </a:rPr>
              <a:t>❤</a:t>
            </a:r>
          </a:p>
        </p:txBody>
      </p:sp>
      <p:sp>
        <p:nvSpPr>
          <p:cNvPr id="103" name="TextBox 102">
            <a:extLst>
              <a:ext uri="{FF2B5EF4-FFF2-40B4-BE49-F238E27FC236}">
                <a16:creationId xmlns:a16="http://schemas.microsoft.com/office/drawing/2014/main" id="{C9D4B69C-08A7-3D68-37FD-3C1A69773A2D}"/>
              </a:ext>
            </a:extLst>
          </p:cNvPr>
          <p:cNvSpPr txBox="1"/>
          <p:nvPr/>
        </p:nvSpPr>
        <p:spPr>
          <a:xfrm>
            <a:off x="6769100" y="4005792"/>
            <a:ext cx="1168400" cy="523220"/>
          </a:xfrm>
          <a:prstGeom prst="rect">
            <a:avLst/>
          </a:prstGeom>
          <a:noFill/>
        </p:spPr>
        <p:txBody>
          <a:bodyPr wrap="square" rtlCol="0">
            <a:spAutoFit/>
          </a:bodyPr>
          <a:lstStyle/>
          <a:p>
            <a:r>
              <a:rPr lang="en-GB" sz="2800" spc="300" dirty="0">
                <a:solidFill>
                  <a:srgbClr val="92D050"/>
                </a:solidFill>
                <a:latin typeface="Segoe Print" panose="02000600000000000000" pitchFamily="2" charset="0"/>
              </a:rPr>
              <a:t>they</a:t>
            </a:r>
          </a:p>
        </p:txBody>
      </p:sp>
      <p:sp>
        <p:nvSpPr>
          <p:cNvPr id="104" name="TextBox 103">
            <a:extLst>
              <a:ext uri="{FF2B5EF4-FFF2-40B4-BE49-F238E27FC236}">
                <a16:creationId xmlns:a16="http://schemas.microsoft.com/office/drawing/2014/main" id="{450A4E65-9DEE-E5CE-1124-6ABF38354182}"/>
              </a:ext>
            </a:extLst>
          </p:cNvPr>
          <p:cNvSpPr txBox="1"/>
          <p:nvPr/>
        </p:nvSpPr>
        <p:spPr>
          <a:xfrm>
            <a:off x="8805356" y="3916892"/>
            <a:ext cx="1168400" cy="523220"/>
          </a:xfrm>
          <a:prstGeom prst="rect">
            <a:avLst/>
          </a:prstGeom>
          <a:noFill/>
        </p:spPr>
        <p:txBody>
          <a:bodyPr wrap="square" rtlCol="0">
            <a:spAutoFit/>
          </a:bodyPr>
          <a:lstStyle/>
          <a:p>
            <a:r>
              <a:rPr lang="en-GB" sz="2800" spc="300" dirty="0">
                <a:solidFill>
                  <a:srgbClr val="CC0000"/>
                </a:solidFill>
                <a:latin typeface="Segoe Print" panose="02000600000000000000" pitchFamily="2" charset="0"/>
              </a:rPr>
              <a:t>😠</a:t>
            </a:r>
          </a:p>
        </p:txBody>
      </p:sp>
      <p:sp>
        <p:nvSpPr>
          <p:cNvPr id="105" name="TextBox 104">
            <a:extLst>
              <a:ext uri="{FF2B5EF4-FFF2-40B4-BE49-F238E27FC236}">
                <a16:creationId xmlns:a16="http://schemas.microsoft.com/office/drawing/2014/main" id="{EBC8F7BE-F5CC-F04A-F0DF-B7322D061242}"/>
              </a:ext>
            </a:extLst>
          </p:cNvPr>
          <p:cNvSpPr txBox="1"/>
          <p:nvPr/>
        </p:nvSpPr>
        <p:spPr>
          <a:xfrm>
            <a:off x="6769100" y="4591271"/>
            <a:ext cx="1168400" cy="523220"/>
          </a:xfrm>
          <a:prstGeom prst="rect">
            <a:avLst/>
          </a:prstGeom>
          <a:noFill/>
        </p:spPr>
        <p:txBody>
          <a:bodyPr wrap="square" rtlCol="0">
            <a:spAutoFit/>
          </a:bodyPr>
          <a:lstStyle/>
          <a:p>
            <a:r>
              <a:rPr lang="en-GB" sz="2800" spc="300" dirty="0">
                <a:solidFill>
                  <a:srgbClr val="92D050"/>
                </a:solidFill>
                <a:latin typeface="Segoe Print" panose="02000600000000000000" pitchFamily="2" charset="0"/>
              </a:rPr>
              <a:t>we</a:t>
            </a:r>
          </a:p>
        </p:txBody>
      </p:sp>
      <p:sp>
        <p:nvSpPr>
          <p:cNvPr id="106" name="TextBox 105">
            <a:extLst>
              <a:ext uri="{FF2B5EF4-FFF2-40B4-BE49-F238E27FC236}">
                <a16:creationId xmlns:a16="http://schemas.microsoft.com/office/drawing/2014/main" id="{35E5A21F-9B82-62A6-FB8F-4D2D83C62B5F}"/>
              </a:ext>
            </a:extLst>
          </p:cNvPr>
          <p:cNvSpPr txBox="1"/>
          <p:nvPr/>
        </p:nvSpPr>
        <p:spPr>
          <a:xfrm>
            <a:off x="8805356" y="4540471"/>
            <a:ext cx="1168400" cy="523220"/>
          </a:xfrm>
          <a:prstGeom prst="rect">
            <a:avLst/>
          </a:prstGeom>
          <a:noFill/>
        </p:spPr>
        <p:txBody>
          <a:bodyPr wrap="square" rtlCol="0">
            <a:spAutoFit/>
          </a:bodyPr>
          <a:lstStyle/>
          <a:p>
            <a:r>
              <a:rPr lang="en-GB" sz="2800" spc="300" dirty="0">
                <a:solidFill>
                  <a:srgbClr val="CC0000"/>
                </a:solidFill>
                <a:latin typeface="Segoe Print" panose="02000600000000000000" pitchFamily="2" charset="0"/>
              </a:rPr>
              <a:t>😠</a:t>
            </a:r>
          </a:p>
        </p:txBody>
      </p:sp>
      <p:sp>
        <p:nvSpPr>
          <p:cNvPr id="107" name="TextBox 106">
            <a:extLst>
              <a:ext uri="{FF2B5EF4-FFF2-40B4-BE49-F238E27FC236}">
                <a16:creationId xmlns:a16="http://schemas.microsoft.com/office/drawing/2014/main" id="{97E62FEF-3143-0C78-7FDD-67E82AB2BE74}"/>
              </a:ext>
            </a:extLst>
          </p:cNvPr>
          <p:cNvSpPr txBox="1"/>
          <p:nvPr/>
        </p:nvSpPr>
        <p:spPr>
          <a:xfrm>
            <a:off x="6769100" y="5121000"/>
            <a:ext cx="1168400" cy="523220"/>
          </a:xfrm>
          <a:prstGeom prst="rect">
            <a:avLst/>
          </a:prstGeom>
          <a:noFill/>
        </p:spPr>
        <p:txBody>
          <a:bodyPr wrap="square" rtlCol="0">
            <a:spAutoFit/>
          </a:bodyPr>
          <a:lstStyle/>
          <a:p>
            <a:r>
              <a:rPr lang="en-GB" sz="2800" spc="300" dirty="0">
                <a:solidFill>
                  <a:srgbClr val="92D050"/>
                </a:solidFill>
                <a:latin typeface="Segoe Print" panose="02000600000000000000" pitchFamily="2" charset="0"/>
              </a:rPr>
              <a:t>they</a:t>
            </a:r>
          </a:p>
        </p:txBody>
      </p:sp>
      <p:sp>
        <p:nvSpPr>
          <p:cNvPr id="108" name="TextBox 107">
            <a:extLst>
              <a:ext uri="{FF2B5EF4-FFF2-40B4-BE49-F238E27FC236}">
                <a16:creationId xmlns:a16="http://schemas.microsoft.com/office/drawing/2014/main" id="{F168C77B-92C0-92A5-00E6-2CCC0D0F620D}"/>
              </a:ext>
            </a:extLst>
          </p:cNvPr>
          <p:cNvSpPr txBox="1"/>
          <p:nvPr/>
        </p:nvSpPr>
        <p:spPr>
          <a:xfrm>
            <a:off x="8805356" y="5070200"/>
            <a:ext cx="1168400" cy="584775"/>
          </a:xfrm>
          <a:prstGeom prst="rect">
            <a:avLst/>
          </a:prstGeom>
          <a:noFill/>
        </p:spPr>
        <p:txBody>
          <a:bodyPr wrap="square" rtlCol="0">
            <a:spAutoFit/>
          </a:bodyPr>
          <a:lstStyle/>
          <a:p>
            <a:r>
              <a:rPr lang="en-GB" sz="3200" spc="300" dirty="0">
                <a:solidFill>
                  <a:srgbClr val="CC0000"/>
                </a:solidFill>
                <a:latin typeface="Segoe Print" panose="02000600000000000000" pitchFamily="2" charset="0"/>
              </a:rPr>
              <a:t>❤</a:t>
            </a:r>
          </a:p>
        </p:txBody>
      </p:sp>
      <p:sp>
        <p:nvSpPr>
          <p:cNvPr id="109" name="TextBox 108">
            <a:extLst>
              <a:ext uri="{FF2B5EF4-FFF2-40B4-BE49-F238E27FC236}">
                <a16:creationId xmlns:a16="http://schemas.microsoft.com/office/drawing/2014/main" id="{501F685F-B5E7-7B8C-DCD2-3885276B0A06}"/>
              </a:ext>
            </a:extLst>
          </p:cNvPr>
          <p:cNvSpPr txBox="1"/>
          <p:nvPr/>
        </p:nvSpPr>
        <p:spPr>
          <a:xfrm>
            <a:off x="6758528" y="5703144"/>
            <a:ext cx="1168400" cy="523220"/>
          </a:xfrm>
          <a:prstGeom prst="rect">
            <a:avLst/>
          </a:prstGeom>
          <a:noFill/>
        </p:spPr>
        <p:txBody>
          <a:bodyPr wrap="square" rtlCol="0">
            <a:spAutoFit/>
          </a:bodyPr>
          <a:lstStyle/>
          <a:p>
            <a:r>
              <a:rPr lang="en-GB" sz="2800" spc="300" dirty="0">
                <a:solidFill>
                  <a:srgbClr val="92D050"/>
                </a:solidFill>
                <a:latin typeface="Segoe Print" panose="02000600000000000000" pitchFamily="2" charset="0"/>
              </a:rPr>
              <a:t>they</a:t>
            </a:r>
          </a:p>
        </p:txBody>
      </p:sp>
      <p:sp>
        <p:nvSpPr>
          <p:cNvPr id="110" name="TextBox 109">
            <a:extLst>
              <a:ext uri="{FF2B5EF4-FFF2-40B4-BE49-F238E27FC236}">
                <a16:creationId xmlns:a16="http://schemas.microsoft.com/office/drawing/2014/main" id="{53C7776C-2FDF-2DEC-DA71-A481C69E42FB}"/>
              </a:ext>
            </a:extLst>
          </p:cNvPr>
          <p:cNvSpPr txBox="1"/>
          <p:nvPr/>
        </p:nvSpPr>
        <p:spPr>
          <a:xfrm>
            <a:off x="8794784" y="5614244"/>
            <a:ext cx="1168400" cy="523220"/>
          </a:xfrm>
          <a:prstGeom prst="rect">
            <a:avLst/>
          </a:prstGeom>
          <a:noFill/>
        </p:spPr>
        <p:txBody>
          <a:bodyPr wrap="square" rtlCol="0">
            <a:spAutoFit/>
          </a:bodyPr>
          <a:lstStyle/>
          <a:p>
            <a:r>
              <a:rPr lang="en-GB" sz="2800" spc="300" dirty="0">
                <a:solidFill>
                  <a:srgbClr val="CC0000"/>
                </a:solidFill>
                <a:latin typeface="Segoe Print" panose="02000600000000000000" pitchFamily="2" charset="0"/>
              </a:rPr>
              <a:t>😠</a:t>
            </a:r>
          </a:p>
        </p:txBody>
      </p:sp>
      <p:sp>
        <p:nvSpPr>
          <p:cNvPr id="3" name="Google Shape;167;p2">
            <a:extLst>
              <a:ext uri="{FF2B5EF4-FFF2-40B4-BE49-F238E27FC236}">
                <a16:creationId xmlns:a16="http://schemas.microsoft.com/office/drawing/2014/main" id="{5DF1A7C2-EA5F-70C4-5181-4178FC231446}"/>
              </a:ext>
            </a:extLst>
          </p:cNvPr>
          <p:cNvSpPr/>
          <p:nvPr/>
        </p:nvSpPr>
        <p:spPr>
          <a:xfrm>
            <a:off x="123171" y="128500"/>
            <a:ext cx="521370" cy="478471"/>
          </a:xfrm>
          <a:prstGeom prst="roundRect">
            <a:avLst>
              <a:gd name="adj" fmla="val 16667"/>
            </a:avLst>
          </a:prstGeom>
          <a:solidFill>
            <a:srgbClr val="00B050"/>
          </a:solidFill>
          <a:ln w="12700" cap="flat" cmpd="sng">
            <a:no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dirty="0">
              <a:ln>
                <a:noFill/>
              </a:ln>
              <a:solidFill>
                <a:srgbClr val="FFFFFF"/>
              </a:solidFill>
              <a:effectLst/>
              <a:uLnTx/>
              <a:uFillTx/>
              <a:latin typeface="Calibri"/>
              <a:ea typeface="Calibri"/>
              <a:cs typeface="Calibri"/>
              <a:sym typeface="Calibri"/>
            </a:endParaRPr>
          </a:p>
        </p:txBody>
      </p:sp>
    </p:spTree>
    <p:extLst>
      <p:ext uri="{BB962C8B-B14F-4D97-AF65-F5344CB8AC3E}">
        <p14:creationId xmlns:p14="http://schemas.microsoft.com/office/powerpoint/2010/main" val="9648831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7"/>
                                        </p:tgtEl>
                                        <p:attrNameLst>
                                          <p:attrName>style.visibility</p:attrName>
                                        </p:attrNameLst>
                                      </p:cBhvr>
                                      <p:to>
                                        <p:strVal val="visible"/>
                                      </p:to>
                                    </p:set>
                                    <p:animEffect transition="in" filter="fade">
                                      <p:cBhvr>
                                        <p:cTn id="7" dur="500"/>
                                        <p:tgtEl>
                                          <p:spTgt spid="7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9"/>
                                        </p:tgtEl>
                                        <p:attrNameLst>
                                          <p:attrName>style.visibility</p:attrName>
                                        </p:attrNameLst>
                                      </p:cBhvr>
                                      <p:to>
                                        <p:strVal val="visible"/>
                                      </p:to>
                                    </p:set>
                                    <p:animEffect transition="in" filter="fade">
                                      <p:cBhvr>
                                        <p:cTn id="12" dur="500"/>
                                        <p:tgtEl>
                                          <p:spTgt spid="79"/>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90"/>
                                        </p:tgtEl>
                                        <p:attrNameLst>
                                          <p:attrName>style.visibility</p:attrName>
                                        </p:attrNameLst>
                                      </p:cBhvr>
                                      <p:to>
                                        <p:strVal val="visible"/>
                                      </p:to>
                                    </p:set>
                                    <p:animEffect transition="in" filter="fade">
                                      <p:cBhvr>
                                        <p:cTn id="17" dur="500"/>
                                        <p:tgtEl>
                                          <p:spTgt spid="90"/>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95"/>
                                        </p:tgtEl>
                                        <p:attrNameLst>
                                          <p:attrName>style.visibility</p:attrName>
                                        </p:attrNameLst>
                                      </p:cBhvr>
                                      <p:to>
                                        <p:strVal val="visible"/>
                                      </p:to>
                                    </p:set>
                                    <p:animEffect transition="in" filter="fade">
                                      <p:cBhvr>
                                        <p:cTn id="22" dur="500"/>
                                        <p:tgtEl>
                                          <p:spTgt spid="95"/>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96"/>
                                        </p:tgtEl>
                                        <p:attrNameLst>
                                          <p:attrName>style.visibility</p:attrName>
                                        </p:attrNameLst>
                                      </p:cBhvr>
                                      <p:to>
                                        <p:strVal val="visible"/>
                                      </p:to>
                                    </p:set>
                                    <p:animEffect transition="in" filter="fade">
                                      <p:cBhvr>
                                        <p:cTn id="27" dur="500"/>
                                        <p:tgtEl>
                                          <p:spTgt spid="96"/>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02"/>
                                        </p:tgtEl>
                                        <p:attrNameLst>
                                          <p:attrName>style.visibility</p:attrName>
                                        </p:attrNameLst>
                                      </p:cBhvr>
                                      <p:to>
                                        <p:strVal val="visible"/>
                                      </p:to>
                                    </p:set>
                                    <p:animEffect transition="in" filter="fade">
                                      <p:cBhvr>
                                        <p:cTn id="32" dur="500"/>
                                        <p:tgtEl>
                                          <p:spTgt spid="102"/>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103"/>
                                        </p:tgtEl>
                                        <p:attrNameLst>
                                          <p:attrName>style.visibility</p:attrName>
                                        </p:attrNameLst>
                                      </p:cBhvr>
                                      <p:to>
                                        <p:strVal val="visible"/>
                                      </p:to>
                                    </p:set>
                                    <p:animEffect transition="in" filter="fade">
                                      <p:cBhvr>
                                        <p:cTn id="37" dur="500"/>
                                        <p:tgtEl>
                                          <p:spTgt spid="103"/>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104"/>
                                        </p:tgtEl>
                                        <p:attrNameLst>
                                          <p:attrName>style.visibility</p:attrName>
                                        </p:attrNameLst>
                                      </p:cBhvr>
                                      <p:to>
                                        <p:strVal val="visible"/>
                                      </p:to>
                                    </p:set>
                                    <p:animEffect transition="in" filter="fade">
                                      <p:cBhvr>
                                        <p:cTn id="42" dur="500"/>
                                        <p:tgtEl>
                                          <p:spTgt spid="104"/>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105"/>
                                        </p:tgtEl>
                                        <p:attrNameLst>
                                          <p:attrName>style.visibility</p:attrName>
                                        </p:attrNameLst>
                                      </p:cBhvr>
                                      <p:to>
                                        <p:strVal val="visible"/>
                                      </p:to>
                                    </p:set>
                                    <p:animEffect transition="in" filter="fade">
                                      <p:cBhvr>
                                        <p:cTn id="47" dur="500"/>
                                        <p:tgtEl>
                                          <p:spTgt spid="105"/>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106"/>
                                        </p:tgtEl>
                                        <p:attrNameLst>
                                          <p:attrName>style.visibility</p:attrName>
                                        </p:attrNameLst>
                                      </p:cBhvr>
                                      <p:to>
                                        <p:strVal val="visible"/>
                                      </p:to>
                                    </p:set>
                                    <p:animEffect transition="in" filter="fade">
                                      <p:cBhvr>
                                        <p:cTn id="52" dur="500"/>
                                        <p:tgtEl>
                                          <p:spTgt spid="106"/>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grpId="0" nodeType="clickEffect">
                                  <p:stCondLst>
                                    <p:cond delay="0"/>
                                  </p:stCondLst>
                                  <p:childTnLst>
                                    <p:set>
                                      <p:cBhvr>
                                        <p:cTn id="56" dur="1" fill="hold">
                                          <p:stCondLst>
                                            <p:cond delay="0"/>
                                          </p:stCondLst>
                                        </p:cTn>
                                        <p:tgtEl>
                                          <p:spTgt spid="107"/>
                                        </p:tgtEl>
                                        <p:attrNameLst>
                                          <p:attrName>style.visibility</p:attrName>
                                        </p:attrNameLst>
                                      </p:cBhvr>
                                      <p:to>
                                        <p:strVal val="visible"/>
                                      </p:to>
                                    </p:set>
                                    <p:animEffect transition="in" filter="fade">
                                      <p:cBhvr>
                                        <p:cTn id="57" dur="500"/>
                                        <p:tgtEl>
                                          <p:spTgt spid="107"/>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grpId="0" nodeType="clickEffect">
                                  <p:stCondLst>
                                    <p:cond delay="0"/>
                                  </p:stCondLst>
                                  <p:childTnLst>
                                    <p:set>
                                      <p:cBhvr>
                                        <p:cTn id="61" dur="1" fill="hold">
                                          <p:stCondLst>
                                            <p:cond delay="0"/>
                                          </p:stCondLst>
                                        </p:cTn>
                                        <p:tgtEl>
                                          <p:spTgt spid="108"/>
                                        </p:tgtEl>
                                        <p:attrNameLst>
                                          <p:attrName>style.visibility</p:attrName>
                                        </p:attrNameLst>
                                      </p:cBhvr>
                                      <p:to>
                                        <p:strVal val="visible"/>
                                      </p:to>
                                    </p:set>
                                    <p:animEffect transition="in" filter="fade">
                                      <p:cBhvr>
                                        <p:cTn id="62" dur="500"/>
                                        <p:tgtEl>
                                          <p:spTgt spid="108"/>
                                        </p:tgtEl>
                                      </p:cBhvr>
                                    </p:animEffect>
                                  </p:childTnLst>
                                </p:cTn>
                              </p:par>
                            </p:childTnLst>
                          </p:cTn>
                        </p:par>
                      </p:childTnLst>
                    </p:cTn>
                  </p:par>
                  <p:par>
                    <p:cTn id="63" fill="hold">
                      <p:stCondLst>
                        <p:cond delay="indefinite"/>
                      </p:stCondLst>
                      <p:childTnLst>
                        <p:par>
                          <p:cTn id="64" fill="hold">
                            <p:stCondLst>
                              <p:cond delay="0"/>
                            </p:stCondLst>
                            <p:childTnLst>
                              <p:par>
                                <p:cTn id="65" presetID="10" presetClass="entr" presetSubtype="0" fill="hold" grpId="0" nodeType="clickEffect">
                                  <p:stCondLst>
                                    <p:cond delay="0"/>
                                  </p:stCondLst>
                                  <p:childTnLst>
                                    <p:set>
                                      <p:cBhvr>
                                        <p:cTn id="66" dur="1" fill="hold">
                                          <p:stCondLst>
                                            <p:cond delay="0"/>
                                          </p:stCondLst>
                                        </p:cTn>
                                        <p:tgtEl>
                                          <p:spTgt spid="109"/>
                                        </p:tgtEl>
                                        <p:attrNameLst>
                                          <p:attrName>style.visibility</p:attrName>
                                        </p:attrNameLst>
                                      </p:cBhvr>
                                      <p:to>
                                        <p:strVal val="visible"/>
                                      </p:to>
                                    </p:set>
                                    <p:animEffect transition="in" filter="fade">
                                      <p:cBhvr>
                                        <p:cTn id="67" dur="500"/>
                                        <p:tgtEl>
                                          <p:spTgt spid="109"/>
                                        </p:tgtEl>
                                      </p:cBhvr>
                                    </p:animEffect>
                                  </p:childTnLst>
                                </p:cTn>
                              </p:par>
                            </p:childTnLst>
                          </p:cTn>
                        </p:par>
                      </p:childTnLst>
                    </p:cTn>
                  </p:par>
                  <p:par>
                    <p:cTn id="68" fill="hold">
                      <p:stCondLst>
                        <p:cond delay="indefinite"/>
                      </p:stCondLst>
                      <p:childTnLst>
                        <p:par>
                          <p:cTn id="69" fill="hold">
                            <p:stCondLst>
                              <p:cond delay="0"/>
                            </p:stCondLst>
                            <p:childTnLst>
                              <p:par>
                                <p:cTn id="70" presetID="10" presetClass="entr" presetSubtype="0" fill="hold" grpId="0" nodeType="clickEffect">
                                  <p:stCondLst>
                                    <p:cond delay="0"/>
                                  </p:stCondLst>
                                  <p:childTnLst>
                                    <p:set>
                                      <p:cBhvr>
                                        <p:cTn id="71" dur="1" fill="hold">
                                          <p:stCondLst>
                                            <p:cond delay="0"/>
                                          </p:stCondLst>
                                        </p:cTn>
                                        <p:tgtEl>
                                          <p:spTgt spid="110"/>
                                        </p:tgtEl>
                                        <p:attrNameLst>
                                          <p:attrName>style.visibility</p:attrName>
                                        </p:attrNameLst>
                                      </p:cBhvr>
                                      <p:to>
                                        <p:strVal val="visible"/>
                                      </p:to>
                                    </p:set>
                                    <p:animEffect transition="in" filter="fade">
                                      <p:cBhvr>
                                        <p:cTn id="72" dur="500"/>
                                        <p:tgtEl>
                                          <p:spTgt spid="1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7" grpId="0"/>
      <p:bldP spid="79" grpId="0"/>
      <p:bldP spid="90" grpId="0"/>
      <p:bldP spid="95" grpId="0"/>
      <p:bldP spid="96" grpId="0"/>
      <p:bldP spid="102" grpId="0"/>
      <p:bldP spid="103" grpId="0"/>
      <p:bldP spid="104" grpId="0"/>
      <p:bldP spid="105" grpId="0"/>
      <p:bldP spid="106" grpId="0"/>
      <p:bldP spid="107" grpId="0"/>
      <p:bldP spid="108" grpId="0"/>
      <p:bldP spid="109" grpId="0"/>
      <p:bldP spid="110"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8" name="Table 3">
            <a:extLst>
              <a:ext uri="{FF2B5EF4-FFF2-40B4-BE49-F238E27FC236}">
                <a16:creationId xmlns:a16="http://schemas.microsoft.com/office/drawing/2014/main" id="{4472D261-346E-F0D7-FAE1-E57A7770CCFB}"/>
              </a:ext>
            </a:extLst>
          </p:cNvPr>
          <p:cNvGraphicFramePr>
            <a:graphicFrameLocks noGrp="1"/>
          </p:cNvGraphicFramePr>
          <p:nvPr/>
        </p:nvGraphicFramePr>
        <p:xfrm>
          <a:off x="574029" y="1622374"/>
          <a:ext cx="9795672" cy="4576520"/>
        </p:xfrm>
        <a:graphic>
          <a:graphicData uri="http://schemas.openxmlformats.org/drawingml/2006/table">
            <a:tbl>
              <a:tblPr firstRow="1" bandRow="1"/>
              <a:tblGrid>
                <a:gridCol w="9795672">
                  <a:extLst>
                    <a:ext uri="{9D8B030D-6E8A-4147-A177-3AD203B41FA5}">
                      <a16:colId xmlns:a16="http://schemas.microsoft.com/office/drawing/2014/main" val="3791761402"/>
                    </a:ext>
                  </a:extLst>
                </a:gridCol>
              </a:tblGrid>
              <a:tr h="572065">
                <a:tc>
                  <a:txBody>
                    <a:bodyPr/>
                    <a:lstStyle/>
                    <a:p>
                      <a:endParaRPr lang="en-GB" sz="2400" dirty="0">
                        <a:solidFill>
                          <a:srgbClr val="002060"/>
                        </a:solidFill>
                        <a:latin typeface="Century Gothic" panose="020B0502020202020204" pitchFamily="34" charset="0"/>
                      </a:endParaRPr>
                    </a:p>
                  </a:txBody>
                  <a:tcPr anchor="ctr">
                    <a:lnL w="12700" cap="flat" cmpd="sng" algn="ctr">
                      <a:solidFill>
                        <a:srgbClr val="002060"/>
                      </a:solidFill>
                      <a:prstDash val="dot"/>
                      <a:round/>
                      <a:headEnd type="none" w="med" len="med"/>
                      <a:tailEnd type="none" w="med" len="med"/>
                    </a:lnL>
                    <a:lnR w="12700" cap="flat" cmpd="sng" algn="ctr">
                      <a:solidFill>
                        <a:srgbClr val="002060"/>
                      </a:solidFill>
                      <a:prstDash val="dot"/>
                      <a:round/>
                      <a:headEnd type="none" w="med" len="med"/>
                      <a:tailEnd type="none" w="med" len="med"/>
                    </a:lnR>
                    <a:lnT w="12700" cap="flat" cmpd="sng" algn="ctr">
                      <a:solidFill>
                        <a:srgbClr val="002060"/>
                      </a:solidFill>
                      <a:prstDash val="dot"/>
                      <a:round/>
                      <a:headEnd type="none" w="med" len="med"/>
                      <a:tailEnd type="none" w="med" len="med"/>
                    </a:lnT>
                    <a:lnB w="12700" cap="flat" cmpd="sng" algn="ctr">
                      <a:solidFill>
                        <a:srgbClr val="002060"/>
                      </a:solidFill>
                      <a:prstDash val="dot"/>
                      <a:round/>
                      <a:headEnd type="none" w="med" len="med"/>
                      <a:tailEnd type="none" w="med" len="med"/>
                    </a:lnB>
                  </a:tcPr>
                </a:tc>
                <a:extLst>
                  <a:ext uri="{0D108BD9-81ED-4DB2-BD59-A6C34878D82A}">
                    <a16:rowId xmlns:a16="http://schemas.microsoft.com/office/drawing/2014/main" val="3839720828"/>
                  </a:ext>
                </a:extLst>
              </a:tr>
              <a:tr h="572065">
                <a:tc>
                  <a:txBody>
                    <a:bodyPr/>
                    <a:lstStyle/>
                    <a:p>
                      <a:r>
                        <a:rPr lang="en-GB" sz="2400" b="1" dirty="0">
                          <a:solidFill>
                            <a:srgbClr val="002060"/>
                          </a:solidFill>
                          <a:latin typeface="Century Gothic" panose="020B0502020202020204" pitchFamily="34" charset="0"/>
                        </a:rPr>
                        <a:t> </a:t>
                      </a:r>
                      <a:r>
                        <a:rPr lang="en-GB" sz="2400" b="1" dirty="0" err="1">
                          <a:solidFill>
                            <a:srgbClr val="002060"/>
                          </a:solidFill>
                          <a:latin typeface="Century Gothic" panose="020B0502020202020204" pitchFamily="34" charset="0"/>
                        </a:rPr>
                        <a:t>Odian</a:t>
                      </a:r>
                      <a:r>
                        <a:rPr lang="en-GB" sz="2400" b="1" dirty="0">
                          <a:solidFill>
                            <a:srgbClr val="002060"/>
                          </a:solidFill>
                          <a:latin typeface="Century Gothic" panose="020B0502020202020204" pitchFamily="34" charset="0"/>
                        </a:rPr>
                        <a:t> hacer la comida.</a:t>
                      </a:r>
                    </a:p>
                  </a:txBody>
                  <a:tcPr anchor="ctr">
                    <a:lnL w="12700" cap="flat" cmpd="sng" algn="ctr">
                      <a:solidFill>
                        <a:srgbClr val="002060"/>
                      </a:solidFill>
                      <a:prstDash val="dot"/>
                      <a:round/>
                      <a:headEnd type="none" w="med" len="med"/>
                      <a:tailEnd type="none" w="med" len="med"/>
                    </a:lnL>
                    <a:lnR w="12700" cap="flat" cmpd="sng" algn="ctr">
                      <a:solidFill>
                        <a:srgbClr val="002060"/>
                      </a:solidFill>
                      <a:prstDash val="dot"/>
                      <a:round/>
                      <a:headEnd type="none" w="med" len="med"/>
                      <a:tailEnd type="none" w="med" len="med"/>
                    </a:lnR>
                    <a:lnT w="12700" cap="flat" cmpd="sng" algn="ctr">
                      <a:solidFill>
                        <a:srgbClr val="002060"/>
                      </a:solidFill>
                      <a:prstDash val="dot"/>
                      <a:round/>
                      <a:headEnd type="none" w="med" len="med"/>
                      <a:tailEnd type="none" w="med" len="med"/>
                    </a:lnT>
                    <a:lnB w="12700" cap="flat" cmpd="sng" algn="ctr">
                      <a:solidFill>
                        <a:srgbClr val="002060"/>
                      </a:solidFill>
                      <a:prstDash val="dot"/>
                      <a:round/>
                      <a:headEnd type="none" w="med" len="med"/>
                      <a:tailEnd type="none" w="med" len="med"/>
                    </a:lnB>
                  </a:tcPr>
                </a:tc>
                <a:extLst>
                  <a:ext uri="{0D108BD9-81ED-4DB2-BD59-A6C34878D82A}">
                    <a16:rowId xmlns:a16="http://schemas.microsoft.com/office/drawing/2014/main" val="1656803618"/>
                  </a:ext>
                </a:extLst>
              </a:tr>
              <a:tr h="572065">
                <a:tc>
                  <a:txBody>
                    <a:bodyPr/>
                    <a:lstStyle/>
                    <a:p>
                      <a:r>
                        <a:rPr lang="en-GB" sz="2400" b="1" dirty="0">
                          <a:solidFill>
                            <a:srgbClr val="002060"/>
                          </a:solidFill>
                          <a:latin typeface="Century Gothic" panose="020B0502020202020204" pitchFamily="34" charset="0"/>
                        </a:rPr>
                        <a:t> </a:t>
                      </a:r>
                      <a:r>
                        <a:rPr lang="en-GB" sz="2400" b="1" dirty="0" err="1">
                          <a:solidFill>
                            <a:srgbClr val="002060"/>
                          </a:solidFill>
                          <a:latin typeface="Century Gothic" panose="020B0502020202020204" pitchFamily="34" charset="0"/>
                        </a:rPr>
                        <a:t>Amamos</a:t>
                      </a:r>
                      <a:r>
                        <a:rPr lang="en-GB" sz="2400" b="1" dirty="0">
                          <a:solidFill>
                            <a:srgbClr val="002060"/>
                          </a:solidFill>
                          <a:latin typeface="Century Gothic" panose="020B0502020202020204" pitchFamily="34" charset="0"/>
                        </a:rPr>
                        <a:t> </a:t>
                      </a:r>
                      <a:r>
                        <a:rPr lang="en-GB" sz="2400" b="1" dirty="0" err="1">
                          <a:solidFill>
                            <a:srgbClr val="002060"/>
                          </a:solidFill>
                          <a:latin typeface="Century Gothic" panose="020B0502020202020204" pitchFamily="34" charset="0"/>
                        </a:rPr>
                        <a:t>aprender</a:t>
                      </a:r>
                      <a:r>
                        <a:rPr lang="en-GB" sz="2400" b="1" dirty="0">
                          <a:solidFill>
                            <a:srgbClr val="002060"/>
                          </a:solidFill>
                          <a:latin typeface="Century Gothic" panose="020B0502020202020204" pitchFamily="34" charset="0"/>
                        </a:rPr>
                        <a:t> palabras.</a:t>
                      </a:r>
                    </a:p>
                  </a:txBody>
                  <a:tcPr anchor="ctr">
                    <a:lnL w="12700" cap="flat" cmpd="sng" algn="ctr">
                      <a:solidFill>
                        <a:srgbClr val="002060"/>
                      </a:solidFill>
                      <a:prstDash val="dot"/>
                      <a:round/>
                      <a:headEnd type="none" w="med" len="med"/>
                      <a:tailEnd type="none" w="med" len="med"/>
                    </a:lnL>
                    <a:lnR w="12700" cap="flat" cmpd="sng" algn="ctr">
                      <a:solidFill>
                        <a:srgbClr val="002060"/>
                      </a:solidFill>
                      <a:prstDash val="dot"/>
                      <a:round/>
                      <a:headEnd type="none" w="med" len="med"/>
                      <a:tailEnd type="none" w="med" len="med"/>
                    </a:lnR>
                    <a:lnT w="12700" cap="flat" cmpd="sng" algn="ctr">
                      <a:solidFill>
                        <a:srgbClr val="002060"/>
                      </a:solidFill>
                      <a:prstDash val="dot"/>
                      <a:round/>
                      <a:headEnd type="none" w="med" len="med"/>
                      <a:tailEnd type="none" w="med" len="med"/>
                    </a:lnT>
                    <a:lnB w="12700" cap="flat" cmpd="sng" algn="ctr">
                      <a:solidFill>
                        <a:srgbClr val="002060"/>
                      </a:solidFill>
                      <a:prstDash val="dot"/>
                      <a:round/>
                      <a:headEnd type="none" w="med" len="med"/>
                      <a:tailEnd type="none" w="med" len="med"/>
                    </a:lnB>
                  </a:tcPr>
                </a:tc>
                <a:extLst>
                  <a:ext uri="{0D108BD9-81ED-4DB2-BD59-A6C34878D82A}">
                    <a16:rowId xmlns:a16="http://schemas.microsoft.com/office/drawing/2014/main" val="1052346946"/>
                  </a:ext>
                </a:extLst>
              </a:tr>
              <a:tr h="572065">
                <a:tc>
                  <a:txBody>
                    <a:bodyPr/>
                    <a:lstStyle/>
                    <a:p>
                      <a:r>
                        <a:rPr lang="en-GB" sz="2400" b="1" dirty="0">
                          <a:solidFill>
                            <a:srgbClr val="002060"/>
                          </a:solidFill>
                          <a:latin typeface="Century Gothic" panose="020B0502020202020204" pitchFamily="34" charset="0"/>
                        </a:rPr>
                        <a:t> </a:t>
                      </a:r>
                      <a:r>
                        <a:rPr lang="en-GB" sz="2400" b="1" dirty="0" err="1">
                          <a:solidFill>
                            <a:srgbClr val="002060"/>
                          </a:solidFill>
                          <a:latin typeface="Century Gothic" panose="020B0502020202020204" pitchFamily="34" charset="0"/>
                        </a:rPr>
                        <a:t>Amamos</a:t>
                      </a:r>
                      <a:r>
                        <a:rPr lang="en-GB" sz="2400" b="1" dirty="0">
                          <a:solidFill>
                            <a:srgbClr val="002060"/>
                          </a:solidFill>
                          <a:latin typeface="Century Gothic" panose="020B0502020202020204" pitchFamily="34" charset="0"/>
                        </a:rPr>
                        <a:t> </a:t>
                      </a:r>
                      <a:r>
                        <a:rPr lang="en-GB" sz="2400" b="1" dirty="0" err="1">
                          <a:solidFill>
                            <a:srgbClr val="002060"/>
                          </a:solidFill>
                          <a:latin typeface="Century Gothic" panose="020B0502020202020204" pitchFamily="34" charset="0"/>
                        </a:rPr>
                        <a:t>cantar</a:t>
                      </a:r>
                      <a:r>
                        <a:rPr lang="en-GB" sz="2400" b="1" dirty="0">
                          <a:solidFill>
                            <a:srgbClr val="002060"/>
                          </a:solidFill>
                          <a:latin typeface="Century Gothic" panose="020B0502020202020204" pitchFamily="34" charset="0"/>
                        </a:rPr>
                        <a:t> canciones. </a:t>
                      </a:r>
                    </a:p>
                  </a:txBody>
                  <a:tcPr anchor="ctr">
                    <a:lnL w="12700" cap="flat" cmpd="sng" algn="ctr">
                      <a:solidFill>
                        <a:srgbClr val="002060"/>
                      </a:solidFill>
                      <a:prstDash val="dot"/>
                      <a:round/>
                      <a:headEnd type="none" w="med" len="med"/>
                      <a:tailEnd type="none" w="med" len="med"/>
                    </a:lnL>
                    <a:lnR w="12700" cap="flat" cmpd="sng" algn="ctr">
                      <a:solidFill>
                        <a:srgbClr val="002060"/>
                      </a:solidFill>
                      <a:prstDash val="dot"/>
                      <a:round/>
                      <a:headEnd type="none" w="med" len="med"/>
                      <a:tailEnd type="none" w="med" len="med"/>
                    </a:lnR>
                    <a:lnT w="12700" cap="flat" cmpd="sng" algn="ctr">
                      <a:solidFill>
                        <a:srgbClr val="002060"/>
                      </a:solidFill>
                      <a:prstDash val="dot"/>
                      <a:round/>
                      <a:headEnd type="none" w="med" len="med"/>
                      <a:tailEnd type="none" w="med" len="med"/>
                    </a:lnT>
                    <a:lnB w="12700" cap="flat" cmpd="sng" algn="ctr">
                      <a:solidFill>
                        <a:srgbClr val="002060"/>
                      </a:solidFill>
                      <a:prstDash val="dot"/>
                      <a:round/>
                      <a:headEnd type="none" w="med" len="med"/>
                      <a:tailEnd type="none" w="med" len="med"/>
                    </a:lnB>
                  </a:tcPr>
                </a:tc>
                <a:extLst>
                  <a:ext uri="{0D108BD9-81ED-4DB2-BD59-A6C34878D82A}">
                    <a16:rowId xmlns:a16="http://schemas.microsoft.com/office/drawing/2014/main" val="1731552526"/>
                  </a:ext>
                </a:extLst>
              </a:tr>
              <a:tr h="572065">
                <a:tc>
                  <a:txBody>
                    <a:bodyPr/>
                    <a:lstStyle/>
                    <a:p>
                      <a:r>
                        <a:rPr lang="en-GB" sz="2400" b="1" dirty="0">
                          <a:solidFill>
                            <a:srgbClr val="002060"/>
                          </a:solidFill>
                          <a:latin typeface="Century Gothic" panose="020B0502020202020204" pitchFamily="34" charset="0"/>
                        </a:rPr>
                        <a:t> </a:t>
                      </a:r>
                      <a:r>
                        <a:rPr lang="en-GB" sz="2400" b="1" dirty="0" err="1">
                          <a:solidFill>
                            <a:srgbClr val="002060"/>
                          </a:solidFill>
                          <a:latin typeface="Century Gothic" panose="020B0502020202020204" pitchFamily="34" charset="0"/>
                        </a:rPr>
                        <a:t>Odian</a:t>
                      </a:r>
                      <a:r>
                        <a:rPr lang="en-GB" sz="2400" b="1" dirty="0">
                          <a:solidFill>
                            <a:srgbClr val="002060"/>
                          </a:solidFill>
                          <a:latin typeface="Century Gothic" panose="020B0502020202020204" pitchFamily="34" charset="0"/>
                        </a:rPr>
                        <a:t> no </a:t>
                      </a:r>
                      <a:r>
                        <a:rPr lang="en-GB" sz="2400" b="1" dirty="0" err="1">
                          <a:solidFill>
                            <a:srgbClr val="002060"/>
                          </a:solidFill>
                          <a:latin typeface="Century Gothic" panose="020B0502020202020204" pitchFamily="34" charset="0"/>
                        </a:rPr>
                        <a:t>comprender</a:t>
                      </a:r>
                      <a:r>
                        <a:rPr lang="en-GB" sz="2400" b="1" dirty="0">
                          <a:solidFill>
                            <a:srgbClr val="002060"/>
                          </a:solidFill>
                          <a:latin typeface="Century Gothic" panose="020B0502020202020204" pitchFamily="34" charset="0"/>
                        </a:rPr>
                        <a:t>. </a:t>
                      </a:r>
                    </a:p>
                  </a:txBody>
                  <a:tcPr anchor="ctr">
                    <a:lnL w="12700" cap="flat" cmpd="sng" algn="ctr">
                      <a:solidFill>
                        <a:srgbClr val="002060"/>
                      </a:solidFill>
                      <a:prstDash val="dot"/>
                      <a:round/>
                      <a:headEnd type="none" w="med" len="med"/>
                      <a:tailEnd type="none" w="med" len="med"/>
                    </a:lnL>
                    <a:lnR w="12700" cap="flat" cmpd="sng" algn="ctr">
                      <a:solidFill>
                        <a:srgbClr val="002060"/>
                      </a:solidFill>
                      <a:prstDash val="dot"/>
                      <a:round/>
                      <a:headEnd type="none" w="med" len="med"/>
                      <a:tailEnd type="none" w="med" len="med"/>
                    </a:lnR>
                    <a:lnT w="12700" cap="flat" cmpd="sng" algn="ctr">
                      <a:solidFill>
                        <a:srgbClr val="002060"/>
                      </a:solidFill>
                      <a:prstDash val="dot"/>
                      <a:round/>
                      <a:headEnd type="none" w="med" len="med"/>
                      <a:tailEnd type="none" w="med" len="med"/>
                    </a:lnT>
                    <a:lnB w="12700" cap="flat" cmpd="sng" algn="ctr">
                      <a:solidFill>
                        <a:srgbClr val="002060"/>
                      </a:solidFill>
                      <a:prstDash val="dot"/>
                      <a:round/>
                      <a:headEnd type="none" w="med" len="med"/>
                      <a:tailEnd type="none" w="med" len="med"/>
                    </a:lnB>
                  </a:tcPr>
                </a:tc>
                <a:extLst>
                  <a:ext uri="{0D108BD9-81ED-4DB2-BD59-A6C34878D82A}">
                    <a16:rowId xmlns:a16="http://schemas.microsoft.com/office/drawing/2014/main" val="2963740151"/>
                  </a:ext>
                </a:extLst>
              </a:tr>
              <a:tr h="572065">
                <a:tc>
                  <a:txBody>
                    <a:bodyPr/>
                    <a:lstStyle/>
                    <a:p>
                      <a:r>
                        <a:rPr lang="en-GB" sz="2400" b="1" dirty="0">
                          <a:solidFill>
                            <a:srgbClr val="002060"/>
                          </a:solidFill>
                          <a:latin typeface="Century Gothic" panose="020B0502020202020204" pitchFamily="34" charset="0"/>
                        </a:rPr>
                        <a:t> </a:t>
                      </a:r>
                      <a:r>
                        <a:rPr lang="en-GB" sz="2400" b="1" dirty="0" err="1">
                          <a:solidFill>
                            <a:srgbClr val="002060"/>
                          </a:solidFill>
                          <a:latin typeface="Century Gothic" panose="020B0502020202020204" pitchFamily="34" charset="0"/>
                        </a:rPr>
                        <a:t>Odiamos</a:t>
                      </a:r>
                      <a:r>
                        <a:rPr lang="en-GB" sz="2400" b="1" dirty="0">
                          <a:solidFill>
                            <a:srgbClr val="002060"/>
                          </a:solidFill>
                          <a:latin typeface="Century Gothic" panose="020B0502020202020204" pitchFamily="34" charset="0"/>
                        </a:rPr>
                        <a:t> comer paella. </a:t>
                      </a:r>
                    </a:p>
                  </a:txBody>
                  <a:tcPr anchor="ctr">
                    <a:lnL w="12700" cap="flat" cmpd="sng" algn="ctr">
                      <a:solidFill>
                        <a:srgbClr val="002060"/>
                      </a:solidFill>
                      <a:prstDash val="dot"/>
                      <a:round/>
                      <a:headEnd type="none" w="med" len="med"/>
                      <a:tailEnd type="none" w="med" len="med"/>
                    </a:lnL>
                    <a:lnR w="12700" cap="flat" cmpd="sng" algn="ctr">
                      <a:solidFill>
                        <a:srgbClr val="002060"/>
                      </a:solidFill>
                      <a:prstDash val="dot"/>
                      <a:round/>
                      <a:headEnd type="none" w="med" len="med"/>
                      <a:tailEnd type="none" w="med" len="med"/>
                    </a:lnR>
                    <a:lnT w="12700" cap="flat" cmpd="sng" algn="ctr">
                      <a:solidFill>
                        <a:srgbClr val="002060"/>
                      </a:solidFill>
                      <a:prstDash val="dot"/>
                      <a:round/>
                      <a:headEnd type="none" w="med" len="med"/>
                      <a:tailEnd type="none" w="med" len="med"/>
                    </a:lnT>
                    <a:lnB w="12700" cap="flat" cmpd="sng" algn="ctr">
                      <a:solidFill>
                        <a:srgbClr val="002060"/>
                      </a:solidFill>
                      <a:prstDash val="dot"/>
                      <a:round/>
                      <a:headEnd type="none" w="med" len="med"/>
                      <a:tailEnd type="none" w="med" len="med"/>
                    </a:lnB>
                  </a:tcPr>
                </a:tc>
                <a:extLst>
                  <a:ext uri="{0D108BD9-81ED-4DB2-BD59-A6C34878D82A}">
                    <a16:rowId xmlns:a16="http://schemas.microsoft.com/office/drawing/2014/main" val="129643711"/>
                  </a:ext>
                </a:extLst>
              </a:tr>
              <a:tr h="572065">
                <a:tc>
                  <a:txBody>
                    <a:bodyPr/>
                    <a:lstStyle/>
                    <a:p>
                      <a:r>
                        <a:rPr lang="en-GB" sz="2400" b="1" dirty="0">
                          <a:solidFill>
                            <a:srgbClr val="002060"/>
                          </a:solidFill>
                          <a:latin typeface="Century Gothic" panose="020B0502020202020204" pitchFamily="34" charset="0"/>
                        </a:rPr>
                        <a:t> Aman </a:t>
                      </a:r>
                      <a:r>
                        <a:rPr lang="en-GB" sz="2400" b="1" dirty="0" err="1">
                          <a:solidFill>
                            <a:srgbClr val="002060"/>
                          </a:solidFill>
                          <a:latin typeface="Century Gothic" panose="020B0502020202020204" pitchFamily="34" charset="0"/>
                        </a:rPr>
                        <a:t>ayudar</a:t>
                      </a:r>
                      <a:r>
                        <a:rPr lang="en-GB" sz="2400" b="1" dirty="0">
                          <a:solidFill>
                            <a:srgbClr val="002060"/>
                          </a:solidFill>
                          <a:latin typeface="Century Gothic" panose="020B0502020202020204" pitchFamily="34" charset="0"/>
                        </a:rPr>
                        <a:t> a sus* padres.</a:t>
                      </a:r>
                    </a:p>
                  </a:txBody>
                  <a:tcPr anchor="ctr">
                    <a:lnL w="12700" cap="flat" cmpd="sng" algn="ctr">
                      <a:solidFill>
                        <a:srgbClr val="002060"/>
                      </a:solidFill>
                      <a:prstDash val="dot"/>
                      <a:round/>
                      <a:headEnd type="none" w="med" len="med"/>
                      <a:tailEnd type="none" w="med" len="med"/>
                    </a:lnL>
                    <a:lnR w="12700" cap="flat" cmpd="sng" algn="ctr">
                      <a:solidFill>
                        <a:srgbClr val="002060"/>
                      </a:solidFill>
                      <a:prstDash val="dot"/>
                      <a:round/>
                      <a:headEnd type="none" w="med" len="med"/>
                      <a:tailEnd type="none" w="med" len="med"/>
                    </a:lnR>
                    <a:lnT w="12700" cap="flat" cmpd="sng" algn="ctr">
                      <a:solidFill>
                        <a:srgbClr val="002060"/>
                      </a:solidFill>
                      <a:prstDash val="dot"/>
                      <a:round/>
                      <a:headEnd type="none" w="med" len="med"/>
                      <a:tailEnd type="none" w="med" len="med"/>
                    </a:lnT>
                    <a:lnB w="12700" cap="flat" cmpd="sng" algn="ctr">
                      <a:solidFill>
                        <a:srgbClr val="002060"/>
                      </a:solidFill>
                      <a:prstDash val="dot"/>
                      <a:round/>
                      <a:headEnd type="none" w="med" len="med"/>
                      <a:tailEnd type="none" w="med" len="med"/>
                    </a:lnB>
                  </a:tcPr>
                </a:tc>
                <a:extLst>
                  <a:ext uri="{0D108BD9-81ED-4DB2-BD59-A6C34878D82A}">
                    <a16:rowId xmlns:a16="http://schemas.microsoft.com/office/drawing/2014/main" val="2380750320"/>
                  </a:ext>
                </a:extLst>
              </a:tr>
              <a:tr h="572065">
                <a:tc>
                  <a:txBody>
                    <a:bodyPr/>
                    <a:lstStyle/>
                    <a:p>
                      <a:r>
                        <a:rPr lang="en-GB" sz="2400" b="1" dirty="0">
                          <a:solidFill>
                            <a:srgbClr val="002060"/>
                          </a:solidFill>
                          <a:latin typeface="Century Gothic" panose="020B0502020202020204" pitchFamily="34" charset="0"/>
                        </a:rPr>
                        <a:t> </a:t>
                      </a:r>
                      <a:r>
                        <a:rPr lang="en-GB" sz="2400" b="1" dirty="0" err="1">
                          <a:solidFill>
                            <a:srgbClr val="002060"/>
                          </a:solidFill>
                          <a:latin typeface="Century Gothic" panose="020B0502020202020204" pitchFamily="34" charset="0"/>
                        </a:rPr>
                        <a:t>Odian</a:t>
                      </a:r>
                      <a:r>
                        <a:rPr lang="en-GB" sz="2400" b="1" dirty="0">
                          <a:solidFill>
                            <a:srgbClr val="002060"/>
                          </a:solidFill>
                          <a:latin typeface="Century Gothic" panose="020B0502020202020204" pitchFamily="34" charset="0"/>
                        </a:rPr>
                        <a:t> mandar </a:t>
                      </a:r>
                      <a:r>
                        <a:rPr lang="en-GB" sz="2400" b="1" dirty="0" err="1">
                          <a:solidFill>
                            <a:srgbClr val="002060"/>
                          </a:solidFill>
                          <a:latin typeface="Century Gothic" panose="020B0502020202020204" pitchFamily="34" charset="0"/>
                        </a:rPr>
                        <a:t>mensajes</a:t>
                      </a:r>
                      <a:r>
                        <a:rPr lang="en-GB" sz="2400" b="1" dirty="0">
                          <a:solidFill>
                            <a:srgbClr val="002060"/>
                          </a:solidFill>
                          <a:latin typeface="Century Gothic" panose="020B0502020202020204" pitchFamily="34" charset="0"/>
                        </a:rPr>
                        <a:t>. </a:t>
                      </a:r>
                    </a:p>
                  </a:txBody>
                  <a:tcPr anchor="ctr">
                    <a:lnL w="12700" cap="flat" cmpd="sng" algn="ctr">
                      <a:solidFill>
                        <a:srgbClr val="002060"/>
                      </a:solidFill>
                      <a:prstDash val="dot"/>
                      <a:round/>
                      <a:headEnd type="none" w="med" len="med"/>
                      <a:tailEnd type="none" w="med" len="med"/>
                    </a:lnL>
                    <a:lnR w="12700" cap="flat" cmpd="sng" algn="ctr">
                      <a:solidFill>
                        <a:srgbClr val="002060"/>
                      </a:solidFill>
                      <a:prstDash val="dot"/>
                      <a:round/>
                      <a:headEnd type="none" w="med" len="med"/>
                      <a:tailEnd type="none" w="med" len="med"/>
                    </a:lnR>
                    <a:lnT w="12700" cap="flat" cmpd="sng" algn="ctr">
                      <a:solidFill>
                        <a:srgbClr val="002060"/>
                      </a:solidFill>
                      <a:prstDash val="dot"/>
                      <a:round/>
                      <a:headEnd type="none" w="med" len="med"/>
                      <a:tailEnd type="none" w="med" len="med"/>
                    </a:lnT>
                    <a:lnB w="12700" cap="flat" cmpd="sng" algn="ctr">
                      <a:solidFill>
                        <a:srgbClr val="002060"/>
                      </a:solidFill>
                      <a:prstDash val="dot"/>
                      <a:round/>
                      <a:headEnd type="none" w="med" len="med"/>
                      <a:tailEnd type="none" w="med" len="med"/>
                    </a:lnB>
                  </a:tcPr>
                </a:tc>
                <a:extLst>
                  <a:ext uri="{0D108BD9-81ED-4DB2-BD59-A6C34878D82A}">
                    <a16:rowId xmlns:a16="http://schemas.microsoft.com/office/drawing/2014/main" val="620762242"/>
                  </a:ext>
                </a:extLst>
              </a:tr>
            </a:tbl>
          </a:graphicData>
        </a:graphic>
      </p:graphicFrame>
      <p:sp>
        <p:nvSpPr>
          <p:cNvPr id="2" name="Title 1">
            <a:extLst>
              <a:ext uri="{FF2B5EF4-FFF2-40B4-BE49-F238E27FC236}">
                <a16:creationId xmlns:a16="http://schemas.microsoft.com/office/drawing/2014/main" id="{9E5D7D67-0354-4144-9687-63666CDEA2E4}"/>
              </a:ext>
            </a:extLst>
          </p:cNvPr>
          <p:cNvSpPr>
            <a:spLocks noGrp="1"/>
          </p:cNvSpPr>
          <p:nvPr>
            <p:ph type="title"/>
          </p:nvPr>
        </p:nvSpPr>
        <p:spPr>
          <a:xfrm>
            <a:off x="644541" y="87041"/>
            <a:ext cx="2237996" cy="582075"/>
          </a:xfrm>
        </p:spPr>
        <p:txBody>
          <a:bodyPr>
            <a:normAutofit/>
          </a:bodyPr>
          <a:lstStyle/>
          <a:p>
            <a:r>
              <a:rPr lang="en-GB" sz="2800" b="1" dirty="0">
                <a:solidFill>
                  <a:srgbClr val="002060"/>
                </a:solidFill>
                <a:latin typeface="Century Gothic" panose="020B0502020202020204" pitchFamily="34" charset="0"/>
                <a:ea typeface="Century Gothic"/>
                <a:cs typeface="Century Gothic"/>
                <a:sym typeface="Century Gothic"/>
              </a:rPr>
              <a:t>Follow up 4: </a:t>
            </a:r>
            <a:endParaRPr lang="en-GB" sz="2800" dirty="0">
              <a:latin typeface="Century Gothic" panose="020B0502020202020204" pitchFamily="34" charset="0"/>
            </a:endParaRPr>
          </a:p>
        </p:txBody>
      </p:sp>
      <p:sp>
        <p:nvSpPr>
          <p:cNvPr id="27" name="Rectangle 26">
            <a:extLst>
              <a:ext uri="{FF2B5EF4-FFF2-40B4-BE49-F238E27FC236}">
                <a16:creationId xmlns:a16="http://schemas.microsoft.com/office/drawing/2014/main" id="{3EE4D79E-63D1-79CB-F179-B91C4D4278F9}"/>
              </a:ext>
            </a:extLst>
          </p:cNvPr>
          <p:cNvSpPr/>
          <p:nvPr/>
        </p:nvSpPr>
        <p:spPr>
          <a:xfrm>
            <a:off x="-239989" y="6858000"/>
            <a:ext cx="8315042" cy="461665"/>
          </a:xfrm>
          <a:prstGeom prst="rect">
            <a:avLst/>
          </a:prstGeom>
        </p:spPr>
        <p:txBody>
          <a:bodyPr wrap="square">
            <a:spAutoFit/>
          </a:bodyPr>
          <a:lstStyle/>
          <a:p>
            <a:pPr>
              <a:spcBef>
                <a:spcPct val="50000"/>
              </a:spcBef>
            </a:pPr>
            <a:endParaRPr lang="en-GB" sz="2400" dirty="0">
              <a:solidFill>
                <a:srgbClr val="002060"/>
              </a:solidFill>
              <a:latin typeface="Century Gothic" panose="020B0502020202020204" pitchFamily="34" charset="0"/>
              <a:cs typeface="Arial" charset="0"/>
            </a:endParaRPr>
          </a:p>
        </p:txBody>
      </p:sp>
      <p:sp>
        <p:nvSpPr>
          <p:cNvPr id="91" name="Speech Bubble: Rectangle with Corners Rounded 90">
            <a:extLst>
              <a:ext uri="{FF2B5EF4-FFF2-40B4-BE49-F238E27FC236}">
                <a16:creationId xmlns:a16="http://schemas.microsoft.com/office/drawing/2014/main" id="{EE7C3119-8C71-BC7C-82BD-171BCA7E3663}"/>
              </a:ext>
            </a:extLst>
          </p:cNvPr>
          <p:cNvSpPr/>
          <p:nvPr/>
        </p:nvSpPr>
        <p:spPr>
          <a:xfrm>
            <a:off x="1439957" y="721932"/>
            <a:ext cx="4744943" cy="609387"/>
          </a:xfrm>
          <a:prstGeom prst="wedgeRoundRectCallout">
            <a:avLst>
              <a:gd name="adj1" fmla="val -53155"/>
              <a:gd name="adj2" fmla="val 25196"/>
              <a:gd name="adj3" fmla="val 16667"/>
            </a:avLst>
          </a:prstGeom>
          <a:noFill/>
          <a:ln w="571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a:ea typeface="+mn-ea"/>
              <a:cs typeface="+mn-cs"/>
            </a:endParaRPr>
          </a:p>
        </p:txBody>
      </p:sp>
      <p:sp>
        <p:nvSpPr>
          <p:cNvPr id="92" name="TextBox 91">
            <a:extLst>
              <a:ext uri="{FF2B5EF4-FFF2-40B4-BE49-F238E27FC236}">
                <a16:creationId xmlns:a16="http://schemas.microsoft.com/office/drawing/2014/main" id="{FEEE2E7A-16C7-0BFA-A9F2-BDEEA96C7E46}"/>
              </a:ext>
            </a:extLst>
          </p:cNvPr>
          <p:cNvSpPr txBox="1"/>
          <p:nvPr/>
        </p:nvSpPr>
        <p:spPr>
          <a:xfrm>
            <a:off x="1439957" y="729364"/>
            <a:ext cx="8983994" cy="523220"/>
          </a:xfrm>
          <a:prstGeom prst="rect">
            <a:avLst/>
          </a:prstGeom>
          <a:noFill/>
          <a:ln>
            <a:no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Escribe las frases en inglés.</a:t>
            </a:r>
          </a:p>
        </p:txBody>
      </p:sp>
      <p:pic>
        <p:nvPicPr>
          <p:cNvPr id="93" name="Graphic 92" descr="Teacher">
            <a:extLst>
              <a:ext uri="{FF2B5EF4-FFF2-40B4-BE49-F238E27FC236}">
                <a16:creationId xmlns:a16="http://schemas.microsoft.com/office/drawing/2014/main" id="{CAB0ECE2-00B8-1870-0568-EDEED77BA71B}"/>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97899" y="701465"/>
            <a:ext cx="914400" cy="914400"/>
          </a:xfrm>
          <a:prstGeom prst="rect">
            <a:avLst/>
          </a:prstGeom>
        </p:spPr>
      </p:pic>
      <p:pic>
        <p:nvPicPr>
          <p:cNvPr id="98" name="Google Shape;282;p13" descr="Reading, Book, Symbol, Icon, Reader, Man">
            <a:extLst>
              <a:ext uri="{FF2B5EF4-FFF2-40B4-BE49-F238E27FC236}">
                <a16:creationId xmlns:a16="http://schemas.microsoft.com/office/drawing/2014/main" id="{39D0026E-DE73-60B6-5958-8F36F6ABCEAD}"/>
              </a:ext>
            </a:extLst>
          </p:cNvPr>
          <p:cNvPicPr preferRelativeResize="0"/>
          <p:nvPr/>
        </p:nvPicPr>
        <p:blipFill rotWithShape="1">
          <a:blip r:embed="rId5">
            <a:alphaModFix/>
            <a:duotone>
              <a:schemeClr val="accent6">
                <a:shade val="45000"/>
                <a:satMod val="135000"/>
              </a:schemeClr>
              <a:prstClr val="white"/>
            </a:duotone>
            <a:extLst>
              <a:ext uri="{BEBA8EAE-BF5A-486C-A8C5-ECC9F3942E4B}">
                <a14:imgProps xmlns:a14="http://schemas.microsoft.com/office/drawing/2010/main">
                  <a14:imgLayer r:embed="rId6">
                    <a14:imgEffect>
                      <a14:artisticPaintStrokes/>
                    </a14:imgEffect>
                  </a14:imgLayer>
                </a14:imgProps>
              </a:ext>
            </a:extLst>
          </a:blip>
          <a:srcRect/>
          <a:stretch/>
        </p:blipFill>
        <p:spPr>
          <a:xfrm>
            <a:off x="11232568" y="158344"/>
            <a:ext cx="782801" cy="782801"/>
          </a:xfrm>
          <a:prstGeom prst="roundRect">
            <a:avLst/>
          </a:prstGeom>
          <a:solidFill>
            <a:srgbClr val="92D050"/>
          </a:solidFill>
          <a:ln>
            <a:noFill/>
          </a:ln>
        </p:spPr>
      </p:pic>
      <p:sp>
        <p:nvSpPr>
          <p:cNvPr id="99" name="Title 1">
            <a:extLst>
              <a:ext uri="{FF2B5EF4-FFF2-40B4-BE49-F238E27FC236}">
                <a16:creationId xmlns:a16="http://schemas.microsoft.com/office/drawing/2014/main" id="{646C9FDA-A1DD-7DC8-23F3-1FE192A1F1A1}"/>
              </a:ext>
            </a:extLst>
          </p:cNvPr>
          <p:cNvSpPr txBox="1">
            <a:spLocks/>
          </p:cNvSpPr>
          <p:nvPr/>
        </p:nvSpPr>
        <p:spPr>
          <a:xfrm>
            <a:off x="11300458" y="997203"/>
            <a:ext cx="657080" cy="369332"/>
          </a:xfrm>
          <a:prstGeom prst="rect">
            <a:avLst/>
          </a:prstGeom>
          <a:solidFill>
            <a:srgbClr val="92D050"/>
          </a:solidFill>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2000" b="1" dirty="0">
                <a:solidFill>
                  <a:schemeClr val="bg1"/>
                </a:solidFill>
                <a:latin typeface="Century Gothic" panose="020B0502020202020204" pitchFamily="34" charset="0"/>
              </a:rPr>
              <a:t>leer</a:t>
            </a:r>
          </a:p>
        </p:txBody>
      </p:sp>
      <p:sp>
        <p:nvSpPr>
          <p:cNvPr id="50" name="TextBox 49">
            <a:extLst>
              <a:ext uri="{FF2B5EF4-FFF2-40B4-BE49-F238E27FC236}">
                <a16:creationId xmlns:a16="http://schemas.microsoft.com/office/drawing/2014/main" id="{C97D82F9-CAE7-198E-F944-E415C95A2C89}"/>
              </a:ext>
            </a:extLst>
          </p:cNvPr>
          <p:cNvSpPr txBox="1"/>
          <p:nvPr/>
        </p:nvSpPr>
        <p:spPr>
          <a:xfrm>
            <a:off x="10383378" y="6493062"/>
            <a:ext cx="1808622" cy="369332"/>
          </a:xfrm>
          <a:prstGeom prst="rect">
            <a:avLst/>
          </a:prstGeom>
          <a:solidFill>
            <a:srgbClr val="C2E49C"/>
          </a:solidFill>
        </p:spPr>
        <p:txBody>
          <a:bodyPr wrap="square">
            <a:spAutoFit/>
          </a:bodyPr>
          <a:lstStyle/>
          <a:p>
            <a:r>
              <a:rPr lang="en-GB" sz="1800" b="1" dirty="0">
                <a:solidFill>
                  <a:srgbClr val="002060"/>
                </a:solidFill>
                <a:latin typeface="Century Gothic" panose="020B0502020202020204" pitchFamily="34" charset="0"/>
              </a:rPr>
              <a:t>sus</a:t>
            </a:r>
            <a:r>
              <a:rPr lang="en-GB" sz="1800" dirty="0">
                <a:solidFill>
                  <a:srgbClr val="002060"/>
                </a:solidFill>
                <a:latin typeface="Century Gothic" panose="020B0502020202020204" pitchFamily="34" charset="0"/>
              </a:rPr>
              <a:t> = their (pl)</a:t>
            </a:r>
            <a:endParaRPr lang="en-GB" dirty="0"/>
          </a:p>
        </p:txBody>
      </p:sp>
      <p:sp>
        <p:nvSpPr>
          <p:cNvPr id="37" name="Title 1">
            <a:extLst>
              <a:ext uri="{FF2B5EF4-FFF2-40B4-BE49-F238E27FC236}">
                <a16:creationId xmlns:a16="http://schemas.microsoft.com/office/drawing/2014/main" id="{62B8A813-572F-927F-EBF4-62EC0ABCCB02}"/>
              </a:ext>
            </a:extLst>
          </p:cNvPr>
          <p:cNvSpPr txBox="1">
            <a:spLocks/>
          </p:cNvSpPr>
          <p:nvPr/>
        </p:nvSpPr>
        <p:spPr>
          <a:xfrm>
            <a:off x="10160000" y="998595"/>
            <a:ext cx="1094655" cy="369332"/>
          </a:xfrm>
          <a:prstGeom prst="rect">
            <a:avLst/>
          </a:prstGeom>
          <a:solidFill>
            <a:srgbClr val="9CD45E"/>
          </a:solidFill>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1800" b="1" dirty="0" err="1">
                <a:solidFill>
                  <a:srgbClr val="002060"/>
                </a:solidFill>
                <a:latin typeface="Century Gothic" panose="020B0502020202020204" pitchFamily="34" charset="0"/>
              </a:rPr>
              <a:t>escribir</a:t>
            </a:r>
            <a:endParaRPr lang="en-GB" sz="1800" b="1" dirty="0">
              <a:solidFill>
                <a:srgbClr val="002060"/>
              </a:solidFill>
              <a:latin typeface="Century Gothic" panose="020B0502020202020204" pitchFamily="34" charset="0"/>
            </a:endParaRPr>
          </a:p>
        </p:txBody>
      </p:sp>
      <p:pic>
        <p:nvPicPr>
          <p:cNvPr id="38" name="Picture 2" descr="Pen, Write, Pencil, Writing Tool, Work, Message, Blue">
            <a:extLst>
              <a:ext uri="{FF2B5EF4-FFF2-40B4-BE49-F238E27FC236}">
                <a16:creationId xmlns:a16="http://schemas.microsoft.com/office/drawing/2014/main" id="{F743EF73-505E-505F-A33C-4F0C7890EF4E}"/>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0293610" y="172186"/>
            <a:ext cx="706790" cy="706790"/>
          </a:xfrm>
          <a:prstGeom prst="rect">
            <a:avLst/>
          </a:prstGeom>
          <a:noFill/>
          <a:extLst>
            <a:ext uri="{909E8E84-426E-40DD-AFC4-6F175D3DCCD1}">
              <a14:hiddenFill xmlns:a14="http://schemas.microsoft.com/office/drawing/2010/main">
                <a:solidFill>
                  <a:srgbClr val="FFFFFF"/>
                </a:solidFill>
              </a14:hiddenFill>
            </a:ext>
          </a:extLst>
        </p:spPr>
      </p:pic>
      <p:sp>
        <p:nvSpPr>
          <p:cNvPr id="39" name="TextBox 38">
            <a:extLst>
              <a:ext uri="{FF2B5EF4-FFF2-40B4-BE49-F238E27FC236}">
                <a16:creationId xmlns:a16="http://schemas.microsoft.com/office/drawing/2014/main" id="{1746AE7A-1265-6F5A-4D1E-3449EF4C2430}"/>
              </a:ext>
            </a:extLst>
          </p:cNvPr>
          <p:cNvSpPr txBox="1"/>
          <p:nvPr/>
        </p:nvSpPr>
        <p:spPr>
          <a:xfrm>
            <a:off x="669178" y="2223234"/>
            <a:ext cx="6286500" cy="461665"/>
          </a:xfrm>
          <a:prstGeom prst="rect">
            <a:avLst/>
          </a:prstGeom>
          <a:solidFill>
            <a:schemeClr val="bg1"/>
          </a:solidFill>
        </p:spPr>
        <p:txBody>
          <a:bodyPr wrap="square" rtlCol="0">
            <a:spAutoFit/>
          </a:bodyPr>
          <a:lstStyle/>
          <a:p>
            <a:r>
              <a:rPr lang="en-GB" sz="2400" spc="300" dirty="0">
                <a:solidFill>
                  <a:srgbClr val="92D050"/>
                </a:solidFill>
                <a:latin typeface="Segoe Print" panose="02000600000000000000" pitchFamily="2" charset="0"/>
              </a:rPr>
              <a:t>They hate making (the) food.</a:t>
            </a:r>
          </a:p>
        </p:txBody>
      </p:sp>
      <p:sp>
        <p:nvSpPr>
          <p:cNvPr id="40" name="TextBox 39">
            <a:extLst>
              <a:ext uri="{FF2B5EF4-FFF2-40B4-BE49-F238E27FC236}">
                <a16:creationId xmlns:a16="http://schemas.microsoft.com/office/drawing/2014/main" id="{DCCC2378-05A9-D365-0911-3CE2A6098CCA}"/>
              </a:ext>
            </a:extLst>
          </p:cNvPr>
          <p:cNvSpPr txBox="1"/>
          <p:nvPr/>
        </p:nvSpPr>
        <p:spPr>
          <a:xfrm>
            <a:off x="703195" y="2862357"/>
            <a:ext cx="6286500" cy="461665"/>
          </a:xfrm>
          <a:prstGeom prst="rect">
            <a:avLst/>
          </a:prstGeom>
          <a:solidFill>
            <a:schemeClr val="bg1"/>
          </a:solidFill>
        </p:spPr>
        <p:txBody>
          <a:bodyPr wrap="square" rtlCol="0">
            <a:spAutoFit/>
          </a:bodyPr>
          <a:lstStyle/>
          <a:p>
            <a:r>
              <a:rPr lang="en-GB" sz="2400" spc="300" dirty="0">
                <a:solidFill>
                  <a:srgbClr val="92D050"/>
                </a:solidFill>
                <a:latin typeface="Segoe Print" panose="02000600000000000000" pitchFamily="2" charset="0"/>
              </a:rPr>
              <a:t>We love learning new words.</a:t>
            </a:r>
          </a:p>
        </p:txBody>
      </p:sp>
      <p:sp>
        <p:nvSpPr>
          <p:cNvPr id="43" name="TextBox 42">
            <a:extLst>
              <a:ext uri="{FF2B5EF4-FFF2-40B4-BE49-F238E27FC236}">
                <a16:creationId xmlns:a16="http://schemas.microsoft.com/office/drawing/2014/main" id="{7BB4768E-6804-E600-D0BB-6CBC2C2A7F21}"/>
              </a:ext>
            </a:extLst>
          </p:cNvPr>
          <p:cNvSpPr txBox="1"/>
          <p:nvPr/>
        </p:nvSpPr>
        <p:spPr>
          <a:xfrm>
            <a:off x="708911" y="3399109"/>
            <a:ext cx="6286500" cy="461665"/>
          </a:xfrm>
          <a:prstGeom prst="rect">
            <a:avLst/>
          </a:prstGeom>
          <a:solidFill>
            <a:schemeClr val="bg1"/>
          </a:solidFill>
        </p:spPr>
        <p:txBody>
          <a:bodyPr wrap="square" rtlCol="0">
            <a:spAutoFit/>
          </a:bodyPr>
          <a:lstStyle/>
          <a:p>
            <a:r>
              <a:rPr lang="en-GB" sz="2400" spc="300" dirty="0">
                <a:solidFill>
                  <a:srgbClr val="92D050"/>
                </a:solidFill>
                <a:latin typeface="Segoe Print" panose="02000600000000000000" pitchFamily="2" charset="0"/>
              </a:rPr>
              <a:t>We love singing songs.</a:t>
            </a:r>
          </a:p>
        </p:txBody>
      </p:sp>
      <p:sp>
        <p:nvSpPr>
          <p:cNvPr id="44" name="TextBox 43">
            <a:extLst>
              <a:ext uri="{FF2B5EF4-FFF2-40B4-BE49-F238E27FC236}">
                <a16:creationId xmlns:a16="http://schemas.microsoft.com/office/drawing/2014/main" id="{4711DF66-23F0-4840-3C7B-6DEC741D05FC}"/>
              </a:ext>
            </a:extLst>
          </p:cNvPr>
          <p:cNvSpPr txBox="1"/>
          <p:nvPr/>
        </p:nvSpPr>
        <p:spPr>
          <a:xfrm>
            <a:off x="703195" y="3973103"/>
            <a:ext cx="8555518" cy="461665"/>
          </a:xfrm>
          <a:prstGeom prst="rect">
            <a:avLst/>
          </a:prstGeom>
          <a:solidFill>
            <a:schemeClr val="bg1"/>
          </a:solidFill>
        </p:spPr>
        <p:txBody>
          <a:bodyPr wrap="square" rtlCol="0">
            <a:spAutoFit/>
          </a:bodyPr>
          <a:lstStyle/>
          <a:p>
            <a:r>
              <a:rPr lang="en-GB" sz="2400" spc="300" dirty="0">
                <a:solidFill>
                  <a:srgbClr val="92D050"/>
                </a:solidFill>
                <a:latin typeface="Segoe Print" panose="02000600000000000000" pitchFamily="2" charset="0"/>
              </a:rPr>
              <a:t>They hate not understanding.</a:t>
            </a:r>
          </a:p>
        </p:txBody>
      </p:sp>
      <p:sp>
        <p:nvSpPr>
          <p:cNvPr id="46" name="TextBox 45">
            <a:extLst>
              <a:ext uri="{FF2B5EF4-FFF2-40B4-BE49-F238E27FC236}">
                <a16:creationId xmlns:a16="http://schemas.microsoft.com/office/drawing/2014/main" id="{A07F1679-3666-D86C-2E88-49BDEBBAEAD1}"/>
              </a:ext>
            </a:extLst>
          </p:cNvPr>
          <p:cNvSpPr txBox="1"/>
          <p:nvPr/>
        </p:nvSpPr>
        <p:spPr>
          <a:xfrm>
            <a:off x="703195" y="4573963"/>
            <a:ext cx="6286500" cy="461665"/>
          </a:xfrm>
          <a:prstGeom prst="rect">
            <a:avLst/>
          </a:prstGeom>
          <a:solidFill>
            <a:schemeClr val="bg1"/>
          </a:solidFill>
        </p:spPr>
        <p:txBody>
          <a:bodyPr wrap="square" rtlCol="0">
            <a:spAutoFit/>
          </a:bodyPr>
          <a:lstStyle/>
          <a:p>
            <a:r>
              <a:rPr lang="en-GB" sz="2400" spc="300" dirty="0">
                <a:solidFill>
                  <a:srgbClr val="92D050"/>
                </a:solidFill>
                <a:latin typeface="Segoe Print" panose="02000600000000000000" pitchFamily="2" charset="0"/>
              </a:rPr>
              <a:t>We hate eating Paella. </a:t>
            </a:r>
          </a:p>
        </p:txBody>
      </p:sp>
      <p:sp>
        <p:nvSpPr>
          <p:cNvPr id="47" name="TextBox 46">
            <a:extLst>
              <a:ext uri="{FF2B5EF4-FFF2-40B4-BE49-F238E27FC236}">
                <a16:creationId xmlns:a16="http://schemas.microsoft.com/office/drawing/2014/main" id="{2C13CE67-1C4D-A9DE-2DE8-6A4F4EAAC79F}"/>
              </a:ext>
            </a:extLst>
          </p:cNvPr>
          <p:cNvSpPr txBox="1"/>
          <p:nvPr/>
        </p:nvSpPr>
        <p:spPr>
          <a:xfrm>
            <a:off x="644541" y="5103660"/>
            <a:ext cx="6286500" cy="461665"/>
          </a:xfrm>
          <a:prstGeom prst="rect">
            <a:avLst/>
          </a:prstGeom>
          <a:solidFill>
            <a:schemeClr val="bg1"/>
          </a:solidFill>
        </p:spPr>
        <p:txBody>
          <a:bodyPr wrap="square" rtlCol="0">
            <a:spAutoFit/>
          </a:bodyPr>
          <a:lstStyle/>
          <a:p>
            <a:r>
              <a:rPr lang="en-GB" sz="2400" spc="300" dirty="0">
                <a:solidFill>
                  <a:srgbClr val="92D050"/>
                </a:solidFill>
                <a:latin typeface="Segoe Print" panose="02000600000000000000" pitchFamily="2" charset="0"/>
              </a:rPr>
              <a:t>They love helping their parents.</a:t>
            </a:r>
          </a:p>
        </p:txBody>
      </p:sp>
      <p:sp>
        <p:nvSpPr>
          <p:cNvPr id="3" name="Google Shape;167;p2">
            <a:extLst>
              <a:ext uri="{FF2B5EF4-FFF2-40B4-BE49-F238E27FC236}">
                <a16:creationId xmlns:a16="http://schemas.microsoft.com/office/drawing/2014/main" id="{79DDB64C-461C-20CF-936A-D20F989C2D04}"/>
              </a:ext>
            </a:extLst>
          </p:cNvPr>
          <p:cNvSpPr/>
          <p:nvPr/>
        </p:nvSpPr>
        <p:spPr>
          <a:xfrm>
            <a:off x="123171" y="128500"/>
            <a:ext cx="521370" cy="478471"/>
          </a:xfrm>
          <a:prstGeom prst="roundRect">
            <a:avLst>
              <a:gd name="adj" fmla="val 16667"/>
            </a:avLst>
          </a:prstGeom>
          <a:solidFill>
            <a:srgbClr val="00B050"/>
          </a:solidFill>
          <a:ln w="12700" cap="flat" cmpd="sng">
            <a:no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dirty="0">
              <a:ln>
                <a:noFill/>
              </a:ln>
              <a:solidFill>
                <a:srgbClr val="FFFFFF"/>
              </a:solidFill>
              <a:effectLst/>
              <a:uLnTx/>
              <a:uFillTx/>
              <a:latin typeface="Calibri"/>
              <a:ea typeface="Calibri"/>
              <a:cs typeface="Calibri"/>
              <a:sym typeface="Calibri"/>
            </a:endParaRPr>
          </a:p>
        </p:txBody>
      </p:sp>
      <p:sp>
        <p:nvSpPr>
          <p:cNvPr id="4" name="TextBox 3">
            <a:extLst>
              <a:ext uri="{FF2B5EF4-FFF2-40B4-BE49-F238E27FC236}">
                <a16:creationId xmlns:a16="http://schemas.microsoft.com/office/drawing/2014/main" id="{FFAA800B-2578-7535-D334-D05DC931EF0B}"/>
              </a:ext>
            </a:extLst>
          </p:cNvPr>
          <p:cNvSpPr txBox="1"/>
          <p:nvPr/>
        </p:nvSpPr>
        <p:spPr>
          <a:xfrm>
            <a:off x="655099" y="5698026"/>
            <a:ext cx="6286500" cy="461665"/>
          </a:xfrm>
          <a:prstGeom prst="rect">
            <a:avLst/>
          </a:prstGeom>
          <a:solidFill>
            <a:schemeClr val="bg1"/>
          </a:solidFill>
        </p:spPr>
        <p:txBody>
          <a:bodyPr wrap="square" rtlCol="0">
            <a:spAutoFit/>
          </a:bodyPr>
          <a:lstStyle/>
          <a:p>
            <a:r>
              <a:rPr lang="en-GB" sz="2400" spc="300" dirty="0">
                <a:solidFill>
                  <a:srgbClr val="92D050"/>
                </a:solidFill>
                <a:latin typeface="Segoe Print" panose="02000600000000000000" pitchFamily="2" charset="0"/>
              </a:rPr>
              <a:t>They hate sending messages.</a:t>
            </a:r>
          </a:p>
        </p:txBody>
      </p:sp>
      <p:sp>
        <p:nvSpPr>
          <p:cNvPr id="5" name="Rectangle 4">
            <a:extLst>
              <a:ext uri="{FF2B5EF4-FFF2-40B4-BE49-F238E27FC236}">
                <a16:creationId xmlns:a16="http://schemas.microsoft.com/office/drawing/2014/main" id="{6BC940DA-FB61-D8C5-74AB-969960DA50E1}"/>
              </a:ext>
            </a:extLst>
          </p:cNvPr>
          <p:cNvSpPr/>
          <p:nvPr/>
        </p:nvSpPr>
        <p:spPr>
          <a:xfrm>
            <a:off x="235374" y="2258531"/>
            <a:ext cx="396467" cy="420450"/>
          </a:xfrm>
          <a:prstGeom prst="rect">
            <a:avLst/>
          </a:prstGeom>
          <a:solidFill>
            <a:srgbClr val="1D9A78"/>
          </a:solidFill>
          <a:ln w="19050">
            <a:solidFill>
              <a:srgbClr val="1F785F"/>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200" b="1" dirty="0">
                <a:latin typeface="Century Gothic" panose="020B0502020202020204" pitchFamily="34" charset="0"/>
              </a:rPr>
              <a:t>E</a:t>
            </a:r>
          </a:p>
        </p:txBody>
      </p:sp>
      <p:sp>
        <p:nvSpPr>
          <p:cNvPr id="6" name="Rectangle 5">
            <a:extLst>
              <a:ext uri="{FF2B5EF4-FFF2-40B4-BE49-F238E27FC236}">
                <a16:creationId xmlns:a16="http://schemas.microsoft.com/office/drawing/2014/main" id="{0FD66F29-1EA0-0761-89AD-B2304E9FB395}"/>
              </a:ext>
            </a:extLst>
          </p:cNvPr>
          <p:cNvSpPr/>
          <p:nvPr/>
        </p:nvSpPr>
        <p:spPr>
          <a:xfrm>
            <a:off x="235374" y="3404044"/>
            <a:ext cx="396467" cy="420450"/>
          </a:xfrm>
          <a:prstGeom prst="rect">
            <a:avLst/>
          </a:prstGeom>
          <a:solidFill>
            <a:srgbClr val="1D9A78"/>
          </a:solidFill>
          <a:ln w="19050">
            <a:solidFill>
              <a:srgbClr val="1F785F"/>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200" b="1" dirty="0">
                <a:latin typeface="Century Gothic" panose="020B0502020202020204" pitchFamily="34" charset="0"/>
              </a:rPr>
              <a:t>2</a:t>
            </a:r>
          </a:p>
        </p:txBody>
      </p:sp>
      <p:sp>
        <p:nvSpPr>
          <p:cNvPr id="7" name="Rectangle 6">
            <a:extLst>
              <a:ext uri="{FF2B5EF4-FFF2-40B4-BE49-F238E27FC236}">
                <a16:creationId xmlns:a16="http://schemas.microsoft.com/office/drawing/2014/main" id="{03DEF8E7-8683-12B2-068E-8915F97E6862}"/>
              </a:ext>
            </a:extLst>
          </p:cNvPr>
          <p:cNvSpPr/>
          <p:nvPr/>
        </p:nvSpPr>
        <p:spPr>
          <a:xfrm>
            <a:off x="235374" y="3951008"/>
            <a:ext cx="396467" cy="420450"/>
          </a:xfrm>
          <a:prstGeom prst="rect">
            <a:avLst/>
          </a:prstGeom>
          <a:solidFill>
            <a:srgbClr val="1D9A78"/>
          </a:solidFill>
          <a:ln w="19050">
            <a:solidFill>
              <a:srgbClr val="1F785F"/>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200" b="1" dirty="0">
                <a:latin typeface="Century Gothic" panose="020B0502020202020204" pitchFamily="34" charset="0"/>
              </a:rPr>
              <a:t>3</a:t>
            </a:r>
          </a:p>
        </p:txBody>
      </p:sp>
      <p:sp>
        <p:nvSpPr>
          <p:cNvPr id="8" name="Rectangle 7">
            <a:extLst>
              <a:ext uri="{FF2B5EF4-FFF2-40B4-BE49-F238E27FC236}">
                <a16:creationId xmlns:a16="http://schemas.microsoft.com/office/drawing/2014/main" id="{1441A8EA-BAC1-15E6-831F-2C3C8B6F2552}"/>
              </a:ext>
            </a:extLst>
          </p:cNvPr>
          <p:cNvSpPr/>
          <p:nvPr/>
        </p:nvSpPr>
        <p:spPr>
          <a:xfrm>
            <a:off x="235374" y="2839531"/>
            <a:ext cx="396467" cy="420450"/>
          </a:xfrm>
          <a:prstGeom prst="rect">
            <a:avLst/>
          </a:prstGeom>
          <a:solidFill>
            <a:srgbClr val="1D9A78"/>
          </a:solidFill>
          <a:ln w="19050">
            <a:solidFill>
              <a:srgbClr val="1F785F"/>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200" b="1" dirty="0">
                <a:latin typeface="Century Gothic" panose="020B0502020202020204" pitchFamily="34" charset="0"/>
              </a:rPr>
              <a:t>1</a:t>
            </a:r>
          </a:p>
        </p:txBody>
      </p:sp>
      <p:sp>
        <p:nvSpPr>
          <p:cNvPr id="9" name="Rectangle 8">
            <a:extLst>
              <a:ext uri="{FF2B5EF4-FFF2-40B4-BE49-F238E27FC236}">
                <a16:creationId xmlns:a16="http://schemas.microsoft.com/office/drawing/2014/main" id="{84FAE4A6-D215-A55C-1387-6556137EE626}"/>
              </a:ext>
            </a:extLst>
          </p:cNvPr>
          <p:cNvSpPr/>
          <p:nvPr/>
        </p:nvSpPr>
        <p:spPr>
          <a:xfrm>
            <a:off x="221697" y="4550040"/>
            <a:ext cx="396467" cy="420450"/>
          </a:xfrm>
          <a:prstGeom prst="rect">
            <a:avLst/>
          </a:prstGeom>
          <a:solidFill>
            <a:srgbClr val="1D9A78"/>
          </a:solidFill>
          <a:ln w="19050">
            <a:solidFill>
              <a:srgbClr val="1F785F"/>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200" b="1" dirty="0">
                <a:latin typeface="Century Gothic" panose="020B0502020202020204" pitchFamily="34" charset="0"/>
              </a:rPr>
              <a:t>4</a:t>
            </a:r>
          </a:p>
        </p:txBody>
      </p:sp>
      <p:sp>
        <p:nvSpPr>
          <p:cNvPr id="10" name="Rectangle 9">
            <a:extLst>
              <a:ext uri="{FF2B5EF4-FFF2-40B4-BE49-F238E27FC236}">
                <a16:creationId xmlns:a16="http://schemas.microsoft.com/office/drawing/2014/main" id="{631513AE-784D-FB16-410E-63050457C047}"/>
              </a:ext>
            </a:extLst>
          </p:cNvPr>
          <p:cNvSpPr/>
          <p:nvPr/>
        </p:nvSpPr>
        <p:spPr>
          <a:xfrm>
            <a:off x="235374" y="5114491"/>
            <a:ext cx="396467" cy="420450"/>
          </a:xfrm>
          <a:prstGeom prst="rect">
            <a:avLst/>
          </a:prstGeom>
          <a:solidFill>
            <a:srgbClr val="1D9A78"/>
          </a:solidFill>
          <a:ln w="19050">
            <a:solidFill>
              <a:srgbClr val="1F785F"/>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200" b="1" dirty="0">
                <a:latin typeface="Century Gothic" panose="020B0502020202020204" pitchFamily="34" charset="0"/>
              </a:rPr>
              <a:t>5</a:t>
            </a:r>
          </a:p>
        </p:txBody>
      </p:sp>
      <p:sp>
        <p:nvSpPr>
          <p:cNvPr id="11" name="Rectangle 10">
            <a:extLst>
              <a:ext uri="{FF2B5EF4-FFF2-40B4-BE49-F238E27FC236}">
                <a16:creationId xmlns:a16="http://schemas.microsoft.com/office/drawing/2014/main" id="{BB34A92D-D8EC-8040-0F1C-4ABEAD02DCE1}"/>
              </a:ext>
            </a:extLst>
          </p:cNvPr>
          <p:cNvSpPr/>
          <p:nvPr/>
        </p:nvSpPr>
        <p:spPr>
          <a:xfrm>
            <a:off x="235374" y="5694517"/>
            <a:ext cx="396467" cy="420450"/>
          </a:xfrm>
          <a:prstGeom prst="rect">
            <a:avLst/>
          </a:prstGeom>
          <a:solidFill>
            <a:srgbClr val="1D9A78"/>
          </a:solidFill>
          <a:ln w="19050">
            <a:solidFill>
              <a:srgbClr val="1F785F"/>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200" b="1" dirty="0">
                <a:latin typeface="Century Gothic" panose="020B0502020202020204" pitchFamily="34" charset="0"/>
              </a:rPr>
              <a:t>6</a:t>
            </a:r>
          </a:p>
        </p:txBody>
      </p:sp>
    </p:spTree>
    <p:extLst>
      <p:ext uri="{BB962C8B-B14F-4D97-AF65-F5344CB8AC3E}">
        <p14:creationId xmlns:p14="http://schemas.microsoft.com/office/powerpoint/2010/main" val="18463631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fade">
                                      <p:cBhvr>
                                        <p:cTn id="7" dur="500"/>
                                        <p:tgtEl>
                                          <p:spTgt spid="3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0"/>
                                        </p:tgtEl>
                                        <p:attrNameLst>
                                          <p:attrName>style.visibility</p:attrName>
                                        </p:attrNameLst>
                                      </p:cBhvr>
                                      <p:to>
                                        <p:strVal val="visible"/>
                                      </p:to>
                                    </p:set>
                                    <p:animEffect transition="in" filter="fade">
                                      <p:cBhvr>
                                        <p:cTn id="12" dur="500"/>
                                        <p:tgtEl>
                                          <p:spTgt spid="40"/>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3"/>
                                        </p:tgtEl>
                                        <p:attrNameLst>
                                          <p:attrName>style.visibility</p:attrName>
                                        </p:attrNameLst>
                                      </p:cBhvr>
                                      <p:to>
                                        <p:strVal val="visible"/>
                                      </p:to>
                                    </p:set>
                                    <p:animEffect transition="in" filter="fade">
                                      <p:cBhvr>
                                        <p:cTn id="17" dur="500"/>
                                        <p:tgtEl>
                                          <p:spTgt spid="43"/>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44"/>
                                        </p:tgtEl>
                                        <p:attrNameLst>
                                          <p:attrName>style.visibility</p:attrName>
                                        </p:attrNameLst>
                                      </p:cBhvr>
                                      <p:to>
                                        <p:strVal val="visible"/>
                                      </p:to>
                                    </p:set>
                                    <p:animEffect transition="in" filter="fade">
                                      <p:cBhvr>
                                        <p:cTn id="22" dur="500"/>
                                        <p:tgtEl>
                                          <p:spTgt spid="44"/>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46"/>
                                        </p:tgtEl>
                                        <p:attrNameLst>
                                          <p:attrName>style.visibility</p:attrName>
                                        </p:attrNameLst>
                                      </p:cBhvr>
                                      <p:to>
                                        <p:strVal val="visible"/>
                                      </p:to>
                                    </p:set>
                                    <p:animEffect transition="in" filter="fade">
                                      <p:cBhvr>
                                        <p:cTn id="27" dur="500"/>
                                        <p:tgtEl>
                                          <p:spTgt spid="46"/>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47"/>
                                        </p:tgtEl>
                                        <p:attrNameLst>
                                          <p:attrName>style.visibility</p:attrName>
                                        </p:attrNameLst>
                                      </p:cBhvr>
                                      <p:to>
                                        <p:strVal val="visible"/>
                                      </p:to>
                                    </p:set>
                                    <p:animEffect transition="in" filter="fade">
                                      <p:cBhvr>
                                        <p:cTn id="32" dur="500"/>
                                        <p:tgtEl>
                                          <p:spTgt spid="47"/>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4"/>
                                        </p:tgtEl>
                                        <p:attrNameLst>
                                          <p:attrName>style.visibility</p:attrName>
                                        </p:attrNameLst>
                                      </p:cBhvr>
                                      <p:to>
                                        <p:strVal val="visible"/>
                                      </p:to>
                                    </p:set>
                                    <p:animEffect transition="in" filter="fade">
                                      <p:cBhvr>
                                        <p:cTn id="3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P spid="40" grpId="0" animBg="1"/>
      <p:bldP spid="43" grpId="0" animBg="1"/>
      <p:bldP spid="44" grpId="0" animBg="1"/>
      <p:bldP spid="46" grpId="0" animBg="1"/>
      <p:bldP spid="47" grpId="0" animBg="1"/>
      <p:bldP spid="4"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5D7D67-0354-4144-9687-63666CDEA2E4}"/>
              </a:ext>
            </a:extLst>
          </p:cNvPr>
          <p:cNvSpPr>
            <a:spLocks noGrp="1"/>
          </p:cNvSpPr>
          <p:nvPr>
            <p:ph type="title"/>
          </p:nvPr>
        </p:nvSpPr>
        <p:spPr>
          <a:xfrm>
            <a:off x="644541" y="87041"/>
            <a:ext cx="2237996" cy="582075"/>
          </a:xfrm>
        </p:spPr>
        <p:txBody>
          <a:bodyPr>
            <a:normAutofit/>
          </a:bodyPr>
          <a:lstStyle/>
          <a:p>
            <a:r>
              <a:rPr lang="en-GB" sz="2800" b="1" dirty="0">
                <a:solidFill>
                  <a:srgbClr val="002060"/>
                </a:solidFill>
                <a:latin typeface="Century Gothic" panose="020B0502020202020204" pitchFamily="34" charset="0"/>
                <a:ea typeface="Century Gothic"/>
                <a:cs typeface="Century Gothic"/>
                <a:sym typeface="Century Gothic"/>
              </a:rPr>
              <a:t>Follow up 5: </a:t>
            </a:r>
            <a:endParaRPr lang="en-GB" sz="2800" dirty="0">
              <a:latin typeface="Century Gothic" panose="020B0502020202020204" pitchFamily="34" charset="0"/>
            </a:endParaRPr>
          </a:p>
        </p:txBody>
      </p:sp>
      <p:pic>
        <p:nvPicPr>
          <p:cNvPr id="93" name="Google Shape;319;p15" descr="Speech Icon, Voice, Talking, Audio, Speech">
            <a:extLst>
              <a:ext uri="{FF2B5EF4-FFF2-40B4-BE49-F238E27FC236}">
                <a16:creationId xmlns:a16="http://schemas.microsoft.com/office/drawing/2014/main" id="{0DFCB56B-D416-26DA-C634-F52845F1890F}"/>
              </a:ext>
            </a:extLst>
          </p:cNvPr>
          <p:cNvPicPr preferRelativeResize="0"/>
          <p:nvPr/>
        </p:nvPicPr>
        <p:blipFill rotWithShape="1">
          <a:blip r:embed="rId3">
            <a:alphaModFix/>
          </a:blip>
          <a:srcRect/>
          <a:stretch/>
        </p:blipFill>
        <p:spPr>
          <a:xfrm>
            <a:off x="11104149" y="127569"/>
            <a:ext cx="776168" cy="776168"/>
          </a:xfrm>
          <a:prstGeom prst="rect">
            <a:avLst/>
          </a:prstGeom>
          <a:noFill/>
          <a:ln>
            <a:noFill/>
          </a:ln>
        </p:spPr>
      </p:pic>
      <p:sp>
        <p:nvSpPr>
          <p:cNvPr id="94" name="Title 1">
            <a:extLst>
              <a:ext uri="{FF2B5EF4-FFF2-40B4-BE49-F238E27FC236}">
                <a16:creationId xmlns:a16="http://schemas.microsoft.com/office/drawing/2014/main" id="{1312CEE7-DEF9-FD60-99EA-1CB06BDB847E}"/>
              </a:ext>
            </a:extLst>
          </p:cNvPr>
          <p:cNvSpPr txBox="1">
            <a:spLocks/>
          </p:cNvSpPr>
          <p:nvPr/>
        </p:nvSpPr>
        <p:spPr>
          <a:xfrm>
            <a:off x="10971365" y="978580"/>
            <a:ext cx="984675" cy="368031"/>
          </a:xfrm>
          <a:prstGeom prst="rect">
            <a:avLst/>
          </a:prstGeom>
          <a:solidFill>
            <a:srgbClr val="85CFE1"/>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1800" b="1" dirty="0">
                <a:solidFill>
                  <a:srgbClr val="002060"/>
                </a:solidFill>
                <a:latin typeface="Century Gothic" panose="020B0502020202020204" pitchFamily="34" charset="0"/>
              </a:rPr>
              <a:t>hablar</a:t>
            </a:r>
          </a:p>
        </p:txBody>
      </p:sp>
      <p:pic>
        <p:nvPicPr>
          <p:cNvPr id="116" name="Graphic 115" descr="Teacher">
            <a:extLst>
              <a:ext uri="{FF2B5EF4-FFF2-40B4-BE49-F238E27FC236}">
                <a16:creationId xmlns:a16="http://schemas.microsoft.com/office/drawing/2014/main" id="{758F15B0-A257-2DDF-774D-34E9CB681AF7}"/>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2790616" y="-27263"/>
            <a:ext cx="914400" cy="914400"/>
          </a:xfrm>
          <a:prstGeom prst="rect">
            <a:avLst/>
          </a:prstGeom>
        </p:spPr>
      </p:pic>
      <p:grpSp>
        <p:nvGrpSpPr>
          <p:cNvPr id="117" name="Group 116">
            <a:extLst>
              <a:ext uri="{FF2B5EF4-FFF2-40B4-BE49-F238E27FC236}">
                <a16:creationId xmlns:a16="http://schemas.microsoft.com/office/drawing/2014/main" id="{9EF8D708-4C9C-496D-C942-9919DA753C7A}"/>
              </a:ext>
            </a:extLst>
          </p:cNvPr>
          <p:cNvGrpSpPr/>
          <p:nvPr/>
        </p:nvGrpSpPr>
        <p:grpSpPr>
          <a:xfrm>
            <a:off x="3904229" y="177917"/>
            <a:ext cx="4380447" cy="461665"/>
            <a:chOff x="1173503" y="6269199"/>
            <a:chExt cx="3541872" cy="341050"/>
          </a:xfrm>
        </p:grpSpPr>
        <p:sp>
          <p:nvSpPr>
            <p:cNvPr id="118" name="Speech Bubble: Rectangle with Corners Rounded 117">
              <a:extLst>
                <a:ext uri="{FF2B5EF4-FFF2-40B4-BE49-F238E27FC236}">
                  <a16:creationId xmlns:a16="http://schemas.microsoft.com/office/drawing/2014/main" id="{968D72B0-CAC5-6615-C93C-042096DD057A}"/>
                </a:ext>
              </a:extLst>
            </p:cNvPr>
            <p:cNvSpPr/>
            <p:nvPr/>
          </p:nvSpPr>
          <p:spPr>
            <a:xfrm>
              <a:off x="1173503" y="6277097"/>
              <a:ext cx="2785923" cy="319317"/>
            </a:xfrm>
            <a:prstGeom prst="wedgeRoundRectCallout">
              <a:avLst>
                <a:gd name="adj1" fmla="val -54991"/>
                <a:gd name="adj2" fmla="val -7585"/>
                <a:gd name="adj3" fmla="val 16667"/>
              </a:avLst>
            </a:prstGeom>
            <a:solidFill>
              <a:srgbClr val="FF4B94"/>
            </a:solidFill>
            <a:ln>
              <a:solidFill>
                <a:srgbClr val="FF4B9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FFFFFF"/>
                </a:solidFill>
                <a:effectLst/>
                <a:uLnTx/>
                <a:uFillTx/>
                <a:latin typeface="Arial"/>
              </a:endParaRPr>
            </a:p>
          </p:txBody>
        </p:sp>
        <p:sp>
          <p:nvSpPr>
            <p:cNvPr id="119" name="TextBox 118">
              <a:extLst>
                <a:ext uri="{FF2B5EF4-FFF2-40B4-BE49-F238E27FC236}">
                  <a16:creationId xmlns:a16="http://schemas.microsoft.com/office/drawing/2014/main" id="{B50125DE-3481-69E0-76A0-DBAC91F20821}"/>
                </a:ext>
              </a:extLst>
            </p:cNvPr>
            <p:cNvSpPr txBox="1"/>
            <p:nvPr/>
          </p:nvSpPr>
          <p:spPr>
            <a:xfrm>
              <a:off x="1173503" y="6269199"/>
              <a:ext cx="3541872" cy="341050"/>
            </a:xfrm>
            <a:prstGeom prst="rect">
              <a:avLst/>
            </a:prstGeom>
            <a:noFill/>
            <a:ln>
              <a:no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Tx/>
                <a:buNone/>
                <a:tabLst/>
                <a:defRPr/>
              </a:pPr>
              <a:r>
                <a:rPr kumimoji="0" lang="en-GB" sz="2400" b="1" i="0" u="none" strike="noStrike" kern="1200" cap="none" spc="-1" normalizeH="0" baseline="0" noProof="0" dirty="0">
                  <a:ln>
                    <a:noFill/>
                  </a:ln>
                  <a:solidFill>
                    <a:srgbClr val="FFFFFF"/>
                  </a:solidFill>
                  <a:effectLst/>
                  <a:uLnTx/>
                  <a:uFillTx/>
                  <a:latin typeface="Century Gothic" panose="020B0502020202020204" pitchFamily="34" charset="0"/>
                  <a:ea typeface="Century Gothic"/>
                </a:rPr>
                <a:t>¿Qué dice la </a:t>
              </a:r>
              <a:r>
                <a:rPr kumimoji="0" lang="en-GB" sz="2400" b="1" i="0" u="none" strike="noStrike" kern="1200" cap="none" spc="-1" normalizeH="0" baseline="0" noProof="0" dirty="0" err="1">
                  <a:ln>
                    <a:noFill/>
                  </a:ln>
                  <a:solidFill>
                    <a:srgbClr val="FFFFFF"/>
                  </a:solidFill>
                  <a:effectLst/>
                  <a:uLnTx/>
                  <a:uFillTx/>
                  <a:latin typeface="Century Gothic" panose="020B0502020202020204" pitchFamily="34" charset="0"/>
                  <a:ea typeface="Century Gothic"/>
                </a:rPr>
                <a:t>frase</a:t>
              </a:r>
              <a:r>
                <a:rPr kumimoji="0" lang="en-GB" sz="2400" b="1" i="0" u="none" strike="noStrike" kern="1200" cap="none" spc="-1" normalizeH="0" baseline="0" noProof="0" dirty="0">
                  <a:ln>
                    <a:noFill/>
                  </a:ln>
                  <a:solidFill>
                    <a:srgbClr val="FFFFFF"/>
                  </a:solidFill>
                  <a:effectLst/>
                  <a:uLnTx/>
                  <a:uFillTx/>
                  <a:latin typeface="Century Gothic" panose="020B0502020202020204" pitchFamily="34" charset="0"/>
                  <a:ea typeface="Century Gothic"/>
                </a:rPr>
                <a:t>?</a:t>
              </a:r>
              <a:endParaRPr kumimoji="0" lang="en-GB" sz="2400" b="1" i="0" u="none" strike="noStrike" kern="0" cap="none" spc="0" normalizeH="0" baseline="0" noProof="0" dirty="0">
                <a:ln>
                  <a:noFill/>
                </a:ln>
                <a:solidFill>
                  <a:srgbClr val="FFFFFF"/>
                </a:solidFill>
                <a:effectLst/>
                <a:uLnTx/>
                <a:uFillTx/>
                <a:latin typeface="Century Gothic" panose="020B0502020202020204" pitchFamily="34" charset="0"/>
                <a:cs typeface="Arial"/>
                <a:sym typeface="Arial"/>
              </a:endParaRPr>
            </a:p>
          </p:txBody>
        </p:sp>
      </p:grpSp>
      <p:sp>
        <p:nvSpPr>
          <p:cNvPr id="69" name="CustomShape 23">
            <a:extLst>
              <a:ext uri="{FF2B5EF4-FFF2-40B4-BE49-F238E27FC236}">
                <a16:creationId xmlns:a16="http://schemas.microsoft.com/office/drawing/2014/main" id="{BBBF70AB-5FFF-1959-7F95-BAF6F79CF881}"/>
              </a:ext>
            </a:extLst>
          </p:cNvPr>
          <p:cNvSpPr/>
          <p:nvPr/>
        </p:nvSpPr>
        <p:spPr>
          <a:xfrm>
            <a:off x="275677" y="1512024"/>
            <a:ext cx="902463" cy="914400"/>
          </a:xfrm>
          <a:prstGeom prst="actionButtonBlank">
            <a:avLst/>
          </a:prstGeom>
          <a:solidFill>
            <a:srgbClr val="22A7CC"/>
          </a:solidFill>
          <a:ln w="25400" cap="flat" cmpd="sng" algn="ctr">
            <a:solidFill>
              <a:srgbClr val="A5A5A5">
                <a:lumMod val="75000"/>
              </a:srgbClr>
            </a:solidFill>
            <a:prstDash val="solid"/>
            <a:round/>
          </a:ln>
          <a:effectLst>
            <a:outerShdw blurRad="50800" dist="38100" dir="5400000" algn="t" rotWithShape="0">
              <a:srgbClr val="000000">
                <a:alpha val="40000"/>
              </a:srgbClr>
            </a:outerShdw>
          </a:effectLst>
        </p:spPr>
        <p:txBody>
          <a:bodyPr lIns="90000" tIns="45000" rIns="90000" bIns="45000" anchor="ctr"/>
          <a:lstStyle/>
          <a:p>
            <a:pPr algn="ctr">
              <a:defRPr/>
            </a:pPr>
            <a:r>
              <a:rPr lang="en-GB" sz="3600" b="1" kern="0" spc="-1" dirty="0">
                <a:solidFill>
                  <a:prstClr val="white"/>
                </a:solidFill>
                <a:latin typeface="Century Gothic" panose="020B0502020202020204" pitchFamily="34" charset="0"/>
              </a:rPr>
              <a:t>E</a:t>
            </a:r>
            <a:endParaRPr lang="en-GB" sz="3600" kern="0" spc="-1" dirty="0">
              <a:solidFill>
                <a:prstClr val="white"/>
              </a:solidFill>
              <a:latin typeface="Century Gothic" panose="020B0502020202020204" pitchFamily="34" charset="0"/>
            </a:endParaRPr>
          </a:p>
        </p:txBody>
      </p:sp>
      <p:sp>
        <p:nvSpPr>
          <p:cNvPr id="70" name="TextBox 69">
            <a:extLst>
              <a:ext uri="{FF2B5EF4-FFF2-40B4-BE49-F238E27FC236}">
                <a16:creationId xmlns:a16="http://schemas.microsoft.com/office/drawing/2014/main" id="{FEB96DEC-737F-0E4B-ECDB-EB2C0C5107E1}"/>
              </a:ext>
            </a:extLst>
          </p:cNvPr>
          <p:cNvSpPr txBox="1"/>
          <p:nvPr/>
        </p:nvSpPr>
        <p:spPr>
          <a:xfrm>
            <a:off x="3460163" y="3524775"/>
            <a:ext cx="5650906" cy="707886"/>
          </a:xfrm>
          <a:prstGeom prst="rect">
            <a:avLst/>
          </a:prstGeom>
          <a:noFill/>
        </p:spPr>
        <p:txBody>
          <a:bodyPr wrap="none" rtlCol="0">
            <a:spAutoFit/>
          </a:bodyPr>
          <a:lstStyle/>
          <a:p>
            <a:r>
              <a:rPr lang="en-GB" sz="4000" dirty="0">
                <a:solidFill>
                  <a:srgbClr val="002060"/>
                </a:solidFill>
                <a:latin typeface="Century Gothic" panose="020B0502020202020204" pitchFamily="34" charset="0"/>
              </a:rPr>
              <a:t>Aman hacer deporte.</a:t>
            </a:r>
          </a:p>
        </p:txBody>
      </p:sp>
      <p:sp>
        <p:nvSpPr>
          <p:cNvPr id="80" name="TextBox 79">
            <a:extLst>
              <a:ext uri="{FF2B5EF4-FFF2-40B4-BE49-F238E27FC236}">
                <a16:creationId xmlns:a16="http://schemas.microsoft.com/office/drawing/2014/main" id="{F1C4015B-7BE6-FA1E-677A-ECF008734029}"/>
              </a:ext>
            </a:extLst>
          </p:cNvPr>
          <p:cNvSpPr txBox="1"/>
          <p:nvPr/>
        </p:nvSpPr>
        <p:spPr>
          <a:xfrm>
            <a:off x="4299461" y="1828949"/>
            <a:ext cx="1596912" cy="584775"/>
          </a:xfrm>
          <a:prstGeom prst="rect">
            <a:avLst/>
          </a:prstGeom>
          <a:noFill/>
        </p:spPr>
        <p:txBody>
          <a:bodyPr wrap="none" rtlCol="0">
            <a:spAutoFit/>
          </a:bodyPr>
          <a:lstStyle/>
          <a:p>
            <a:r>
              <a:rPr lang="en-GB" sz="3200" b="1" dirty="0">
                <a:solidFill>
                  <a:srgbClr val="002060"/>
                </a:solidFill>
                <a:latin typeface="Century Gothic" panose="020B0502020202020204" pitchFamily="34" charset="0"/>
              </a:rPr>
              <a:t>[doing]</a:t>
            </a:r>
          </a:p>
        </p:txBody>
      </p:sp>
      <p:sp>
        <p:nvSpPr>
          <p:cNvPr id="82" name="Rectangle 81">
            <a:extLst>
              <a:ext uri="{FF2B5EF4-FFF2-40B4-BE49-F238E27FC236}">
                <a16:creationId xmlns:a16="http://schemas.microsoft.com/office/drawing/2014/main" id="{462F373D-A08E-71D6-1EA4-F15DBB5221B7}"/>
              </a:ext>
            </a:extLst>
          </p:cNvPr>
          <p:cNvSpPr/>
          <p:nvPr/>
        </p:nvSpPr>
        <p:spPr>
          <a:xfrm>
            <a:off x="1305739" y="1617969"/>
            <a:ext cx="1707520" cy="923330"/>
          </a:xfrm>
          <a:prstGeom prst="rect">
            <a:avLst/>
          </a:prstGeom>
          <a:noFill/>
        </p:spPr>
        <p:txBody>
          <a:bodyPr wrap="none" lIns="91440" tIns="45720" rIns="91440" bIns="45720">
            <a:spAutoFit/>
          </a:bodyPr>
          <a:lstStyle/>
          <a:p>
            <a:pPr algn="ctr"/>
            <a:r>
              <a:rPr lang="en-GB" sz="5400" b="1" dirty="0">
                <a:ln w="12700" cmpd="sng">
                  <a:solidFill>
                    <a:srgbClr val="FF2D82"/>
                  </a:solidFill>
                  <a:prstDash val="solid"/>
                </a:ln>
                <a:solidFill>
                  <a:srgbClr val="FFCDE6"/>
                </a:solidFill>
                <a:latin typeface="Segoe Print" panose="02000600000000000000" pitchFamily="2" charset="0"/>
                <a:cs typeface="Dreaming Outloud Script Pro" panose="03050502040304050704" pitchFamily="66" charset="0"/>
              </a:rPr>
              <a:t>they</a:t>
            </a:r>
            <a:endParaRPr lang="en-GB" sz="5400" b="1" cap="none" spc="0" dirty="0">
              <a:ln w="12700" cmpd="sng">
                <a:solidFill>
                  <a:srgbClr val="FF2D82"/>
                </a:solidFill>
                <a:prstDash val="solid"/>
              </a:ln>
              <a:solidFill>
                <a:srgbClr val="FFCDE6"/>
              </a:solidFill>
              <a:effectLst/>
              <a:latin typeface="Segoe Print" panose="02000600000000000000" pitchFamily="2" charset="0"/>
              <a:cs typeface="Dreaming Outloud Script Pro" panose="03050502040304050704" pitchFamily="66" charset="0"/>
            </a:endParaRPr>
          </a:p>
        </p:txBody>
      </p:sp>
      <p:pic>
        <p:nvPicPr>
          <p:cNvPr id="83" name="Picture 2" descr="Gráficos vectoriales gratis de Corazón">
            <a:extLst>
              <a:ext uri="{FF2B5EF4-FFF2-40B4-BE49-F238E27FC236}">
                <a16:creationId xmlns:a16="http://schemas.microsoft.com/office/drawing/2014/main" id="{4E76AF22-14CD-3B14-0F35-74EBA74B1E26}"/>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126195" y="1664250"/>
            <a:ext cx="1029331" cy="983070"/>
          </a:xfrm>
          <a:prstGeom prst="rect">
            <a:avLst/>
          </a:prstGeom>
          <a:noFill/>
          <a:extLst>
            <a:ext uri="{909E8E84-426E-40DD-AFC4-6F175D3DCCD1}">
              <a14:hiddenFill xmlns:a14="http://schemas.microsoft.com/office/drawing/2010/main">
                <a:solidFill>
                  <a:srgbClr val="FFFFFF"/>
                </a:solidFill>
              </a14:hiddenFill>
            </a:ext>
          </a:extLst>
        </p:spPr>
      </p:pic>
      <p:sp>
        <p:nvSpPr>
          <p:cNvPr id="85" name="TextBox 84">
            <a:extLst>
              <a:ext uri="{FF2B5EF4-FFF2-40B4-BE49-F238E27FC236}">
                <a16:creationId xmlns:a16="http://schemas.microsoft.com/office/drawing/2014/main" id="{F3F7D9F1-375A-4154-EF55-A382CC949129}"/>
              </a:ext>
            </a:extLst>
          </p:cNvPr>
          <p:cNvSpPr txBox="1"/>
          <p:nvPr/>
        </p:nvSpPr>
        <p:spPr>
          <a:xfrm>
            <a:off x="6094452" y="1809887"/>
            <a:ext cx="1417376" cy="584775"/>
          </a:xfrm>
          <a:prstGeom prst="rect">
            <a:avLst/>
          </a:prstGeom>
          <a:noFill/>
        </p:spPr>
        <p:txBody>
          <a:bodyPr wrap="none" rtlCol="0">
            <a:spAutoFit/>
          </a:bodyPr>
          <a:lstStyle/>
          <a:p>
            <a:r>
              <a:rPr lang="en-GB" sz="3200" b="1" dirty="0">
                <a:solidFill>
                  <a:srgbClr val="002060"/>
                </a:solidFill>
                <a:latin typeface="Century Gothic" panose="020B0502020202020204" pitchFamily="34" charset="0"/>
              </a:rPr>
              <a:t>[sport]</a:t>
            </a:r>
          </a:p>
        </p:txBody>
      </p:sp>
      <p:sp>
        <p:nvSpPr>
          <p:cNvPr id="86" name="TextBox 85">
            <a:extLst>
              <a:ext uri="{FF2B5EF4-FFF2-40B4-BE49-F238E27FC236}">
                <a16:creationId xmlns:a16="http://schemas.microsoft.com/office/drawing/2014/main" id="{76909EF7-9F6F-9754-AA15-8A703BFE2C2F}"/>
              </a:ext>
            </a:extLst>
          </p:cNvPr>
          <p:cNvSpPr txBox="1"/>
          <p:nvPr/>
        </p:nvSpPr>
        <p:spPr>
          <a:xfrm>
            <a:off x="8770485" y="133958"/>
            <a:ext cx="2083520" cy="646331"/>
          </a:xfrm>
          <a:prstGeom prst="rect">
            <a:avLst/>
          </a:prstGeom>
          <a:solidFill>
            <a:srgbClr val="D5E3CF"/>
          </a:solidFill>
        </p:spPr>
        <p:txBody>
          <a:bodyPr wrap="square">
            <a:spAutoFit/>
          </a:bodyPr>
          <a:lstStyle/>
          <a:p>
            <a:r>
              <a:rPr kumimoji="0" lang="en-GB" sz="180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la </a:t>
            </a:r>
            <a:r>
              <a:rPr kumimoji="0" lang="en-GB" sz="1800" b="1"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mn-cs"/>
              </a:rPr>
              <a:t>tarea</a:t>
            </a:r>
            <a:r>
              <a:rPr kumimoji="0" lang="en-GB" sz="18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 –</a:t>
            </a:r>
            <a:r>
              <a:rPr kumimoji="0" lang="en-GB" sz="180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 task</a:t>
            </a:r>
          </a:p>
          <a:p>
            <a:r>
              <a:rPr lang="en-GB" b="1" dirty="0">
                <a:solidFill>
                  <a:srgbClr val="002060"/>
                </a:solidFill>
                <a:latin typeface="Century Gothic" panose="020B0502020202020204" pitchFamily="34" charset="0"/>
              </a:rPr>
              <a:t>d</a:t>
            </a:r>
            <a:r>
              <a:rPr kumimoji="0" lang="en-GB" sz="18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ice </a:t>
            </a:r>
            <a:r>
              <a:rPr kumimoji="0" lang="en-GB" sz="180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 says</a:t>
            </a:r>
            <a:endParaRPr lang="en-GB" dirty="0">
              <a:solidFill>
                <a:srgbClr val="002060"/>
              </a:solidFill>
            </a:endParaRPr>
          </a:p>
        </p:txBody>
      </p:sp>
      <p:sp>
        <p:nvSpPr>
          <p:cNvPr id="87" name="Rectangle 86">
            <a:extLst>
              <a:ext uri="{FF2B5EF4-FFF2-40B4-BE49-F238E27FC236}">
                <a16:creationId xmlns:a16="http://schemas.microsoft.com/office/drawing/2014/main" id="{A8BE6209-32CA-E127-20F3-034D0F958BD9}"/>
              </a:ext>
            </a:extLst>
          </p:cNvPr>
          <p:cNvSpPr/>
          <p:nvPr/>
        </p:nvSpPr>
        <p:spPr>
          <a:xfrm>
            <a:off x="123171" y="815645"/>
            <a:ext cx="5383205" cy="584775"/>
          </a:xfrm>
          <a:prstGeom prst="rect">
            <a:avLst/>
          </a:prstGeom>
        </p:spPr>
        <p:txBody>
          <a:bodyPr wrap="none">
            <a:spAutoFit/>
          </a:bodyPr>
          <a:lstStyle/>
          <a:p>
            <a:pPr lvl="0">
              <a:defRPr/>
            </a:pPr>
            <a:r>
              <a:rPr lang="en-GB" sz="3200" dirty="0">
                <a:solidFill>
                  <a:srgbClr val="002060"/>
                </a:solidFill>
                <a:latin typeface="Century Gothic"/>
              </a:rPr>
              <a:t>Sofía habla de las </a:t>
            </a:r>
            <a:r>
              <a:rPr lang="en-GB" sz="3200" dirty="0" err="1">
                <a:solidFill>
                  <a:srgbClr val="002060"/>
                </a:solidFill>
                <a:latin typeface="Century Gothic"/>
              </a:rPr>
              <a:t>tareas</a:t>
            </a:r>
            <a:r>
              <a:rPr lang="en-GB" sz="3200" dirty="0">
                <a:solidFill>
                  <a:srgbClr val="002060"/>
                </a:solidFill>
                <a:latin typeface="Century Gothic"/>
              </a:rPr>
              <a:t>*.</a:t>
            </a:r>
            <a:endParaRPr kumimoji="0" lang="en-GB" sz="3200" i="0" u="none" strike="noStrike" kern="1200" cap="none" spc="0" normalizeH="0" baseline="0" noProof="0" dirty="0">
              <a:ln>
                <a:noFill/>
              </a:ln>
              <a:solidFill>
                <a:srgbClr val="002060"/>
              </a:solidFill>
              <a:effectLst/>
              <a:uLnTx/>
              <a:uFillTx/>
              <a:latin typeface="Century Gothic"/>
              <a:ea typeface="+mn-ea"/>
              <a:cs typeface="+mn-cs"/>
            </a:endParaRPr>
          </a:p>
        </p:txBody>
      </p:sp>
      <p:pic>
        <p:nvPicPr>
          <p:cNvPr id="104" name="Picture 103">
            <a:extLst>
              <a:ext uri="{FF2B5EF4-FFF2-40B4-BE49-F238E27FC236}">
                <a16:creationId xmlns:a16="http://schemas.microsoft.com/office/drawing/2014/main" id="{820028A3-127A-7459-BFC5-1C01C900EF3B}"/>
              </a:ext>
            </a:extLst>
          </p:cNvPr>
          <p:cNvPicPr>
            <a:picLocks noChangeAspect="1"/>
          </p:cNvPicPr>
          <p:nvPr/>
        </p:nvPicPr>
        <p:blipFill>
          <a:blip r:embed="rId7"/>
          <a:stretch>
            <a:fillRect/>
          </a:stretch>
        </p:blipFill>
        <p:spPr>
          <a:xfrm>
            <a:off x="275677" y="5087935"/>
            <a:ext cx="1307775" cy="1747187"/>
          </a:xfrm>
          <a:prstGeom prst="rect">
            <a:avLst/>
          </a:prstGeom>
        </p:spPr>
      </p:pic>
      <p:sp>
        <p:nvSpPr>
          <p:cNvPr id="105" name="Rectangle 104">
            <a:extLst>
              <a:ext uri="{FF2B5EF4-FFF2-40B4-BE49-F238E27FC236}">
                <a16:creationId xmlns:a16="http://schemas.microsoft.com/office/drawing/2014/main" id="{03D6B0E4-0BAB-07EA-7A73-286DC9D484AA}"/>
              </a:ext>
            </a:extLst>
          </p:cNvPr>
          <p:cNvSpPr/>
          <p:nvPr/>
        </p:nvSpPr>
        <p:spPr>
          <a:xfrm>
            <a:off x="7394008" y="74903"/>
            <a:ext cx="1109599" cy="584775"/>
          </a:xfrm>
          <a:prstGeom prst="rect">
            <a:avLst/>
          </a:prstGeom>
        </p:spPr>
        <p:txBody>
          <a:bodyPr wrap="none">
            <a:spAutoFit/>
          </a:bodyPr>
          <a:lstStyle/>
          <a:p>
            <a:pPr lvl="0">
              <a:defRPr/>
            </a:pPr>
            <a:r>
              <a:rPr lang="en-GB" sz="3200" dirty="0">
                <a:solidFill>
                  <a:srgbClr val="002060"/>
                </a:solidFill>
                <a:latin typeface="Century Gothic"/>
              </a:rPr>
              <a:t>[</a:t>
            </a:r>
            <a:r>
              <a:rPr lang="en-GB" sz="3200" b="1" dirty="0">
                <a:solidFill>
                  <a:srgbClr val="002060"/>
                </a:solidFill>
                <a:latin typeface="Century Gothic"/>
              </a:rPr>
              <a:t>1</a:t>
            </a:r>
            <a:r>
              <a:rPr lang="en-GB" sz="3200" dirty="0">
                <a:solidFill>
                  <a:srgbClr val="002060"/>
                </a:solidFill>
                <a:latin typeface="Century Gothic"/>
              </a:rPr>
              <a:t>/4]</a:t>
            </a:r>
            <a:endParaRPr kumimoji="0" lang="en-GB" sz="3200" i="0" u="none" strike="noStrike" kern="1200" cap="none" spc="0" normalizeH="0" baseline="0" noProof="0" dirty="0">
              <a:ln>
                <a:noFill/>
              </a:ln>
              <a:solidFill>
                <a:srgbClr val="002060"/>
              </a:solidFill>
              <a:effectLst/>
              <a:uLnTx/>
              <a:uFillTx/>
              <a:latin typeface="Century Gothic"/>
              <a:ea typeface="+mn-ea"/>
              <a:cs typeface="+mn-cs"/>
            </a:endParaRPr>
          </a:p>
        </p:txBody>
      </p:sp>
      <p:sp>
        <p:nvSpPr>
          <p:cNvPr id="3" name="Google Shape;167;p2">
            <a:extLst>
              <a:ext uri="{FF2B5EF4-FFF2-40B4-BE49-F238E27FC236}">
                <a16:creationId xmlns:a16="http://schemas.microsoft.com/office/drawing/2014/main" id="{C0CBCBA6-91DD-4404-E422-FD33430C506C}"/>
              </a:ext>
            </a:extLst>
          </p:cNvPr>
          <p:cNvSpPr/>
          <p:nvPr/>
        </p:nvSpPr>
        <p:spPr>
          <a:xfrm>
            <a:off x="123171" y="128500"/>
            <a:ext cx="521370" cy="478471"/>
          </a:xfrm>
          <a:prstGeom prst="roundRect">
            <a:avLst>
              <a:gd name="adj" fmla="val 16667"/>
            </a:avLst>
          </a:prstGeom>
          <a:solidFill>
            <a:srgbClr val="00B050"/>
          </a:solidFill>
          <a:ln w="12700" cap="flat" cmpd="sng">
            <a:no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dirty="0">
              <a:ln>
                <a:noFill/>
              </a:ln>
              <a:solidFill>
                <a:srgbClr val="FFFFFF"/>
              </a:solidFill>
              <a:effectLst/>
              <a:uLnTx/>
              <a:uFillTx/>
              <a:latin typeface="Calibri"/>
              <a:ea typeface="Calibri"/>
              <a:cs typeface="Calibri"/>
              <a:sym typeface="Calibri"/>
            </a:endParaRPr>
          </a:p>
        </p:txBody>
      </p:sp>
    </p:spTree>
    <p:extLst>
      <p:ext uri="{BB962C8B-B14F-4D97-AF65-F5344CB8AC3E}">
        <p14:creationId xmlns:p14="http://schemas.microsoft.com/office/powerpoint/2010/main" val="88053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fade">
                                      <p:cBhvr>
                                        <p:cTn id="7" dur="500"/>
                                        <p:tgtEl>
                                          <p:spTgt spid="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5D7D67-0354-4144-9687-63666CDEA2E4}"/>
              </a:ext>
            </a:extLst>
          </p:cNvPr>
          <p:cNvSpPr>
            <a:spLocks noGrp="1"/>
          </p:cNvSpPr>
          <p:nvPr>
            <p:ph type="title"/>
          </p:nvPr>
        </p:nvSpPr>
        <p:spPr>
          <a:xfrm>
            <a:off x="644541" y="87041"/>
            <a:ext cx="2237996" cy="582075"/>
          </a:xfrm>
        </p:spPr>
        <p:txBody>
          <a:bodyPr>
            <a:normAutofit/>
          </a:bodyPr>
          <a:lstStyle/>
          <a:p>
            <a:r>
              <a:rPr lang="en-GB" sz="2800" b="1" dirty="0">
                <a:solidFill>
                  <a:srgbClr val="002060"/>
                </a:solidFill>
                <a:latin typeface="Century Gothic" panose="020B0502020202020204" pitchFamily="34" charset="0"/>
                <a:ea typeface="Century Gothic"/>
                <a:cs typeface="Century Gothic"/>
                <a:sym typeface="Century Gothic"/>
              </a:rPr>
              <a:t>Follow up 5: </a:t>
            </a:r>
            <a:endParaRPr lang="en-GB" sz="2800" dirty="0">
              <a:latin typeface="Century Gothic" panose="020B0502020202020204" pitchFamily="34" charset="0"/>
            </a:endParaRPr>
          </a:p>
        </p:txBody>
      </p:sp>
      <p:pic>
        <p:nvPicPr>
          <p:cNvPr id="93" name="Google Shape;319;p15" descr="Speech Icon, Voice, Talking, Audio, Speech">
            <a:extLst>
              <a:ext uri="{FF2B5EF4-FFF2-40B4-BE49-F238E27FC236}">
                <a16:creationId xmlns:a16="http://schemas.microsoft.com/office/drawing/2014/main" id="{0DFCB56B-D416-26DA-C634-F52845F1890F}"/>
              </a:ext>
            </a:extLst>
          </p:cNvPr>
          <p:cNvPicPr preferRelativeResize="0"/>
          <p:nvPr/>
        </p:nvPicPr>
        <p:blipFill rotWithShape="1">
          <a:blip r:embed="rId3">
            <a:alphaModFix/>
          </a:blip>
          <a:srcRect/>
          <a:stretch/>
        </p:blipFill>
        <p:spPr>
          <a:xfrm>
            <a:off x="11104149" y="127569"/>
            <a:ext cx="776168" cy="776168"/>
          </a:xfrm>
          <a:prstGeom prst="rect">
            <a:avLst/>
          </a:prstGeom>
          <a:noFill/>
          <a:ln>
            <a:noFill/>
          </a:ln>
        </p:spPr>
      </p:pic>
      <p:sp>
        <p:nvSpPr>
          <p:cNvPr id="94" name="Title 1">
            <a:extLst>
              <a:ext uri="{FF2B5EF4-FFF2-40B4-BE49-F238E27FC236}">
                <a16:creationId xmlns:a16="http://schemas.microsoft.com/office/drawing/2014/main" id="{1312CEE7-DEF9-FD60-99EA-1CB06BDB847E}"/>
              </a:ext>
            </a:extLst>
          </p:cNvPr>
          <p:cNvSpPr txBox="1">
            <a:spLocks/>
          </p:cNvSpPr>
          <p:nvPr/>
        </p:nvSpPr>
        <p:spPr>
          <a:xfrm>
            <a:off x="10971365" y="978580"/>
            <a:ext cx="984675" cy="368031"/>
          </a:xfrm>
          <a:prstGeom prst="rect">
            <a:avLst/>
          </a:prstGeom>
          <a:solidFill>
            <a:srgbClr val="85CFE1"/>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1800" b="1" dirty="0">
                <a:solidFill>
                  <a:srgbClr val="002060"/>
                </a:solidFill>
                <a:latin typeface="Century Gothic" panose="020B0502020202020204" pitchFamily="34" charset="0"/>
              </a:rPr>
              <a:t>hablar</a:t>
            </a:r>
          </a:p>
        </p:txBody>
      </p:sp>
      <p:pic>
        <p:nvPicPr>
          <p:cNvPr id="116" name="Graphic 115" descr="Teacher">
            <a:extLst>
              <a:ext uri="{FF2B5EF4-FFF2-40B4-BE49-F238E27FC236}">
                <a16:creationId xmlns:a16="http://schemas.microsoft.com/office/drawing/2014/main" id="{758F15B0-A257-2DDF-774D-34E9CB681AF7}"/>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2790616" y="-27263"/>
            <a:ext cx="914400" cy="914400"/>
          </a:xfrm>
          <a:prstGeom prst="rect">
            <a:avLst/>
          </a:prstGeom>
        </p:spPr>
      </p:pic>
      <p:sp>
        <p:nvSpPr>
          <p:cNvPr id="69" name="CustomShape 23">
            <a:extLst>
              <a:ext uri="{FF2B5EF4-FFF2-40B4-BE49-F238E27FC236}">
                <a16:creationId xmlns:a16="http://schemas.microsoft.com/office/drawing/2014/main" id="{BBBF70AB-5FFF-1959-7F95-BAF6F79CF881}"/>
              </a:ext>
            </a:extLst>
          </p:cNvPr>
          <p:cNvSpPr/>
          <p:nvPr/>
        </p:nvSpPr>
        <p:spPr>
          <a:xfrm>
            <a:off x="275677" y="1512024"/>
            <a:ext cx="902463" cy="914400"/>
          </a:xfrm>
          <a:prstGeom prst="actionButtonBlank">
            <a:avLst/>
          </a:prstGeom>
          <a:solidFill>
            <a:srgbClr val="22A7CC"/>
          </a:solidFill>
          <a:ln w="25400" cap="flat" cmpd="sng" algn="ctr">
            <a:solidFill>
              <a:srgbClr val="A5A5A5">
                <a:lumMod val="75000"/>
              </a:srgbClr>
            </a:solidFill>
            <a:prstDash val="solid"/>
            <a:round/>
          </a:ln>
          <a:effectLst>
            <a:outerShdw blurRad="50800" dist="38100" dir="5400000" algn="t" rotWithShape="0">
              <a:srgbClr val="000000">
                <a:alpha val="40000"/>
              </a:srgbClr>
            </a:outerShdw>
          </a:effectLst>
        </p:spPr>
        <p:txBody>
          <a:bodyPr lIns="90000" tIns="45000" rIns="90000" bIns="45000" anchor="ctr"/>
          <a:lstStyle/>
          <a:p>
            <a:pPr algn="ctr">
              <a:defRPr/>
            </a:pPr>
            <a:r>
              <a:rPr lang="en-GB" sz="3600" b="1" kern="0" spc="-1" dirty="0">
                <a:solidFill>
                  <a:prstClr val="white"/>
                </a:solidFill>
                <a:latin typeface="Century Gothic" panose="020B0502020202020204" pitchFamily="34" charset="0"/>
              </a:rPr>
              <a:t>1</a:t>
            </a:r>
            <a:endParaRPr lang="en-GB" sz="3600" kern="0" spc="-1" dirty="0">
              <a:solidFill>
                <a:prstClr val="white"/>
              </a:solidFill>
              <a:latin typeface="Century Gothic" panose="020B0502020202020204" pitchFamily="34" charset="0"/>
            </a:endParaRPr>
          </a:p>
        </p:txBody>
      </p:sp>
      <p:sp>
        <p:nvSpPr>
          <p:cNvPr id="70" name="TextBox 69">
            <a:extLst>
              <a:ext uri="{FF2B5EF4-FFF2-40B4-BE49-F238E27FC236}">
                <a16:creationId xmlns:a16="http://schemas.microsoft.com/office/drawing/2014/main" id="{FEB96DEC-737F-0E4B-ECDB-EB2C0C5107E1}"/>
              </a:ext>
            </a:extLst>
          </p:cNvPr>
          <p:cNvSpPr txBox="1"/>
          <p:nvPr/>
        </p:nvSpPr>
        <p:spPr>
          <a:xfrm>
            <a:off x="3904229" y="2700435"/>
            <a:ext cx="5008102" cy="707886"/>
          </a:xfrm>
          <a:prstGeom prst="rect">
            <a:avLst/>
          </a:prstGeom>
          <a:noFill/>
        </p:spPr>
        <p:txBody>
          <a:bodyPr wrap="none" rtlCol="0">
            <a:spAutoFit/>
          </a:bodyPr>
          <a:lstStyle/>
          <a:p>
            <a:r>
              <a:rPr lang="en-GB" sz="4000" dirty="0" err="1">
                <a:solidFill>
                  <a:srgbClr val="002060"/>
                </a:solidFill>
                <a:latin typeface="Century Gothic" panose="020B0502020202020204" pitchFamily="34" charset="0"/>
              </a:rPr>
              <a:t>Amamos</a:t>
            </a:r>
            <a:r>
              <a:rPr lang="en-GB" sz="4000" dirty="0">
                <a:solidFill>
                  <a:srgbClr val="002060"/>
                </a:solidFill>
                <a:latin typeface="Century Gothic" panose="020B0502020202020204" pitchFamily="34" charset="0"/>
              </a:rPr>
              <a:t> leer </a:t>
            </a:r>
            <a:r>
              <a:rPr lang="en-GB" sz="4000" dirty="0" err="1">
                <a:solidFill>
                  <a:srgbClr val="002060"/>
                </a:solidFill>
                <a:latin typeface="Century Gothic" panose="020B0502020202020204" pitchFamily="34" charset="0"/>
              </a:rPr>
              <a:t>libros</a:t>
            </a:r>
            <a:r>
              <a:rPr lang="en-GB" sz="4000" dirty="0">
                <a:solidFill>
                  <a:srgbClr val="002060"/>
                </a:solidFill>
                <a:latin typeface="Century Gothic" panose="020B0502020202020204" pitchFamily="34" charset="0"/>
              </a:rPr>
              <a:t>.</a:t>
            </a:r>
          </a:p>
        </p:txBody>
      </p:sp>
      <p:sp>
        <p:nvSpPr>
          <p:cNvPr id="80" name="TextBox 79">
            <a:extLst>
              <a:ext uri="{FF2B5EF4-FFF2-40B4-BE49-F238E27FC236}">
                <a16:creationId xmlns:a16="http://schemas.microsoft.com/office/drawing/2014/main" id="{F1C4015B-7BE6-FA1E-677A-ECF008734029}"/>
              </a:ext>
            </a:extLst>
          </p:cNvPr>
          <p:cNvSpPr txBox="1"/>
          <p:nvPr/>
        </p:nvSpPr>
        <p:spPr>
          <a:xfrm>
            <a:off x="4299461" y="1828949"/>
            <a:ext cx="1999265" cy="584775"/>
          </a:xfrm>
          <a:prstGeom prst="rect">
            <a:avLst/>
          </a:prstGeom>
          <a:noFill/>
        </p:spPr>
        <p:txBody>
          <a:bodyPr wrap="none" rtlCol="0">
            <a:spAutoFit/>
          </a:bodyPr>
          <a:lstStyle/>
          <a:p>
            <a:r>
              <a:rPr lang="en-GB" sz="3200" b="1" dirty="0">
                <a:solidFill>
                  <a:srgbClr val="002060"/>
                </a:solidFill>
                <a:latin typeface="Century Gothic" panose="020B0502020202020204" pitchFamily="34" charset="0"/>
              </a:rPr>
              <a:t>[reading]</a:t>
            </a:r>
          </a:p>
        </p:txBody>
      </p:sp>
      <p:sp>
        <p:nvSpPr>
          <p:cNvPr id="82" name="Rectangle 81">
            <a:extLst>
              <a:ext uri="{FF2B5EF4-FFF2-40B4-BE49-F238E27FC236}">
                <a16:creationId xmlns:a16="http://schemas.microsoft.com/office/drawing/2014/main" id="{462F373D-A08E-71D6-1EA4-F15DBB5221B7}"/>
              </a:ext>
            </a:extLst>
          </p:cNvPr>
          <p:cNvSpPr/>
          <p:nvPr/>
        </p:nvSpPr>
        <p:spPr>
          <a:xfrm>
            <a:off x="1583059" y="1617969"/>
            <a:ext cx="1152880" cy="923330"/>
          </a:xfrm>
          <a:prstGeom prst="rect">
            <a:avLst/>
          </a:prstGeom>
          <a:noFill/>
        </p:spPr>
        <p:txBody>
          <a:bodyPr wrap="none" lIns="91440" tIns="45720" rIns="91440" bIns="45720">
            <a:spAutoFit/>
          </a:bodyPr>
          <a:lstStyle/>
          <a:p>
            <a:pPr algn="ctr"/>
            <a:r>
              <a:rPr lang="en-GB" sz="5400" b="1" dirty="0">
                <a:ln w="12700" cmpd="sng">
                  <a:solidFill>
                    <a:srgbClr val="FF2D82"/>
                  </a:solidFill>
                  <a:prstDash val="solid"/>
                </a:ln>
                <a:solidFill>
                  <a:srgbClr val="FFCDE6"/>
                </a:solidFill>
                <a:latin typeface="Segoe Print" panose="02000600000000000000" pitchFamily="2" charset="0"/>
                <a:cs typeface="Dreaming Outloud Script Pro" panose="03050502040304050704" pitchFamily="66" charset="0"/>
              </a:rPr>
              <a:t>we</a:t>
            </a:r>
            <a:endParaRPr lang="en-GB" sz="5400" b="1" cap="none" spc="0" dirty="0">
              <a:ln w="12700" cmpd="sng">
                <a:solidFill>
                  <a:srgbClr val="FF2D82"/>
                </a:solidFill>
                <a:prstDash val="solid"/>
              </a:ln>
              <a:solidFill>
                <a:srgbClr val="FFCDE6"/>
              </a:solidFill>
              <a:effectLst/>
              <a:latin typeface="Segoe Print" panose="02000600000000000000" pitchFamily="2" charset="0"/>
              <a:cs typeface="Dreaming Outloud Script Pro" panose="03050502040304050704" pitchFamily="66" charset="0"/>
            </a:endParaRPr>
          </a:p>
        </p:txBody>
      </p:sp>
      <p:pic>
        <p:nvPicPr>
          <p:cNvPr id="83" name="Picture 2" descr="Gráficos vectoriales gratis de Corazón">
            <a:extLst>
              <a:ext uri="{FF2B5EF4-FFF2-40B4-BE49-F238E27FC236}">
                <a16:creationId xmlns:a16="http://schemas.microsoft.com/office/drawing/2014/main" id="{4E76AF22-14CD-3B14-0F35-74EBA74B1E26}"/>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126195" y="1664250"/>
            <a:ext cx="1029331" cy="983070"/>
          </a:xfrm>
          <a:prstGeom prst="rect">
            <a:avLst/>
          </a:prstGeom>
          <a:noFill/>
          <a:extLst>
            <a:ext uri="{909E8E84-426E-40DD-AFC4-6F175D3DCCD1}">
              <a14:hiddenFill xmlns:a14="http://schemas.microsoft.com/office/drawing/2010/main">
                <a:solidFill>
                  <a:srgbClr val="FFFFFF"/>
                </a:solidFill>
              </a14:hiddenFill>
            </a:ext>
          </a:extLst>
        </p:spPr>
      </p:pic>
      <p:sp>
        <p:nvSpPr>
          <p:cNvPr id="85" name="TextBox 84">
            <a:extLst>
              <a:ext uri="{FF2B5EF4-FFF2-40B4-BE49-F238E27FC236}">
                <a16:creationId xmlns:a16="http://schemas.microsoft.com/office/drawing/2014/main" id="{F3F7D9F1-375A-4154-EF55-A382CC949129}"/>
              </a:ext>
            </a:extLst>
          </p:cNvPr>
          <p:cNvSpPr txBox="1"/>
          <p:nvPr/>
        </p:nvSpPr>
        <p:spPr>
          <a:xfrm>
            <a:off x="8124125" y="1839698"/>
            <a:ext cx="1664238" cy="584775"/>
          </a:xfrm>
          <a:prstGeom prst="rect">
            <a:avLst/>
          </a:prstGeom>
          <a:noFill/>
        </p:spPr>
        <p:txBody>
          <a:bodyPr wrap="none" rtlCol="0">
            <a:spAutoFit/>
          </a:bodyPr>
          <a:lstStyle/>
          <a:p>
            <a:r>
              <a:rPr lang="en-GB" sz="3200" b="1" dirty="0">
                <a:solidFill>
                  <a:srgbClr val="002060"/>
                </a:solidFill>
                <a:latin typeface="Century Gothic" panose="020B0502020202020204" pitchFamily="34" charset="0"/>
              </a:rPr>
              <a:t>[books]</a:t>
            </a:r>
          </a:p>
        </p:txBody>
      </p:sp>
      <p:pic>
        <p:nvPicPr>
          <p:cNvPr id="104" name="Picture 103">
            <a:extLst>
              <a:ext uri="{FF2B5EF4-FFF2-40B4-BE49-F238E27FC236}">
                <a16:creationId xmlns:a16="http://schemas.microsoft.com/office/drawing/2014/main" id="{820028A3-127A-7459-BFC5-1C01C900EF3B}"/>
              </a:ext>
            </a:extLst>
          </p:cNvPr>
          <p:cNvPicPr>
            <a:picLocks noChangeAspect="1"/>
          </p:cNvPicPr>
          <p:nvPr/>
        </p:nvPicPr>
        <p:blipFill>
          <a:blip r:embed="rId7"/>
          <a:stretch>
            <a:fillRect/>
          </a:stretch>
        </p:blipFill>
        <p:spPr>
          <a:xfrm>
            <a:off x="275677" y="5087935"/>
            <a:ext cx="1307775" cy="1747187"/>
          </a:xfrm>
          <a:prstGeom prst="rect">
            <a:avLst/>
          </a:prstGeom>
        </p:spPr>
      </p:pic>
      <p:sp>
        <p:nvSpPr>
          <p:cNvPr id="26" name="Rectangle 25">
            <a:extLst>
              <a:ext uri="{FF2B5EF4-FFF2-40B4-BE49-F238E27FC236}">
                <a16:creationId xmlns:a16="http://schemas.microsoft.com/office/drawing/2014/main" id="{BA6BBDBF-B955-84F1-951D-F0208124E275}"/>
              </a:ext>
            </a:extLst>
          </p:cNvPr>
          <p:cNvSpPr/>
          <p:nvPr/>
        </p:nvSpPr>
        <p:spPr>
          <a:xfrm>
            <a:off x="3640860" y="51180"/>
            <a:ext cx="1109599" cy="584775"/>
          </a:xfrm>
          <a:prstGeom prst="rect">
            <a:avLst/>
          </a:prstGeom>
        </p:spPr>
        <p:txBody>
          <a:bodyPr wrap="none">
            <a:spAutoFit/>
          </a:bodyPr>
          <a:lstStyle/>
          <a:p>
            <a:pPr lvl="0">
              <a:defRPr/>
            </a:pPr>
            <a:r>
              <a:rPr lang="en-GB" sz="3200" dirty="0">
                <a:solidFill>
                  <a:srgbClr val="002060"/>
                </a:solidFill>
                <a:latin typeface="Century Gothic"/>
              </a:rPr>
              <a:t>[</a:t>
            </a:r>
            <a:r>
              <a:rPr lang="en-GB" sz="3200" b="1" dirty="0">
                <a:solidFill>
                  <a:srgbClr val="002060"/>
                </a:solidFill>
                <a:latin typeface="Century Gothic"/>
              </a:rPr>
              <a:t>2</a:t>
            </a:r>
            <a:r>
              <a:rPr lang="en-GB" sz="3200" dirty="0">
                <a:solidFill>
                  <a:srgbClr val="002060"/>
                </a:solidFill>
                <a:latin typeface="Century Gothic"/>
              </a:rPr>
              <a:t>/4]</a:t>
            </a:r>
            <a:endParaRPr kumimoji="0" lang="en-GB" sz="3200" i="0" u="none" strike="noStrike" kern="1200" cap="none" spc="0" normalizeH="0" baseline="0" noProof="0" dirty="0">
              <a:ln>
                <a:noFill/>
              </a:ln>
              <a:solidFill>
                <a:srgbClr val="002060"/>
              </a:solidFill>
              <a:effectLst/>
              <a:uLnTx/>
              <a:uFillTx/>
              <a:latin typeface="Century Gothic"/>
              <a:ea typeface="+mn-ea"/>
              <a:cs typeface="+mn-cs"/>
            </a:endParaRPr>
          </a:p>
        </p:txBody>
      </p:sp>
      <p:sp>
        <p:nvSpPr>
          <p:cNvPr id="3" name="Google Shape;167;p2">
            <a:extLst>
              <a:ext uri="{FF2B5EF4-FFF2-40B4-BE49-F238E27FC236}">
                <a16:creationId xmlns:a16="http://schemas.microsoft.com/office/drawing/2014/main" id="{1B5B55C1-5EE6-146E-0238-1330CCF38937}"/>
              </a:ext>
            </a:extLst>
          </p:cNvPr>
          <p:cNvSpPr/>
          <p:nvPr/>
        </p:nvSpPr>
        <p:spPr>
          <a:xfrm>
            <a:off x="123171" y="128500"/>
            <a:ext cx="521370" cy="478471"/>
          </a:xfrm>
          <a:prstGeom prst="roundRect">
            <a:avLst>
              <a:gd name="adj" fmla="val 16667"/>
            </a:avLst>
          </a:prstGeom>
          <a:solidFill>
            <a:srgbClr val="00B050"/>
          </a:solidFill>
          <a:ln w="12700" cap="flat" cmpd="sng">
            <a:no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dirty="0">
              <a:ln>
                <a:noFill/>
              </a:ln>
              <a:solidFill>
                <a:srgbClr val="FFFFFF"/>
              </a:solidFill>
              <a:effectLst/>
              <a:uLnTx/>
              <a:uFillTx/>
              <a:latin typeface="Calibri"/>
              <a:ea typeface="Calibri"/>
              <a:cs typeface="Calibri"/>
              <a:sym typeface="Calibri"/>
            </a:endParaRPr>
          </a:p>
        </p:txBody>
      </p:sp>
    </p:spTree>
    <p:extLst>
      <p:ext uri="{BB962C8B-B14F-4D97-AF65-F5344CB8AC3E}">
        <p14:creationId xmlns:p14="http://schemas.microsoft.com/office/powerpoint/2010/main" val="19495019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fade">
                                      <p:cBhvr>
                                        <p:cTn id="7" dur="500"/>
                                        <p:tgtEl>
                                          <p:spTgt spid="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5D7D67-0354-4144-9687-63666CDEA2E4}"/>
              </a:ext>
            </a:extLst>
          </p:cNvPr>
          <p:cNvSpPr>
            <a:spLocks noGrp="1"/>
          </p:cNvSpPr>
          <p:nvPr>
            <p:ph type="title"/>
          </p:nvPr>
        </p:nvSpPr>
        <p:spPr>
          <a:xfrm>
            <a:off x="644541" y="87041"/>
            <a:ext cx="2237996" cy="582075"/>
          </a:xfrm>
        </p:spPr>
        <p:txBody>
          <a:bodyPr>
            <a:normAutofit/>
          </a:bodyPr>
          <a:lstStyle/>
          <a:p>
            <a:r>
              <a:rPr lang="en-GB" sz="2800" b="1" dirty="0">
                <a:solidFill>
                  <a:srgbClr val="002060"/>
                </a:solidFill>
                <a:latin typeface="Century Gothic" panose="020B0502020202020204" pitchFamily="34" charset="0"/>
                <a:ea typeface="Century Gothic"/>
                <a:cs typeface="Century Gothic"/>
                <a:sym typeface="Century Gothic"/>
              </a:rPr>
              <a:t>Follow up 5: </a:t>
            </a:r>
            <a:endParaRPr lang="en-GB" sz="2800" dirty="0">
              <a:latin typeface="Century Gothic" panose="020B0502020202020204" pitchFamily="34" charset="0"/>
            </a:endParaRPr>
          </a:p>
        </p:txBody>
      </p:sp>
      <p:pic>
        <p:nvPicPr>
          <p:cNvPr id="93" name="Google Shape;319;p15" descr="Speech Icon, Voice, Talking, Audio, Speech">
            <a:extLst>
              <a:ext uri="{FF2B5EF4-FFF2-40B4-BE49-F238E27FC236}">
                <a16:creationId xmlns:a16="http://schemas.microsoft.com/office/drawing/2014/main" id="{0DFCB56B-D416-26DA-C634-F52845F1890F}"/>
              </a:ext>
            </a:extLst>
          </p:cNvPr>
          <p:cNvPicPr preferRelativeResize="0"/>
          <p:nvPr/>
        </p:nvPicPr>
        <p:blipFill rotWithShape="1">
          <a:blip r:embed="rId3">
            <a:alphaModFix/>
          </a:blip>
          <a:srcRect/>
          <a:stretch/>
        </p:blipFill>
        <p:spPr>
          <a:xfrm>
            <a:off x="11104149" y="127569"/>
            <a:ext cx="776168" cy="776168"/>
          </a:xfrm>
          <a:prstGeom prst="rect">
            <a:avLst/>
          </a:prstGeom>
          <a:noFill/>
          <a:ln>
            <a:noFill/>
          </a:ln>
        </p:spPr>
      </p:pic>
      <p:sp>
        <p:nvSpPr>
          <p:cNvPr id="94" name="Title 1">
            <a:extLst>
              <a:ext uri="{FF2B5EF4-FFF2-40B4-BE49-F238E27FC236}">
                <a16:creationId xmlns:a16="http://schemas.microsoft.com/office/drawing/2014/main" id="{1312CEE7-DEF9-FD60-99EA-1CB06BDB847E}"/>
              </a:ext>
            </a:extLst>
          </p:cNvPr>
          <p:cNvSpPr txBox="1">
            <a:spLocks/>
          </p:cNvSpPr>
          <p:nvPr/>
        </p:nvSpPr>
        <p:spPr>
          <a:xfrm>
            <a:off x="10971365" y="978580"/>
            <a:ext cx="984675" cy="368031"/>
          </a:xfrm>
          <a:prstGeom prst="rect">
            <a:avLst/>
          </a:prstGeom>
          <a:solidFill>
            <a:srgbClr val="85CFE1"/>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1800" b="1" dirty="0">
                <a:solidFill>
                  <a:srgbClr val="002060"/>
                </a:solidFill>
                <a:latin typeface="Century Gothic" panose="020B0502020202020204" pitchFamily="34" charset="0"/>
              </a:rPr>
              <a:t>hablar</a:t>
            </a:r>
          </a:p>
        </p:txBody>
      </p:sp>
      <p:pic>
        <p:nvPicPr>
          <p:cNvPr id="116" name="Graphic 115" descr="Teacher">
            <a:extLst>
              <a:ext uri="{FF2B5EF4-FFF2-40B4-BE49-F238E27FC236}">
                <a16:creationId xmlns:a16="http://schemas.microsoft.com/office/drawing/2014/main" id="{758F15B0-A257-2DDF-774D-34E9CB681AF7}"/>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2790616" y="-27263"/>
            <a:ext cx="914400" cy="914400"/>
          </a:xfrm>
          <a:prstGeom prst="rect">
            <a:avLst/>
          </a:prstGeom>
        </p:spPr>
      </p:pic>
      <p:sp>
        <p:nvSpPr>
          <p:cNvPr id="69" name="CustomShape 23">
            <a:extLst>
              <a:ext uri="{FF2B5EF4-FFF2-40B4-BE49-F238E27FC236}">
                <a16:creationId xmlns:a16="http://schemas.microsoft.com/office/drawing/2014/main" id="{BBBF70AB-5FFF-1959-7F95-BAF6F79CF881}"/>
              </a:ext>
            </a:extLst>
          </p:cNvPr>
          <p:cNvSpPr/>
          <p:nvPr/>
        </p:nvSpPr>
        <p:spPr>
          <a:xfrm>
            <a:off x="275677" y="1512024"/>
            <a:ext cx="902463" cy="914400"/>
          </a:xfrm>
          <a:prstGeom prst="actionButtonBlank">
            <a:avLst/>
          </a:prstGeom>
          <a:solidFill>
            <a:srgbClr val="22A7CC"/>
          </a:solidFill>
          <a:ln w="25400" cap="flat" cmpd="sng" algn="ctr">
            <a:solidFill>
              <a:srgbClr val="A5A5A5">
                <a:lumMod val="75000"/>
              </a:srgbClr>
            </a:solidFill>
            <a:prstDash val="solid"/>
            <a:round/>
          </a:ln>
          <a:effectLst>
            <a:outerShdw blurRad="50800" dist="38100" dir="5400000" algn="t" rotWithShape="0">
              <a:srgbClr val="000000">
                <a:alpha val="40000"/>
              </a:srgbClr>
            </a:outerShdw>
          </a:effectLst>
        </p:spPr>
        <p:txBody>
          <a:bodyPr lIns="90000" tIns="45000" rIns="90000" bIns="45000" anchor="ctr"/>
          <a:lstStyle/>
          <a:p>
            <a:pPr algn="ctr">
              <a:defRPr/>
            </a:pPr>
            <a:r>
              <a:rPr lang="en-GB" sz="3600" b="1" kern="0" spc="-1" dirty="0">
                <a:solidFill>
                  <a:prstClr val="white"/>
                </a:solidFill>
                <a:latin typeface="Century Gothic" panose="020B0502020202020204" pitchFamily="34" charset="0"/>
              </a:rPr>
              <a:t>2</a:t>
            </a:r>
            <a:endParaRPr lang="en-GB" sz="3600" kern="0" spc="-1" dirty="0">
              <a:solidFill>
                <a:prstClr val="white"/>
              </a:solidFill>
              <a:latin typeface="Century Gothic" panose="020B0502020202020204" pitchFamily="34" charset="0"/>
            </a:endParaRPr>
          </a:p>
        </p:txBody>
      </p:sp>
      <p:sp>
        <p:nvSpPr>
          <p:cNvPr id="70" name="TextBox 69">
            <a:extLst>
              <a:ext uri="{FF2B5EF4-FFF2-40B4-BE49-F238E27FC236}">
                <a16:creationId xmlns:a16="http://schemas.microsoft.com/office/drawing/2014/main" id="{FEB96DEC-737F-0E4B-ECDB-EB2C0C5107E1}"/>
              </a:ext>
            </a:extLst>
          </p:cNvPr>
          <p:cNvSpPr txBox="1"/>
          <p:nvPr/>
        </p:nvSpPr>
        <p:spPr>
          <a:xfrm>
            <a:off x="3142229" y="2700435"/>
            <a:ext cx="8738088" cy="707886"/>
          </a:xfrm>
          <a:prstGeom prst="rect">
            <a:avLst/>
          </a:prstGeom>
          <a:noFill/>
        </p:spPr>
        <p:txBody>
          <a:bodyPr wrap="square" rtlCol="0">
            <a:spAutoFit/>
          </a:bodyPr>
          <a:lstStyle/>
          <a:p>
            <a:r>
              <a:rPr lang="en-GB" sz="4000" dirty="0" err="1">
                <a:solidFill>
                  <a:srgbClr val="002060"/>
                </a:solidFill>
                <a:latin typeface="Century Gothic" panose="020B0502020202020204" pitchFamily="34" charset="0"/>
              </a:rPr>
              <a:t>Odiamos</a:t>
            </a:r>
            <a:r>
              <a:rPr lang="en-GB" sz="4000" dirty="0">
                <a:solidFill>
                  <a:srgbClr val="002060"/>
                </a:solidFill>
                <a:latin typeface="Century Gothic" panose="020B0502020202020204" pitchFamily="34" charset="0"/>
              </a:rPr>
              <a:t> </a:t>
            </a:r>
            <a:r>
              <a:rPr lang="en-GB" sz="4000" dirty="0" err="1">
                <a:solidFill>
                  <a:srgbClr val="002060"/>
                </a:solidFill>
                <a:latin typeface="Century Gothic" panose="020B0502020202020204" pitchFamily="34" charset="0"/>
              </a:rPr>
              <a:t>pasear</a:t>
            </a:r>
            <a:r>
              <a:rPr lang="en-GB" sz="4000" dirty="0">
                <a:solidFill>
                  <a:srgbClr val="002060"/>
                </a:solidFill>
                <a:latin typeface="Century Gothic" panose="020B0502020202020204" pitchFamily="34" charset="0"/>
              </a:rPr>
              <a:t> </a:t>
            </a:r>
            <a:r>
              <a:rPr lang="en-GB" sz="4000" dirty="0" err="1">
                <a:solidFill>
                  <a:srgbClr val="002060"/>
                </a:solidFill>
                <a:latin typeface="Century Gothic" panose="020B0502020202020204" pitchFamily="34" charset="0"/>
              </a:rPr>
              <a:t>por</a:t>
            </a:r>
            <a:r>
              <a:rPr lang="en-GB" sz="4000" dirty="0">
                <a:solidFill>
                  <a:srgbClr val="002060"/>
                </a:solidFill>
                <a:latin typeface="Century Gothic" panose="020B0502020202020204" pitchFamily="34" charset="0"/>
              </a:rPr>
              <a:t> la mañana.</a:t>
            </a:r>
          </a:p>
        </p:txBody>
      </p:sp>
      <p:sp>
        <p:nvSpPr>
          <p:cNvPr id="80" name="TextBox 79">
            <a:extLst>
              <a:ext uri="{FF2B5EF4-FFF2-40B4-BE49-F238E27FC236}">
                <a16:creationId xmlns:a16="http://schemas.microsoft.com/office/drawing/2014/main" id="{F1C4015B-7BE6-FA1E-677A-ECF008734029}"/>
              </a:ext>
            </a:extLst>
          </p:cNvPr>
          <p:cNvSpPr txBox="1"/>
          <p:nvPr/>
        </p:nvSpPr>
        <p:spPr>
          <a:xfrm>
            <a:off x="4299461" y="1828949"/>
            <a:ext cx="3659976" cy="584775"/>
          </a:xfrm>
          <a:prstGeom prst="rect">
            <a:avLst/>
          </a:prstGeom>
          <a:noFill/>
        </p:spPr>
        <p:txBody>
          <a:bodyPr wrap="none" rtlCol="0">
            <a:spAutoFit/>
          </a:bodyPr>
          <a:lstStyle/>
          <a:p>
            <a:r>
              <a:rPr lang="en-GB" sz="3200" b="1" dirty="0">
                <a:solidFill>
                  <a:srgbClr val="002060"/>
                </a:solidFill>
                <a:latin typeface="Century Gothic" panose="020B0502020202020204" pitchFamily="34" charset="0"/>
              </a:rPr>
              <a:t>[going for a walk]</a:t>
            </a:r>
          </a:p>
        </p:txBody>
      </p:sp>
      <p:sp>
        <p:nvSpPr>
          <p:cNvPr id="82" name="Rectangle 81">
            <a:extLst>
              <a:ext uri="{FF2B5EF4-FFF2-40B4-BE49-F238E27FC236}">
                <a16:creationId xmlns:a16="http://schemas.microsoft.com/office/drawing/2014/main" id="{462F373D-A08E-71D6-1EA4-F15DBB5221B7}"/>
              </a:ext>
            </a:extLst>
          </p:cNvPr>
          <p:cNvSpPr/>
          <p:nvPr/>
        </p:nvSpPr>
        <p:spPr>
          <a:xfrm>
            <a:off x="1583059" y="1617969"/>
            <a:ext cx="1152880" cy="923330"/>
          </a:xfrm>
          <a:prstGeom prst="rect">
            <a:avLst/>
          </a:prstGeom>
          <a:noFill/>
        </p:spPr>
        <p:txBody>
          <a:bodyPr wrap="none" lIns="91440" tIns="45720" rIns="91440" bIns="45720">
            <a:spAutoFit/>
          </a:bodyPr>
          <a:lstStyle/>
          <a:p>
            <a:pPr algn="ctr"/>
            <a:r>
              <a:rPr lang="en-GB" sz="5400" b="1" dirty="0">
                <a:ln w="12700" cmpd="sng">
                  <a:solidFill>
                    <a:srgbClr val="FF2D82"/>
                  </a:solidFill>
                  <a:prstDash val="solid"/>
                </a:ln>
                <a:solidFill>
                  <a:srgbClr val="FFCDE6"/>
                </a:solidFill>
                <a:latin typeface="Segoe Print" panose="02000600000000000000" pitchFamily="2" charset="0"/>
                <a:cs typeface="Dreaming Outloud Script Pro" panose="03050502040304050704" pitchFamily="66" charset="0"/>
              </a:rPr>
              <a:t>we</a:t>
            </a:r>
            <a:endParaRPr lang="en-GB" sz="5400" b="1" cap="none" spc="0" dirty="0">
              <a:ln w="12700" cmpd="sng">
                <a:solidFill>
                  <a:srgbClr val="FF2D82"/>
                </a:solidFill>
                <a:prstDash val="solid"/>
              </a:ln>
              <a:solidFill>
                <a:srgbClr val="FFCDE6"/>
              </a:solidFill>
              <a:effectLst/>
              <a:latin typeface="Segoe Print" panose="02000600000000000000" pitchFamily="2" charset="0"/>
              <a:cs typeface="Dreaming Outloud Script Pro" panose="03050502040304050704" pitchFamily="66" charset="0"/>
            </a:endParaRPr>
          </a:p>
        </p:txBody>
      </p:sp>
      <p:sp>
        <p:nvSpPr>
          <p:cNvPr id="85" name="TextBox 84">
            <a:extLst>
              <a:ext uri="{FF2B5EF4-FFF2-40B4-BE49-F238E27FC236}">
                <a16:creationId xmlns:a16="http://schemas.microsoft.com/office/drawing/2014/main" id="{F3F7D9F1-375A-4154-EF55-A382CC949129}"/>
              </a:ext>
            </a:extLst>
          </p:cNvPr>
          <p:cNvSpPr txBox="1"/>
          <p:nvPr/>
        </p:nvSpPr>
        <p:spPr>
          <a:xfrm>
            <a:off x="8959290" y="1877440"/>
            <a:ext cx="3299301" cy="584775"/>
          </a:xfrm>
          <a:prstGeom prst="rect">
            <a:avLst/>
          </a:prstGeom>
          <a:noFill/>
        </p:spPr>
        <p:txBody>
          <a:bodyPr wrap="none" rtlCol="0">
            <a:spAutoFit/>
          </a:bodyPr>
          <a:lstStyle/>
          <a:p>
            <a:r>
              <a:rPr lang="en-GB" sz="3200" b="1" dirty="0">
                <a:solidFill>
                  <a:srgbClr val="002060"/>
                </a:solidFill>
                <a:latin typeface="Century Gothic" panose="020B0502020202020204" pitchFamily="34" charset="0"/>
              </a:rPr>
              <a:t>[in the morning]</a:t>
            </a:r>
          </a:p>
        </p:txBody>
      </p:sp>
      <p:pic>
        <p:nvPicPr>
          <p:cNvPr id="104" name="Picture 103">
            <a:extLst>
              <a:ext uri="{FF2B5EF4-FFF2-40B4-BE49-F238E27FC236}">
                <a16:creationId xmlns:a16="http://schemas.microsoft.com/office/drawing/2014/main" id="{820028A3-127A-7459-BFC5-1C01C900EF3B}"/>
              </a:ext>
            </a:extLst>
          </p:cNvPr>
          <p:cNvPicPr>
            <a:picLocks noChangeAspect="1"/>
          </p:cNvPicPr>
          <p:nvPr/>
        </p:nvPicPr>
        <p:blipFill>
          <a:blip r:embed="rId6"/>
          <a:stretch>
            <a:fillRect/>
          </a:stretch>
        </p:blipFill>
        <p:spPr>
          <a:xfrm>
            <a:off x="275677" y="5087935"/>
            <a:ext cx="1307775" cy="1747187"/>
          </a:xfrm>
          <a:prstGeom prst="rect">
            <a:avLst/>
          </a:prstGeom>
        </p:spPr>
      </p:pic>
      <p:sp>
        <p:nvSpPr>
          <p:cNvPr id="26" name="Rectangle 25">
            <a:extLst>
              <a:ext uri="{FF2B5EF4-FFF2-40B4-BE49-F238E27FC236}">
                <a16:creationId xmlns:a16="http://schemas.microsoft.com/office/drawing/2014/main" id="{BA6BBDBF-B955-84F1-951D-F0208124E275}"/>
              </a:ext>
            </a:extLst>
          </p:cNvPr>
          <p:cNvSpPr/>
          <p:nvPr/>
        </p:nvSpPr>
        <p:spPr>
          <a:xfrm>
            <a:off x="3590900" y="87041"/>
            <a:ext cx="1109599" cy="584775"/>
          </a:xfrm>
          <a:prstGeom prst="rect">
            <a:avLst/>
          </a:prstGeom>
        </p:spPr>
        <p:txBody>
          <a:bodyPr wrap="none">
            <a:spAutoFit/>
          </a:bodyPr>
          <a:lstStyle/>
          <a:p>
            <a:pPr lvl="0">
              <a:defRPr/>
            </a:pPr>
            <a:r>
              <a:rPr lang="en-GB" sz="3200" dirty="0">
                <a:solidFill>
                  <a:srgbClr val="002060"/>
                </a:solidFill>
                <a:latin typeface="Century Gothic"/>
              </a:rPr>
              <a:t>[</a:t>
            </a:r>
            <a:r>
              <a:rPr lang="en-GB" sz="3200" b="1" dirty="0">
                <a:solidFill>
                  <a:srgbClr val="002060"/>
                </a:solidFill>
                <a:latin typeface="Century Gothic"/>
              </a:rPr>
              <a:t>3</a:t>
            </a:r>
            <a:r>
              <a:rPr lang="en-GB" sz="3200" dirty="0">
                <a:solidFill>
                  <a:srgbClr val="002060"/>
                </a:solidFill>
                <a:latin typeface="Century Gothic"/>
              </a:rPr>
              <a:t>/4]</a:t>
            </a:r>
            <a:endParaRPr kumimoji="0" lang="en-GB" sz="3200" i="0" u="none" strike="noStrike" kern="1200" cap="none" spc="0" normalizeH="0" baseline="0" noProof="0" dirty="0">
              <a:ln>
                <a:noFill/>
              </a:ln>
              <a:solidFill>
                <a:srgbClr val="002060"/>
              </a:solidFill>
              <a:effectLst/>
              <a:uLnTx/>
              <a:uFillTx/>
              <a:latin typeface="Century Gothic"/>
              <a:ea typeface="+mn-ea"/>
              <a:cs typeface="+mn-cs"/>
            </a:endParaRPr>
          </a:p>
        </p:txBody>
      </p:sp>
      <p:sp>
        <p:nvSpPr>
          <p:cNvPr id="27" name="TextBox 26">
            <a:extLst>
              <a:ext uri="{FF2B5EF4-FFF2-40B4-BE49-F238E27FC236}">
                <a16:creationId xmlns:a16="http://schemas.microsoft.com/office/drawing/2014/main" id="{198764D8-0D28-BDEC-0EB8-44FA45DE3C25}"/>
              </a:ext>
            </a:extLst>
          </p:cNvPr>
          <p:cNvSpPr txBox="1"/>
          <p:nvPr/>
        </p:nvSpPr>
        <p:spPr>
          <a:xfrm>
            <a:off x="2977300" y="1736615"/>
            <a:ext cx="1168400" cy="769441"/>
          </a:xfrm>
          <a:prstGeom prst="rect">
            <a:avLst/>
          </a:prstGeom>
          <a:noFill/>
        </p:spPr>
        <p:txBody>
          <a:bodyPr wrap="square" rtlCol="0">
            <a:spAutoFit/>
          </a:bodyPr>
          <a:lstStyle/>
          <a:p>
            <a:r>
              <a:rPr lang="en-GB" sz="4400" spc="300" dirty="0">
                <a:solidFill>
                  <a:srgbClr val="CC0000"/>
                </a:solidFill>
                <a:latin typeface="Segoe Print" panose="02000600000000000000" pitchFamily="2" charset="0"/>
              </a:rPr>
              <a:t>😠</a:t>
            </a:r>
          </a:p>
        </p:txBody>
      </p:sp>
      <p:sp>
        <p:nvSpPr>
          <p:cNvPr id="3" name="Google Shape;167;p2">
            <a:extLst>
              <a:ext uri="{FF2B5EF4-FFF2-40B4-BE49-F238E27FC236}">
                <a16:creationId xmlns:a16="http://schemas.microsoft.com/office/drawing/2014/main" id="{817204D2-DFD8-CEA6-7B26-6F2DF5DD2DE3}"/>
              </a:ext>
            </a:extLst>
          </p:cNvPr>
          <p:cNvSpPr/>
          <p:nvPr/>
        </p:nvSpPr>
        <p:spPr>
          <a:xfrm>
            <a:off x="123171" y="128500"/>
            <a:ext cx="521370" cy="478471"/>
          </a:xfrm>
          <a:prstGeom prst="roundRect">
            <a:avLst>
              <a:gd name="adj" fmla="val 16667"/>
            </a:avLst>
          </a:prstGeom>
          <a:solidFill>
            <a:srgbClr val="00B050"/>
          </a:solidFill>
          <a:ln w="12700" cap="flat" cmpd="sng">
            <a:no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dirty="0">
              <a:ln>
                <a:noFill/>
              </a:ln>
              <a:solidFill>
                <a:srgbClr val="FFFFFF"/>
              </a:solidFill>
              <a:effectLst/>
              <a:uLnTx/>
              <a:uFillTx/>
              <a:latin typeface="Calibri"/>
              <a:ea typeface="Calibri"/>
              <a:cs typeface="Calibri"/>
              <a:sym typeface="Calibri"/>
            </a:endParaRPr>
          </a:p>
        </p:txBody>
      </p:sp>
    </p:spTree>
    <p:extLst>
      <p:ext uri="{BB962C8B-B14F-4D97-AF65-F5344CB8AC3E}">
        <p14:creationId xmlns:p14="http://schemas.microsoft.com/office/powerpoint/2010/main" val="32258409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fade">
                                      <p:cBhvr>
                                        <p:cTn id="7" dur="500"/>
                                        <p:tgtEl>
                                          <p:spTgt spid="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3259</TotalTime>
  <Words>2669</Words>
  <Application>Microsoft Office PowerPoint</Application>
  <PresentationFormat>Widescreen</PresentationFormat>
  <Paragraphs>549</Paragraphs>
  <Slides>16</Slides>
  <Notes>16</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16</vt:i4>
      </vt:variant>
    </vt:vector>
  </HeadingPairs>
  <TitlesOfParts>
    <vt:vector size="27" baseType="lpstr">
      <vt:lpstr>Arial</vt:lpstr>
      <vt:lpstr>Baguet Script</vt:lpstr>
      <vt:lpstr>Calibri</vt:lpstr>
      <vt:lpstr>Calibri Light</vt:lpstr>
      <vt:lpstr>Cavolini</vt:lpstr>
      <vt:lpstr>Century Gothic</vt:lpstr>
      <vt:lpstr>docs-Century Gothic</vt:lpstr>
      <vt:lpstr>Jumble</vt:lpstr>
      <vt:lpstr>Modern Love</vt:lpstr>
      <vt:lpstr>Segoe Print</vt:lpstr>
      <vt:lpstr>Office Theme</vt:lpstr>
      <vt:lpstr>Saying what I and others like/dislike, and have to do</vt:lpstr>
      <vt:lpstr>Follow up 1 </vt:lpstr>
      <vt:lpstr>Follow up 2 </vt:lpstr>
      <vt:lpstr>Follow up 3 </vt:lpstr>
      <vt:lpstr>Follow up 4 </vt:lpstr>
      <vt:lpstr>Follow up 4: </vt:lpstr>
      <vt:lpstr>Follow up 5: </vt:lpstr>
      <vt:lpstr>Follow up 5: </vt:lpstr>
      <vt:lpstr>Follow up 5: </vt:lpstr>
      <vt:lpstr>Follow up 5: </vt:lpstr>
      <vt:lpstr>Follow up 5: </vt:lpstr>
      <vt:lpstr>Follow up Extra 1: </vt:lpstr>
      <vt:lpstr>Follow up Extra 2:</vt:lpstr>
      <vt:lpstr>¡adiós!</vt:lpstr>
      <vt:lpstr>Handout: Follow up extra 1</vt:lpstr>
      <vt:lpstr>Handout: Follow up extra 2</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Saying what me and others do</dc:title>
  <dc:creator>Paula Vázquez-Valero</dc:creator>
  <cp:lastModifiedBy>Tom Dawes</cp:lastModifiedBy>
  <cp:revision>52</cp:revision>
  <dcterms:created xsi:type="dcterms:W3CDTF">2022-01-14T14:50:57Z</dcterms:created>
  <dcterms:modified xsi:type="dcterms:W3CDTF">2023-06-03T19:21:19Z</dcterms:modified>
</cp:coreProperties>
</file>