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1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53" r:id="rId2"/>
    <p:sldId id="477" r:id="rId3"/>
    <p:sldId id="972" r:id="rId4"/>
    <p:sldId id="965" r:id="rId5"/>
    <p:sldId id="973" r:id="rId6"/>
    <p:sldId id="967" r:id="rId7"/>
    <p:sldId id="501" r:id="rId8"/>
    <p:sldId id="582" r:id="rId9"/>
    <p:sldId id="968" r:id="rId10"/>
    <p:sldId id="969" r:id="rId11"/>
    <p:sldId id="970" r:id="rId12"/>
    <p:sldId id="971" r:id="rId13"/>
    <p:sldId id="5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65BDFF"/>
    <a:srgbClr val="FF8F8F"/>
    <a:srgbClr val="FFE05D"/>
    <a:srgbClr val="FFFFFF"/>
    <a:srgbClr val="FFCC00"/>
    <a:srgbClr val="0083E6"/>
    <a:srgbClr val="8DCBF4"/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EB2CD-FD86-49CF-9FD7-BF880BA6AABD}" v="5" dt="2023-06-01T22:42:55.8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9" autoAdjust="0"/>
    <p:restoredTop sz="47826" autoAdjust="0"/>
  </p:normalViewPr>
  <p:slideViewPr>
    <p:cSldViewPr snapToGrid="0">
      <p:cViewPr varScale="1">
        <p:scale>
          <a:sx n="51" d="100"/>
          <a:sy n="51" d="100"/>
        </p:scale>
        <p:origin x="2520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CA045ECD-3C37-4B63-80FD-5C983C1F96BA}"/>
    <pc:docChg chg="undo custSel addSld delSld modSld sldOrd">
      <pc:chgData name="Paula Vázquez-Valero" userId="3a0e46d7-2099-40af-a155-aa45b68bfff3" providerId="ADAL" clId="{CA045ECD-3C37-4B63-80FD-5C983C1F96BA}" dt="2023-04-21T18:33:03.881" v="2534" actId="1037"/>
      <pc:docMkLst>
        <pc:docMk/>
      </pc:docMkLst>
      <pc:sldChg chg="addSp delSp modSp mod modNotesTx">
        <pc:chgData name="Paula Vázquez-Valero" userId="3a0e46d7-2099-40af-a155-aa45b68bfff3" providerId="ADAL" clId="{CA045ECD-3C37-4B63-80FD-5C983C1F96BA}" dt="2023-04-21T15:37:50.466" v="2517" actId="20577"/>
        <pc:sldMkLst>
          <pc:docMk/>
          <pc:sldMk cId="0" sldId="477"/>
        </pc:sldMkLst>
        <pc:spChg chg="add mod">
          <ac:chgData name="Paula Vázquez-Valero" userId="3a0e46d7-2099-40af-a155-aa45b68bfff3" providerId="ADAL" clId="{CA045ECD-3C37-4B63-80FD-5C983C1F96BA}" dt="2023-04-20T00:10:01.638" v="2"/>
          <ac:spMkLst>
            <pc:docMk/>
            <pc:sldMk cId="0" sldId="477"/>
            <ac:spMk id="6" creationId="{45F96D8C-B311-E881-CB1D-11B17608760B}"/>
          </ac:spMkLst>
        </pc:spChg>
        <pc:spChg chg="add mod">
          <ac:chgData name="Paula Vázquez-Valero" userId="3a0e46d7-2099-40af-a155-aa45b68bfff3" providerId="ADAL" clId="{CA045ECD-3C37-4B63-80FD-5C983C1F96BA}" dt="2023-04-20T00:10:01.638" v="2"/>
          <ac:spMkLst>
            <pc:docMk/>
            <pc:sldMk cId="0" sldId="477"/>
            <ac:spMk id="8" creationId="{A6DC7DF6-DDF6-0F80-603D-9AAB3E26D07C}"/>
          </ac:spMkLst>
        </pc:spChg>
        <pc:spChg chg="del">
          <ac:chgData name="Paula Vázquez-Valero" userId="3a0e46d7-2099-40af-a155-aa45b68bfff3" providerId="ADAL" clId="{CA045ECD-3C37-4B63-80FD-5C983C1F96BA}" dt="2023-04-20T00:10:01.350" v="1" actId="478"/>
          <ac:spMkLst>
            <pc:docMk/>
            <pc:sldMk cId="0" sldId="477"/>
            <ac:spMk id="9" creationId="{AE6E8399-4503-98D1-F3E0-44DFE3AD585A}"/>
          </ac:spMkLst>
        </pc:spChg>
        <pc:spChg chg="del">
          <ac:chgData name="Paula Vázquez-Valero" userId="3a0e46d7-2099-40af-a155-aa45b68bfff3" providerId="ADAL" clId="{CA045ECD-3C37-4B63-80FD-5C983C1F96BA}" dt="2023-04-20T00:10:01.350" v="1" actId="478"/>
          <ac:spMkLst>
            <pc:docMk/>
            <pc:sldMk cId="0" sldId="477"/>
            <ac:spMk id="101" creationId="{00000000-0000-0000-0000-000000000000}"/>
          </ac:spMkLst>
        </pc:spChg>
        <pc:picChg chg="add mod">
          <ac:chgData name="Paula Vázquez-Valero" userId="3a0e46d7-2099-40af-a155-aa45b68bfff3" providerId="ADAL" clId="{CA045ECD-3C37-4B63-80FD-5C983C1F96BA}" dt="2023-04-21T14:58:31.741" v="1649" actId="1076"/>
          <ac:picMkLst>
            <pc:docMk/>
            <pc:sldMk cId="0" sldId="477"/>
            <ac:picMk id="3" creationId="{1139CB62-C9F2-1C7E-F251-273D4F7D7B26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3" creationId="{BA65E297-F876-4F45-3F80-1FB6A44328CF}"/>
          </ac:picMkLst>
        </pc:picChg>
        <pc:picChg chg="add mod">
          <ac:chgData name="Paula Vázquez-Valero" userId="3a0e46d7-2099-40af-a155-aa45b68bfff3" providerId="ADAL" clId="{CA045ECD-3C37-4B63-80FD-5C983C1F96BA}" dt="2023-04-20T00:10:01.638" v="2"/>
          <ac:picMkLst>
            <pc:docMk/>
            <pc:sldMk cId="0" sldId="477"/>
            <ac:picMk id="7" creationId="{C24653EA-2AD3-4365-243A-AE564539AD60}"/>
          </ac:picMkLst>
        </pc:picChg>
        <pc:picChg chg="add mod">
          <ac:chgData name="Paula Vázquez-Valero" userId="3a0e46d7-2099-40af-a155-aa45b68bfff3" providerId="ADAL" clId="{CA045ECD-3C37-4B63-80FD-5C983C1F96BA}" dt="2023-04-21T14:58:25.066" v="1647" actId="14100"/>
          <ac:picMkLst>
            <pc:docMk/>
            <pc:sldMk cId="0" sldId="477"/>
            <ac:picMk id="9" creationId="{B1CAB7FD-77B2-4C2B-B241-C87BDA030ABD}"/>
          </ac:picMkLst>
        </pc:picChg>
        <pc:picChg chg="add del mod">
          <ac:chgData name="Paula Vázquez-Valero" userId="3a0e46d7-2099-40af-a155-aa45b68bfff3" providerId="ADAL" clId="{CA045ECD-3C37-4B63-80FD-5C983C1F96BA}" dt="2023-04-21T14:57:30.150" v="1629" actId="478"/>
          <ac:picMkLst>
            <pc:docMk/>
            <pc:sldMk cId="0" sldId="477"/>
            <ac:picMk id="10" creationId="{F333F8ED-3B2C-0B66-BF63-DB02D86EC2E2}"/>
          </ac:picMkLst>
        </pc:picChg>
        <pc:picChg chg="add del mod">
          <ac:chgData name="Paula Vázquez-Valero" userId="3a0e46d7-2099-40af-a155-aa45b68bfff3" providerId="ADAL" clId="{CA045ECD-3C37-4B63-80FD-5C983C1F96BA}" dt="2023-04-21T14:58:05.821" v="1642" actId="478"/>
          <ac:picMkLst>
            <pc:docMk/>
            <pc:sldMk cId="0" sldId="477"/>
            <ac:picMk id="11" creationId="{BBF3A39D-4672-5FC4-072E-57D8D3610680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1026" creationId="{EF84A88F-1DD4-8D5A-D615-CF8DD4C2EC52}"/>
          </ac:picMkLst>
        </pc:picChg>
        <pc:picChg chg="del">
          <ac:chgData name="Paula Vázquez-Valero" userId="3a0e46d7-2099-40af-a155-aa45b68bfff3" providerId="ADAL" clId="{CA045ECD-3C37-4B63-80FD-5C983C1F96BA}" dt="2023-04-20T00:10:01.350" v="1" actId="478"/>
          <ac:picMkLst>
            <pc:docMk/>
            <pc:sldMk cId="0" sldId="477"/>
            <ac:picMk id="5122" creationId="{DA211BD3-91F2-42D8-01D0-2E2028469966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771193821" sldId="501"/>
        </pc:sldMkLst>
      </pc:sldChg>
      <pc:sldChg chg="addSp delSp modSp add mod delAnim modAnim modNotesTx">
        <pc:chgData name="Paula Vázquez-Valero" userId="3a0e46d7-2099-40af-a155-aa45b68bfff3" providerId="ADAL" clId="{CA045ECD-3C37-4B63-80FD-5C983C1F96BA}" dt="2023-04-21T18:14:33.156" v="2520" actId="113"/>
        <pc:sldMkLst>
          <pc:docMk/>
          <pc:sldMk cId="4088261091" sldId="501"/>
        </pc:sldMkLst>
        <pc:spChg chg="add mod">
          <ac:chgData name="Paula Vázquez-Valero" userId="3a0e46d7-2099-40af-a155-aa45b68bfff3" providerId="ADAL" clId="{CA045ECD-3C37-4B63-80FD-5C983C1F96BA}" dt="2023-04-21T18:14:33.156" v="2520" actId="113"/>
          <ac:spMkLst>
            <pc:docMk/>
            <pc:sldMk cId="4088261091" sldId="501"/>
            <ac:spMk id="4" creationId="{4F28A2B3-D5F1-BFA6-A532-7C32F160B37F}"/>
          </ac:spMkLst>
        </pc:spChg>
        <pc:spChg chg="mod">
          <ac:chgData name="Paula Vázquez-Valero" userId="3a0e46d7-2099-40af-a155-aa45b68bfff3" providerId="ADAL" clId="{CA045ECD-3C37-4B63-80FD-5C983C1F96BA}" dt="2023-04-21T14:34:15.751" v="909" actId="1076"/>
          <ac:spMkLst>
            <pc:docMk/>
            <pc:sldMk cId="4088261091" sldId="501"/>
            <ac:spMk id="6" creationId="{016F8986-1125-A363-84B6-6BE577A33693}"/>
          </ac:spMkLst>
        </pc:spChg>
        <pc:spChg chg="add mod">
          <ac:chgData name="Paula Vázquez-Valero" userId="3a0e46d7-2099-40af-a155-aa45b68bfff3" providerId="ADAL" clId="{CA045ECD-3C37-4B63-80FD-5C983C1F96BA}" dt="2023-04-21T14:35:49.379" v="976" actId="20577"/>
          <ac:spMkLst>
            <pc:docMk/>
            <pc:sldMk cId="4088261091" sldId="501"/>
            <ac:spMk id="8" creationId="{5B565291-46DC-ADE6-46E9-91A4CC8BAECB}"/>
          </ac:spMkLst>
        </pc:spChg>
        <pc:spChg chg="del mod">
          <ac:chgData name="Paula Vázquez-Valero" userId="3a0e46d7-2099-40af-a155-aa45b68bfff3" providerId="ADAL" clId="{CA045ECD-3C37-4B63-80FD-5C983C1F96BA}" dt="2023-04-21T14:32:55.099" v="853"/>
          <ac:spMkLst>
            <pc:docMk/>
            <pc:sldMk cId="4088261091" sldId="501"/>
            <ac:spMk id="30" creationId="{DFE7F7FF-47A7-4798-8BFA-3C7B9DE5C4F8}"/>
          </ac:spMkLst>
        </pc:spChg>
        <pc:spChg chg="mod">
          <ac:chgData name="Paula Vázquez-Valero" userId="3a0e46d7-2099-40af-a155-aa45b68bfff3" providerId="ADAL" clId="{CA045ECD-3C37-4B63-80FD-5C983C1F96BA}" dt="2023-04-21T14:36:58.825" v="1060" actId="14100"/>
          <ac:spMkLst>
            <pc:docMk/>
            <pc:sldMk cId="4088261091" sldId="501"/>
            <ac:spMk id="31" creationId="{951B00E3-A1B2-47D5-BCDE-076EA271BABC}"/>
          </ac:spMkLst>
        </pc:spChg>
        <pc:spChg chg="mod">
          <ac:chgData name="Paula Vázquez-Valero" userId="3a0e46d7-2099-40af-a155-aa45b68bfff3" providerId="ADAL" clId="{CA045ECD-3C37-4B63-80FD-5C983C1F96BA}" dt="2023-04-21T14:28:11.928" v="772" actId="1076"/>
          <ac:spMkLst>
            <pc:docMk/>
            <pc:sldMk cId="4088261091" sldId="501"/>
            <ac:spMk id="35" creationId="{01D180BB-D212-23B7-DA1E-C811E40FC593}"/>
          </ac:spMkLst>
        </pc:spChg>
        <pc:spChg chg="mod">
          <ac:chgData name="Paula Vázquez-Valero" userId="3a0e46d7-2099-40af-a155-aa45b68bfff3" providerId="ADAL" clId="{CA045ECD-3C37-4B63-80FD-5C983C1F96BA}" dt="2023-04-21T14:28:17.874" v="774" actId="14100"/>
          <ac:spMkLst>
            <pc:docMk/>
            <pc:sldMk cId="4088261091" sldId="501"/>
            <ac:spMk id="44" creationId="{B6C4CD17-AB6D-D862-5F51-4DAF5CFAC926}"/>
          </ac:spMkLst>
        </pc:spChg>
        <pc:spChg chg="mod">
          <ac:chgData name="Paula Vázquez-Valero" userId="3a0e46d7-2099-40af-a155-aa45b68bfff3" providerId="ADAL" clId="{CA045ECD-3C37-4B63-80FD-5C983C1F96BA}" dt="2023-04-21T14:31:15.144" v="800" actId="1076"/>
          <ac:spMkLst>
            <pc:docMk/>
            <pc:sldMk cId="4088261091" sldId="501"/>
            <ac:spMk id="45" creationId="{9E2D555E-F854-A28A-E5D9-32CF916B6B0F}"/>
          </ac:spMkLst>
        </pc:spChg>
        <pc:spChg chg="mod">
          <ac:chgData name="Paula Vázquez-Valero" userId="3a0e46d7-2099-40af-a155-aa45b68bfff3" providerId="ADAL" clId="{CA045ECD-3C37-4B63-80FD-5C983C1F96BA}" dt="2023-04-21T14:36:18.459" v="985" actId="1036"/>
          <ac:spMkLst>
            <pc:docMk/>
            <pc:sldMk cId="4088261091" sldId="501"/>
            <ac:spMk id="47" creationId="{7ED909D7-D8C2-5937-E6B1-E183F66E0701}"/>
          </ac:spMkLst>
        </pc:spChg>
        <pc:spChg chg="mod">
          <ac:chgData name="Paula Vázquez-Valero" userId="3a0e46d7-2099-40af-a155-aa45b68bfff3" providerId="ADAL" clId="{CA045ECD-3C37-4B63-80FD-5C983C1F96BA}" dt="2023-04-21T14:31:37.865" v="818" actId="14100"/>
          <ac:spMkLst>
            <pc:docMk/>
            <pc:sldMk cId="4088261091" sldId="501"/>
            <ac:spMk id="48" creationId="{FC1D595C-FB82-5B7D-2EA0-02C0A53D1CB9}"/>
          </ac:spMkLst>
        </pc:spChg>
        <pc:spChg chg="del mod">
          <ac:chgData name="Paula Vázquez-Valero" userId="3a0e46d7-2099-40af-a155-aa45b68bfff3" providerId="ADAL" clId="{CA045ECD-3C37-4B63-80FD-5C983C1F96BA}" dt="2023-04-21T14:33:20.990" v="877" actId="478"/>
          <ac:spMkLst>
            <pc:docMk/>
            <pc:sldMk cId="4088261091" sldId="501"/>
            <ac:spMk id="61" creationId="{ADED359A-FFD9-4FC4-94D9-68067CC3BAD8}"/>
          </ac:spMkLst>
        </pc:spChg>
        <pc:spChg chg="del mod">
          <ac:chgData name="Paula Vázquez-Valero" userId="3a0e46d7-2099-40af-a155-aa45b68bfff3" providerId="ADAL" clId="{CA045ECD-3C37-4B63-80FD-5C983C1F96BA}" dt="2023-04-21T14:33:14.966" v="875" actId="478"/>
          <ac:spMkLst>
            <pc:docMk/>
            <pc:sldMk cId="4088261091" sldId="501"/>
            <ac:spMk id="70" creationId="{52E064DA-866D-411A-831A-1DD48085893F}"/>
          </ac:spMkLst>
        </pc:spChg>
        <pc:graphicFrameChg chg="modGraphic">
          <ac:chgData name="Paula Vázquez-Valero" userId="3a0e46d7-2099-40af-a155-aa45b68bfff3" providerId="ADAL" clId="{CA045ECD-3C37-4B63-80FD-5C983C1F96BA}" dt="2023-04-21T14:34:13.704" v="908" actId="20577"/>
          <ac:graphicFrameMkLst>
            <pc:docMk/>
            <pc:sldMk cId="4088261091" sldId="501"/>
            <ac:graphicFrameMk id="3" creationId="{D42B01A7-EC57-4743-B44D-D99D9F8FEBF6}"/>
          </ac:graphicFrameMkLst>
        </pc:graphicFrameChg>
        <pc:picChg chg="add mod">
          <ac:chgData name="Paula Vázquez-Valero" userId="3a0e46d7-2099-40af-a155-aa45b68bfff3" providerId="ADAL" clId="{CA045ECD-3C37-4B63-80FD-5C983C1F96BA}" dt="2023-04-21T14:36:25.101" v="986" actId="1076"/>
          <ac:picMkLst>
            <pc:docMk/>
            <pc:sldMk cId="4088261091" sldId="501"/>
            <ac:picMk id="5" creationId="{E2103733-12F0-5596-77E6-985FA5658542}"/>
          </ac:picMkLst>
        </pc:picChg>
        <pc:picChg chg="add mod">
          <ac:chgData name="Paula Vázquez-Valero" userId="3a0e46d7-2099-40af-a155-aa45b68bfff3" providerId="ADAL" clId="{CA045ECD-3C37-4B63-80FD-5C983C1F96BA}" dt="2023-04-21T14:37:02.445" v="1062" actId="1076"/>
          <ac:picMkLst>
            <pc:docMk/>
            <pc:sldMk cId="4088261091" sldId="501"/>
            <ac:picMk id="9" creationId="{D53B4B80-475E-124B-9355-011EA7A37115}"/>
          </ac:picMkLst>
        </pc:picChg>
        <pc:picChg chg="del">
          <ac:chgData name="Paula Vázquez-Valero" userId="3a0e46d7-2099-40af-a155-aa45b68bfff3" providerId="ADAL" clId="{CA045ECD-3C37-4B63-80FD-5C983C1F96BA}" dt="2023-04-21T14:28:00.379" v="769" actId="478"/>
          <ac:picMkLst>
            <pc:docMk/>
            <pc:sldMk cId="4088261091" sldId="501"/>
            <ac:picMk id="53" creationId="{BA2E26D3-554E-1C15-0B16-50096D2A6896}"/>
          </ac:picMkLst>
        </pc:picChg>
        <pc:picChg chg="mod">
          <ac:chgData name="Paula Vázquez-Valero" userId="3a0e46d7-2099-40af-a155-aa45b68bfff3" providerId="ADAL" clId="{CA045ECD-3C37-4B63-80FD-5C983C1F96BA}" dt="2023-04-21T14:28:03.618" v="770" actId="1076"/>
          <ac:picMkLst>
            <pc:docMk/>
            <pc:sldMk cId="4088261091" sldId="501"/>
            <ac:picMk id="73" creationId="{DA5A3AE1-0713-4C09-AFA5-469E8E043C5D}"/>
          </ac:picMkLst>
        </pc:picChg>
        <pc:picChg chg="mod">
          <ac:chgData name="Paula Vázquez-Valero" userId="3a0e46d7-2099-40af-a155-aa45b68bfff3" providerId="ADAL" clId="{CA045ECD-3C37-4B63-80FD-5C983C1F96BA}" dt="2023-04-21T14:28:08.622" v="771" actId="1076"/>
          <ac:picMkLst>
            <pc:docMk/>
            <pc:sldMk cId="4088261091" sldId="501"/>
            <ac:picMk id="74" creationId="{72042D8E-5507-49B1-AE19-B647277A6481}"/>
          </ac:picMkLst>
        </pc:picChg>
        <pc:picChg chg="mod">
          <ac:chgData name="Paula Vázquez-Valero" userId="3a0e46d7-2099-40af-a155-aa45b68bfff3" providerId="ADAL" clId="{CA045ECD-3C37-4B63-80FD-5C983C1F96BA}" dt="2023-04-21T14:28:21.349" v="775" actId="1076"/>
          <ac:picMkLst>
            <pc:docMk/>
            <pc:sldMk cId="4088261091" sldId="501"/>
            <ac:picMk id="76" creationId="{2957416A-64BA-41A8-BCFB-559D4F75647B}"/>
          </ac:picMkLst>
        </pc:picChg>
        <pc:picChg chg="del mod">
          <ac:chgData name="Paula Vázquez-Valero" userId="3a0e46d7-2099-40af-a155-aa45b68bfff3" providerId="ADAL" clId="{CA045ECD-3C37-4B63-80FD-5C983C1F96BA}" dt="2023-04-21T14:33:14.966" v="875" actId="478"/>
          <ac:picMkLst>
            <pc:docMk/>
            <pc:sldMk cId="4088261091" sldId="501"/>
            <ac:picMk id="80" creationId="{05DF3C7D-7879-4455-98B7-B5F89101606A}"/>
          </ac:picMkLst>
        </pc:picChg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246386641" sldId="552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575575531" sldId="582"/>
        </pc:sldMkLst>
      </pc:sldChg>
      <pc:sldChg chg="addSp delSp modSp add mod modAnim">
        <pc:chgData name="Paula Vázquez-Valero" userId="3a0e46d7-2099-40af-a155-aa45b68bfff3" providerId="ADAL" clId="{CA045ECD-3C37-4B63-80FD-5C983C1F96BA}" dt="2023-04-21T18:14:41.604" v="2524" actId="113"/>
        <pc:sldMkLst>
          <pc:docMk/>
          <pc:sldMk cId="3484491789" sldId="582"/>
        </pc:sldMkLst>
        <pc:spChg chg="add del mod">
          <ac:chgData name="Paula Vázquez-Valero" userId="3a0e46d7-2099-40af-a155-aa45b68bfff3" providerId="ADAL" clId="{CA045ECD-3C37-4B63-80FD-5C983C1F96BA}" dt="2023-04-21T14:42:32.135" v="1193" actId="21"/>
          <ac:spMkLst>
            <pc:docMk/>
            <pc:sldMk cId="3484491789" sldId="582"/>
            <ac:spMk id="3" creationId="{115434DE-411B-9E57-3765-70E84CEACCAA}"/>
          </ac:spMkLst>
        </pc:spChg>
        <pc:spChg chg="add del mod">
          <ac:chgData name="Paula Vázquez-Valero" userId="3a0e46d7-2099-40af-a155-aa45b68bfff3" providerId="ADAL" clId="{CA045ECD-3C37-4B63-80FD-5C983C1F96BA}" dt="2023-04-21T14:43:36.817" v="1243" actId="14100"/>
          <ac:spMkLst>
            <pc:docMk/>
            <pc:sldMk cId="3484491789" sldId="582"/>
            <ac:spMk id="5" creationId="{EA22559C-088E-EA8F-1837-9165239BB1ED}"/>
          </ac:spMkLst>
        </pc:spChg>
        <pc:spChg chg="add del">
          <ac:chgData name="Paula Vázquez-Valero" userId="3a0e46d7-2099-40af-a155-aa45b68bfff3" providerId="ADAL" clId="{CA045ECD-3C37-4B63-80FD-5C983C1F96BA}" dt="2023-04-21T14:42:32.135" v="1193" actId="21"/>
          <ac:spMkLst>
            <pc:docMk/>
            <pc:sldMk cId="3484491789" sldId="582"/>
            <ac:spMk id="7" creationId="{84884CF7-2AFF-BAF3-5879-D09A12DA1475}"/>
          </ac:spMkLst>
        </pc:spChg>
        <pc:spChg chg="del mod">
          <ac:chgData name="Paula Vázquez-Valero" userId="3a0e46d7-2099-40af-a155-aa45b68bfff3" providerId="ADAL" clId="{CA045ECD-3C37-4B63-80FD-5C983C1F96BA}" dt="2023-04-21T14:38:45.167" v="1103"/>
          <ac:spMkLst>
            <pc:docMk/>
            <pc:sldMk cId="3484491789" sldId="582"/>
            <ac:spMk id="8" creationId="{14576234-3EBE-D34D-B8F0-C76201C9CD04}"/>
          </ac:spMkLst>
        </pc:spChg>
        <pc:spChg chg="add del mod">
          <ac:chgData name="Paula Vázquez-Valero" userId="3a0e46d7-2099-40af-a155-aa45b68bfff3" providerId="ADAL" clId="{CA045ECD-3C37-4B63-80FD-5C983C1F96BA}" dt="2023-04-21T18:14:41.604" v="2524" actId="113"/>
          <ac:spMkLst>
            <pc:docMk/>
            <pc:sldMk cId="3484491789" sldId="582"/>
            <ac:spMk id="42" creationId="{C7283AAD-2815-54CE-CC89-5094FFB0ECE4}"/>
          </ac:spMkLst>
        </pc:spChg>
        <pc:spChg chg="del mod">
          <ac:chgData name="Paula Vázquez-Valero" userId="3a0e46d7-2099-40af-a155-aa45b68bfff3" providerId="ADAL" clId="{CA045ECD-3C37-4B63-80FD-5C983C1F96BA}" dt="2023-04-21T14:37:50.656" v="1081" actId="478"/>
          <ac:spMkLst>
            <pc:docMk/>
            <pc:sldMk cId="3484491789" sldId="582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3:32.575" v="1241" actId="1036"/>
          <ac:spMkLst>
            <pc:docMk/>
            <pc:sldMk cId="3484491789" sldId="582"/>
            <ac:spMk id="85" creationId="{27ECB23A-55D5-BE0F-43E5-E5EE262298AF}"/>
          </ac:spMkLst>
        </pc:spChg>
        <pc:picChg chg="add mod">
          <ac:chgData name="Paula Vázquez-Valero" userId="3a0e46d7-2099-40af-a155-aa45b68bfff3" providerId="ADAL" clId="{CA045ECD-3C37-4B63-80FD-5C983C1F96BA}" dt="2023-04-21T14:45:46.248" v="1250"/>
          <ac:picMkLst>
            <pc:docMk/>
            <pc:sldMk cId="3484491789" sldId="582"/>
            <ac:picMk id="4" creationId="{25D13E97-809D-69D2-ADB7-89D97661441F}"/>
          </ac:picMkLst>
        </pc:picChg>
        <pc:picChg chg="add mod">
          <ac:chgData name="Paula Vázquez-Valero" userId="3a0e46d7-2099-40af-a155-aa45b68bfff3" providerId="ADAL" clId="{CA045ECD-3C37-4B63-80FD-5C983C1F96BA}" dt="2023-04-21T14:45:58.656" v="1256" actId="14100"/>
          <ac:picMkLst>
            <pc:docMk/>
            <pc:sldMk cId="3484491789" sldId="582"/>
            <ac:picMk id="6" creationId="{9D42AB0F-FA2E-1B24-3B74-C0AF7FB8AC41}"/>
          </ac:picMkLst>
        </pc:picChg>
        <pc:picChg chg="del">
          <ac:chgData name="Paula Vázquez-Valero" userId="3a0e46d7-2099-40af-a155-aa45b68bfff3" providerId="ADAL" clId="{CA045ECD-3C37-4B63-80FD-5C983C1F96BA}" dt="2023-04-21T14:43:38.418" v="1244" actId="478"/>
          <ac:picMkLst>
            <pc:docMk/>
            <pc:sldMk cId="3484491789" sldId="582"/>
            <ac:picMk id="26" creationId="{885C4FC1-63B4-FEF3-D0C3-BE167DE01B22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35" creationId="{AC42447B-A7CB-6CE8-43FB-412EBF85AC96}"/>
          </ac:picMkLst>
        </pc:picChg>
        <pc:picChg chg="add del mod">
          <ac:chgData name="Paula Vázquez-Valero" userId="3a0e46d7-2099-40af-a155-aa45b68bfff3" providerId="ADAL" clId="{CA045ECD-3C37-4B63-80FD-5C983C1F96BA}" dt="2023-04-21T14:42:32.135" v="1193" actId="21"/>
          <ac:picMkLst>
            <pc:docMk/>
            <pc:sldMk cId="3484491789" sldId="582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5" creationId="{D593ED57-7887-0CB3-9E25-8E4A855C90AA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6" creationId="{05A2E1B2-E081-A271-5BFA-4E8C6250617F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8" creationId="{A65301EE-4EA4-7D9D-D8D4-EE8558D3B38C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79" creationId="{FDDB0CB9-6610-6D21-D363-DB53DF989AD5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80" creationId="{FDDA3235-EE92-D16C-58CD-FC2BD224A942}"/>
          </ac:picMkLst>
        </pc:picChg>
        <pc:picChg chg="mod">
          <ac:chgData name="Paula Vázquez-Valero" userId="3a0e46d7-2099-40af-a155-aa45b68bfff3" providerId="ADAL" clId="{CA045ECD-3C37-4B63-80FD-5C983C1F96BA}" dt="2023-04-21T14:43:32.575" v="1241" actId="1036"/>
          <ac:picMkLst>
            <pc:docMk/>
            <pc:sldMk cId="3484491789" sldId="582"/>
            <ac:picMk id="81" creationId="{6F9C6AA2-C1BB-5BC3-449C-40E54619094F}"/>
          </ac:picMkLst>
        </pc:picChg>
        <pc:picChg chg="add del">
          <ac:chgData name="Paula Vázquez-Valero" userId="3a0e46d7-2099-40af-a155-aa45b68bfff3" providerId="ADAL" clId="{CA045ECD-3C37-4B63-80FD-5C983C1F96BA}" dt="2023-04-21T14:42:33.453" v="1194"/>
          <ac:picMkLst>
            <pc:docMk/>
            <pc:sldMk cId="3484491789" sldId="582"/>
            <ac:picMk id="3074" creationId="{861D871D-212B-3BAE-EA8B-5E976142BBB1}"/>
          </ac:picMkLst>
        </pc:picChg>
      </pc:sldChg>
      <pc:sldChg chg="addSp delSp modSp add del mod delAnim modAnim modNotesTx">
        <pc:chgData name="Paula Vázquez-Valero" userId="3a0e46d7-2099-40af-a155-aa45b68bfff3" providerId="ADAL" clId="{CA045ECD-3C37-4B63-80FD-5C983C1F96BA}" dt="2023-04-21T18:33:03.881" v="2534" actId="1037"/>
        <pc:sldMkLst>
          <pc:docMk/>
          <pc:sldMk cId="182989632" sldId="828"/>
        </pc:sldMkLst>
        <pc:spChg chg="mod">
          <ac:chgData name="Paula Vázquez-Valero" userId="3a0e46d7-2099-40af-a155-aa45b68bfff3" providerId="ADAL" clId="{CA045ECD-3C37-4B63-80FD-5C983C1F96BA}" dt="2023-04-21T14:11:24.151" v="400" actId="1036"/>
          <ac:spMkLst>
            <pc:docMk/>
            <pc:sldMk cId="182989632" sldId="828"/>
            <ac:spMk id="2" creationId="{8000CD2C-B123-099B-91FB-E82CCD5C911A}"/>
          </ac:spMkLst>
        </pc:spChg>
        <pc:spChg chg="mod">
          <ac:chgData name="Paula Vázquez-Valero" userId="3a0e46d7-2099-40af-a155-aa45b68bfff3" providerId="ADAL" clId="{CA045ECD-3C37-4B63-80FD-5C983C1F96BA}" dt="2023-04-21T14:15:20.782" v="565" actId="1076"/>
          <ac:spMkLst>
            <pc:docMk/>
            <pc:sldMk cId="182989632" sldId="828"/>
            <ac:spMk id="4" creationId="{BF534007-11F9-5D09-5C25-BE80CDA57D61}"/>
          </ac:spMkLst>
        </pc:spChg>
        <pc:spChg chg="mod">
          <ac:chgData name="Paula Vázquez-Valero" userId="3a0e46d7-2099-40af-a155-aa45b68bfff3" providerId="ADAL" clId="{CA045ECD-3C37-4B63-80FD-5C983C1F96BA}" dt="2023-04-21T14:04:36.282" v="182" actId="1076"/>
          <ac:spMkLst>
            <pc:docMk/>
            <pc:sldMk cId="182989632" sldId="828"/>
            <ac:spMk id="26" creationId="{75014378-4915-964F-2B44-8C261288E401}"/>
          </ac:spMkLst>
        </pc:spChg>
        <pc:spChg chg="mod ord">
          <ac:chgData name="Paula Vázquez-Valero" userId="3a0e46d7-2099-40af-a155-aa45b68bfff3" providerId="ADAL" clId="{CA045ECD-3C37-4B63-80FD-5C983C1F96BA}" dt="2023-04-21T14:09:37.168" v="340" actId="166"/>
          <ac:spMkLst>
            <pc:docMk/>
            <pc:sldMk cId="182989632" sldId="828"/>
            <ac:spMk id="37" creationId="{54C22E78-E36B-F14D-C91B-70581C0287F9}"/>
          </ac:spMkLst>
        </pc:spChg>
        <pc:spChg chg="mod ord">
          <ac:chgData name="Paula Vázquez-Valero" userId="3a0e46d7-2099-40af-a155-aa45b68bfff3" providerId="ADAL" clId="{CA045ECD-3C37-4B63-80FD-5C983C1F96BA}" dt="2023-04-21T14:14:40.970" v="543" actId="1076"/>
          <ac:spMkLst>
            <pc:docMk/>
            <pc:sldMk cId="182989632" sldId="828"/>
            <ac:spMk id="38" creationId="{3A00AB10-F464-A590-1080-3633B48B9316}"/>
          </ac:spMkLst>
        </pc:spChg>
        <pc:spChg chg="mod">
          <ac:chgData name="Paula Vázquez-Valero" userId="3a0e46d7-2099-40af-a155-aa45b68bfff3" providerId="ADAL" clId="{CA045ECD-3C37-4B63-80FD-5C983C1F96BA}" dt="2023-04-21T14:11:24.151" v="400" actId="1036"/>
          <ac:spMkLst>
            <pc:docMk/>
            <pc:sldMk cId="182989632" sldId="828"/>
            <ac:spMk id="39" creationId="{EDE7C91E-43D4-3373-B483-06D8351A067E}"/>
          </ac:spMkLst>
        </pc:spChg>
        <pc:spChg chg="mod">
          <ac:chgData name="Paula Vázquez-Valero" userId="3a0e46d7-2099-40af-a155-aa45b68bfff3" providerId="ADAL" clId="{CA045ECD-3C37-4B63-80FD-5C983C1F96BA}" dt="2023-04-21T14:12:25.019" v="445"/>
          <ac:spMkLst>
            <pc:docMk/>
            <pc:sldMk cId="182989632" sldId="828"/>
            <ac:spMk id="41" creationId="{5930B098-7815-772B-4820-DE447F90DC0D}"/>
          </ac:spMkLst>
        </pc:spChg>
        <pc:spChg chg="mod ord">
          <ac:chgData name="Paula Vázquez-Valero" userId="3a0e46d7-2099-40af-a155-aa45b68bfff3" providerId="ADAL" clId="{CA045ECD-3C37-4B63-80FD-5C983C1F96BA}" dt="2023-04-21T14:14:44.667" v="546" actId="1076"/>
          <ac:spMkLst>
            <pc:docMk/>
            <pc:sldMk cId="182989632" sldId="828"/>
            <ac:spMk id="42" creationId="{35E40036-4105-6D57-E2BA-29CBFB018B91}"/>
          </ac:spMkLst>
        </pc:spChg>
        <pc:spChg chg="mod">
          <ac:chgData name="Paula Vázquez-Valero" userId="3a0e46d7-2099-40af-a155-aa45b68bfff3" providerId="ADAL" clId="{CA045ECD-3C37-4B63-80FD-5C983C1F96BA}" dt="2023-04-21T14:13:20.319" v="481" actId="1076"/>
          <ac:spMkLst>
            <pc:docMk/>
            <pc:sldMk cId="182989632" sldId="828"/>
            <ac:spMk id="43" creationId="{E086F52A-A193-795D-E152-2AA9DA606E12}"/>
          </ac:spMkLst>
        </pc:spChg>
        <pc:spChg chg="mod">
          <ac:chgData name="Paula Vázquez-Valero" userId="3a0e46d7-2099-40af-a155-aa45b68bfff3" providerId="ADAL" clId="{CA045ECD-3C37-4B63-80FD-5C983C1F96BA}" dt="2023-04-21T14:13:52.284" v="509" actId="1076"/>
          <ac:spMkLst>
            <pc:docMk/>
            <pc:sldMk cId="182989632" sldId="828"/>
            <ac:spMk id="44" creationId="{EDD3697E-B8B9-EED1-B58D-2A97FB108250}"/>
          </ac:spMkLst>
        </pc:spChg>
        <pc:spChg chg="mod">
          <ac:chgData name="Paula Vázquez-Valero" userId="3a0e46d7-2099-40af-a155-aa45b68bfff3" providerId="ADAL" clId="{CA045ECD-3C37-4B63-80FD-5C983C1F96BA}" dt="2023-04-21T14:15:20.782" v="565" actId="1076"/>
          <ac:spMkLst>
            <pc:docMk/>
            <pc:sldMk cId="182989632" sldId="828"/>
            <ac:spMk id="45" creationId="{063E31AB-C57A-D89E-86E4-3602A8A3CECE}"/>
          </ac:spMkLst>
        </pc:spChg>
        <pc:spChg chg="del mod">
          <ac:chgData name="Paula Vázquez-Valero" userId="3a0e46d7-2099-40af-a155-aa45b68bfff3" providerId="ADAL" clId="{CA045ECD-3C37-4B63-80FD-5C983C1F96BA}" dt="2023-04-21T14:15:23.446" v="566" actId="478"/>
          <ac:spMkLst>
            <pc:docMk/>
            <pc:sldMk cId="182989632" sldId="828"/>
            <ac:spMk id="46" creationId="{33402634-CBDE-C3EE-25C8-41BE83232BB5}"/>
          </ac:spMkLst>
        </pc:spChg>
        <pc:spChg chg="mod">
          <ac:chgData name="Paula Vázquez-Valero" userId="3a0e46d7-2099-40af-a155-aa45b68bfff3" providerId="ADAL" clId="{CA045ECD-3C37-4B63-80FD-5C983C1F96BA}" dt="2023-04-21T14:11:31.990" v="401" actId="1076"/>
          <ac:spMkLst>
            <pc:docMk/>
            <pc:sldMk cId="182989632" sldId="828"/>
            <ac:spMk id="59" creationId="{932D0BB1-2C2D-47EC-AD41-0977041789B4}"/>
          </ac:spMkLst>
        </pc:spChg>
        <pc:spChg chg="mod">
          <ac:chgData name="Paula Vázquez-Valero" userId="3a0e46d7-2099-40af-a155-aa45b68bfff3" providerId="ADAL" clId="{CA045ECD-3C37-4B63-80FD-5C983C1F96BA}" dt="2023-04-21T14:11:56.550" v="435" actId="1076"/>
          <ac:spMkLst>
            <pc:docMk/>
            <pc:sldMk cId="182989632" sldId="828"/>
            <ac:spMk id="63" creationId="{DD49404D-5F39-1F5D-1AC5-5818549E73AC}"/>
          </ac:spMkLst>
        </pc:spChg>
        <pc:spChg chg="mod ord">
          <ac:chgData name="Paula Vázquez-Valero" userId="3a0e46d7-2099-40af-a155-aa45b68bfff3" providerId="ADAL" clId="{CA045ECD-3C37-4B63-80FD-5C983C1F96BA}" dt="2023-04-21T14:16:34.387" v="620" actId="166"/>
          <ac:spMkLst>
            <pc:docMk/>
            <pc:sldMk cId="182989632" sldId="828"/>
            <ac:spMk id="65" creationId="{554BB341-7323-FB5A-C974-EE7C843ADC04}"/>
          </ac:spMkLst>
        </pc:spChg>
        <pc:spChg chg="mod">
          <ac:chgData name="Paula Vázquez-Valero" userId="3a0e46d7-2099-40af-a155-aa45b68bfff3" providerId="ADAL" clId="{CA045ECD-3C37-4B63-80FD-5C983C1F96BA}" dt="2023-04-21T14:16:17.561" v="617" actId="1076"/>
          <ac:spMkLst>
            <pc:docMk/>
            <pc:sldMk cId="182989632" sldId="828"/>
            <ac:spMk id="66" creationId="{86B85530-789A-BD2A-E106-61CC27505FF5}"/>
          </ac:spMkLst>
        </pc:spChg>
        <pc:spChg chg="mod">
          <ac:chgData name="Paula Vázquez-Valero" userId="3a0e46d7-2099-40af-a155-aa45b68bfff3" providerId="ADAL" clId="{CA045ECD-3C37-4B63-80FD-5C983C1F96BA}" dt="2023-04-21T14:08:20.964" v="293" actId="1076"/>
          <ac:spMkLst>
            <pc:docMk/>
            <pc:sldMk cId="182989632" sldId="828"/>
            <ac:spMk id="75" creationId="{2A840123-3D52-650F-68FE-5ED0C20EA1B3}"/>
          </ac:spMkLst>
        </pc:spChg>
        <pc:spChg chg="mod">
          <ac:chgData name="Paula Vázquez-Valero" userId="3a0e46d7-2099-40af-a155-aa45b68bfff3" providerId="ADAL" clId="{CA045ECD-3C37-4B63-80FD-5C983C1F96BA}" dt="2023-04-21T14:08:04.740" v="262" actId="113"/>
          <ac:spMkLst>
            <pc:docMk/>
            <pc:sldMk cId="182989632" sldId="828"/>
            <ac:spMk id="83" creationId="{07E146CA-FB7C-5D02-B69A-CE1AB4D609AA}"/>
          </ac:spMkLst>
        </pc:spChg>
        <pc:spChg chg="mod">
          <ac:chgData name="Paula Vázquez-Valero" userId="3a0e46d7-2099-40af-a155-aa45b68bfff3" providerId="ADAL" clId="{CA045ECD-3C37-4B63-80FD-5C983C1F96BA}" dt="2023-04-21T18:33:03.881" v="2534" actId="1037"/>
          <ac:spMkLst>
            <pc:docMk/>
            <pc:sldMk cId="182989632" sldId="828"/>
            <ac:spMk id="103" creationId="{F9FCB481-1DF9-BB57-E964-629E043F46CE}"/>
          </ac:spMkLst>
        </pc:spChg>
        <pc:spChg chg="mod">
          <ac:chgData name="Paula Vázquez-Valero" userId="3a0e46d7-2099-40af-a155-aa45b68bfff3" providerId="ADAL" clId="{CA045ECD-3C37-4B63-80FD-5C983C1F96BA}" dt="2023-04-21T14:14:55.551" v="549" actId="1076"/>
          <ac:spMkLst>
            <pc:docMk/>
            <pc:sldMk cId="182989632" sldId="828"/>
            <ac:spMk id="114" creationId="{53DA632F-96BC-172E-717A-492701327921}"/>
          </ac:spMkLst>
        </pc:spChg>
        <pc:grpChg chg="mod ord">
          <ac:chgData name="Paula Vázquez-Valero" userId="3a0e46d7-2099-40af-a155-aa45b68bfff3" providerId="ADAL" clId="{CA045ECD-3C37-4B63-80FD-5C983C1F96BA}" dt="2023-04-21T14:14:47.609" v="548" actId="166"/>
          <ac:grpSpMkLst>
            <pc:docMk/>
            <pc:sldMk cId="182989632" sldId="828"/>
            <ac:grpSpMk id="3" creationId="{BAAB5905-5BDD-020F-36BB-AE7F0F5504EC}"/>
          </ac:grpSpMkLst>
        </pc:grpChg>
        <pc:grpChg chg="mod">
          <ac:chgData name="Paula Vázquez-Valero" userId="3a0e46d7-2099-40af-a155-aa45b68bfff3" providerId="ADAL" clId="{CA045ECD-3C37-4B63-80FD-5C983C1F96BA}" dt="2023-04-21T14:15:12.293" v="560" actId="14100"/>
          <ac:grpSpMkLst>
            <pc:docMk/>
            <pc:sldMk cId="182989632" sldId="828"/>
            <ac:grpSpMk id="5" creationId="{2B729C13-8DCC-1D0B-3F7E-3A50E4C023D3}"/>
          </ac:grpSpMkLst>
        </pc:grpChg>
        <pc:grpChg chg="mod">
          <ac:chgData name="Paula Vázquez-Valero" userId="3a0e46d7-2099-40af-a155-aa45b68bfff3" providerId="ADAL" clId="{CA045ECD-3C37-4B63-80FD-5C983C1F96BA}" dt="2023-04-21T14:04:36.282" v="182" actId="1076"/>
          <ac:grpSpMkLst>
            <pc:docMk/>
            <pc:sldMk cId="182989632" sldId="828"/>
            <ac:grpSpMk id="29" creationId="{95445DA9-913E-052A-B840-B40D5EB087B5}"/>
          </ac:grpSpMkLst>
        </pc:grpChg>
        <pc:grpChg chg="mod">
          <ac:chgData name="Paula Vázquez-Valero" userId="3a0e46d7-2099-40af-a155-aa45b68bfff3" providerId="ADAL" clId="{CA045ECD-3C37-4B63-80FD-5C983C1F96BA}" dt="2023-04-21T14:03:17.178" v="122" actId="1076"/>
          <ac:grpSpMkLst>
            <pc:docMk/>
            <pc:sldMk cId="182989632" sldId="828"/>
            <ac:grpSpMk id="57" creationId="{0B41BD06-DF4D-495E-759A-9498E29B235A}"/>
          </ac:grpSpMkLst>
        </pc:grpChg>
        <pc:grpChg chg="mod ord">
          <ac:chgData name="Paula Vázquez-Valero" userId="3a0e46d7-2099-40af-a155-aa45b68bfff3" providerId="ADAL" clId="{CA045ECD-3C37-4B63-80FD-5C983C1F96BA}" dt="2023-04-21T14:16:56.043" v="622" actId="1076"/>
          <ac:grpSpMkLst>
            <pc:docMk/>
            <pc:sldMk cId="182989632" sldId="828"/>
            <ac:grpSpMk id="64" creationId="{D774EC5A-4290-125A-E6D3-DCD4815BEB54}"/>
          </ac:grpSpMkLst>
        </pc:grpChg>
        <pc:grpChg chg="mod">
          <ac:chgData name="Paula Vázquez-Valero" userId="3a0e46d7-2099-40af-a155-aa45b68bfff3" providerId="ADAL" clId="{CA045ECD-3C37-4B63-80FD-5C983C1F96BA}" dt="2023-04-21T14:17:08.146" v="637" actId="1076"/>
          <ac:grpSpMkLst>
            <pc:docMk/>
            <pc:sldMk cId="182989632" sldId="828"/>
            <ac:grpSpMk id="67" creationId="{898BD010-F332-EB4B-5A99-8C4800FE389F}"/>
          </ac:grpSpMkLst>
        </pc:grpChg>
        <pc:grpChg chg="mod">
          <ac:chgData name="Paula Vázquez-Valero" userId="3a0e46d7-2099-40af-a155-aa45b68bfff3" providerId="ADAL" clId="{CA045ECD-3C37-4B63-80FD-5C983C1F96BA}" dt="2023-04-21T14:17:40.511" v="647" actId="1076"/>
          <ac:grpSpMkLst>
            <pc:docMk/>
            <pc:sldMk cId="182989632" sldId="828"/>
            <ac:grpSpMk id="70" creationId="{E0E55350-2148-0687-5633-3A72BE8DB684}"/>
          </ac:grpSpMkLst>
        </pc:grpChg>
        <pc:graphicFrameChg chg="mod modGraphic">
          <ac:chgData name="Paula Vázquez-Valero" userId="3a0e46d7-2099-40af-a155-aa45b68bfff3" providerId="ADAL" clId="{CA045ECD-3C37-4B63-80FD-5C983C1F96BA}" dt="2023-04-21T14:17:15.968" v="645" actId="20577"/>
          <ac:graphicFrameMkLst>
            <pc:docMk/>
            <pc:sldMk cId="182989632" sldId="828"/>
            <ac:graphicFrameMk id="71" creationId="{870511EF-8477-BBA7-8C33-E7352919B048}"/>
          </ac:graphicFrameMkLst>
        </pc:graphicFrameChg>
        <pc:picChg chg="add mod ord">
          <ac:chgData name="Paula Vázquez-Valero" userId="3a0e46d7-2099-40af-a155-aa45b68bfff3" providerId="ADAL" clId="{CA045ECD-3C37-4B63-80FD-5C983C1F96BA}" dt="2023-04-21T14:09:45.328" v="343" actId="171"/>
          <ac:picMkLst>
            <pc:docMk/>
            <pc:sldMk cId="182989632" sldId="828"/>
            <ac:picMk id="6" creationId="{87FF8C6D-8F84-632F-45C1-3CC02CA5D3E4}"/>
          </ac:picMkLst>
        </pc:picChg>
        <pc:picChg chg="add mod">
          <ac:chgData name="Paula Vázquez-Valero" userId="3a0e46d7-2099-40af-a155-aa45b68bfff3" providerId="ADAL" clId="{CA045ECD-3C37-4B63-80FD-5C983C1F96BA}" dt="2023-04-21T14:14:20.178" v="515" actId="1076"/>
          <ac:picMkLst>
            <pc:docMk/>
            <pc:sldMk cId="182989632" sldId="828"/>
            <ac:picMk id="8" creationId="{EA77F048-AD4A-CEAA-8763-3B1B5EB62F96}"/>
          </ac:picMkLst>
        </pc:picChg>
        <pc:picChg chg="add mod">
          <ac:chgData name="Paula Vázquez-Valero" userId="3a0e46d7-2099-40af-a155-aa45b68bfff3" providerId="ADAL" clId="{CA045ECD-3C37-4B63-80FD-5C983C1F96BA}" dt="2023-04-21T14:14:20.178" v="515" actId="1076"/>
          <ac:picMkLst>
            <pc:docMk/>
            <pc:sldMk cId="182989632" sldId="828"/>
            <ac:picMk id="9" creationId="{1DEC2301-1A56-122C-7B39-A7822EC81CA9}"/>
          </ac:picMkLst>
        </pc:picChg>
        <pc:picChg chg="add mod">
          <ac:chgData name="Paula Vázquez-Valero" userId="3a0e46d7-2099-40af-a155-aa45b68bfff3" providerId="ADAL" clId="{CA045ECD-3C37-4B63-80FD-5C983C1F96BA}" dt="2023-04-21T14:17:43.816" v="649" actId="1076"/>
          <ac:picMkLst>
            <pc:docMk/>
            <pc:sldMk cId="182989632" sldId="828"/>
            <ac:picMk id="10" creationId="{3DA22506-A5BC-12DC-3E24-76317310337D}"/>
          </ac:picMkLst>
        </pc:picChg>
        <pc:picChg chg="del mod">
          <ac:chgData name="Paula Vázquez-Valero" userId="3a0e46d7-2099-40af-a155-aa45b68bfff3" providerId="ADAL" clId="{CA045ECD-3C37-4B63-80FD-5C983C1F96BA}" dt="2023-04-21T14:06:28.811" v="229" actId="478"/>
          <ac:picMkLst>
            <pc:docMk/>
            <pc:sldMk cId="182989632" sldId="828"/>
            <ac:picMk id="105" creationId="{081EF097-3A70-BFE4-17ED-373D4D7A03E0}"/>
          </ac:picMkLst>
        </pc:picChg>
        <pc:picChg chg="mod">
          <ac:chgData name="Paula Vázquez-Valero" userId="3a0e46d7-2099-40af-a155-aa45b68bfff3" providerId="ADAL" clId="{CA045ECD-3C37-4B63-80FD-5C983C1F96BA}" dt="2023-04-21T14:03:43.632" v="140" actId="1076"/>
          <ac:picMkLst>
            <pc:docMk/>
            <pc:sldMk cId="182989632" sldId="828"/>
            <ac:picMk id="109" creationId="{B071B07F-A89A-885A-DFAE-D6898D03657B}"/>
          </ac:picMkLst>
        </pc:picChg>
        <pc:picChg chg="mod">
          <ac:chgData name="Paula Vázquez-Valero" userId="3a0e46d7-2099-40af-a155-aa45b68bfff3" providerId="ADAL" clId="{CA045ECD-3C37-4B63-80FD-5C983C1F96BA}" dt="2023-04-21T14:04:09.274" v="170" actId="1076"/>
          <ac:picMkLst>
            <pc:docMk/>
            <pc:sldMk cId="182989632" sldId="828"/>
            <ac:picMk id="110" creationId="{2FD92B5A-E8FB-CDC5-BC75-13C090C9F3A4}"/>
          </ac:picMkLst>
        </pc:picChg>
        <pc:picChg chg="mod">
          <ac:chgData name="Paula Vázquez-Valero" userId="3a0e46d7-2099-40af-a155-aa45b68bfff3" providerId="ADAL" clId="{CA045ECD-3C37-4B63-80FD-5C983C1F96BA}" dt="2023-04-21T14:03:52.421" v="148" actId="1076"/>
          <ac:picMkLst>
            <pc:docMk/>
            <pc:sldMk cId="182989632" sldId="828"/>
            <ac:picMk id="113" creationId="{8D640564-11FC-24D6-4DF3-2569BB8F289D}"/>
          </ac:picMkLst>
        </pc:picChg>
        <pc:picChg chg="add mod">
          <ac:chgData name="Paula Vázquez-Valero" userId="3a0e46d7-2099-40af-a155-aa45b68bfff3" providerId="ADAL" clId="{CA045ECD-3C37-4B63-80FD-5C983C1F96BA}" dt="2023-04-21T14:15:26.149" v="567" actId="1076"/>
          <ac:picMkLst>
            <pc:docMk/>
            <pc:sldMk cId="182989632" sldId="828"/>
            <ac:picMk id="1026" creationId="{5F63692D-E6F1-B2C8-CFE8-E54C977E419A}"/>
          </ac:picMkLst>
        </pc:picChg>
        <pc:picChg chg="add mod">
          <ac:chgData name="Paula Vázquez-Valero" userId="3a0e46d7-2099-40af-a155-aa45b68bfff3" providerId="ADAL" clId="{CA045ECD-3C37-4B63-80FD-5C983C1F96BA}" dt="2023-04-21T14:07:47.741" v="243" actId="1076"/>
          <ac:picMkLst>
            <pc:docMk/>
            <pc:sldMk cId="182989632" sldId="828"/>
            <ac:picMk id="1028" creationId="{1BD560CB-4686-ED5F-FB1B-D4924784CDBC}"/>
          </ac:picMkLst>
        </pc:picChg>
        <pc:picChg chg="mod">
          <ac:chgData name="Paula Vázquez-Valero" userId="3a0e46d7-2099-40af-a155-aa45b68bfff3" providerId="ADAL" clId="{CA045ECD-3C37-4B63-80FD-5C983C1F96BA}" dt="2023-04-21T14:03:21.257" v="124" actId="1076"/>
          <ac:picMkLst>
            <pc:docMk/>
            <pc:sldMk cId="182989632" sldId="828"/>
            <ac:picMk id="4098" creationId="{76BCD263-D7B4-882A-DA24-9EF1A69B4F35}"/>
          </ac:picMkLst>
        </pc:picChg>
        <pc:picChg chg="mod">
          <ac:chgData name="Paula Vázquez-Valero" userId="3a0e46d7-2099-40af-a155-aa45b68bfff3" providerId="ADAL" clId="{CA045ECD-3C37-4B63-80FD-5C983C1F96BA}" dt="2023-04-21T14:04:36.282" v="182" actId="1076"/>
          <ac:picMkLst>
            <pc:docMk/>
            <pc:sldMk cId="182989632" sldId="828"/>
            <ac:picMk id="4100" creationId="{70A5945F-D4C9-358D-1002-32E976EBDA0B}"/>
          </ac:picMkLst>
        </pc:picChg>
        <pc:picChg chg="del mod">
          <ac:chgData name="Paula Vázquez-Valero" userId="3a0e46d7-2099-40af-a155-aa45b68bfff3" providerId="ADAL" clId="{CA045ECD-3C37-4B63-80FD-5C983C1F96BA}" dt="2023-04-21T14:14:16.053" v="513" actId="478"/>
          <ac:picMkLst>
            <pc:docMk/>
            <pc:sldMk cId="182989632" sldId="828"/>
            <ac:picMk id="4102" creationId="{CB0681F5-AAAD-8B1B-EF82-A2957055E741}"/>
          </ac:picMkLst>
        </pc:picChg>
        <pc:picChg chg="del">
          <ac:chgData name="Paula Vázquez-Valero" userId="3a0e46d7-2099-40af-a155-aa45b68bfff3" providerId="ADAL" clId="{CA045ECD-3C37-4B63-80FD-5C983C1F96BA}" dt="2023-04-21T14:07:21.711" v="235" actId="478"/>
          <ac:picMkLst>
            <pc:docMk/>
            <pc:sldMk cId="182989632" sldId="828"/>
            <ac:picMk id="4104" creationId="{F7A6FEBB-0FDB-DD28-EE26-F7D02120FA5F}"/>
          </ac:picMkLst>
        </pc:picChg>
        <pc:picChg chg="mod">
          <ac:chgData name="Paula Vázquez-Valero" userId="3a0e46d7-2099-40af-a155-aa45b68bfff3" providerId="ADAL" clId="{CA045ECD-3C37-4B63-80FD-5C983C1F96BA}" dt="2023-04-21T14:03:45.928" v="141" actId="1076"/>
          <ac:picMkLst>
            <pc:docMk/>
            <pc:sldMk cId="182989632" sldId="828"/>
            <ac:picMk id="4106" creationId="{8FFB2821-23AF-58C1-76F4-17711ACAE324}"/>
          </ac:picMkLst>
        </pc:picChg>
        <pc:picChg chg="mod">
          <ac:chgData name="Paula Vázquez-Valero" userId="3a0e46d7-2099-40af-a155-aa45b68bfff3" providerId="ADAL" clId="{CA045ECD-3C37-4B63-80FD-5C983C1F96BA}" dt="2023-04-21T14:04:17.966" v="173" actId="1076"/>
          <ac:picMkLst>
            <pc:docMk/>
            <pc:sldMk cId="182989632" sldId="828"/>
            <ac:picMk id="4108" creationId="{3301AE3B-1A87-EF97-6071-45EADB6E046B}"/>
          </ac:picMkLst>
        </pc:picChg>
        <pc:picChg chg="add del mod">
          <ac:chgData name="Paula Vázquez-Valero" userId="3a0e46d7-2099-40af-a155-aa45b68bfff3" providerId="ADAL" clId="{CA045ECD-3C37-4B63-80FD-5C983C1F96BA}" dt="2023-04-21T14:17:14.484" v="644" actId="1076"/>
          <ac:picMkLst>
            <pc:docMk/>
            <pc:sldMk cId="182989632" sldId="828"/>
            <ac:picMk id="4110" creationId="{484B6E86-E13F-9185-E95B-EB487B350B93}"/>
          </ac:picMkLst>
        </pc:picChg>
        <pc:picChg chg="del mod">
          <ac:chgData name="Paula Vázquez-Valero" userId="3a0e46d7-2099-40af-a155-aa45b68bfff3" providerId="ADAL" clId="{CA045ECD-3C37-4B63-80FD-5C983C1F96BA}" dt="2023-04-21T14:17:45.840" v="650" actId="478"/>
          <ac:picMkLst>
            <pc:docMk/>
            <pc:sldMk cId="182989632" sldId="828"/>
            <ac:picMk id="4112" creationId="{F563382C-0B3D-5035-F0CD-0BC99D4B428B}"/>
          </ac:picMkLst>
        </pc:picChg>
        <pc:picChg chg="del">
          <ac:chgData name="Paula Vázquez-Valero" userId="3a0e46d7-2099-40af-a155-aa45b68bfff3" providerId="ADAL" clId="{CA045ECD-3C37-4B63-80FD-5C983C1F96BA}" dt="2023-04-21T14:17:09.652" v="638" actId="478"/>
          <ac:picMkLst>
            <pc:docMk/>
            <pc:sldMk cId="182989632" sldId="828"/>
            <ac:picMk id="4114" creationId="{371D87E1-6122-1624-8EC9-55F07CA165C8}"/>
          </ac:picMkLst>
        </pc:picChg>
        <pc:picChg chg="del mod">
          <ac:chgData name="Paula Vázquez-Valero" userId="3a0e46d7-2099-40af-a155-aa45b68bfff3" providerId="ADAL" clId="{CA045ECD-3C37-4B63-80FD-5C983C1F96BA}" dt="2023-04-21T14:14:15.235" v="512" actId="21"/>
          <ac:picMkLst>
            <pc:docMk/>
            <pc:sldMk cId="182989632" sldId="828"/>
            <ac:picMk id="4116" creationId="{0D509520-C818-3EA1-35AA-EEA46F72F1D0}"/>
          </ac:picMkLst>
        </pc:picChg>
        <pc:picChg chg="del mod">
          <ac:chgData name="Paula Vázquez-Valero" userId="3a0e46d7-2099-40af-a155-aa45b68bfff3" providerId="ADAL" clId="{CA045ECD-3C37-4B63-80FD-5C983C1F96BA}" dt="2023-04-21T14:14:15.235" v="512" actId="21"/>
          <ac:picMkLst>
            <pc:docMk/>
            <pc:sldMk cId="182989632" sldId="828"/>
            <ac:picMk id="4118" creationId="{EFADF3C1-C7B5-718A-CE02-28D80706EA1B}"/>
          </ac:picMkLst>
        </pc:picChg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279398828" sldId="945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0" sldId="947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418880566" sldId="948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940110136" sldId="949"/>
        </pc:sldMkLst>
      </pc:sldChg>
      <pc:sldChg chg="del">
        <pc:chgData name="Paula Vázquez-Valero" userId="3a0e46d7-2099-40af-a155-aa45b68bfff3" providerId="ADAL" clId="{CA045ECD-3C37-4B63-80FD-5C983C1F96BA}" dt="2023-04-20T00:10:16.623" v="4" actId="47"/>
        <pc:sldMkLst>
          <pc:docMk/>
          <pc:sldMk cId="1805522432" sldId="950"/>
        </pc:sldMkLst>
      </pc:sldChg>
      <pc:sldChg chg="addSp delSp modSp add del mod">
        <pc:chgData name="Paula Vázquez-Valero" userId="3a0e46d7-2099-40af-a155-aa45b68bfff3" providerId="ADAL" clId="{CA045ECD-3C37-4B63-80FD-5C983C1F96BA}" dt="2023-04-21T14:58:35.790" v="1650" actId="47"/>
        <pc:sldMkLst>
          <pc:docMk/>
          <pc:sldMk cId="0" sldId="951"/>
        </pc:sldMkLst>
        <pc:spChg chg="add del">
          <ac:chgData name="Paula Vázquez-Valero" userId="3a0e46d7-2099-40af-a155-aa45b68bfff3" providerId="ADAL" clId="{CA045ECD-3C37-4B63-80FD-5C983C1F96BA}" dt="2023-04-21T14:58:00.374" v="1639" actId="21"/>
          <ac:spMkLst>
            <pc:docMk/>
            <pc:sldMk cId="0" sldId="951"/>
            <ac:spMk id="7" creationId="{09433CD3-426E-4B6A-9485-2B7DBF7E511F}"/>
          </ac:spMkLst>
        </pc:spChg>
        <pc:picChg chg="add del mod">
          <ac:chgData name="Paula Vázquez-Valero" userId="3a0e46d7-2099-40af-a155-aa45b68bfff3" providerId="ADAL" clId="{CA045ECD-3C37-4B63-80FD-5C983C1F96BA}" dt="2023-04-21T14:58:03.116" v="1641" actId="21"/>
          <ac:picMkLst>
            <pc:docMk/>
            <pc:sldMk cId="0" sldId="951"/>
            <ac:picMk id="3" creationId="{62F0AC64-0CFC-8EA4-542E-4194D415CAAA}"/>
          </ac:picMkLst>
        </pc:picChg>
        <pc:picChg chg="add del mod">
          <ac:chgData name="Paula Vázquez-Valero" userId="3a0e46d7-2099-40af-a155-aa45b68bfff3" providerId="ADAL" clId="{CA045ECD-3C37-4B63-80FD-5C983C1F96BA}" dt="2023-04-21T14:58:03.116" v="1641" actId="21"/>
          <ac:picMkLst>
            <pc:docMk/>
            <pc:sldMk cId="0" sldId="951"/>
            <ac:picMk id="5" creationId="{B662E9CA-28E3-773D-CF61-843B4479AF5A}"/>
          </ac:picMkLst>
        </pc:picChg>
        <pc:picChg chg="del">
          <ac:chgData name="Paula Vázquez-Valero" userId="3a0e46d7-2099-40af-a155-aa45b68bfff3" providerId="ADAL" clId="{CA045ECD-3C37-4B63-80FD-5C983C1F96BA}" dt="2023-04-21T14:57:37.762" v="1630" actId="478"/>
          <ac:picMkLst>
            <pc:docMk/>
            <pc:sldMk cId="0" sldId="951"/>
            <ac:picMk id="8194" creationId="{C01846BE-5F83-15CF-235B-E4E40CEE78CF}"/>
          </ac:picMkLst>
        </pc:picChg>
        <pc:picChg chg="del">
          <ac:chgData name="Paula Vázquez-Valero" userId="3a0e46d7-2099-40af-a155-aa45b68bfff3" providerId="ADAL" clId="{CA045ECD-3C37-4B63-80FD-5C983C1F96BA}" dt="2023-04-21T14:57:41.065" v="1633" actId="478"/>
          <ac:picMkLst>
            <pc:docMk/>
            <pc:sldMk cId="0" sldId="951"/>
            <ac:picMk id="8198" creationId="{5030920D-0780-4ECA-D98F-B4523CB91F3D}"/>
          </ac:picMkLst>
        </pc:picChg>
      </pc:sldChg>
      <pc:sldChg chg="addSp delSp modSp add mod ord modAnim">
        <pc:chgData name="Paula Vázquez-Valero" userId="3a0e46d7-2099-40af-a155-aa45b68bfff3" providerId="ADAL" clId="{CA045ECD-3C37-4B63-80FD-5C983C1F96BA}" dt="2023-04-21T14:19:54.049" v="727" actId="208"/>
        <pc:sldMkLst>
          <pc:docMk/>
          <pc:sldMk cId="1458020293" sldId="965"/>
        </pc:sldMkLst>
        <pc:spChg chg="add mod">
          <ac:chgData name="Paula Vázquez-Valero" userId="3a0e46d7-2099-40af-a155-aa45b68bfff3" providerId="ADAL" clId="{CA045ECD-3C37-4B63-80FD-5C983C1F96BA}" dt="2023-04-20T00:17:12.623" v="87" actId="1076"/>
          <ac:spMkLst>
            <pc:docMk/>
            <pc:sldMk cId="1458020293" sldId="965"/>
            <ac:spMk id="4" creationId="{E0ADE10E-B8EF-66C5-9B00-525D49AF683F}"/>
          </ac:spMkLst>
        </pc:spChg>
        <pc:spChg chg="mod topLvl">
          <ac:chgData name="Paula Vázquez-Valero" userId="3a0e46d7-2099-40af-a155-aa45b68bfff3" providerId="ADAL" clId="{CA045ECD-3C37-4B63-80FD-5C983C1F96BA}" dt="2023-04-21T14:19:54.049" v="727" actId="208"/>
          <ac:spMkLst>
            <pc:docMk/>
            <pc:sldMk cId="1458020293" sldId="965"/>
            <ac:spMk id="38" creationId="{25FA4F54-0FDD-4244-B325-E07F5BDA1E18}"/>
          </ac:spMkLst>
        </pc:spChg>
        <pc:spChg chg="del mod topLvl">
          <ac:chgData name="Paula Vázquez-Valero" userId="3a0e46d7-2099-40af-a155-aa45b68bfff3" providerId="ADAL" clId="{CA045ECD-3C37-4B63-80FD-5C983C1F96BA}" dt="2023-04-21T14:19:36.636" v="717" actId="478"/>
          <ac:spMkLst>
            <pc:docMk/>
            <pc:sldMk cId="1458020293" sldId="965"/>
            <ac:spMk id="48" creationId="{644BE3E8-1201-472D-9E36-CEFD0CE092BD}"/>
          </ac:spMkLst>
        </pc:spChg>
        <pc:spChg chg="del mod">
          <ac:chgData name="Paula Vázquez-Valero" userId="3a0e46d7-2099-40af-a155-aa45b68bfff3" providerId="ADAL" clId="{CA045ECD-3C37-4B63-80FD-5C983C1F96BA}" dt="2023-04-21T14:19:22.439" v="710" actId="478"/>
          <ac:spMkLst>
            <pc:docMk/>
            <pc:sldMk cId="1458020293" sldId="965"/>
            <ac:spMk id="51" creationId="{EDE0CC5B-185F-4D1E-A115-9A588365E000}"/>
          </ac:spMkLst>
        </pc:spChg>
        <pc:spChg chg="mod">
          <ac:chgData name="Paula Vázquez-Valero" userId="3a0e46d7-2099-40af-a155-aa45b68bfff3" providerId="ADAL" clId="{CA045ECD-3C37-4B63-80FD-5C983C1F96BA}" dt="2023-04-20T00:15:16.053" v="52" actId="1076"/>
          <ac:spMkLst>
            <pc:docMk/>
            <pc:sldMk cId="1458020293" sldId="965"/>
            <ac:spMk id="61" creationId="{90DD6F6A-A3F8-4171-84CE-593228C059E5}"/>
          </ac:spMkLst>
        </pc:spChg>
        <pc:spChg chg="mod">
          <ac:chgData name="Paula Vázquez-Valero" userId="3a0e46d7-2099-40af-a155-aa45b68bfff3" providerId="ADAL" clId="{CA045ECD-3C37-4B63-80FD-5C983C1F96BA}" dt="2023-04-20T00:16:08.041" v="68" actId="1076"/>
          <ac:spMkLst>
            <pc:docMk/>
            <pc:sldMk cId="1458020293" sldId="965"/>
            <ac:spMk id="63" creationId="{AB4D5390-475B-4207-9774-FE0544EE6EEF}"/>
          </ac:spMkLst>
        </pc:spChg>
        <pc:spChg chg="mod">
          <ac:chgData name="Paula Vázquez-Valero" userId="3a0e46d7-2099-40af-a155-aa45b68bfff3" providerId="ADAL" clId="{CA045ECD-3C37-4B63-80FD-5C983C1F96BA}" dt="2023-04-20T00:15:22.955" v="54" actId="1076"/>
          <ac:spMkLst>
            <pc:docMk/>
            <pc:sldMk cId="1458020293" sldId="965"/>
            <ac:spMk id="96" creationId="{D22D60CE-8769-4CAA-BDBE-53FB53E3EA8D}"/>
          </ac:spMkLst>
        </pc:spChg>
        <pc:grpChg chg="del">
          <ac:chgData name="Paula Vázquez-Valero" userId="3a0e46d7-2099-40af-a155-aa45b68bfff3" providerId="ADAL" clId="{CA045ECD-3C37-4B63-80FD-5C983C1F96BA}" dt="2023-04-20T00:14:28.406" v="25" actId="478"/>
          <ac:grpSpMkLst>
            <pc:docMk/>
            <pc:sldMk cId="1458020293" sldId="965"/>
            <ac:grpSpMk id="2" creationId="{B9AF628A-DC42-7CA8-7391-E8761D90D293}"/>
          </ac:grpSpMkLst>
        </pc:grpChg>
        <pc:grpChg chg="del mod">
          <ac:chgData name="Paula Vázquez-Valero" userId="3a0e46d7-2099-40af-a155-aa45b68bfff3" providerId="ADAL" clId="{CA045ECD-3C37-4B63-80FD-5C983C1F96BA}" dt="2023-04-21T14:19:36.636" v="717" actId="478"/>
          <ac:grpSpMkLst>
            <pc:docMk/>
            <pc:sldMk cId="1458020293" sldId="965"/>
            <ac:grpSpMk id="37" creationId="{A569561F-DB38-4090-99BA-C1E9376734AF}"/>
          </ac:grpSpMkLst>
        </pc:grpChg>
        <pc:grpChg chg="del">
          <ac:chgData name="Paula Vázquez-Valero" userId="3a0e46d7-2099-40af-a155-aa45b68bfff3" providerId="ADAL" clId="{CA045ECD-3C37-4B63-80FD-5C983C1F96BA}" dt="2023-04-20T00:14:58.335" v="30" actId="478"/>
          <ac:grpSpMkLst>
            <pc:docMk/>
            <pc:sldMk cId="1458020293" sldId="965"/>
            <ac:grpSpMk id="39" creationId="{9114F237-519F-5CB0-0FDC-EE09F18C193E}"/>
          </ac:grpSpMkLst>
        </pc:grpChg>
        <pc:picChg chg="add mod">
          <ac:chgData name="Paula Vázquez-Valero" userId="3a0e46d7-2099-40af-a155-aa45b68bfff3" providerId="ADAL" clId="{CA045ECD-3C37-4B63-80FD-5C983C1F96BA}" dt="2023-04-20T00:15:22.955" v="54" actId="1076"/>
          <ac:picMkLst>
            <pc:docMk/>
            <pc:sldMk cId="1458020293" sldId="965"/>
            <ac:picMk id="3" creationId="{158C4FC0-7A53-ECE7-CAF1-AB87058B7386}"/>
          </ac:picMkLst>
        </pc:picChg>
        <pc:picChg chg="mod">
          <ac:chgData name="Paula Vázquez-Valero" userId="3a0e46d7-2099-40af-a155-aa45b68bfff3" providerId="ADAL" clId="{CA045ECD-3C37-4B63-80FD-5C983C1F96BA}" dt="2023-04-21T14:19:33.998" v="715" actId="207"/>
          <ac:picMkLst>
            <pc:docMk/>
            <pc:sldMk cId="1458020293" sldId="965"/>
            <ac:picMk id="50" creationId="{9F967274-C449-41B1-9E03-01EE780886AA}"/>
          </ac:picMkLst>
        </pc:picChg>
        <pc:picChg chg="add mod">
          <ac:chgData name="Paula Vázquez-Valero" userId="3a0e46d7-2099-40af-a155-aa45b68bfff3" providerId="ADAL" clId="{CA045ECD-3C37-4B63-80FD-5C983C1F96BA}" dt="2023-04-20T00:15:16.053" v="52" actId="1076"/>
          <ac:picMkLst>
            <pc:docMk/>
            <pc:sldMk cId="1458020293" sldId="965"/>
            <ac:picMk id="1026" creationId="{CDC27872-7F08-5684-94AA-A03A0445D25E}"/>
          </ac:picMkLst>
        </pc:picChg>
        <pc:picChg chg="add mod">
          <ac:chgData name="Paula Vázquez-Valero" userId="3a0e46d7-2099-40af-a155-aa45b68bfff3" providerId="ADAL" clId="{CA045ECD-3C37-4B63-80FD-5C983C1F96BA}" dt="2023-04-20T00:16:18.846" v="74" actId="14100"/>
          <ac:picMkLst>
            <pc:docMk/>
            <pc:sldMk cId="1458020293" sldId="965"/>
            <ac:picMk id="1028" creationId="{7903277F-B298-A5F7-1A75-AF579ED35374}"/>
          </ac:picMkLst>
        </pc:picChg>
        <pc:picChg chg="add mod">
          <ac:chgData name="Paula Vázquez-Valero" userId="3a0e46d7-2099-40af-a155-aa45b68bfff3" providerId="ADAL" clId="{CA045ECD-3C37-4B63-80FD-5C983C1F96BA}" dt="2023-04-20T00:17:12.623" v="87" actId="1076"/>
          <ac:picMkLst>
            <pc:docMk/>
            <pc:sldMk cId="1458020293" sldId="965"/>
            <ac:picMk id="1030" creationId="{EA556202-D7D8-C90E-91E2-8F6489ECDBFF}"/>
          </ac:picMkLst>
        </pc:picChg>
        <pc:picChg chg="del">
          <ac:chgData name="Paula Vázquez-Valero" userId="3a0e46d7-2099-40af-a155-aa45b68bfff3" providerId="ADAL" clId="{CA045ECD-3C37-4B63-80FD-5C983C1F96BA}" dt="2023-04-20T00:15:59.928" v="55" actId="478"/>
          <ac:picMkLst>
            <pc:docMk/>
            <pc:sldMk cId="1458020293" sldId="965"/>
            <ac:picMk id="5122" creationId="{C23DCC8B-AD1D-8B6C-CE33-31074F106F7F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884289662" sldId="965"/>
        </pc:sldMkLst>
      </pc:sldChg>
      <pc:sldChg chg="addSp delSp modSp add mod addAnim delAnim modAnim modNotesTx">
        <pc:chgData name="Paula Vázquez-Valero" userId="3a0e46d7-2099-40af-a155-aa45b68bfff3" providerId="ADAL" clId="{CA045ECD-3C37-4B63-80FD-5C983C1F96BA}" dt="2023-04-21T15:35:56.288" v="2448" actId="20577"/>
        <pc:sldMkLst>
          <pc:docMk/>
          <pc:sldMk cId="125510623" sldId="966"/>
        </pc:sldMkLst>
        <pc:spChg chg="add del mod">
          <ac:chgData name="Paula Vázquez-Valero" userId="3a0e46d7-2099-40af-a155-aa45b68bfff3" providerId="ADAL" clId="{CA045ECD-3C37-4B63-80FD-5C983C1F96BA}" dt="2023-04-21T15:00:11.266" v="1652" actId="478"/>
          <ac:spMkLst>
            <pc:docMk/>
            <pc:sldMk cId="125510623" sldId="966"/>
            <ac:spMk id="2" creationId="{7A08BD28-93E6-5F21-49A7-81117EAE8EEC}"/>
          </ac:spMkLst>
        </pc:spChg>
        <pc:spChg chg="add mod">
          <ac:chgData name="Paula Vázquez-Valero" userId="3a0e46d7-2099-40af-a155-aa45b68bfff3" providerId="ADAL" clId="{CA045ECD-3C37-4B63-80FD-5C983C1F96BA}" dt="2023-04-21T15:22:20.227" v="1989" actId="14100"/>
          <ac:spMkLst>
            <pc:docMk/>
            <pc:sldMk cId="125510623" sldId="966"/>
            <ac:spMk id="3" creationId="{65C2FD4D-DD45-C8C1-BFE2-6AABCB7D3937}"/>
          </ac:spMkLst>
        </pc:spChg>
        <pc:spChg chg="add del mod">
          <ac:chgData name="Paula Vázquez-Valero" userId="3a0e46d7-2099-40af-a155-aa45b68bfff3" providerId="ADAL" clId="{CA045ECD-3C37-4B63-80FD-5C983C1F96BA}" dt="2023-04-21T15:16:59.527" v="1742" actId="478"/>
          <ac:spMkLst>
            <pc:docMk/>
            <pc:sldMk cId="125510623" sldId="966"/>
            <ac:spMk id="18" creationId="{A3649CB0-124A-567F-67D5-7235D2CA6DED}"/>
          </ac:spMkLst>
        </pc:spChg>
        <pc:spChg chg="add del mod">
          <ac:chgData name="Paula Vázquez-Valero" userId="3a0e46d7-2099-40af-a155-aa45b68bfff3" providerId="ADAL" clId="{CA045ECD-3C37-4B63-80FD-5C983C1F96BA}" dt="2023-04-21T15:16:33.047" v="1718" actId="767"/>
          <ac:spMkLst>
            <pc:docMk/>
            <pc:sldMk cId="125510623" sldId="966"/>
            <ac:spMk id="19" creationId="{7DAEC7DC-2A7D-FD59-EB84-A4C8BEF62CDE}"/>
          </ac:spMkLst>
        </pc:spChg>
        <pc:spChg chg="add mod">
          <ac:chgData name="Paula Vázquez-Valero" userId="3a0e46d7-2099-40af-a155-aa45b68bfff3" providerId="ADAL" clId="{CA045ECD-3C37-4B63-80FD-5C983C1F96BA}" dt="2023-04-21T15:22:53.250" v="2006" actId="1038"/>
          <ac:spMkLst>
            <pc:docMk/>
            <pc:sldMk cId="125510623" sldId="966"/>
            <ac:spMk id="20" creationId="{FE50BEB5-1547-D510-439D-FA7E847AA194}"/>
          </ac:spMkLst>
        </pc:spChg>
        <pc:spChg chg="add mod">
          <ac:chgData name="Paula Vázquez-Valero" userId="3a0e46d7-2099-40af-a155-aa45b68bfff3" providerId="ADAL" clId="{CA045ECD-3C37-4B63-80FD-5C983C1F96BA}" dt="2023-04-21T15:20:32.231" v="1912" actId="1076"/>
          <ac:spMkLst>
            <pc:docMk/>
            <pc:sldMk cId="125510623" sldId="966"/>
            <ac:spMk id="21" creationId="{9275D365-8DA3-2272-3426-3C23CD3D25CC}"/>
          </ac:spMkLst>
        </pc:spChg>
        <pc:spChg chg="add mod">
          <ac:chgData name="Paula Vázquez-Valero" userId="3a0e46d7-2099-40af-a155-aa45b68bfff3" providerId="ADAL" clId="{CA045ECD-3C37-4B63-80FD-5C983C1F96BA}" dt="2023-04-21T15:19:49.110" v="1909"/>
          <ac:spMkLst>
            <pc:docMk/>
            <pc:sldMk cId="125510623" sldId="966"/>
            <ac:spMk id="22" creationId="{3EB06A42-79F7-3BEF-109A-6B40F585E776}"/>
          </ac:spMkLst>
        </pc:spChg>
        <pc:spChg chg="add mod">
          <ac:chgData name="Paula Vázquez-Valero" userId="3a0e46d7-2099-40af-a155-aa45b68bfff3" providerId="ADAL" clId="{CA045ECD-3C37-4B63-80FD-5C983C1F96BA}" dt="2023-04-21T15:20:51.306" v="1927" actId="20577"/>
          <ac:spMkLst>
            <pc:docMk/>
            <pc:sldMk cId="125510623" sldId="966"/>
            <ac:spMk id="23" creationId="{0D36D106-B330-F375-72B6-465A827DD5A7}"/>
          </ac:spMkLst>
        </pc:spChg>
        <pc:spChg chg="add mod">
          <ac:chgData name="Paula Vázquez-Valero" userId="3a0e46d7-2099-40af-a155-aa45b68bfff3" providerId="ADAL" clId="{CA045ECD-3C37-4B63-80FD-5C983C1F96BA}" dt="2023-04-21T15:20:45.124" v="1922" actId="1076"/>
          <ac:spMkLst>
            <pc:docMk/>
            <pc:sldMk cId="125510623" sldId="966"/>
            <ac:spMk id="24" creationId="{9DDA7D0A-ED7E-D3AD-613F-EB0277EA92CF}"/>
          </ac:spMkLst>
        </pc:spChg>
        <pc:spChg chg="add mod">
          <ac:chgData name="Paula Vázquez-Valero" userId="3a0e46d7-2099-40af-a155-aa45b68bfff3" providerId="ADAL" clId="{CA045ECD-3C37-4B63-80FD-5C983C1F96BA}" dt="2023-04-21T15:20:48.305" v="1926" actId="20577"/>
          <ac:spMkLst>
            <pc:docMk/>
            <pc:sldMk cId="125510623" sldId="966"/>
            <ac:spMk id="25" creationId="{19ED35F1-C61E-7FA6-EFBB-E4159CE77EF4}"/>
          </ac:spMkLst>
        </pc:spChg>
        <pc:spChg chg="add mod">
          <ac:chgData name="Paula Vázquez-Valero" userId="3a0e46d7-2099-40af-a155-aa45b68bfff3" providerId="ADAL" clId="{CA045ECD-3C37-4B63-80FD-5C983C1F96BA}" dt="2023-04-21T15:21:02.313" v="1939" actId="1036"/>
          <ac:spMkLst>
            <pc:docMk/>
            <pc:sldMk cId="125510623" sldId="966"/>
            <ac:spMk id="26" creationId="{8B3C59C8-46DB-40E5-3166-A510593E4803}"/>
          </ac:spMkLst>
        </pc:spChg>
        <pc:spChg chg="add mod">
          <ac:chgData name="Paula Vázquez-Valero" userId="3a0e46d7-2099-40af-a155-aa45b68bfff3" providerId="ADAL" clId="{CA045ECD-3C37-4B63-80FD-5C983C1F96BA}" dt="2023-04-21T15:21:08.729" v="1942" actId="20577"/>
          <ac:spMkLst>
            <pc:docMk/>
            <pc:sldMk cId="125510623" sldId="966"/>
            <ac:spMk id="27" creationId="{14D85CAA-A72A-A4E6-2BED-A6E7C08D658E}"/>
          </ac:spMkLst>
        </pc:spChg>
        <pc:spChg chg="add mod">
          <ac:chgData name="Paula Vázquez-Valero" userId="3a0e46d7-2099-40af-a155-aa45b68bfff3" providerId="ADAL" clId="{CA045ECD-3C37-4B63-80FD-5C983C1F96BA}" dt="2023-04-21T15:21:17.688" v="1950" actId="20577"/>
          <ac:spMkLst>
            <pc:docMk/>
            <pc:sldMk cId="125510623" sldId="966"/>
            <ac:spMk id="28" creationId="{CE8B98AE-7FD5-75CF-E97B-B5DAEDC302F0}"/>
          </ac:spMkLst>
        </pc:spChg>
        <pc:spChg chg="add mod">
          <ac:chgData name="Paula Vázquez-Valero" userId="3a0e46d7-2099-40af-a155-aa45b68bfff3" providerId="ADAL" clId="{CA045ECD-3C37-4B63-80FD-5C983C1F96BA}" dt="2023-04-21T15:21:31.917" v="1958" actId="20577"/>
          <ac:spMkLst>
            <pc:docMk/>
            <pc:sldMk cId="125510623" sldId="966"/>
            <ac:spMk id="29" creationId="{A5A1982D-EBC6-FAB4-95AE-83D312EB1B56}"/>
          </ac:spMkLst>
        </pc:spChg>
        <pc:spChg chg="add mod">
          <ac:chgData name="Paula Vázquez-Valero" userId="3a0e46d7-2099-40af-a155-aa45b68bfff3" providerId="ADAL" clId="{CA045ECD-3C37-4B63-80FD-5C983C1F96BA}" dt="2023-04-21T15:21:37.633" v="1963" actId="20577"/>
          <ac:spMkLst>
            <pc:docMk/>
            <pc:sldMk cId="125510623" sldId="966"/>
            <ac:spMk id="31" creationId="{C8855FCF-BB69-0CB9-297E-03DBA968BD86}"/>
          </ac:spMkLst>
        </pc:spChg>
        <pc:spChg chg="add mod">
          <ac:chgData name="Paula Vázquez-Valero" userId="3a0e46d7-2099-40af-a155-aa45b68bfff3" providerId="ADAL" clId="{CA045ECD-3C37-4B63-80FD-5C983C1F96BA}" dt="2023-04-21T15:31:46.235" v="2228"/>
          <ac:spMkLst>
            <pc:docMk/>
            <pc:sldMk cId="125510623" sldId="966"/>
            <ac:spMk id="33" creationId="{A3F17091-D59B-DB67-510E-97A4A67F805C}"/>
          </ac:spMkLst>
        </pc:spChg>
        <pc:spChg chg="add del mod">
          <ac:chgData name="Paula Vázquez-Valero" userId="3a0e46d7-2099-40af-a155-aa45b68bfff3" providerId="ADAL" clId="{CA045ECD-3C37-4B63-80FD-5C983C1F96BA}" dt="2023-04-21T15:32:49.447" v="2321"/>
          <ac:spMkLst>
            <pc:docMk/>
            <pc:sldMk cId="125510623" sldId="966"/>
            <ac:spMk id="34" creationId="{ADB3504C-7DCE-1B5A-FB8A-C5EAAA0C8DB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1" creationId="{177BDF3F-7B33-44E1-B55A-15C187AD3061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2" creationId="{191C928F-7AE3-43F9-A90F-ACC8C8C024D8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3" creationId="{177781F9-7F90-4CE6-A06F-D7D8C6D77A6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4" creationId="{AF4FF554-1C7D-4D9F-A5CC-FFB6A6B86DC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5" creationId="{318C810B-88AB-4ECD-A689-F6E684D3D29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6" creationId="{6677B091-4226-412A-A702-14AF24F7DE6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7" creationId="{682DE659-A0DF-4FF6-8319-E398ED3CE59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49" creationId="{98DA645C-A0E6-4F7B-B748-950F886A9815}"/>
          </ac:spMkLst>
        </pc:spChg>
        <pc:spChg chg="del">
          <ac:chgData name="Paula Vázquez-Valero" userId="3a0e46d7-2099-40af-a155-aa45b68bfff3" providerId="ADAL" clId="{CA045ECD-3C37-4B63-80FD-5C983C1F96BA}" dt="2023-04-21T14:19:59.461" v="728" actId="478"/>
          <ac:spMkLst>
            <pc:docMk/>
            <pc:sldMk cId="125510623" sldId="966"/>
            <ac:spMk id="51" creationId="{EDE0CC5B-185F-4D1E-A115-9A588365E000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3" creationId="{8C16B214-93B2-4B4D-99DF-C0B20B7DC3C5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4" creationId="{8A4A3F9A-2991-40AB-8665-3138E4AF010C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5" creationId="{F67BC720-E49E-4C6C-81C8-EEAD5AF9272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6" creationId="{25290AAD-D4EB-4BAE-AB07-D2FDDABCB9A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7" creationId="{EC258CCF-4515-4E36-A081-9BC6044A1CEF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8" creationId="{33F72D4C-D2A7-4B12-8165-570FD99C6EEE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59" creationId="{C8CF59C9-E899-402A-98A3-A1D72C38C95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0" creationId="{BD3F4C11-CCAB-4802-B458-1BE97745642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2" creationId="{F7A5C8F8-9395-404E-8015-55199792AC0D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4" creationId="{299C5320-CF6E-42C8-98BB-E76A17923AB2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5" creationId="{C028BE42-2AC9-4EF8-888F-0F948345A714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66" creationId="{56078B3A-6DCC-40A3-BBB8-B4ADEA4D3D30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2" creationId="{675A186F-0611-4BC0-91D3-E974D7AAE0E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3" creationId="{C6DDB7A8-2BCA-4E0B-9FC9-F421DECE3738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4" creationId="{06D996E3-14E5-4302-94D0-DB5F856ABF15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5" creationId="{D49D9BDB-7CB4-4EF7-A23F-1F6B7A4778F2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86" creationId="{B4CD726E-179F-4A31-B7B3-E43A23444256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4" creationId="{6F3980F1-CBA7-4C7A-B557-2EEC18021DC9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5" creationId="{0FBECE78-E8D7-46FF-8F0D-45661A8E54A7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6" creationId="{BD979B48-859F-48AA-B96A-69B7F96F0B9C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7" creationId="{B7506AC5-8B83-44BA-B154-38A383631793}"/>
          </ac:spMkLst>
        </pc:spChg>
        <pc:spChg chg="del mod">
          <ac:chgData name="Paula Vázquez-Valero" userId="3a0e46d7-2099-40af-a155-aa45b68bfff3" providerId="ADAL" clId="{CA045ECD-3C37-4B63-80FD-5C983C1F96BA}" dt="2023-04-21T15:00:58.515" v="1663" actId="478"/>
          <ac:spMkLst>
            <pc:docMk/>
            <pc:sldMk cId="125510623" sldId="966"/>
            <ac:spMk id="98" creationId="{381A6619-2856-4F1B-82B6-23C019B0FB0F}"/>
          </ac:spMkLst>
        </pc:spChg>
        <pc:grpChg chg="add mod">
          <ac:chgData name="Paula Vázquez-Valero" userId="3a0e46d7-2099-40af-a155-aa45b68bfff3" providerId="ADAL" clId="{CA045ECD-3C37-4B63-80FD-5C983C1F96BA}" dt="2023-04-21T15:18:35.407" v="1882" actId="1076"/>
          <ac:grpSpMkLst>
            <pc:docMk/>
            <pc:sldMk cId="125510623" sldId="966"/>
            <ac:grpSpMk id="13" creationId="{71F5C51C-FC43-FF1B-717E-D92F3F3DFA06}"/>
          </ac:grpSpMkLst>
        </pc:grpChg>
        <pc:grpChg chg="del">
          <ac:chgData name="Paula Vázquez-Valero" userId="3a0e46d7-2099-40af-a155-aa45b68bfff3" providerId="ADAL" clId="{CA045ECD-3C37-4B63-80FD-5C983C1F96BA}" dt="2023-04-21T15:00:11.266" v="1652" actId="478"/>
          <ac:grpSpMkLst>
            <pc:docMk/>
            <pc:sldMk cId="125510623" sldId="966"/>
            <ac:grpSpMk id="37" creationId="{A569561F-DB38-4090-99BA-C1E9376734AF}"/>
          </ac:grpSpMkLst>
        </pc:grpChg>
        <pc:grpChg chg="del mod">
          <ac:chgData name="Paula Vázquez-Valero" userId="3a0e46d7-2099-40af-a155-aa45b68bfff3" providerId="ADAL" clId="{CA045ECD-3C37-4B63-80FD-5C983C1F96BA}" dt="2023-04-21T15:00:58.515" v="1663" actId="478"/>
          <ac:grpSpMkLst>
            <pc:docMk/>
            <pc:sldMk cId="125510623" sldId="966"/>
            <ac:grpSpMk id="68" creationId="{B46E1B71-DABC-B80F-A678-721AD3BBC637}"/>
          </ac:grpSpMkLst>
        </pc:grpChg>
        <pc:grpChg chg="del mod">
          <ac:chgData name="Paula Vázquez-Valero" userId="3a0e46d7-2099-40af-a155-aa45b68bfff3" providerId="ADAL" clId="{CA045ECD-3C37-4B63-80FD-5C983C1F96BA}" dt="2023-04-21T15:00:58.515" v="1663" actId="478"/>
          <ac:grpSpMkLst>
            <pc:docMk/>
            <pc:sldMk cId="125510623" sldId="966"/>
            <ac:grpSpMk id="77" creationId="{20AB2FE3-18D1-0BDF-3BD4-419F2F12E7F5}"/>
          </ac:grpSpMkLst>
        </pc:grpChg>
        <pc:graphicFrameChg chg="del mod">
          <ac:chgData name="Paula Vázquez-Valero" userId="3a0e46d7-2099-40af-a155-aa45b68bfff3" providerId="ADAL" clId="{CA045ECD-3C37-4B63-80FD-5C983C1F96BA}" dt="2023-04-21T15:00:58.515" v="1663" actId="478"/>
          <ac:graphicFrameMkLst>
            <pc:docMk/>
            <pc:sldMk cId="125510623" sldId="966"/>
            <ac:graphicFrameMk id="40" creationId="{83475C98-78FF-489D-A8A7-8E875BB0D7F3}"/>
          </ac:graphicFrameMkLst>
        </pc:graphicFrameChg>
        <pc:picChg chg="add mod">
          <ac:chgData name="Paula Vázquez-Valero" userId="3a0e46d7-2099-40af-a155-aa45b68bfff3" providerId="ADAL" clId="{CA045ECD-3C37-4B63-80FD-5C983C1F96BA}" dt="2023-04-21T15:00:11.649" v="1653"/>
          <ac:picMkLst>
            <pc:docMk/>
            <pc:sldMk cId="125510623" sldId="966"/>
            <ac:picMk id="4" creationId="{9B1B4BB2-898D-C096-1A85-39264D3D1F0D}"/>
          </ac:picMkLst>
        </pc:picChg>
        <pc:picChg chg="add del mod">
          <ac:chgData name="Paula Vázquez-Valero" userId="3a0e46d7-2099-40af-a155-aa45b68bfff3" providerId="ADAL" clId="{CA045ECD-3C37-4B63-80FD-5C983C1F96BA}" dt="2023-04-21T15:00:38.170" v="1660" actId="478"/>
          <ac:picMkLst>
            <pc:docMk/>
            <pc:sldMk cId="125510623" sldId="966"/>
            <ac:picMk id="5" creationId="{0CA0EB76-7BE1-1F8C-BA88-8A4D5445D670}"/>
          </ac:picMkLst>
        </pc:picChg>
        <pc:picChg chg="add mod">
          <ac:chgData name="Paula Vázquez-Valero" userId="3a0e46d7-2099-40af-a155-aa45b68bfff3" providerId="ADAL" clId="{CA045ECD-3C37-4B63-80FD-5C983C1F96BA}" dt="2023-04-21T15:21:20.502" v="1951" actId="1076"/>
          <ac:picMkLst>
            <pc:docMk/>
            <pc:sldMk cId="125510623" sldId="966"/>
            <ac:picMk id="6" creationId="{66BFECF5-2317-C4F1-A517-54621128FBBA}"/>
          </ac:picMkLst>
        </pc:picChg>
        <pc:picChg chg="add mod">
          <ac:chgData name="Paula Vázquez-Valero" userId="3a0e46d7-2099-40af-a155-aa45b68bfff3" providerId="ADAL" clId="{CA045ECD-3C37-4B63-80FD-5C983C1F96BA}" dt="2023-04-21T15:18:38.742" v="1884" actId="14100"/>
          <ac:picMkLst>
            <pc:docMk/>
            <pc:sldMk cId="125510623" sldId="966"/>
            <ac:picMk id="7" creationId="{B5843135-8315-EF42-F436-74BD6248D126}"/>
          </ac:picMkLst>
        </pc:picChg>
        <pc:picChg chg="add mod">
          <ac:chgData name="Paula Vázquez-Valero" userId="3a0e46d7-2099-40af-a155-aa45b68bfff3" providerId="ADAL" clId="{CA045ECD-3C37-4B63-80FD-5C983C1F96BA}" dt="2023-04-21T15:19:51.499" v="1911" actId="1076"/>
          <ac:picMkLst>
            <pc:docMk/>
            <pc:sldMk cId="125510623" sldId="966"/>
            <ac:picMk id="8" creationId="{F456DFDF-8ADB-A40D-4E31-B91230F3C3E4}"/>
          </ac:picMkLst>
        </pc:picChg>
        <pc:picChg chg="add mod">
          <ac:chgData name="Paula Vázquez-Valero" userId="3a0e46d7-2099-40af-a155-aa45b68bfff3" providerId="ADAL" clId="{CA045ECD-3C37-4B63-80FD-5C983C1F96BA}" dt="2023-04-21T15:19:00.356" v="1898" actId="1076"/>
          <ac:picMkLst>
            <pc:docMk/>
            <pc:sldMk cId="125510623" sldId="966"/>
            <ac:picMk id="9" creationId="{5B89E279-2147-8DB7-88B8-019E176136CC}"/>
          </ac:picMkLst>
        </pc:picChg>
        <pc:picChg chg="add mod">
          <ac:chgData name="Paula Vázquez-Valero" userId="3a0e46d7-2099-40af-a155-aa45b68bfff3" providerId="ADAL" clId="{CA045ECD-3C37-4B63-80FD-5C983C1F96BA}" dt="2023-04-21T15:18:35.407" v="1882" actId="1076"/>
          <ac:picMkLst>
            <pc:docMk/>
            <pc:sldMk cId="125510623" sldId="966"/>
            <ac:picMk id="10" creationId="{EF641945-438E-7D3B-99F5-E7F79CE63A80}"/>
          </ac:picMkLst>
        </pc:picChg>
        <pc:picChg chg="add mod">
          <ac:chgData name="Paula Vázquez-Valero" userId="3a0e46d7-2099-40af-a155-aa45b68bfff3" providerId="ADAL" clId="{CA045ECD-3C37-4B63-80FD-5C983C1F96BA}" dt="2023-04-21T15:18:35.407" v="1882" actId="1076"/>
          <ac:picMkLst>
            <pc:docMk/>
            <pc:sldMk cId="125510623" sldId="966"/>
            <ac:picMk id="12" creationId="{DC81BCA4-5BA8-7297-3ED0-1ECC90A39A7C}"/>
          </ac:picMkLst>
        </pc:picChg>
        <pc:picChg chg="add mod">
          <ac:chgData name="Paula Vázquez-Valero" userId="3a0e46d7-2099-40af-a155-aa45b68bfff3" providerId="ADAL" clId="{CA045ECD-3C37-4B63-80FD-5C983C1F96BA}" dt="2023-04-21T15:21:21.967" v="1952" actId="1076"/>
          <ac:picMkLst>
            <pc:docMk/>
            <pc:sldMk cId="125510623" sldId="966"/>
            <ac:picMk id="14" creationId="{421EF100-B766-36D6-5171-9CE8C013B5EA}"/>
          </ac:picMkLst>
        </pc:picChg>
        <pc:picChg chg="add mod">
          <ac:chgData name="Paula Vázquez-Valero" userId="3a0e46d7-2099-40af-a155-aa45b68bfff3" providerId="ADAL" clId="{CA045ECD-3C37-4B63-80FD-5C983C1F96BA}" dt="2023-04-21T15:19:16.453" v="1905" actId="1076"/>
          <ac:picMkLst>
            <pc:docMk/>
            <pc:sldMk cId="125510623" sldId="966"/>
            <ac:picMk id="15" creationId="{C959C2BC-A510-0ED9-7B60-426D12309B51}"/>
          </ac:picMkLst>
        </pc:picChg>
        <pc:picChg chg="add del mod">
          <ac:chgData name="Paula Vázquez-Valero" userId="3a0e46d7-2099-40af-a155-aa45b68bfff3" providerId="ADAL" clId="{CA045ECD-3C37-4B63-80FD-5C983C1F96BA}" dt="2023-04-21T15:15:08.506" v="1678" actId="21"/>
          <ac:picMkLst>
            <pc:docMk/>
            <pc:sldMk cId="125510623" sldId="966"/>
            <ac:picMk id="17" creationId="{8B3A4D4D-3C04-132E-D0E3-99DD5FDF4DDC}"/>
          </ac:picMkLst>
        </pc:picChg>
        <pc:picChg chg="add mod">
          <ac:chgData name="Paula Vázquez-Valero" userId="3a0e46d7-2099-40af-a155-aa45b68bfff3" providerId="ADAL" clId="{CA045ECD-3C37-4B63-80FD-5C983C1F96BA}" dt="2023-04-21T15:22:23.786" v="1990" actId="1076"/>
          <ac:picMkLst>
            <pc:docMk/>
            <pc:sldMk cId="125510623" sldId="966"/>
            <ac:picMk id="32" creationId="{FDCF6737-1073-C6E6-E48C-075790A1D43A}"/>
          </ac:picMkLst>
        </pc:picChg>
        <pc:picChg chg="del">
          <ac:chgData name="Paula Vázquez-Valero" userId="3a0e46d7-2099-40af-a155-aa45b68bfff3" providerId="ADAL" clId="{CA045ECD-3C37-4B63-80FD-5C983C1F96BA}" dt="2023-04-21T15:00:11.266" v="1652" actId="478"/>
          <ac:picMkLst>
            <pc:docMk/>
            <pc:sldMk cId="125510623" sldId="966"/>
            <ac:picMk id="50" creationId="{9F967274-C449-41B1-9E03-01EE780886AA}"/>
          </ac:picMkLst>
        </pc:picChg>
        <pc:picChg chg="mod">
          <ac:chgData name="Paula Vázquez-Valero" userId="3a0e46d7-2099-40af-a155-aa45b68bfff3" providerId="ADAL" clId="{CA045ECD-3C37-4B63-80FD-5C983C1F96BA}" dt="2023-04-21T15:21:13.411" v="1947" actId="1076"/>
          <ac:picMkLst>
            <pc:docMk/>
            <pc:sldMk cId="125510623" sldId="966"/>
            <ac:picMk id="63" creationId="{FFC49EA5-42FE-C6E6-7382-A38B96D79CD8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67" creationId="{DD1AD281-E2C0-5DAD-9C59-7D2C3ED687DB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69" creationId="{761374D0-0B91-9B90-2611-15A041097635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0" creationId="{082EA6C6-1A1E-F4DC-B257-CB908AA3FC81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3" creationId="{D80968AA-E8D2-B713-930F-02FFE3F0BBA5}"/>
          </ac:picMkLst>
        </pc:picChg>
        <pc:picChg chg="mod">
          <ac:chgData name="Paula Vázquez-Valero" userId="3a0e46d7-2099-40af-a155-aa45b68bfff3" providerId="ADAL" clId="{CA045ECD-3C37-4B63-80FD-5C983C1F96BA}" dt="2023-04-21T15:19:03.682" v="1900" actId="1076"/>
          <ac:picMkLst>
            <pc:docMk/>
            <pc:sldMk cId="125510623" sldId="966"/>
            <ac:picMk id="75" creationId="{05A44990-52E4-F52C-376D-003BE65F4D99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6" creationId="{01CAE47E-14A8-D6A8-118B-B0F26079AA1F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8" creationId="{BE45B776-BD1A-33E7-9D5D-A0A6CAD7C0E9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79" creationId="{C8ADE146-F830-E0DF-73C3-369F041B1F52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81" creationId="{E59BCE6E-F386-41D3-82A3-47568C54AB64}"/>
          </ac:picMkLst>
        </pc:picChg>
        <pc:picChg chg="mod">
          <ac:chgData name="Paula Vázquez-Valero" userId="3a0e46d7-2099-40af-a155-aa45b68bfff3" providerId="ADAL" clId="{CA045ECD-3C37-4B63-80FD-5C983C1F96BA}" dt="2023-04-21T15:00:03.094" v="1651" actId="1076"/>
          <ac:picMkLst>
            <pc:docMk/>
            <pc:sldMk cId="125510623" sldId="966"/>
            <ac:picMk id="87" creationId="{6B09EF24-2C86-07DD-C7C6-D8043BF37187}"/>
          </ac:picMkLst>
        </pc:picChg>
        <pc:picChg chg="mod">
          <ac:chgData name="Paula Vázquez-Valero" userId="3a0e46d7-2099-40af-a155-aa45b68bfff3" providerId="ADAL" clId="{CA045ECD-3C37-4B63-80FD-5C983C1F96BA}" dt="2023-04-21T15:19:05.437" v="1901" actId="1076"/>
          <ac:picMkLst>
            <pc:docMk/>
            <pc:sldMk cId="125510623" sldId="966"/>
            <ac:picMk id="7170" creationId="{17763971-3F04-BE51-9E95-4E6462DEDD95}"/>
          </ac:picMkLst>
        </pc:picChg>
        <pc:picChg chg="del mod">
          <ac:chgData name="Paula Vázquez-Valero" userId="3a0e46d7-2099-40af-a155-aa45b68bfff3" providerId="ADAL" clId="{CA045ECD-3C37-4B63-80FD-5C983C1F96BA}" dt="2023-04-21T15:00:58.515" v="1663" actId="478"/>
          <ac:picMkLst>
            <pc:docMk/>
            <pc:sldMk cId="125510623" sldId="966"/>
            <ac:picMk id="7172" creationId="{965B0D43-818D-716D-A63B-0E4DAB380B8A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059019735" sldId="966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386409865" sldId="967"/>
        </pc:sldMkLst>
      </pc:sldChg>
      <pc:sldChg chg="modSp add mod">
        <pc:chgData name="Paula Vázquez-Valero" userId="3a0e46d7-2099-40af-a155-aa45b68bfff3" providerId="ADAL" clId="{CA045ECD-3C37-4B63-80FD-5C983C1F96BA}" dt="2023-04-21T14:27:42.381" v="761" actId="20577"/>
        <pc:sldMkLst>
          <pc:docMk/>
          <pc:sldMk cId="2697356306" sldId="967"/>
        </pc:sldMkLst>
        <pc:spChg chg="mod">
          <ac:chgData name="Paula Vázquez-Valero" userId="3a0e46d7-2099-40af-a155-aa45b68bfff3" providerId="ADAL" clId="{CA045ECD-3C37-4B63-80FD-5C983C1F96BA}" dt="2023-04-20T00:18:11.620" v="95" actId="20577"/>
          <ac:spMkLst>
            <pc:docMk/>
            <pc:sldMk cId="2697356306" sldId="967"/>
            <ac:spMk id="45" creationId="{5891E711-82D0-415E-9F36-0BF1FE6A8892}"/>
          </ac:spMkLst>
        </pc:spChg>
        <pc:spChg chg="mod">
          <ac:chgData name="Paula Vázquez-Valero" userId="3a0e46d7-2099-40af-a155-aa45b68bfff3" providerId="ADAL" clId="{CA045ECD-3C37-4B63-80FD-5C983C1F96BA}" dt="2023-04-20T00:18:14.079" v="99" actId="20577"/>
          <ac:spMkLst>
            <pc:docMk/>
            <pc:sldMk cId="2697356306" sldId="967"/>
            <ac:spMk id="46" creationId="{4792825C-EBA8-41CB-82B5-088AD0CD2D6A}"/>
          </ac:spMkLst>
        </pc:spChg>
        <pc:spChg chg="mod">
          <ac:chgData name="Paula Vázquez-Valero" userId="3a0e46d7-2099-40af-a155-aa45b68bfff3" providerId="ADAL" clId="{CA045ECD-3C37-4B63-80FD-5C983C1F96BA}" dt="2023-04-21T14:27:42.381" v="761" actId="20577"/>
          <ac:spMkLst>
            <pc:docMk/>
            <pc:sldMk cId="2697356306" sldId="967"/>
            <ac:spMk id="51" creationId="{2F4FC1FE-0DE7-4A7B-B793-EEAB0498B60B}"/>
          </ac:spMkLst>
        </pc:spChg>
        <pc:spChg chg="mod">
          <ac:chgData name="Paula Vázquez-Valero" userId="3a0e46d7-2099-40af-a155-aa45b68bfff3" providerId="ADAL" clId="{CA045ECD-3C37-4B63-80FD-5C983C1F96BA}" dt="2023-04-20T00:18:22.379" v="113" actId="20577"/>
          <ac:spMkLst>
            <pc:docMk/>
            <pc:sldMk cId="2697356306" sldId="967"/>
            <ac:spMk id="52" creationId="{79DFAFA8-8507-4C50-996A-050E4E3082B4}"/>
          </ac:spMkLst>
        </pc:sp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2249755328" sldId="968"/>
        </pc:sldMkLst>
      </pc:sldChg>
      <pc:sldChg chg="addSp delSp modSp add mod">
        <pc:chgData name="Paula Vázquez-Valero" userId="3a0e46d7-2099-40af-a155-aa45b68bfff3" providerId="ADAL" clId="{CA045ECD-3C37-4B63-80FD-5C983C1F96BA}" dt="2023-04-21T18:14:52.537" v="2526" actId="14100"/>
        <pc:sldMkLst>
          <pc:docMk/>
          <pc:sldMk cId="3290198783" sldId="968"/>
        </pc:sldMkLst>
        <pc:spChg chg="add mod">
          <ac:chgData name="Paula Vázquez-Valero" userId="3a0e46d7-2099-40af-a155-aa45b68bfff3" providerId="ADAL" clId="{CA045ECD-3C37-4B63-80FD-5C983C1F96BA}" dt="2023-04-21T18:14:52.537" v="2526" actId="14100"/>
          <ac:spMkLst>
            <pc:docMk/>
            <pc:sldMk cId="3290198783" sldId="968"/>
            <ac:spMk id="3" creationId="{8CC4E984-A601-B834-CD62-B114497D64A9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5" creationId="{EA22559C-088E-EA8F-1837-9165239BB1ED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3:22.956" v="1219" actId="14100"/>
          <ac:spMkLst>
            <pc:docMk/>
            <pc:sldMk cId="3290198783" sldId="968"/>
            <ac:spMk id="9" creationId="{89CDC910-5AAC-005D-48D0-658FF1A77EA6}"/>
          </ac:spMkLst>
        </pc:spChg>
        <pc:spChg chg="add mod">
          <ac:chgData name="Paula Vázquez-Valero" userId="3a0e46d7-2099-40af-a155-aa45b68bfff3" providerId="ADAL" clId="{CA045ECD-3C37-4B63-80FD-5C983C1F96BA}" dt="2023-04-21T14:42:45.670" v="1197"/>
          <ac:spMkLst>
            <pc:docMk/>
            <pc:sldMk cId="3290198783" sldId="968"/>
            <ac:spMk id="10" creationId="{BDDFC93C-0D76-E305-A734-418A43A219EF}"/>
          </ac:spMkLst>
        </pc:spChg>
        <pc:spChg chg="add mod">
          <ac:chgData name="Paula Vázquez-Valero" userId="3a0e46d7-2099-40af-a155-aa45b68bfff3" providerId="ADAL" clId="{CA045ECD-3C37-4B63-80FD-5C983C1F96BA}" dt="2023-04-21T14:42:45.670" v="1197"/>
          <ac:spMkLst>
            <pc:docMk/>
            <pc:sldMk cId="3290198783" sldId="968"/>
            <ac:spMk id="11" creationId="{E6BCD12D-D848-5CD1-9DEF-8354AAA94567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2:37.710" v="1195" actId="478"/>
          <ac:spMkLst>
            <pc:docMk/>
            <pc:sldMk cId="3290198783" sldId="968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2:44.991" v="1196" actId="1076"/>
          <ac:spMkLst>
            <pc:docMk/>
            <pc:sldMk cId="3290198783" sldId="968"/>
            <ac:spMk id="85" creationId="{27ECB23A-55D5-BE0F-43E5-E5EE262298AF}"/>
          </ac:spMkLst>
        </pc:spChg>
        <pc:grpChg chg="del">
          <ac:chgData name="Paula Vázquez-Valero" userId="3a0e46d7-2099-40af-a155-aa45b68bfff3" providerId="ADAL" clId="{CA045ECD-3C37-4B63-80FD-5C983C1F96BA}" dt="2023-04-21T14:42:00.012" v="1137" actId="478"/>
          <ac:grpSpMkLst>
            <pc:docMk/>
            <pc:sldMk cId="3290198783" sldId="968"/>
            <ac:grpSpMk id="34" creationId="{BE6C2E89-2C76-F894-156B-4CEDFD4B552A}"/>
          </ac:grpSpMkLst>
        </pc:grpChg>
        <pc:picChg chg="add mod">
          <ac:chgData name="Paula Vázquez-Valero" userId="3a0e46d7-2099-40af-a155-aa45b68bfff3" providerId="ADAL" clId="{CA045ECD-3C37-4B63-80FD-5C983C1F96BA}" dt="2023-04-21T14:42:45.670" v="1197"/>
          <ac:picMkLst>
            <pc:docMk/>
            <pc:sldMk cId="3290198783" sldId="968"/>
            <ac:picMk id="4" creationId="{E816A275-C6DE-E2BA-20E6-56149178FD41}"/>
          </ac:picMkLst>
        </pc:picChg>
        <pc:picChg chg="del">
          <ac:chgData name="Paula Vázquez-Valero" userId="3a0e46d7-2099-40af-a155-aa45b68bfff3" providerId="ADAL" clId="{CA045ECD-3C37-4B63-80FD-5C983C1F96BA}" dt="2023-04-21T14:42:24.958" v="1190" actId="478"/>
          <ac:picMkLst>
            <pc:docMk/>
            <pc:sldMk cId="3290198783" sldId="968"/>
            <ac:picMk id="6" creationId="{47C65272-1333-0C99-BEEC-41D71EE38D29}"/>
          </ac:picMkLst>
        </pc:picChg>
        <pc:picChg chg="add mod">
          <ac:chgData name="Paula Vázquez-Valero" userId="3a0e46d7-2099-40af-a155-aa45b68bfff3" providerId="ADAL" clId="{CA045ECD-3C37-4B63-80FD-5C983C1F96BA}" dt="2023-04-21T14:43:00.074" v="1207" actId="1076"/>
          <ac:picMkLst>
            <pc:docMk/>
            <pc:sldMk cId="3290198783" sldId="968"/>
            <ac:picMk id="12" creationId="{8131809F-9492-975D-0813-63C4D4349821}"/>
          </ac:picMkLst>
        </pc:picChg>
        <pc:picChg chg="add del mod">
          <ac:chgData name="Paula Vázquez-Valero" userId="3a0e46d7-2099-40af-a155-aa45b68bfff3" providerId="ADAL" clId="{CA045ECD-3C37-4B63-80FD-5C983C1F96BA}" dt="2023-04-21T14:42:55.008" v="1204"/>
          <ac:picMkLst>
            <pc:docMk/>
            <pc:sldMk cId="3290198783" sldId="968"/>
            <ac:picMk id="13" creationId="{C62C496E-0431-468E-D555-4C529566E703}"/>
          </ac:picMkLst>
        </pc:picChg>
        <pc:picChg chg="add mod">
          <ac:chgData name="Paula Vázquez-Valero" userId="3a0e46d7-2099-40af-a155-aa45b68bfff3" providerId="ADAL" clId="{CA045ECD-3C37-4B63-80FD-5C983C1F96BA}" dt="2023-04-21T14:42:54.440" v="1203" actId="571"/>
          <ac:picMkLst>
            <pc:docMk/>
            <pc:sldMk cId="3290198783" sldId="968"/>
            <ac:picMk id="14" creationId="{86134A64-B545-2D12-9B5F-862E729CB635}"/>
          </ac:picMkLst>
        </pc:picChg>
        <pc:picChg chg="add mod">
          <ac:chgData name="Paula Vázquez-Valero" userId="3a0e46d7-2099-40af-a155-aa45b68bfff3" providerId="ADAL" clId="{CA045ECD-3C37-4B63-80FD-5C983C1F96BA}" dt="2023-04-21T14:43:00.074" v="1207" actId="1076"/>
          <ac:picMkLst>
            <pc:docMk/>
            <pc:sldMk cId="3290198783" sldId="968"/>
            <ac:picMk id="15" creationId="{75990E4A-869B-0AD5-7C3D-8E1ABC8C7737}"/>
          </ac:picMkLst>
        </pc:picChg>
        <pc:picChg chg="add mod">
          <ac:chgData name="Paula Vázquez-Valero" userId="3a0e46d7-2099-40af-a155-aa45b68bfff3" providerId="ADAL" clId="{CA045ECD-3C37-4B63-80FD-5C983C1F96BA}" dt="2023-04-21T14:43:07.945" v="1211" actId="14100"/>
          <ac:picMkLst>
            <pc:docMk/>
            <pc:sldMk cId="3290198783" sldId="968"/>
            <ac:picMk id="16" creationId="{37264EBC-9028-AD6E-1F62-91ECAAE29010}"/>
          </ac:picMkLst>
        </pc:picChg>
        <pc:picChg chg="add mod">
          <ac:chgData name="Paula Vázquez-Valero" userId="3a0e46d7-2099-40af-a155-aa45b68bfff3" providerId="ADAL" clId="{CA045ECD-3C37-4B63-80FD-5C983C1F96BA}" dt="2023-04-21T14:43:12.332" v="1213" actId="1076"/>
          <ac:picMkLst>
            <pc:docMk/>
            <pc:sldMk cId="3290198783" sldId="968"/>
            <ac:picMk id="17" creationId="{2088FEB4-BA09-C4B4-9570-38EB3F0E8597}"/>
          </ac:picMkLst>
        </pc:picChg>
        <pc:picChg chg="add mod">
          <ac:chgData name="Paula Vázquez-Valero" userId="3a0e46d7-2099-40af-a155-aa45b68bfff3" providerId="ADAL" clId="{CA045ECD-3C37-4B63-80FD-5C983C1F96BA}" dt="2023-04-21T14:43:14.117" v="1215" actId="1076"/>
          <ac:picMkLst>
            <pc:docMk/>
            <pc:sldMk cId="3290198783" sldId="968"/>
            <ac:picMk id="18" creationId="{ACFB0815-2AF2-AA06-3468-65D5F986B60A}"/>
          </ac:picMkLst>
        </pc:picChg>
        <pc:picChg chg="add mod">
          <ac:chgData name="Paula Vázquez-Valero" userId="3a0e46d7-2099-40af-a155-aa45b68bfff3" providerId="ADAL" clId="{CA045ECD-3C37-4B63-80FD-5C983C1F96BA}" dt="2023-04-21T14:43:16.531" v="1217" actId="1076"/>
          <ac:picMkLst>
            <pc:docMk/>
            <pc:sldMk cId="3290198783" sldId="968"/>
            <ac:picMk id="19" creationId="{F64CC07C-CBF9-8E84-86DA-0D1A6E5BD05A}"/>
          </ac:picMkLst>
        </pc:picChg>
        <pc:picChg chg="add mod">
          <ac:chgData name="Paula Vázquez-Valero" userId="3a0e46d7-2099-40af-a155-aa45b68bfff3" providerId="ADAL" clId="{CA045ECD-3C37-4B63-80FD-5C983C1F96BA}" dt="2023-04-21T14:46:13.172" v="1258"/>
          <ac:picMkLst>
            <pc:docMk/>
            <pc:sldMk cId="3290198783" sldId="968"/>
            <ac:picMk id="20" creationId="{7F5F4310-1201-D0CE-9978-ADD2BB33B4BA}"/>
          </ac:picMkLst>
        </pc:picChg>
        <pc:picChg chg="add mod">
          <ac:chgData name="Paula Vázquez-Valero" userId="3a0e46d7-2099-40af-a155-aa45b68bfff3" providerId="ADAL" clId="{CA045ECD-3C37-4B63-80FD-5C983C1F96BA}" dt="2023-04-21T14:46:13.172" v="1258"/>
          <ac:picMkLst>
            <pc:docMk/>
            <pc:sldMk cId="3290198783" sldId="968"/>
            <ac:picMk id="21" creationId="{05C05CAC-3733-82CD-0515-9E107431FE46}"/>
          </ac:picMkLst>
        </pc:picChg>
        <pc:picChg chg="del">
          <ac:chgData name="Paula Vázquez-Valero" userId="3a0e46d7-2099-40af-a155-aa45b68bfff3" providerId="ADAL" clId="{CA045ECD-3C37-4B63-80FD-5C983C1F96BA}" dt="2023-04-21T14:46:12.902" v="1257" actId="478"/>
          <ac:picMkLst>
            <pc:docMk/>
            <pc:sldMk cId="3290198783" sldId="968"/>
            <ac:picMk id="26" creationId="{885C4FC1-63B4-FEF3-D0C3-BE167DE01B22}"/>
          </ac:picMkLst>
        </pc:picChg>
        <pc:picChg chg="del">
          <ac:chgData name="Paula Vázquez-Valero" userId="3a0e46d7-2099-40af-a155-aa45b68bfff3" providerId="ADAL" clId="{CA045ECD-3C37-4B63-80FD-5C983C1F96BA}" dt="2023-04-21T14:42:24.958" v="1190" actId="478"/>
          <ac:picMkLst>
            <pc:docMk/>
            <pc:sldMk cId="3290198783" sldId="968"/>
            <ac:picMk id="43" creationId="{C855CA4D-DAB7-6F16-43DB-F880163BC847}"/>
          </ac:picMkLst>
        </pc:picChg>
        <pc:picChg chg="del">
          <ac:chgData name="Paula Vázquez-Valero" userId="3a0e46d7-2099-40af-a155-aa45b68bfff3" providerId="ADAL" clId="{CA045ECD-3C37-4B63-80FD-5C983C1F96BA}" dt="2023-04-21T14:42:37.710" v="1195" actId="478"/>
          <ac:picMkLst>
            <pc:docMk/>
            <pc:sldMk cId="3290198783" sldId="968"/>
            <ac:picMk id="44" creationId="{08D49593-3531-7BE6-F1BB-31F84C38F730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45" creationId="{18125448-7B95-3F21-D1BE-9A8A18967752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0" creationId="{DA36E51D-9DDD-5206-01F1-360F623276AC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1" creationId="{09165992-A880-BF7E-9070-45C3D5F190EB}"/>
          </ac:picMkLst>
        </pc:picChg>
        <pc:picChg chg="del mod">
          <ac:chgData name="Paula Vázquez-Valero" userId="3a0e46d7-2099-40af-a155-aa45b68bfff3" providerId="ADAL" clId="{CA045ECD-3C37-4B63-80FD-5C983C1F96BA}" dt="2023-04-21T14:43:03.140" v="1208" actId="478"/>
          <ac:picMkLst>
            <pc:docMk/>
            <pc:sldMk cId="3290198783" sldId="968"/>
            <ac:picMk id="52" creationId="{D4A7166D-9A33-438D-316F-DB4664C9AD57}"/>
          </ac:picMkLst>
        </pc:picChg>
        <pc:picChg chg="add mod">
          <ac:chgData name="Paula Vázquez-Valero" userId="3a0e46d7-2099-40af-a155-aa45b68bfff3" providerId="ADAL" clId="{CA045ECD-3C37-4B63-80FD-5C983C1F96BA}" dt="2023-04-21T14:42:44.991" v="1196" actId="1076"/>
          <ac:picMkLst>
            <pc:docMk/>
            <pc:sldMk cId="3290198783" sldId="968"/>
            <ac:picMk id="2050" creationId="{AA48D0BD-3ECC-9436-CE23-89F8F9386594}"/>
          </ac:picMkLst>
        </pc:pic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1199934474" sldId="969"/>
        </pc:sldMkLst>
      </pc:sldChg>
      <pc:sldChg chg="addSp delSp modSp add mod">
        <pc:chgData name="Paula Vázquez-Valero" userId="3a0e46d7-2099-40af-a155-aa45b68bfff3" providerId="ADAL" clId="{CA045ECD-3C37-4B63-80FD-5C983C1F96BA}" dt="2023-04-21T18:14:57.616" v="2528" actId="14100"/>
        <pc:sldMkLst>
          <pc:docMk/>
          <pc:sldMk cId="4218347916" sldId="969"/>
        </pc:sldMkLst>
        <pc:spChg chg="add mod">
          <ac:chgData name="Paula Vázquez-Valero" userId="3a0e46d7-2099-40af-a155-aa45b68bfff3" providerId="ADAL" clId="{CA045ECD-3C37-4B63-80FD-5C983C1F96BA}" dt="2023-04-21T18:14:57.616" v="2528" actId="14100"/>
          <ac:spMkLst>
            <pc:docMk/>
            <pc:sldMk cId="4218347916" sldId="969"/>
            <ac:spMk id="3" creationId="{176ED11C-FE13-E0FD-A34A-4DE7EB0971F5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6" creationId="{D627479B-3B16-7360-2E27-4AB89CA15228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9" creationId="{641A4900-B12D-8539-46E0-01E0EB0CC79E}"/>
          </ac:spMkLst>
        </pc:spChg>
        <pc:spChg chg="add mod">
          <ac:chgData name="Paula Vázquez-Valero" userId="3a0e46d7-2099-40af-a155-aa45b68bfff3" providerId="ADAL" clId="{CA045ECD-3C37-4B63-80FD-5C983C1F96BA}" dt="2023-04-21T14:46:33.980" v="1279"/>
          <ac:spMkLst>
            <pc:docMk/>
            <pc:sldMk cId="4218347916" sldId="969"/>
            <ac:spMk id="10" creationId="{B70A3455-3485-70F2-65BC-7C72A026EFEC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6:23.757" v="1259" actId="478"/>
          <ac:spMkLst>
            <pc:docMk/>
            <pc:sldMk cId="4218347916" sldId="969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46:32.677" v="1278" actId="1037"/>
          <ac:spMkLst>
            <pc:docMk/>
            <pc:sldMk cId="4218347916" sldId="969"/>
            <ac:spMk id="85" creationId="{27ECB23A-55D5-BE0F-43E5-E5EE262298AF}"/>
          </ac:spMkLst>
        </pc:sp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4" creationId="{A209B054-F089-ED8A-ABB0-C6C31DF5DA09}"/>
          </ac:picMkLst>
        </pc:pic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11" creationId="{50F40C02-9E06-24FA-B42E-394158904E1D}"/>
          </ac:picMkLst>
        </pc:picChg>
        <pc:picChg chg="add mod">
          <ac:chgData name="Paula Vázquez-Valero" userId="3a0e46d7-2099-40af-a155-aa45b68bfff3" providerId="ADAL" clId="{CA045ECD-3C37-4B63-80FD-5C983C1F96BA}" dt="2023-04-21T14:46:33.980" v="1279"/>
          <ac:picMkLst>
            <pc:docMk/>
            <pc:sldMk cId="4218347916" sldId="969"/>
            <ac:picMk id="12" creationId="{F95181C8-20B3-3B4D-0FE9-E3DD1022336D}"/>
          </ac:picMkLst>
        </pc:picChg>
        <pc:picChg chg="del">
          <ac:chgData name="Paula Vázquez-Valero" userId="3a0e46d7-2099-40af-a155-aa45b68bfff3" providerId="ADAL" clId="{CA045ECD-3C37-4B63-80FD-5C983C1F96BA}" dt="2023-04-21T14:46:25.116" v="1260" actId="478"/>
          <ac:picMkLst>
            <pc:docMk/>
            <pc:sldMk cId="4218347916" sldId="969"/>
            <ac:picMk id="26" creationId="{885C4FC1-63B4-FEF3-D0C3-BE167DE01B22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38" creationId="{10165100-D549-DDBC-3816-CB031CA41214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39" creationId="{515E0A5E-8608-F4D2-D011-C55508AB41C5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41" creationId="{5040F8A8-FB2D-FF5E-F14D-306EB38385C8}"/>
          </ac:picMkLst>
        </pc:picChg>
        <pc:picChg chg="del">
          <ac:chgData name="Paula Vázquez-Valero" userId="3a0e46d7-2099-40af-a155-aa45b68bfff3" providerId="ADAL" clId="{CA045ECD-3C37-4B63-80FD-5C983C1F96BA}" dt="2023-04-21T14:46:23.757" v="1259" actId="478"/>
          <ac:picMkLst>
            <pc:docMk/>
            <pc:sldMk cId="4218347916" sldId="969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1" creationId="{0BDD36C9-65CE-11F1-945B-7B1A2BB78B2C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2" creationId="{7FA04070-B4EC-8008-0A44-5A1737609EB0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3" creationId="{F547A573-B1FF-A7B1-F01B-3BA0FEE12D32}"/>
          </ac:picMkLst>
        </pc:picChg>
        <pc:picChg chg="mod">
          <ac:chgData name="Paula Vázquez-Valero" userId="3a0e46d7-2099-40af-a155-aa45b68bfff3" providerId="ADAL" clId="{CA045ECD-3C37-4B63-80FD-5C983C1F96BA}" dt="2023-04-21T14:46:32.677" v="1278" actId="1037"/>
          <ac:picMkLst>
            <pc:docMk/>
            <pc:sldMk cId="4218347916" sldId="969"/>
            <ac:picMk id="64" creationId="{6E9A4DC1-3340-BF47-1C7C-C58A065BA867}"/>
          </ac:picMkLst>
        </pc:picChg>
      </pc:sldChg>
      <pc:sldChg chg="addSp delSp modSp add mod delAnim modAnim">
        <pc:chgData name="Paula Vázquez-Valero" userId="3a0e46d7-2099-40af-a155-aa45b68bfff3" providerId="ADAL" clId="{CA045ECD-3C37-4B63-80FD-5C983C1F96BA}" dt="2023-04-21T18:15:02.752" v="2530" actId="14100"/>
        <pc:sldMkLst>
          <pc:docMk/>
          <pc:sldMk cId="191387832" sldId="970"/>
        </pc:sldMkLst>
        <pc:spChg chg="add mod">
          <ac:chgData name="Paula Vázquez-Valero" userId="3a0e46d7-2099-40af-a155-aa45b68bfff3" providerId="ADAL" clId="{CA045ECD-3C37-4B63-80FD-5C983C1F96BA}" dt="2023-04-21T18:15:02.752" v="2530" actId="14100"/>
          <ac:spMkLst>
            <pc:docMk/>
            <pc:sldMk cId="191387832" sldId="970"/>
            <ac:spMk id="3" creationId="{D13DEA87-A0E4-5DC6-3634-FE23EE7035F2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48:07.545" v="1295" actId="14100"/>
          <ac:spMkLst>
            <pc:docMk/>
            <pc:sldMk cId="191387832" sldId="970"/>
            <ac:spMk id="6" creationId="{B12BAF61-60AA-5730-C6EB-B726F0D8EC3C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46:40.851" v="1281"/>
          <ac:spMkLst>
            <pc:docMk/>
            <pc:sldMk cId="191387832" sldId="970"/>
            <ac:spMk id="9" creationId="{4797F941-4FCA-B13A-3BEA-603E3844CBE2}"/>
          </ac:spMkLst>
        </pc:spChg>
        <pc:spChg chg="add mod">
          <ac:chgData name="Paula Vázquez-Valero" userId="3a0e46d7-2099-40af-a155-aa45b68bfff3" providerId="ADAL" clId="{CA045ECD-3C37-4B63-80FD-5C983C1F96BA}" dt="2023-04-21T14:46:40.851" v="1281"/>
          <ac:spMkLst>
            <pc:docMk/>
            <pc:sldMk cId="191387832" sldId="970"/>
            <ac:spMk id="10" creationId="{C6C13871-10DC-42ED-8C9A-549B3C2349A7}"/>
          </ac:spMkLst>
        </pc:spChg>
        <pc:spChg chg="mod">
          <ac:chgData name="Paula Vázquez-Valero" userId="3a0e46d7-2099-40af-a155-aa45b68bfff3" providerId="ADAL" clId="{CA045ECD-3C37-4B63-80FD-5C983C1F96BA}" dt="2023-04-21T14:51:43.330" v="1375"/>
          <ac:spMkLst>
            <pc:docMk/>
            <pc:sldMk cId="191387832" sldId="970"/>
            <ac:spMk id="23" creationId="{BB4F55A0-6BA5-1B48-2466-D3F913B7441A}"/>
          </ac:spMkLst>
        </pc:spChg>
        <pc:spChg chg="add mod">
          <ac:chgData name="Paula Vázquez-Valero" userId="3a0e46d7-2099-40af-a155-aa45b68bfff3" providerId="ADAL" clId="{CA045ECD-3C37-4B63-80FD-5C983C1F96BA}" dt="2023-04-21T14:54:33.552" v="1543" actId="20577"/>
          <ac:spMkLst>
            <pc:docMk/>
            <pc:sldMk cId="191387832" sldId="970"/>
            <ac:spMk id="27" creationId="{EBF87462-5DC0-6E50-D759-B63117BA9558}"/>
          </ac:spMkLst>
        </pc:spChg>
        <pc:spChg chg="mod">
          <ac:chgData name="Paula Vázquez-Valero" userId="3a0e46d7-2099-40af-a155-aa45b68bfff3" providerId="ADAL" clId="{CA045ECD-3C37-4B63-80FD-5C983C1F96BA}" dt="2023-04-21T14:51:52.468" v="1378" actId="571"/>
          <ac:spMkLst>
            <pc:docMk/>
            <pc:sldMk cId="191387832" sldId="970"/>
            <ac:spMk id="30" creationId="{9E90FD10-14DE-473A-2FED-AECD424B51EE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42" creationId="{C7283AAD-2815-54CE-CC89-5094FFB0ECE4}"/>
          </ac:spMkLst>
        </pc:spChg>
        <pc:spChg chg="del">
          <ac:chgData name="Paula Vázquez-Valero" userId="3a0e46d7-2099-40af-a155-aa45b68bfff3" providerId="ADAL" clId="{CA045ECD-3C37-4B63-80FD-5C983C1F96BA}" dt="2023-04-21T14:46:40.497" v="1280" actId="478"/>
          <ac:spMkLst>
            <pc:docMk/>
            <pc:sldMk cId="191387832" sldId="970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52:03.530" v="1382" actId="1076"/>
          <ac:spMkLst>
            <pc:docMk/>
            <pc:sldMk cId="191387832" sldId="970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52:09.977" v="1383" actId="1076"/>
          <ac:spMkLst>
            <pc:docMk/>
            <pc:sldMk cId="191387832" sldId="970"/>
            <ac:spMk id="77" creationId="{55033D73-BA89-87CC-03E9-01BB19AD391B}"/>
          </ac:spMkLst>
        </pc:spChg>
        <pc:spChg chg="mod">
          <ac:chgData name="Paula Vázquez-Valero" userId="3a0e46d7-2099-40af-a155-aa45b68bfff3" providerId="ADAL" clId="{CA045ECD-3C37-4B63-80FD-5C983C1F96BA}" dt="2023-04-21T14:54:08.146" v="1508" actId="1076"/>
          <ac:spMkLst>
            <pc:docMk/>
            <pc:sldMk cId="191387832" sldId="970"/>
            <ac:spMk id="82" creationId="{9F8ADE8E-5CF1-73A1-69DB-29826BFC51BE}"/>
          </ac:spMkLst>
        </pc:spChg>
        <pc:spChg chg="mod">
          <ac:chgData name="Paula Vázquez-Valero" userId="3a0e46d7-2099-40af-a155-aa45b68bfff3" providerId="ADAL" clId="{CA045ECD-3C37-4B63-80FD-5C983C1F96BA}" dt="2023-04-21T14:52:03.530" v="1382" actId="1076"/>
          <ac:spMkLst>
            <pc:docMk/>
            <pc:sldMk cId="191387832" sldId="970"/>
            <ac:spMk id="83" creationId="{29643A9E-891A-8B05-D035-51ECC9C682EC}"/>
          </ac:spMkLst>
        </pc:spChg>
        <pc:spChg chg="mod">
          <ac:chgData name="Paula Vázquez-Valero" userId="3a0e46d7-2099-40af-a155-aa45b68bfff3" providerId="ADAL" clId="{CA045ECD-3C37-4B63-80FD-5C983C1F96BA}" dt="2023-04-21T14:52:09.977" v="1383" actId="1076"/>
          <ac:spMkLst>
            <pc:docMk/>
            <pc:sldMk cId="191387832" sldId="970"/>
            <ac:spMk id="84" creationId="{83381E97-270D-47CB-6255-013F5B98FA79}"/>
          </ac:spMkLst>
        </pc:spChg>
        <pc:spChg chg="mod">
          <ac:chgData name="Paula Vázquez-Valero" userId="3a0e46d7-2099-40af-a155-aa45b68bfff3" providerId="ADAL" clId="{CA045ECD-3C37-4B63-80FD-5C983C1F96BA}" dt="2023-04-21T14:54:23.860" v="1511" actId="1076"/>
          <ac:spMkLst>
            <pc:docMk/>
            <pc:sldMk cId="191387832" sldId="970"/>
            <ac:spMk id="85" creationId="{27ECB23A-55D5-BE0F-43E5-E5EE262298AF}"/>
          </ac:spMkLst>
        </pc:spChg>
        <pc:spChg chg="mod">
          <ac:chgData name="Paula Vázquez-Valero" userId="3a0e46d7-2099-40af-a155-aa45b68bfff3" providerId="ADAL" clId="{CA045ECD-3C37-4B63-80FD-5C983C1F96BA}" dt="2023-04-21T14:51:39.640" v="1374" actId="1036"/>
          <ac:spMkLst>
            <pc:docMk/>
            <pc:sldMk cId="191387832" sldId="970"/>
            <ac:spMk id="103" creationId="{A8BB8BA2-C8A9-13CB-27E1-3F070191514D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04" creationId="{A8AD0E3C-861D-A793-552E-1D6E6560B653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05" creationId="{11DA1D2C-A2F4-D81B-5B91-7979E6F9C7C0}"/>
          </ac:spMkLst>
        </pc:spChg>
        <pc:spChg chg="mod">
          <ac:chgData name="Paula Vázquez-Valero" userId="3a0e46d7-2099-40af-a155-aa45b68bfff3" providerId="ADAL" clId="{CA045ECD-3C37-4B63-80FD-5C983C1F96BA}" dt="2023-04-21T14:51:37.201" v="1365" actId="1076"/>
          <ac:spMkLst>
            <pc:docMk/>
            <pc:sldMk cId="191387832" sldId="970"/>
            <ac:spMk id="109" creationId="{1D538E3C-A306-E24F-34DB-03FC0E87AD8D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10" creationId="{F484C0E1-7D47-2423-D97E-33D19E58DCEF}"/>
          </ac:spMkLst>
        </pc:spChg>
        <pc:spChg chg="mod">
          <ac:chgData name="Paula Vázquez-Valero" userId="3a0e46d7-2099-40af-a155-aa45b68bfff3" providerId="ADAL" clId="{CA045ECD-3C37-4B63-80FD-5C983C1F96BA}" dt="2023-04-21T14:51:34.233" v="1364" actId="1076"/>
          <ac:spMkLst>
            <pc:docMk/>
            <pc:sldMk cId="191387832" sldId="970"/>
            <ac:spMk id="111" creationId="{7E6552C5-A7F2-4144-F3F9-821F374FC8D5}"/>
          </ac:spMkLst>
        </pc:spChg>
        <pc:grpChg chg="add del mod">
          <ac:chgData name="Paula Vázquez-Valero" userId="3a0e46d7-2099-40af-a155-aa45b68bfff3" providerId="ADAL" clId="{CA045ECD-3C37-4B63-80FD-5C983C1F96BA}" dt="2023-04-21T14:51:56.762" v="1380" actId="478"/>
          <ac:grpSpMkLst>
            <pc:docMk/>
            <pc:sldMk cId="191387832" sldId="970"/>
            <ac:grpSpMk id="22" creationId="{8D042BD0-A6A1-2262-1CC0-CEEA776B8DBB}"/>
          </ac:grpSpMkLst>
        </pc:grpChg>
        <pc:grpChg chg="add mod">
          <ac:chgData name="Paula Vázquez-Valero" userId="3a0e46d7-2099-40af-a155-aa45b68bfff3" providerId="ADAL" clId="{CA045ECD-3C37-4B63-80FD-5C983C1F96BA}" dt="2023-04-21T14:53:57.252" v="1497" actId="1076"/>
          <ac:grpSpMkLst>
            <pc:docMk/>
            <pc:sldMk cId="191387832" sldId="970"/>
            <ac:grpSpMk id="29" creationId="{B9788AFF-8C71-DFC3-8DD4-D924ABC79646}"/>
          </ac:grpSpMkLst>
        </pc:grpChg>
        <pc:grpChg chg="del mod">
          <ac:chgData name="Paula Vázquez-Valero" userId="3a0e46d7-2099-40af-a155-aa45b68bfff3" providerId="ADAL" clId="{CA045ECD-3C37-4B63-80FD-5C983C1F96BA}" dt="2023-04-21T14:49:13.859" v="1333" actId="478"/>
          <ac:grpSpMkLst>
            <pc:docMk/>
            <pc:sldMk cId="191387832" sldId="970"/>
            <ac:grpSpMk id="38" creationId="{0E32FDA6-B201-C3D3-B874-52060360FE05}"/>
          </ac:grpSpMkLst>
        </pc:grpChg>
        <pc:grpChg chg="del mod">
          <ac:chgData name="Paula Vázquez-Valero" userId="3a0e46d7-2099-40af-a155-aa45b68bfff3" providerId="ADAL" clId="{CA045ECD-3C37-4B63-80FD-5C983C1F96BA}" dt="2023-04-21T14:49:24.236" v="1337" actId="478"/>
          <ac:grpSpMkLst>
            <pc:docMk/>
            <pc:sldMk cId="191387832" sldId="970"/>
            <ac:grpSpMk id="63" creationId="{C85ACA68-8D7A-44FC-75B8-FF7E02373E21}"/>
          </ac:grpSpMkLst>
        </pc:grpChg>
        <pc:grpChg chg="del mod">
          <ac:chgData name="Paula Vázquez-Valero" userId="3a0e46d7-2099-40af-a155-aa45b68bfff3" providerId="ADAL" clId="{CA045ECD-3C37-4B63-80FD-5C983C1F96BA}" dt="2023-04-21T14:49:24.236" v="1337" actId="478"/>
          <ac:grpSpMkLst>
            <pc:docMk/>
            <pc:sldMk cId="191387832" sldId="970"/>
            <ac:grpSpMk id="67" creationId="{20D3C120-8A7A-5A6A-5F44-06E9EBDB2C67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71" creationId="{0D8C04C2-CFD7-FC48-AEA2-A89D4F8514FF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75" creationId="{FEAE36E8-3A31-F749-3CB7-5C4B82F326F1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80" creationId="{39C96CED-B09C-6DBF-1BB6-2555DBAD68EE}"/>
          </ac:grpSpMkLst>
        </pc:grpChg>
        <pc:grpChg chg="del mod">
          <ac:chgData name="Paula Vázquez-Valero" userId="3a0e46d7-2099-40af-a155-aa45b68bfff3" providerId="ADAL" clId="{CA045ECD-3C37-4B63-80FD-5C983C1F96BA}" dt="2023-04-21T14:49:33.282" v="1342" actId="478"/>
          <ac:grpSpMkLst>
            <pc:docMk/>
            <pc:sldMk cId="191387832" sldId="970"/>
            <ac:grpSpMk id="89" creationId="{197D8228-90EE-23FC-85FA-60C8DB56FF99}"/>
          </ac:grpSpMkLst>
        </pc:grp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4" creationId="{12A9CF8D-240C-461E-37CA-7E0200340401}"/>
          </ac:picMkLst>
        </pc:pic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11" creationId="{DF249F26-01CF-E80D-7963-614460BCE964}"/>
          </ac:picMkLst>
        </pc:picChg>
        <pc:picChg chg="add mod">
          <ac:chgData name="Paula Vázquez-Valero" userId="3a0e46d7-2099-40af-a155-aa45b68bfff3" providerId="ADAL" clId="{CA045ECD-3C37-4B63-80FD-5C983C1F96BA}" dt="2023-04-21T14:46:40.851" v="1281"/>
          <ac:picMkLst>
            <pc:docMk/>
            <pc:sldMk cId="191387832" sldId="970"/>
            <ac:picMk id="12" creationId="{203A17C8-6193-28DF-7B9B-1948FC3EE2E6}"/>
          </ac:picMkLst>
        </pc:picChg>
        <pc:picChg chg="add mod">
          <ac:chgData name="Paula Vázquez-Valero" userId="3a0e46d7-2099-40af-a155-aa45b68bfff3" providerId="ADAL" clId="{CA045ECD-3C37-4B63-80FD-5C983C1F96BA}" dt="2023-04-21T14:52:12.791" v="1384" actId="1076"/>
          <ac:picMkLst>
            <pc:docMk/>
            <pc:sldMk cId="191387832" sldId="970"/>
            <ac:picMk id="13" creationId="{CB263AF7-93AA-C252-EA05-2B9D8998A013}"/>
          </ac:picMkLst>
        </pc:picChg>
        <pc:picChg chg="add mod">
          <ac:chgData name="Paula Vázquez-Valero" userId="3a0e46d7-2099-40af-a155-aa45b68bfff3" providerId="ADAL" clId="{CA045ECD-3C37-4B63-80FD-5C983C1F96BA}" dt="2023-04-21T14:52:12.791" v="1384" actId="1076"/>
          <ac:picMkLst>
            <pc:docMk/>
            <pc:sldMk cId="191387832" sldId="970"/>
            <ac:picMk id="14" creationId="{EF8994E3-1FE6-2C35-11DD-63481022FEE8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5" creationId="{AE1D22CE-8CD6-26A4-0136-934DAE1A43C4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6" creationId="{97B9ED5C-9AE6-CCEE-BF06-4D22EA7FE153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7" creationId="{6F729741-4F58-680B-FEEB-0D8D0C5F0AEA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8" creationId="{7FF44FF8-0FE5-CEE6-F053-AFB87C8E4367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19" creationId="{8D527ED0-2BE1-67CC-1538-6D11B46A2D48}"/>
          </ac:picMkLst>
        </pc:picChg>
        <pc:picChg chg="add mod">
          <ac:chgData name="Paula Vázquez-Valero" userId="3a0e46d7-2099-40af-a155-aa45b68bfff3" providerId="ADAL" clId="{CA045ECD-3C37-4B63-80FD-5C983C1F96BA}" dt="2023-04-21T14:54:16.326" v="1510" actId="1076"/>
          <ac:picMkLst>
            <pc:docMk/>
            <pc:sldMk cId="191387832" sldId="970"/>
            <ac:picMk id="20" creationId="{8A5CC495-8057-F070-C64C-2933217AB2CE}"/>
          </ac:picMkLst>
        </pc:picChg>
        <pc:picChg chg="add del mod">
          <ac:chgData name="Paula Vázquez-Valero" userId="3a0e46d7-2099-40af-a155-aa45b68bfff3" providerId="ADAL" clId="{CA045ECD-3C37-4B63-80FD-5C983C1F96BA}" dt="2023-04-21T14:51:56.762" v="1380" actId="478"/>
          <ac:picMkLst>
            <pc:docMk/>
            <pc:sldMk cId="191387832" sldId="970"/>
            <ac:picMk id="21" creationId="{36AC3B40-322E-80B6-8802-BEEA3A7597B0}"/>
          </ac:picMkLst>
        </pc:picChg>
        <pc:picChg chg="mod">
          <ac:chgData name="Paula Vázquez-Valero" userId="3a0e46d7-2099-40af-a155-aa45b68bfff3" providerId="ADAL" clId="{CA045ECD-3C37-4B63-80FD-5C983C1F96BA}" dt="2023-04-21T14:51:43.330" v="1375"/>
          <ac:picMkLst>
            <pc:docMk/>
            <pc:sldMk cId="191387832" sldId="970"/>
            <ac:picMk id="24" creationId="{CED2B8F2-9A65-2EBA-A51F-19A7CA6561E5}"/>
          </ac:picMkLst>
        </pc:picChg>
        <pc:picChg chg="mod">
          <ac:chgData name="Paula Vázquez-Valero" userId="3a0e46d7-2099-40af-a155-aa45b68bfff3" providerId="ADAL" clId="{CA045ECD-3C37-4B63-80FD-5C983C1F96BA}" dt="2023-04-21T14:51:43.330" v="1375"/>
          <ac:picMkLst>
            <pc:docMk/>
            <pc:sldMk cId="191387832" sldId="970"/>
            <ac:picMk id="25" creationId="{E8CD1410-E919-CCA1-AD40-B417112626AA}"/>
          </ac:picMkLst>
        </pc:picChg>
        <pc:picChg chg="del">
          <ac:chgData name="Paula Vázquez-Valero" userId="3a0e46d7-2099-40af-a155-aa45b68bfff3" providerId="ADAL" clId="{CA045ECD-3C37-4B63-80FD-5C983C1F96BA}" dt="2023-04-21T14:46:40.497" v="1280" actId="478"/>
          <ac:picMkLst>
            <pc:docMk/>
            <pc:sldMk cId="191387832" sldId="970"/>
            <ac:picMk id="26" creationId="{885C4FC1-63B4-FEF3-D0C3-BE167DE01B22}"/>
          </ac:picMkLst>
        </pc:picChg>
        <pc:picChg chg="add del mod">
          <ac:chgData name="Paula Vázquez-Valero" userId="3a0e46d7-2099-40af-a155-aa45b68bfff3" providerId="ADAL" clId="{CA045ECD-3C37-4B63-80FD-5C983C1F96BA}" dt="2023-04-21T14:52:28.165" v="1389" actId="478"/>
          <ac:picMkLst>
            <pc:docMk/>
            <pc:sldMk cId="191387832" sldId="970"/>
            <ac:picMk id="28" creationId="{6CFFECF6-4AAD-62FA-22AE-779EF5187E35}"/>
          </ac:picMkLst>
        </pc:picChg>
        <pc:picChg chg="mod">
          <ac:chgData name="Paula Vázquez-Valero" userId="3a0e46d7-2099-40af-a155-aa45b68bfff3" providerId="ADAL" clId="{CA045ECD-3C37-4B63-80FD-5C983C1F96BA}" dt="2023-04-21T14:51:52.468" v="1378" actId="571"/>
          <ac:picMkLst>
            <pc:docMk/>
            <pc:sldMk cId="191387832" sldId="970"/>
            <ac:picMk id="31" creationId="{C138D3FD-1F92-74E3-5763-3704C4D932DA}"/>
          </ac:picMkLst>
        </pc:picChg>
        <pc:picChg chg="mod">
          <ac:chgData name="Paula Vázquez-Valero" userId="3a0e46d7-2099-40af-a155-aa45b68bfff3" providerId="ADAL" clId="{CA045ECD-3C37-4B63-80FD-5C983C1F96BA}" dt="2023-04-21T14:51:52.468" v="1378" actId="571"/>
          <ac:picMkLst>
            <pc:docMk/>
            <pc:sldMk cId="191387832" sldId="970"/>
            <ac:picMk id="32" creationId="{BD6807E9-999F-F595-D9DB-F2957187252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39" creationId="{4473A90D-6F77-1F51-085F-87BA3ED6AFE4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40" creationId="{1D04ADBC-FB2D-9996-6DBE-B8C020987BE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41" creationId="{9C9A20E6-688B-DE25-FF59-E4CFEA11E9D5}"/>
          </ac:picMkLst>
        </pc:picChg>
        <pc:picChg chg="del">
          <ac:chgData name="Paula Vázquez-Valero" userId="3a0e46d7-2099-40af-a155-aa45b68bfff3" providerId="ADAL" clId="{CA045ECD-3C37-4B63-80FD-5C983C1F96BA}" dt="2023-04-21T14:46:40.497" v="1280" actId="478"/>
          <ac:picMkLst>
            <pc:docMk/>
            <pc:sldMk cId="191387832" sldId="970"/>
            <ac:picMk id="44" creationId="{08D49593-3531-7BE6-F1BB-31F84C38F730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4" creationId="{21E12408-B6DF-5F9A-C490-0A62ECB34A38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5" creationId="{711A95AB-0BDA-641D-A51C-97F877A5BB1E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6" creationId="{DC999BEE-CA1F-F6DE-1737-192BC16D0551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8" creationId="{80A634F0-0FF1-91DC-7FCC-4DAA546CFFF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69" creationId="{57B6C02C-9579-C58B-0000-018DCE3520EE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0" creationId="{5ACFB4C8-E8AB-037E-865C-0AA7639DB535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2" creationId="{38FCE31E-D1B5-CC56-772D-CE86CE792894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3" creationId="{5D22B284-A072-A699-1F2C-965A04F4AC8A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4" creationId="{A1C3D5F2-A039-D161-6862-25C3DC70AE51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6" creationId="{1321E902-A350-2D14-6268-D4A39BDD932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8" creationId="{D2217F06-2E64-313A-ABCD-A0B6CECC08AB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79" creationId="{3EEAA06C-B8C6-529E-9632-832ED2D03832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1" creationId="{E383620C-2671-2757-F3B3-E1917A561EA2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7" creationId="{5E4FCC0A-C100-F8A6-00F5-401ACCAAE7BC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88" creationId="{D630C50B-697A-0D8C-9743-9A676FA9F6A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0" creationId="{3919BDBB-D458-B963-4E47-95FEF04029D9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1" creationId="{C7D8FE33-8F63-0C63-1298-03345FC41F6D}"/>
          </ac:picMkLst>
        </pc:picChg>
        <pc:picChg chg="mod">
          <ac:chgData name="Paula Vázquez-Valero" userId="3a0e46d7-2099-40af-a155-aa45b68bfff3" providerId="ADAL" clId="{CA045ECD-3C37-4B63-80FD-5C983C1F96BA}" dt="2023-04-21T14:47:35.247" v="1282" actId="1076"/>
          <ac:picMkLst>
            <pc:docMk/>
            <pc:sldMk cId="191387832" sldId="970"/>
            <ac:picMk id="92" creationId="{292F84DE-6070-99EF-0426-356306C0764E}"/>
          </ac:picMkLst>
        </pc:picChg>
        <pc:picChg chg="add mod">
          <ac:chgData name="Paula Vázquez-Valero" userId="3a0e46d7-2099-40af-a155-aa45b68bfff3" providerId="ADAL" clId="{CA045ECD-3C37-4B63-80FD-5C983C1F96BA}" dt="2023-04-21T14:52:03.530" v="1382" actId="1076"/>
          <ac:picMkLst>
            <pc:docMk/>
            <pc:sldMk cId="191387832" sldId="970"/>
            <ac:picMk id="4098" creationId="{E4A94FF2-17FE-03B5-E403-11369AB81A7E}"/>
          </ac:picMkLst>
        </pc:pic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6" creationId="{FF84410D-EC75-069B-79C0-C3EA92EDD085}"/>
          </ac:cxnSpMkLst>
        </pc:cxn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7" creationId="{0CB8FDF8-84F0-7B0E-C894-1E0DAF6408B7}"/>
          </ac:cxnSpMkLst>
        </pc:cxnChg>
        <pc:cxnChg chg="mod">
          <ac:chgData name="Paula Vázquez-Valero" userId="3a0e46d7-2099-40af-a155-aa45b68bfff3" providerId="ADAL" clId="{CA045ECD-3C37-4B63-80FD-5C983C1F96BA}" dt="2023-04-21T14:51:34.233" v="1364" actId="1076"/>
          <ac:cxnSpMkLst>
            <pc:docMk/>
            <pc:sldMk cId="191387832" sldId="970"/>
            <ac:cxnSpMk id="108" creationId="{72CEA48A-C7EC-8263-A3FD-77C9937BB179}"/>
          </ac:cxnSpMkLst>
        </pc:cxnChg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301562688" sldId="970"/>
        </pc:sldMkLst>
      </pc:sldChg>
      <pc:sldChg chg="add del">
        <pc:chgData name="Paula Vázquez-Valero" userId="3a0e46d7-2099-40af-a155-aa45b68bfff3" providerId="ADAL" clId="{CA045ECD-3C37-4B63-80FD-5C983C1F96BA}" dt="2023-04-20T00:10:11.736" v="3" actId="2696"/>
        <pc:sldMkLst>
          <pc:docMk/>
          <pc:sldMk cId="374853620" sldId="971"/>
        </pc:sldMkLst>
      </pc:sldChg>
      <pc:sldChg chg="addSp delSp modSp add mod">
        <pc:chgData name="Paula Vázquez-Valero" userId="3a0e46d7-2099-40af-a155-aa45b68bfff3" providerId="ADAL" clId="{CA045ECD-3C37-4B63-80FD-5C983C1F96BA}" dt="2023-04-21T18:15:07.902" v="2532" actId="14100"/>
        <pc:sldMkLst>
          <pc:docMk/>
          <pc:sldMk cId="1827474218" sldId="971"/>
        </pc:sldMkLst>
        <pc:spChg chg="add mod">
          <ac:chgData name="Paula Vázquez-Valero" userId="3a0e46d7-2099-40af-a155-aa45b68bfff3" providerId="ADAL" clId="{CA045ECD-3C37-4B63-80FD-5C983C1F96BA}" dt="2023-04-21T18:15:07.902" v="2532" actId="14100"/>
          <ac:spMkLst>
            <pc:docMk/>
            <pc:sldMk cId="1827474218" sldId="971"/>
            <ac:spMk id="3" creationId="{8024D886-A7E4-D243-F8E7-E2A10D906A68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5" creationId="{EA22559C-088E-EA8F-1837-9165239BB1ED}"/>
          </ac:spMkLst>
        </pc:spChg>
        <pc:spChg chg="add mod">
          <ac:chgData name="Paula Vázquez-Valero" userId="3a0e46d7-2099-40af-a155-aa45b68bfff3" providerId="ADAL" clId="{CA045ECD-3C37-4B63-80FD-5C983C1F96BA}" dt="2023-04-21T14:54:57.934" v="1547"/>
          <ac:spMkLst>
            <pc:docMk/>
            <pc:sldMk cId="1827474218" sldId="971"/>
            <ac:spMk id="6" creationId="{FB5B799A-188E-B316-1FB6-9BA2AE6B9E9F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7" creationId="{84884CF7-2AFF-BAF3-5879-D09A12DA1475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8" creationId="{14576234-3EBE-D34D-B8F0-C76201C9CD04}"/>
          </ac:spMkLst>
        </pc:spChg>
        <pc:spChg chg="add mod">
          <ac:chgData name="Paula Vázquez-Valero" userId="3a0e46d7-2099-40af-a155-aa45b68bfff3" providerId="ADAL" clId="{CA045ECD-3C37-4B63-80FD-5C983C1F96BA}" dt="2023-04-21T14:54:57.934" v="1547"/>
          <ac:spMkLst>
            <pc:docMk/>
            <pc:sldMk cId="1827474218" sldId="971"/>
            <ac:spMk id="9" creationId="{C6842623-BA87-81A7-BC47-A3FCC4FAF412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42" creationId="{C7283AAD-2815-54CE-CC89-5094FFB0ECE4}"/>
          </ac:spMkLst>
        </pc:spChg>
        <pc:spChg chg="mod">
          <ac:chgData name="Paula Vázquez-Valero" userId="3a0e46d7-2099-40af-a155-aa45b68bfff3" providerId="ADAL" clId="{CA045ECD-3C37-4B63-80FD-5C983C1F96BA}" dt="2023-04-21T14:56:17.601" v="1579" actId="20577"/>
          <ac:spMkLst>
            <pc:docMk/>
            <pc:sldMk cId="1827474218" sldId="971"/>
            <ac:spMk id="43" creationId="{4B7CDA39-63D5-B65E-7F69-124D78711ED4}"/>
          </ac:spMkLst>
        </pc:spChg>
        <pc:spChg chg="mod">
          <ac:chgData name="Paula Vázquez-Valero" userId="3a0e46d7-2099-40af-a155-aa45b68bfff3" providerId="ADAL" clId="{CA045ECD-3C37-4B63-80FD-5C983C1F96BA}" dt="2023-04-21T14:56:28.508" v="1591" actId="14100"/>
          <ac:spMkLst>
            <pc:docMk/>
            <pc:sldMk cId="1827474218" sldId="971"/>
            <ac:spMk id="45" creationId="{F178A2A2-EF9F-8A92-BEEA-71757B9FF88A}"/>
          </ac:spMkLst>
        </pc:spChg>
        <pc:spChg chg="del">
          <ac:chgData name="Paula Vázquez-Valero" userId="3a0e46d7-2099-40af-a155-aa45b68bfff3" providerId="ADAL" clId="{CA045ECD-3C37-4B63-80FD-5C983C1F96BA}" dt="2023-04-21T14:54:57.622" v="1546" actId="478"/>
          <ac:spMkLst>
            <pc:docMk/>
            <pc:sldMk cId="1827474218" sldId="971"/>
            <ac:spMk id="46" creationId="{3D11991F-C8D5-9BD7-1935-DF15CF065308}"/>
          </ac:spMkLst>
        </pc:spChg>
        <pc:spChg chg="mod">
          <ac:chgData name="Paula Vázquez-Valero" userId="3a0e46d7-2099-40af-a155-aa45b68bfff3" providerId="ADAL" clId="{CA045ECD-3C37-4B63-80FD-5C983C1F96BA}" dt="2023-04-21T14:56:04.394" v="1560" actId="20577"/>
          <ac:spMkLst>
            <pc:docMk/>
            <pc:sldMk cId="1827474218" sldId="971"/>
            <ac:spMk id="47" creationId="{F4A64BE0-59BD-29BF-DF34-3712B4EB24EE}"/>
          </ac:spMkLst>
        </pc:spChg>
        <pc:spChg chg="mod">
          <ac:chgData name="Paula Vázquez-Valero" userId="3a0e46d7-2099-40af-a155-aa45b68bfff3" providerId="ADAL" clId="{CA045ECD-3C37-4B63-80FD-5C983C1F96BA}" dt="2023-04-21T14:56:32.109" v="1599" actId="113"/>
          <ac:spMkLst>
            <pc:docMk/>
            <pc:sldMk cId="1827474218" sldId="971"/>
            <ac:spMk id="69" creationId="{A9D8F40C-732E-4093-5B4A-3C901B55D00E}"/>
          </ac:spMkLst>
        </pc:spChg>
        <pc:spChg chg="mod">
          <ac:chgData name="Paula Vázquez-Valero" userId="3a0e46d7-2099-40af-a155-aa45b68bfff3" providerId="ADAL" clId="{CA045ECD-3C37-4B63-80FD-5C983C1F96BA}" dt="2023-04-21T14:56:35.113" v="1605" actId="113"/>
          <ac:spMkLst>
            <pc:docMk/>
            <pc:sldMk cId="1827474218" sldId="971"/>
            <ac:spMk id="71" creationId="{EC2EED12-3FA2-93E5-EDBA-3EF3A5804391}"/>
          </ac:spMkLst>
        </pc:spChg>
        <pc:spChg chg="mod">
          <ac:chgData name="Paula Vázquez-Valero" userId="3a0e46d7-2099-40af-a155-aa45b68bfff3" providerId="ADAL" clId="{CA045ECD-3C37-4B63-80FD-5C983C1F96BA}" dt="2023-04-21T14:56:12.310" v="1573" actId="1037"/>
          <ac:spMkLst>
            <pc:docMk/>
            <pc:sldMk cId="1827474218" sldId="971"/>
            <ac:spMk id="83" creationId="{29643A9E-891A-8B05-D035-51ECC9C682EC}"/>
          </ac:spMkLst>
        </pc:spChg>
        <pc:picChg chg="add mod">
          <ac:chgData name="Paula Vázquez-Valero" userId="3a0e46d7-2099-40af-a155-aa45b68bfff3" providerId="ADAL" clId="{CA045ECD-3C37-4B63-80FD-5C983C1F96BA}" dt="2023-04-21T14:54:57.934" v="1547"/>
          <ac:picMkLst>
            <pc:docMk/>
            <pc:sldMk cId="1827474218" sldId="971"/>
            <ac:picMk id="4" creationId="{35AF6A72-AE46-B948-573D-C21F23075166}"/>
          </ac:picMkLst>
        </pc:picChg>
        <pc:picChg chg="add mod">
          <ac:chgData name="Paula Vázquez-Valero" userId="3a0e46d7-2099-40af-a155-aa45b68bfff3" providerId="ADAL" clId="{CA045ECD-3C37-4B63-80FD-5C983C1F96BA}" dt="2023-04-21T14:56:42.680" v="1609" actId="14100"/>
          <ac:picMkLst>
            <pc:docMk/>
            <pc:sldMk cId="1827474218" sldId="971"/>
            <ac:picMk id="10" creationId="{45840032-E9F2-D818-0AB8-2B377EDEEE92}"/>
          </ac:picMkLst>
        </pc:picChg>
        <pc:picChg chg="add mod">
          <ac:chgData name="Paula Vázquez-Valero" userId="3a0e46d7-2099-40af-a155-aa45b68bfff3" providerId="ADAL" clId="{CA045ECD-3C37-4B63-80FD-5C983C1F96BA}" dt="2023-04-21T14:56:44.619" v="1611" actId="1076"/>
          <ac:picMkLst>
            <pc:docMk/>
            <pc:sldMk cId="1827474218" sldId="971"/>
            <ac:picMk id="11" creationId="{96D64A41-F2AC-A3B9-F70C-F245CF51A883}"/>
          </ac:picMkLst>
        </pc:picChg>
        <pc:picChg chg="add mod">
          <ac:chgData name="Paula Vázquez-Valero" userId="3a0e46d7-2099-40af-a155-aa45b68bfff3" providerId="ADAL" clId="{CA045ECD-3C37-4B63-80FD-5C983C1F96BA}" dt="2023-04-21T14:56:48.691" v="1614" actId="1076"/>
          <ac:picMkLst>
            <pc:docMk/>
            <pc:sldMk cId="1827474218" sldId="971"/>
            <ac:picMk id="12" creationId="{40F417EA-3B29-8B72-1AAB-03BCC24F6B3E}"/>
          </ac:picMkLst>
        </pc:picChg>
        <pc:picChg chg="add mod">
          <ac:chgData name="Paula Vázquez-Valero" userId="3a0e46d7-2099-40af-a155-aa45b68bfff3" providerId="ADAL" clId="{CA045ECD-3C37-4B63-80FD-5C983C1F96BA}" dt="2023-04-21T14:57:07.473" v="1625" actId="1076"/>
          <ac:picMkLst>
            <pc:docMk/>
            <pc:sldMk cId="1827474218" sldId="971"/>
            <ac:picMk id="13" creationId="{28D95902-757F-E5CD-0FA0-A538F35D5ACA}"/>
          </ac:picMkLst>
        </pc:picChg>
        <pc:picChg chg="add mod">
          <ac:chgData name="Paula Vázquez-Valero" userId="3a0e46d7-2099-40af-a155-aa45b68bfff3" providerId="ADAL" clId="{CA045ECD-3C37-4B63-80FD-5C983C1F96BA}" dt="2023-04-21T14:57:01.630" v="1623" actId="14100"/>
          <ac:picMkLst>
            <pc:docMk/>
            <pc:sldMk cId="1827474218" sldId="971"/>
            <ac:picMk id="14" creationId="{A465CB6E-5DF3-A267-04AA-731FCA21E083}"/>
          </ac:picMkLst>
        </pc:picChg>
        <pc:picChg chg="add mod">
          <ac:chgData name="Paula Vázquez-Valero" userId="3a0e46d7-2099-40af-a155-aa45b68bfff3" providerId="ADAL" clId="{CA045ECD-3C37-4B63-80FD-5C983C1F96BA}" dt="2023-04-21T14:56:59.744" v="1622" actId="14100"/>
          <ac:picMkLst>
            <pc:docMk/>
            <pc:sldMk cId="1827474218" sldId="971"/>
            <ac:picMk id="15" creationId="{B8D6DA42-FF6A-CFAC-AB0F-7A97B55ECBDF}"/>
          </ac:picMkLst>
        </pc:picChg>
        <pc:picChg chg="add mod">
          <ac:chgData name="Paula Vázquez-Valero" userId="3a0e46d7-2099-40af-a155-aa45b68bfff3" providerId="ADAL" clId="{CA045ECD-3C37-4B63-80FD-5C983C1F96BA}" dt="2023-04-21T14:57:09.088" v="1626" actId="1076"/>
          <ac:picMkLst>
            <pc:docMk/>
            <pc:sldMk cId="1827474218" sldId="971"/>
            <ac:picMk id="16" creationId="{7FA5D8DA-FEAA-C397-D3C8-57AA49B2633B}"/>
          </ac:picMkLst>
        </pc:picChg>
        <pc:picChg chg="add mod">
          <ac:chgData name="Paula Vázquez-Valero" userId="3a0e46d7-2099-40af-a155-aa45b68bfff3" providerId="ADAL" clId="{CA045ECD-3C37-4B63-80FD-5C983C1F96BA}" dt="2023-04-21T14:57:16.256" v="1628"/>
          <ac:picMkLst>
            <pc:docMk/>
            <pc:sldMk cId="1827474218" sldId="971"/>
            <ac:picMk id="17" creationId="{530F334E-4717-B698-ADCE-73CFAAC3C2B2}"/>
          </ac:picMkLst>
        </pc:picChg>
        <pc:picChg chg="add mod">
          <ac:chgData name="Paula Vázquez-Valero" userId="3a0e46d7-2099-40af-a155-aa45b68bfff3" providerId="ADAL" clId="{CA045ECD-3C37-4B63-80FD-5C983C1F96BA}" dt="2023-04-21T14:57:16.256" v="1628"/>
          <ac:picMkLst>
            <pc:docMk/>
            <pc:sldMk cId="1827474218" sldId="971"/>
            <ac:picMk id="18" creationId="{A9347FC6-87F6-9FFC-2D6D-C1E1501F4470}"/>
          </ac:picMkLst>
        </pc:picChg>
        <pc:picChg chg="del">
          <ac:chgData name="Paula Vázquez-Valero" userId="3a0e46d7-2099-40af-a155-aa45b68bfff3" providerId="ADAL" clId="{CA045ECD-3C37-4B63-80FD-5C983C1F96BA}" dt="2023-04-21T14:57:10.196" v="1627" actId="478"/>
          <ac:picMkLst>
            <pc:docMk/>
            <pc:sldMk cId="1827474218" sldId="971"/>
            <ac:picMk id="26" creationId="{885C4FC1-63B4-FEF3-D0C3-BE167DE01B22}"/>
          </ac:picMkLst>
        </pc:picChg>
        <pc:picChg chg="del">
          <ac:chgData name="Paula Vázquez-Valero" userId="3a0e46d7-2099-40af-a155-aa45b68bfff3" providerId="ADAL" clId="{CA045ECD-3C37-4B63-80FD-5C983C1F96BA}" dt="2023-04-21T14:56:37.127" v="1606" actId="478"/>
          <ac:picMkLst>
            <pc:docMk/>
            <pc:sldMk cId="1827474218" sldId="971"/>
            <ac:picMk id="37" creationId="{94A790C8-81E6-98EC-FB33-0D9B6A05A9BC}"/>
          </ac:picMkLst>
        </pc:picChg>
        <pc:picChg chg="del">
          <ac:chgData name="Paula Vázquez-Valero" userId="3a0e46d7-2099-40af-a155-aa45b68bfff3" providerId="ADAL" clId="{CA045ECD-3C37-4B63-80FD-5C983C1F96BA}" dt="2023-04-21T14:56:37.127" v="1606" actId="478"/>
          <ac:picMkLst>
            <pc:docMk/>
            <pc:sldMk cId="1827474218" sldId="971"/>
            <ac:picMk id="40" creationId="{E1BD0A50-E506-F61C-42AA-FED8F6B840C0}"/>
          </ac:picMkLst>
        </pc:picChg>
        <pc:picChg chg="del">
          <ac:chgData name="Paula Vázquez-Valero" userId="3a0e46d7-2099-40af-a155-aa45b68bfff3" providerId="ADAL" clId="{CA045ECD-3C37-4B63-80FD-5C983C1F96BA}" dt="2023-04-21T14:54:57.622" v="1546" actId="478"/>
          <ac:picMkLst>
            <pc:docMk/>
            <pc:sldMk cId="1827474218" sldId="971"/>
            <ac:picMk id="44" creationId="{08D49593-3531-7BE6-F1BB-31F84C38F730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51" creationId="{C588A3C4-23E2-ABC4-D275-65B4CE78C752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52" creationId="{3CF224CD-89A8-76F4-0724-C11A611A04B2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67" creationId="{92FA3E20-A875-4AC7-6284-B4B0129D5D1E}"/>
          </ac:picMkLst>
        </pc:picChg>
        <pc:picChg chg="del">
          <ac:chgData name="Paula Vázquez-Valero" userId="3a0e46d7-2099-40af-a155-aa45b68bfff3" providerId="ADAL" clId="{CA045ECD-3C37-4B63-80FD-5C983C1F96BA}" dt="2023-04-21T14:56:46.681" v="1612" actId="478"/>
          <ac:picMkLst>
            <pc:docMk/>
            <pc:sldMk cId="1827474218" sldId="971"/>
            <ac:picMk id="68" creationId="{DE83CA5A-7C68-4107-79BC-BAD738EA6639}"/>
          </ac:picMkLst>
        </pc:picChg>
        <pc:picChg chg="add mod">
          <ac:chgData name="Paula Vázquez-Valero" userId="3a0e46d7-2099-40af-a155-aa45b68bfff3" providerId="ADAL" clId="{CA045ECD-3C37-4B63-80FD-5C983C1F96BA}" dt="2023-04-21T14:56:01.238" v="1553" actId="1076"/>
          <ac:picMkLst>
            <pc:docMk/>
            <pc:sldMk cId="1827474218" sldId="971"/>
            <ac:picMk id="6146" creationId="{248FCD03-90F6-E655-57A2-A0458D54B09C}"/>
          </ac:picMkLst>
        </pc:picChg>
        <pc:picChg chg="del">
          <ac:chgData name="Paula Vázquez-Valero" userId="3a0e46d7-2099-40af-a155-aa45b68bfff3" providerId="ADAL" clId="{CA045ECD-3C37-4B63-80FD-5C983C1F96BA}" dt="2023-04-21T14:55:50.176" v="1548" actId="478"/>
          <ac:picMkLst>
            <pc:docMk/>
            <pc:sldMk cId="1827474218" sldId="971"/>
            <ac:picMk id="10242" creationId="{EC408455-7A75-6D69-9103-77F9280A9E74}"/>
          </ac:picMkLst>
        </pc:picChg>
      </pc:sldChg>
      <pc:sldChg chg="add del">
        <pc:chgData name="Paula Vázquez-Valero" userId="3a0e46d7-2099-40af-a155-aa45b68bfff3" providerId="ADAL" clId="{CA045ECD-3C37-4B63-80FD-5C983C1F96BA}" dt="2023-04-21T15:28:06.127" v="2023"/>
        <pc:sldMkLst>
          <pc:docMk/>
          <pc:sldMk cId="1095846932" sldId="972"/>
        </pc:sldMkLst>
      </pc:sldChg>
      <pc:sldChg chg="addSp new del mod ord">
        <pc:chgData name="Paula Vázquez-Valero" userId="3a0e46d7-2099-40af-a155-aa45b68bfff3" providerId="ADAL" clId="{CA045ECD-3C37-4B63-80FD-5C983C1F96BA}" dt="2023-04-21T14:58:35.790" v="1650" actId="47"/>
        <pc:sldMkLst>
          <pc:docMk/>
          <pc:sldMk cId="2641282542" sldId="972"/>
        </pc:sldMkLst>
        <pc:spChg chg="add">
          <ac:chgData name="Paula Vázquez-Valero" userId="3a0e46d7-2099-40af-a155-aa45b68bfff3" providerId="ADAL" clId="{CA045ECD-3C37-4B63-80FD-5C983C1F96BA}" dt="2023-04-20T00:11:37.819" v="7" actId="22"/>
          <ac:spMkLst>
            <pc:docMk/>
            <pc:sldMk cId="2641282542" sldId="972"/>
            <ac:spMk id="5" creationId="{59407D63-B820-E85E-FCD0-0F4E92C7782F}"/>
          </ac:spMkLst>
        </pc:spChg>
      </pc:sldChg>
      <pc:sldChg chg="addSp delSp modSp new add del mod">
        <pc:chgData name="Paula Vázquez-Valero" userId="3a0e46d7-2099-40af-a155-aa45b68bfff3" providerId="ADAL" clId="{CA045ECD-3C37-4B63-80FD-5C983C1F96BA}" dt="2023-04-21T15:35:59.833" v="2449" actId="2696"/>
        <pc:sldMkLst>
          <pc:docMk/>
          <pc:sldMk cId="4233746815" sldId="972"/>
        </pc:sldMkLst>
        <pc:spChg chg="del">
          <ac:chgData name="Paula Vázquez-Valero" userId="3a0e46d7-2099-40af-a155-aa45b68bfff3" providerId="ADAL" clId="{CA045ECD-3C37-4B63-80FD-5C983C1F96BA}" dt="2023-04-21T15:15:23.544" v="1684" actId="478"/>
          <ac:spMkLst>
            <pc:docMk/>
            <pc:sldMk cId="4233746815" sldId="972"/>
            <ac:spMk id="2" creationId="{EF319155-4BF0-D543-A638-823D3B41CDBB}"/>
          </ac:spMkLst>
        </pc:spChg>
        <pc:picChg chg="add mod">
          <ac:chgData name="Paula Vázquez-Valero" userId="3a0e46d7-2099-40af-a155-aa45b68bfff3" providerId="ADAL" clId="{CA045ECD-3C37-4B63-80FD-5C983C1F96BA}" dt="2023-04-21T15:15:16.787" v="1683" actId="14100"/>
          <ac:picMkLst>
            <pc:docMk/>
            <pc:sldMk cId="4233746815" sldId="972"/>
            <ac:picMk id="3" creationId="{FF2D2C86-46A4-5D05-2602-97D8A48F4C2B}"/>
          </ac:picMkLst>
        </pc:picChg>
      </pc:sldChg>
    </pc:docChg>
  </pc:docChgLst>
  <pc:docChgLst>
    <pc:chgData name="Tom Dawes" userId="fe899cd594ff6f3a" providerId="LiveId" clId="{165EB2CD-FD86-49CF-9FD7-BF880BA6AABD}"/>
    <pc:docChg chg="addSld delSld modSld">
      <pc:chgData name="Tom Dawes" userId="fe899cd594ff6f3a" providerId="LiveId" clId="{165EB2CD-FD86-49CF-9FD7-BF880BA6AABD}" dt="2023-06-01T22:42:57.995" v="6" actId="47"/>
      <pc:docMkLst>
        <pc:docMk/>
      </pc:docMkLst>
      <pc:sldChg chg="del">
        <pc:chgData name="Tom Dawes" userId="fe899cd594ff6f3a" providerId="LiveId" clId="{165EB2CD-FD86-49CF-9FD7-BF880BA6AABD}" dt="2023-06-01T22:42:57.995" v="6" actId="47"/>
        <pc:sldMkLst>
          <pc:docMk/>
          <pc:sldMk cId="4088261091" sldId="501"/>
        </pc:sldMkLst>
      </pc:sldChg>
      <pc:sldChg chg="del">
        <pc:chgData name="Tom Dawes" userId="fe899cd594ff6f3a" providerId="LiveId" clId="{165EB2CD-FD86-49CF-9FD7-BF880BA6AABD}" dt="2023-06-01T22:42:06.274" v="1" actId="47"/>
        <pc:sldMkLst>
          <pc:docMk/>
          <pc:sldMk cId="182989632" sldId="828"/>
        </pc:sldMkLst>
      </pc:sldChg>
      <pc:sldChg chg="del">
        <pc:chgData name="Tom Dawes" userId="fe899cd594ff6f3a" providerId="LiveId" clId="{165EB2CD-FD86-49CF-9FD7-BF880BA6AABD}" dt="2023-06-01T22:42:24.616" v="3" actId="47"/>
        <pc:sldMkLst>
          <pc:docMk/>
          <pc:sldMk cId="125510623" sldId="966"/>
        </pc:sldMkLst>
      </pc:sldChg>
      <pc:sldChg chg="add">
        <pc:chgData name="Tom Dawes" userId="fe899cd594ff6f3a" providerId="LiveId" clId="{165EB2CD-FD86-49CF-9FD7-BF880BA6AABD}" dt="2023-06-01T22:42:04.598" v="0"/>
        <pc:sldMkLst>
          <pc:docMk/>
          <pc:sldMk cId="2605134000" sldId="972"/>
        </pc:sldMkLst>
      </pc:sldChg>
      <pc:sldChg chg="add modAnim">
        <pc:chgData name="Tom Dawes" userId="fe899cd594ff6f3a" providerId="LiveId" clId="{165EB2CD-FD86-49CF-9FD7-BF880BA6AABD}" dt="2023-06-01T22:42:33.510" v="4"/>
        <pc:sldMkLst>
          <pc:docMk/>
          <pc:sldMk cId="3828429943" sldId="973"/>
        </pc:sldMkLst>
      </pc:sldChg>
      <pc:sldChg chg="add">
        <pc:chgData name="Tom Dawes" userId="fe899cd594ff6f3a" providerId="LiveId" clId="{165EB2CD-FD86-49CF-9FD7-BF880BA6AABD}" dt="2023-06-01T22:42:55.898" v="5"/>
        <pc:sldMkLst>
          <pc:docMk/>
          <pc:sldMk cId="3393602584" sldId="97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Phonics: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gi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[ga] [go]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gue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 [</a:t>
            </a:r>
            <a:r>
              <a:rPr lang="en-GB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gui</a:t>
            </a:r>
            <a:r>
              <a:rPr lang="en-GB" sz="18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]</a:t>
            </a:r>
            <a:endParaRPr lang="en-GB" sz="2800" b="0" dirty="0"/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persona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[108] gente [137] 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dinero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[364] </a:t>
            </a:r>
            <a:r>
              <a:rPr lang="en-GB" sz="1800" b="1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tráfico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[&gt;5000]</a:t>
            </a:r>
            <a:r>
              <a:rPr lang="en-GB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hacer [26] hago, haces; jugar [356] juego [jugar 356] juegas [jugar 356] baloncesto [&gt;5000] esquí [&gt;5000] fútbol [1471] tenis [4856]  tiempo2 [80] bueno [103] malo [360] a [8] el [1] la [2] +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months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+ time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phrases</a:t>
            </a:r>
            <a:r>
              <a:rPr lang="es-ES" sz="28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bicicleta [3684] cama [609] camisa [1873]cuaderno [3301] cuarto [653] gato [1728] habitación [1069] hermano [333] hermana [3409] idea [247] libro [230] mochila [&gt;5000] oso [4449] perro [888] tía [1205] tío [988] vestido [1697]dónde [161] qué [50]</a:t>
            </a:r>
            <a:r>
              <a:rPr lang="es-ES" sz="2800" dirty="0"/>
              <a:t> 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[4/5]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1613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[5/5]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84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applying knowledge of </a:t>
            </a:r>
            <a:r>
              <a:rPr lang="en-GB" dirty="0" err="1"/>
              <a:t>ge</a:t>
            </a:r>
            <a:r>
              <a:rPr lang="en-GB" dirty="0"/>
              <a:t> | </a:t>
            </a:r>
            <a:r>
              <a:rPr lang="en-GB" dirty="0" err="1"/>
              <a:t>gi</a:t>
            </a:r>
            <a:r>
              <a:rPr lang="en-GB" dirty="0"/>
              <a:t> | ga | go | </a:t>
            </a:r>
            <a:r>
              <a:rPr lang="en-GB" dirty="0" err="1"/>
              <a:t>gu</a:t>
            </a:r>
            <a:r>
              <a:rPr lang="en-GB" dirty="0"/>
              <a:t> | </a:t>
            </a:r>
            <a:r>
              <a:rPr lang="en-GB" dirty="0" err="1"/>
              <a:t>gue</a:t>
            </a:r>
            <a:r>
              <a:rPr lang="en-GB" dirty="0"/>
              <a:t> | </a:t>
            </a:r>
            <a:r>
              <a:rPr lang="en-GB" dirty="0" err="1"/>
              <a:t>gui</a:t>
            </a:r>
            <a:r>
              <a:rPr lang="en-GB" b="0" dirty="0"/>
              <a:t> to known and unknown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Start the timer. Pupil A tries to read aloud all of the words pronouncing the SSC correctly, within the 60 seconds allowed.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Pupil B listens. If Pupil A mispronounces the SSC by mistake, Pupil B can direct him/her to start again from the beginning.</a:t>
            </a:r>
            <a:br>
              <a:rPr lang="en-GB" b="0" dirty="0"/>
            </a:br>
            <a:r>
              <a:rPr lang="en-GB" b="0" dirty="0"/>
              <a:t>3. They swap roles and repeat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Finally, teacher clicks to bring up each white word/arrow separately and elicits choral pronunciation of each word,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0" i="0" u="none" strike="noStrike" kern="120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0" dirty="0"/>
              <a:t>Frequency of unknown words and cognates: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/>
              <a:t>seguir </a:t>
            </a:r>
            <a:r>
              <a:rPr lang="en-GB" sz="1800" b="0" dirty="0"/>
              <a:t>[99] </a:t>
            </a:r>
            <a:r>
              <a:rPr lang="en-GB" sz="1800" b="1" dirty="0" err="1"/>
              <a:t>corregir</a:t>
            </a:r>
            <a:r>
              <a:rPr lang="en-GB" sz="1800" b="0" dirty="0"/>
              <a:t> [2351] </a:t>
            </a:r>
            <a:r>
              <a:rPr lang="en-GB" sz="1800" b="1" dirty="0"/>
              <a:t>galleta </a:t>
            </a:r>
            <a:r>
              <a:rPr lang="en-GB" sz="1800" b="0" dirty="0"/>
              <a:t>[&gt;5000] </a:t>
            </a:r>
            <a:r>
              <a:rPr lang="en-GB" sz="1800" b="1" dirty="0" err="1"/>
              <a:t>guerra</a:t>
            </a:r>
            <a:r>
              <a:rPr lang="en-GB" sz="1800" b="0" dirty="0"/>
              <a:t> [283] </a:t>
            </a:r>
            <a:r>
              <a:rPr lang="en-GB" sz="1800" b="1" dirty="0" err="1"/>
              <a:t>guisante</a:t>
            </a:r>
            <a:r>
              <a:rPr lang="en-GB" sz="1800" b="0" dirty="0"/>
              <a:t> [&gt;5000] </a:t>
            </a:r>
            <a:r>
              <a:rPr lang="en-GB" sz="1800" b="1" dirty="0" err="1"/>
              <a:t>guiso</a:t>
            </a:r>
            <a:r>
              <a:rPr lang="en-GB" sz="1800" b="0" dirty="0"/>
              <a:t> [&gt;5000] </a:t>
            </a:r>
            <a:r>
              <a:rPr lang="en-GB" sz="1800" b="1" dirty="0" err="1"/>
              <a:t>hamburguesa</a:t>
            </a:r>
            <a:r>
              <a:rPr lang="en-GB" sz="1800" b="0" dirty="0"/>
              <a:t> [&gt;5000] </a:t>
            </a:r>
            <a:r>
              <a:rPr lang="en-GB" sz="1800" b="1" dirty="0" err="1"/>
              <a:t>igual</a:t>
            </a:r>
            <a:r>
              <a:rPr lang="en-GB" sz="1800" b="0" dirty="0"/>
              <a:t> [263]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8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049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7 minutes (two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previously taught vocabulary and the three new words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r>
              <a:rPr lang="en-GB" b="0" dirty="0"/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Click to bring up the Spanish word and say the word together with the pupils. 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886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six items of previously taught vocabulary that we revisit this week and the four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Elicit the Spanish for 1-10 from pupils.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make the words disappear and bring up further instructions.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aseline="0" dirty="0">
                <a:sym typeface="Wingdings" panose="05000000000000000000" pitchFamily="2" charset="2"/>
              </a:rPr>
              <a:t>3. On click, one word will disappear. Elicit word from pupils. 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[NB] </a:t>
            </a:r>
            <a:r>
              <a:rPr lang="en-GB" b="0" dirty="0"/>
              <a:t>For additional support, click on the support icon (bottom left-hand side of the slide). Spanish words will appear again.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15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muchos,as</a:t>
            </a:r>
            <a:r>
              <a:rPr lang="en-GB" b="0" dirty="0"/>
              <a:t> and how to use it with masculine and feminine plural nouns.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421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7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transcription of plural nouns and their connection to the correct determiner – </a:t>
            </a:r>
            <a:r>
              <a:rPr lang="en-GB" b="0" dirty="0" err="1"/>
              <a:t>muchos</a:t>
            </a:r>
            <a:r>
              <a:rPr lang="en-GB" b="0" dirty="0"/>
              <a:t> or </a:t>
            </a:r>
            <a:r>
              <a:rPr lang="en-GB" b="0" dirty="0" err="1"/>
              <a:t>muchas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write 1-5 in their books.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listen to the example. Pupils listen out for the place that is mentioned and transcribe the noun. (The article is beeped out).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now decide whether it should say ‘</a:t>
            </a:r>
            <a:r>
              <a:rPr lang="en-GB" b="0" dirty="0" err="1"/>
              <a:t>muchos</a:t>
            </a:r>
            <a:r>
              <a:rPr lang="en-GB" b="0" dirty="0"/>
              <a:t>’ or ‘</a:t>
            </a:r>
            <a:r>
              <a:rPr lang="en-GB" b="0" dirty="0" err="1"/>
              <a:t>muchas</a:t>
            </a:r>
            <a:r>
              <a:rPr lang="en-GB" b="0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a new set of audio buttons. Listen to the full sentences (Transcript 2) to check, and reveal written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what the sentences say that México has lots of, in English.</a:t>
            </a:r>
          </a:p>
          <a:p>
            <a:endParaRPr lang="en-GB" b="1" dirty="0"/>
          </a:p>
          <a:p>
            <a:r>
              <a:rPr lang="en-GB" b="1" dirty="0"/>
              <a:t>Transcript 1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Ej</a:t>
            </a:r>
            <a:r>
              <a:rPr lang="en-GB" dirty="0"/>
              <a:t>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playas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muchos</a:t>
            </a:r>
            <a:r>
              <a:rPr lang="en-GB" dirty="0"/>
              <a:t> [</a:t>
            </a:r>
            <a:r>
              <a:rPr lang="en-GB" strike="sngStrike" dirty="0" err="1"/>
              <a:t>ríos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 err="1"/>
              <a:t>montañas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personas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muchos</a:t>
            </a:r>
            <a:r>
              <a:rPr lang="en-GB" dirty="0"/>
              <a:t> [</a:t>
            </a:r>
            <a:r>
              <a:rPr lang="en-GB" strike="sngStrike" dirty="0"/>
              <a:t>bosques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</a:t>
            </a:r>
            <a:r>
              <a:rPr lang="en-GB" dirty="0" err="1"/>
              <a:t>En</a:t>
            </a:r>
            <a:r>
              <a:rPr lang="en-GB" dirty="0"/>
              <a:t> México hay </a:t>
            </a:r>
            <a:r>
              <a:rPr lang="en-GB" dirty="0" err="1"/>
              <a:t>muchas</a:t>
            </a:r>
            <a:r>
              <a:rPr lang="en-GB" dirty="0"/>
              <a:t> [</a:t>
            </a:r>
            <a:r>
              <a:rPr lang="en-GB" strike="sngStrike" dirty="0"/>
              <a:t>Iglesias</a:t>
            </a:r>
            <a:r>
              <a:rPr lang="en-GB" dirty="0"/>
              <a:t>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Transcript 2</a:t>
            </a:r>
            <a:r>
              <a:rPr lang="en-GB" dirty="0"/>
              <a:t>:</a:t>
            </a: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Ej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playas.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ríos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montañas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personas.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muchos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bosques.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México hay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muchas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iglesias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70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="0" baseline="0" dirty="0"/>
              <a:t>5 minutes </a:t>
            </a:r>
          </a:p>
          <a:p>
            <a:endParaRPr lang="en-GB" b="1" baseline="0" dirty="0"/>
          </a:p>
          <a:p>
            <a:r>
              <a:rPr lang="en-GB" b="1" baseline="0" dirty="0"/>
              <a:t>(Slide 1/5)</a:t>
            </a:r>
            <a:br>
              <a:rPr lang="en-GB" b="1" baseline="0" dirty="0"/>
            </a:br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practise oral sentence building. Targeted features: agreement of many, plural marking</a:t>
            </a:r>
            <a:br>
              <a:rPr lang="en-GB" b="0" baseline="0" dirty="0"/>
            </a:br>
            <a:endParaRPr lang="en-GB" b="0" baseline="0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Use this slide to model the activity. Elicit Spanish from volunteers and click through the animations to bring up answers.</a:t>
            </a:r>
          </a:p>
          <a:p>
            <a:r>
              <a:rPr lang="en-GB" dirty="0"/>
              <a:t>2. For slide 2-5, pupils work in pairs to produce the full sentence for each picture. Click on </a:t>
            </a:r>
            <a:r>
              <a:rPr lang="en-GB" i="1" dirty="0" err="1"/>
              <a:t>inicio</a:t>
            </a:r>
            <a:r>
              <a:rPr lang="en-GB" i="1" dirty="0"/>
              <a:t> </a:t>
            </a:r>
            <a:r>
              <a:rPr lang="en-GB" dirty="0"/>
              <a:t>to allow pupils to work in pairs for 30 seconds. </a:t>
            </a:r>
          </a:p>
          <a:p>
            <a:r>
              <a:rPr lang="en-GB" dirty="0"/>
              <a:t>3. Click for the Spanish sentence to appear.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06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[2/5]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75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[3/5]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709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05/06/2023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audio" Target="../media/audio31.wav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5.png"/><Relationship Id="rId7" Type="http://schemas.openxmlformats.org/officeDocument/2006/relationships/image" Target="../media/image6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11" Type="http://schemas.openxmlformats.org/officeDocument/2006/relationships/image" Target="../media/image47.png"/><Relationship Id="rId5" Type="http://schemas.openxmlformats.org/officeDocument/2006/relationships/image" Target="../media/image24.png"/><Relationship Id="rId10" Type="http://schemas.openxmlformats.org/officeDocument/2006/relationships/image" Target="../media/image35.png"/><Relationship Id="rId4" Type="http://schemas.openxmlformats.org/officeDocument/2006/relationships/audio" Target="../media/audio31.wav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46.png"/><Relationship Id="rId4" Type="http://schemas.openxmlformats.org/officeDocument/2006/relationships/audio" Target="../media/audio31.wav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6.wav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7.png"/><Relationship Id="rId21" Type="http://schemas.openxmlformats.org/officeDocument/2006/relationships/audio" Target="../media/audio10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audio" Target="../media/audio8.wav"/><Relationship Id="rId25" Type="http://schemas.openxmlformats.org/officeDocument/2006/relationships/audio" Target="../media/audio12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5.wav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audio" Target="../media/audio7.wav"/><Relationship Id="rId23" Type="http://schemas.openxmlformats.org/officeDocument/2006/relationships/audio" Target="../media/audio11.wav"/><Relationship Id="rId28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audio" Target="../media/audio9.wav"/><Relationship Id="rId31" Type="http://schemas.openxmlformats.org/officeDocument/2006/relationships/audio" Target="../media/audio14.wav"/><Relationship Id="rId4" Type="http://schemas.openxmlformats.org/officeDocument/2006/relationships/audio" Target="../media/audio1.wav"/><Relationship Id="rId9" Type="http://schemas.openxmlformats.org/officeDocument/2006/relationships/audio" Target="../media/audio4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audio" Target="../media/audio13.wav"/><Relationship Id="rId30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5.png"/><Relationship Id="rId18" Type="http://schemas.openxmlformats.org/officeDocument/2006/relationships/image" Target="../media/image38.png"/><Relationship Id="rId3" Type="http://schemas.openxmlformats.org/officeDocument/2006/relationships/audio" Target="../media/audio15.wav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25.sv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43.png"/><Relationship Id="rId18" Type="http://schemas.openxmlformats.org/officeDocument/2006/relationships/audio" Target="../media/audio28.wav"/><Relationship Id="rId3" Type="http://schemas.openxmlformats.org/officeDocument/2006/relationships/audio" Target="../media/audio16.wav"/><Relationship Id="rId21" Type="http://schemas.openxmlformats.org/officeDocument/2006/relationships/audio" Target="../media/audio30.wav"/><Relationship Id="rId7" Type="http://schemas.openxmlformats.org/officeDocument/2006/relationships/audio" Target="../media/audio19.wav"/><Relationship Id="rId12" Type="http://schemas.openxmlformats.org/officeDocument/2006/relationships/audio" Target="../media/audio23.wav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6.wav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8.wav"/><Relationship Id="rId11" Type="http://schemas.openxmlformats.org/officeDocument/2006/relationships/image" Target="../media/image42.png"/><Relationship Id="rId24" Type="http://schemas.openxmlformats.org/officeDocument/2006/relationships/image" Target="../media/image5.png"/><Relationship Id="rId5" Type="http://schemas.openxmlformats.org/officeDocument/2006/relationships/audio" Target="../media/audio17.wav"/><Relationship Id="rId15" Type="http://schemas.openxmlformats.org/officeDocument/2006/relationships/audio" Target="../media/audio25.wav"/><Relationship Id="rId23" Type="http://schemas.openxmlformats.org/officeDocument/2006/relationships/image" Target="../media/image25.svg"/><Relationship Id="rId10" Type="http://schemas.openxmlformats.org/officeDocument/2006/relationships/audio" Target="../media/audio22.wav"/><Relationship Id="rId19" Type="http://schemas.openxmlformats.org/officeDocument/2006/relationships/audio" Target="../media/audio29.wav"/><Relationship Id="rId4" Type="http://schemas.openxmlformats.org/officeDocument/2006/relationships/image" Target="../media/image41.png"/><Relationship Id="rId9" Type="http://schemas.openxmlformats.org/officeDocument/2006/relationships/audio" Target="../media/audio21.wav"/><Relationship Id="rId14" Type="http://schemas.openxmlformats.org/officeDocument/2006/relationships/audio" Target="../media/audio24.wav"/><Relationship Id="rId2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46.png"/><Relationship Id="rId4" Type="http://schemas.openxmlformats.org/officeDocument/2006/relationships/audio" Target="../media/audio31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7" y="5011046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</a:p>
        </p:txBody>
      </p:sp>
      <p:sp>
        <p:nvSpPr>
          <p:cNvPr id="7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087" y="5022654"/>
            <a:ext cx="3186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2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6775" y="5027934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beach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389778" y="5590483"/>
            <a:ext cx="22436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endParaRPr lang="en-GB" sz="3200" dirty="0">
              <a:solidFill>
                <a:srgbClr val="FF0066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184643" y="5590483"/>
            <a:ext cx="276965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277303" y="5539314"/>
            <a:ext cx="35654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playa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38" name="Picture 2" descr="Free vector graphics of Beach">
            <a:extLst>
              <a:ext uri="{FF2B5EF4-FFF2-40B4-BE49-F238E27FC236}">
                <a16:creationId xmlns:a16="http://schemas.microsoft.com/office/drawing/2014/main" id="{10165100-D549-DDBC-3816-CB031CA4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76" y="2963655"/>
            <a:ext cx="2051706" cy="168091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vector graphics of Beach">
            <a:extLst>
              <a:ext uri="{FF2B5EF4-FFF2-40B4-BE49-F238E27FC236}">
                <a16:creationId xmlns:a16="http://schemas.microsoft.com/office/drawing/2014/main" id="{515E0A5E-8608-F4D2-D011-C55508AB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00" y="2943258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ree vector graphics of Beach">
            <a:extLst>
              <a:ext uri="{FF2B5EF4-FFF2-40B4-BE49-F238E27FC236}">
                <a16:creationId xmlns:a16="http://schemas.microsoft.com/office/drawing/2014/main" id="{5040F8A8-FB2D-FF5E-F14D-306EB3838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70" y="3378329"/>
            <a:ext cx="1670842" cy="13688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Free vector graphics of Beach">
            <a:extLst>
              <a:ext uri="{FF2B5EF4-FFF2-40B4-BE49-F238E27FC236}">
                <a16:creationId xmlns:a16="http://schemas.microsoft.com/office/drawing/2014/main" id="{0BDD36C9-65CE-11F1-945B-7B1A2BB7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830" y="2983023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Free vector graphics of Beach">
            <a:extLst>
              <a:ext uri="{FF2B5EF4-FFF2-40B4-BE49-F238E27FC236}">
                <a16:creationId xmlns:a16="http://schemas.microsoft.com/office/drawing/2014/main" id="{7FA04070-B4EC-8008-0A44-5A173760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93" y="3195072"/>
            <a:ext cx="1319429" cy="108097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Free vector graphics of Beach">
            <a:extLst>
              <a:ext uri="{FF2B5EF4-FFF2-40B4-BE49-F238E27FC236}">
                <a16:creationId xmlns:a16="http://schemas.microsoft.com/office/drawing/2014/main" id="{F547A573-B1FF-A7B1-F01B-3BA0FEE1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11" y="3586986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Free vector graphics of Beach">
            <a:extLst>
              <a:ext uri="{FF2B5EF4-FFF2-40B4-BE49-F238E27FC236}">
                <a16:creationId xmlns:a16="http://schemas.microsoft.com/office/drawing/2014/main" id="{6E9A4DC1-3340-BF47-1C7C-C58A065BA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138" y="3942809"/>
            <a:ext cx="1290876" cy="10575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10;p19">
            <a:extLst>
              <a:ext uri="{FF2B5EF4-FFF2-40B4-BE49-F238E27FC236}">
                <a16:creationId xmlns:a16="http://schemas.microsoft.com/office/drawing/2014/main" id="{2870FD72-6E2D-8B11-1FD1-45931D436614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7;p19">
            <a:extLst>
              <a:ext uri="{FF2B5EF4-FFF2-40B4-BE49-F238E27FC236}">
                <a16:creationId xmlns:a16="http://schemas.microsoft.com/office/drawing/2014/main" id="{F67BF9EC-AA2B-59EB-9AE0-F91E669AF9CC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0" name="Google Shape;388;p19">
            <a:extLst>
              <a:ext uri="{FF2B5EF4-FFF2-40B4-BE49-F238E27FC236}">
                <a16:creationId xmlns:a16="http://schemas.microsoft.com/office/drawing/2014/main" id="{4E505C81-1FF8-6639-E0AC-2367F7286127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1" name="Google Shape;389;p19">
            <a:extLst>
              <a:ext uri="{FF2B5EF4-FFF2-40B4-BE49-F238E27FC236}">
                <a16:creationId xmlns:a16="http://schemas.microsoft.com/office/drawing/2014/main" id="{DFBD388F-DB6B-53DF-C3BD-CCF30DA4B1D0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390;p19">
            <a:extLst>
              <a:ext uri="{FF2B5EF4-FFF2-40B4-BE49-F238E27FC236}">
                <a16:creationId xmlns:a16="http://schemas.microsoft.com/office/drawing/2014/main" id="{55FECDFF-BF50-3FE5-9C48-CBEEA1C19434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391;p19">
            <a:extLst>
              <a:ext uri="{FF2B5EF4-FFF2-40B4-BE49-F238E27FC236}">
                <a16:creationId xmlns:a16="http://schemas.microsoft.com/office/drawing/2014/main" id="{DCB13314-659B-D376-A8FE-47816CECDF63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393;p19">
            <a:extLst>
              <a:ext uri="{FF2B5EF4-FFF2-40B4-BE49-F238E27FC236}">
                <a16:creationId xmlns:a16="http://schemas.microsoft.com/office/drawing/2014/main" id="{6DB5BDA6-4F55-D1B0-54EC-8707E903D010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90" name="Google Shape;394;p19">
            <a:extLst>
              <a:ext uri="{FF2B5EF4-FFF2-40B4-BE49-F238E27FC236}">
                <a16:creationId xmlns:a16="http://schemas.microsoft.com/office/drawing/2014/main" id="{80A8BA5B-1BC4-6676-4DF9-5519A8115611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395;p19">
            <a:extLst>
              <a:ext uri="{FF2B5EF4-FFF2-40B4-BE49-F238E27FC236}">
                <a16:creationId xmlns:a16="http://schemas.microsoft.com/office/drawing/2014/main" id="{FCF34135-05A4-C789-F723-528FC8377C8E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76ED11C-FE13-E0FD-A34A-4DE7EB0971F5}"/>
              </a:ext>
            </a:extLst>
          </p:cNvPr>
          <p:cNvSpPr/>
          <p:nvPr/>
        </p:nvSpPr>
        <p:spPr>
          <a:xfrm rot="10800000" flipV="1">
            <a:off x="877959" y="78629"/>
            <a:ext cx="4180548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A209B054-F089-ED8A-ABB0-C6C31DF5DA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27479B-3B16-7360-2E27-4AB89CA15228}"/>
              </a:ext>
            </a:extLst>
          </p:cNvPr>
          <p:cNvSpPr/>
          <p:nvPr/>
        </p:nvSpPr>
        <p:spPr>
          <a:xfrm>
            <a:off x="218774" y="1371007"/>
            <a:ext cx="3635528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1A4900-B12D-8539-46E0-01E0EB0CC79E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[3/5]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70A3455-3485-70F2-65BC-7C72A026EFEC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11" name="Picture 2" descr="México, Mapa De Mexico, Icono, Logo">
            <a:extLst>
              <a:ext uri="{FF2B5EF4-FFF2-40B4-BE49-F238E27FC236}">
                <a16:creationId xmlns:a16="http://schemas.microsoft.com/office/drawing/2014/main" id="{50F40C02-9E06-24FA-B42E-394158904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ndera, Serpiente, Águila, Pájaro">
            <a:extLst>
              <a:ext uri="{FF2B5EF4-FFF2-40B4-BE49-F238E27FC236}">
                <a16:creationId xmlns:a16="http://schemas.microsoft.com/office/drawing/2014/main" id="{F95181C8-20B3-3B4D-0FE9-E3DD10223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3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1006" y="3608390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car</a:t>
            </a:r>
          </a:p>
        </p:txBody>
      </p:sp>
      <p:sp>
        <p:nvSpPr>
          <p:cNvPr id="7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23" y="5147944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car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144" y="4623090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car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190390" y="4122553"/>
            <a:ext cx="316021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549853" y="5881201"/>
            <a:ext cx="36955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4901743" y="5166018"/>
            <a:ext cx="46760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103" name="Google Shape;410;p19">
            <a:extLst>
              <a:ext uri="{FF2B5EF4-FFF2-40B4-BE49-F238E27FC236}">
                <a16:creationId xmlns:a16="http://schemas.microsoft.com/office/drawing/2014/main" id="{A8BB8BA2-C8A9-13CB-27E1-3F070191514D}"/>
              </a:ext>
            </a:extLst>
          </p:cNvPr>
          <p:cNvSpPr txBox="1"/>
          <p:nvPr/>
        </p:nvSpPr>
        <p:spPr>
          <a:xfrm>
            <a:off x="11872845" y="1654197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87;p19">
            <a:extLst>
              <a:ext uri="{FF2B5EF4-FFF2-40B4-BE49-F238E27FC236}">
                <a16:creationId xmlns:a16="http://schemas.microsoft.com/office/drawing/2014/main" id="{A8AD0E3C-861D-A793-552E-1D6E6560B653}"/>
              </a:ext>
            </a:extLst>
          </p:cNvPr>
          <p:cNvSpPr/>
          <p:nvPr/>
        </p:nvSpPr>
        <p:spPr>
          <a:xfrm>
            <a:off x="11185509" y="1987643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388;p19">
            <a:extLst>
              <a:ext uri="{FF2B5EF4-FFF2-40B4-BE49-F238E27FC236}">
                <a16:creationId xmlns:a16="http://schemas.microsoft.com/office/drawing/2014/main" id="{11DA1D2C-A2F4-D81B-5B91-7979E6F9C7C0}"/>
              </a:ext>
            </a:extLst>
          </p:cNvPr>
          <p:cNvSpPr/>
          <p:nvPr/>
        </p:nvSpPr>
        <p:spPr>
          <a:xfrm>
            <a:off x="11183142" y="1987641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06" name="Google Shape;389;p19">
            <a:extLst>
              <a:ext uri="{FF2B5EF4-FFF2-40B4-BE49-F238E27FC236}">
                <a16:creationId xmlns:a16="http://schemas.microsoft.com/office/drawing/2014/main" id="{FF84410D-EC75-069B-79C0-C3EA92EDD085}"/>
              </a:ext>
            </a:extLst>
          </p:cNvPr>
          <p:cNvCxnSpPr/>
          <p:nvPr/>
        </p:nvCxnSpPr>
        <p:spPr>
          <a:xfrm>
            <a:off x="11868881" y="1976215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390;p19">
            <a:extLst>
              <a:ext uri="{FF2B5EF4-FFF2-40B4-BE49-F238E27FC236}">
                <a16:creationId xmlns:a16="http://schemas.microsoft.com/office/drawing/2014/main" id="{0CB8FDF8-84F0-7B0E-C894-1E0DAF6408B7}"/>
              </a:ext>
            </a:extLst>
          </p:cNvPr>
          <p:cNvCxnSpPr/>
          <p:nvPr/>
        </p:nvCxnSpPr>
        <p:spPr>
          <a:xfrm>
            <a:off x="11846272" y="19762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391;p19">
            <a:extLst>
              <a:ext uri="{FF2B5EF4-FFF2-40B4-BE49-F238E27FC236}">
                <a16:creationId xmlns:a16="http://schemas.microsoft.com/office/drawing/2014/main" id="{72CEA48A-C7EC-8263-A3FD-77C9937BB179}"/>
              </a:ext>
            </a:extLst>
          </p:cNvPr>
          <p:cNvCxnSpPr/>
          <p:nvPr/>
        </p:nvCxnSpPr>
        <p:spPr>
          <a:xfrm>
            <a:off x="11868882" y="6132473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393;p19">
            <a:extLst>
              <a:ext uri="{FF2B5EF4-FFF2-40B4-BE49-F238E27FC236}">
                <a16:creationId xmlns:a16="http://schemas.microsoft.com/office/drawing/2014/main" id="{1D538E3C-A306-E24F-34DB-03FC0E87AD8D}"/>
              </a:ext>
            </a:extLst>
          </p:cNvPr>
          <p:cNvSpPr txBox="1"/>
          <p:nvPr/>
        </p:nvSpPr>
        <p:spPr>
          <a:xfrm>
            <a:off x="11506670" y="1620218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110" name="Google Shape;394;p19">
            <a:extLst>
              <a:ext uri="{FF2B5EF4-FFF2-40B4-BE49-F238E27FC236}">
                <a16:creationId xmlns:a16="http://schemas.microsoft.com/office/drawing/2014/main" id="{F484C0E1-7D47-2423-D97E-33D19E58DCEF}"/>
              </a:ext>
            </a:extLst>
          </p:cNvPr>
          <p:cNvSpPr txBox="1"/>
          <p:nvPr/>
        </p:nvSpPr>
        <p:spPr>
          <a:xfrm>
            <a:off x="11951846" y="5726204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" name="Google Shape;395;p19">
            <a:extLst>
              <a:ext uri="{FF2B5EF4-FFF2-40B4-BE49-F238E27FC236}">
                <a16:creationId xmlns:a16="http://schemas.microsoft.com/office/drawing/2014/main" id="{7E6552C5-A7F2-4144-F3F9-821F374FC8D5}"/>
              </a:ext>
            </a:extLst>
          </p:cNvPr>
          <p:cNvSpPr/>
          <p:nvPr/>
        </p:nvSpPr>
        <p:spPr>
          <a:xfrm>
            <a:off x="11042559" y="6362893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13DEA87-A0E4-5DC6-3634-FE23EE7035F2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12A9CF8D-240C-461E-37CA-7E0200340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12BAF61-60AA-5730-C6EB-B726F0D8EC3C}"/>
              </a:ext>
            </a:extLst>
          </p:cNvPr>
          <p:cNvSpPr/>
          <p:nvPr/>
        </p:nvSpPr>
        <p:spPr>
          <a:xfrm>
            <a:off x="218774" y="1371007"/>
            <a:ext cx="5877226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ciuda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México hay…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7F941-4FCA-B13A-3BEA-603E3844CBE2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[4/5]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6C13871-10DC-42ED-8C9A-549B3C2349A7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11" name="Picture 2" descr="México, Mapa De Mexico, Icono, Logo">
            <a:extLst>
              <a:ext uri="{FF2B5EF4-FFF2-40B4-BE49-F238E27FC236}">
                <a16:creationId xmlns:a16="http://schemas.microsoft.com/office/drawing/2014/main" id="{DF249F26-01CF-E80D-7963-614460BC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ndera, Serpiente, Águila, Pájaro">
            <a:extLst>
              <a:ext uri="{FF2B5EF4-FFF2-40B4-BE49-F238E27FC236}">
                <a16:creationId xmlns:a16="http://schemas.microsoft.com/office/drawing/2014/main" id="{203A17C8-6193-28DF-7B9B-1948FC3EE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ssenger Car, Car, Automobile, Old">
            <a:extLst>
              <a:ext uri="{FF2B5EF4-FFF2-40B4-BE49-F238E27FC236}">
                <a16:creationId xmlns:a16="http://schemas.microsoft.com/office/drawing/2014/main" id="{E4A94FF2-17FE-03B5-E403-11369AB81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7" y="2134793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assenger Car, Car, Automobile, Old">
            <a:extLst>
              <a:ext uri="{FF2B5EF4-FFF2-40B4-BE49-F238E27FC236}">
                <a16:creationId xmlns:a16="http://schemas.microsoft.com/office/drawing/2014/main" id="{CB263AF7-93AA-C252-EA05-2B9D8998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764" y="398663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assenger Car, Car, Automobile, Old">
            <a:extLst>
              <a:ext uri="{FF2B5EF4-FFF2-40B4-BE49-F238E27FC236}">
                <a16:creationId xmlns:a16="http://schemas.microsoft.com/office/drawing/2014/main" id="{EF8994E3-1FE6-2C35-11DD-63481022F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38" y="390708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assenger Car, Car, Automobile, Old">
            <a:extLst>
              <a:ext uri="{FF2B5EF4-FFF2-40B4-BE49-F238E27FC236}">
                <a16:creationId xmlns:a16="http://schemas.microsoft.com/office/drawing/2014/main" id="{AE1D22CE-8CD6-26A4-0136-934DAE1A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5" y="2646588"/>
            <a:ext cx="1556191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ssenger Car, Car, Automobile, Old">
            <a:extLst>
              <a:ext uri="{FF2B5EF4-FFF2-40B4-BE49-F238E27FC236}">
                <a16:creationId xmlns:a16="http://schemas.microsoft.com/office/drawing/2014/main" id="{97B9ED5C-9AE6-CCEE-BF06-4D22EA7F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66" y="2646588"/>
            <a:ext cx="844483" cy="6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assenger Car, Car, Automobile, Old">
            <a:extLst>
              <a:ext uri="{FF2B5EF4-FFF2-40B4-BE49-F238E27FC236}">
                <a16:creationId xmlns:a16="http://schemas.microsoft.com/office/drawing/2014/main" id="{6F729741-4F58-680B-FEEB-0D8D0C5F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03" y="3128391"/>
            <a:ext cx="844483" cy="69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assenger Car, Car, Automobile, Old">
            <a:extLst>
              <a:ext uri="{FF2B5EF4-FFF2-40B4-BE49-F238E27FC236}">
                <a16:creationId xmlns:a16="http://schemas.microsoft.com/office/drawing/2014/main" id="{7FF44FF8-0FE5-CEE6-F053-AFB87C8E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845" y="3642556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assenger Car, Car, Automobile, Old">
            <a:extLst>
              <a:ext uri="{FF2B5EF4-FFF2-40B4-BE49-F238E27FC236}">
                <a16:creationId xmlns:a16="http://schemas.microsoft.com/office/drawing/2014/main" id="{8D527ED0-2BE1-67CC-1538-6D11B46A2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553" y="3344425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Passenger Car, Car, Automobile, Old">
            <a:extLst>
              <a:ext uri="{FF2B5EF4-FFF2-40B4-BE49-F238E27FC236}">
                <a16:creationId xmlns:a16="http://schemas.microsoft.com/office/drawing/2014/main" id="{8A5CC495-8057-F070-C64C-2933217A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179" y="3343536"/>
            <a:ext cx="1205724" cy="9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F87462-5DC0-6E50-D759-B63117BA9558}"/>
              </a:ext>
            </a:extLst>
          </p:cNvPr>
          <p:cNvSpPr txBox="1"/>
          <p:nvPr/>
        </p:nvSpPr>
        <p:spPr>
          <a:xfrm>
            <a:off x="8451140" y="2047761"/>
            <a:ext cx="2629374" cy="3046988"/>
          </a:xfrm>
          <a:prstGeom prst="rect">
            <a:avLst/>
          </a:prstGeom>
          <a:solidFill>
            <a:srgbClr val="FFDBB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  En ciudad de México hay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personas: ¡21.8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millones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personas! También hay mucho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9788AFF-8C71-DFC3-8DD4-D924ABC79646}"/>
              </a:ext>
            </a:extLst>
          </p:cNvPr>
          <p:cNvGrpSpPr/>
          <p:nvPr/>
        </p:nvGrpSpPr>
        <p:grpSpPr>
          <a:xfrm>
            <a:off x="8257318" y="1377069"/>
            <a:ext cx="1063995" cy="973104"/>
            <a:chOff x="6210543" y="3764108"/>
            <a:chExt cx="801046" cy="77526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90FD10-14DE-473A-2FED-AECD424B51E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138D3FD-1F92-74E3-5763-3704C4D93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32" name="Picture 3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D6807E9-999F-F595-D9DB-F29571872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3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30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30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105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53" y="4434882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1086340" y="4994276"/>
            <a:ext cx="170526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una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43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4B7CDA39-63D5-B65E-7F69-124D78711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1333" y="4412685"/>
            <a:ext cx="32542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78A2A2-EF9F-8A92-BEEA-71757B9FF88A}"/>
              </a:ext>
            </a:extLst>
          </p:cNvPr>
          <p:cNvSpPr txBox="1"/>
          <p:nvPr/>
        </p:nvSpPr>
        <p:spPr>
          <a:xfrm>
            <a:off x="4307633" y="4989491"/>
            <a:ext cx="178836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69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A9D8F40C-732E-4093-5B4A-3C901B55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0142" y="4395132"/>
            <a:ext cx="387925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island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C2EED12-3FA2-93E5-EDBA-3EF3A5804391}"/>
              </a:ext>
            </a:extLst>
          </p:cNvPr>
          <p:cNvSpPr txBox="1"/>
          <p:nvPr/>
        </p:nvSpPr>
        <p:spPr>
          <a:xfrm>
            <a:off x="7066859" y="5094159"/>
            <a:ext cx="406750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muchas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72" name="Google Shape;410;p19">
            <a:extLst>
              <a:ext uri="{FF2B5EF4-FFF2-40B4-BE49-F238E27FC236}">
                <a16:creationId xmlns:a16="http://schemas.microsoft.com/office/drawing/2014/main" id="{A2DC5095-86E9-D392-853C-B5AF851710BE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387;p19">
            <a:extLst>
              <a:ext uri="{FF2B5EF4-FFF2-40B4-BE49-F238E27FC236}">
                <a16:creationId xmlns:a16="http://schemas.microsoft.com/office/drawing/2014/main" id="{B98B57B0-A714-B783-8067-C282A105E6E1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388;p19">
            <a:extLst>
              <a:ext uri="{FF2B5EF4-FFF2-40B4-BE49-F238E27FC236}">
                <a16:creationId xmlns:a16="http://schemas.microsoft.com/office/drawing/2014/main" id="{326C29C8-165B-AB52-EEE0-EEF353B0E895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75" name="Google Shape;389;p19">
            <a:extLst>
              <a:ext uri="{FF2B5EF4-FFF2-40B4-BE49-F238E27FC236}">
                <a16:creationId xmlns:a16="http://schemas.microsoft.com/office/drawing/2014/main" id="{89EEF8FC-8DCF-6F9E-2E8E-CC1E9EC4301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390;p19">
            <a:extLst>
              <a:ext uri="{FF2B5EF4-FFF2-40B4-BE49-F238E27FC236}">
                <a16:creationId xmlns:a16="http://schemas.microsoft.com/office/drawing/2014/main" id="{B2BC390D-08A3-BFCD-3CAB-6F442DD7613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391;p19">
            <a:extLst>
              <a:ext uri="{FF2B5EF4-FFF2-40B4-BE49-F238E27FC236}">
                <a16:creationId xmlns:a16="http://schemas.microsoft.com/office/drawing/2014/main" id="{1215A8E1-8AA9-18EA-CE0B-86DA006574E5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393;p19">
            <a:extLst>
              <a:ext uri="{FF2B5EF4-FFF2-40B4-BE49-F238E27FC236}">
                <a16:creationId xmlns:a16="http://schemas.microsoft.com/office/drawing/2014/main" id="{49ECE75D-6701-F293-4E0A-8E4673D92968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80" name="Google Shape;394;p19">
            <a:extLst>
              <a:ext uri="{FF2B5EF4-FFF2-40B4-BE49-F238E27FC236}">
                <a16:creationId xmlns:a16="http://schemas.microsoft.com/office/drawing/2014/main" id="{7558248E-C2AA-55F3-A0E8-4B4052E6AB37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1" name="Google Shape;395;p19">
            <a:extLst>
              <a:ext uri="{FF2B5EF4-FFF2-40B4-BE49-F238E27FC236}">
                <a16:creationId xmlns:a16="http://schemas.microsoft.com/office/drawing/2014/main" id="{D4EF9391-3D1E-F278-E3E1-390C12862AB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024D886-A7E4-D243-F8E7-E2A10D906A68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35AF6A72-AE46-B948-573D-C21F23075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5B799A-188E-B316-1FB6-9BA2AE6B9E9F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[5/5]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6842623-BA87-81A7-BC47-A3FCC4FAF412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6146" name="Picture 2" descr="Island, Tropical, Beach, Birds, Ocean">
            <a:extLst>
              <a:ext uri="{FF2B5EF4-FFF2-40B4-BE49-F238E27FC236}">
                <a16:creationId xmlns:a16="http://schemas.microsoft.com/office/drawing/2014/main" id="{248FCD03-90F6-E655-57A2-A0458D54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4" y="2206660"/>
            <a:ext cx="2609160" cy="19757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sland, Tropical, Beach, Birds, Ocean">
            <a:extLst>
              <a:ext uri="{FF2B5EF4-FFF2-40B4-BE49-F238E27FC236}">
                <a16:creationId xmlns:a16="http://schemas.microsoft.com/office/drawing/2014/main" id="{45840032-E9F2-D818-0AB8-2B377EDE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840" y="1831159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sland, Tropical, Beach, Birds, Ocean">
            <a:extLst>
              <a:ext uri="{FF2B5EF4-FFF2-40B4-BE49-F238E27FC236}">
                <a16:creationId xmlns:a16="http://schemas.microsoft.com/office/drawing/2014/main" id="{96D64A41-F2AC-A3B9-F70C-F245CF51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32" y="2906575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sland, Tropical, Beach, Birds, Ocean">
            <a:extLst>
              <a:ext uri="{FF2B5EF4-FFF2-40B4-BE49-F238E27FC236}">
                <a16:creationId xmlns:a16="http://schemas.microsoft.com/office/drawing/2014/main" id="{40F417EA-3B29-8B72-1AAB-03BCC24F6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928" y="1990485"/>
            <a:ext cx="1579875" cy="11963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sland, Tropical, Beach, Birds, Ocean">
            <a:extLst>
              <a:ext uri="{FF2B5EF4-FFF2-40B4-BE49-F238E27FC236}">
                <a16:creationId xmlns:a16="http://schemas.microsoft.com/office/drawing/2014/main" id="{28D95902-757F-E5CD-0FA0-A538F35D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928" y="3131302"/>
            <a:ext cx="1100319" cy="83320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sland, Tropical, Beach, Birds, Ocean">
            <a:extLst>
              <a:ext uri="{FF2B5EF4-FFF2-40B4-BE49-F238E27FC236}">
                <a16:creationId xmlns:a16="http://schemas.microsoft.com/office/drawing/2014/main" id="{A465CB6E-5DF3-A267-04AA-731FCA21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80" y="2960619"/>
            <a:ext cx="998291" cy="7559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sland, Tropical, Beach, Birds, Ocean">
            <a:extLst>
              <a:ext uri="{FF2B5EF4-FFF2-40B4-BE49-F238E27FC236}">
                <a16:creationId xmlns:a16="http://schemas.microsoft.com/office/drawing/2014/main" id="{B8D6DA42-FF6A-CFAC-AB0F-7A97B55EC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70" y="2680588"/>
            <a:ext cx="955193" cy="7233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sland, Tropical, Beach, Birds, Ocean">
            <a:extLst>
              <a:ext uri="{FF2B5EF4-FFF2-40B4-BE49-F238E27FC236}">
                <a16:creationId xmlns:a16="http://schemas.microsoft.com/office/drawing/2014/main" id="{7FA5D8DA-FEAA-C397-D3C8-57AA49B26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05" y="3282220"/>
            <a:ext cx="955193" cy="7233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éxico, Mapa De Mexico, Icono, Logo">
            <a:extLst>
              <a:ext uri="{FF2B5EF4-FFF2-40B4-BE49-F238E27FC236}">
                <a16:creationId xmlns:a16="http://schemas.microsoft.com/office/drawing/2014/main" id="{530F334E-4717-B698-ADCE-73CFAAC3C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ndera, Serpiente, Águila, Pájaro">
            <a:extLst>
              <a:ext uri="{FF2B5EF4-FFF2-40B4-BE49-F238E27FC236}">
                <a16:creationId xmlns:a16="http://schemas.microsoft.com/office/drawing/2014/main" id="{A9347FC6-87F6-9FFC-2D6D-C1E1501F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47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83" grpId="0" animBg="1"/>
      <p:bldP spid="45" grpId="0" animBg="1"/>
      <p:bldP spid="71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" descr="background rectangle">
            <a:extLst>
              <a:ext uri="{FF2B5EF4-FFF2-40B4-BE49-F238E27FC236}">
                <a16:creationId xmlns:a16="http://schemas.microsoft.com/office/drawing/2014/main" id="{09C118BD-93EE-AD4E-7DBF-29DAD70D199C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19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what others and I do</a:t>
            </a:r>
          </a:p>
        </p:txBody>
      </p:sp>
      <p:sp>
        <p:nvSpPr>
          <p:cNvPr id="5" name="Google Shape;100;p2">
            <a:extLst>
              <a:ext uri="{FF2B5EF4-FFF2-40B4-BE49-F238E27FC236}">
                <a16:creationId xmlns:a16="http://schemas.microsoft.com/office/drawing/2014/main" id="{6165227F-4C1B-B8D4-BB67-F5314311D9D6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6" name="Google Shape;101;p2">
            <a:extLst>
              <a:ext uri="{FF2B5EF4-FFF2-40B4-BE49-F238E27FC236}">
                <a16:creationId xmlns:a16="http://schemas.microsoft.com/office/drawing/2014/main" id="{45F96D8C-B311-E881-CB1D-11B17608760B}"/>
              </a:ext>
            </a:extLst>
          </p:cNvPr>
          <p:cNvSpPr txBox="1"/>
          <p:nvPr/>
        </p:nvSpPr>
        <p:spPr>
          <a:xfrm>
            <a:off x="117581" y="5037095"/>
            <a:ext cx="4350984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muchos</a:t>
            </a: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 / as</a:t>
            </a: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 err="1">
                <a:solidFill>
                  <a:schemeClr val="bg2"/>
                </a:solidFill>
                <a:latin typeface="Century Gothic"/>
                <a:sym typeface="Century Gothic"/>
              </a:rPr>
              <a:t>hay</a:t>
            </a:r>
            <a:endParaRPr lang="fr-FR" sz="2500" b="1" dirty="0">
              <a:solidFill>
                <a:schemeClr val="bg2"/>
              </a:solidFill>
              <a:latin typeface="Century Gothic"/>
              <a:sym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[ge, gi | ga, go, gu | gue, gui]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7" name="Picture 4" descr="Free vector graphics of Globe">
            <a:extLst>
              <a:ext uri="{FF2B5EF4-FFF2-40B4-BE49-F238E27FC236}">
                <a16:creationId xmlns:a16="http://schemas.microsoft.com/office/drawing/2014/main" id="{C24653EA-2AD3-4365-243A-AE564539A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70" y="3017175"/>
            <a:ext cx="2008246" cy="187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DC7DF6-DDF6-0F80-603D-9AAB3E26D07C}"/>
              </a:ext>
            </a:extLst>
          </p:cNvPr>
          <p:cNvSpPr/>
          <p:nvPr/>
        </p:nvSpPr>
        <p:spPr>
          <a:xfrm>
            <a:off x="233065" y="2247501"/>
            <a:ext cx="3347088" cy="6708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Geografía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física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9CB62-C9F2-1C7E-F251-273D4F7D7B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712" y="1813240"/>
            <a:ext cx="1006240" cy="670826"/>
          </a:xfrm>
          <a:prstGeom prst="roundRect">
            <a:avLst/>
          </a:prstGeom>
        </p:spPr>
      </p:pic>
      <p:pic>
        <p:nvPicPr>
          <p:cNvPr id="9" name="Picture 2" descr="México, Mapa De Mexico, Icono, Logo">
            <a:extLst>
              <a:ext uri="{FF2B5EF4-FFF2-40B4-BE49-F238E27FC236}">
                <a16:creationId xmlns:a16="http://schemas.microsoft.com/office/drawing/2014/main" id="{B1CAB7FD-77B2-4C2B-B241-C87BDA03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247" y="4296229"/>
            <a:ext cx="2341264" cy="234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2687" y="135741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hlinkClick r:id="" action="ppaction://noaction">
              <a:snd r:embed="rId4" name="T3_W6_3.1.wav"/>
            </a:hlinkClick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43884" y="67222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Repaso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410;p19">
            <a:extLst>
              <a:ext uri="{FF2B5EF4-FFF2-40B4-BE49-F238E27FC236}">
                <a16:creationId xmlns:a16="http://schemas.microsoft.com/office/drawing/2014/main" id="{074D3D38-28A0-3A62-E619-EA112B24EF2E}"/>
              </a:ext>
            </a:extLst>
          </p:cNvPr>
          <p:cNvSpPr txBox="1"/>
          <p:nvPr/>
        </p:nvSpPr>
        <p:spPr>
          <a:xfrm>
            <a:off x="11669075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7AFA3501-CDAE-6A01-78C1-E0E32E8E95AD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FF2D82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89CCE4EC-FE85-10AB-EFA8-A97D04084117}"/>
              </a:ext>
            </a:extLst>
          </p:cNvPr>
          <p:cNvSpPr/>
          <p:nvPr/>
        </p:nvSpPr>
        <p:spPr>
          <a:xfrm>
            <a:off x="11013953" y="1886314"/>
            <a:ext cx="503528" cy="4156259"/>
          </a:xfrm>
          <a:prstGeom prst="rect">
            <a:avLst/>
          </a:prstGeom>
          <a:solidFill>
            <a:srgbClr val="22A7CC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CF3E97F-D7CF-1619-304F-07CC416E041F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2C638382-DFEB-A393-6E66-74D0DE1ED3B5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391;p19">
            <a:extLst>
              <a:ext uri="{FF2B5EF4-FFF2-40B4-BE49-F238E27FC236}">
                <a16:creationId xmlns:a16="http://schemas.microsoft.com/office/drawing/2014/main" id="{EDA20CF8-183F-48F4-9041-D0F890EFE79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" name="Google Shape;393;p19">
            <a:extLst>
              <a:ext uri="{FF2B5EF4-FFF2-40B4-BE49-F238E27FC236}">
                <a16:creationId xmlns:a16="http://schemas.microsoft.com/office/drawing/2014/main" id="{FEB7225B-19E9-5082-C40F-5AD89F328FBC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1" name="Google Shape;394;p19">
            <a:extLst>
              <a:ext uri="{FF2B5EF4-FFF2-40B4-BE49-F238E27FC236}">
                <a16:creationId xmlns:a16="http://schemas.microsoft.com/office/drawing/2014/main" id="{A445840F-2CE1-902A-9EF3-A0E386A21DB0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2" name="Google Shape;395;p19">
            <a:extLst>
              <a:ext uri="{FF2B5EF4-FFF2-40B4-BE49-F238E27FC236}">
                <a16:creationId xmlns:a16="http://schemas.microsoft.com/office/drawing/2014/main" id="{F2FC6A08-F36C-3325-0D65-F0D8BBA20FE8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START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71" name="Table 5">
            <a:extLst>
              <a:ext uri="{FF2B5EF4-FFF2-40B4-BE49-F238E27FC236}">
                <a16:creationId xmlns:a16="http://schemas.microsoft.com/office/drawing/2014/main" id="{870511EF-8477-BBA7-8C33-E7352919B048}"/>
              </a:ext>
            </a:extLst>
          </p:cNvPr>
          <p:cNvGraphicFramePr>
            <a:graphicFrameLocks noGrp="1"/>
          </p:cNvGraphicFramePr>
          <p:nvPr/>
        </p:nvGraphicFramePr>
        <p:xfrm>
          <a:off x="110417" y="1594142"/>
          <a:ext cx="10280186" cy="44437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8598">
                  <a:extLst>
                    <a:ext uri="{9D8B030D-6E8A-4147-A177-3AD203B41FA5}">
                      <a16:colId xmlns:a16="http://schemas.microsoft.com/office/drawing/2014/main" val="376297205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78701953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92940227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1255437448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4027068115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2144741330"/>
                    </a:ext>
                  </a:extLst>
                </a:gridCol>
                <a:gridCol w="1468598">
                  <a:extLst>
                    <a:ext uri="{9D8B030D-6E8A-4147-A177-3AD203B41FA5}">
                      <a16:colId xmlns:a16="http://schemas.microsoft.com/office/drawing/2014/main" val="3501905077"/>
                    </a:ext>
                  </a:extLst>
                </a:gridCol>
              </a:tblGrid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galleta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lago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gafas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juego</a:t>
                      </a:r>
                      <a:endParaRPr lang="en-GB" sz="22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26510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guisantes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hamburguesa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seguir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guiso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56021"/>
                  </a:ext>
                </a:extLst>
              </a:tr>
              <a:tr h="1481244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gemelos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corregir</a:t>
                      </a:r>
                      <a:endParaRPr lang="en-GB" sz="20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gente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igual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agenda</a:t>
                      </a: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D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guerra</a:t>
                      </a:r>
                      <a:endParaRPr lang="en-GB" sz="2400" b="1" dirty="0">
                        <a:solidFill>
                          <a:schemeClr val="bg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A7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28032"/>
                  </a:ext>
                </a:extLst>
              </a:tr>
            </a:tbl>
          </a:graphicData>
        </a:graphic>
      </p:graphicFrame>
      <p:sp>
        <p:nvSpPr>
          <p:cNvPr id="103" name="Google Shape;108;p3">
            <a:extLst>
              <a:ext uri="{FF2B5EF4-FFF2-40B4-BE49-F238E27FC236}">
                <a16:creationId xmlns:a16="http://schemas.microsoft.com/office/drawing/2014/main" id="{F9FCB481-1DF9-BB57-E964-629E043F46CE}"/>
              </a:ext>
            </a:extLst>
          </p:cNvPr>
          <p:cNvSpPr txBox="1"/>
          <p:nvPr/>
        </p:nvSpPr>
        <p:spPr>
          <a:xfrm>
            <a:off x="5319500" y="145608"/>
            <a:ext cx="56713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[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ga, go,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 |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gue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gui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]</a:t>
            </a:r>
            <a:endParaRPr sz="2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Picture 108" descr="A picture containing toy, doll&#10;&#10;Description automatically generated">
            <a:hlinkClick r:id="" action="ppaction://noaction">
              <a:snd r:embed="rId5" name="T3_W6_3.10.wav"/>
            </a:hlinkClick>
            <a:extLst>
              <a:ext uri="{FF2B5EF4-FFF2-40B4-BE49-F238E27FC236}">
                <a16:creationId xmlns:a16="http://schemas.microsoft.com/office/drawing/2014/main" id="{B071B07F-A89A-885A-DFAE-D6898D036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47" y="1714561"/>
            <a:ext cx="1293808" cy="916199"/>
          </a:xfrm>
          <a:prstGeom prst="rect">
            <a:avLst/>
          </a:prstGeom>
        </p:spPr>
      </p:pic>
      <p:pic>
        <p:nvPicPr>
          <p:cNvPr id="110" name="Picture 4" descr="Łódź, Lago, Articulación, Agua, Playa, Velero, Globo">
            <a:hlinkClick r:id="" action="ppaction://noaction">
              <a:snd r:embed="rId7" name="T3_W6_3.8.wav"/>
            </a:hlinkClick>
            <a:extLst>
              <a:ext uri="{FF2B5EF4-FFF2-40B4-BE49-F238E27FC236}">
                <a16:creationId xmlns:a16="http://schemas.microsoft.com/office/drawing/2014/main" id="{2FD92B5A-E8FB-CDC5-BC75-13C090C9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55" y="1841389"/>
            <a:ext cx="1098234" cy="776772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" name="Picture 112">
            <a:hlinkClick r:id="" action="ppaction://noaction">
              <a:snd r:embed="rId9" name="T3_W6_3.4.wav"/>
            </a:hlinkClick>
            <a:extLst>
              <a:ext uri="{FF2B5EF4-FFF2-40B4-BE49-F238E27FC236}">
                <a16:creationId xmlns:a16="http://schemas.microsoft.com/office/drawing/2014/main" id="{8D640564-11FC-24D6-4DF3-2569BB8F28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54" y="4777667"/>
            <a:ext cx="658964" cy="750065"/>
          </a:xfrm>
          <a:prstGeom prst="rect">
            <a:avLst/>
          </a:prstGeom>
        </p:spPr>
      </p:pic>
      <p:pic>
        <p:nvPicPr>
          <p:cNvPr id="4098" name="Picture 2" descr="Gráficos vectoriales gratis de Galleta">
            <a:hlinkClick r:id="" action="ppaction://noaction">
              <a:snd r:embed="rId11" name="T3_W6_3.2.wav"/>
            </a:hlinkClick>
            <a:extLst>
              <a:ext uri="{FF2B5EF4-FFF2-40B4-BE49-F238E27FC236}">
                <a16:creationId xmlns:a16="http://schemas.microsoft.com/office/drawing/2014/main" id="{76BCD263-D7B4-882A-DA24-9EF1A69B4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8" y="1689943"/>
            <a:ext cx="857296" cy="8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5445DA9-913E-052A-B840-B40D5EB087B5}"/>
              </a:ext>
            </a:extLst>
          </p:cNvPr>
          <p:cNvGrpSpPr/>
          <p:nvPr/>
        </p:nvGrpSpPr>
        <p:grpSpPr>
          <a:xfrm>
            <a:off x="6334152" y="3120406"/>
            <a:ext cx="681434" cy="968481"/>
            <a:chOff x="4914900" y="1809750"/>
            <a:chExt cx="2362200" cy="3238500"/>
          </a:xfrm>
        </p:grpSpPr>
        <p:pic>
          <p:nvPicPr>
            <p:cNvPr id="4100" name="Picture 4" descr="Gráficos vectoriales gratis de Boy scout">
              <a:hlinkClick r:id="" action="ppaction://noaction">
                <a:snd r:embed="rId13" name="T3_W6_3.11.wav"/>
              </a:hlinkClick>
              <a:extLst>
                <a:ext uri="{FF2B5EF4-FFF2-40B4-BE49-F238E27FC236}">
                  <a16:creationId xmlns:a16="http://schemas.microsoft.com/office/drawing/2014/main" id="{70A5945F-D4C9-358D-1002-32E976EBD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1809750"/>
              <a:ext cx="236220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75014378-4915-964F-2B44-8C261288E401}"/>
                </a:ext>
              </a:extLst>
            </p:cNvPr>
            <p:cNvSpPr/>
            <p:nvPr/>
          </p:nvSpPr>
          <p:spPr>
            <a:xfrm>
              <a:off x="6115961" y="1908537"/>
              <a:ext cx="882255" cy="61361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06" name="Picture 10" descr="Comer, Comiendo, Essen Nahrung, Comida">
            <a:hlinkClick r:id="" action="ppaction://noaction">
              <a:snd r:embed="rId15" name="T3_W6_3.3.wav"/>
            </a:hlinkClick>
            <a:extLst>
              <a:ext uri="{FF2B5EF4-FFF2-40B4-BE49-F238E27FC236}">
                <a16:creationId xmlns:a16="http://schemas.microsoft.com/office/drawing/2014/main" id="{8FFB2821-23AF-58C1-76F4-17711ACA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6" y="3354133"/>
            <a:ext cx="873323" cy="72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amburguesa Con Queso, Carne, Bollo">
            <a:hlinkClick r:id="" action="ppaction://noaction">
              <a:snd r:embed="rId17" name="T3_W6_3.7.wav"/>
            </a:hlinkClick>
            <a:extLst>
              <a:ext uri="{FF2B5EF4-FFF2-40B4-BE49-F238E27FC236}">
                <a16:creationId xmlns:a16="http://schemas.microsoft.com/office/drawing/2014/main" id="{3301AE3B-1A87-EF97-6071-45EADB6E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95" y="3254526"/>
            <a:ext cx="923473" cy="87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Gráficos vectoriales gratis de Caldera">
            <a:hlinkClick r:id="" action="ppaction://noaction">
              <a:snd r:embed="rId19" name="T3_W6_3.14.wav"/>
            </a:hlinkClick>
            <a:extLst>
              <a:ext uri="{FF2B5EF4-FFF2-40B4-BE49-F238E27FC236}">
                <a16:creationId xmlns:a16="http://schemas.microsoft.com/office/drawing/2014/main" id="{484B6E86-E13F-9185-E95B-EB487B350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266" y="3101536"/>
            <a:ext cx="1085842" cy="101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Equals 113">
            <a:extLst>
              <a:ext uri="{FF2B5EF4-FFF2-40B4-BE49-F238E27FC236}">
                <a16:creationId xmlns:a16="http://schemas.microsoft.com/office/drawing/2014/main" id="{53DA632F-96BC-172E-717A-492701327921}"/>
              </a:ext>
            </a:extLst>
          </p:cNvPr>
          <p:cNvSpPr/>
          <p:nvPr/>
        </p:nvSpPr>
        <p:spPr>
          <a:xfrm>
            <a:off x="6270681" y="4817721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3" name="Callout: Down Arrow 70">
            <a:extLst>
              <a:ext uri="{FF2B5EF4-FFF2-40B4-BE49-F238E27FC236}">
                <a16:creationId xmlns:a16="http://schemas.microsoft.com/office/drawing/2014/main" id="{07E146CA-FB7C-5D02-B69A-CE1AB4D609AA}"/>
              </a:ext>
            </a:extLst>
          </p:cNvPr>
          <p:cNvSpPr/>
          <p:nvPr/>
        </p:nvSpPr>
        <p:spPr>
          <a:xfrm>
            <a:off x="106377" y="1566288"/>
            <a:ext cx="1456247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ga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lleta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[biscuit]</a:t>
            </a:r>
          </a:p>
        </p:txBody>
      </p:sp>
      <p:sp>
        <p:nvSpPr>
          <p:cNvPr id="75" name="Callout: Down Arrow 70">
            <a:extLst>
              <a:ext uri="{FF2B5EF4-FFF2-40B4-BE49-F238E27FC236}">
                <a16:creationId xmlns:a16="http://schemas.microsoft.com/office/drawing/2014/main" id="{2A840123-3D52-650F-68FE-5ED0C20EA1B3}"/>
              </a:ext>
            </a:extLst>
          </p:cNvPr>
          <p:cNvSpPr/>
          <p:nvPr/>
        </p:nvSpPr>
        <p:spPr>
          <a:xfrm>
            <a:off x="100950" y="3098901"/>
            <a:ext cx="1456247" cy="1481567"/>
          </a:xfrm>
          <a:prstGeom prst="downArrowCallou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gui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sante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[pea]</a:t>
            </a:r>
          </a:p>
        </p:txBody>
      </p:sp>
      <p:sp>
        <p:nvSpPr>
          <p:cNvPr id="41" name="Callout: Down Arrow 70">
            <a:extLst>
              <a:ext uri="{FF2B5EF4-FFF2-40B4-BE49-F238E27FC236}">
                <a16:creationId xmlns:a16="http://schemas.microsoft.com/office/drawing/2014/main" id="{5930B098-7815-772B-4820-DE447F90DC0D}"/>
              </a:ext>
            </a:extLst>
          </p:cNvPr>
          <p:cNvSpPr/>
          <p:nvPr/>
        </p:nvSpPr>
        <p:spPr>
          <a:xfrm rot="16200000">
            <a:off x="3144876" y="1449786"/>
            <a:ext cx="1507363" cy="175447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la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[lake]</a:t>
            </a:r>
          </a:p>
        </p:txBody>
      </p:sp>
      <p:sp>
        <p:nvSpPr>
          <p:cNvPr id="43" name="Callout: Down Arrow 70">
            <a:extLst>
              <a:ext uri="{FF2B5EF4-FFF2-40B4-BE49-F238E27FC236}">
                <a16:creationId xmlns:a16="http://schemas.microsoft.com/office/drawing/2014/main" id="{E086F52A-A193-795D-E152-2AA9DA606E12}"/>
              </a:ext>
            </a:extLst>
          </p:cNvPr>
          <p:cNvSpPr/>
          <p:nvPr/>
        </p:nvSpPr>
        <p:spPr>
          <a:xfrm>
            <a:off x="5971836" y="1583875"/>
            <a:ext cx="1469229" cy="1659115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jue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go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[game]</a:t>
            </a:r>
          </a:p>
        </p:txBody>
      </p:sp>
      <p:sp>
        <p:nvSpPr>
          <p:cNvPr id="44" name="Callout: Down Arrow 70">
            <a:extLst>
              <a:ext uri="{FF2B5EF4-FFF2-40B4-BE49-F238E27FC236}">
                <a16:creationId xmlns:a16="http://schemas.microsoft.com/office/drawing/2014/main" id="{EDD3697E-B8B9-EED1-B58D-2A97FB108250}"/>
              </a:ext>
            </a:extLst>
          </p:cNvPr>
          <p:cNvSpPr/>
          <p:nvPr/>
        </p:nvSpPr>
        <p:spPr>
          <a:xfrm>
            <a:off x="5962501" y="3100066"/>
            <a:ext cx="1491298" cy="148156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se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guir</a:t>
            </a:r>
            <a:r>
              <a:rPr lang="en-GB" sz="16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[to continue]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41BD06-DF4D-495E-759A-9498E29B235A}"/>
              </a:ext>
            </a:extLst>
          </p:cNvPr>
          <p:cNvGrpSpPr/>
          <p:nvPr/>
        </p:nvGrpSpPr>
        <p:grpSpPr>
          <a:xfrm>
            <a:off x="2900722" y="3065441"/>
            <a:ext cx="1711816" cy="1481567"/>
            <a:chOff x="3470704" y="2171343"/>
            <a:chExt cx="1711816" cy="1481567"/>
          </a:xfrm>
        </p:grpSpPr>
        <p:sp>
          <p:nvSpPr>
            <p:cNvPr id="59" name="Callout: Down Arrow 70">
              <a:extLst>
                <a:ext uri="{FF2B5EF4-FFF2-40B4-BE49-F238E27FC236}">
                  <a16:creationId xmlns:a16="http://schemas.microsoft.com/office/drawing/2014/main" id="{932D0BB1-2C2D-47EC-AD41-0977041789B4}"/>
                </a:ext>
              </a:extLst>
            </p:cNvPr>
            <p:cNvSpPr/>
            <p:nvPr/>
          </p:nvSpPr>
          <p:spPr>
            <a:xfrm rot="10800000">
              <a:off x="3578788" y="2171343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D49404D-5F39-1F5D-1AC5-5818549E73AC}"/>
                </a:ext>
              </a:extLst>
            </p:cNvPr>
            <p:cNvSpPr txBox="1"/>
            <p:nvPr/>
          </p:nvSpPr>
          <p:spPr>
            <a:xfrm>
              <a:off x="3470704" y="2821641"/>
              <a:ext cx="1711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hambur</a:t>
              </a:r>
              <a:r>
                <a:rPr lang="es-ES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uesa</a:t>
              </a:r>
            </a:p>
            <a:p>
              <a:pPr algn="ctr"/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16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hamburguer</a:t>
              </a:r>
              <a:r>
                <a:rPr lang="es-ES" sz="16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0E55350-2148-0687-5633-3A72BE8DB684}"/>
              </a:ext>
            </a:extLst>
          </p:cNvPr>
          <p:cNvGrpSpPr/>
          <p:nvPr/>
        </p:nvGrpSpPr>
        <p:grpSpPr>
          <a:xfrm>
            <a:off x="8930709" y="3065440"/>
            <a:ext cx="1469229" cy="1481567"/>
            <a:chOff x="3733692" y="6861232"/>
            <a:chExt cx="1456247" cy="1481567"/>
          </a:xfrm>
        </p:grpSpPr>
        <p:sp>
          <p:nvSpPr>
            <p:cNvPr id="72" name="Callout: Down Arrow 70">
              <a:extLst>
                <a:ext uri="{FF2B5EF4-FFF2-40B4-BE49-F238E27FC236}">
                  <a16:creationId xmlns:a16="http://schemas.microsoft.com/office/drawing/2014/main" id="{DD6B53A9-C103-853E-FCDF-968AC143C61D}"/>
                </a:ext>
              </a:extLst>
            </p:cNvPr>
            <p:cNvSpPr/>
            <p:nvPr/>
          </p:nvSpPr>
          <p:spPr>
            <a:xfrm rot="10800000">
              <a:off x="3733692" y="6861232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E382BF-B681-DBE5-6755-B484D0762EC6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uiso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stew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729C13-8DCC-1D0B-3F7E-3A50E4C023D3}"/>
              </a:ext>
            </a:extLst>
          </p:cNvPr>
          <p:cNvGrpSpPr/>
          <p:nvPr/>
        </p:nvGrpSpPr>
        <p:grpSpPr>
          <a:xfrm>
            <a:off x="5979006" y="4556305"/>
            <a:ext cx="1748830" cy="1481569"/>
            <a:chOff x="6029733" y="5315261"/>
            <a:chExt cx="1481567" cy="1456247"/>
          </a:xfrm>
        </p:grpSpPr>
        <p:sp>
          <p:nvSpPr>
            <p:cNvPr id="45" name="Callout: Down Arrow 70">
              <a:extLst>
                <a:ext uri="{FF2B5EF4-FFF2-40B4-BE49-F238E27FC236}">
                  <a16:creationId xmlns:a16="http://schemas.microsoft.com/office/drawing/2014/main" id="{063E31AB-C57A-D89E-86E4-3602A8A3CECE}"/>
                </a:ext>
              </a:extLst>
            </p:cNvPr>
            <p:cNvSpPr/>
            <p:nvPr/>
          </p:nvSpPr>
          <p:spPr>
            <a:xfrm rot="16200000">
              <a:off x="6042393" y="5302601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534007-11F9-5D09-5C25-BE80CDA57D61}"/>
                </a:ext>
              </a:extLst>
            </p:cNvPr>
            <p:cNvSpPr txBox="1"/>
            <p:nvPr/>
          </p:nvSpPr>
          <p:spPr>
            <a:xfrm rot="16200000">
              <a:off x="6134707" y="5532083"/>
              <a:ext cx="738664" cy="919585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 i</a:t>
              </a:r>
              <a:r>
                <a:rPr lang="en-GB" sz="1800" b="1" dirty="0" err="1">
                  <a:solidFill>
                    <a:srgbClr val="002060"/>
                  </a:solidFill>
                  <a:latin typeface="Century Gothic" panose="020F0302020204030204"/>
                </a:rPr>
                <a:t>g</a:t>
              </a:r>
              <a:r>
                <a:rPr lang="en-GB" sz="1800" dirty="0" err="1">
                  <a:solidFill>
                    <a:srgbClr val="002060"/>
                  </a:solidFill>
                  <a:latin typeface="Century Gothic" panose="020F0302020204030204"/>
                </a:rPr>
                <a:t>ual</a:t>
              </a:r>
              <a:endPara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equa</a:t>
              </a:r>
              <a:r>
                <a:rPr lang="en-GB" sz="1800" dirty="0">
                  <a:solidFill>
                    <a:srgbClr val="002060"/>
                  </a:solidFill>
                  <a:latin typeface="Century Gothic" panose="020F0302020204030204"/>
                </a:rPr>
                <a:t>l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</p:grpSp>
      <p:pic>
        <p:nvPicPr>
          <p:cNvPr id="6" name="Picture 5">
            <a:hlinkClick r:id="" action="ppaction://noaction">
              <a:snd r:embed="rId21" name="T3_W6_3.6.wav"/>
            </a:hlinkClick>
            <a:extLst>
              <a:ext uri="{FF2B5EF4-FFF2-40B4-BE49-F238E27FC236}">
                <a16:creationId xmlns:a16="http://schemas.microsoft.com/office/drawing/2014/main" id="{87FF8C6D-8F84-632F-45C1-3CC02CA5D3E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35086" y="4963334"/>
            <a:ext cx="923473" cy="586608"/>
          </a:xfrm>
          <a:prstGeom prst="rect">
            <a:avLst/>
          </a:prstGeom>
        </p:spPr>
      </p:pic>
      <p:pic>
        <p:nvPicPr>
          <p:cNvPr id="1026" name="Picture 2" descr="Organizer, Datebook, Diary, Agenda">
            <a:hlinkClick r:id="" action="ppaction://noaction">
              <a:snd r:embed="rId23" name="T3_W6_3.12.wav"/>
            </a:hlinkClick>
            <a:extLst>
              <a:ext uri="{FF2B5EF4-FFF2-40B4-BE49-F238E27FC236}">
                <a16:creationId xmlns:a16="http://schemas.microsoft.com/office/drawing/2014/main" id="{5F63692D-E6F1-B2C8-CFE8-E54C977E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48" y="4837444"/>
            <a:ext cx="914401" cy="76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lasses, Frequency, Glasses Frame, Lens">
            <a:hlinkClick r:id="" action="ppaction://noaction">
              <a:snd r:embed="rId25" name="T3_W6_3.9.wav"/>
            </a:hlinkClick>
            <a:extLst>
              <a:ext uri="{FF2B5EF4-FFF2-40B4-BE49-F238E27FC236}">
                <a16:creationId xmlns:a16="http://schemas.microsoft.com/office/drawing/2014/main" id="{1BD560CB-4686-ED5F-FB1B-D4924784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83" y="1753568"/>
            <a:ext cx="1468378" cy="7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llout: Down Arrow 70">
            <a:extLst>
              <a:ext uri="{FF2B5EF4-FFF2-40B4-BE49-F238E27FC236}">
                <a16:creationId xmlns:a16="http://schemas.microsoft.com/office/drawing/2014/main" id="{54C22E78-E36B-F14D-C91B-70581C0287F9}"/>
              </a:ext>
            </a:extLst>
          </p:cNvPr>
          <p:cNvSpPr/>
          <p:nvPr/>
        </p:nvSpPr>
        <p:spPr>
          <a:xfrm rot="16200000">
            <a:off x="261923" y="4392169"/>
            <a:ext cx="1481568" cy="1809841"/>
          </a:xfrm>
          <a:prstGeom prst="downArrowCallout">
            <a:avLst>
              <a:gd name="adj1" fmla="val 29125"/>
              <a:gd name="adj2" fmla="val 26142"/>
              <a:gd name="adj3" fmla="val 25000"/>
              <a:gd name="adj4" fmla="val 6898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melos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[twins]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Callout: Down Arrow 70">
            <a:extLst>
              <a:ext uri="{FF2B5EF4-FFF2-40B4-BE49-F238E27FC236}">
                <a16:creationId xmlns:a16="http://schemas.microsoft.com/office/drawing/2014/main" id="{35E40036-4105-6D57-E2BA-29CBFB018B91}"/>
              </a:ext>
            </a:extLst>
          </p:cNvPr>
          <p:cNvSpPr/>
          <p:nvPr/>
        </p:nvSpPr>
        <p:spPr>
          <a:xfrm rot="16200000">
            <a:off x="4583301" y="1497260"/>
            <a:ext cx="1481565" cy="1654797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6497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ga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fas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[</a:t>
            </a:r>
            <a:r>
              <a:rPr lang="en-GB" dirty="0">
                <a:solidFill>
                  <a:srgbClr val="002060"/>
                </a:solidFill>
                <a:latin typeface="Century Gothic" panose="020F0302020204030204"/>
              </a:rPr>
              <a:t>glasses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</a:rPr>
              <a:t>]</a:t>
            </a:r>
          </a:p>
        </p:txBody>
      </p:sp>
      <p:pic>
        <p:nvPicPr>
          <p:cNvPr id="8" name="Picture 20" descr="Free vector graphics of Examination">
            <a:hlinkClick r:id="" action="ppaction://noaction">
              <a:snd r:embed="rId27" name="T3_W6_3.5.wav"/>
            </a:hlinkClick>
            <a:extLst>
              <a:ext uri="{FF2B5EF4-FFF2-40B4-BE49-F238E27FC236}">
                <a16:creationId xmlns:a16="http://schemas.microsoft.com/office/drawing/2014/main" id="{EA77F048-AD4A-CEAA-8763-3B1B5EB6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50" y="4858688"/>
            <a:ext cx="753390" cy="73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Free vector graphics of Spellcheck">
            <a:extLst>
              <a:ext uri="{FF2B5EF4-FFF2-40B4-BE49-F238E27FC236}">
                <a16:creationId xmlns:a16="http://schemas.microsoft.com/office/drawing/2014/main" id="{1DEC2301-1A56-122C-7B39-A7822EC81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55" y="4817126"/>
            <a:ext cx="441547" cy="44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llout: Down Arrow 70">
            <a:extLst>
              <a:ext uri="{FF2B5EF4-FFF2-40B4-BE49-F238E27FC236}">
                <a16:creationId xmlns:a16="http://schemas.microsoft.com/office/drawing/2014/main" id="{3A00AB10-F464-A590-1080-3633B48B9316}"/>
              </a:ext>
            </a:extLst>
          </p:cNvPr>
          <p:cNvSpPr/>
          <p:nvPr/>
        </p:nvSpPr>
        <p:spPr>
          <a:xfrm rot="16200000">
            <a:off x="1733542" y="4392081"/>
            <a:ext cx="1463095" cy="1795800"/>
          </a:xfrm>
          <a:prstGeom prst="downArrowCallout">
            <a:avLst>
              <a:gd name="adj1" fmla="val 25000"/>
              <a:gd name="adj2" fmla="val 26142"/>
              <a:gd name="adj3" fmla="val 25000"/>
              <a:gd name="adj4" fmla="val 7225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corre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gi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r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to correct]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AB5905-5BDD-020F-36BB-AE7F0F5504EC}"/>
              </a:ext>
            </a:extLst>
          </p:cNvPr>
          <p:cNvGrpSpPr/>
          <p:nvPr/>
        </p:nvGrpSpPr>
        <p:grpSpPr>
          <a:xfrm>
            <a:off x="3021318" y="4369596"/>
            <a:ext cx="1482704" cy="1658900"/>
            <a:chOff x="3710799" y="6903138"/>
            <a:chExt cx="1456247" cy="1223490"/>
          </a:xfrm>
        </p:grpSpPr>
        <p:sp>
          <p:nvSpPr>
            <p:cNvPr id="39" name="Callout: Down Arrow 70">
              <a:extLst>
                <a:ext uri="{FF2B5EF4-FFF2-40B4-BE49-F238E27FC236}">
                  <a16:creationId xmlns:a16="http://schemas.microsoft.com/office/drawing/2014/main" id="{EDE7C91E-43D4-3373-B483-06D8351A067E}"/>
                </a:ext>
              </a:extLst>
            </p:cNvPr>
            <p:cNvSpPr/>
            <p:nvPr/>
          </p:nvSpPr>
          <p:spPr>
            <a:xfrm rot="10800000">
              <a:off x="3710799" y="6903138"/>
              <a:ext cx="1456247" cy="1223490"/>
            </a:xfrm>
            <a:prstGeom prst="downArrowCallout">
              <a:avLst>
                <a:gd name="adj1" fmla="val 27148"/>
                <a:gd name="adj2" fmla="val 26142"/>
                <a:gd name="adj3" fmla="val 25000"/>
                <a:gd name="adj4" fmla="val 71196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000CD2C-B123-099B-91FB-E82CCD5C911A}"/>
                </a:ext>
              </a:extLst>
            </p:cNvPr>
            <p:cNvSpPr txBox="1"/>
            <p:nvPr/>
          </p:nvSpPr>
          <p:spPr>
            <a:xfrm>
              <a:off x="3770493" y="7486822"/>
              <a:ext cx="1379501" cy="53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nte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people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pic>
        <p:nvPicPr>
          <p:cNvPr id="10" name="Picture 8" descr="Finish, Icon, Line, End, Race, Final">
            <a:extLst>
              <a:ext uri="{FF2B5EF4-FFF2-40B4-BE49-F238E27FC236}">
                <a16:creationId xmlns:a16="http://schemas.microsoft.com/office/drawing/2014/main" id="{3DA22506-A5BC-12DC-3E24-763173103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81" y="2131453"/>
            <a:ext cx="866524" cy="72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" action="ppaction://noaction">
              <a:snd r:embed="rId31" name="T3_W6_3.13.wav"/>
            </a:hlinkClick>
            <a:extLst>
              <a:ext uri="{FF2B5EF4-FFF2-40B4-BE49-F238E27FC236}">
                <a16:creationId xmlns:a16="http://schemas.microsoft.com/office/drawing/2014/main" id="{73E846B8-032B-4124-92A9-64BFD9638E3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909519" y="4723915"/>
            <a:ext cx="1469229" cy="803817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D774EC5A-4290-125A-E6D3-DCD4815BEB54}"/>
              </a:ext>
            </a:extLst>
          </p:cNvPr>
          <p:cNvGrpSpPr/>
          <p:nvPr/>
        </p:nvGrpSpPr>
        <p:grpSpPr>
          <a:xfrm>
            <a:off x="7463266" y="4564621"/>
            <a:ext cx="1834016" cy="1468016"/>
            <a:chOff x="1843156" y="5162876"/>
            <a:chExt cx="1834016" cy="1456247"/>
          </a:xfrm>
        </p:grpSpPr>
        <p:sp>
          <p:nvSpPr>
            <p:cNvPr id="65" name="Callout: Down Arrow 70">
              <a:extLst>
                <a:ext uri="{FF2B5EF4-FFF2-40B4-BE49-F238E27FC236}">
                  <a16:creationId xmlns:a16="http://schemas.microsoft.com/office/drawing/2014/main" id="{554BB341-7323-FB5A-C974-EE7C843ADC04}"/>
                </a:ext>
              </a:extLst>
            </p:cNvPr>
            <p:cNvSpPr/>
            <p:nvPr/>
          </p:nvSpPr>
          <p:spPr>
            <a:xfrm rot="16200000">
              <a:off x="2032040" y="4973992"/>
              <a:ext cx="1456247" cy="1834016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7130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6B85530-789A-BD2A-E106-61CC27505FF5}"/>
                </a:ext>
              </a:extLst>
            </p:cNvPr>
            <p:cNvSpPr txBox="1"/>
            <p:nvPr/>
          </p:nvSpPr>
          <p:spPr>
            <a:xfrm rot="5400000">
              <a:off x="1910348" y="5390745"/>
              <a:ext cx="1107996" cy="11385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</a:t>
              </a:r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ge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nda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diary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8BD010-F332-EB4B-5A99-8C4800FE389F}"/>
              </a:ext>
            </a:extLst>
          </p:cNvPr>
          <p:cNvGrpSpPr/>
          <p:nvPr/>
        </p:nvGrpSpPr>
        <p:grpSpPr>
          <a:xfrm>
            <a:off x="8916009" y="4504367"/>
            <a:ext cx="1456247" cy="1533508"/>
            <a:chOff x="3710799" y="6860318"/>
            <a:chExt cx="1456247" cy="1481567"/>
          </a:xfrm>
        </p:grpSpPr>
        <p:sp>
          <p:nvSpPr>
            <p:cNvPr id="68" name="Callout: Down Arrow 70">
              <a:extLst>
                <a:ext uri="{FF2B5EF4-FFF2-40B4-BE49-F238E27FC236}">
                  <a16:creationId xmlns:a16="http://schemas.microsoft.com/office/drawing/2014/main" id="{714BAFDA-6A60-B013-8A0D-0354D248A59A}"/>
                </a:ext>
              </a:extLst>
            </p:cNvPr>
            <p:cNvSpPr/>
            <p:nvPr/>
          </p:nvSpPr>
          <p:spPr>
            <a:xfrm rot="10800000">
              <a:off x="3710799" y="6860318"/>
              <a:ext cx="1456247" cy="1481567"/>
            </a:xfrm>
            <a:prstGeom prst="downArrowCallout">
              <a:avLst>
                <a:gd name="adj1" fmla="val 25000"/>
                <a:gd name="adj2" fmla="val 26142"/>
                <a:gd name="adj3" fmla="val 25000"/>
                <a:gd name="adj4" fmla="val 64977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39D2183-1D2E-3B20-9AFA-B3CAB2955620}"/>
                </a:ext>
              </a:extLst>
            </p:cNvPr>
            <p:cNvSpPr txBox="1"/>
            <p:nvPr/>
          </p:nvSpPr>
          <p:spPr>
            <a:xfrm>
              <a:off x="3946858" y="7492355"/>
              <a:ext cx="11237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g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uerra</a:t>
              </a:r>
            </a:p>
            <a:p>
              <a:pPr algn="ctr"/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</a:t>
              </a:r>
              <a:r>
                <a:rPr lang="es-ES" sz="20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war</a:t>
              </a:r>
              <a:r>
                <a:rPr lang="es-ES" sz="20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1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9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4" dur="59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75" grpId="0" animBg="1"/>
      <p:bldP spid="41" grpId="0" animBg="1"/>
      <p:bldP spid="43" grpId="0" animBg="1"/>
      <p:bldP spid="44" grpId="0" animBg="1"/>
      <p:bldP spid="37" grpId="0" animBg="1"/>
      <p:bldP spid="42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25FA4F54-0FDD-4244-B325-E07F5BDA1E18}"/>
              </a:ext>
            </a:extLst>
          </p:cNvPr>
          <p:cNvSpPr/>
          <p:nvPr/>
        </p:nvSpPr>
        <p:spPr>
          <a:xfrm>
            <a:off x="1121531" y="329592"/>
            <a:ext cx="483435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bien.</a:t>
            </a:r>
          </a:p>
        </p:txBody>
      </p: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2" y="191901"/>
            <a:ext cx="914400" cy="9144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0DD6F6A-A3F8-4171-84CE-593228C059E5}"/>
              </a:ext>
            </a:extLst>
          </p:cNvPr>
          <p:cNvSpPr txBox="1"/>
          <p:nvPr/>
        </p:nvSpPr>
        <p:spPr>
          <a:xfrm>
            <a:off x="103941" y="1964610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persona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4D5390-475B-4207-9774-FE0544EE6EEF}"/>
              </a:ext>
            </a:extLst>
          </p:cNvPr>
          <p:cNvSpPr txBox="1"/>
          <p:nvPr/>
        </p:nvSpPr>
        <p:spPr>
          <a:xfrm>
            <a:off x="5373270" y="2576651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dinero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22D60CE-8769-4CAA-BDBE-53FB53E3EA8D}"/>
              </a:ext>
            </a:extLst>
          </p:cNvPr>
          <p:cNvSpPr txBox="1"/>
          <p:nvPr/>
        </p:nvSpPr>
        <p:spPr>
          <a:xfrm>
            <a:off x="2329147" y="2598750"/>
            <a:ext cx="2915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gente</a:t>
            </a:r>
          </a:p>
        </p:txBody>
      </p:sp>
      <p:pic>
        <p:nvPicPr>
          <p:cNvPr id="1026" name="Picture 2" descr="Male, Man, Stick Figure, Symbol">
            <a:extLst>
              <a:ext uri="{FF2B5EF4-FFF2-40B4-BE49-F238E27FC236}">
                <a16:creationId xmlns:a16="http://schemas.microsoft.com/office/drawing/2014/main" id="{CDC27872-7F08-5684-94AA-A03A0445D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9" y="2598750"/>
            <a:ext cx="1124862" cy="224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8C4FC0-7A53-ECE7-CAF1-AB87058B7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3756" y="3171147"/>
            <a:ext cx="2525957" cy="1604538"/>
          </a:xfrm>
          <a:prstGeom prst="rect">
            <a:avLst/>
          </a:prstGeom>
        </p:spPr>
      </p:pic>
      <p:pic>
        <p:nvPicPr>
          <p:cNvPr id="1028" name="Picture 4" descr="Free Euro Bank Notes photo and picture">
            <a:extLst>
              <a:ext uri="{FF2B5EF4-FFF2-40B4-BE49-F238E27FC236}">
                <a16:creationId xmlns:a16="http://schemas.microsoft.com/office/drawing/2014/main" id="{7903277F-B298-A5F7-1A75-AF579ED3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48" y="3254258"/>
            <a:ext cx="2027437" cy="152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ADE10E-B8EF-66C5-9B00-525D49AF683F}"/>
              </a:ext>
            </a:extLst>
          </p:cNvPr>
          <p:cNvSpPr txBox="1"/>
          <p:nvPr/>
        </p:nvSpPr>
        <p:spPr>
          <a:xfrm>
            <a:off x="8332034" y="1964610"/>
            <a:ext cx="2419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Road, Street, People, Urban, Town">
            <a:extLst>
              <a:ext uri="{FF2B5EF4-FFF2-40B4-BE49-F238E27FC236}">
                <a16:creationId xmlns:a16="http://schemas.microsoft.com/office/drawing/2014/main" id="{EA556202-D7D8-C90E-91E2-8F6489ECD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496" y="2487830"/>
            <a:ext cx="2379495" cy="238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0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9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3_W6_5.1.wav"/>
                </a:hlinkClick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  <a:hlinkClick r:id="" action="ppaction://noaction">
                <a:snd r:embed="rId3" name="T3_W6_5.1.wav"/>
              </a:hlinkClick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6" descr="Gráficos vectoriales gratis de Paisaje">
            <a:extLst>
              <a:ext uri="{FF2B5EF4-FFF2-40B4-BE49-F238E27FC236}">
                <a16:creationId xmlns:a16="http://schemas.microsoft.com/office/drawing/2014/main" id="{FFC49EA5-42FE-C6E6-7382-A38B96D7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603" y="4145309"/>
            <a:ext cx="2123629" cy="151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ree vector graphics of Beach">
            <a:extLst>
              <a:ext uri="{FF2B5EF4-FFF2-40B4-BE49-F238E27FC236}">
                <a16:creationId xmlns:a16="http://schemas.microsoft.com/office/drawing/2014/main" id="{17763971-3F04-BE51-9E95-4E6462DE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30" y="2652558"/>
            <a:ext cx="1758727" cy="14408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05A44990-52E4-F52C-376D-003BE65F4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76" y="1178369"/>
            <a:ext cx="1698356" cy="11591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C2FD4D-DD45-C8C1-BFE2-6AABCB7D3937}"/>
              </a:ext>
            </a:extLst>
          </p:cNvPr>
          <p:cNvSpPr/>
          <p:nvPr/>
        </p:nvSpPr>
        <p:spPr>
          <a:xfrm>
            <a:off x="1121532" y="329592"/>
            <a:ext cx="3397888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¿Qué palabra es?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9B1B4BB2-898D-C096-1A85-39264D3D1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542" y="191901"/>
            <a:ext cx="914400" cy="914400"/>
          </a:xfrm>
          <a:prstGeom prst="rect">
            <a:avLst/>
          </a:prstGeom>
        </p:spPr>
      </p:pic>
      <p:pic>
        <p:nvPicPr>
          <p:cNvPr id="6" name="Picture 18" descr="Ciudad, Pueblo, Región, Casas, Arquitectura, Comunidad">
            <a:extLst>
              <a:ext uri="{FF2B5EF4-FFF2-40B4-BE49-F238E27FC236}">
                <a16:creationId xmlns:a16="http://schemas.microsoft.com/office/drawing/2014/main" id="{66BFECF5-2317-C4F1-A517-54621128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394" y="4002089"/>
            <a:ext cx="2230117" cy="12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ees, Forest, River, Reflection, Water">
            <a:extLst>
              <a:ext uri="{FF2B5EF4-FFF2-40B4-BE49-F238E27FC236}">
                <a16:creationId xmlns:a16="http://schemas.microsoft.com/office/drawing/2014/main" id="{B5843135-8315-EF42-F436-74BD6248D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6" y="4182693"/>
            <a:ext cx="1567734" cy="11858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sland, Tropical, Beach, Birds, Ocean">
            <a:extLst>
              <a:ext uri="{FF2B5EF4-FFF2-40B4-BE49-F238E27FC236}">
                <a16:creationId xmlns:a16="http://schemas.microsoft.com/office/drawing/2014/main" id="{F456DFDF-8ADB-A40D-4E31-B91230F3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99" y="1419719"/>
            <a:ext cx="1567734" cy="11871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assenger Car, Car, Automobile, Old">
            <a:extLst>
              <a:ext uri="{FF2B5EF4-FFF2-40B4-BE49-F238E27FC236}">
                <a16:creationId xmlns:a16="http://schemas.microsoft.com/office/drawing/2014/main" id="{5B89E279-2147-8DB7-88B8-019E1761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145" y="1166882"/>
            <a:ext cx="1737608" cy="12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1F5C51C-FC43-FF1B-717E-D92F3F3DFA06}"/>
              </a:ext>
            </a:extLst>
          </p:cNvPr>
          <p:cNvGrpSpPr/>
          <p:nvPr/>
        </p:nvGrpSpPr>
        <p:grpSpPr>
          <a:xfrm>
            <a:off x="9185443" y="3665993"/>
            <a:ext cx="1737608" cy="1811427"/>
            <a:chOff x="8484117" y="2532587"/>
            <a:chExt cx="2872683" cy="35835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641945-438E-7D3B-99F5-E7F79CE63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8432" t="-46143" r="-30403" b="-32738"/>
            <a:stretch/>
          </p:blipFill>
          <p:spPr>
            <a:xfrm>
              <a:off x="8820119" y="2877637"/>
              <a:ext cx="2536681" cy="3238500"/>
            </a:xfrm>
            <a:prstGeom prst="roundRect">
              <a:avLst/>
            </a:prstGeom>
          </p:spPr>
        </p:pic>
        <p:pic>
          <p:nvPicPr>
            <p:cNvPr id="12" name="Picture 2" descr="Edificio, Rascacielos, Horizonte, Casas">
              <a:extLst>
                <a:ext uri="{FF2B5EF4-FFF2-40B4-BE49-F238E27FC236}">
                  <a16:creationId xmlns:a16="http://schemas.microsoft.com/office/drawing/2014/main" id="{DC81BCA4-5BA8-7297-3ED0-1ECC90A39A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117" y="2532587"/>
              <a:ext cx="178117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21EF100-B766-36D6-5171-9CE8C013B5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61842" y="2160068"/>
            <a:ext cx="1876789" cy="1192174"/>
          </a:xfrm>
          <a:prstGeom prst="rect">
            <a:avLst/>
          </a:prstGeom>
        </p:spPr>
      </p:pic>
      <p:pic>
        <p:nvPicPr>
          <p:cNvPr id="15" name="Picture 6" descr="Road, Street, People, Urban, Town">
            <a:extLst>
              <a:ext uri="{FF2B5EF4-FFF2-40B4-BE49-F238E27FC236}">
                <a16:creationId xmlns:a16="http://schemas.microsoft.com/office/drawing/2014/main" id="{C959C2BC-A510-0ED9-7B60-426D12309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37" y="1975759"/>
            <a:ext cx="1628743" cy="16335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E50BEB5-1547-D510-439D-FA7E847AA194}"/>
              </a:ext>
            </a:extLst>
          </p:cNvPr>
          <p:cNvSpPr txBox="1"/>
          <p:nvPr/>
        </p:nvSpPr>
        <p:spPr>
          <a:xfrm>
            <a:off x="12700" y="5761350"/>
            <a:ext cx="12192000" cy="954107"/>
          </a:xfrm>
          <a:prstGeom prst="rect">
            <a:avLst/>
          </a:prstGeom>
          <a:solidFill>
            <a:srgbClr val="FFEFFF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  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tráfico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  la gente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edificio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bosque		la playa		la ciudad		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75D365-8DA3-2272-3426-3C23CD3D25CC}"/>
              </a:ext>
            </a:extLst>
          </p:cNvPr>
          <p:cNvSpPr/>
          <p:nvPr/>
        </p:nvSpPr>
        <p:spPr>
          <a:xfrm>
            <a:off x="232880" y="101161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1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EB06A42-79F7-3BEF-109A-6B40F585E776}"/>
              </a:ext>
            </a:extLst>
          </p:cNvPr>
          <p:cNvSpPr/>
          <p:nvPr/>
        </p:nvSpPr>
        <p:spPr>
          <a:xfrm>
            <a:off x="3614441" y="171879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2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36D106-B330-F375-72B6-465A827DD5A7}"/>
              </a:ext>
            </a:extLst>
          </p:cNvPr>
          <p:cNvSpPr/>
          <p:nvPr/>
        </p:nvSpPr>
        <p:spPr>
          <a:xfrm>
            <a:off x="180294" y="342900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5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DA7D0A-ED7E-D3AD-613F-EB0277EA92CF}"/>
              </a:ext>
            </a:extLst>
          </p:cNvPr>
          <p:cNvSpPr/>
          <p:nvPr/>
        </p:nvSpPr>
        <p:spPr>
          <a:xfrm>
            <a:off x="6162341" y="148260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3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9ED35F1-C61E-7FA6-EFBB-E4159CE77EF4}"/>
              </a:ext>
            </a:extLst>
          </p:cNvPr>
          <p:cNvSpPr/>
          <p:nvPr/>
        </p:nvSpPr>
        <p:spPr>
          <a:xfrm>
            <a:off x="8257357" y="64463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4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3C59C8-46DB-40E5-3166-A510593E4803}"/>
              </a:ext>
            </a:extLst>
          </p:cNvPr>
          <p:cNvSpPr/>
          <p:nvPr/>
        </p:nvSpPr>
        <p:spPr>
          <a:xfrm>
            <a:off x="2275750" y="187254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6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D85CAA-A72A-A4E6-2BED-A6E7C08D658E}"/>
              </a:ext>
            </a:extLst>
          </p:cNvPr>
          <p:cNvSpPr/>
          <p:nvPr/>
        </p:nvSpPr>
        <p:spPr>
          <a:xfrm>
            <a:off x="3270844" y="40934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7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8B98AE-7FD5-75CF-E97B-B5DAEDC302F0}"/>
              </a:ext>
            </a:extLst>
          </p:cNvPr>
          <p:cNvSpPr/>
          <p:nvPr/>
        </p:nvSpPr>
        <p:spPr>
          <a:xfrm>
            <a:off x="6127865" y="367520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8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A1982D-EBC6-FAB4-95AE-83D312EB1B56}"/>
              </a:ext>
            </a:extLst>
          </p:cNvPr>
          <p:cNvSpPr/>
          <p:nvPr/>
        </p:nvSpPr>
        <p:spPr>
          <a:xfrm>
            <a:off x="11639493" y="1421289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9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855FCF-BB69-0CB9-297E-03DBA968BD86}"/>
              </a:ext>
            </a:extLst>
          </p:cNvPr>
          <p:cNvSpPr/>
          <p:nvPr/>
        </p:nvSpPr>
        <p:spPr>
          <a:xfrm>
            <a:off x="10119476" y="349341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38100" cmpd="sng">
                  <a:solidFill>
                    <a:srgbClr val="22A7CC"/>
                  </a:solidFill>
                  <a:prstDash val="solid"/>
                </a:ln>
                <a:solidFill>
                  <a:srgbClr val="7ED3EA"/>
                </a:solidFill>
              </a:rPr>
              <a:t>10</a:t>
            </a:r>
            <a:endParaRPr lang="en-US" sz="5400" b="1" cap="none" spc="0" dirty="0">
              <a:ln w="38100" cmpd="sng">
                <a:solidFill>
                  <a:srgbClr val="22A7CC"/>
                </a:solidFill>
                <a:prstDash val="solid"/>
              </a:ln>
              <a:solidFill>
                <a:srgbClr val="7ED3EA"/>
              </a:solidFill>
              <a:effectLst/>
            </a:endParaRPr>
          </a:p>
        </p:txBody>
      </p:sp>
      <p:pic>
        <p:nvPicPr>
          <p:cNvPr id="32" name="Picture 2" descr="Mentor Icon, Tutor Icon, Mentor, Tutor">
            <a:extLst>
              <a:ext uri="{FF2B5EF4-FFF2-40B4-BE49-F238E27FC236}">
                <a16:creationId xmlns:a16="http://schemas.microsoft.com/office/drawing/2014/main" id="{FDCF6737-1073-C6E6-E48C-075790A1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2" y="5572346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3F17091-D59B-DB67-510E-97A4A67F805C}"/>
              </a:ext>
            </a:extLst>
          </p:cNvPr>
          <p:cNvSpPr/>
          <p:nvPr/>
        </p:nvSpPr>
        <p:spPr>
          <a:xfrm>
            <a:off x="1127966" y="343890"/>
            <a:ext cx="679683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¡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Atenci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ó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n! ¿Qu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é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palabra no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est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á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? </a:t>
            </a:r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👀</a:t>
            </a:r>
            <a:endParaRPr lang="en-GB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4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muchos</a:t>
            </a: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600" b="1" i="0" u="none" strike="noStrike" cap="none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muchas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2045" y="9158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7300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[many, a lot of, lots of]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556132"/>
            <a:ext cx="11811664" cy="456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2A7CC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means </a:t>
            </a:r>
            <a:r>
              <a:rPr lang="en-GB" sz="2400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many, a lot of, lots 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867EB5-9447-483E-87C3-B13C3ADEA6BF}"/>
              </a:ext>
            </a:extLst>
          </p:cNvPr>
          <p:cNvSpPr txBox="1"/>
          <p:nvPr/>
        </p:nvSpPr>
        <p:spPr>
          <a:xfrm>
            <a:off x="190168" y="2269133"/>
            <a:ext cx="11811664" cy="85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use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plural nouns.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spelling changes to match gender and number: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B0A3072C-76C8-4D72-92C0-F344AA032D4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411" y="4975957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91E711-82D0-415E-9F36-0BF1FE6A8892}"/>
              </a:ext>
            </a:extLst>
          </p:cNvPr>
          <p:cNvSpPr txBox="1"/>
          <p:nvPr/>
        </p:nvSpPr>
        <p:spPr>
          <a:xfrm>
            <a:off x="1380663" y="4290344"/>
            <a:ext cx="4947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</a:rPr>
              <a:t>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coches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92825C-EBA8-41CB-82B5-088AD0CD2D6A}"/>
              </a:ext>
            </a:extLst>
          </p:cNvPr>
          <p:cNvSpPr txBox="1"/>
          <p:nvPr/>
        </p:nvSpPr>
        <p:spPr>
          <a:xfrm>
            <a:off x="1417010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cars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5EAC10B1-E933-4A20-864B-33D60EFFD3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0195" y="4991366"/>
            <a:ext cx="517599" cy="5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4FC1FE-0DE7-4A7B-B793-EEAB0498B60B}"/>
              </a:ext>
            </a:extLst>
          </p:cNvPr>
          <p:cNvSpPr txBox="1"/>
          <p:nvPr/>
        </p:nvSpPr>
        <p:spPr>
          <a:xfrm>
            <a:off x="7726741" y="4356149"/>
            <a:ext cx="394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much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personas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DFAFA8-8507-4C50-996A-050E4E3082B4}"/>
              </a:ext>
            </a:extLst>
          </p:cNvPr>
          <p:cNvSpPr txBox="1"/>
          <p:nvPr/>
        </p:nvSpPr>
        <p:spPr>
          <a:xfrm>
            <a:off x="7726741" y="5047118"/>
            <a:ext cx="311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many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people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C4AA2-AEF1-414E-B838-FD750CA8C1D9}"/>
              </a:ext>
            </a:extLst>
          </p:cNvPr>
          <p:cNvSpPr txBox="1"/>
          <p:nvPr/>
        </p:nvSpPr>
        <p:spPr>
          <a:xfrm>
            <a:off x="1647445" y="3616518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D9E8FE-FBD7-49CE-A17D-C9B15F942E89}"/>
              </a:ext>
            </a:extLst>
          </p:cNvPr>
          <p:cNvSpPr txBox="1"/>
          <p:nvPr/>
        </p:nvSpPr>
        <p:spPr>
          <a:xfrm>
            <a:off x="7727914" y="3638582"/>
            <a:ext cx="240462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</p:spTree>
    <p:extLst>
      <p:ext uri="{BB962C8B-B14F-4D97-AF65-F5344CB8AC3E}">
        <p14:creationId xmlns:p14="http://schemas.microsoft.com/office/powerpoint/2010/main" val="26973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1" grpId="0"/>
      <p:bldP spid="52" grpId="0"/>
      <p:bldP spid="3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1693047"/>
          <a:ext cx="8093406" cy="4912411"/>
        </p:xfrm>
        <a:graphic>
          <a:graphicData uri="http://schemas.openxmlformats.org/drawingml/2006/table">
            <a:tbl>
              <a:tblPr firstRow="1" bandRow="1"/>
              <a:tblGrid>
                <a:gridCol w="112477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58382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  <a:gridCol w="3962401">
                  <a:extLst>
                    <a:ext uri="{9D8B030D-6E8A-4147-A177-3AD203B41FA5}">
                      <a16:colId xmlns:a16="http://schemas.microsoft.com/office/drawing/2014/main" val="1144637796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muchos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5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muchas</a:t>
                      </a:r>
                      <a:endParaRPr lang="en-GB" sz="25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animales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playas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casas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ríos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personas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bosques |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iglesias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parques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5" name="7_E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34558" y="2469940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1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34559" y="313480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2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34559" y="3841387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3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46079" y="4556375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4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34557" y="5231536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0" name="7_5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34556" y="5951353"/>
            <a:ext cx="527765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4" y="244567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851" y="3154123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84" y="387168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066" y="4567944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62" y="5276232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946" y="5942962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2" name="T3_W6_7.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8" y="142615"/>
            <a:ext cx="1552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México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6F8986-1125-A363-84B6-6BE577A33693}"/>
              </a:ext>
            </a:extLst>
          </p:cNvPr>
          <p:cNvSpPr txBox="1"/>
          <p:nvPr/>
        </p:nvSpPr>
        <p:spPr>
          <a:xfrm>
            <a:off x="6767138" y="2595845"/>
            <a:ext cx="1351804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1D180BB-D212-23B7-DA1E-C811E40FC593}"/>
              </a:ext>
            </a:extLst>
          </p:cNvPr>
          <p:cNvSpPr txBox="1"/>
          <p:nvPr/>
        </p:nvSpPr>
        <p:spPr>
          <a:xfrm>
            <a:off x="6732216" y="3260657"/>
            <a:ext cx="1172879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C4CD17-AB6D-D862-5F51-4DAF5CFAC926}"/>
              </a:ext>
            </a:extLst>
          </p:cNvPr>
          <p:cNvSpPr txBox="1"/>
          <p:nvPr/>
        </p:nvSpPr>
        <p:spPr>
          <a:xfrm>
            <a:off x="5942234" y="3964586"/>
            <a:ext cx="1892005" cy="369332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2D555E-F854-A28A-E5D9-32CF916B6B0F}"/>
              </a:ext>
            </a:extLst>
          </p:cNvPr>
          <p:cNvSpPr txBox="1"/>
          <p:nvPr/>
        </p:nvSpPr>
        <p:spPr>
          <a:xfrm>
            <a:off x="4850277" y="5353665"/>
            <a:ext cx="1351803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D909D7-D8C2-5937-E6B1-E183F66E0701}"/>
              </a:ext>
            </a:extLst>
          </p:cNvPr>
          <p:cNvSpPr txBox="1"/>
          <p:nvPr/>
        </p:nvSpPr>
        <p:spPr>
          <a:xfrm>
            <a:off x="6371774" y="4683452"/>
            <a:ext cx="184876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1D595C-FB82-5B7D-2EA0-02C0A53D1CB9}"/>
              </a:ext>
            </a:extLst>
          </p:cNvPr>
          <p:cNvSpPr txBox="1"/>
          <p:nvPr/>
        </p:nvSpPr>
        <p:spPr>
          <a:xfrm>
            <a:off x="4694703" y="6060722"/>
            <a:ext cx="1401298" cy="402554"/>
          </a:xfrm>
          <a:prstGeom prst="rect">
            <a:avLst/>
          </a:prstGeom>
          <a:solidFill>
            <a:srgbClr val="92D05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Free vector graphics of Earth">
            <a:extLst>
              <a:ext uri="{FF2B5EF4-FFF2-40B4-BE49-F238E27FC236}">
                <a16:creationId xmlns:a16="http://schemas.microsoft.com/office/drawing/2014/main" id="{8D584923-B0A4-B9E8-B19E-EC28EB828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192" y="5257524"/>
            <a:ext cx="1148709" cy="11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" action="ppaction://noaction">
              <a:snd r:embed="rId14" name="T3_W6_7.10.wav"/>
            </a:hlinkClick>
            <a:extLst>
              <a:ext uri="{FF2B5EF4-FFF2-40B4-BE49-F238E27FC236}">
                <a16:creationId xmlns:a16="http://schemas.microsoft.com/office/drawing/2014/main" id="{FE1B5928-4CF7-0EE7-1A7D-3B1CE25756FB}"/>
              </a:ext>
            </a:extLst>
          </p:cNvPr>
          <p:cNvSpPr/>
          <p:nvPr/>
        </p:nvSpPr>
        <p:spPr>
          <a:xfrm>
            <a:off x="734625" y="2458643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5" name="Rectangle 54">
            <a:hlinkClick r:id="" action="ppaction://noaction">
              <a:snd r:embed="rId15" name="T3_W6_7.11.wav"/>
            </a:hlinkClick>
            <a:extLst>
              <a:ext uri="{FF2B5EF4-FFF2-40B4-BE49-F238E27FC236}">
                <a16:creationId xmlns:a16="http://schemas.microsoft.com/office/drawing/2014/main" id="{EE2B5994-28FA-C28B-F37E-D6695078FE56}"/>
              </a:ext>
            </a:extLst>
          </p:cNvPr>
          <p:cNvSpPr/>
          <p:nvPr/>
        </p:nvSpPr>
        <p:spPr>
          <a:xfrm>
            <a:off x="734626" y="312350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6" name="Rectangle 55">
            <a:hlinkClick r:id="" action="ppaction://noaction">
              <a:snd r:embed="rId16" name="T3_W6_7.12.wav"/>
            </a:hlinkClick>
            <a:extLst>
              <a:ext uri="{FF2B5EF4-FFF2-40B4-BE49-F238E27FC236}">
                <a16:creationId xmlns:a16="http://schemas.microsoft.com/office/drawing/2014/main" id="{977DCB74-DE06-9787-19EE-E09A5BAFA2BE}"/>
              </a:ext>
            </a:extLst>
          </p:cNvPr>
          <p:cNvSpPr/>
          <p:nvPr/>
        </p:nvSpPr>
        <p:spPr>
          <a:xfrm>
            <a:off x="734626" y="3830090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Rectangle 56">
            <a:hlinkClick r:id="" action="ppaction://noaction">
              <a:snd r:embed="rId17" name="T3_W6_7.13.wav"/>
            </a:hlinkClick>
            <a:extLst>
              <a:ext uri="{FF2B5EF4-FFF2-40B4-BE49-F238E27FC236}">
                <a16:creationId xmlns:a16="http://schemas.microsoft.com/office/drawing/2014/main" id="{7CCBE053-584B-D0EB-3FD5-88D91325C172}"/>
              </a:ext>
            </a:extLst>
          </p:cNvPr>
          <p:cNvSpPr/>
          <p:nvPr/>
        </p:nvSpPr>
        <p:spPr>
          <a:xfrm>
            <a:off x="746146" y="4545078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Rectangle 57">
            <a:hlinkClick r:id="" action="ppaction://noaction">
              <a:snd r:embed="rId18" name="T3_W6_7.14.wav"/>
            </a:hlinkClick>
            <a:extLst>
              <a:ext uri="{FF2B5EF4-FFF2-40B4-BE49-F238E27FC236}">
                <a16:creationId xmlns:a16="http://schemas.microsoft.com/office/drawing/2014/main" id="{CF75CEDC-366A-3A63-3061-0E3A5AA228AE}"/>
              </a:ext>
            </a:extLst>
          </p:cNvPr>
          <p:cNvSpPr/>
          <p:nvPr/>
        </p:nvSpPr>
        <p:spPr>
          <a:xfrm>
            <a:off x="734624" y="5220239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9" name="Rectangle 58">
            <a:hlinkClick r:id="" action="ppaction://noaction">
              <a:snd r:embed="rId19" name="T3_W6_7.15.wav"/>
            </a:hlinkClick>
            <a:extLst>
              <a:ext uri="{FF2B5EF4-FFF2-40B4-BE49-F238E27FC236}">
                <a16:creationId xmlns:a16="http://schemas.microsoft.com/office/drawing/2014/main" id="{ABBC69BE-1F6E-A097-1D5D-EA502C58C044}"/>
              </a:ext>
            </a:extLst>
          </p:cNvPr>
          <p:cNvSpPr/>
          <p:nvPr/>
        </p:nvSpPr>
        <p:spPr>
          <a:xfrm>
            <a:off x="734623" y="5940056"/>
            <a:ext cx="527765" cy="523220"/>
          </a:xfrm>
          <a:prstGeom prst="rect">
            <a:avLst/>
          </a:prstGeom>
          <a:solidFill>
            <a:srgbClr val="68D5C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0A91FB8D-5D3E-1FDC-6A81-5776BD30B948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40836"/>
          <a:stretch/>
        </p:blipFill>
        <p:spPr>
          <a:xfrm>
            <a:off x="11114036" y="4240880"/>
            <a:ext cx="1112481" cy="1035352"/>
          </a:xfrm>
          <a:prstGeom prst="rect">
            <a:avLst/>
          </a:prstGeom>
        </p:spPr>
      </p:pic>
      <p:sp>
        <p:nvSpPr>
          <p:cNvPr id="4" name="Speech Bubble: Rectangle with Corners Rounded 3">
            <a:hlinkClick r:id="" action="ppaction://noaction">
              <a:snd r:embed="rId21" name="T3_W6_7.2.wav"/>
            </a:hlinkClick>
            <a:extLst>
              <a:ext uri="{FF2B5EF4-FFF2-40B4-BE49-F238E27FC236}">
                <a16:creationId xmlns:a16="http://schemas.microsoft.com/office/drawing/2014/main" id="{4F28A2B3-D5F1-BFA6-A532-7C32F160B37F}"/>
              </a:ext>
            </a:extLst>
          </p:cNvPr>
          <p:cNvSpPr/>
          <p:nvPr/>
        </p:nvSpPr>
        <p:spPr>
          <a:xfrm>
            <a:off x="1102760" y="968840"/>
            <a:ext cx="579813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¿Qué hay en México?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E2103733-12F0-5596-77E6-985FA56585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4771" y="831149"/>
            <a:ext cx="914400" cy="9144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B565291-46DC-ADE6-46E9-91A4CC8BAECB}"/>
              </a:ext>
            </a:extLst>
          </p:cNvPr>
          <p:cNvSpPr/>
          <p:nvPr/>
        </p:nvSpPr>
        <p:spPr>
          <a:xfrm>
            <a:off x="7099773" y="1037279"/>
            <a:ext cx="341443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.✅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B4B80-475E-124B-9355-011EA7A3711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04701" y="120692"/>
            <a:ext cx="734921" cy="48994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3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animBg="1"/>
      <p:bldP spid="44" grpId="0" animBg="1"/>
      <p:bldP spid="45" grpId="0" animBg="1"/>
      <p:bldP spid="47" grpId="0" animBg="1"/>
      <p:bldP spid="48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2" descr="Free vector graphics of River">
            <a:extLst>
              <a:ext uri="{FF2B5EF4-FFF2-40B4-BE49-F238E27FC236}">
                <a16:creationId xmlns:a16="http://schemas.microsoft.com/office/drawing/2014/main" id="{AC42447B-A7CB-6CE8-43FB-412EBF85A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1" y="2763539"/>
            <a:ext cx="2662386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C7283AAD-2815-54CE-CC89-5094FFB0ECE4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08D49593-3531-7BE6-F1BB-31F84C38F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4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07" y="4939360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A22559C-088E-EA8F-1837-9165239BB1ED}"/>
              </a:ext>
            </a:extLst>
          </p:cNvPr>
          <p:cNvSpPr/>
          <p:nvPr/>
        </p:nvSpPr>
        <p:spPr>
          <a:xfrm>
            <a:off x="219187" y="1561782"/>
            <a:ext cx="3728699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  <p:pic>
        <p:nvPicPr>
          <p:cNvPr id="75" name="Picture 2" descr="Free vector graphics of River">
            <a:extLst>
              <a:ext uri="{FF2B5EF4-FFF2-40B4-BE49-F238E27FC236}">
                <a16:creationId xmlns:a16="http://schemas.microsoft.com/office/drawing/2014/main" id="{D593ED57-7887-0CB3-9E25-8E4A855C9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51" y="2763539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Free vector graphics of River">
            <a:extLst>
              <a:ext uri="{FF2B5EF4-FFF2-40B4-BE49-F238E27FC236}">
                <a16:creationId xmlns:a16="http://schemas.microsoft.com/office/drawing/2014/main" id="{05A2E1B2-E081-A271-5BFA-4E8C62506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1" y="3185877"/>
            <a:ext cx="2150479" cy="18170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296" y="5253293"/>
            <a:ext cx="23764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rivers</a:t>
            </a:r>
          </a:p>
        </p:txBody>
      </p:sp>
      <p:pic>
        <p:nvPicPr>
          <p:cNvPr id="78" name="Picture 2" descr="Free vector graphics of River">
            <a:extLst>
              <a:ext uri="{FF2B5EF4-FFF2-40B4-BE49-F238E27FC236}">
                <a16:creationId xmlns:a16="http://schemas.microsoft.com/office/drawing/2014/main" id="{A65301EE-4EA4-7D9D-D8D4-EE8558D3B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16" y="2877448"/>
            <a:ext cx="1440260" cy="1216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Free vector graphics of River">
            <a:extLst>
              <a:ext uri="{FF2B5EF4-FFF2-40B4-BE49-F238E27FC236}">
                <a16:creationId xmlns:a16="http://schemas.microsoft.com/office/drawing/2014/main" id="{FDDB0CB9-6610-6D21-D363-DB53DF98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10" y="3415901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vector graphics of River">
            <a:extLst>
              <a:ext uri="{FF2B5EF4-FFF2-40B4-BE49-F238E27FC236}">
                <a16:creationId xmlns:a16="http://schemas.microsoft.com/office/drawing/2014/main" id="{FDDA3235-EE92-D16C-58CD-FC2BD224A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033" y="3780420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ree vector graphics of River">
            <a:extLst>
              <a:ext uri="{FF2B5EF4-FFF2-40B4-BE49-F238E27FC236}">
                <a16:creationId xmlns:a16="http://schemas.microsoft.com/office/drawing/2014/main" id="{6F9C6AA2-C1BB-5BC3-449C-40E546190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489" y="4144939"/>
            <a:ext cx="1110550" cy="9383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 Box 11">
            <a:hlinkClick r:id="" action="ppaction://noaction">
              <a:snd r:embed="rId7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8186" y="5316939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rivers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871179" y="5806965"/>
            <a:ext cx="2225971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4332047" y="6009777"/>
            <a:ext cx="266601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8291346" y="5998286"/>
            <a:ext cx="3089287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río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884CF7-2AFF-BAF3-5879-D09A12DA1475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[1/5]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15434DE-411B-9E57-3765-70E84CEACCAA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4" name="Picture 2" descr="México, Mapa De Mexico, Icono, Logo">
            <a:extLst>
              <a:ext uri="{FF2B5EF4-FFF2-40B4-BE49-F238E27FC236}">
                <a16:creationId xmlns:a16="http://schemas.microsoft.com/office/drawing/2014/main" id="{25D13E97-809D-69D2-ADB7-89D97661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andera, Serpiente, Águila, Pájaro">
            <a:extLst>
              <a:ext uri="{FF2B5EF4-FFF2-40B4-BE49-F238E27FC236}">
                <a16:creationId xmlns:a16="http://schemas.microsoft.com/office/drawing/2014/main" id="{9D42AB0F-FA2E-1B24-3B74-C0AF7FB8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4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7" grpId="2"/>
      <p:bldP spid="77" grpId="0"/>
      <p:bldP spid="77" grpId="1"/>
      <p:bldP spid="77" grpId="2"/>
      <p:bldP spid="82" grpId="0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413" y="1212049"/>
            <a:ext cx="1354845" cy="399316"/>
          </a:xfrm>
          <a:solidFill>
            <a:srgbClr val="C5F5E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48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A7EC9301-BFBD-4ED1-BB07-443A2BDB445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7024" y="13693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10;p19">
            <a:extLst>
              <a:ext uri="{FF2B5EF4-FFF2-40B4-BE49-F238E27FC236}">
                <a16:creationId xmlns:a16="http://schemas.microsoft.com/office/drawing/2014/main" id="{27A0F0A1-2010-4A2D-A5E6-AD9007189200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Google Shape;387;p19">
            <a:extLst>
              <a:ext uri="{FF2B5EF4-FFF2-40B4-BE49-F238E27FC236}">
                <a16:creationId xmlns:a16="http://schemas.microsoft.com/office/drawing/2014/main" id="{2DEF6CA9-23B2-49CC-A550-3177F5BE6040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Google Shape;388;p19">
            <a:extLst>
              <a:ext uri="{FF2B5EF4-FFF2-40B4-BE49-F238E27FC236}">
                <a16:creationId xmlns:a16="http://schemas.microsoft.com/office/drawing/2014/main" id="{DF8A95F8-B267-4782-A2B7-7F223929008D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5" name="Google Shape;389;p19">
            <a:extLst>
              <a:ext uri="{FF2B5EF4-FFF2-40B4-BE49-F238E27FC236}">
                <a16:creationId xmlns:a16="http://schemas.microsoft.com/office/drawing/2014/main" id="{05133B8E-3C5F-43C6-A1A5-E00EC531A425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390;p19">
            <a:extLst>
              <a:ext uri="{FF2B5EF4-FFF2-40B4-BE49-F238E27FC236}">
                <a16:creationId xmlns:a16="http://schemas.microsoft.com/office/drawing/2014/main" id="{655866C2-D0F4-4E2E-9AF5-BCE0D355280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391;p19">
            <a:extLst>
              <a:ext uri="{FF2B5EF4-FFF2-40B4-BE49-F238E27FC236}">
                <a16:creationId xmlns:a16="http://schemas.microsoft.com/office/drawing/2014/main" id="{F2C11B9E-85C2-4655-82B7-AF4FA146813C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Google Shape;393;p19">
            <a:extLst>
              <a:ext uri="{FF2B5EF4-FFF2-40B4-BE49-F238E27FC236}">
                <a16:creationId xmlns:a16="http://schemas.microsoft.com/office/drawing/2014/main" id="{68EBE709-6013-4795-A17B-5C5DA9322974}"/>
              </a:ext>
            </a:extLst>
          </p:cNvPr>
          <p:cNvSpPr txBox="1"/>
          <p:nvPr/>
        </p:nvSpPr>
        <p:spPr>
          <a:xfrm>
            <a:off x="11794504" y="1649721"/>
            <a:ext cx="9573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noProof="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Arial"/>
              </a:rPr>
              <a:t>30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Arial"/>
            </a:endParaRPr>
          </a:p>
        </p:txBody>
      </p:sp>
      <p:sp>
        <p:nvSpPr>
          <p:cNvPr id="59" name="Google Shape;394;p19">
            <a:extLst>
              <a:ext uri="{FF2B5EF4-FFF2-40B4-BE49-F238E27FC236}">
                <a16:creationId xmlns:a16="http://schemas.microsoft.com/office/drawing/2014/main" id="{504ECD11-CF69-43EE-9CAD-CE5FB5F1720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0" name="Google Shape;395;p19">
            <a:extLst>
              <a:ext uri="{FF2B5EF4-FFF2-40B4-BE49-F238E27FC236}">
                <a16:creationId xmlns:a16="http://schemas.microsoft.com/office/drawing/2014/main" id="{46F4D68E-6510-4BB4-B778-9C71E1373619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F4A64BE0-59BD-29BF-DF34-3712B4EB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640" y="4826966"/>
            <a:ext cx="2753836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forest</a:t>
            </a:r>
          </a:p>
        </p:txBody>
      </p:sp>
      <p:sp>
        <p:nvSpPr>
          <p:cNvPr id="77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55033D73-BA89-87CC-03E9-01BB19AD3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8300" y="4826966"/>
            <a:ext cx="2872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two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forest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Text Box 11">
            <a:hlinkClick r:id="" action="ppaction://noaction">
              <a:snd r:embed="rId4" name="rio.wav"/>
            </a:hlinkClick>
            <a:extLst>
              <a:ext uri="{FF2B5EF4-FFF2-40B4-BE49-F238E27FC236}">
                <a16:creationId xmlns:a16="http://schemas.microsoft.com/office/drawing/2014/main" id="{9F8ADE8E-5CF1-73A1-69DB-29826BFC5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661" y="4826966"/>
            <a:ext cx="42035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many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forest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643A9E-891A-8B05-D035-51ECC9C682EC}"/>
              </a:ext>
            </a:extLst>
          </p:cNvPr>
          <p:cNvSpPr txBox="1"/>
          <p:nvPr/>
        </p:nvSpPr>
        <p:spPr>
          <a:xfrm>
            <a:off x="667556" y="5564268"/>
            <a:ext cx="2425476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3381E97-270D-47CB-6255-013F5B98FA79}"/>
              </a:ext>
            </a:extLst>
          </p:cNvPr>
          <p:cNvSpPr txBox="1"/>
          <p:nvPr/>
        </p:nvSpPr>
        <p:spPr>
          <a:xfrm>
            <a:off x="3854302" y="5564268"/>
            <a:ext cx="287208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dos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7ECB23A-55D5-BE0F-43E5-E5EE262298AF}"/>
              </a:ext>
            </a:extLst>
          </p:cNvPr>
          <p:cNvSpPr txBox="1"/>
          <p:nvPr/>
        </p:nvSpPr>
        <p:spPr>
          <a:xfrm>
            <a:off x="7487654" y="5542324"/>
            <a:ext cx="378994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</a:t>
            </a:r>
            <a:r>
              <a:rPr lang="en-GB" sz="3200" b="1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os</a:t>
            </a:r>
            <a:r>
              <a:rPr lang="en-GB" sz="3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endParaRPr lang="en-GB" sz="32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Trees, Forest, River, Reflection, Water">
            <a:extLst>
              <a:ext uri="{FF2B5EF4-FFF2-40B4-BE49-F238E27FC236}">
                <a16:creationId xmlns:a16="http://schemas.microsoft.com/office/drawing/2014/main" id="{AA48D0BD-3ECC-9436-CE23-89F8F9386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52" y="2806476"/>
            <a:ext cx="2340416" cy="17703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CC4E984-A601-B834-CD62-B114497D64A9}"/>
              </a:ext>
            </a:extLst>
          </p:cNvPr>
          <p:cNvSpPr/>
          <p:nvPr/>
        </p:nvSpPr>
        <p:spPr>
          <a:xfrm rot="10800000" flipV="1">
            <a:off x="877959" y="78629"/>
            <a:ext cx="4068806" cy="518040"/>
          </a:xfrm>
          <a:prstGeom prst="wedgeRoundRectCallout">
            <a:avLst>
              <a:gd name="adj1" fmla="val 56108"/>
              <a:gd name="adj2" fmla="val 3444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 hay en 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México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E816A275-C6DE-E2BA-20E6-56149178FD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9660" y="-50754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9CDC910-5AAC-005D-48D0-658FF1A77EA6}"/>
              </a:ext>
            </a:extLst>
          </p:cNvPr>
          <p:cNvSpPr/>
          <p:nvPr/>
        </p:nvSpPr>
        <p:spPr>
          <a:xfrm>
            <a:off x="218774" y="1371007"/>
            <a:ext cx="3635528" cy="692491"/>
          </a:xfrm>
          <a:prstGeom prst="wedgeRoundRectCallout">
            <a:avLst>
              <a:gd name="adj1" fmla="val 42685"/>
              <a:gd name="adj2" fmla="val 95064"/>
              <a:gd name="adj3" fmla="val 16667"/>
            </a:avLst>
          </a:prstGeom>
          <a:solidFill>
            <a:srgbClr val="3DBCDF"/>
          </a:solidFill>
          <a:ln>
            <a:solidFill>
              <a:srgbClr val="3DB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México hay…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DFC93C-0D76-E305-A734-418A43A219EF}"/>
              </a:ext>
            </a:extLst>
          </p:cNvPr>
          <p:cNvSpPr txBox="1"/>
          <p:nvPr/>
        </p:nvSpPr>
        <p:spPr>
          <a:xfrm>
            <a:off x="5302425" y="-73910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[2/5]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6BCD12D-D848-5CD1-9DEF-8354AAA94567}"/>
              </a:ext>
            </a:extLst>
          </p:cNvPr>
          <p:cNvSpPr/>
          <p:nvPr/>
        </p:nvSpPr>
        <p:spPr>
          <a:xfrm rot="10800000" flipV="1">
            <a:off x="1984164" y="631958"/>
            <a:ext cx="5907547" cy="571089"/>
          </a:xfrm>
          <a:prstGeom prst="wedgeRoundRectCallout">
            <a:avLst>
              <a:gd name="adj1" fmla="val -3349"/>
              <a:gd name="adj2" fmla="val -8500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tu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/a, habla 📢.</a:t>
            </a:r>
          </a:p>
        </p:txBody>
      </p:sp>
      <p:pic>
        <p:nvPicPr>
          <p:cNvPr id="12" name="Picture 2" descr="Trees, Forest, River, Reflection, Water">
            <a:extLst>
              <a:ext uri="{FF2B5EF4-FFF2-40B4-BE49-F238E27FC236}">
                <a16:creationId xmlns:a16="http://schemas.microsoft.com/office/drawing/2014/main" id="{8131809F-9492-975D-0813-63C4D4349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31" y="2361117"/>
            <a:ext cx="1824336" cy="137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ees, Forest, River, Reflection, Water">
            <a:extLst>
              <a:ext uri="{FF2B5EF4-FFF2-40B4-BE49-F238E27FC236}">
                <a16:creationId xmlns:a16="http://schemas.microsoft.com/office/drawing/2014/main" id="{75990E4A-869B-0AD5-7C3D-8E1ABC8C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921" y="3236373"/>
            <a:ext cx="1824336" cy="13799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ees, Forest, River, Reflection, Water">
            <a:extLst>
              <a:ext uri="{FF2B5EF4-FFF2-40B4-BE49-F238E27FC236}">
                <a16:creationId xmlns:a16="http://schemas.microsoft.com/office/drawing/2014/main" id="{37264EBC-9028-AD6E-1F62-91ECAAE29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088" y="2116489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Trees, Forest, River, Reflection, Water">
            <a:extLst>
              <a:ext uri="{FF2B5EF4-FFF2-40B4-BE49-F238E27FC236}">
                <a16:creationId xmlns:a16="http://schemas.microsoft.com/office/drawing/2014/main" id="{2088FEB4-BA09-C4B4-9570-38EB3F0E8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206" y="2485077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Trees, Forest, River, Reflection, Water">
            <a:extLst>
              <a:ext uri="{FF2B5EF4-FFF2-40B4-BE49-F238E27FC236}">
                <a16:creationId xmlns:a16="http://schemas.microsoft.com/office/drawing/2014/main" id="{ACFB0815-2AF2-AA06-3468-65D5F986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956" y="2989498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rees, Forest, River, Reflection, Water">
            <a:extLst>
              <a:ext uri="{FF2B5EF4-FFF2-40B4-BE49-F238E27FC236}">
                <a16:creationId xmlns:a16="http://schemas.microsoft.com/office/drawing/2014/main" id="{F64CC07C-CBF9-8E84-86DA-0D1A6E5BD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36" y="3420295"/>
            <a:ext cx="1480495" cy="11198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México, Mapa De Mexico, Icono, Logo">
            <a:extLst>
              <a:ext uri="{FF2B5EF4-FFF2-40B4-BE49-F238E27FC236}">
                <a16:creationId xmlns:a16="http://schemas.microsoft.com/office/drawing/2014/main" id="{7F5F4310-1201-D0CE-9978-ADD2BB33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750" y="269754"/>
            <a:ext cx="1218614" cy="121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Bandera, Serpiente, Águila, Pájaro">
            <a:extLst>
              <a:ext uri="{FF2B5EF4-FFF2-40B4-BE49-F238E27FC236}">
                <a16:creationId xmlns:a16="http://schemas.microsoft.com/office/drawing/2014/main" id="{05C05CAC-3733-82CD-0515-9E107431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867" y="211386"/>
            <a:ext cx="704415" cy="40252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1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30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4" grpId="0" animBg="1"/>
      <p:bldP spid="83" grpId="0" animBg="1"/>
      <p:bldP spid="84" grpId="0" animBg="1"/>
      <p:bldP spid="8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5706</TotalTime>
  <Words>1576</Words>
  <Application>Microsoft Office PowerPoint</Application>
  <PresentationFormat>Widescreen</PresentationFormat>
  <Paragraphs>284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others and I do</vt:lpstr>
      <vt:lpstr>PowerPoint Presentation</vt:lpstr>
      <vt:lpstr>vocabulario</vt:lpstr>
      <vt:lpstr>vocabulario</vt:lpstr>
      <vt:lpstr>muchos, muchas</vt:lpstr>
      <vt:lpstr>escuchar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64</cp:revision>
  <dcterms:created xsi:type="dcterms:W3CDTF">2021-09-24T10:38:38Z</dcterms:created>
  <dcterms:modified xsi:type="dcterms:W3CDTF">2023-06-05T07:17:49Z</dcterms:modified>
</cp:coreProperties>
</file>