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812" r:id="rId2"/>
    <p:sldId id="962" r:id="rId3"/>
    <p:sldId id="997" r:id="rId4"/>
    <p:sldId id="998" r:id="rId5"/>
    <p:sldId id="821" r:id="rId6"/>
    <p:sldId id="972" r:id="rId7"/>
    <p:sldId id="973" r:id="rId8"/>
    <p:sldId id="974" r:id="rId9"/>
    <p:sldId id="940" r:id="rId10"/>
    <p:sldId id="956" r:id="rId11"/>
    <p:sldId id="949" r:id="rId12"/>
    <p:sldId id="948" r:id="rId13"/>
    <p:sldId id="567" r:id="rId14"/>
    <p:sldId id="847" r:id="rId15"/>
    <p:sldId id="987" r:id="rId16"/>
    <p:sldId id="975" r:id="rId17"/>
    <p:sldId id="97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D7FF"/>
    <a:srgbClr val="FF0066"/>
    <a:srgbClr val="CCECFF"/>
    <a:srgbClr val="1D9A78"/>
    <a:srgbClr val="E6E6E6"/>
    <a:srgbClr val="B8E08C"/>
    <a:srgbClr val="9CD45E"/>
    <a:srgbClr val="2BC0C7"/>
    <a:srgbClr val="FF3399"/>
    <a:srgbClr val="C5E0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C8C970-1647-45DD-B251-D4A32A06E2A4}" v="79" dt="2023-06-01T23:17:29.5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200" autoAdjust="0"/>
    <p:restoredTop sz="49471" autoAdjust="0"/>
  </p:normalViewPr>
  <p:slideViewPr>
    <p:cSldViewPr snapToGrid="0">
      <p:cViewPr varScale="1">
        <p:scale>
          <a:sx n="52" d="100"/>
          <a:sy n="52" d="100"/>
        </p:scale>
        <p:origin x="1686" y="78"/>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85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Dawes" userId="fe899cd594ff6f3a" providerId="LiveId" clId="{39C8C970-1647-45DD-B251-D4A32A06E2A4}"/>
    <pc:docChg chg="undo custSel modSld">
      <pc:chgData name="Tom Dawes" userId="fe899cd594ff6f3a" providerId="LiveId" clId="{39C8C970-1647-45DD-B251-D4A32A06E2A4}" dt="2023-06-01T23:17:29.558" v="93"/>
      <pc:docMkLst>
        <pc:docMk/>
      </pc:docMkLst>
      <pc:sldChg chg="modAnim">
        <pc:chgData name="Tom Dawes" userId="fe899cd594ff6f3a" providerId="LiveId" clId="{39C8C970-1647-45DD-B251-D4A32A06E2A4}" dt="2023-06-01T23:04:09.484" v="26"/>
        <pc:sldMkLst>
          <pc:docMk/>
          <pc:sldMk cId="760034407" sldId="821"/>
        </pc:sldMkLst>
      </pc:sldChg>
      <pc:sldChg chg="modAnim">
        <pc:chgData name="Tom Dawes" userId="fe899cd594ff6f3a" providerId="LiveId" clId="{39C8C970-1647-45DD-B251-D4A32A06E2A4}" dt="2023-06-01T23:17:29.558" v="93"/>
        <pc:sldMkLst>
          <pc:docMk/>
          <pc:sldMk cId="4134755157" sldId="948"/>
        </pc:sldMkLst>
      </pc:sldChg>
      <pc:sldChg chg="addSp delSp modSp mod modAnim">
        <pc:chgData name="Tom Dawes" userId="fe899cd594ff6f3a" providerId="LiveId" clId="{39C8C970-1647-45DD-B251-D4A32A06E2A4}" dt="2023-06-01T23:11:15.648" v="75"/>
        <pc:sldMkLst>
          <pc:docMk/>
          <pc:sldMk cId="3432637000" sldId="956"/>
        </pc:sldMkLst>
        <pc:spChg chg="add mod">
          <ac:chgData name="Tom Dawes" userId="fe899cd594ff6f3a" providerId="LiveId" clId="{39C8C970-1647-45DD-B251-D4A32A06E2A4}" dt="2023-06-01T23:10:55.832" v="72" actId="1076"/>
          <ac:spMkLst>
            <pc:docMk/>
            <pc:sldMk cId="3432637000" sldId="956"/>
            <ac:spMk id="5" creationId="{C158909D-239E-5CB0-94B7-3C5A76BE76A9}"/>
          </ac:spMkLst>
        </pc:spChg>
        <pc:spChg chg="add mod">
          <ac:chgData name="Tom Dawes" userId="fe899cd594ff6f3a" providerId="LiveId" clId="{39C8C970-1647-45DD-B251-D4A32A06E2A4}" dt="2023-06-01T23:10:47.823" v="71" actId="20577"/>
          <ac:spMkLst>
            <pc:docMk/>
            <pc:sldMk cId="3432637000" sldId="956"/>
            <ac:spMk id="11" creationId="{BD11489E-3EDE-C9D5-B0F4-3EC5DACF9E2F}"/>
          </ac:spMkLst>
        </pc:spChg>
        <pc:spChg chg="add mod">
          <ac:chgData name="Tom Dawes" userId="fe899cd594ff6f3a" providerId="LiveId" clId="{39C8C970-1647-45DD-B251-D4A32A06E2A4}" dt="2023-06-01T23:10:27.601" v="64" actId="20577"/>
          <ac:spMkLst>
            <pc:docMk/>
            <pc:sldMk cId="3432637000" sldId="956"/>
            <ac:spMk id="12" creationId="{F6F839F0-72E6-447D-9A2D-3040EB965181}"/>
          </ac:spMkLst>
        </pc:spChg>
        <pc:spChg chg="add mod">
          <ac:chgData name="Tom Dawes" userId="fe899cd594ff6f3a" providerId="LiveId" clId="{39C8C970-1647-45DD-B251-D4A32A06E2A4}" dt="2023-06-01T23:10:19.585" v="61" actId="1038"/>
          <ac:spMkLst>
            <pc:docMk/>
            <pc:sldMk cId="3432637000" sldId="956"/>
            <ac:spMk id="19" creationId="{A6C5243E-7716-94FB-1CA2-D639BE64FE51}"/>
          </ac:spMkLst>
        </pc:spChg>
        <pc:spChg chg="add mod">
          <ac:chgData name="Tom Dawes" userId="fe899cd594ff6f3a" providerId="LiveId" clId="{39C8C970-1647-45DD-B251-D4A32A06E2A4}" dt="2023-06-01T23:09:59.164" v="55" actId="1076"/>
          <ac:spMkLst>
            <pc:docMk/>
            <pc:sldMk cId="3432637000" sldId="956"/>
            <ac:spMk id="20" creationId="{4EF97A60-248C-9184-529E-1D8507EF43CC}"/>
          </ac:spMkLst>
        </pc:spChg>
        <pc:spChg chg="add del mod">
          <ac:chgData name="Tom Dawes" userId="fe899cd594ff6f3a" providerId="LiveId" clId="{39C8C970-1647-45DD-B251-D4A32A06E2A4}" dt="2023-06-01T23:09:51.147" v="52" actId="478"/>
          <ac:spMkLst>
            <pc:docMk/>
            <pc:sldMk cId="3432637000" sldId="956"/>
            <ac:spMk id="21" creationId="{12870B1F-0064-70B1-A653-57689C7BF30F}"/>
          </ac:spMkLst>
        </pc:spChg>
      </pc:sldChg>
      <pc:sldChg chg="modSp mod modAnim">
        <pc:chgData name="Tom Dawes" userId="fe899cd594ff6f3a" providerId="LiveId" clId="{39C8C970-1647-45DD-B251-D4A32A06E2A4}" dt="2023-06-01T22:45:50.814" v="6" actId="14100"/>
        <pc:sldMkLst>
          <pc:docMk/>
          <pc:sldMk cId="93221313" sldId="962"/>
        </pc:sldMkLst>
        <pc:spChg chg="mod">
          <ac:chgData name="Tom Dawes" userId="fe899cd594ff6f3a" providerId="LiveId" clId="{39C8C970-1647-45DD-B251-D4A32A06E2A4}" dt="2023-06-01T22:45:50.814" v="6" actId="14100"/>
          <ac:spMkLst>
            <pc:docMk/>
            <pc:sldMk cId="93221313" sldId="962"/>
            <ac:spMk id="71" creationId="{A2E6F1EC-5CD9-77A0-384E-61362C06116A}"/>
          </ac:spMkLst>
        </pc:spChg>
      </pc:sldChg>
      <pc:sldChg chg="addSp delSp modSp mod">
        <pc:chgData name="Tom Dawes" userId="fe899cd594ff6f3a" providerId="LiveId" clId="{39C8C970-1647-45DD-B251-D4A32A06E2A4}" dt="2023-06-01T23:05:22.023" v="28"/>
        <pc:sldMkLst>
          <pc:docMk/>
          <pc:sldMk cId="3105575961" sldId="973"/>
        </pc:sldMkLst>
        <pc:spChg chg="add mod">
          <ac:chgData name="Tom Dawes" userId="fe899cd594ff6f3a" providerId="LiveId" clId="{39C8C970-1647-45DD-B251-D4A32A06E2A4}" dt="2023-06-01T23:05:22.023" v="28"/>
          <ac:spMkLst>
            <pc:docMk/>
            <pc:sldMk cId="3105575961" sldId="973"/>
            <ac:spMk id="11" creationId="{F485A606-0CAD-C017-AAB9-DCC23503CD69}"/>
          </ac:spMkLst>
        </pc:spChg>
        <pc:spChg chg="del">
          <ac:chgData name="Tom Dawes" userId="fe899cd594ff6f3a" providerId="LiveId" clId="{39C8C970-1647-45DD-B251-D4A32A06E2A4}" dt="2023-06-01T23:05:21.145" v="27" actId="478"/>
          <ac:spMkLst>
            <pc:docMk/>
            <pc:sldMk cId="3105575961" sldId="973"/>
            <ac:spMk id="13" creationId="{4E696EAF-9CE6-885B-6C6F-9D2DAD9D591A}"/>
          </ac:spMkLst>
        </pc:spChg>
      </pc:sldChg>
      <pc:sldChg chg="addSp delSp modSp mod">
        <pc:chgData name="Tom Dawes" userId="fe899cd594ff6f3a" providerId="LiveId" clId="{39C8C970-1647-45DD-B251-D4A32A06E2A4}" dt="2023-06-01T23:06:10.004" v="30"/>
        <pc:sldMkLst>
          <pc:docMk/>
          <pc:sldMk cId="771896280" sldId="974"/>
        </pc:sldMkLst>
        <pc:spChg chg="add mod">
          <ac:chgData name="Tom Dawes" userId="fe899cd594ff6f3a" providerId="LiveId" clId="{39C8C970-1647-45DD-B251-D4A32A06E2A4}" dt="2023-06-01T23:06:10.004" v="30"/>
          <ac:spMkLst>
            <pc:docMk/>
            <pc:sldMk cId="771896280" sldId="974"/>
            <ac:spMk id="11" creationId="{537F30FF-C2B1-7445-6189-6DF14811E84A}"/>
          </ac:spMkLst>
        </pc:spChg>
        <pc:spChg chg="del">
          <ac:chgData name="Tom Dawes" userId="fe899cd594ff6f3a" providerId="LiveId" clId="{39C8C970-1647-45DD-B251-D4A32A06E2A4}" dt="2023-06-01T23:06:09.182" v="29" actId="478"/>
          <ac:spMkLst>
            <pc:docMk/>
            <pc:sldMk cId="771896280" sldId="974"/>
            <ac:spMk id="13" creationId="{4E696EAF-9CE6-885B-6C6F-9D2DAD9D591A}"/>
          </ac:spMkLst>
        </pc:spChg>
      </pc:sldChg>
      <pc:sldChg chg="modAnim">
        <pc:chgData name="Tom Dawes" userId="fe899cd594ff6f3a" providerId="LiveId" clId="{39C8C970-1647-45DD-B251-D4A32A06E2A4}" dt="2023-06-01T22:55:05.898" v="25"/>
        <pc:sldMkLst>
          <pc:docMk/>
          <pc:sldMk cId="749494786" sldId="997"/>
        </pc:sldMkLst>
      </pc:sldChg>
    </pc:docChg>
  </pc:docChgLst>
  <pc:docChgLst>
    <pc:chgData name="Paula Vázquez-Valero" userId="3a0e46d7-2099-40af-a155-aa45b68bfff3" providerId="ADAL" clId="{98623204-7E7D-47DC-A891-3C84EC0C5D50}"/>
    <pc:docChg chg="undo custSel addSld delSld modSld sldOrd">
      <pc:chgData name="Paula Vázquez-Valero" userId="3a0e46d7-2099-40af-a155-aa45b68bfff3" providerId="ADAL" clId="{98623204-7E7D-47DC-A891-3C84EC0C5D50}" dt="2023-04-21T16:37:56.107" v="1617" actId="20577"/>
      <pc:docMkLst>
        <pc:docMk/>
      </pc:docMkLst>
      <pc:sldChg chg="add del">
        <pc:chgData name="Paula Vázquez-Valero" userId="3a0e46d7-2099-40af-a155-aa45b68bfff3" providerId="ADAL" clId="{98623204-7E7D-47DC-A891-3C84EC0C5D50}" dt="2023-04-21T15:44:37.737" v="13" actId="47"/>
        <pc:sldMkLst>
          <pc:docMk/>
          <pc:sldMk cId="0" sldId="257"/>
        </pc:sldMkLst>
      </pc:sldChg>
      <pc:sldChg chg="add del">
        <pc:chgData name="Paula Vázquez-Valero" userId="3a0e46d7-2099-40af-a155-aa45b68bfff3" providerId="ADAL" clId="{98623204-7E7D-47DC-A891-3C84EC0C5D50}" dt="2023-04-21T16:00:13.104" v="547" actId="47"/>
        <pc:sldMkLst>
          <pc:docMk/>
          <pc:sldMk cId="0" sldId="276"/>
        </pc:sldMkLst>
      </pc:sldChg>
      <pc:sldChg chg="addSp delSp modSp ord modNotesTx">
        <pc:chgData name="Paula Vázquez-Valero" userId="3a0e46d7-2099-40af-a155-aa45b68bfff3" providerId="ADAL" clId="{98623204-7E7D-47DC-A891-3C84EC0C5D50}" dt="2023-04-21T15:44:48.644" v="14"/>
        <pc:sldMkLst>
          <pc:docMk/>
          <pc:sldMk cId="0" sldId="812"/>
        </pc:sldMkLst>
        <pc:spChg chg="del">
          <ac:chgData name="Paula Vázquez-Valero" userId="3a0e46d7-2099-40af-a155-aa45b68bfff3" providerId="ADAL" clId="{98623204-7E7D-47DC-A891-3C84EC0C5D50}" dt="2023-04-21T15:44:18.753" v="8" actId="478"/>
          <ac:spMkLst>
            <pc:docMk/>
            <pc:sldMk cId="0" sldId="812"/>
            <ac:spMk id="4" creationId="{6A28633D-88AF-BC92-9C28-C50B1032ADF7}"/>
          </ac:spMkLst>
        </pc:spChg>
        <pc:spChg chg="add mod">
          <ac:chgData name="Paula Vázquez-Valero" userId="3a0e46d7-2099-40af-a155-aa45b68bfff3" providerId="ADAL" clId="{98623204-7E7D-47DC-A891-3C84EC0C5D50}" dt="2023-04-21T15:44:34.679" v="12"/>
          <ac:spMkLst>
            <pc:docMk/>
            <pc:sldMk cId="0" sldId="812"/>
            <ac:spMk id="12" creationId="{6FA34C7E-6494-D98B-682C-C323BE13910C}"/>
          </ac:spMkLst>
        </pc:spChg>
        <pc:picChg chg="del">
          <ac:chgData name="Paula Vázquez-Valero" userId="3a0e46d7-2099-40af-a155-aa45b68bfff3" providerId="ADAL" clId="{98623204-7E7D-47DC-A891-3C84EC0C5D50}" dt="2023-04-21T15:44:18.753" v="8" actId="478"/>
          <ac:picMkLst>
            <pc:docMk/>
            <pc:sldMk cId="0" sldId="812"/>
            <ac:picMk id="6" creationId="{45D0F3F0-28F0-25D8-23A2-070D56857958}"/>
          </ac:picMkLst>
        </pc:picChg>
        <pc:picChg chg="del">
          <ac:chgData name="Paula Vázquez-Valero" userId="3a0e46d7-2099-40af-a155-aa45b68bfff3" providerId="ADAL" clId="{98623204-7E7D-47DC-A891-3C84EC0C5D50}" dt="2023-04-21T15:44:18.753" v="8" actId="478"/>
          <ac:picMkLst>
            <pc:docMk/>
            <pc:sldMk cId="0" sldId="812"/>
            <ac:picMk id="7" creationId="{4267C2C2-9068-E4C8-F7C9-5DEADDE3856D}"/>
          </ac:picMkLst>
        </pc:picChg>
        <pc:picChg chg="add mod">
          <ac:chgData name="Paula Vázquez-Valero" userId="3a0e46d7-2099-40af-a155-aa45b68bfff3" providerId="ADAL" clId="{98623204-7E7D-47DC-A891-3C84EC0C5D50}" dt="2023-04-21T15:44:19.035" v="9"/>
          <ac:picMkLst>
            <pc:docMk/>
            <pc:sldMk cId="0" sldId="812"/>
            <ac:picMk id="8" creationId="{14719979-36E3-9DE1-6C9B-58CC3B3500EF}"/>
          </ac:picMkLst>
        </pc:picChg>
        <pc:picChg chg="add mod">
          <ac:chgData name="Paula Vázquez-Valero" userId="3a0e46d7-2099-40af-a155-aa45b68bfff3" providerId="ADAL" clId="{98623204-7E7D-47DC-A891-3C84EC0C5D50}" dt="2023-04-21T15:44:19.035" v="9"/>
          <ac:picMkLst>
            <pc:docMk/>
            <pc:sldMk cId="0" sldId="812"/>
            <ac:picMk id="9" creationId="{8EF19E32-76A8-8BED-CEA8-655B0BA14EB9}"/>
          </ac:picMkLst>
        </pc:picChg>
        <pc:picChg chg="add mod">
          <ac:chgData name="Paula Vázquez-Valero" userId="3a0e46d7-2099-40af-a155-aa45b68bfff3" providerId="ADAL" clId="{98623204-7E7D-47DC-A891-3C84EC0C5D50}" dt="2023-04-21T15:44:34.679" v="12"/>
          <ac:picMkLst>
            <pc:docMk/>
            <pc:sldMk cId="0" sldId="812"/>
            <ac:picMk id="10" creationId="{F803F13B-4455-C920-6251-5AD1E8C03F24}"/>
          </ac:picMkLst>
        </pc:picChg>
        <pc:picChg chg="del">
          <ac:chgData name="Paula Vázquez-Valero" userId="3a0e46d7-2099-40af-a155-aa45b68bfff3" providerId="ADAL" clId="{98623204-7E7D-47DC-A891-3C84EC0C5D50}" dt="2023-04-21T15:44:18.753" v="8" actId="478"/>
          <ac:picMkLst>
            <pc:docMk/>
            <pc:sldMk cId="0" sldId="812"/>
            <ac:picMk id="11" creationId="{49A0241E-FB6D-1C37-F3C7-39E9220284B9}"/>
          </ac:picMkLst>
        </pc:picChg>
      </pc:sldChg>
      <pc:sldChg chg="add del">
        <pc:chgData name="Paula Vázquez-Valero" userId="3a0e46d7-2099-40af-a155-aa45b68bfff3" providerId="ADAL" clId="{98623204-7E7D-47DC-A891-3C84EC0C5D50}" dt="2023-04-21T16:00:11.785" v="546" actId="2696"/>
        <pc:sldMkLst>
          <pc:docMk/>
          <pc:sldMk cId="40359976" sldId="821"/>
        </pc:sldMkLst>
      </pc:sldChg>
      <pc:sldChg chg="addSp delSp modSp add mod">
        <pc:chgData name="Paula Vázquez-Valero" userId="3a0e46d7-2099-40af-a155-aa45b68bfff3" providerId="ADAL" clId="{98623204-7E7D-47DC-A891-3C84EC0C5D50}" dt="2023-04-21T16:01:11.020" v="607"/>
        <pc:sldMkLst>
          <pc:docMk/>
          <pc:sldMk cId="760034407" sldId="821"/>
        </pc:sldMkLst>
        <pc:spChg chg="add mod">
          <ac:chgData name="Paula Vázquez-Valero" userId="3a0e46d7-2099-40af-a155-aa45b68bfff3" providerId="ADAL" clId="{98623204-7E7D-47DC-A891-3C84EC0C5D50}" dt="2023-04-21T16:01:11.020" v="607"/>
          <ac:spMkLst>
            <pc:docMk/>
            <pc:sldMk cId="760034407" sldId="821"/>
            <ac:spMk id="14" creationId="{D042FD68-3F5A-7669-47B9-C2E1E678723F}"/>
          </ac:spMkLst>
        </pc:spChg>
        <pc:spChg chg="del">
          <ac:chgData name="Paula Vázquez-Valero" userId="3a0e46d7-2099-40af-a155-aa45b68bfff3" providerId="ADAL" clId="{98623204-7E7D-47DC-A891-3C84EC0C5D50}" dt="2023-04-21T16:01:10.379" v="606" actId="478"/>
          <ac:spMkLst>
            <pc:docMk/>
            <pc:sldMk cId="760034407" sldId="821"/>
            <ac:spMk id="26" creationId="{E683BCB6-77D3-4EC0-A203-669D8F746CAE}"/>
          </ac:spMkLst>
        </pc:spChg>
      </pc:sldChg>
      <pc:sldChg chg="addSp delSp modSp del mod modAnim">
        <pc:chgData name="Paula Vázquez-Valero" userId="3a0e46d7-2099-40af-a155-aa45b68bfff3" providerId="ADAL" clId="{98623204-7E7D-47DC-A891-3C84EC0C5D50}" dt="2023-04-21T16:00:20.716" v="548" actId="47"/>
        <pc:sldMkLst>
          <pc:docMk/>
          <pc:sldMk cId="2953813762" sldId="931"/>
        </pc:sldMkLst>
        <pc:spChg chg="add del">
          <ac:chgData name="Paula Vázquez-Valero" userId="3a0e46d7-2099-40af-a155-aa45b68bfff3" providerId="ADAL" clId="{98623204-7E7D-47DC-A891-3C84EC0C5D50}" dt="2023-04-21T15:45:36.264" v="23" actId="21"/>
          <ac:spMkLst>
            <pc:docMk/>
            <pc:sldMk cId="2953813762" sldId="931"/>
            <ac:spMk id="2" creationId="{3BED60B0-FDC1-4F98-8EEA-0AF91BDA82EE}"/>
          </ac:spMkLst>
        </pc:spChg>
        <pc:spChg chg="add del mod">
          <ac:chgData name="Paula Vázquez-Valero" userId="3a0e46d7-2099-40af-a155-aa45b68bfff3" providerId="ADAL" clId="{98623204-7E7D-47DC-A891-3C84EC0C5D50}" dt="2023-04-21T15:45:17.346" v="19" actId="478"/>
          <ac:spMkLst>
            <pc:docMk/>
            <pc:sldMk cId="2953813762" sldId="931"/>
            <ac:spMk id="3" creationId="{A7F76E2F-C137-F22E-FBDE-04E1A6F33B26}"/>
          </ac:spMkLst>
        </pc:spChg>
        <pc:spChg chg="add del mod">
          <ac:chgData name="Paula Vázquez-Valero" userId="3a0e46d7-2099-40af-a155-aa45b68bfff3" providerId="ADAL" clId="{98623204-7E7D-47DC-A891-3C84EC0C5D50}" dt="2023-04-21T15:45:16.140" v="18"/>
          <ac:spMkLst>
            <pc:docMk/>
            <pc:sldMk cId="2953813762" sldId="931"/>
            <ac:spMk id="6" creationId="{373B32DA-7049-3FCB-1BBA-07DD1F06DF60}"/>
          </ac:spMkLst>
        </pc:spChg>
        <pc:spChg chg="add del mod">
          <ac:chgData name="Paula Vázquez-Valero" userId="3a0e46d7-2099-40af-a155-aa45b68bfff3" providerId="ADAL" clId="{98623204-7E7D-47DC-A891-3C84EC0C5D50}" dt="2023-04-21T15:45:16.140" v="18"/>
          <ac:spMkLst>
            <pc:docMk/>
            <pc:sldMk cId="2953813762" sldId="931"/>
            <ac:spMk id="8" creationId="{9FBDAB35-0F7C-4BF8-09F1-D5A2870944F8}"/>
          </ac:spMkLst>
        </pc:spChg>
        <pc:spChg chg="add del mod">
          <ac:chgData name="Paula Vázquez-Valero" userId="3a0e46d7-2099-40af-a155-aa45b68bfff3" providerId="ADAL" clId="{98623204-7E7D-47DC-A891-3C84EC0C5D50}" dt="2023-04-21T15:45:16.140" v="18"/>
          <ac:spMkLst>
            <pc:docMk/>
            <pc:sldMk cId="2953813762" sldId="931"/>
            <ac:spMk id="9" creationId="{D3293295-1C07-09AA-0283-EEB1BA7E7960}"/>
          </ac:spMkLst>
        </pc:spChg>
        <pc:spChg chg="add del mod">
          <ac:chgData name="Paula Vázquez-Valero" userId="3a0e46d7-2099-40af-a155-aa45b68bfff3" providerId="ADAL" clId="{98623204-7E7D-47DC-A891-3C84EC0C5D50}" dt="2023-04-21T15:45:16.140" v="18"/>
          <ac:spMkLst>
            <pc:docMk/>
            <pc:sldMk cId="2953813762" sldId="931"/>
            <ac:spMk id="10" creationId="{6F79D905-C20B-DBAA-730C-22B6C1689569}"/>
          </ac:spMkLst>
        </pc:spChg>
        <pc:spChg chg="add del mod">
          <ac:chgData name="Paula Vázquez-Valero" userId="3a0e46d7-2099-40af-a155-aa45b68bfff3" providerId="ADAL" clId="{98623204-7E7D-47DC-A891-3C84EC0C5D50}" dt="2023-04-21T15:45:16.140" v="18"/>
          <ac:spMkLst>
            <pc:docMk/>
            <pc:sldMk cId="2953813762" sldId="931"/>
            <ac:spMk id="11" creationId="{D6F31F54-4679-D39B-8B9A-91E4D7843ED8}"/>
          </ac:spMkLst>
        </pc:spChg>
        <pc:spChg chg="add del mod">
          <ac:chgData name="Paula Vázquez-Valero" userId="3a0e46d7-2099-40af-a155-aa45b68bfff3" providerId="ADAL" clId="{98623204-7E7D-47DC-A891-3C84EC0C5D50}" dt="2023-04-21T15:45:16.140" v="18"/>
          <ac:spMkLst>
            <pc:docMk/>
            <pc:sldMk cId="2953813762" sldId="931"/>
            <ac:spMk id="12" creationId="{15408BCC-715B-4CBB-C2A6-3C5F8F1EDAB5}"/>
          </ac:spMkLst>
        </pc:spChg>
        <pc:spChg chg="add del mod">
          <ac:chgData name="Paula Vázquez-Valero" userId="3a0e46d7-2099-40af-a155-aa45b68bfff3" providerId="ADAL" clId="{98623204-7E7D-47DC-A891-3C84EC0C5D50}" dt="2023-04-21T15:45:16.140" v="18"/>
          <ac:spMkLst>
            <pc:docMk/>
            <pc:sldMk cId="2953813762" sldId="931"/>
            <ac:spMk id="13" creationId="{48622F00-3407-1B6C-B8E5-271154DDB388}"/>
          </ac:spMkLst>
        </pc:spChg>
        <pc:spChg chg="add del mod">
          <ac:chgData name="Paula Vázquez-Valero" userId="3a0e46d7-2099-40af-a155-aa45b68bfff3" providerId="ADAL" clId="{98623204-7E7D-47DC-A891-3C84EC0C5D50}" dt="2023-04-21T15:45:16.140" v="18"/>
          <ac:spMkLst>
            <pc:docMk/>
            <pc:sldMk cId="2953813762" sldId="931"/>
            <ac:spMk id="14" creationId="{6F3B1522-0527-51B6-DD61-AA8E953D2103}"/>
          </ac:spMkLst>
        </pc:spChg>
        <pc:spChg chg="add del">
          <ac:chgData name="Paula Vázquez-Valero" userId="3a0e46d7-2099-40af-a155-aa45b68bfff3" providerId="ADAL" clId="{98623204-7E7D-47DC-A891-3C84EC0C5D50}" dt="2023-04-21T15:54:37.964" v="307" actId="21"/>
          <ac:spMkLst>
            <pc:docMk/>
            <pc:sldMk cId="2953813762" sldId="931"/>
            <ac:spMk id="18" creationId="{3342948F-AA8E-F713-C286-530DF77643C7}"/>
          </ac:spMkLst>
        </pc:spChg>
        <pc:spChg chg="add del mod">
          <ac:chgData name="Paula Vázquez-Valero" userId="3a0e46d7-2099-40af-a155-aa45b68bfff3" providerId="ADAL" clId="{98623204-7E7D-47DC-A891-3C84EC0C5D50}" dt="2023-04-21T15:45:16.140" v="18"/>
          <ac:spMkLst>
            <pc:docMk/>
            <pc:sldMk cId="2953813762" sldId="931"/>
            <ac:spMk id="24" creationId="{51DCD1C1-2602-5CDE-4D5A-927FD12B3F64}"/>
          </ac:spMkLst>
        </pc:spChg>
        <pc:spChg chg="add del mod">
          <ac:chgData name="Paula Vázquez-Valero" userId="3a0e46d7-2099-40af-a155-aa45b68bfff3" providerId="ADAL" clId="{98623204-7E7D-47DC-A891-3C84EC0C5D50}" dt="2023-04-21T15:45:16.140" v="18"/>
          <ac:spMkLst>
            <pc:docMk/>
            <pc:sldMk cId="2953813762" sldId="931"/>
            <ac:spMk id="25" creationId="{495A6AA6-1C11-AD24-B1C9-CE42B330823D}"/>
          </ac:spMkLst>
        </pc:spChg>
        <pc:spChg chg="add del mod">
          <ac:chgData name="Paula Vázquez-Valero" userId="3a0e46d7-2099-40af-a155-aa45b68bfff3" providerId="ADAL" clId="{98623204-7E7D-47DC-A891-3C84EC0C5D50}" dt="2023-04-21T15:45:16.140" v="18"/>
          <ac:spMkLst>
            <pc:docMk/>
            <pc:sldMk cId="2953813762" sldId="931"/>
            <ac:spMk id="26" creationId="{313E41ED-934F-0EFA-70E8-843E2ADBE79B}"/>
          </ac:spMkLst>
        </pc:spChg>
        <pc:spChg chg="add del mod">
          <ac:chgData name="Paula Vázquez-Valero" userId="3a0e46d7-2099-40af-a155-aa45b68bfff3" providerId="ADAL" clId="{98623204-7E7D-47DC-A891-3C84EC0C5D50}" dt="2023-04-21T15:45:16.140" v="18"/>
          <ac:spMkLst>
            <pc:docMk/>
            <pc:sldMk cId="2953813762" sldId="931"/>
            <ac:spMk id="27" creationId="{70378BB5-DE6E-1BD7-6A4C-C37CF2BAF19C}"/>
          </ac:spMkLst>
        </pc:spChg>
        <pc:spChg chg="add del">
          <ac:chgData name="Paula Vázquez-Valero" userId="3a0e46d7-2099-40af-a155-aa45b68bfff3" providerId="ADAL" clId="{98623204-7E7D-47DC-A891-3C84EC0C5D50}" dt="2023-04-21T15:45:17.346" v="19" actId="478"/>
          <ac:spMkLst>
            <pc:docMk/>
            <pc:sldMk cId="2953813762" sldId="931"/>
            <ac:spMk id="28" creationId="{7AC7E575-4DD1-B98A-D17A-E28AB4219991}"/>
          </ac:spMkLst>
        </pc:spChg>
        <pc:spChg chg="add del mod">
          <ac:chgData name="Paula Vázquez-Valero" userId="3a0e46d7-2099-40af-a155-aa45b68bfff3" providerId="ADAL" clId="{98623204-7E7D-47DC-A891-3C84EC0C5D50}" dt="2023-04-21T15:45:16.140" v="18"/>
          <ac:spMkLst>
            <pc:docMk/>
            <pc:sldMk cId="2953813762" sldId="931"/>
            <ac:spMk id="29" creationId="{993ABEA7-3932-D5FD-BA65-D32BCF8C98F9}"/>
          </ac:spMkLst>
        </pc:spChg>
        <pc:spChg chg="add del">
          <ac:chgData name="Paula Vázquez-Valero" userId="3a0e46d7-2099-40af-a155-aa45b68bfff3" providerId="ADAL" clId="{98623204-7E7D-47DC-A891-3C84EC0C5D50}" dt="2023-04-21T15:45:17.346" v="19" actId="478"/>
          <ac:spMkLst>
            <pc:docMk/>
            <pc:sldMk cId="2953813762" sldId="931"/>
            <ac:spMk id="30" creationId="{11B047BF-BD9D-1108-59C0-FC83D3EF495B}"/>
          </ac:spMkLst>
        </pc:spChg>
        <pc:spChg chg="add del">
          <ac:chgData name="Paula Vázquez-Valero" userId="3a0e46d7-2099-40af-a155-aa45b68bfff3" providerId="ADAL" clId="{98623204-7E7D-47DC-A891-3C84EC0C5D50}" dt="2023-04-21T15:45:17.346" v="19" actId="478"/>
          <ac:spMkLst>
            <pc:docMk/>
            <pc:sldMk cId="2953813762" sldId="931"/>
            <ac:spMk id="31" creationId="{2B4F569C-4781-8129-FD78-2FBF756D1D6B}"/>
          </ac:spMkLst>
        </pc:spChg>
        <pc:spChg chg="add del mod">
          <ac:chgData name="Paula Vázquez-Valero" userId="3a0e46d7-2099-40af-a155-aa45b68bfff3" providerId="ADAL" clId="{98623204-7E7D-47DC-A891-3C84EC0C5D50}" dt="2023-04-21T15:45:16.140" v="18"/>
          <ac:spMkLst>
            <pc:docMk/>
            <pc:sldMk cId="2953813762" sldId="931"/>
            <ac:spMk id="32" creationId="{0895EE11-E61D-B7D3-D550-266EA7D83E63}"/>
          </ac:spMkLst>
        </pc:spChg>
        <pc:spChg chg="add del mod">
          <ac:chgData name="Paula Vázquez-Valero" userId="3a0e46d7-2099-40af-a155-aa45b68bfff3" providerId="ADAL" clId="{98623204-7E7D-47DC-A891-3C84EC0C5D50}" dt="2023-04-21T15:45:16.140" v="18"/>
          <ac:spMkLst>
            <pc:docMk/>
            <pc:sldMk cId="2953813762" sldId="931"/>
            <ac:spMk id="33" creationId="{E45C1CBD-4B0E-70CF-7587-820CA6C9011E}"/>
          </ac:spMkLst>
        </pc:spChg>
        <pc:spChg chg="add del">
          <ac:chgData name="Paula Vázquez-Valero" userId="3a0e46d7-2099-40af-a155-aa45b68bfff3" providerId="ADAL" clId="{98623204-7E7D-47DC-A891-3C84EC0C5D50}" dt="2023-04-21T15:45:17.346" v="19" actId="478"/>
          <ac:spMkLst>
            <pc:docMk/>
            <pc:sldMk cId="2953813762" sldId="931"/>
            <ac:spMk id="36" creationId="{00211DC6-BF40-10B2-401E-DE6A3F1424BD}"/>
          </ac:spMkLst>
        </pc:spChg>
        <pc:spChg chg="mod">
          <ac:chgData name="Paula Vázquez-Valero" userId="3a0e46d7-2099-40af-a155-aa45b68bfff3" providerId="ADAL" clId="{98623204-7E7D-47DC-A891-3C84EC0C5D50}" dt="2023-04-21T15:45:07.166" v="17"/>
          <ac:spMkLst>
            <pc:docMk/>
            <pc:sldMk cId="2953813762" sldId="931"/>
            <ac:spMk id="37" creationId="{50829881-B78F-4EDB-8E11-EAAD6902F64B}"/>
          </ac:spMkLst>
        </pc:spChg>
        <pc:spChg chg="add del">
          <ac:chgData name="Paula Vázquez-Valero" userId="3a0e46d7-2099-40af-a155-aa45b68bfff3" providerId="ADAL" clId="{98623204-7E7D-47DC-A891-3C84EC0C5D50}" dt="2023-04-21T15:45:17.346" v="19" actId="478"/>
          <ac:spMkLst>
            <pc:docMk/>
            <pc:sldMk cId="2953813762" sldId="931"/>
            <ac:spMk id="38" creationId="{3F3E0E1C-95D6-BE2A-24D1-1D4A79BEBF0C}"/>
          </ac:spMkLst>
        </pc:spChg>
        <pc:spChg chg="add del">
          <ac:chgData name="Paula Vázquez-Valero" userId="3a0e46d7-2099-40af-a155-aa45b68bfff3" providerId="ADAL" clId="{98623204-7E7D-47DC-A891-3C84EC0C5D50}" dt="2023-04-21T15:45:17.346" v="19" actId="478"/>
          <ac:spMkLst>
            <pc:docMk/>
            <pc:sldMk cId="2953813762" sldId="931"/>
            <ac:spMk id="39" creationId="{B2D5B9F4-FF63-9B28-C8E4-C949C4888530}"/>
          </ac:spMkLst>
        </pc:spChg>
        <pc:spChg chg="add del">
          <ac:chgData name="Paula Vázquez-Valero" userId="3a0e46d7-2099-40af-a155-aa45b68bfff3" providerId="ADAL" clId="{98623204-7E7D-47DC-A891-3C84EC0C5D50}" dt="2023-04-21T15:45:17.346" v="19" actId="478"/>
          <ac:spMkLst>
            <pc:docMk/>
            <pc:sldMk cId="2953813762" sldId="931"/>
            <ac:spMk id="40" creationId="{1A0EA82C-2874-28FA-44A1-5EDAE4C31A88}"/>
          </ac:spMkLst>
        </pc:spChg>
        <pc:spChg chg="add del">
          <ac:chgData name="Paula Vázquez-Valero" userId="3a0e46d7-2099-40af-a155-aa45b68bfff3" providerId="ADAL" clId="{98623204-7E7D-47DC-A891-3C84EC0C5D50}" dt="2023-04-21T15:45:17.346" v="19" actId="478"/>
          <ac:spMkLst>
            <pc:docMk/>
            <pc:sldMk cId="2953813762" sldId="931"/>
            <ac:spMk id="41" creationId="{933B3801-2DA7-A4FD-5824-907421149277}"/>
          </ac:spMkLst>
        </pc:spChg>
        <pc:spChg chg="mod">
          <ac:chgData name="Paula Vázquez-Valero" userId="3a0e46d7-2099-40af-a155-aa45b68bfff3" providerId="ADAL" clId="{98623204-7E7D-47DC-A891-3C84EC0C5D50}" dt="2023-04-21T15:45:07.166" v="17"/>
          <ac:spMkLst>
            <pc:docMk/>
            <pc:sldMk cId="2953813762" sldId="931"/>
            <ac:spMk id="42" creationId="{4139D22D-30DE-5C0F-217F-D6F282FB74F3}"/>
          </ac:spMkLst>
        </pc:spChg>
        <pc:spChg chg="add del">
          <ac:chgData name="Paula Vázquez-Valero" userId="3a0e46d7-2099-40af-a155-aa45b68bfff3" providerId="ADAL" clId="{98623204-7E7D-47DC-A891-3C84EC0C5D50}" dt="2023-04-21T15:45:17.346" v="19" actId="478"/>
          <ac:spMkLst>
            <pc:docMk/>
            <pc:sldMk cId="2953813762" sldId="931"/>
            <ac:spMk id="44" creationId="{55103FB9-FBA3-D6BC-75B9-A4B06BA939CC}"/>
          </ac:spMkLst>
        </pc:spChg>
        <pc:spChg chg="mod">
          <ac:chgData name="Paula Vázquez-Valero" userId="3a0e46d7-2099-40af-a155-aa45b68bfff3" providerId="ADAL" clId="{98623204-7E7D-47DC-A891-3C84EC0C5D50}" dt="2023-04-21T15:45:07.166" v="17"/>
          <ac:spMkLst>
            <pc:docMk/>
            <pc:sldMk cId="2953813762" sldId="931"/>
            <ac:spMk id="45" creationId="{780DC7F9-88D4-B439-62FD-D53CE2295DE5}"/>
          </ac:spMkLst>
        </pc:spChg>
        <pc:spChg chg="mod">
          <ac:chgData name="Paula Vázquez-Valero" userId="3a0e46d7-2099-40af-a155-aa45b68bfff3" providerId="ADAL" clId="{98623204-7E7D-47DC-A891-3C84EC0C5D50}" dt="2023-04-21T15:45:07.166" v="17"/>
          <ac:spMkLst>
            <pc:docMk/>
            <pc:sldMk cId="2953813762" sldId="931"/>
            <ac:spMk id="46" creationId="{1C952815-6BEC-AE26-714D-22DA5CFF253A}"/>
          </ac:spMkLst>
        </pc:spChg>
        <pc:spChg chg="add del mod">
          <ac:chgData name="Paula Vázquez-Valero" userId="3a0e46d7-2099-40af-a155-aa45b68bfff3" providerId="ADAL" clId="{98623204-7E7D-47DC-A891-3C84EC0C5D50}" dt="2023-04-21T15:45:16.140" v="18"/>
          <ac:spMkLst>
            <pc:docMk/>
            <pc:sldMk cId="2953813762" sldId="931"/>
            <ac:spMk id="47" creationId="{4BC22295-03FA-697E-7DBF-97319CB7A3A3}"/>
          </ac:spMkLst>
        </pc:spChg>
        <pc:spChg chg="add del">
          <ac:chgData name="Paula Vázquez-Valero" userId="3a0e46d7-2099-40af-a155-aa45b68bfff3" providerId="ADAL" clId="{98623204-7E7D-47DC-A891-3C84EC0C5D50}" dt="2023-04-21T15:45:17.346" v="19" actId="478"/>
          <ac:spMkLst>
            <pc:docMk/>
            <pc:sldMk cId="2953813762" sldId="931"/>
            <ac:spMk id="48" creationId="{11266DCF-CCCE-5C6F-57D6-773658268FDE}"/>
          </ac:spMkLst>
        </pc:spChg>
        <pc:spChg chg="add del mod">
          <ac:chgData name="Paula Vázquez-Valero" userId="3a0e46d7-2099-40af-a155-aa45b68bfff3" providerId="ADAL" clId="{98623204-7E7D-47DC-A891-3C84EC0C5D50}" dt="2023-04-21T15:45:16.140" v="18"/>
          <ac:spMkLst>
            <pc:docMk/>
            <pc:sldMk cId="2953813762" sldId="931"/>
            <ac:spMk id="50" creationId="{643852CC-6B5A-67B9-65E1-8D13BEBD1A71}"/>
          </ac:spMkLst>
        </pc:spChg>
        <pc:spChg chg="add del mod">
          <ac:chgData name="Paula Vázquez-Valero" userId="3a0e46d7-2099-40af-a155-aa45b68bfff3" providerId="ADAL" clId="{98623204-7E7D-47DC-A891-3C84EC0C5D50}" dt="2023-04-21T15:45:16.140" v="18"/>
          <ac:spMkLst>
            <pc:docMk/>
            <pc:sldMk cId="2953813762" sldId="931"/>
            <ac:spMk id="51" creationId="{8B3155B8-FA95-C833-132E-12EBB1879C08}"/>
          </ac:spMkLst>
        </pc:spChg>
        <pc:spChg chg="add del mod">
          <ac:chgData name="Paula Vázquez-Valero" userId="3a0e46d7-2099-40af-a155-aa45b68bfff3" providerId="ADAL" clId="{98623204-7E7D-47DC-A891-3C84EC0C5D50}" dt="2023-04-21T15:45:16.140" v="18"/>
          <ac:spMkLst>
            <pc:docMk/>
            <pc:sldMk cId="2953813762" sldId="931"/>
            <ac:spMk id="53" creationId="{D6C0C478-E670-565F-1CC6-EB07A92971E1}"/>
          </ac:spMkLst>
        </pc:spChg>
        <pc:spChg chg="add del mod">
          <ac:chgData name="Paula Vázquez-Valero" userId="3a0e46d7-2099-40af-a155-aa45b68bfff3" providerId="ADAL" clId="{98623204-7E7D-47DC-A891-3C84EC0C5D50}" dt="2023-04-21T15:45:16.140" v="18"/>
          <ac:spMkLst>
            <pc:docMk/>
            <pc:sldMk cId="2953813762" sldId="931"/>
            <ac:spMk id="57" creationId="{535D056B-DE80-F468-0124-458E9E1399EC}"/>
          </ac:spMkLst>
        </pc:spChg>
        <pc:spChg chg="add del">
          <ac:chgData name="Paula Vázquez-Valero" userId="3a0e46d7-2099-40af-a155-aa45b68bfff3" providerId="ADAL" clId="{98623204-7E7D-47DC-A891-3C84EC0C5D50}" dt="2023-04-21T15:45:17.346" v="19" actId="478"/>
          <ac:spMkLst>
            <pc:docMk/>
            <pc:sldMk cId="2953813762" sldId="931"/>
            <ac:spMk id="59" creationId="{5AD00964-C6CA-5CEB-BAB7-CF77C9800B3B}"/>
          </ac:spMkLst>
        </pc:spChg>
        <pc:spChg chg="mod">
          <ac:chgData name="Paula Vázquez-Valero" userId="3a0e46d7-2099-40af-a155-aa45b68bfff3" providerId="ADAL" clId="{98623204-7E7D-47DC-A891-3C84EC0C5D50}" dt="2023-04-21T15:45:07.166" v="17"/>
          <ac:spMkLst>
            <pc:docMk/>
            <pc:sldMk cId="2953813762" sldId="931"/>
            <ac:spMk id="61" creationId="{9E2BD757-6639-379D-BDF6-7EAD1702E90C}"/>
          </ac:spMkLst>
        </pc:spChg>
        <pc:spChg chg="add del">
          <ac:chgData name="Paula Vázquez-Valero" userId="3a0e46d7-2099-40af-a155-aa45b68bfff3" providerId="ADAL" clId="{98623204-7E7D-47DC-A891-3C84EC0C5D50}" dt="2023-04-21T15:45:17.346" v="19" actId="478"/>
          <ac:spMkLst>
            <pc:docMk/>
            <pc:sldMk cId="2953813762" sldId="931"/>
            <ac:spMk id="62" creationId="{19AB4D70-D1DD-6AA9-B090-C20019259E10}"/>
          </ac:spMkLst>
        </pc:spChg>
        <pc:spChg chg="add del">
          <ac:chgData name="Paula Vázquez-Valero" userId="3a0e46d7-2099-40af-a155-aa45b68bfff3" providerId="ADAL" clId="{98623204-7E7D-47DC-A891-3C84EC0C5D50}" dt="2023-04-21T15:45:17.346" v="19" actId="478"/>
          <ac:spMkLst>
            <pc:docMk/>
            <pc:sldMk cId="2953813762" sldId="931"/>
            <ac:spMk id="66" creationId="{639DA545-0AE4-46CB-985C-650E27A23798}"/>
          </ac:spMkLst>
        </pc:spChg>
        <pc:spChg chg="add mod">
          <ac:chgData name="Paula Vázquez-Valero" userId="3a0e46d7-2099-40af-a155-aa45b68bfff3" providerId="ADAL" clId="{98623204-7E7D-47DC-A891-3C84EC0C5D50}" dt="2023-04-21T15:45:36.264" v="23" actId="21"/>
          <ac:spMkLst>
            <pc:docMk/>
            <pc:sldMk cId="2953813762" sldId="931"/>
            <ac:spMk id="67" creationId="{37C4441D-F5E6-B515-575A-9BBF90D8DADE}"/>
          </ac:spMkLst>
        </pc:spChg>
        <pc:spChg chg="add del">
          <ac:chgData name="Paula Vázquez-Valero" userId="3a0e46d7-2099-40af-a155-aa45b68bfff3" providerId="ADAL" clId="{98623204-7E7D-47DC-A891-3C84EC0C5D50}" dt="2023-04-21T15:45:17.346" v="19" actId="478"/>
          <ac:spMkLst>
            <pc:docMk/>
            <pc:sldMk cId="2953813762" sldId="931"/>
            <ac:spMk id="89" creationId="{9820A076-BEEA-F062-93C7-6A5D29350A6D}"/>
          </ac:spMkLst>
        </pc:spChg>
        <pc:spChg chg="add del">
          <ac:chgData name="Paula Vázquez-Valero" userId="3a0e46d7-2099-40af-a155-aa45b68bfff3" providerId="ADAL" clId="{98623204-7E7D-47DC-A891-3C84EC0C5D50}" dt="2023-04-21T15:45:17.346" v="19" actId="478"/>
          <ac:spMkLst>
            <pc:docMk/>
            <pc:sldMk cId="2953813762" sldId="931"/>
            <ac:spMk id="91" creationId="{23795B74-485A-330E-21BA-8E462152CB7C}"/>
          </ac:spMkLst>
        </pc:spChg>
        <pc:spChg chg="add del">
          <ac:chgData name="Paula Vázquez-Valero" userId="3a0e46d7-2099-40af-a155-aa45b68bfff3" providerId="ADAL" clId="{98623204-7E7D-47DC-A891-3C84EC0C5D50}" dt="2023-04-21T15:45:17.346" v="19" actId="478"/>
          <ac:spMkLst>
            <pc:docMk/>
            <pc:sldMk cId="2953813762" sldId="931"/>
            <ac:spMk id="95" creationId="{3E88662B-86E1-46B1-8FE8-208CACB01D9A}"/>
          </ac:spMkLst>
        </pc:spChg>
        <pc:spChg chg="add del">
          <ac:chgData name="Paula Vázquez-Valero" userId="3a0e46d7-2099-40af-a155-aa45b68bfff3" providerId="ADAL" clId="{98623204-7E7D-47DC-A891-3C84EC0C5D50}" dt="2023-04-21T15:45:17.346" v="19" actId="478"/>
          <ac:spMkLst>
            <pc:docMk/>
            <pc:sldMk cId="2953813762" sldId="931"/>
            <ac:spMk id="97" creationId="{13929F39-6909-A965-28A5-FB02D97CE4A7}"/>
          </ac:spMkLst>
        </pc:spChg>
        <pc:spChg chg="add del">
          <ac:chgData name="Paula Vázquez-Valero" userId="3a0e46d7-2099-40af-a155-aa45b68bfff3" providerId="ADAL" clId="{98623204-7E7D-47DC-A891-3C84EC0C5D50}" dt="2023-04-21T15:45:17.346" v="19" actId="478"/>
          <ac:spMkLst>
            <pc:docMk/>
            <pc:sldMk cId="2953813762" sldId="931"/>
            <ac:spMk id="98" creationId="{DB44B052-E0B9-4FCD-99D4-D2FB73F76AD6}"/>
          </ac:spMkLst>
        </pc:spChg>
        <pc:spChg chg="add del">
          <ac:chgData name="Paula Vázquez-Valero" userId="3a0e46d7-2099-40af-a155-aa45b68bfff3" providerId="ADAL" clId="{98623204-7E7D-47DC-A891-3C84EC0C5D50}" dt="2023-04-21T15:45:17.346" v="19" actId="478"/>
          <ac:spMkLst>
            <pc:docMk/>
            <pc:sldMk cId="2953813762" sldId="931"/>
            <ac:spMk id="99" creationId="{E4B12F0B-38E1-49B1-B408-65A3494F0BA8}"/>
          </ac:spMkLst>
        </pc:spChg>
        <pc:spChg chg="add del">
          <ac:chgData name="Paula Vázquez-Valero" userId="3a0e46d7-2099-40af-a155-aa45b68bfff3" providerId="ADAL" clId="{98623204-7E7D-47DC-A891-3C84EC0C5D50}" dt="2023-04-21T15:45:17.346" v="19" actId="478"/>
          <ac:spMkLst>
            <pc:docMk/>
            <pc:sldMk cId="2953813762" sldId="931"/>
            <ac:spMk id="100" creationId="{713FA05E-A5AC-4CFD-AD42-758F7EFA2DBB}"/>
          </ac:spMkLst>
        </pc:spChg>
        <pc:grpChg chg="add del mod">
          <ac:chgData name="Paula Vázquez-Valero" userId="3a0e46d7-2099-40af-a155-aa45b68bfff3" providerId="ADAL" clId="{98623204-7E7D-47DC-A891-3C84EC0C5D50}" dt="2023-04-21T15:45:16.140" v="18"/>
          <ac:grpSpMkLst>
            <pc:docMk/>
            <pc:sldMk cId="2953813762" sldId="931"/>
            <ac:grpSpMk id="35" creationId="{59765278-EE9A-2FF5-94D3-482E1A2B0470}"/>
          </ac:grpSpMkLst>
        </pc:grpChg>
        <pc:grpChg chg="add del mod">
          <ac:chgData name="Paula Vázquez-Valero" userId="3a0e46d7-2099-40af-a155-aa45b68bfff3" providerId="ADAL" clId="{98623204-7E7D-47DC-A891-3C84EC0C5D50}" dt="2023-04-21T15:45:16.140" v="18"/>
          <ac:grpSpMkLst>
            <pc:docMk/>
            <pc:sldMk cId="2953813762" sldId="931"/>
            <ac:grpSpMk id="43" creationId="{41310785-3567-5AA4-3F96-6CFEC24B2A10}"/>
          </ac:grpSpMkLst>
        </pc:grpChg>
        <pc:grpChg chg="add del mod">
          <ac:chgData name="Paula Vázquez-Valero" userId="3a0e46d7-2099-40af-a155-aa45b68bfff3" providerId="ADAL" clId="{98623204-7E7D-47DC-A891-3C84EC0C5D50}" dt="2023-04-21T15:45:16.140" v="18"/>
          <ac:grpSpMkLst>
            <pc:docMk/>
            <pc:sldMk cId="2953813762" sldId="931"/>
            <ac:grpSpMk id="60" creationId="{698B9325-31FF-650E-664F-2BDD31EE631B}"/>
          </ac:grpSpMkLst>
        </pc:grpChg>
        <pc:grpChg chg="add del">
          <ac:chgData name="Paula Vázquez-Valero" userId="3a0e46d7-2099-40af-a155-aa45b68bfff3" providerId="ADAL" clId="{98623204-7E7D-47DC-A891-3C84EC0C5D50}" dt="2023-04-21T15:45:17.346" v="19" actId="478"/>
          <ac:grpSpMkLst>
            <pc:docMk/>
            <pc:sldMk cId="2953813762" sldId="931"/>
            <ac:grpSpMk id="119" creationId="{48E7E039-4365-E12E-BCEF-C68DD4AC479A}"/>
          </ac:grpSpMkLst>
        </pc:grpChg>
        <pc:graphicFrameChg chg="add del">
          <ac:chgData name="Paula Vázquez-Valero" userId="3a0e46d7-2099-40af-a155-aa45b68bfff3" providerId="ADAL" clId="{98623204-7E7D-47DC-A891-3C84EC0C5D50}" dt="2023-04-21T15:45:17.346" v="19" actId="478"/>
          <ac:graphicFrameMkLst>
            <pc:docMk/>
            <pc:sldMk cId="2953813762" sldId="931"/>
            <ac:graphicFrameMk id="4" creationId="{C3266A53-787A-28F9-0802-F6516BEBB75B}"/>
          </ac:graphicFrameMkLst>
        </pc:graphicFrameChg>
        <pc:picChg chg="add del mod">
          <ac:chgData name="Paula Vázquez-Valero" userId="3a0e46d7-2099-40af-a155-aa45b68bfff3" providerId="ADAL" clId="{98623204-7E7D-47DC-A891-3C84EC0C5D50}" dt="2023-04-21T15:45:16.140" v="18"/>
          <ac:picMkLst>
            <pc:docMk/>
            <pc:sldMk cId="2953813762" sldId="931"/>
            <ac:picMk id="5" creationId="{13318072-FECF-B75C-CBFB-42C02FEAD9B4}"/>
          </ac:picMkLst>
        </pc:picChg>
        <pc:picChg chg="add del mod">
          <ac:chgData name="Paula Vázquez-Valero" userId="3a0e46d7-2099-40af-a155-aa45b68bfff3" providerId="ADAL" clId="{98623204-7E7D-47DC-A891-3C84EC0C5D50}" dt="2023-04-21T15:45:16.140" v="18"/>
          <ac:picMkLst>
            <pc:docMk/>
            <pc:sldMk cId="2953813762" sldId="931"/>
            <ac:picMk id="7" creationId="{B24CD408-A02D-E959-6EBA-8D7C67F63CF4}"/>
          </ac:picMkLst>
        </pc:picChg>
        <pc:picChg chg="add del mod">
          <ac:chgData name="Paula Vázquez-Valero" userId="3a0e46d7-2099-40af-a155-aa45b68bfff3" providerId="ADAL" clId="{98623204-7E7D-47DC-A891-3C84EC0C5D50}" dt="2023-04-21T15:45:16.140" v="18"/>
          <ac:picMkLst>
            <pc:docMk/>
            <pc:sldMk cId="2953813762" sldId="931"/>
            <ac:picMk id="15" creationId="{C1468EE2-11A0-FF75-0520-930A5643D102}"/>
          </ac:picMkLst>
        </pc:picChg>
        <pc:picChg chg="add del mod">
          <ac:chgData name="Paula Vázquez-Valero" userId="3a0e46d7-2099-40af-a155-aa45b68bfff3" providerId="ADAL" clId="{98623204-7E7D-47DC-A891-3C84EC0C5D50}" dt="2023-04-21T15:45:16.140" v="18"/>
          <ac:picMkLst>
            <pc:docMk/>
            <pc:sldMk cId="2953813762" sldId="931"/>
            <ac:picMk id="16" creationId="{F41A944F-912B-59E8-F11F-391C5E4A2922}"/>
          </ac:picMkLst>
        </pc:picChg>
        <pc:picChg chg="add del mod">
          <ac:chgData name="Paula Vázquez-Valero" userId="3a0e46d7-2099-40af-a155-aa45b68bfff3" providerId="ADAL" clId="{98623204-7E7D-47DC-A891-3C84EC0C5D50}" dt="2023-04-21T15:45:16.140" v="18"/>
          <ac:picMkLst>
            <pc:docMk/>
            <pc:sldMk cId="2953813762" sldId="931"/>
            <ac:picMk id="17" creationId="{78C5D327-C785-64FD-CA19-2A0D59C93DE7}"/>
          </ac:picMkLst>
        </pc:picChg>
        <pc:picChg chg="add del mod">
          <ac:chgData name="Paula Vázquez-Valero" userId="3a0e46d7-2099-40af-a155-aa45b68bfff3" providerId="ADAL" clId="{98623204-7E7D-47DC-A891-3C84EC0C5D50}" dt="2023-04-21T15:45:16.140" v="18"/>
          <ac:picMkLst>
            <pc:docMk/>
            <pc:sldMk cId="2953813762" sldId="931"/>
            <ac:picMk id="19" creationId="{54D76001-0329-9929-77B1-96507E9DB322}"/>
          </ac:picMkLst>
        </pc:picChg>
        <pc:picChg chg="add del">
          <ac:chgData name="Paula Vázquez-Valero" userId="3a0e46d7-2099-40af-a155-aa45b68bfff3" providerId="ADAL" clId="{98623204-7E7D-47DC-A891-3C84EC0C5D50}" dt="2023-04-21T15:54:37.964" v="307" actId="21"/>
          <ac:picMkLst>
            <pc:docMk/>
            <pc:sldMk cId="2953813762" sldId="931"/>
            <ac:picMk id="20" creationId="{442B00E6-BFBA-FCC9-D0CF-4B48D845242E}"/>
          </ac:picMkLst>
        </pc:picChg>
        <pc:picChg chg="add del mod">
          <ac:chgData name="Paula Vázquez-Valero" userId="3a0e46d7-2099-40af-a155-aa45b68bfff3" providerId="ADAL" clId="{98623204-7E7D-47DC-A891-3C84EC0C5D50}" dt="2023-04-21T15:45:16.140" v="18"/>
          <ac:picMkLst>
            <pc:docMk/>
            <pc:sldMk cId="2953813762" sldId="931"/>
            <ac:picMk id="21" creationId="{5B3B0687-9B23-C323-E80D-0DF048FDD375}"/>
          </ac:picMkLst>
        </pc:picChg>
        <pc:picChg chg="add del mod">
          <ac:chgData name="Paula Vázquez-Valero" userId="3a0e46d7-2099-40af-a155-aa45b68bfff3" providerId="ADAL" clId="{98623204-7E7D-47DC-A891-3C84EC0C5D50}" dt="2023-04-21T15:45:16.140" v="18"/>
          <ac:picMkLst>
            <pc:docMk/>
            <pc:sldMk cId="2953813762" sldId="931"/>
            <ac:picMk id="22" creationId="{AEC578F5-787B-8580-F849-431C9676108D}"/>
          </ac:picMkLst>
        </pc:picChg>
        <pc:picChg chg="add del mod">
          <ac:chgData name="Paula Vázquez-Valero" userId="3a0e46d7-2099-40af-a155-aa45b68bfff3" providerId="ADAL" clId="{98623204-7E7D-47DC-A891-3C84EC0C5D50}" dt="2023-04-21T15:45:16.140" v="18"/>
          <ac:picMkLst>
            <pc:docMk/>
            <pc:sldMk cId="2953813762" sldId="931"/>
            <ac:picMk id="23" creationId="{5D30FF4C-0DC4-57CA-4ACA-431CCEB96ECA}"/>
          </ac:picMkLst>
        </pc:picChg>
        <pc:picChg chg="add del mod">
          <ac:chgData name="Paula Vázquez-Valero" userId="3a0e46d7-2099-40af-a155-aa45b68bfff3" providerId="ADAL" clId="{98623204-7E7D-47DC-A891-3C84EC0C5D50}" dt="2023-04-21T15:45:16.140" v="18"/>
          <ac:picMkLst>
            <pc:docMk/>
            <pc:sldMk cId="2953813762" sldId="931"/>
            <ac:picMk id="34" creationId="{6B1310D0-C98F-2106-C8E5-D92F93377B58}"/>
          </ac:picMkLst>
        </pc:picChg>
        <pc:picChg chg="add del">
          <ac:chgData name="Paula Vázquez-Valero" userId="3a0e46d7-2099-40af-a155-aa45b68bfff3" providerId="ADAL" clId="{98623204-7E7D-47DC-A891-3C84EC0C5D50}" dt="2023-04-21T15:45:17.346" v="19" actId="478"/>
          <ac:picMkLst>
            <pc:docMk/>
            <pc:sldMk cId="2953813762" sldId="931"/>
            <ac:picMk id="49" creationId="{FFF4BA66-844C-597D-EFC6-02879D57864F}"/>
          </ac:picMkLst>
        </pc:picChg>
        <pc:picChg chg="add del">
          <ac:chgData name="Paula Vázquez-Valero" userId="3a0e46d7-2099-40af-a155-aa45b68bfff3" providerId="ADAL" clId="{98623204-7E7D-47DC-A891-3C84EC0C5D50}" dt="2023-04-21T15:45:17.346" v="19" actId="478"/>
          <ac:picMkLst>
            <pc:docMk/>
            <pc:sldMk cId="2953813762" sldId="931"/>
            <ac:picMk id="52" creationId="{42238875-242C-D2FE-4ED8-3B4F2B937B8E}"/>
          </ac:picMkLst>
        </pc:picChg>
        <pc:picChg chg="add del">
          <ac:chgData name="Paula Vázquez-Valero" userId="3a0e46d7-2099-40af-a155-aa45b68bfff3" providerId="ADAL" clId="{98623204-7E7D-47DC-A891-3C84EC0C5D50}" dt="2023-04-21T15:45:36.264" v="23" actId="21"/>
          <ac:picMkLst>
            <pc:docMk/>
            <pc:sldMk cId="2953813762" sldId="931"/>
            <ac:picMk id="54" creationId="{00000000-0000-0000-0000-000000000000}"/>
          </ac:picMkLst>
        </pc:picChg>
        <pc:picChg chg="add del">
          <ac:chgData name="Paula Vázquez-Valero" userId="3a0e46d7-2099-40af-a155-aa45b68bfff3" providerId="ADAL" clId="{98623204-7E7D-47DC-A891-3C84EC0C5D50}" dt="2023-04-21T15:45:17.346" v="19" actId="478"/>
          <ac:picMkLst>
            <pc:docMk/>
            <pc:sldMk cId="2953813762" sldId="931"/>
            <ac:picMk id="58" creationId="{51A197AF-4037-D30F-4C5A-9A523C60DA1A}"/>
          </ac:picMkLst>
        </pc:picChg>
        <pc:picChg chg="mod">
          <ac:chgData name="Paula Vázquez-Valero" userId="3a0e46d7-2099-40af-a155-aa45b68bfff3" providerId="ADAL" clId="{98623204-7E7D-47DC-A891-3C84EC0C5D50}" dt="2023-04-21T15:45:07.166" v="17"/>
          <ac:picMkLst>
            <pc:docMk/>
            <pc:sldMk cId="2953813762" sldId="931"/>
            <ac:picMk id="63" creationId="{BAD37F71-E37F-0307-3E70-9CABFF7D2D14}"/>
          </ac:picMkLst>
        </pc:picChg>
        <pc:picChg chg="mod">
          <ac:chgData name="Paula Vázquez-Valero" userId="3a0e46d7-2099-40af-a155-aa45b68bfff3" providerId="ADAL" clId="{98623204-7E7D-47DC-A891-3C84EC0C5D50}" dt="2023-04-21T15:45:07.166" v="17"/>
          <ac:picMkLst>
            <pc:docMk/>
            <pc:sldMk cId="2953813762" sldId="931"/>
            <ac:picMk id="64" creationId="{CBE17D4C-9F75-7AC4-E185-60C0EEC1A89D}"/>
          </ac:picMkLst>
        </pc:picChg>
        <pc:picChg chg="add del">
          <ac:chgData name="Paula Vázquez-Valero" userId="3a0e46d7-2099-40af-a155-aa45b68bfff3" providerId="ADAL" clId="{98623204-7E7D-47DC-A891-3C84EC0C5D50}" dt="2023-04-21T15:45:17.346" v="19" actId="478"/>
          <ac:picMkLst>
            <pc:docMk/>
            <pc:sldMk cId="2953813762" sldId="931"/>
            <ac:picMk id="90" creationId="{8A89F958-AF32-6BEC-0E6E-42570D2541CD}"/>
          </ac:picMkLst>
        </pc:picChg>
        <pc:picChg chg="add del">
          <ac:chgData name="Paula Vázquez-Valero" userId="3a0e46d7-2099-40af-a155-aa45b68bfff3" providerId="ADAL" clId="{98623204-7E7D-47DC-A891-3C84EC0C5D50}" dt="2023-04-21T15:45:36.264" v="23" actId="21"/>
          <ac:picMkLst>
            <pc:docMk/>
            <pc:sldMk cId="2953813762" sldId="931"/>
            <ac:picMk id="96" creationId="{2ED00E83-B309-4F34-B571-96543EB22D73}"/>
          </ac:picMkLst>
        </pc:picChg>
        <pc:picChg chg="add del">
          <ac:chgData name="Paula Vázquez-Valero" userId="3a0e46d7-2099-40af-a155-aa45b68bfff3" providerId="ADAL" clId="{98623204-7E7D-47DC-A891-3C84EC0C5D50}" dt="2023-04-21T15:45:17.346" v="19" actId="478"/>
          <ac:picMkLst>
            <pc:docMk/>
            <pc:sldMk cId="2953813762" sldId="931"/>
            <ac:picMk id="1030" creationId="{579C75C4-F109-7A92-05FF-76C0719824B5}"/>
          </ac:picMkLst>
        </pc:picChg>
        <pc:picChg chg="add del">
          <ac:chgData name="Paula Vázquez-Valero" userId="3a0e46d7-2099-40af-a155-aa45b68bfff3" providerId="ADAL" clId="{98623204-7E7D-47DC-A891-3C84EC0C5D50}" dt="2023-04-21T15:45:17.346" v="19" actId="478"/>
          <ac:picMkLst>
            <pc:docMk/>
            <pc:sldMk cId="2953813762" sldId="931"/>
            <ac:picMk id="1032" creationId="{A7BA9B8B-07E7-4315-758E-56B9E506AD5D}"/>
          </ac:picMkLst>
        </pc:picChg>
        <pc:picChg chg="add del">
          <ac:chgData name="Paula Vázquez-Valero" userId="3a0e46d7-2099-40af-a155-aa45b68bfff3" providerId="ADAL" clId="{98623204-7E7D-47DC-A891-3C84EC0C5D50}" dt="2023-04-21T15:45:17.346" v="19" actId="478"/>
          <ac:picMkLst>
            <pc:docMk/>
            <pc:sldMk cId="2953813762" sldId="931"/>
            <ac:picMk id="1034" creationId="{5B947E7D-1605-6E73-58AD-DDD034832F84}"/>
          </ac:picMkLst>
        </pc:picChg>
        <pc:picChg chg="add del">
          <ac:chgData name="Paula Vázquez-Valero" userId="3a0e46d7-2099-40af-a155-aa45b68bfff3" providerId="ADAL" clId="{98623204-7E7D-47DC-A891-3C84EC0C5D50}" dt="2023-04-21T15:45:17.346" v="19" actId="478"/>
          <ac:picMkLst>
            <pc:docMk/>
            <pc:sldMk cId="2953813762" sldId="931"/>
            <ac:picMk id="1036" creationId="{96A91216-3516-6028-07AB-720110A2A389}"/>
          </ac:picMkLst>
        </pc:picChg>
        <pc:picChg chg="add del">
          <ac:chgData name="Paula Vázquez-Valero" userId="3a0e46d7-2099-40af-a155-aa45b68bfff3" providerId="ADAL" clId="{98623204-7E7D-47DC-A891-3C84EC0C5D50}" dt="2023-04-21T15:45:17.346" v="19" actId="478"/>
          <ac:picMkLst>
            <pc:docMk/>
            <pc:sldMk cId="2953813762" sldId="931"/>
            <ac:picMk id="1038" creationId="{AA551340-975F-61CE-7E79-F5DBC96459D8}"/>
          </ac:picMkLst>
        </pc:picChg>
        <pc:picChg chg="add del">
          <ac:chgData name="Paula Vázquez-Valero" userId="3a0e46d7-2099-40af-a155-aa45b68bfff3" providerId="ADAL" clId="{98623204-7E7D-47DC-A891-3C84EC0C5D50}" dt="2023-04-21T15:45:17.346" v="19" actId="478"/>
          <ac:picMkLst>
            <pc:docMk/>
            <pc:sldMk cId="2953813762" sldId="931"/>
            <ac:picMk id="1040" creationId="{B2F57F7A-1FB0-D113-6D40-C2B411321A5F}"/>
          </ac:picMkLst>
        </pc:picChg>
        <pc:picChg chg="add del">
          <ac:chgData name="Paula Vázquez-Valero" userId="3a0e46d7-2099-40af-a155-aa45b68bfff3" providerId="ADAL" clId="{98623204-7E7D-47DC-A891-3C84EC0C5D50}" dt="2023-04-21T15:45:17.346" v="19" actId="478"/>
          <ac:picMkLst>
            <pc:docMk/>
            <pc:sldMk cId="2953813762" sldId="931"/>
            <ac:picMk id="1042" creationId="{7E348699-59BA-5E72-A538-EC191F74D975}"/>
          </ac:picMkLst>
        </pc:picChg>
        <pc:picChg chg="add del">
          <ac:chgData name="Paula Vázquez-Valero" userId="3a0e46d7-2099-40af-a155-aa45b68bfff3" providerId="ADAL" clId="{98623204-7E7D-47DC-A891-3C84EC0C5D50}" dt="2023-04-21T15:45:17.346" v="19" actId="478"/>
          <ac:picMkLst>
            <pc:docMk/>
            <pc:sldMk cId="2953813762" sldId="931"/>
            <ac:picMk id="1044" creationId="{94B4506E-A7A0-DBBB-FDB1-F0F93FD98AC3}"/>
          </ac:picMkLst>
        </pc:picChg>
        <pc:picChg chg="add del">
          <ac:chgData name="Paula Vázquez-Valero" userId="3a0e46d7-2099-40af-a155-aa45b68bfff3" providerId="ADAL" clId="{98623204-7E7D-47DC-A891-3C84EC0C5D50}" dt="2023-04-21T15:45:17.346" v="19" actId="478"/>
          <ac:picMkLst>
            <pc:docMk/>
            <pc:sldMk cId="2953813762" sldId="931"/>
            <ac:picMk id="1046" creationId="{62E04A94-6BDB-270B-176C-736BD42FB25E}"/>
          </ac:picMkLst>
        </pc:picChg>
      </pc:sldChg>
      <pc:sldChg chg="add del">
        <pc:chgData name="Paula Vázquez-Valero" userId="3a0e46d7-2099-40af-a155-aa45b68bfff3" providerId="ADAL" clId="{98623204-7E7D-47DC-A891-3C84EC0C5D50}" dt="2023-04-21T16:00:11.785" v="546" actId="2696"/>
        <pc:sldMkLst>
          <pc:docMk/>
          <pc:sldMk cId="2405794458" sldId="940"/>
        </pc:sldMkLst>
      </pc:sldChg>
      <pc:sldChg chg="addSp delSp modSp add mod">
        <pc:chgData name="Paula Vázquez-Valero" userId="3a0e46d7-2099-40af-a155-aa45b68bfff3" providerId="ADAL" clId="{98623204-7E7D-47DC-A891-3C84EC0C5D50}" dt="2023-04-21T16:00:59.030" v="599"/>
        <pc:sldMkLst>
          <pc:docMk/>
          <pc:sldMk cId="2468534117" sldId="940"/>
        </pc:sldMkLst>
        <pc:spChg chg="add mod">
          <ac:chgData name="Paula Vázquez-Valero" userId="3a0e46d7-2099-40af-a155-aa45b68bfff3" providerId="ADAL" clId="{98623204-7E7D-47DC-A891-3C84EC0C5D50}" dt="2023-04-21T16:00:59.030" v="599"/>
          <ac:spMkLst>
            <pc:docMk/>
            <pc:sldMk cId="2468534117" sldId="940"/>
            <ac:spMk id="3" creationId="{58208742-8412-18C0-F395-0BAE6125ED58}"/>
          </ac:spMkLst>
        </pc:spChg>
        <pc:spChg chg="del">
          <ac:chgData name="Paula Vázquez-Valero" userId="3a0e46d7-2099-40af-a155-aa45b68bfff3" providerId="ADAL" clId="{98623204-7E7D-47DC-A891-3C84EC0C5D50}" dt="2023-04-21T16:00:58.712" v="598" actId="478"/>
          <ac:spMkLst>
            <pc:docMk/>
            <pc:sldMk cId="2468534117" sldId="940"/>
            <ac:spMk id="35" creationId="{F41BD53F-7ABA-478A-AAAD-4B84A1C8BF38}"/>
          </ac:spMkLst>
        </pc:spChg>
      </pc:sldChg>
      <pc:sldChg chg="add del">
        <pc:chgData name="Paula Vázquez-Valero" userId="3a0e46d7-2099-40af-a155-aa45b68bfff3" providerId="ADAL" clId="{98623204-7E7D-47DC-A891-3C84EC0C5D50}" dt="2023-04-21T16:00:11.785" v="546" actId="2696"/>
        <pc:sldMkLst>
          <pc:docMk/>
          <pc:sldMk cId="3673061303" sldId="942"/>
        </pc:sldMkLst>
      </pc:sldChg>
      <pc:sldChg chg="add del">
        <pc:chgData name="Paula Vázquez-Valero" userId="3a0e46d7-2099-40af-a155-aa45b68bfff3" providerId="ADAL" clId="{98623204-7E7D-47DC-A891-3C84EC0C5D50}" dt="2023-04-21T16:00:49.752" v="594" actId="47"/>
        <pc:sldMkLst>
          <pc:docMk/>
          <pc:sldMk cId="4016309625" sldId="942"/>
        </pc:sldMkLst>
      </pc:sldChg>
      <pc:sldChg chg="add del">
        <pc:chgData name="Paula Vázquez-Valero" userId="3a0e46d7-2099-40af-a155-aa45b68bfff3" providerId="ADAL" clId="{98623204-7E7D-47DC-A891-3C84EC0C5D50}" dt="2023-04-21T16:00:11.785" v="546" actId="2696"/>
        <pc:sldMkLst>
          <pc:docMk/>
          <pc:sldMk cId="2837259947" sldId="956"/>
        </pc:sldMkLst>
      </pc:sldChg>
      <pc:sldChg chg="addSp delSp modSp add mod">
        <pc:chgData name="Paula Vázquez-Valero" userId="3a0e46d7-2099-40af-a155-aa45b68bfff3" providerId="ADAL" clId="{98623204-7E7D-47DC-A891-3C84EC0C5D50}" dt="2023-04-21T16:00:56.259" v="597"/>
        <pc:sldMkLst>
          <pc:docMk/>
          <pc:sldMk cId="3432637000" sldId="956"/>
        </pc:sldMkLst>
        <pc:spChg chg="add mod">
          <ac:chgData name="Paula Vázquez-Valero" userId="3a0e46d7-2099-40af-a155-aa45b68bfff3" providerId="ADAL" clId="{98623204-7E7D-47DC-A891-3C84EC0C5D50}" dt="2023-04-21T16:00:56.259" v="597"/>
          <ac:spMkLst>
            <pc:docMk/>
            <pc:sldMk cId="3432637000" sldId="956"/>
            <ac:spMk id="3" creationId="{CBBD9DEF-82DD-EF8D-E151-E03F6F873BD3}"/>
          </ac:spMkLst>
        </pc:spChg>
        <pc:spChg chg="del">
          <ac:chgData name="Paula Vázquez-Valero" userId="3a0e46d7-2099-40af-a155-aa45b68bfff3" providerId="ADAL" clId="{98623204-7E7D-47DC-A891-3C84EC0C5D50}" dt="2023-04-21T16:00:55.970" v="596" actId="478"/>
          <ac:spMkLst>
            <pc:docMk/>
            <pc:sldMk cId="3432637000" sldId="956"/>
            <ac:spMk id="33" creationId="{F6EBF477-5B38-42D2-8306-ABF1F35CD572}"/>
          </ac:spMkLst>
        </pc:spChg>
      </pc:sldChg>
      <pc:sldChg chg="addSp delSp modSp mod delAnim modAnim modNotesTx">
        <pc:chgData name="Paula Vázquez-Valero" userId="3a0e46d7-2099-40af-a155-aa45b68bfff3" providerId="ADAL" clId="{98623204-7E7D-47DC-A891-3C84EC0C5D50}" dt="2023-04-21T15:58:27.800" v="515" actId="20577"/>
        <pc:sldMkLst>
          <pc:docMk/>
          <pc:sldMk cId="93221313" sldId="962"/>
        </pc:sldMkLst>
        <pc:spChg chg="mod">
          <ac:chgData name="Paula Vázquez-Valero" userId="3a0e46d7-2099-40af-a155-aa45b68bfff3" providerId="ADAL" clId="{98623204-7E7D-47DC-A891-3C84EC0C5D50}" dt="2023-04-21T15:54:42.243" v="309" actId="20577"/>
          <ac:spMkLst>
            <pc:docMk/>
            <pc:sldMk cId="93221313" sldId="962"/>
            <ac:spMk id="2" creationId="{9E5D7D67-0354-4144-9687-63666CDEA2E4}"/>
          </ac:spMkLst>
        </pc:spChg>
        <pc:spChg chg="add mod">
          <ac:chgData name="Paula Vázquez-Valero" userId="3a0e46d7-2099-40af-a155-aa45b68bfff3" providerId="ADAL" clId="{98623204-7E7D-47DC-A891-3C84EC0C5D50}" dt="2023-04-21T15:46:36.668" v="40" actId="1076"/>
          <ac:spMkLst>
            <pc:docMk/>
            <pc:sldMk cId="93221313" sldId="962"/>
            <ac:spMk id="5" creationId="{68B51916-CCC3-3B69-A19F-E8759016F8EC}"/>
          </ac:spMkLst>
        </pc:spChg>
        <pc:spChg chg="add del mod">
          <ac:chgData name="Paula Vázquez-Valero" userId="3a0e46d7-2099-40af-a155-aa45b68bfff3" providerId="ADAL" clId="{98623204-7E7D-47DC-A891-3C84EC0C5D50}" dt="2023-04-21T15:56:02.677" v="373" actId="478"/>
          <ac:spMkLst>
            <pc:docMk/>
            <pc:sldMk cId="93221313" sldId="962"/>
            <ac:spMk id="8" creationId="{B0C12274-8383-5D40-3853-EF14902B8CEE}"/>
          </ac:spMkLst>
        </pc:spChg>
        <pc:spChg chg="add del mod">
          <ac:chgData name="Paula Vázquez-Valero" userId="3a0e46d7-2099-40af-a155-aa45b68bfff3" providerId="ADAL" clId="{98623204-7E7D-47DC-A891-3C84EC0C5D50}" dt="2023-04-21T15:56:02.677" v="373" actId="478"/>
          <ac:spMkLst>
            <pc:docMk/>
            <pc:sldMk cId="93221313" sldId="962"/>
            <ac:spMk id="10" creationId="{94AEB3F1-D4F4-EABA-CAE6-BEB1B3C9F6E2}"/>
          </ac:spMkLst>
        </pc:spChg>
        <pc:spChg chg="add del mod">
          <ac:chgData name="Paula Vázquez-Valero" userId="3a0e46d7-2099-40af-a155-aa45b68bfff3" providerId="ADAL" clId="{98623204-7E7D-47DC-A891-3C84EC0C5D50}" dt="2023-04-21T15:56:02.677" v="373" actId="478"/>
          <ac:spMkLst>
            <pc:docMk/>
            <pc:sldMk cId="93221313" sldId="962"/>
            <ac:spMk id="12" creationId="{5A82EBE1-2AFF-89E4-B3E1-4C2AB95182A3}"/>
          </ac:spMkLst>
        </pc:spChg>
        <pc:spChg chg="add del mod">
          <ac:chgData name="Paula Vázquez-Valero" userId="3a0e46d7-2099-40af-a155-aa45b68bfff3" providerId="ADAL" clId="{98623204-7E7D-47DC-A891-3C84EC0C5D50}" dt="2023-04-21T15:56:02.677" v="373" actId="478"/>
          <ac:spMkLst>
            <pc:docMk/>
            <pc:sldMk cId="93221313" sldId="962"/>
            <ac:spMk id="14" creationId="{AF11B1A7-A33D-5709-61FC-28A00B67A15E}"/>
          </ac:spMkLst>
        </pc:spChg>
        <pc:spChg chg="add del mod">
          <ac:chgData name="Paula Vázquez-Valero" userId="3a0e46d7-2099-40af-a155-aa45b68bfff3" providerId="ADAL" clId="{98623204-7E7D-47DC-A891-3C84EC0C5D50}" dt="2023-04-21T15:56:02.677" v="373" actId="478"/>
          <ac:spMkLst>
            <pc:docMk/>
            <pc:sldMk cId="93221313" sldId="962"/>
            <ac:spMk id="16" creationId="{54E3E230-0988-D46C-CDF0-22CE2E95E91A}"/>
          </ac:spMkLst>
        </pc:spChg>
        <pc:spChg chg="add del mod">
          <ac:chgData name="Paula Vázquez-Valero" userId="3a0e46d7-2099-40af-a155-aa45b68bfff3" providerId="ADAL" clId="{98623204-7E7D-47DC-A891-3C84EC0C5D50}" dt="2023-04-21T15:56:02.677" v="373" actId="478"/>
          <ac:spMkLst>
            <pc:docMk/>
            <pc:sldMk cId="93221313" sldId="962"/>
            <ac:spMk id="18" creationId="{157261AC-192B-1523-7812-6A657127B928}"/>
          </ac:spMkLst>
        </pc:spChg>
        <pc:spChg chg="add mod">
          <ac:chgData name="Paula Vázquez-Valero" userId="3a0e46d7-2099-40af-a155-aa45b68bfff3" providerId="ADAL" clId="{98623204-7E7D-47DC-A891-3C84EC0C5D50}" dt="2023-04-21T15:55:11.059" v="359" actId="1076"/>
          <ac:spMkLst>
            <pc:docMk/>
            <pc:sldMk cId="93221313" sldId="962"/>
            <ac:spMk id="19" creationId="{BF6B3C57-6D86-E901-9AA0-20E2552B8C01}"/>
          </ac:spMkLst>
        </pc:spChg>
        <pc:spChg chg="del">
          <ac:chgData name="Paula Vázquez-Valero" userId="3a0e46d7-2099-40af-a155-aa45b68bfff3" providerId="ADAL" clId="{98623204-7E7D-47DC-A891-3C84EC0C5D50}" dt="2023-04-21T15:45:30.929" v="21" actId="478"/>
          <ac:spMkLst>
            <pc:docMk/>
            <pc:sldMk cId="93221313" sldId="962"/>
            <ac:spMk id="20" creationId="{A2981BC2-3D9B-A46D-C3CA-32FDF162ECD2}"/>
          </ac:spMkLst>
        </pc:spChg>
        <pc:spChg chg="del">
          <ac:chgData name="Paula Vázquez-Valero" userId="3a0e46d7-2099-40af-a155-aa45b68bfff3" providerId="ADAL" clId="{98623204-7E7D-47DC-A891-3C84EC0C5D50}" dt="2023-04-21T15:45:30.929" v="21" actId="478"/>
          <ac:spMkLst>
            <pc:docMk/>
            <pc:sldMk cId="93221313" sldId="962"/>
            <ac:spMk id="23" creationId="{5AC30A7D-5579-3B67-7FE0-B41335C71A93}"/>
          </ac:spMkLst>
        </pc:spChg>
        <pc:spChg chg="del">
          <ac:chgData name="Paula Vázquez-Valero" userId="3a0e46d7-2099-40af-a155-aa45b68bfff3" providerId="ADAL" clId="{98623204-7E7D-47DC-A891-3C84EC0C5D50}" dt="2023-04-21T15:45:30.929" v="21" actId="478"/>
          <ac:spMkLst>
            <pc:docMk/>
            <pc:sldMk cId="93221313" sldId="962"/>
            <ac:spMk id="24" creationId="{3F80CF76-1120-62AE-7A2F-81817DC4CF07}"/>
          </ac:spMkLst>
        </pc:spChg>
        <pc:spChg chg="del">
          <ac:chgData name="Paula Vázquez-Valero" userId="3a0e46d7-2099-40af-a155-aa45b68bfff3" providerId="ADAL" clId="{98623204-7E7D-47DC-A891-3C84EC0C5D50}" dt="2023-04-21T15:45:30.929" v="21" actId="478"/>
          <ac:spMkLst>
            <pc:docMk/>
            <pc:sldMk cId="93221313" sldId="962"/>
            <ac:spMk id="25" creationId="{F2C3BBE8-510F-4896-264F-416B864344A9}"/>
          </ac:spMkLst>
        </pc:spChg>
        <pc:spChg chg="del">
          <ac:chgData name="Paula Vázquez-Valero" userId="3a0e46d7-2099-40af-a155-aa45b68bfff3" providerId="ADAL" clId="{98623204-7E7D-47DC-A891-3C84EC0C5D50}" dt="2023-04-21T15:45:30.929" v="21" actId="478"/>
          <ac:spMkLst>
            <pc:docMk/>
            <pc:sldMk cId="93221313" sldId="962"/>
            <ac:spMk id="26" creationId="{AC029795-5BF4-237F-7FAB-FFD5705153A0}"/>
          </ac:spMkLst>
        </pc:spChg>
        <pc:spChg chg="del">
          <ac:chgData name="Paula Vázquez-Valero" userId="3a0e46d7-2099-40af-a155-aa45b68bfff3" providerId="ADAL" clId="{98623204-7E7D-47DC-A891-3C84EC0C5D50}" dt="2023-04-21T15:45:30.929" v="21" actId="478"/>
          <ac:spMkLst>
            <pc:docMk/>
            <pc:sldMk cId="93221313" sldId="962"/>
            <ac:spMk id="27" creationId="{DF0271E2-E488-7B75-7A9F-A7A74264975D}"/>
          </ac:spMkLst>
        </pc:spChg>
        <pc:spChg chg="del">
          <ac:chgData name="Paula Vázquez-Valero" userId="3a0e46d7-2099-40af-a155-aa45b68bfff3" providerId="ADAL" clId="{98623204-7E7D-47DC-A891-3C84EC0C5D50}" dt="2023-04-21T15:45:30.929" v="21" actId="478"/>
          <ac:spMkLst>
            <pc:docMk/>
            <pc:sldMk cId="93221313" sldId="962"/>
            <ac:spMk id="28" creationId="{4074FFAA-4510-0C35-14DD-0B82EED4C2DA}"/>
          </ac:spMkLst>
        </pc:spChg>
        <pc:spChg chg="del">
          <ac:chgData name="Paula Vázquez-Valero" userId="3a0e46d7-2099-40af-a155-aa45b68bfff3" providerId="ADAL" clId="{98623204-7E7D-47DC-A891-3C84EC0C5D50}" dt="2023-04-21T15:45:30.929" v="21" actId="478"/>
          <ac:spMkLst>
            <pc:docMk/>
            <pc:sldMk cId="93221313" sldId="962"/>
            <ac:spMk id="29" creationId="{548A71AF-09D6-EC0F-E552-F4B8DFB0BB41}"/>
          </ac:spMkLst>
        </pc:spChg>
        <pc:spChg chg="add del mod">
          <ac:chgData name="Paula Vázquez-Valero" userId="3a0e46d7-2099-40af-a155-aa45b68bfff3" providerId="ADAL" clId="{98623204-7E7D-47DC-A891-3C84EC0C5D50}" dt="2023-04-21T15:55:57.730" v="372" actId="478"/>
          <ac:spMkLst>
            <pc:docMk/>
            <pc:sldMk cId="93221313" sldId="962"/>
            <ac:spMk id="37" creationId="{185E7806-8183-84C0-7730-8429A95ABA44}"/>
          </ac:spMkLst>
        </pc:spChg>
        <pc:spChg chg="add mod">
          <ac:chgData name="Paula Vázquez-Valero" userId="3a0e46d7-2099-40af-a155-aa45b68bfff3" providerId="ADAL" clId="{98623204-7E7D-47DC-A891-3C84EC0C5D50}" dt="2023-04-21T15:55:11.059" v="359" actId="1076"/>
          <ac:spMkLst>
            <pc:docMk/>
            <pc:sldMk cId="93221313" sldId="962"/>
            <ac:spMk id="38" creationId="{8A283F09-500C-D7AF-A681-146659FEF1EA}"/>
          </ac:spMkLst>
        </pc:spChg>
        <pc:spChg chg="add mod">
          <ac:chgData name="Paula Vázquez-Valero" userId="3a0e46d7-2099-40af-a155-aa45b68bfff3" providerId="ADAL" clId="{98623204-7E7D-47DC-A891-3C84EC0C5D50}" dt="2023-04-21T15:55:11.059" v="359" actId="1076"/>
          <ac:spMkLst>
            <pc:docMk/>
            <pc:sldMk cId="93221313" sldId="962"/>
            <ac:spMk id="39" creationId="{05AE1BB5-A93F-C743-2E82-E16C86B51DE9}"/>
          </ac:spMkLst>
        </pc:spChg>
        <pc:spChg chg="add mod">
          <ac:chgData name="Paula Vázquez-Valero" userId="3a0e46d7-2099-40af-a155-aa45b68bfff3" providerId="ADAL" clId="{98623204-7E7D-47DC-A891-3C84EC0C5D50}" dt="2023-04-21T15:55:11.059" v="359" actId="1076"/>
          <ac:spMkLst>
            <pc:docMk/>
            <pc:sldMk cId="93221313" sldId="962"/>
            <ac:spMk id="40" creationId="{55FF5D0A-D922-F765-358B-31CB76541852}"/>
          </ac:spMkLst>
        </pc:spChg>
        <pc:spChg chg="add mod">
          <ac:chgData name="Paula Vázquez-Valero" userId="3a0e46d7-2099-40af-a155-aa45b68bfff3" providerId="ADAL" clId="{98623204-7E7D-47DC-A891-3C84EC0C5D50}" dt="2023-04-21T15:55:11.059" v="359" actId="1076"/>
          <ac:spMkLst>
            <pc:docMk/>
            <pc:sldMk cId="93221313" sldId="962"/>
            <ac:spMk id="41" creationId="{ACB0524F-9666-58F2-5ED3-B0B047A7C4DE}"/>
          </ac:spMkLst>
        </pc:spChg>
        <pc:spChg chg="add mod">
          <ac:chgData name="Paula Vázquez-Valero" userId="3a0e46d7-2099-40af-a155-aa45b68bfff3" providerId="ADAL" clId="{98623204-7E7D-47DC-A891-3C84EC0C5D50}" dt="2023-04-21T15:55:11.059" v="359" actId="1076"/>
          <ac:spMkLst>
            <pc:docMk/>
            <pc:sldMk cId="93221313" sldId="962"/>
            <ac:spMk id="42" creationId="{FC387A23-E016-8C7B-05BD-EED2E374096E}"/>
          </ac:spMkLst>
        </pc:spChg>
        <pc:spChg chg="add mod">
          <ac:chgData name="Paula Vázquez-Valero" userId="3a0e46d7-2099-40af-a155-aa45b68bfff3" providerId="ADAL" clId="{98623204-7E7D-47DC-A891-3C84EC0C5D50}" dt="2023-04-21T15:55:11.059" v="359" actId="1076"/>
          <ac:spMkLst>
            <pc:docMk/>
            <pc:sldMk cId="93221313" sldId="962"/>
            <ac:spMk id="43" creationId="{C9301B85-FEBF-DC63-7520-1D2D998A46BD}"/>
          </ac:spMkLst>
        </pc:spChg>
        <pc:spChg chg="mod">
          <ac:chgData name="Paula Vázquez-Valero" userId="3a0e46d7-2099-40af-a155-aa45b68bfff3" providerId="ADAL" clId="{98623204-7E7D-47DC-A891-3C84EC0C5D50}" dt="2023-04-21T15:45:31.277" v="22"/>
          <ac:spMkLst>
            <pc:docMk/>
            <pc:sldMk cId="93221313" sldId="962"/>
            <ac:spMk id="46" creationId="{E1E2E3D7-5EC1-917D-3887-F15C0277C7FC}"/>
          </ac:spMkLst>
        </pc:spChg>
        <pc:spChg chg="mod">
          <ac:chgData name="Paula Vázquez-Valero" userId="3a0e46d7-2099-40af-a155-aa45b68bfff3" providerId="ADAL" clId="{98623204-7E7D-47DC-A891-3C84EC0C5D50}" dt="2023-04-21T15:45:31.277" v="22"/>
          <ac:spMkLst>
            <pc:docMk/>
            <pc:sldMk cId="93221313" sldId="962"/>
            <ac:spMk id="47" creationId="{C04932D2-7946-2378-B63D-30FB8BA4D11F}"/>
          </ac:spMkLst>
        </pc:spChg>
        <pc:spChg chg="mod">
          <ac:chgData name="Paula Vázquez-Valero" userId="3a0e46d7-2099-40af-a155-aa45b68bfff3" providerId="ADAL" clId="{98623204-7E7D-47DC-A891-3C84EC0C5D50}" dt="2023-04-21T15:45:31.277" v="22"/>
          <ac:spMkLst>
            <pc:docMk/>
            <pc:sldMk cId="93221313" sldId="962"/>
            <ac:spMk id="49" creationId="{4C6897E9-7FA1-23FC-AD98-77FD1FEFE2B8}"/>
          </ac:spMkLst>
        </pc:spChg>
        <pc:spChg chg="mod">
          <ac:chgData name="Paula Vázquez-Valero" userId="3a0e46d7-2099-40af-a155-aa45b68bfff3" providerId="ADAL" clId="{98623204-7E7D-47DC-A891-3C84EC0C5D50}" dt="2023-04-21T15:45:31.277" v="22"/>
          <ac:spMkLst>
            <pc:docMk/>
            <pc:sldMk cId="93221313" sldId="962"/>
            <ac:spMk id="50" creationId="{C6723692-6259-611F-296C-987C4C0F493E}"/>
          </ac:spMkLst>
        </pc:spChg>
        <pc:spChg chg="add mod">
          <ac:chgData name="Paula Vázquez-Valero" userId="3a0e46d7-2099-40af-a155-aa45b68bfff3" providerId="ADAL" clId="{98623204-7E7D-47DC-A891-3C84EC0C5D50}" dt="2023-04-21T15:55:11.059" v="359" actId="1076"/>
          <ac:spMkLst>
            <pc:docMk/>
            <pc:sldMk cId="93221313" sldId="962"/>
            <ac:spMk id="51" creationId="{7AA94909-5F00-DF0D-C310-7E7FEDB6D3F3}"/>
          </ac:spMkLst>
        </pc:spChg>
        <pc:spChg chg="add mod">
          <ac:chgData name="Paula Vázquez-Valero" userId="3a0e46d7-2099-40af-a155-aa45b68bfff3" providerId="ADAL" clId="{98623204-7E7D-47DC-A891-3C84EC0C5D50}" dt="2023-04-21T15:54:29.808" v="305" actId="1076"/>
          <ac:spMkLst>
            <pc:docMk/>
            <pc:sldMk cId="93221313" sldId="962"/>
            <ac:spMk id="52" creationId="{8E6C1D0B-5D6B-A741-B66B-8FFE0B242497}"/>
          </ac:spMkLst>
        </pc:spChg>
        <pc:spChg chg="add mod">
          <ac:chgData name="Paula Vázquez-Valero" userId="3a0e46d7-2099-40af-a155-aa45b68bfff3" providerId="ADAL" clId="{98623204-7E7D-47DC-A891-3C84EC0C5D50}" dt="2023-04-21T15:55:11.059" v="359" actId="1076"/>
          <ac:spMkLst>
            <pc:docMk/>
            <pc:sldMk cId="93221313" sldId="962"/>
            <ac:spMk id="53" creationId="{8FF1B770-B32A-F4A5-AC5E-A78797C24E3B}"/>
          </ac:spMkLst>
        </pc:spChg>
        <pc:spChg chg="add mod">
          <ac:chgData name="Paula Vázquez-Valero" userId="3a0e46d7-2099-40af-a155-aa45b68bfff3" providerId="ADAL" clId="{98623204-7E7D-47DC-A891-3C84EC0C5D50}" dt="2023-04-21T15:55:11.059" v="359" actId="1076"/>
          <ac:spMkLst>
            <pc:docMk/>
            <pc:sldMk cId="93221313" sldId="962"/>
            <ac:spMk id="54" creationId="{EFAA86C9-8F17-6ADC-5945-68400E108995}"/>
          </ac:spMkLst>
        </pc:spChg>
        <pc:spChg chg="add mod">
          <ac:chgData name="Paula Vázquez-Valero" userId="3a0e46d7-2099-40af-a155-aa45b68bfff3" providerId="ADAL" clId="{98623204-7E7D-47DC-A891-3C84EC0C5D50}" dt="2023-04-21T15:55:11.059" v="359" actId="1076"/>
          <ac:spMkLst>
            <pc:docMk/>
            <pc:sldMk cId="93221313" sldId="962"/>
            <ac:spMk id="55" creationId="{1D2D9684-6BAA-F7E2-F5B3-E1D124741B4C}"/>
          </ac:spMkLst>
        </pc:spChg>
        <pc:spChg chg="mod">
          <ac:chgData name="Paula Vázquez-Valero" userId="3a0e46d7-2099-40af-a155-aa45b68bfff3" providerId="ADAL" clId="{98623204-7E7D-47DC-A891-3C84EC0C5D50}" dt="2023-04-21T15:45:31.277" v="22"/>
          <ac:spMkLst>
            <pc:docMk/>
            <pc:sldMk cId="93221313" sldId="962"/>
            <ac:spMk id="57" creationId="{EF1B1FA1-C645-D2AE-7564-9EB4234184BD}"/>
          </ac:spMkLst>
        </pc:spChg>
        <pc:spChg chg="add del mod">
          <ac:chgData name="Paula Vázquez-Valero" userId="3a0e46d7-2099-40af-a155-aa45b68bfff3" providerId="ADAL" clId="{98623204-7E7D-47DC-A891-3C84EC0C5D50}" dt="2023-04-21T15:45:41.063" v="25"/>
          <ac:spMkLst>
            <pc:docMk/>
            <pc:sldMk cId="93221313" sldId="962"/>
            <ac:spMk id="62" creationId="{5F729AF6-FF9D-AFB0-8C50-B102E5AC7F52}"/>
          </ac:spMkLst>
        </pc:spChg>
        <pc:spChg chg="add del mod">
          <ac:chgData name="Paula Vázquez-Valero" userId="3a0e46d7-2099-40af-a155-aa45b68bfff3" providerId="ADAL" clId="{98623204-7E7D-47DC-A891-3C84EC0C5D50}" dt="2023-04-21T15:45:44.967" v="27" actId="478"/>
          <ac:spMkLst>
            <pc:docMk/>
            <pc:sldMk cId="93221313" sldId="962"/>
            <ac:spMk id="65" creationId="{7158E317-8CB8-C037-F589-8A29CE6B2493}"/>
          </ac:spMkLst>
        </pc:spChg>
        <pc:spChg chg="add mod">
          <ac:chgData name="Paula Vázquez-Valero" userId="3a0e46d7-2099-40af-a155-aa45b68bfff3" providerId="ADAL" clId="{98623204-7E7D-47DC-A891-3C84EC0C5D50}" dt="2023-04-21T15:55:11.059" v="359" actId="1076"/>
          <ac:spMkLst>
            <pc:docMk/>
            <pc:sldMk cId="93221313" sldId="962"/>
            <ac:spMk id="68" creationId="{28B23599-59FD-44AF-DA8C-825EF36F079F}"/>
          </ac:spMkLst>
        </pc:spChg>
        <pc:spChg chg="add mod">
          <ac:chgData name="Paula Vázquez-Valero" userId="3a0e46d7-2099-40af-a155-aa45b68bfff3" providerId="ADAL" clId="{98623204-7E7D-47DC-A891-3C84EC0C5D50}" dt="2023-04-21T15:55:18.817" v="363" actId="14100"/>
          <ac:spMkLst>
            <pc:docMk/>
            <pc:sldMk cId="93221313" sldId="962"/>
            <ac:spMk id="69" creationId="{67A1093C-2291-98CE-4BF0-9C6E9C9F35FC}"/>
          </ac:spMkLst>
        </pc:spChg>
        <pc:spChg chg="add mod">
          <ac:chgData name="Paula Vázquez-Valero" userId="3a0e46d7-2099-40af-a155-aa45b68bfff3" providerId="ADAL" clId="{98623204-7E7D-47DC-A891-3C84EC0C5D50}" dt="2023-04-21T15:56:59.802" v="460" actId="1035"/>
          <ac:spMkLst>
            <pc:docMk/>
            <pc:sldMk cId="93221313" sldId="962"/>
            <ac:spMk id="71" creationId="{A2E6F1EC-5CD9-77A0-384E-61362C06116A}"/>
          </ac:spMkLst>
        </pc:spChg>
        <pc:spChg chg="del">
          <ac:chgData name="Paula Vázquez-Valero" userId="3a0e46d7-2099-40af-a155-aa45b68bfff3" providerId="ADAL" clId="{98623204-7E7D-47DC-A891-3C84EC0C5D50}" dt="2023-04-21T15:45:30.929" v="21" actId="478"/>
          <ac:spMkLst>
            <pc:docMk/>
            <pc:sldMk cId="93221313" sldId="962"/>
            <ac:spMk id="131" creationId="{B79E4720-3110-44EA-AA0E-53921EB7E420}"/>
          </ac:spMkLst>
        </pc:spChg>
        <pc:spChg chg="del">
          <ac:chgData name="Paula Vázquez-Valero" userId="3a0e46d7-2099-40af-a155-aa45b68bfff3" providerId="ADAL" clId="{98623204-7E7D-47DC-A891-3C84EC0C5D50}" dt="2023-04-21T15:45:30.929" v="21" actId="478"/>
          <ac:spMkLst>
            <pc:docMk/>
            <pc:sldMk cId="93221313" sldId="962"/>
            <ac:spMk id="136" creationId="{BF370E22-0E76-4E9B-89EB-D5E1548B40B6}"/>
          </ac:spMkLst>
        </pc:spChg>
        <pc:spChg chg="del">
          <ac:chgData name="Paula Vázquez-Valero" userId="3a0e46d7-2099-40af-a155-aa45b68bfff3" providerId="ADAL" clId="{98623204-7E7D-47DC-A891-3C84EC0C5D50}" dt="2023-04-21T15:45:30.929" v="21" actId="478"/>
          <ac:spMkLst>
            <pc:docMk/>
            <pc:sldMk cId="93221313" sldId="962"/>
            <ac:spMk id="137" creationId="{194FD7E4-282B-408A-B155-BF35D579DF90}"/>
          </ac:spMkLst>
        </pc:spChg>
        <pc:spChg chg="del">
          <ac:chgData name="Paula Vázquez-Valero" userId="3a0e46d7-2099-40af-a155-aa45b68bfff3" providerId="ADAL" clId="{98623204-7E7D-47DC-A891-3C84EC0C5D50}" dt="2023-04-21T15:45:30.929" v="21" actId="478"/>
          <ac:spMkLst>
            <pc:docMk/>
            <pc:sldMk cId="93221313" sldId="962"/>
            <ac:spMk id="138" creationId="{4DA245B6-C7C7-4037-AE71-82B75AA623F4}"/>
          </ac:spMkLst>
        </pc:spChg>
        <pc:spChg chg="del">
          <ac:chgData name="Paula Vázquez-Valero" userId="3a0e46d7-2099-40af-a155-aa45b68bfff3" providerId="ADAL" clId="{98623204-7E7D-47DC-A891-3C84EC0C5D50}" dt="2023-04-21T15:45:30.929" v="21" actId="478"/>
          <ac:spMkLst>
            <pc:docMk/>
            <pc:sldMk cId="93221313" sldId="962"/>
            <ac:spMk id="139" creationId="{BA8410B3-BCDC-421F-B0D7-2F561BACBB55}"/>
          </ac:spMkLst>
        </pc:spChg>
        <pc:grpChg chg="del">
          <ac:chgData name="Paula Vázquez-Valero" userId="3a0e46d7-2099-40af-a155-aa45b68bfff3" providerId="ADAL" clId="{98623204-7E7D-47DC-A891-3C84EC0C5D50}" dt="2023-04-21T15:45:30.929" v="21" actId="478"/>
          <ac:grpSpMkLst>
            <pc:docMk/>
            <pc:sldMk cId="93221313" sldId="962"/>
            <ac:grpSpMk id="7" creationId="{8BDA8479-54CA-6B90-4611-FCAA1841BFD1}"/>
          </ac:grpSpMkLst>
        </pc:grpChg>
        <pc:grpChg chg="add del mod">
          <ac:chgData name="Paula Vázquez-Valero" userId="3a0e46d7-2099-40af-a155-aa45b68bfff3" providerId="ADAL" clId="{98623204-7E7D-47DC-A891-3C84EC0C5D50}" dt="2023-04-21T15:54:40.364" v="308" actId="478"/>
          <ac:grpSpMkLst>
            <pc:docMk/>
            <pc:sldMk cId="93221313" sldId="962"/>
            <ac:grpSpMk id="45" creationId="{4F56E99D-6640-A8D0-A352-3760540EA774}"/>
          </ac:grpSpMkLst>
        </pc:grpChg>
        <pc:grpChg chg="add del mod">
          <ac:chgData name="Paula Vázquez-Valero" userId="3a0e46d7-2099-40af-a155-aa45b68bfff3" providerId="ADAL" clId="{98623204-7E7D-47DC-A891-3C84EC0C5D50}" dt="2023-04-21T15:56:56.202" v="459" actId="478"/>
          <ac:grpSpMkLst>
            <pc:docMk/>
            <pc:sldMk cId="93221313" sldId="962"/>
            <ac:grpSpMk id="48" creationId="{61E8D98D-79B1-E26A-9A47-707450A2018D}"/>
          </ac:grpSpMkLst>
        </pc:grpChg>
        <pc:grpChg chg="add mod">
          <ac:chgData name="Paula Vázquez-Valero" userId="3a0e46d7-2099-40af-a155-aa45b68bfff3" providerId="ADAL" clId="{98623204-7E7D-47DC-A891-3C84EC0C5D50}" dt="2023-04-21T15:55:54.023" v="371" actId="1076"/>
          <ac:grpSpMkLst>
            <pc:docMk/>
            <pc:sldMk cId="93221313" sldId="962"/>
            <ac:grpSpMk id="56" creationId="{B824BEE4-9ECA-7FBD-037B-18DC2C81D493}"/>
          </ac:grpSpMkLst>
        </pc:grpChg>
        <pc:graphicFrameChg chg="del">
          <ac:chgData name="Paula Vázquez-Valero" userId="3a0e46d7-2099-40af-a155-aa45b68bfff3" providerId="ADAL" clId="{98623204-7E7D-47DC-A891-3C84EC0C5D50}" dt="2023-04-21T15:45:30.929" v="21" actId="478"/>
          <ac:graphicFrameMkLst>
            <pc:docMk/>
            <pc:sldMk cId="93221313" sldId="962"/>
            <ac:graphicFrameMk id="17" creationId="{0E030255-D294-B56A-616A-5AF370D7E35D}"/>
          </ac:graphicFrameMkLst>
        </pc:graphicFrameChg>
        <pc:graphicFrameChg chg="del">
          <ac:chgData name="Paula Vázquez-Valero" userId="3a0e46d7-2099-40af-a155-aa45b68bfff3" providerId="ADAL" clId="{98623204-7E7D-47DC-A891-3C84EC0C5D50}" dt="2023-04-21T15:45:30.929" v="21" actId="478"/>
          <ac:graphicFrameMkLst>
            <pc:docMk/>
            <pc:sldMk cId="93221313" sldId="962"/>
            <ac:graphicFrameMk id="60" creationId="{4CA5E966-5757-428B-A5BA-F60DB7E99DD2}"/>
          </ac:graphicFrameMkLst>
        </pc:graphicFrameChg>
        <pc:picChg chg="add mod">
          <ac:chgData name="Paula Vázquez-Valero" userId="3a0e46d7-2099-40af-a155-aa45b68bfff3" providerId="ADAL" clId="{98623204-7E7D-47DC-A891-3C84EC0C5D50}" dt="2023-04-21T15:45:31.277" v="22"/>
          <ac:picMkLst>
            <pc:docMk/>
            <pc:sldMk cId="93221313" sldId="962"/>
            <ac:picMk id="4" creationId="{AEE6AECA-6FB2-4EC6-78F3-7A1155145D29}"/>
          </ac:picMkLst>
        </pc:picChg>
        <pc:picChg chg="add del mod">
          <ac:chgData name="Paula Vázquez-Valero" userId="3a0e46d7-2099-40af-a155-aa45b68bfff3" providerId="ADAL" clId="{98623204-7E7D-47DC-A891-3C84EC0C5D50}" dt="2023-04-21T15:45:54.705" v="30" actId="478"/>
          <ac:picMkLst>
            <pc:docMk/>
            <pc:sldMk cId="93221313" sldId="962"/>
            <ac:picMk id="6" creationId="{FFDBCF70-5C36-7C48-3F9E-B7EF8D780AAE}"/>
          </ac:picMkLst>
        </pc:picChg>
        <pc:picChg chg="del">
          <ac:chgData name="Paula Vázquez-Valero" userId="3a0e46d7-2099-40af-a155-aa45b68bfff3" providerId="ADAL" clId="{98623204-7E7D-47DC-A891-3C84EC0C5D50}" dt="2023-04-21T15:45:30.929" v="21" actId="478"/>
          <ac:picMkLst>
            <pc:docMk/>
            <pc:sldMk cId="93221313" sldId="962"/>
            <ac:picMk id="21" creationId="{B9440992-AB49-3840-77B6-7E06452B2503}"/>
          </ac:picMkLst>
        </pc:picChg>
        <pc:picChg chg="del">
          <ac:chgData name="Paula Vázquez-Valero" userId="3a0e46d7-2099-40af-a155-aa45b68bfff3" providerId="ADAL" clId="{98623204-7E7D-47DC-A891-3C84EC0C5D50}" dt="2023-04-21T15:45:30.929" v="21" actId="478"/>
          <ac:picMkLst>
            <pc:docMk/>
            <pc:sldMk cId="93221313" sldId="962"/>
            <ac:picMk id="22" creationId="{9ECB5D9D-F2DF-89F1-CB65-D23D7892ECC4}"/>
          </ac:picMkLst>
        </pc:picChg>
        <pc:picChg chg="add del mod">
          <ac:chgData name="Paula Vázquez-Valero" userId="3a0e46d7-2099-40af-a155-aa45b68bfff3" providerId="ADAL" clId="{98623204-7E7D-47DC-A891-3C84EC0C5D50}" dt="2023-04-21T15:56:02.677" v="373" actId="478"/>
          <ac:picMkLst>
            <pc:docMk/>
            <pc:sldMk cId="93221313" sldId="962"/>
            <ac:picMk id="30" creationId="{8E36DB25-72D4-FB76-C701-93BD05C98B91}"/>
          </ac:picMkLst>
        </pc:picChg>
        <pc:picChg chg="add del mod">
          <ac:chgData name="Paula Vázquez-Valero" userId="3a0e46d7-2099-40af-a155-aa45b68bfff3" providerId="ADAL" clId="{98623204-7E7D-47DC-A891-3C84EC0C5D50}" dt="2023-04-21T15:56:02.677" v="373" actId="478"/>
          <ac:picMkLst>
            <pc:docMk/>
            <pc:sldMk cId="93221313" sldId="962"/>
            <ac:picMk id="31" creationId="{9CE91E62-8804-88CD-356E-0F60C5053972}"/>
          </ac:picMkLst>
        </pc:picChg>
        <pc:picChg chg="add del mod">
          <ac:chgData name="Paula Vázquez-Valero" userId="3a0e46d7-2099-40af-a155-aa45b68bfff3" providerId="ADAL" clId="{98623204-7E7D-47DC-A891-3C84EC0C5D50}" dt="2023-04-21T15:56:02.677" v="373" actId="478"/>
          <ac:picMkLst>
            <pc:docMk/>
            <pc:sldMk cId="93221313" sldId="962"/>
            <ac:picMk id="32" creationId="{8AC607F4-40BB-3EA8-0647-6A2E3ADEAA4E}"/>
          </ac:picMkLst>
        </pc:picChg>
        <pc:picChg chg="add del mod">
          <ac:chgData name="Paula Vázquez-Valero" userId="3a0e46d7-2099-40af-a155-aa45b68bfff3" providerId="ADAL" clId="{98623204-7E7D-47DC-A891-3C84EC0C5D50}" dt="2023-04-21T15:56:02.677" v="373" actId="478"/>
          <ac:picMkLst>
            <pc:docMk/>
            <pc:sldMk cId="93221313" sldId="962"/>
            <ac:picMk id="33" creationId="{6E2A6EA2-CF45-5B40-E5DC-F0613F60A62C}"/>
          </ac:picMkLst>
        </pc:picChg>
        <pc:picChg chg="add del mod">
          <ac:chgData name="Paula Vázquez-Valero" userId="3a0e46d7-2099-40af-a155-aa45b68bfff3" providerId="ADAL" clId="{98623204-7E7D-47DC-A891-3C84EC0C5D50}" dt="2023-04-21T15:56:02.677" v="373" actId="478"/>
          <ac:picMkLst>
            <pc:docMk/>
            <pc:sldMk cId="93221313" sldId="962"/>
            <ac:picMk id="34" creationId="{F4F1660E-24DF-1DE5-C3D7-F6E6EE4FB053}"/>
          </ac:picMkLst>
        </pc:picChg>
        <pc:picChg chg="add del mod">
          <ac:chgData name="Paula Vázquez-Valero" userId="3a0e46d7-2099-40af-a155-aa45b68bfff3" providerId="ADAL" clId="{98623204-7E7D-47DC-A891-3C84EC0C5D50}" dt="2023-04-21T15:56:02.677" v="373" actId="478"/>
          <ac:picMkLst>
            <pc:docMk/>
            <pc:sldMk cId="93221313" sldId="962"/>
            <ac:picMk id="35" creationId="{47A3E41C-C160-0412-2A2F-BC9CD6CA5BFE}"/>
          </ac:picMkLst>
        </pc:picChg>
        <pc:picChg chg="add mod">
          <ac:chgData name="Paula Vázquez-Valero" userId="3a0e46d7-2099-40af-a155-aa45b68bfff3" providerId="ADAL" clId="{98623204-7E7D-47DC-A891-3C84EC0C5D50}" dt="2023-04-21T15:55:48.137" v="370" actId="1076"/>
          <ac:picMkLst>
            <pc:docMk/>
            <pc:sldMk cId="93221313" sldId="962"/>
            <ac:picMk id="36" creationId="{79089C93-C8FD-A439-4FA7-995B0E4D83A5}"/>
          </ac:picMkLst>
        </pc:picChg>
        <pc:picChg chg="add del mod">
          <ac:chgData name="Paula Vázquez-Valero" userId="3a0e46d7-2099-40af-a155-aa45b68bfff3" providerId="ADAL" clId="{98623204-7E7D-47DC-A891-3C84EC0C5D50}" dt="2023-04-21T15:56:56.202" v="459" actId="478"/>
          <ac:picMkLst>
            <pc:docMk/>
            <pc:sldMk cId="93221313" sldId="962"/>
            <ac:picMk id="44" creationId="{592FA6F8-A0C4-0DF4-9125-10DB9BF3A9B1}"/>
          </ac:picMkLst>
        </pc:picChg>
        <pc:picChg chg="mod">
          <ac:chgData name="Paula Vázquez-Valero" userId="3a0e46d7-2099-40af-a155-aa45b68bfff3" providerId="ADAL" clId="{98623204-7E7D-47DC-A891-3C84EC0C5D50}" dt="2023-04-21T15:45:31.277" v="22"/>
          <ac:picMkLst>
            <pc:docMk/>
            <pc:sldMk cId="93221313" sldId="962"/>
            <ac:picMk id="58" creationId="{EA9CFCE4-A606-CDAA-27E4-AD7CDA16D473}"/>
          </ac:picMkLst>
        </pc:picChg>
        <pc:picChg chg="mod">
          <ac:chgData name="Paula Vázquez-Valero" userId="3a0e46d7-2099-40af-a155-aa45b68bfff3" providerId="ADAL" clId="{98623204-7E7D-47DC-A891-3C84EC0C5D50}" dt="2023-04-21T15:45:31.277" v="22"/>
          <ac:picMkLst>
            <pc:docMk/>
            <pc:sldMk cId="93221313" sldId="962"/>
            <ac:picMk id="59" creationId="{6846FD05-6F06-5C01-6AEB-78F782D3E886}"/>
          </ac:picMkLst>
        </pc:picChg>
        <pc:picChg chg="add del mod">
          <ac:chgData name="Paula Vázquez-Valero" userId="3a0e46d7-2099-40af-a155-aa45b68bfff3" providerId="ADAL" clId="{98623204-7E7D-47DC-A891-3C84EC0C5D50}" dt="2023-04-21T15:45:41.063" v="25"/>
          <ac:picMkLst>
            <pc:docMk/>
            <pc:sldMk cId="93221313" sldId="962"/>
            <ac:picMk id="61" creationId="{3FD4A8EA-81E0-5D0E-4671-696FA2633A41}"/>
          </ac:picMkLst>
        </pc:picChg>
        <pc:picChg chg="add del mod">
          <ac:chgData name="Paula Vázquez-Valero" userId="3a0e46d7-2099-40af-a155-aa45b68bfff3" providerId="ADAL" clId="{98623204-7E7D-47DC-A891-3C84EC0C5D50}" dt="2023-04-21T15:45:41.063" v="25"/>
          <ac:picMkLst>
            <pc:docMk/>
            <pc:sldMk cId="93221313" sldId="962"/>
            <ac:picMk id="63" creationId="{34C5B862-5474-B8EF-BDF8-3594062C6AD6}"/>
          </ac:picMkLst>
        </pc:picChg>
        <pc:picChg chg="add del mod">
          <ac:chgData name="Paula Vázquez-Valero" userId="3a0e46d7-2099-40af-a155-aa45b68bfff3" providerId="ADAL" clId="{98623204-7E7D-47DC-A891-3C84EC0C5D50}" dt="2023-04-21T15:45:44.967" v="27" actId="478"/>
          <ac:picMkLst>
            <pc:docMk/>
            <pc:sldMk cId="93221313" sldId="962"/>
            <ac:picMk id="64" creationId="{A65C4FF3-1178-48D3-86EB-EEBC7D7224E2}"/>
          </ac:picMkLst>
        </pc:picChg>
        <pc:picChg chg="add mod">
          <ac:chgData name="Paula Vázquez-Valero" userId="3a0e46d7-2099-40af-a155-aa45b68bfff3" providerId="ADAL" clId="{98623204-7E7D-47DC-A891-3C84EC0C5D50}" dt="2023-04-21T15:45:46.536" v="28" actId="1076"/>
          <ac:picMkLst>
            <pc:docMk/>
            <pc:sldMk cId="93221313" sldId="962"/>
            <ac:picMk id="66" creationId="{DD333DB6-9C9E-9C95-7DBD-A2F1ED9C7C57}"/>
          </ac:picMkLst>
        </pc:picChg>
        <pc:picChg chg="add mod">
          <ac:chgData name="Paula Vázquez-Valero" userId="3a0e46d7-2099-40af-a155-aa45b68bfff3" providerId="ADAL" clId="{98623204-7E7D-47DC-A891-3C84EC0C5D50}" dt="2023-04-21T15:55:43.411" v="368" actId="167"/>
          <ac:picMkLst>
            <pc:docMk/>
            <pc:sldMk cId="93221313" sldId="962"/>
            <ac:picMk id="67" creationId="{9B65DA1D-F37E-7FD4-3D59-0DB2379C7231}"/>
          </ac:picMkLst>
        </pc:picChg>
        <pc:picChg chg="add mod">
          <ac:chgData name="Paula Vázquez-Valero" userId="3a0e46d7-2099-40af-a155-aa45b68bfff3" providerId="ADAL" clId="{98623204-7E7D-47DC-A891-3C84EC0C5D50}" dt="2023-04-21T15:55:21.187" v="364" actId="1076"/>
          <ac:picMkLst>
            <pc:docMk/>
            <pc:sldMk cId="93221313" sldId="962"/>
            <ac:picMk id="70" creationId="{514FE81E-EAD1-B84B-6A49-0C160C182457}"/>
          </ac:picMkLst>
        </pc:picChg>
        <pc:picChg chg="del">
          <ac:chgData name="Paula Vázquez-Valero" userId="3a0e46d7-2099-40af-a155-aa45b68bfff3" providerId="ADAL" clId="{98623204-7E7D-47DC-A891-3C84EC0C5D50}" dt="2023-04-21T15:45:30.929" v="21" actId="478"/>
          <ac:picMkLst>
            <pc:docMk/>
            <pc:sldMk cId="93221313" sldId="962"/>
            <ac:picMk id="118" creationId="{8C598265-9BEC-4EDA-A5E9-1E3CF121EADB}"/>
          </ac:picMkLst>
        </pc:picChg>
      </pc:sldChg>
      <pc:sldChg chg="delSp add del modAnim">
        <pc:chgData name="Paula Vázquez-Valero" userId="3a0e46d7-2099-40af-a155-aa45b68bfff3" providerId="ADAL" clId="{98623204-7E7D-47DC-A891-3C84EC0C5D50}" dt="2023-04-21T15:57:13.386" v="461" actId="47"/>
        <pc:sldMkLst>
          <pc:docMk/>
          <pc:sldMk cId="2722927513" sldId="970"/>
        </pc:sldMkLst>
        <pc:spChg chg="del">
          <ac:chgData name="Paula Vázquez-Valero" userId="3a0e46d7-2099-40af-a155-aa45b68bfff3" providerId="ADAL" clId="{98623204-7E7D-47DC-A891-3C84EC0C5D50}" dt="2023-04-21T15:44:55.255" v="15" actId="21"/>
          <ac:spMkLst>
            <pc:docMk/>
            <pc:sldMk cId="2722927513" sldId="970"/>
            <ac:spMk id="41" creationId="{E7DB665B-ED4B-4CFA-A3CE-B55399C13CDB}"/>
          </ac:spMkLst>
        </pc:spChg>
        <pc:spChg chg="del">
          <ac:chgData name="Paula Vázquez-Valero" userId="3a0e46d7-2099-40af-a155-aa45b68bfff3" providerId="ADAL" clId="{98623204-7E7D-47DC-A891-3C84EC0C5D50}" dt="2023-04-21T15:44:55.255" v="15" actId="21"/>
          <ac:spMkLst>
            <pc:docMk/>
            <pc:sldMk cId="2722927513" sldId="970"/>
            <ac:spMk id="42" creationId="{CB2EB3E6-356F-4996-AC06-C16FD02EE39C}"/>
          </ac:spMkLst>
        </pc:spChg>
        <pc:spChg chg="del">
          <ac:chgData name="Paula Vázquez-Valero" userId="3a0e46d7-2099-40af-a155-aa45b68bfff3" providerId="ADAL" clId="{98623204-7E7D-47DC-A891-3C84EC0C5D50}" dt="2023-04-21T15:44:55.255" v="15" actId="21"/>
          <ac:spMkLst>
            <pc:docMk/>
            <pc:sldMk cId="2722927513" sldId="970"/>
            <ac:spMk id="43" creationId="{75703BE4-11BD-4F68-B42F-1454F8770D91}"/>
          </ac:spMkLst>
        </pc:spChg>
        <pc:spChg chg="del">
          <ac:chgData name="Paula Vázquez-Valero" userId="3a0e46d7-2099-40af-a155-aa45b68bfff3" providerId="ADAL" clId="{98623204-7E7D-47DC-A891-3C84EC0C5D50}" dt="2023-04-21T15:44:55.255" v="15" actId="21"/>
          <ac:spMkLst>
            <pc:docMk/>
            <pc:sldMk cId="2722927513" sldId="970"/>
            <ac:spMk id="221" creationId="{598505C1-FD09-D315-868B-6917ECA33C31}"/>
          </ac:spMkLst>
        </pc:spChg>
        <pc:spChg chg="del">
          <ac:chgData name="Paula Vázquez-Valero" userId="3a0e46d7-2099-40af-a155-aa45b68bfff3" providerId="ADAL" clId="{98623204-7E7D-47DC-A891-3C84EC0C5D50}" dt="2023-04-21T15:44:55.255" v="15" actId="21"/>
          <ac:spMkLst>
            <pc:docMk/>
            <pc:sldMk cId="2722927513" sldId="970"/>
            <ac:spMk id="223" creationId="{7B730F4A-379B-7F97-A524-05199C79705B}"/>
          </ac:spMkLst>
        </pc:spChg>
        <pc:spChg chg="del">
          <ac:chgData name="Paula Vázquez-Valero" userId="3a0e46d7-2099-40af-a155-aa45b68bfff3" providerId="ADAL" clId="{98623204-7E7D-47DC-A891-3C84EC0C5D50}" dt="2023-04-21T15:44:55.255" v="15" actId="21"/>
          <ac:spMkLst>
            <pc:docMk/>
            <pc:sldMk cId="2722927513" sldId="970"/>
            <ac:spMk id="224" creationId="{3E29BAD0-812B-6E22-6913-CCC0999E1D29}"/>
          </ac:spMkLst>
        </pc:spChg>
        <pc:spChg chg="del">
          <ac:chgData name="Paula Vázquez-Valero" userId="3a0e46d7-2099-40af-a155-aa45b68bfff3" providerId="ADAL" clId="{98623204-7E7D-47DC-A891-3C84EC0C5D50}" dt="2023-04-21T15:44:55.255" v="15" actId="21"/>
          <ac:spMkLst>
            <pc:docMk/>
            <pc:sldMk cId="2722927513" sldId="970"/>
            <ac:spMk id="225" creationId="{9D5BB2A0-9147-4384-264D-E73C4C01EB81}"/>
          </ac:spMkLst>
        </pc:spChg>
        <pc:spChg chg="del">
          <ac:chgData name="Paula Vázquez-Valero" userId="3a0e46d7-2099-40af-a155-aa45b68bfff3" providerId="ADAL" clId="{98623204-7E7D-47DC-A891-3C84EC0C5D50}" dt="2023-04-21T15:44:55.255" v="15" actId="21"/>
          <ac:spMkLst>
            <pc:docMk/>
            <pc:sldMk cId="2722927513" sldId="970"/>
            <ac:spMk id="226" creationId="{C5635E3D-010A-AF6E-62F4-42F8029995B2}"/>
          </ac:spMkLst>
        </pc:spChg>
        <pc:spChg chg="del">
          <ac:chgData name="Paula Vázquez-Valero" userId="3a0e46d7-2099-40af-a155-aa45b68bfff3" providerId="ADAL" clId="{98623204-7E7D-47DC-A891-3C84EC0C5D50}" dt="2023-04-21T15:44:55.255" v="15" actId="21"/>
          <ac:spMkLst>
            <pc:docMk/>
            <pc:sldMk cId="2722927513" sldId="970"/>
            <ac:spMk id="227" creationId="{341CFBA9-2B80-37F3-920B-53B50DABAEBA}"/>
          </ac:spMkLst>
        </pc:spChg>
        <pc:spChg chg="del">
          <ac:chgData name="Paula Vázquez-Valero" userId="3a0e46d7-2099-40af-a155-aa45b68bfff3" providerId="ADAL" clId="{98623204-7E7D-47DC-A891-3C84EC0C5D50}" dt="2023-04-21T15:44:55.255" v="15" actId="21"/>
          <ac:spMkLst>
            <pc:docMk/>
            <pc:sldMk cId="2722927513" sldId="970"/>
            <ac:spMk id="228" creationId="{AE9A51D9-01AC-8106-8DC2-5A3133123F54}"/>
          </ac:spMkLst>
        </pc:spChg>
        <pc:spChg chg="del">
          <ac:chgData name="Paula Vázquez-Valero" userId="3a0e46d7-2099-40af-a155-aa45b68bfff3" providerId="ADAL" clId="{98623204-7E7D-47DC-A891-3C84EC0C5D50}" dt="2023-04-21T15:44:55.255" v="15" actId="21"/>
          <ac:spMkLst>
            <pc:docMk/>
            <pc:sldMk cId="2722927513" sldId="970"/>
            <ac:spMk id="229" creationId="{56E56689-2F4E-07CA-2A38-FF4866D17EBD}"/>
          </ac:spMkLst>
        </pc:spChg>
        <pc:spChg chg="del">
          <ac:chgData name="Paula Vázquez-Valero" userId="3a0e46d7-2099-40af-a155-aa45b68bfff3" providerId="ADAL" clId="{98623204-7E7D-47DC-A891-3C84EC0C5D50}" dt="2023-04-21T15:44:55.255" v="15" actId="21"/>
          <ac:spMkLst>
            <pc:docMk/>
            <pc:sldMk cId="2722927513" sldId="970"/>
            <ac:spMk id="237" creationId="{7B92331B-92B7-E2A0-7CEF-1E8AA06878C0}"/>
          </ac:spMkLst>
        </pc:spChg>
        <pc:spChg chg="del">
          <ac:chgData name="Paula Vázquez-Valero" userId="3a0e46d7-2099-40af-a155-aa45b68bfff3" providerId="ADAL" clId="{98623204-7E7D-47DC-A891-3C84EC0C5D50}" dt="2023-04-21T15:44:55.255" v="15" actId="21"/>
          <ac:spMkLst>
            <pc:docMk/>
            <pc:sldMk cId="2722927513" sldId="970"/>
            <ac:spMk id="242" creationId="{00DD9695-8DD4-E34C-6095-0944D07551E6}"/>
          </ac:spMkLst>
        </pc:spChg>
        <pc:spChg chg="del">
          <ac:chgData name="Paula Vázquez-Valero" userId="3a0e46d7-2099-40af-a155-aa45b68bfff3" providerId="ADAL" clId="{98623204-7E7D-47DC-A891-3C84EC0C5D50}" dt="2023-04-21T15:44:55.255" v="15" actId="21"/>
          <ac:spMkLst>
            <pc:docMk/>
            <pc:sldMk cId="2722927513" sldId="970"/>
            <ac:spMk id="243" creationId="{9816CFD1-7228-A01F-61D3-D3040CAFB604}"/>
          </ac:spMkLst>
        </pc:spChg>
        <pc:spChg chg="del">
          <ac:chgData name="Paula Vázquez-Valero" userId="3a0e46d7-2099-40af-a155-aa45b68bfff3" providerId="ADAL" clId="{98623204-7E7D-47DC-A891-3C84EC0C5D50}" dt="2023-04-21T15:44:55.255" v="15" actId="21"/>
          <ac:spMkLst>
            <pc:docMk/>
            <pc:sldMk cId="2722927513" sldId="970"/>
            <ac:spMk id="244" creationId="{E744216B-93EE-2F38-DBF2-577DEB6AD207}"/>
          </ac:spMkLst>
        </pc:spChg>
        <pc:spChg chg="del">
          <ac:chgData name="Paula Vázquez-Valero" userId="3a0e46d7-2099-40af-a155-aa45b68bfff3" providerId="ADAL" clId="{98623204-7E7D-47DC-A891-3C84EC0C5D50}" dt="2023-04-21T15:44:55.255" v="15" actId="21"/>
          <ac:spMkLst>
            <pc:docMk/>
            <pc:sldMk cId="2722927513" sldId="970"/>
            <ac:spMk id="245" creationId="{CCE8F662-1919-D6F9-8AFF-1CCA50B199AD}"/>
          </ac:spMkLst>
        </pc:spChg>
        <pc:spChg chg="del">
          <ac:chgData name="Paula Vázquez-Valero" userId="3a0e46d7-2099-40af-a155-aa45b68bfff3" providerId="ADAL" clId="{98623204-7E7D-47DC-A891-3C84EC0C5D50}" dt="2023-04-21T15:44:55.255" v="15" actId="21"/>
          <ac:spMkLst>
            <pc:docMk/>
            <pc:sldMk cId="2722927513" sldId="970"/>
            <ac:spMk id="246" creationId="{44195A91-D590-9415-6585-3A9CCE2C3B1A}"/>
          </ac:spMkLst>
        </pc:spChg>
        <pc:spChg chg="del">
          <ac:chgData name="Paula Vázquez-Valero" userId="3a0e46d7-2099-40af-a155-aa45b68bfff3" providerId="ADAL" clId="{98623204-7E7D-47DC-A891-3C84EC0C5D50}" dt="2023-04-21T15:44:55.255" v="15" actId="21"/>
          <ac:spMkLst>
            <pc:docMk/>
            <pc:sldMk cId="2722927513" sldId="970"/>
            <ac:spMk id="247" creationId="{FB904797-FD6E-76C9-A8C6-5CE8C1A6BC8B}"/>
          </ac:spMkLst>
        </pc:spChg>
        <pc:spChg chg="del">
          <ac:chgData name="Paula Vázquez-Valero" userId="3a0e46d7-2099-40af-a155-aa45b68bfff3" providerId="ADAL" clId="{98623204-7E7D-47DC-A891-3C84EC0C5D50}" dt="2023-04-21T15:44:55.255" v="15" actId="21"/>
          <ac:spMkLst>
            <pc:docMk/>
            <pc:sldMk cId="2722927513" sldId="970"/>
            <ac:spMk id="255" creationId="{72162BBF-A42D-3A30-B22F-59BE58C21D1F}"/>
          </ac:spMkLst>
        </pc:spChg>
        <pc:spChg chg="del">
          <ac:chgData name="Paula Vázquez-Valero" userId="3a0e46d7-2099-40af-a155-aa45b68bfff3" providerId="ADAL" clId="{98623204-7E7D-47DC-A891-3C84EC0C5D50}" dt="2023-04-21T15:44:55.255" v="15" actId="21"/>
          <ac:spMkLst>
            <pc:docMk/>
            <pc:sldMk cId="2722927513" sldId="970"/>
            <ac:spMk id="256" creationId="{5C756710-1FCB-397F-B60E-3F51C9E96F8F}"/>
          </ac:spMkLst>
        </pc:spChg>
        <pc:grpChg chg="del">
          <ac:chgData name="Paula Vázquez-Valero" userId="3a0e46d7-2099-40af-a155-aa45b68bfff3" providerId="ADAL" clId="{98623204-7E7D-47DC-A891-3C84EC0C5D50}" dt="2023-04-21T15:44:55.255" v="15" actId="21"/>
          <ac:grpSpMkLst>
            <pc:docMk/>
            <pc:sldMk cId="2722927513" sldId="970"/>
            <ac:grpSpMk id="238" creationId="{9BFCED35-D3E8-76E9-567D-C48AFCCB0E7A}"/>
          </ac:grpSpMkLst>
        </pc:grpChg>
        <pc:grpChg chg="del">
          <ac:chgData name="Paula Vázquez-Valero" userId="3a0e46d7-2099-40af-a155-aa45b68bfff3" providerId="ADAL" clId="{98623204-7E7D-47DC-A891-3C84EC0C5D50}" dt="2023-04-21T15:44:55.255" v="15" actId="21"/>
          <ac:grpSpMkLst>
            <pc:docMk/>
            <pc:sldMk cId="2722927513" sldId="970"/>
            <ac:grpSpMk id="249" creationId="{6C25FAE7-2C78-3F8E-B146-61F9CEAB877C}"/>
          </ac:grpSpMkLst>
        </pc:grpChg>
        <pc:grpChg chg="del">
          <ac:chgData name="Paula Vázquez-Valero" userId="3a0e46d7-2099-40af-a155-aa45b68bfff3" providerId="ADAL" clId="{98623204-7E7D-47DC-A891-3C84EC0C5D50}" dt="2023-04-21T15:44:55.255" v="15" actId="21"/>
          <ac:grpSpMkLst>
            <pc:docMk/>
            <pc:sldMk cId="2722927513" sldId="970"/>
            <ac:grpSpMk id="252" creationId="{4E2E9084-98EA-6E40-8876-35751D3736A6}"/>
          </ac:grpSpMkLst>
        </pc:grpChg>
        <pc:picChg chg="del">
          <ac:chgData name="Paula Vázquez-Valero" userId="3a0e46d7-2099-40af-a155-aa45b68bfff3" providerId="ADAL" clId="{98623204-7E7D-47DC-A891-3C84EC0C5D50}" dt="2023-04-21T15:44:55.255" v="15" actId="21"/>
          <ac:picMkLst>
            <pc:docMk/>
            <pc:sldMk cId="2722927513" sldId="970"/>
            <ac:picMk id="220" creationId="{19AA6A41-F7D3-532F-6D05-330B451F3D47}"/>
          </ac:picMkLst>
        </pc:picChg>
        <pc:picChg chg="del">
          <ac:chgData name="Paula Vázquez-Valero" userId="3a0e46d7-2099-40af-a155-aa45b68bfff3" providerId="ADAL" clId="{98623204-7E7D-47DC-A891-3C84EC0C5D50}" dt="2023-04-21T15:44:55.255" v="15" actId="21"/>
          <ac:picMkLst>
            <pc:docMk/>
            <pc:sldMk cId="2722927513" sldId="970"/>
            <ac:picMk id="222" creationId="{6F270737-5792-7FA6-31EE-2118D6E60C9F}"/>
          </ac:picMkLst>
        </pc:picChg>
        <pc:picChg chg="del">
          <ac:chgData name="Paula Vázquez-Valero" userId="3a0e46d7-2099-40af-a155-aa45b68bfff3" providerId="ADAL" clId="{98623204-7E7D-47DC-A891-3C84EC0C5D50}" dt="2023-04-21T15:44:55.255" v="15" actId="21"/>
          <ac:picMkLst>
            <pc:docMk/>
            <pc:sldMk cId="2722927513" sldId="970"/>
            <ac:picMk id="230" creationId="{CF4FB03B-F50E-4D94-64CC-D87AFFF18FE3}"/>
          </ac:picMkLst>
        </pc:picChg>
        <pc:picChg chg="del">
          <ac:chgData name="Paula Vázquez-Valero" userId="3a0e46d7-2099-40af-a155-aa45b68bfff3" providerId="ADAL" clId="{98623204-7E7D-47DC-A891-3C84EC0C5D50}" dt="2023-04-21T15:44:55.255" v="15" actId="21"/>
          <ac:picMkLst>
            <pc:docMk/>
            <pc:sldMk cId="2722927513" sldId="970"/>
            <ac:picMk id="231" creationId="{BCCE3B5E-8A00-0D84-301A-465082EA1FE7}"/>
          </ac:picMkLst>
        </pc:picChg>
        <pc:picChg chg="del">
          <ac:chgData name="Paula Vázquez-Valero" userId="3a0e46d7-2099-40af-a155-aa45b68bfff3" providerId="ADAL" clId="{98623204-7E7D-47DC-A891-3C84EC0C5D50}" dt="2023-04-21T15:44:55.255" v="15" actId="21"/>
          <ac:picMkLst>
            <pc:docMk/>
            <pc:sldMk cId="2722927513" sldId="970"/>
            <ac:picMk id="232" creationId="{76E952E1-B4A3-D03D-7121-BB3BD27BF980}"/>
          </ac:picMkLst>
        </pc:picChg>
        <pc:picChg chg="del">
          <ac:chgData name="Paula Vázquez-Valero" userId="3a0e46d7-2099-40af-a155-aa45b68bfff3" providerId="ADAL" clId="{98623204-7E7D-47DC-A891-3C84EC0C5D50}" dt="2023-04-21T15:44:55.255" v="15" actId="21"/>
          <ac:picMkLst>
            <pc:docMk/>
            <pc:sldMk cId="2722927513" sldId="970"/>
            <ac:picMk id="233" creationId="{B6F39816-510F-ED16-25A2-71D995A96A83}"/>
          </ac:picMkLst>
        </pc:picChg>
        <pc:picChg chg="del">
          <ac:chgData name="Paula Vázquez-Valero" userId="3a0e46d7-2099-40af-a155-aa45b68bfff3" providerId="ADAL" clId="{98623204-7E7D-47DC-A891-3C84EC0C5D50}" dt="2023-04-21T15:44:55.255" v="15" actId="21"/>
          <ac:picMkLst>
            <pc:docMk/>
            <pc:sldMk cId="2722927513" sldId="970"/>
            <ac:picMk id="234" creationId="{AA2CBF38-4647-344D-7BCE-1334B9F07E38}"/>
          </ac:picMkLst>
        </pc:picChg>
        <pc:picChg chg="del">
          <ac:chgData name="Paula Vázquez-Valero" userId="3a0e46d7-2099-40af-a155-aa45b68bfff3" providerId="ADAL" clId="{98623204-7E7D-47DC-A891-3C84EC0C5D50}" dt="2023-04-21T15:44:55.255" v="15" actId="21"/>
          <ac:picMkLst>
            <pc:docMk/>
            <pc:sldMk cId="2722927513" sldId="970"/>
            <ac:picMk id="235" creationId="{A0306084-1149-3237-910D-26296F8BE0FB}"/>
          </ac:picMkLst>
        </pc:picChg>
        <pc:picChg chg="del">
          <ac:chgData name="Paula Vázquez-Valero" userId="3a0e46d7-2099-40af-a155-aa45b68bfff3" providerId="ADAL" clId="{98623204-7E7D-47DC-A891-3C84EC0C5D50}" dt="2023-04-21T15:44:55.255" v="15" actId="21"/>
          <ac:picMkLst>
            <pc:docMk/>
            <pc:sldMk cId="2722927513" sldId="970"/>
            <ac:picMk id="236" creationId="{210FDDA1-C255-7831-A6F0-F35FFFC83859}"/>
          </ac:picMkLst>
        </pc:picChg>
        <pc:picChg chg="del">
          <ac:chgData name="Paula Vázquez-Valero" userId="3a0e46d7-2099-40af-a155-aa45b68bfff3" providerId="ADAL" clId="{98623204-7E7D-47DC-A891-3C84EC0C5D50}" dt="2023-04-21T15:44:55.255" v="15" actId="21"/>
          <ac:picMkLst>
            <pc:docMk/>
            <pc:sldMk cId="2722927513" sldId="970"/>
            <ac:picMk id="248" creationId="{60952A46-A428-7BA4-17CC-F3430BD797E8}"/>
          </ac:picMkLst>
        </pc:picChg>
      </pc:sldChg>
      <pc:sldChg chg="addSp delSp modSp add mod">
        <pc:chgData name="Paula Vázquez-Valero" userId="3a0e46d7-2099-40af-a155-aa45b68bfff3" providerId="ADAL" clId="{98623204-7E7D-47DC-A891-3C84EC0C5D50}" dt="2023-04-21T16:01:07.866" v="605"/>
        <pc:sldMkLst>
          <pc:docMk/>
          <pc:sldMk cId="229525166" sldId="972"/>
        </pc:sldMkLst>
        <pc:spChg chg="add mod">
          <ac:chgData name="Paula Vázquez-Valero" userId="3a0e46d7-2099-40af-a155-aa45b68bfff3" providerId="ADAL" clId="{98623204-7E7D-47DC-A891-3C84EC0C5D50}" dt="2023-04-21T16:01:07.866" v="605"/>
          <ac:spMkLst>
            <pc:docMk/>
            <pc:sldMk cId="229525166" sldId="972"/>
            <ac:spMk id="4" creationId="{E634605D-32C9-3FC4-0040-2791C0292BFA}"/>
          </ac:spMkLst>
        </pc:spChg>
        <pc:spChg chg="del">
          <ac:chgData name="Paula Vázquez-Valero" userId="3a0e46d7-2099-40af-a155-aa45b68bfff3" providerId="ADAL" clId="{98623204-7E7D-47DC-A891-3C84EC0C5D50}" dt="2023-04-21T16:01:07.437" v="604" actId="478"/>
          <ac:spMkLst>
            <pc:docMk/>
            <pc:sldMk cId="229525166" sldId="972"/>
            <ac:spMk id="26" creationId="{E683BCB6-77D3-4EC0-A203-669D8F746CAE}"/>
          </ac:spMkLst>
        </pc:spChg>
      </pc:sldChg>
      <pc:sldChg chg="add del">
        <pc:chgData name="Paula Vázquez-Valero" userId="3a0e46d7-2099-40af-a155-aa45b68bfff3" providerId="ADAL" clId="{98623204-7E7D-47DC-A891-3C84EC0C5D50}" dt="2023-04-21T16:00:11.785" v="546" actId="2696"/>
        <pc:sldMkLst>
          <pc:docMk/>
          <pc:sldMk cId="1385642619" sldId="972"/>
        </pc:sldMkLst>
      </pc:sldChg>
      <pc:sldChg chg="addSp delSp modSp add mod">
        <pc:chgData name="Paula Vázquez-Valero" userId="3a0e46d7-2099-40af-a155-aa45b68bfff3" providerId="ADAL" clId="{98623204-7E7D-47DC-A891-3C84EC0C5D50}" dt="2023-04-21T16:01:04.832" v="603"/>
        <pc:sldMkLst>
          <pc:docMk/>
          <pc:sldMk cId="3105575961" sldId="973"/>
        </pc:sldMkLst>
        <pc:spChg chg="add mod">
          <ac:chgData name="Paula Vázquez-Valero" userId="3a0e46d7-2099-40af-a155-aa45b68bfff3" providerId="ADAL" clId="{98623204-7E7D-47DC-A891-3C84EC0C5D50}" dt="2023-04-21T16:01:04.832" v="603"/>
          <ac:spMkLst>
            <pc:docMk/>
            <pc:sldMk cId="3105575961" sldId="973"/>
            <ac:spMk id="4" creationId="{1BC7CCCF-F8E3-BE44-95FA-080276670CA4}"/>
          </ac:spMkLst>
        </pc:spChg>
        <pc:spChg chg="del">
          <ac:chgData name="Paula Vázquez-Valero" userId="3a0e46d7-2099-40af-a155-aa45b68bfff3" providerId="ADAL" clId="{98623204-7E7D-47DC-A891-3C84EC0C5D50}" dt="2023-04-21T16:01:04.265" v="602" actId="478"/>
          <ac:spMkLst>
            <pc:docMk/>
            <pc:sldMk cId="3105575961" sldId="973"/>
            <ac:spMk id="26" creationId="{E683BCB6-77D3-4EC0-A203-669D8F746CAE}"/>
          </ac:spMkLst>
        </pc:spChg>
      </pc:sldChg>
      <pc:sldChg chg="add del">
        <pc:chgData name="Paula Vázquez-Valero" userId="3a0e46d7-2099-40af-a155-aa45b68bfff3" providerId="ADAL" clId="{98623204-7E7D-47DC-A891-3C84EC0C5D50}" dt="2023-04-21T16:00:11.785" v="546" actId="2696"/>
        <pc:sldMkLst>
          <pc:docMk/>
          <pc:sldMk cId="3846878289" sldId="973"/>
        </pc:sldMkLst>
      </pc:sldChg>
      <pc:sldChg chg="addSp delSp modSp add mod">
        <pc:chgData name="Paula Vázquez-Valero" userId="3a0e46d7-2099-40af-a155-aa45b68bfff3" providerId="ADAL" clId="{98623204-7E7D-47DC-A891-3C84EC0C5D50}" dt="2023-04-21T16:01:02.062" v="601"/>
        <pc:sldMkLst>
          <pc:docMk/>
          <pc:sldMk cId="771896280" sldId="974"/>
        </pc:sldMkLst>
        <pc:spChg chg="add mod">
          <ac:chgData name="Paula Vázquez-Valero" userId="3a0e46d7-2099-40af-a155-aa45b68bfff3" providerId="ADAL" clId="{98623204-7E7D-47DC-A891-3C84EC0C5D50}" dt="2023-04-21T16:01:02.062" v="601"/>
          <ac:spMkLst>
            <pc:docMk/>
            <pc:sldMk cId="771896280" sldId="974"/>
            <ac:spMk id="4" creationId="{FA018CD2-0ACB-0AB2-3E58-94A0BF11A5C6}"/>
          </ac:spMkLst>
        </pc:spChg>
        <pc:spChg chg="del">
          <ac:chgData name="Paula Vázquez-Valero" userId="3a0e46d7-2099-40af-a155-aa45b68bfff3" providerId="ADAL" clId="{98623204-7E7D-47DC-A891-3C84EC0C5D50}" dt="2023-04-21T16:01:01.907" v="600" actId="478"/>
          <ac:spMkLst>
            <pc:docMk/>
            <pc:sldMk cId="771896280" sldId="974"/>
            <ac:spMk id="26" creationId="{E683BCB6-77D3-4EC0-A203-669D8F746CAE}"/>
          </ac:spMkLst>
        </pc:spChg>
      </pc:sldChg>
      <pc:sldChg chg="add del">
        <pc:chgData name="Paula Vázquez-Valero" userId="3a0e46d7-2099-40af-a155-aa45b68bfff3" providerId="ADAL" clId="{98623204-7E7D-47DC-A891-3C84EC0C5D50}" dt="2023-04-21T16:00:11.785" v="546" actId="2696"/>
        <pc:sldMkLst>
          <pc:docMk/>
          <pc:sldMk cId="2448754078" sldId="974"/>
        </pc:sldMkLst>
      </pc:sldChg>
      <pc:sldChg chg="add">
        <pc:chgData name="Paula Vázquez-Valero" userId="3a0e46d7-2099-40af-a155-aa45b68bfff3" providerId="ADAL" clId="{98623204-7E7D-47DC-A891-3C84EC0C5D50}" dt="2023-04-20T00:21:50.369" v="0"/>
        <pc:sldMkLst>
          <pc:docMk/>
          <pc:sldMk cId="39896843" sldId="975"/>
        </pc:sldMkLst>
      </pc:sldChg>
      <pc:sldChg chg="add">
        <pc:chgData name="Paula Vázquez-Valero" userId="3a0e46d7-2099-40af-a155-aa45b68bfff3" providerId="ADAL" clId="{98623204-7E7D-47DC-A891-3C84EC0C5D50}" dt="2023-04-20T00:21:50.369" v="0"/>
        <pc:sldMkLst>
          <pc:docMk/>
          <pc:sldMk cId="2842910269" sldId="976"/>
        </pc:sldMkLst>
      </pc:sldChg>
      <pc:sldChg chg="del">
        <pc:chgData name="Paula Vázquez-Valero" userId="3a0e46d7-2099-40af-a155-aa45b68bfff3" providerId="ADAL" clId="{98623204-7E7D-47DC-A891-3C84EC0C5D50}" dt="2023-04-21T16:00:51.244" v="595" actId="47"/>
        <pc:sldMkLst>
          <pc:docMk/>
          <pc:sldMk cId="498596249" sldId="977"/>
        </pc:sldMkLst>
      </pc:sldChg>
      <pc:sldChg chg="add">
        <pc:chgData name="Paula Vázquez-Valero" userId="3a0e46d7-2099-40af-a155-aa45b68bfff3" providerId="ADAL" clId="{98623204-7E7D-47DC-A891-3C84EC0C5D50}" dt="2023-04-20T00:21:50.369" v="0"/>
        <pc:sldMkLst>
          <pc:docMk/>
          <pc:sldMk cId="2050493381" sldId="979"/>
        </pc:sldMkLst>
      </pc:sldChg>
      <pc:sldChg chg="add del">
        <pc:chgData name="Paula Vázquez-Valero" userId="3a0e46d7-2099-40af-a155-aa45b68bfff3" providerId="ADAL" clId="{98623204-7E7D-47DC-A891-3C84EC0C5D50}" dt="2023-04-21T16:00:11.785" v="546" actId="2696"/>
        <pc:sldMkLst>
          <pc:docMk/>
          <pc:sldMk cId="259878923" sldId="980"/>
        </pc:sldMkLst>
      </pc:sldChg>
      <pc:sldChg chg="add del">
        <pc:chgData name="Paula Vázquez-Valero" userId="3a0e46d7-2099-40af-a155-aa45b68bfff3" providerId="ADAL" clId="{98623204-7E7D-47DC-A891-3C84EC0C5D50}" dt="2023-04-21T16:00:49.752" v="594" actId="47"/>
        <pc:sldMkLst>
          <pc:docMk/>
          <pc:sldMk cId="421544629" sldId="980"/>
        </pc:sldMkLst>
      </pc:sldChg>
      <pc:sldChg chg="add">
        <pc:chgData name="Paula Vázquez-Valero" userId="3a0e46d7-2099-40af-a155-aa45b68bfff3" providerId="ADAL" clId="{98623204-7E7D-47DC-A891-3C84EC0C5D50}" dt="2023-04-20T00:21:50.369" v="0"/>
        <pc:sldMkLst>
          <pc:docMk/>
          <pc:sldMk cId="3270141212" sldId="981"/>
        </pc:sldMkLst>
      </pc:sldChg>
      <pc:sldChg chg="del">
        <pc:chgData name="Paula Vázquez-Valero" userId="3a0e46d7-2099-40af-a155-aa45b68bfff3" providerId="ADAL" clId="{98623204-7E7D-47DC-A891-3C84EC0C5D50}" dt="2023-04-21T16:00:49.752" v="594" actId="47"/>
        <pc:sldMkLst>
          <pc:docMk/>
          <pc:sldMk cId="551856496" sldId="992"/>
        </pc:sldMkLst>
      </pc:sldChg>
      <pc:sldChg chg="del">
        <pc:chgData name="Paula Vázquez-Valero" userId="3a0e46d7-2099-40af-a155-aa45b68bfff3" providerId="ADAL" clId="{98623204-7E7D-47DC-A891-3C84EC0C5D50}" dt="2023-04-21T16:00:49.752" v="594" actId="47"/>
        <pc:sldMkLst>
          <pc:docMk/>
          <pc:sldMk cId="1131695079" sldId="993"/>
        </pc:sldMkLst>
      </pc:sldChg>
      <pc:sldChg chg="add del">
        <pc:chgData name="Paula Vázquez-Valero" userId="3a0e46d7-2099-40af-a155-aa45b68bfff3" providerId="ADAL" clId="{98623204-7E7D-47DC-A891-3C84EC0C5D50}" dt="2023-04-21T16:00:04.445" v="545" actId="47"/>
        <pc:sldMkLst>
          <pc:docMk/>
          <pc:sldMk cId="3322571881" sldId="994"/>
        </pc:sldMkLst>
      </pc:sldChg>
      <pc:sldChg chg="addSp new del">
        <pc:chgData name="Paula Vázquez-Valero" userId="3a0e46d7-2099-40af-a155-aa45b68bfff3" providerId="ADAL" clId="{98623204-7E7D-47DC-A891-3C84EC0C5D50}" dt="2023-04-21T16:00:02.128" v="544" actId="47"/>
        <pc:sldMkLst>
          <pc:docMk/>
          <pc:sldMk cId="995654351" sldId="995"/>
        </pc:sldMkLst>
        <pc:picChg chg="add">
          <ac:chgData name="Paula Vázquez-Valero" userId="3a0e46d7-2099-40af-a155-aa45b68bfff3" providerId="ADAL" clId="{98623204-7E7D-47DC-A891-3C84EC0C5D50}" dt="2023-04-21T13:59:06.487" v="2"/>
          <ac:picMkLst>
            <pc:docMk/>
            <pc:sldMk cId="995654351" sldId="995"/>
            <ac:picMk id="1026" creationId="{8F65FBE8-0969-6A91-AB6F-400F3C09411D}"/>
          </ac:picMkLst>
        </pc:picChg>
      </pc:sldChg>
      <pc:sldChg chg="addSp delSp modSp add del mod">
        <pc:chgData name="Paula Vázquez-Valero" userId="3a0e46d7-2099-40af-a155-aa45b68bfff3" providerId="ADAL" clId="{98623204-7E7D-47DC-A891-3C84EC0C5D50}" dt="2023-04-21T16:01:20.486" v="609" actId="47"/>
        <pc:sldMkLst>
          <pc:docMk/>
          <pc:sldMk cId="4233746815" sldId="996"/>
        </pc:sldMkLst>
        <pc:picChg chg="del">
          <ac:chgData name="Paula Vázquez-Valero" userId="3a0e46d7-2099-40af-a155-aa45b68bfff3" providerId="ADAL" clId="{98623204-7E7D-47DC-A891-3C84EC0C5D50}" dt="2023-04-21T15:43:40.099" v="4" actId="478"/>
          <ac:picMkLst>
            <pc:docMk/>
            <pc:sldMk cId="4233746815" sldId="996"/>
            <ac:picMk id="3" creationId="{FF2D2C86-46A4-5D05-2602-97D8A48F4C2B}"/>
          </ac:picMkLst>
        </pc:picChg>
        <pc:picChg chg="add del mod">
          <ac:chgData name="Paula Vázquez-Valero" userId="3a0e46d7-2099-40af-a155-aa45b68bfff3" providerId="ADAL" clId="{98623204-7E7D-47DC-A891-3C84EC0C5D50}" dt="2023-04-21T16:01:19.477" v="608" actId="21"/>
          <ac:picMkLst>
            <pc:docMk/>
            <pc:sldMk cId="4233746815" sldId="996"/>
            <ac:picMk id="4" creationId="{3B6AAF97-7DA3-C755-702A-7E7B60BE570F}"/>
          </ac:picMkLst>
        </pc:picChg>
      </pc:sldChg>
      <pc:sldChg chg="addSp delSp modSp add mod ord delAnim modAnim modNotesTx">
        <pc:chgData name="Paula Vázquez-Valero" userId="3a0e46d7-2099-40af-a155-aa45b68bfff3" providerId="ADAL" clId="{98623204-7E7D-47DC-A891-3C84EC0C5D50}" dt="2023-04-21T16:37:56.107" v="1617" actId="20577"/>
        <pc:sldMkLst>
          <pc:docMk/>
          <pc:sldMk cId="749494786" sldId="997"/>
        </pc:sldMkLst>
        <pc:spChg chg="mod">
          <ac:chgData name="Paula Vázquez-Valero" userId="3a0e46d7-2099-40af-a155-aa45b68bfff3" providerId="ADAL" clId="{98623204-7E7D-47DC-A891-3C84EC0C5D50}" dt="2023-04-21T16:14:18.230" v="1097" actId="14100"/>
          <ac:spMkLst>
            <pc:docMk/>
            <pc:sldMk cId="749494786" sldId="997"/>
            <ac:spMk id="2" creationId="{9E5D7D67-0354-4144-9687-63666CDEA2E4}"/>
          </ac:spMkLst>
        </pc:spChg>
        <pc:spChg chg="del">
          <ac:chgData name="Paula Vázquez-Valero" userId="3a0e46d7-2099-40af-a155-aa45b68bfff3" providerId="ADAL" clId="{98623204-7E7D-47DC-A891-3C84EC0C5D50}" dt="2023-04-21T15:59:05.661" v="519" actId="21"/>
          <ac:spMkLst>
            <pc:docMk/>
            <pc:sldMk cId="749494786" sldId="997"/>
            <ac:spMk id="3" creationId="{532A9E7C-1394-96E0-6492-AE295D856C32}"/>
          </ac:spMkLst>
        </pc:spChg>
        <pc:spChg chg="add mod">
          <ac:chgData name="Paula Vázquez-Valero" userId="3a0e46d7-2099-40af-a155-aa45b68bfff3" providerId="ADAL" clId="{98623204-7E7D-47DC-A891-3C84EC0C5D50}" dt="2023-04-21T15:59:10.166" v="522"/>
          <ac:spMkLst>
            <pc:docMk/>
            <pc:sldMk cId="749494786" sldId="997"/>
            <ac:spMk id="4" creationId="{FD1DF824-749B-AF58-2CE3-C66AA2B2EC3E}"/>
          </ac:spMkLst>
        </pc:spChg>
        <pc:spChg chg="add del mod">
          <ac:chgData name="Paula Vázquez-Valero" userId="3a0e46d7-2099-40af-a155-aa45b68bfff3" providerId="ADAL" clId="{98623204-7E7D-47DC-A891-3C84EC0C5D50}" dt="2023-04-21T16:02:13.416" v="625" actId="478"/>
          <ac:spMkLst>
            <pc:docMk/>
            <pc:sldMk cId="749494786" sldId="997"/>
            <ac:spMk id="5" creationId="{D55EECEA-F2DF-1F9C-ABC2-5B19D0D4AF59}"/>
          </ac:spMkLst>
        </pc:spChg>
        <pc:spChg chg="add mod">
          <ac:chgData name="Paula Vázquez-Valero" userId="3a0e46d7-2099-40af-a155-aa45b68bfff3" providerId="ADAL" clId="{98623204-7E7D-47DC-A891-3C84EC0C5D50}" dt="2023-04-21T16:01:55.716" v="621" actId="1076"/>
          <ac:spMkLst>
            <pc:docMk/>
            <pc:sldMk cId="749494786" sldId="997"/>
            <ac:spMk id="10" creationId="{9AECD5B7-34A5-FE44-37C1-87F4748F73D5}"/>
          </ac:spMkLst>
        </pc:spChg>
        <pc:spChg chg="add mod">
          <ac:chgData name="Paula Vázquez-Valero" userId="3a0e46d7-2099-40af-a155-aa45b68bfff3" providerId="ADAL" clId="{98623204-7E7D-47DC-A891-3C84EC0C5D50}" dt="2023-04-21T16:02:07.500" v="623" actId="1076"/>
          <ac:spMkLst>
            <pc:docMk/>
            <pc:sldMk cId="749494786" sldId="997"/>
            <ac:spMk id="12" creationId="{812D653B-72B9-404C-76C3-A0E6432FB67A}"/>
          </ac:spMkLst>
        </pc:spChg>
        <pc:spChg chg="del mod">
          <ac:chgData name="Paula Vázquez-Valero" userId="3a0e46d7-2099-40af-a155-aa45b68bfff3" providerId="ADAL" clId="{98623204-7E7D-47DC-A891-3C84EC0C5D50}" dt="2023-04-21T16:01:49.785" v="618" actId="478"/>
          <ac:spMkLst>
            <pc:docMk/>
            <pc:sldMk cId="749494786" sldId="997"/>
            <ac:spMk id="15" creationId="{C292F9F4-F75B-0FEE-980B-CE3A90BD3F5B}"/>
          </ac:spMkLst>
        </pc:spChg>
        <pc:spChg chg="del">
          <ac:chgData name="Paula Vázquez-Valero" userId="3a0e46d7-2099-40af-a155-aa45b68bfff3" providerId="ADAL" clId="{98623204-7E7D-47DC-A891-3C84EC0C5D50}" dt="2023-04-21T15:59:25.583" v="528" actId="478"/>
          <ac:spMkLst>
            <pc:docMk/>
            <pc:sldMk cId="749494786" sldId="997"/>
            <ac:spMk id="20" creationId="{A2981BC2-3D9B-A46D-C3CA-32FDF162ECD2}"/>
          </ac:spMkLst>
        </pc:spChg>
        <pc:spChg chg="del">
          <ac:chgData name="Paula Vázquez-Valero" userId="3a0e46d7-2099-40af-a155-aa45b68bfff3" providerId="ADAL" clId="{98623204-7E7D-47DC-A891-3C84EC0C5D50}" dt="2023-04-21T16:01:45.236" v="613" actId="478"/>
          <ac:spMkLst>
            <pc:docMk/>
            <pc:sldMk cId="749494786" sldId="997"/>
            <ac:spMk id="23" creationId="{5AC30A7D-5579-3B67-7FE0-B41335C71A93}"/>
          </ac:spMkLst>
        </pc:spChg>
        <pc:spChg chg="del">
          <ac:chgData name="Paula Vázquez-Valero" userId="3a0e46d7-2099-40af-a155-aa45b68bfff3" providerId="ADAL" clId="{98623204-7E7D-47DC-A891-3C84EC0C5D50}" dt="2023-04-21T15:59:29.123" v="529" actId="478"/>
          <ac:spMkLst>
            <pc:docMk/>
            <pc:sldMk cId="749494786" sldId="997"/>
            <ac:spMk id="24" creationId="{3F80CF76-1120-62AE-7A2F-81817DC4CF07}"/>
          </ac:spMkLst>
        </pc:spChg>
        <pc:spChg chg="del">
          <ac:chgData name="Paula Vázquez-Valero" userId="3a0e46d7-2099-40af-a155-aa45b68bfff3" providerId="ADAL" clId="{98623204-7E7D-47DC-A891-3C84EC0C5D50}" dt="2023-04-21T15:59:29.123" v="529" actId="478"/>
          <ac:spMkLst>
            <pc:docMk/>
            <pc:sldMk cId="749494786" sldId="997"/>
            <ac:spMk id="25" creationId="{F2C3BBE8-510F-4896-264F-416B864344A9}"/>
          </ac:spMkLst>
        </pc:spChg>
        <pc:spChg chg="del">
          <ac:chgData name="Paula Vázquez-Valero" userId="3a0e46d7-2099-40af-a155-aa45b68bfff3" providerId="ADAL" clId="{98623204-7E7D-47DC-A891-3C84EC0C5D50}" dt="2023-04-21T15:59:29.123" v="529" actId="478"/>
          <ac:spMkLst>
            <pc:docMk/>
            <pc:sldMk cId="749494786" sldId="997"/>
            <ac:spMk id="26" creationId="{AC029795-5BF4-237F-7FAB-FFD5705153A0}"/>
          </ac:spMkLst>
        </pc:spChg>
        <pc:spChg chg="del">
          <ac:chgData name="Paula Vázquez-Valero" userId="3a0e46d7-2099-40af-a155-aa45b68bfff3" providerId="ADAL" clId="{98623204-7E7D-47DC-A891-3C84EC0C5D50}" dt="2023-04-21T15:59:29.123" v="529" actId="478"/>
          <ac:spMkLst>
            <pc:docMk/>
            <pc:sldMk cId="749494786" sldId="997"/>
            <ac:spMk id="27" creationId="{DF0271E2-E488-7B75-7A9F-A7A74264975D}"/>
          </ac:spMkLst>
        </pc:spChg>
        <pc:spChg chg="del">
          <ac:chgData name="Paula Vázquez-Valero" userId="3a0e46d7-2099-40af-a155-aa45b68bfff3" providerId="ADAL" clId="{98623204-7E7D-47DC-A891-3C84EC0C5D50}" dt="2023-04-21T15:59:29.123" v="529" actId="478"/>
          <ac:spMkLst>
            <pc:docMk/>
            <pc:sldMk cId="749494786" sldId="997"/>
            <ac:spMk id="28" creationId="{4074FFAA-4510-0C35-14DD-0B82EED4C2DA}"/>
          </ac:spMkLst>
        </pc:spChg>
        <pc:spChg chg="del">
          <ac:chgData name="Paula Vázquez-Valero" userId="3a0e46d7-2099-40af-a155-aa45b68bfff3" providerId="ADAL" clId="{98623204-7E7D-47DC-A891-3C84EC0C5D50}" dt="2023-04-21T15:59:29.123" v="529" actId="478"/>
          <ac:spMkLst>
            <pc:docMk/>
            <pc:sldMk cId="749494786" sldId="997"/>
            <ac:spMk id="29" creationId="{548A71AF-09D6-EC0F-E552-F4B8DFB0BB41}"/>
          </ac:spMkLst>
        </pc:spChg>
        <pc:spChg chg="add mod">
          <ac:chgData name="Paula Vázquez-Valero" userId="3a0e46d7-2099-40af-a155-aa45b68bfff3" providerId="ADAL" clId="{98623204-7E7D-47DC-A891-3C84EC0C5D50}" dt="2023-04-21T16:07:49.206" v="998" actId="1076"/>
          <ac:spMkLst>
            <pc:docMk/>
            <pc:sldMk cId="749494786" sldId="997"/>
            <ac:spMk id="39" creationId="{37CF093A-B6A9-B402-E9D2-D6BB1D055525}"/>
          </ac:spMkLst>
        </pc:spChg>
        <pc:spChg chg="add mod">
          <ac:chgData name="Paula Vázquez-Valero" userId="3a0e46d7-2099-40af-a155-aa45b68bfff3" providerId="ADAL" clId="{98623204-7E7D-47DC-A891-3C84EC0C5D50}" dt="2023-04-21T16:33:55.767" v="1336" actId="1076"/>
          <ac:spMkLst>
            <pc:docMk/>
            <pc:sldMk cId="749494786" sldId="997"/>
            <ac:spMk id="42" creationId="{8D7B5762-DC73-39E4-5846-5C85E84F1912}"/>
          </ac:spMkLst>
        </pc:spChg>
        <pc:spChg chg="add mod">
          <ac:chgData name="Paula Vázquez-Valero" userId="3a0e46d7-2099-40af-a155-aa45b68bfff3" providerId="ADAL" clId="{98623204-7E7D-47DC-A891-3C84EC0C5D50}" dt="2023-04-21T16:32:24.607" v="1314" actId="113"/>
          <ac:spMkLst>
            <pc:docMk/>
            <pc:sldMk cId="749494786" sldId="997"/>
            <ac:spMk id="43" creationId="{FF5865A8-6DC8-C751-F7A6-07E949F49110}"/>
          </ac:spMkLst>
        </pc:spChg>
        <pc:spChg chg="add mod">
          <ac:chgData name="Paula Vázquez-Valero" userId="3a0e46d7-2099-40af-a155-aa45b68bfff3" providerId="ADAL" clId="{98623204-7E7D-47DC-A891-3C84EC0C5D50}" dt="2023-04-21T16:32:24.607" v="1314" actId="113"/>
          <ac:spMkLst>
            <pc:docMk/>
            <pc:sldMk cId="749494786" sldId="997"/>
            <ac:spMk id="45" creationId="{FAB188E1-C59F-4D7F-4EF1-16D07B750519}"/>
          </ac:spMkLst>
        </pc:spChg>
        <pc:spChg chg="add mod">
          <ac:chgData name="Paula Vázquez-Valero" userId="3a0e46d7-2099-40af-a155-aa45b68bfff3" providerId="ADAL" clId="{98623204-7E7D-47DC-A891-3C84EC0C5D50}" dt="2023-04-21T16:32:24.607" v="1314" actId="113"/>
          <ac:spMkLst>
            <pc:docMk/>
            <pc:sldMk cId="749494786" sldId="997"/>
            <ac:spMk id="48" creationId="{17E2933F-0F00-46F9-5096-E123B52DAA5E}"/>
          </ac:spMkLst>
        </pc:spChg>
        <pc:spChg chg="add mod">
          <ac:chgData name="Paula Vázquez-Valero" userId="3a0e46d7-2099-40af-a155-aa45b68bfff3" providerId="ADAL" clId="{98623204-7E7D-47DC-A891-3C84EC0C5D50}" dt="2023-04-21T16:32:24.607" v="1314" actId="113"/>
          <ac:spMkLst>
            <pc:docMk/>
            <pc:sldMk cId="749494786" sldId="997"/>
            <ac:spMk id="50" creationId="{50C4704E-5536-6172-34D3-814106E1A47F}"/>
          </ac:spMkLst>
        </pc:spChg>
        <pc:spChg chg="add mod">
          <ac:chgData name="Paula Vázquez-Valero" userId="3a0e46d7-2099-40af-a155-aa45b68bfff3" providerId="ADAL" clId="{98623204-7E7D-47DC-A891-3C84EC0C5D50}" dt="2023-04-21T16:32:24.607" v="1314" actId="113"/>
          <ac:spMkLst>
            <pc:docMk/>
            <pc:sldMk cId="749494786" sldId="997"/>
            <ac:spMk id="53" creationId="{8E4D8FDA-76DD-82E0-7E71-A3725B3B7F0C}"/>
          </ac:spMkLst>
        </pc:spChg>
        <pc:spChg chg="add mod">
          <ac:chgData name="Paula Vázquez-Valero" userId="3a0e46d7-2099-40af-a155-aa45b68bfff3" providerId="ADAL" clId="{98623204-7E7D-47DC-A891-3C84EC0C5D50}" dt="2023-04-21T16:32:24.607" v="1314" actId="113"/>
          <ac:spMkLst>
            <pc:docMk/>
            <pc:sldMk cId="749494786" sldId="997"/>
            <ac:spMk id="54" creationId="{04DF8BA4-F751-2909-E256-C69DEC20CC02}"/>
          </ac:spMkLst>
        </pc:spChg>
        <pc:spChg chg="add del mod">
          <ac:chgData name="Paula Vázquez-Valero" userId="3a0e46d7-2099-40af-a155-aa45b68bfff3" providerId="ADAL" clId="{98623204-7E7D-47DC-A891-3C84EC0C5D50}" dt="2023-04-21T16:15:49.710" v="1117"/>
          <ac:spMkLst>
            <pc:docMk/>
            <pc:sldMk cId="749494786" sldId="997"/>
            <ac:spMk id="56" creationId="{84ADF7D6-310F-7ACC-7DD8-98576182F548}"/>
          </ac:spMkLst>
        </pc:spChg>
        <pc:spChg chg="add del mod">
          <ac:chgData name="Paula Vázquez-Valero" userId="3a0e46d7-2099-40af-a155-aa45b68bfff3" providerId="ADAL" clId="{98623204-7E7D-47DC-A891-3C84EC0C5D50}" dt="2023-04-21T16:15:49.710" v="1117"/>
          <ac:spMkLst>
            <pc:docMk/>
            <pc:sldMk cId="749494786" sldId="997"/>
            <ac:spMk id="57" creationId="{D61545E2-2AD1-A8C5-089F-1F759404C496}"/>
          </ac:spMkLst>
        </pc:spChg>
        <pc:spChg chg="add mod">
          <ac:chgData name="Paula Vázquez-Valero" userId="3a0e46d7-2099-40af-a155-aa45b68bfff3" providerId="ADAL" clId="{98623204-7E7D-47DC-A891-3C84EC0C5D50}" dt="2023-04-21T16:32:24.607" v="1314" actId="113"/>
          <ac:spMkLst>
            <pc:docMk/>
            <pc:sldMk cId="749494786" sldId="997"/>
            <ac:spMk id="58" creationId="{4530A70D-79BC-2760-1AE5-4DA4B061DB5C}"/>
          </ac:spMkLst>
        </pc:spChg>
        <pc:spChg chg="add mod">
          <ac:chgData name="Paula Vázquez-Valero" userId="3a0e46d7-2099-40af-a155-aa45b68bfff3" providerId="ADAL" clId="{98623204-7E7D-47DC-A891-3C84EC0C5D50}" dt="2023-04-21T16:32:24.607" v="1314" actId="113"/>
          <ac:spMkLst>
            <pc:docMk/>
            <pc:sldMk cId="749494786" sldId="997"/>
            <ac:spMk id="59" creationId="{2E6284F7-1A1A-2E00-D860-C8401638F661}"/>
          </ac:spMkLst>
        </pc:spChg>
        <pc:spChg chg="add mod">
          <ac:chgData name="Paula Vázquez-Valero" userId="3a0e46d7-2099-40af-a155-aa45b68bfff3" providerId="ADAL" clId="{98623204-7E7D-47DC-A891-3C84EC0C5D50}" dt="2023-04-21T16:32:24.607" v="1314" actId="113"/>
          <ac:spMkLst>
            <pc:docMk/>
            <pc:sldMk cId="749494786" sldId="997"/>
            <ac:spMk id="62" creationId="{469B7078-B724-2316-89E7-2D3B8210178C}"/>
          </ac:spMkLst>
        </pc:spChg>
        <pc:spChg chg="add mod">
          <ac:chgData name="Paula Vázquez-Valero" userId="3a0e46d7-2099-40af-a155-aa45b68bfff3" providerId="ADAL" clId="{98623204-7E7D-47DC-A891-3C84EC0C5D50}" dt="2023-04-21T16:32:24.607" v="1314" actId="113"/>
          <ac:spMkLst>
            <pc:docMk/>
            <pc:sldMk cId="749494786" sldId="997"/>
            <ac:spMk id="64" creationId="{17EC4886-4C10-B09A-A11A-56F952AEDBC9}"/>
          </ac:spMkLst>
        </pc:spChg>
        <pc:spChg chg="add mod">
          <ac:chgData name="Paula Vázquez-Valero" userId="3a0e46d7-2099-40af-a155-aa45b68bfff3" providerId="ADAL" clId="{98623204-7E7D-47DC-A891-3C84EC0C5D50}" dt="2023-04-21T16:32:24.607" v="1314" actId="113"/>
          <ac:spMkLst>
            <pc:docMk/>
            <pc:sldMk cId="749494786" sldId="997"/>
            <ac:spMk id="65" creationId="{975C29EA-9B4F-8F22-4C94-28B692CD3971}"/>
          </ac:spMkLst>
        </pc:spChg>
        <pc:spChg chg="add mod">
          <ac:chgData name="Paula Vázquez-Valero" userId="3a0e46d7-2099-40af-a155-aa45b68bfff3" providerId="ADAL" clId="{98623204-7E7D-47DC-A891-3C84EC0C5D50}" dt="2023-04-21T16:32:24.607" v="1314" actId="113"/>
          <ac:spMkLst>
            <pc:docMk/>
            <pc:sldMk cId="749494786" sldId="997"/>
            <ac:spMk id="67" creationId="{D588017B-E389-D266-997C-4D1AEE42D4D4}"/>
          </ac:spMkLst>
        </pc:spChg>
        <pc:spChg chg="add mod">
          <ac:chgData name="Paula Vázquez-Valero" userId="3a0e46d7-2099-40af-a155-aa45b68bfff3" providerId="ADAL" clId="{98623204-7E7D-47DC-A891-3C84EC0C5D50}" dt="2023-04-21T16:32:24.607" v="1314" actId="113"/>
          <ac:spMkLst>
            <pc:docMk/>
            <pc:sldMk cId="749494786" sldId="997"/>
            <ac:spMk id="68" creationId="{1693EF03-F371-AB11-5816-95A732F1B67E}"/>
          </ac:spMkLst>
        </pc:spChg>
        <pc:spChg chg="add mod">
          <ac:chgData name="Paula Vázquez-Valero" userId="3a0e46d7-2099-40af-a155-aa45b68bfff3" providerId="ADAL" clId="{98623204-7E7D-47DC-A891-3C84EC0C5D50}" dt="2023-04-21T16:32:24.607" v="1314" actId="113"/>
          <ac:spMkLst>
            <pc:docMk/>
            <pc:sldMk cId="749494786" sldId="997"/>
            <ac:spMk id="70" creationId="{328A3733-32E1-99D0-3ECA-B80701BAEDC1}"/>
          </ac:spMkLst>
        </pc:spChg>
        <pc:spChg chg="add mod">
          <ac:chgData name="Paula Vázquez-Valero" userId="3a0e46d7-2099-40af-a155-aa45b68bfff3" providerId="ADAL" clId="{98623204-7E7D-47DC-A891-3C84EC0C5D50}" dt="2023-04-21T16:32:24.607" v="1314" actId="113"/>
          <ac:spMkLst>
            <pc:docMk/>
            <pc:sldMk cId="749494786" sldId="997"/>
            <ac:spMk id="72" creationId="{8369E4F8-45F9-36A0-1A46-DBD862E9E93D}"/>
          </ac:spMkLst>
        </pc:spChg>
        <pc:spChg chg="add mod">
          <ac:chgData name="Paula Vázquez-Valero" userId="3a0e46d7-2099-40af-a155-aa45b68bfff3" providerId="ADAL" clId="{98623204-7E7D-47DC-A891-3C84EC0C5D50}" dt="2023-04-21T16:32:24.607" v="1314" actId="113"/>
          <ac:spMkLst>
            <pc:docMk/>
            <pc:sldMk cId="749494786" sldId="997"/>
            <ac:spMk id="74" creationId="{EA455DC1-FF48-D689-4860-F7FF53F4F5BB}"/>
          </ac:spMkLst>
        </pc:spChg>
        <pc:spChg chg="add mod">
          <ac:chgData name="Paula Vázquez-Valero" userId="3a0e46d7-2099-40af-a155-aa45b68bfff3" providerId="ADAL" clId="{98623204-7E7D-47DC-A891-3C84EC0C5D50}" dt="2023-04-21T16:32:24.607" v="1314" actId="113"/>
          <ac:spMkLst>
            <pc:docMk/>
            <pc:sldMk cId="749494786" sldId="997"/>
            <ac:spMk id="75" creationId="{23800C17-E5FA-AD7D-36EF-71F414119349}"/>
          </ac:spMkLst>
        </pc:spChg>
        <pc:spChg chg="add mod">
          <ac:chgData name="Paula Vázquez-Valero" userId="3a0e46d7-2099-40af-a155-aa45b68bfff3" providerId="ADAL" clId="{98623204-7E7D-47DC-A891-3C84EC0C5D50}" dt="2023-04-21T16:32:24.607" v="1314" actId="113"/>
          <ac:spMkLst>
            <pc:docMk/>
            <pc:sldMk cId="749494786" sldId="997"/>
            <ac:spMk id="77" creationId="{0A02D11B-E11B-AB7D-4442-6AA6500FC0D8}"/>
          </ac:spMkLst>
        </pc:spChg>
        <pc:spChg chg="add mod">
          <ac:chgData name="Paula Vázquez-Valero" userId="3a0e46d7-2099-40af-a155-aa45b68bfff3" providerId="ADAL" clId="{98623204-7E7D-47DC-A891-3C84EC0C5D50}" dt="2023-04-21T16:32:24.607" v="1314" actId="113"/>
          <ac:spMkLst>
            <pc:docMk/>
            <pc:sldMk cId="749494786" sldId="997"/>
            <ac:spMk id="78" creationId="{F4F6A463-3006-9DAB-3ECE-296B10A479DE}"/>
          </ac:spMkLst>
        </pc:spChg>
        <pc:spChg chg="add mod">
          <ac:chgData name="Paula Vázquez-Valero" userId="3a0e46d7-2099-40af-a155-aa45b68bfff3" providerId="ADAL" clId="{98623204-7E7D-47DC-A891-3C84EC0C5D50}" dt="2023-04-21T16:32:24.607" v="1314" actId="113"/>
          <ac:spMkLst>
            <pc:docMk/>
            <pc:sldMk cId="749494786" sldId="997"/>
            <ac:spMk id="80" creationId="{7B3BE4D7-F3A3-68BB-127E-148BFB9846A1}"/>
          </ac:spMkLst>
        </pc:spChg>
        <pc:spChg chg="add mod">
          <ac:chgData name="Paula Vázquez-Valero" userId="3a0e46d7-2099-40af-a155-aa45b68bfff3" providerId="ADAL" clId="{98623204-7E7D-47DC-A891-3C84EC0C5D50}" dt="2023-04-21T16:32:24.607" v="1314" actId="113"/>
          <ac:spMkLst>
            <pc:docMk/>
            <pc:sldMk cId="749494786" sldId="997"/>
            <ac:spMk id="81" creationId="{B954DD3F-DFA6-6411-6D22-DA9B9D870F53}"/>
          </ac:spMkLst>
        </pc:spChg>
        <pc:spChg chg="add mod">
          <ac:chgData name="Paula Vázquez-Valero" userId="3a0e46d7-2099-40af-a155-aa45b68bfff3" providerId="ADAL" clId="{98623204-7E7D-47DC-A891-3C84EC0C5D50}" dt="2023-04-21T16:32:24.607" v="1314" actId="113"/>
          <ac:spMkLst>
            <pc:docMk/>
            <pc:sldMk cId="749494786" sldId="997"/>
            <ac:spMk id="83" creationId="{95D56331-CFEE-4B60-66E2-584425BF1B93}"/>
          </ac:spMkLst>
        </pc:spChg>
        <pc:spChg chg="add mod">
          <ac:chgData name="Paula Vázquez-Valero" userId="3a0e46d7-2099-40af-a155-aa45b68bfff3" providerId="ADAL" clId="{98623204-7E7D-47DC-A891-3C84EC0C5D50}" dt="2023-04-21T16:32:24.607" v="1314" actId="113"/>
          <ac:spMkLst>
            <pc:docMk/>
            <pc:sldMk cId="749494786" sldId="997"/>
            <ac:spMk id="84" creationId="{68C7F755-7303-A771-444B-FC308B1D1CB6}"/>
          </ac:spMkLst>
        </pc:spChg>
        <pc:spChg chg="add mod">
          <ac:chgData name="Paula Vázquez-Valero" userId="3a0e46d7-2099-40af-a155-aa45b68bfff3" providerId="ADAL" clId="{98623204-7E7D-47DC-A891-3C84EC0C5D50}" dt="2023-04-21T16:32:24.607" v="1314" actId="113"/>
          <ac:spMkLst>
            <pc:docMk/>
            <pc:sldMk cId="749494786" sldId="997"/>
            <ac:spMk id="86" creationId="{FD7677A1-26F8-EE9B-A53F-B25CC8FDA5B8}"/>
          </ac:spMkLst>
        </pc:spChg>
        <pc:spChg chg="add mod">
          <ac:chgData name="Paula Vázquez-Valero" userId="3a0e46d7-2099-40af-a155-aa45b68bfff3" providerId="ADAL" clId="{98623204-7E7D-47DC-A891-3C84EC0C5D50}" dt="2023-04-21T16:32:24.607" v="1314" actId="113"/>
          <ac:spMkLst>
            <pc:docMk/>
            <pc:sldMk cId="749494786" sldId="997"/>
            <ac:spMk id="87" creationId="{1612B3BF-563C-6893-FEAA-10FD8C2BA11B}"/>
          </ac:spMkLst>
        </pc:spChg>
        <pc:spChg chg="add mod">
          <ac:chgData name="Paula Vázquez-Valero" userId="3a0e46d7-2099-40af-a155-aa45b68bfff3" providerId="ADAL" clId="{98623204-7E7D-47DC-A891-3C84EC0C5D50}" dt="2023-04-21T16:32:24.607" v="1314" actId="113"/>
          <ac:spMkLst>
            <pc:docMk/>
            <pc:sldMk cId="749494786" sldId="997"/>
            <ac:spMk id="89" creationId="{2653C218-FB5C-BEEC-1539-8C3B90EE90F6}"/>
          </ac:spMkLst>
        </pc:spChg>
        <pc:spChg chg="add mod">
          <ac:chgData name="Paula Vázquez-Valero" userId="3a0e46d7-2099-40af-a155-aa45b68bfff3" providerId="ADAL" clId="{98623204-7E7D-47DC-A891-3C84EC0C5D50}" dt="2023-04-21T16:32:24.607" v="1314" actId="113"/>
          <ac:spMkLst>
            <pc:docMk/>
            <pc:sldMk cId="749494786" sldId="997"/>
            <ac:spMk id="90" creationId="{4F502D6A-8A2D-D2CB-0ED5-DC96D67C043C}"/>
          </ac:spMkLst>
        </pc:spChg>
        <pc:spChg chg="add del mod">
          <ac:chgData name="Paula Vázquez-Valero" userId="3a0e46d7-2099-40af-a155-aa45b68bfff3" providerId="ADAL" clId="{98623204-7E7D-47DC-A891-3C84EC0C5D50}" dt="2023-04-21T16:34:08.290" v="1339" actId="478"/>
          <ac:spMkLst>
            <pc:docMk/>
            <pc:sldMk cId="749494786" sldId="997"/>
            <ac:spMk id="92" creationId="{FBF03AED-DC59-9019-CB70-68442149929D}"/>
          </ac:spMkLst>
        </pc:spChg>
        <pc:spChg chg="add mod">
          <ac:chgData name="Paula Vázquez-Valero" userId="3a0e46d7-2099-40af-a155-aa45b68bfff3" providerId="ADAL" clId="{98623204-7E7D-47DC-A891-3C84EC0C5D50}" dt="2023-04-21T16:35:37.928" v="1381" actId="20577"/>
          <ac:spMkLst>
            <pc:docMk/>
            <pc:sldMk cId="749494786" sldId="997"/>
            <ac:spMk id="93" creationId="{31BAB2D0-81E4-F8F7-6990-F919E0872611}"/>
          </ac:spMkLst>
        </pc:spChg>
        <pc:spChg chg="del">
          <ac:chgData name="Paula Vázquez-Valero" userId="3a0e46d7-2099-40af-a155-aa45b68bfff3" providerId="ADAL" clId="{98623204-7E7D-47DC-A891-3C84EC0C5D50}" dt="2023-04-21T15:59:29.123" v="529" actId="478"/>
          <ac:spMkLst>
            <pc:docMk/>
            <pc:sldMk cId="749494786" sldId="997"/>
            <ac:spMk id="131" creationId="{B79E4720-3110-44EA-AA0E-53921EB7E420}"/>
          </ac:spMkLst>
        </pc:spChg>
        <pc:spChg chg="del">
          <ac:chgData name="Paula Vázquez-Valero" userId="3a0e46d7-2099-40af-a155-aa45b68bfff3" providerId="ADAL" clId="{98623204-7E7D-47DC-A891-3C84EC0C5D50}" dt="2023-04-21T15:59:29.123" v="529" actId="478"/>
          <ac:spMkLst>
            <pc:docMk/>
            <pc:sldMk cId="749494786" sldId="997"/>
            <ac:spMk id="136" creationId="{BF370E22-0E76-4E9B-89EB-D5E1548B40B6}"/>
          </ac:spMkLst>
        </pc:spChg>
        <pc:spChg chg="del">
          <ac:chgData name="Paula Vázquez-Valero" userId="3a0e46d7-2099-40af-a155-aa45b68bfff3" providerId="ADAL" clId="{98623204-7E7D-47DC-A891-3C84EC0C5D50}" dt="2023-04-21T15:59:29.123" v="529" actId="478"/>
          <ac:spMkLst>
            <pc:docMk/>
            <pc:sldMk cId="749494786" sldId="997"/>
            <ac:spMk id="137" creationId="{194FD7E4-282B-408A-B155-BF35D579DF90}"/>
          </ac:spMkLst>
        </pc:spChg>
        <pc:spChg chg="del">
          <ac:chgData name="Paula Vázquez-Valero" userId="3a0e46d7-2099-40af-a155-aa45b68bfff3" providerId="ADAL" clId="{98623204-7E7D-47DC-A891-3C84EC0C5D50}" dt="2023-04-21T15:59:29.123" v="529" actId="478"/>
          <ac:spMkLst>
            <pc:docMk/>
            <pc:sldMk cId="749494786" sldId="997"/>
            <ac:spMk id="138" creationId="{4DA245B6-C7C7-4037-AE71-82B75AA623F4}"/>
          </ac:spMkLst>
        </pc:spChg>
        <pc:spChg chg="del">
          <ac:chgData name="Paula Vázquez-Valero" userId="3a0e46d7-2099-40af-a155-aa45b68bfff3" providerId="ADAL" clId="{98623204-7E7D-47DC-A891-3C84EC0C5D50}" dt="2023-04-21T15:59:29.123" v="529" actId="478"/>
          <ac:spMkLst>
            <pc:docMk/>
            <pc:sldMk cId="749494786" sldId="997"/>
            <ac:spMk id="139" creationId="{BA8410B3-BCDC-421F-B0D7-2F561BACBB55}"/>
          </ac:spMkLst>
        </pc:spChg>
        <pc:grpChg chg="del">
          <ac:chgData name="Paula Vázquez-Valero" userId="3a0e46d7-2099-40af-a155-aa45b68bfff3" providerId="ADAL" clId="{98623204-7E7D-47DC-A891-3C84EC0C5D50}" dt="2023-04-21T15:59:25.583" v="528" actId="478"/>
          <ac:grpSpMkLst>
            <pc:docMk/>
            <pc:sldMk cId="749494786" sldId="997"/>
            <ac:grpSpMk id="7" creationId="{8BDA8479-54CA-6B90-4611-FCAA1841BFD1}"/>
          </ac:grpSpMkLst>
        </pc:grpChg>
        <pc:graphicFrameChg chg="add mod modGraphic">
          <ac:chgData name="Paula Vázquez-Valero" userId="3a0e46d7-2099-40af-a155-aa45b68bfff3" providerId="ADAL" clId="{98623204-7E7D-47DC-A891-3C84EC0C5D50}" dt="2023-04-21T16:32:12.243" v="1312" actId="113"/>
          <ac:graphicFrameMkLst>
            <pc:docMk/>
            <pc:sldMk cId="749494786" sldId="997"/>
            <ac:graphicFrameMk id="16" creationId="{4ECE15A0-D6A7-C1FA-7E8B-B4E4FA70E2AD}"/>
          </ac:graphicFrameMkLst>
        </pc:graphicFrameChg>
        <pc:graphicFrameChg chg="del">
          <ac:chgData name="Paula Vázquez-Valero" userId="3a0e46d7-2099-40af-a155-aa45b68bfff3" providerId="ADAL" clId="{98623204-7E7D-47DC-A891-3C84EC0C5D50}" dt="2023-04-21T15:59:29.123" v="529" actId="478"/>
          <ac:graphicFrameMkLst>
            <pc:docMk/>
            <pc:sldMk cId="749494786" sldId="997"/>
            <ac:graphicFrameMk id="17" creationId="{0E030255-D294-B56A-616A-5AF370D7E35D}"/>
          </ac:graphicFrameMkLst>
        </pc:graphicFrameChg>
        <pc:graphicFrameChg chg="del">
          <ac:chgData name="Paula Vázquez-Valero" userId="3a0e46d7-2099-40af-a155-aa45b68bfff3" providerId="ADAL" clId="{98623204-7E7D-47DC-A891-3C84EC0C5D50}" dt="2023-04-21T15:59:29.123" v="529" actId="478"/>
          <ac:graphicFrameMkLst>
            <pc:docMk/>
            <pc:sldMk cId="749494786" sldId="997"/>
            <ac:graphicFrameMk id="60" creationId="{4CA5E966-5757-428B-A5BA-F60DB7E99DD2}"/>
          </ac:graphicFrameMkLst>
        </pc:graphicFrameChg>
        <pc:picChg chg="add mod">
          <ac:chgData name="Paula Vázquez-Valero" userId="3a0e46d7-2099-40af-a155-aa45b68bfff3" providerId="ADAL" clId="{98623204-7E7D-47DC-A891-3C84EC0C5D50}" dt="2023-04-21T16:33:25.550" v="1331" actId="1076"/>
          <ac:picMkLst>
            <pc:docMk/>
            <pc:sldMk cId="749494786" sldId="997"/>
            <ac:picMk id="6" creationId="{6FF2A46A-0D57-9E7B-070A-61FE3FAEAF14}"/>
          </ac:picMkLst>
        </pc:picChg>
        <pc:picChg chg="add mod">
          <ac:chgData name="Paula Vázquez-Valero" userId="3a0e46d7-2099-40af-a155-aa45b68bfff3" providerId="ADAL" clId="{98623204-7E7D-47DC-A891-3C84EC0C5D50}" dt="2023-04-21T16:01:53.144" v="620" actId="1076"/>
          <ac:picMkLst>
            <pc:docMk/>
            <pc:sldMk cId="749494786" sldId="997"/>
            <ac:picMk id="8" creationId="{26E14F4B-5B2F-06A4-A174-80F31E4BBAEC}"/>
          </ac:picMkLst>
        </pc:picChg>
        <pc:picChg chg="add mod">
          <ac:chgData name="Paula Vázquez-Valero" userId="3a0e46d7-2099-40af-a155-aa45b68bfff3" providerId="ADAL" clId="{98623204-7E7D-47DC-A891-3C84EC0C5D50}" dt="2023-04-21T16:02:07.500" v="623" actId="1076"/>
          <ac:picMkLst>
            <pc:docMk/>
            <pc:sldMk cId="749494786" sldId="997"/>
            <ac:picMk id="14" creationId="{71E53D6A-A6D6-782D-9AAC-1946BD078116}"/>
          </ac:picMkLst>
        </pc:picChg>
        <pc:picChg chg="del">
          <ac:chgData name="Paula Vázquez-Valero" userId="3a0e46d7-2099-40af-a155-aa45b68bfff3" providerId="ADAL" clId="{98623204-7E7D-47DC-A891-3C84EC0C5D50}" dt="2023-04-21T15:59:25.583" v="528" actId="478"/>
          <ac:picMkLst>
            <pc:docMk/>
            <pc:sldMk cId="749494786" sldId="997"/>
            <ac:picMk id="21" creationId="{B9440992-AB49-3840-77B6-7E06452B2503}"/>
          </ac:picMkLst>
        </pc:picChg>
        <pc:picChg chg="del">
          <ac:chgData name="Paula Vázquez-Valero" userId="3a0e46d7-2099-40af-a155-aa45b68bfff3" providerId="ADAL" clId="{98623204-7E7D-47DC-A891-3C84EC0C5D50}" dt="2023-04-21T16:01:45.236" v="613" actId="478"/>
          <ac:picMkLst>
            <pc:docMk/>
            <pc:sldMk cId="749494786" sldId="997"/>
            <ac:picMk id="22" creationId="{9ECB5D9D-F2DF-89F1-CB65-D23D7892ECC4}"/>
          </ac:picMkLst>
        </pc:picChg>
        <pc:picChg chg="add mod">
          <ac:chgData name="Paula Vázquez-Valero" userId="3a0e46d7-2099-40af-a155-aa45b68bfff3" providerId="ADAL" clId="{98623204-7E7D-47DC-A891-3C84EC0C5D50}" dt="2023-04-21T16:06:50.484" v="896"/>
          <ac:picMkLst>
            <pc:docMk/>
            <pc:sldMk cId="749494786" sldId="997"/>
            <ac:picMk id="40" creationId="{77D74FAB-8346-E700-D99B-0ACD5BE8295C}"/>
          </ac:picMkLst>
        </pc:picChg>
        <pc:picChg chg="del">
          <ac:chgData name="Paula Vázquez-Valero" userId="3a0e46d7-2099-40af-a155-aa45b68bfff3" providerId="ADAL" clId="{98623204-7E7D-47DC-A891-3C84EC0C5D50}" dt="2023-04-21T15:59:29.123" v="529" actId="478"/>
          <ac:picMkLst>
            <pc:docMk/>
            <pc:sldMk cId="749494786" sldId="997"/>
            <ac:picMk id="118" creationId="{8C598265-9BEC-4EDA-A5E9-1E3CF121EADB}"/>
          </ac:picMkLst>
        </pc:picChg>
        <pc:inkChg chg="add mod">
          <ac:chgData name="Paula Vázquez-Valero" userId="3a0e46d7-2099-40af-a155-aa45b68bfff3" providerId="ADAL" clId="{98623204-7E7D-47DC-A891-3C84EC0C5D50}" dt="2023-04-21T16:33:25.550" v="1331" actId="1076"/>
          <ac:inkMkLst>
            <pc:docMk/>
            <pc:sldMk cId="749494786" sldId="997"/>
            <ac:inkMk id="18" creationId="{0860799A-EC86-BC90-EE9F-4D225FBCB969}"/>
          </ac:inkMkLst>
        </pc:inkChg>
        <pc:inkChg chg="add mod">
          <ac:chgData name="Paula Vázquez-Valero" userId="3a0e46d7-2099-40af-a155-aa45b68bfff3" providerId="ADAL" clId="{98623204-7E7D-47DC-A891-3C84EC0C5D50}" dt="2023-04-21T16:33:25.550" v="1331" actId="1076"/>
          <ac:inkMkLst>
            <pc:docMk/>
            <pc:sldMk cId="749494786" sldId="997"/>
            <ac:inkMk id="19" creationId="{5B1B1FA2-0A8F-4F1E-C6C4-3F02B96EFE3E}"/>
          </ac:inkMkLst>
        </pc:inkChg>
        <pc:inkChg chg="add mod">
          <ac:chgData name="Paula Vázquez-Valero" userId="3a0e46d7-2099-40af-a155-aa45b68bfff3" providerId="ADAL" clId="{98623204-7E7D-47DC-A891-3C84EC0C5D50}" dt="2023-04-21T16:33:25.550" v="1331" actId="1076"/>
          <ac:inkMkLst>
            <pc:docMk/>
            <pc:sldMk cId="749494786" sldId="997"/>
            <ac:inkMk id="30" creationId="{A3AC8CB2-4F4F-722A-072C-18FCF014A365}"/>
          </ac:inkMkLst>
        </pc:inkChg>
        <pc:inkChg chg="add mod">
          <ac:chgData name="Paula Vázquez-Valero" userId="3a0e46d7-2099-40af-a155-aa45b68bfff3" providerId="ADAL" clId="{98623204-7E7D-47DC-A891-3C84EC0C5D50}" dt="2023-04-21T16:33:25.550" v="1331" actId="1076"/>
          <ac:inkMkLst>
            <pc:docMk/>
            <pc:sldMk cId="749494786" sldId="997"/>
            <ac:inkMk id="31" creationId="{38CD8CA3-671B-AEB8-FA41-2048AF7AAFF2}"/>
          </ac:inkMkLst>
        </pc:inkChg>
        <pc:inkChg chg="add mod">
          <ac:chgData name="Paula Vázquez-Valero" userId="3a0e46d7-2099-40af-a155-aa45b68bfff3" providerId="ADAL" clId="{98623204-7E7D-47DC-A891-3C84EC0C5D50}" dt="2023-04-21T16:33:25.550" v="1331" actId="1076"/>
          <ac:inkMkLst>
            <pc:docMk/>
            <pc:sldMk cId="749494786" sldId="997"/>
            <ac:inkMk id="32" creationId="{D11024D8-4744-CF1F-A0CF-399CA2CDF663}"/>
          </ac:inkMkLst>
        </pc:inkChg>
        <pc:inkChg chg="add mod">
          <ac:chgData name="Paula Vázquez-Valero" userId="3a0e46d7-2099-40af-a155-aa45b68bfff3" providerId="ADAL" clId="{98623204-7E7D-47DC-A891-3C84EC0C5D50}" dt="2023-04-21T16:33:25.550" v="1331" actId="1076"/>
          <ac:inkMkLst>
            <pc:docMk/>
            <pc:sldMk cId="749494786" sldId="997"/>
            <ac:inkMk id="33" creationId="{FCEEAA0D-0B05-730A-7C65-8E6700B5500C}"/>
          </ac:inkMkLst>
        </pc:inkChg>
        <pc:inkChg chg="add mod">
          <ac:chgData name="Paula Vázquez-Valero" userId="3a0e46d7-2099-40af-a155-aa45b68bfff3" providerId="ADAL" clId="{98623204-7E7D-47DC-A891-3C84EC0C5D50}" dt="2023-04-21T16:33:25.550" v="1331" actId="1076"/>
          <ac:inkMkLst>
            <pc:docMk/>
            <pc:sldMk cId="749494786" sldId="997"/>
            <ac:inkMk id="34" creationId="{017219AB-C2D0-1126-6AEB-5724106EC3E5}"/>
          </ac:inkMkLst>
        </pc:inkChg>
        <pc:inkChg chg="add mod">
          <ac:chgData name="Paula Vázquez-Valero" userId="3a0e46d7-2099-40af-a155-aa45b68bfff3" providerId="ADAL" clId="{98623204-7E7D-47DC-A891-3C84EC0C5D50}" dt="2023-04-21T16:33:25.550" v="1331" actId="1076"/>
          <ac:inkMkLst>
            <pc:docMk/>
            <pc:sldMk cId="749494786" sldId="997"/>
            <ac:inkMk id="35" creationId="{58361BBF-6754-6977-D822-D1AC6DE6E0EE}"/>
          </ac:inkMkLst>
        </pc:inkChg>
        <pc:inkChg chg="add mod">
          <ac:chgData name="Paula Vázquez-Valero" userId="3a0e46d7-2099-40af-a155-aa45b68bfff3" providerId="ADAL" clId="{98623204-7E7D-47DC-A891-3C84EC0C5D50}" dt="2023-04-21T16:33:25.550" v="1331" actId="1076"/>
          <ac:inkMkLst>
            <pc:docMk/>
            <pc:sldMk cId="749494786" sldId="997"/>
            <ac:inkMk id="36" creationId="{A68A7EF7-9715-FD84-7A79-859BFCCF736E}"/>
          </ac:inkMkLst>
        </pc:inkChg>
        <pc:inkChg chg="add mod">
          <ac:chgData name="Paula Vázquez-Valero" userId="3a0e46d7-2099-40af-a155-aa45b68bfff3" providerId="ADAL" clId="{98623204-7E7D-47DC-A891-3C84EC0C5D50}" dt="2023-04-21T16:33:25.550" v="1331" actId="1076"/>
          <ac:inkMkLst>
            <pc:docMk/>
            <pc:sldMk cId="749494786" sldId="997"/>
            <ac:inkMk id="37" creationId="{B4CCEE7C-5C9A-3020-EF39-B8719B4C8164}"/>
          </ac:inkMkLst>
        </pc:inkChg>
        <pc:inkChg chg="add mod">
          <ac:chgData name="Paula Vázquez-Valero" userId="3a0e46d7-2099-40af-a155-aa45b68bfff3" providerId="ADAL" clId="{98623204-7E7D-47DC-A891-3C84EC0C5D50}" dt="2023-04-21T16:33:25.550" v="1331" actId="1076"/>
          <ac:inkMkLst>
            <pc:docMk/>
            <pc:sldMk cId="749494786" sldId="997"/>
            <ac:inkMk id="38" creationId="{8B5D41D9-8140-18EB-8103-06CA8221CE80}"/>
          </ac:inkMkLst>
        </pc:inkChg>
        <pc:inkChg chg="add del mod">
          <ac:chgData name="Paula Vázquez-Valero" userId="3a0e46d7-2099-40af-a155-aa45b68bfff3" providerId="ADAL" clId="{98623204-7E7D-47DC-A891-3C84EC0C5D50}" dt="2023-04-21T16:11:48.885" v="1067" actId="9405"/>
          <ac:inkMkLst>
            <pc:docMk/>
            <pc:sldMk cId="749494786" sldId="997"/>
            <ac:inkMk id="46" creationId="{FF95A416-DB06-C273-7C21-51FC9A21E388}"/>
          </ac:inkMkLst>
        </pc:inkChg>
        <pc:inkChg chg="add mod">
          <ac:chgData name="Paula Vázquez-Valero" userId="3a0e46d7-2099-40af-a155-aa45b68bfff3" providerId="ADAL" clId="{98623204-7E7D-47DC-A891-3C84EC0C5D50}" dt="2023-04-21T16:33:25.550" v="1331" actId="1076"/>
          <ac:inkMkLst>
            <pc:docMk/>
            <pc:sldMk cId="749494786" sldId="997"/>
            <ac:inkMk id="47" creationId="{5DAF5813-4DF0-A6E5-3486-A231971236A7}"/>
          </ac:inkMkLst>
        </pc:inkChg>
        <pc:inkChg chg="add mod">
          <ac:chgData name="Paula Vázquez-Valero" userId="3a0e46d7-2099-40af-a155-aa45b68bfff3" providerId="ADAL" clId="{98623204-7E7D-47DC-A891-3C84EC0C5D50}" dt="2023-04-21T16:33:25.550" v="1331" actId="1076"/>
          <ac:inkMkLst>
            <pc:docMk/>
            <pc:sldMk cId="749494786" sldId="997"/>
            <ac:inkMk id="49" creationId="{E69B5346-322B-EE2A-7E80-28271BDB92A6}"/>
          </ac:inkMkLst>
        </pc:inkChg>
        <pc:inkChg chg="add mod">
          <ac:chgData name="Paula Vázquez-Valero" userId="3a0e46d7-2099-40af-a155-aa45b68bfff3" providerId="ADAL" clId="{98623204-7E7D-47DC-A891-3C84EC0C5D50}" dt="2023-04-21T16:33:25.550" v="1331" actId="1076"/>
          <ac:inkMkLst>
            <pc:docMk/>
            <pc:sldMk cId="749494786" sldId="997"/>
            <ac:inkMk id="51" creationId="{78BAAA18-FAF9-5582-8B6C-9297A5908437}"/>
          </ac:inkMkLst>
        </pc:inkChg>
        <pc:inkChg chg="add mod">
          <ac:chgData name="Paula Vázquez-Valero" userId="3a0e46d7-2099-40af-a155-aa45b68bfff3" providerId="ADAL" clId="{98623204-7E7D-47DC-A891-3C84EC0C5D50}" dt="2023-04-21T16:33:25.550" v="1331" actId="1076"/>
          <ac:inkMkLst>
            <pc:docMk/>
            <pc:sldMk cId="749494786" sldId="997"/>
            <ac:inkMk id="52" creationId="{B0210EA9-95AF-4D24-C9BE-0BD86873FE5D}"/>
          </ac:inkMkLst>
        </pc:inkChg>
        <pc:inkChg chg="add mod">
          <ac:chgData name="Paula Vázquez-Valero" userId="3a0e46d7-2099-40af-a155-aa45b68bfff3" providerId="ADAL" clId="{98623204-7E7D-47DC-A891-3C84EC0C5D50}" dt="2023-04-21T16:33:25.550" v="1331" actId="1076"/>
          <ac:inkMkLst>
            <pc:docMk/>
            <pc:sldMk cId="749494786" sldId="997"/>
            <ac:inkMk id="55" creationId="{643A4F7B-F07E-EA99-4E85-792605DF82C1}"/>
          </ac:inkMkLst>
        </pc:inkChg>
        <pc:inkChg chg="add mod">
          <ac:chgData name="Paula Vázquez-Valero" userId="3a0e46d7-2099-40af-a155-aa45b68bfff3" providerId="ADAL" clId="{98623204-7E7D-47DC-A891-3C84EC0C5D50}" dt="2023-04-21T16:33:25.550" v="1331" actId="1076"/>
          <ac:inkMkLst>
            <pc:docMk/>
            <pc:sldMk cId="749494786" sldId="997"/>
            <ac:inkMk id="61" creationId="{34F68755-1413-44B1-37AF-6B23D94B4722}"/>
          </ac:inkMkLst>
        </pc:inkChg>
        <pc:inkChg chg="add mod">
          <ac:chgData name="Paula Vázquez-Valero" userId="3a0e46d7-2099-40af-a155-aa45b68bfff3" providerId="ADAL" clId="{98623204-7E7D-47DC-A891-3C84EC0C5D50}" dt="2023-04-21T16:33:25.550" v="1331" actId="1076"/>
          <ac:inkMkLst>
            <pc:docMk/>
            <pc:sldMk cId="749494786" sldId="997"/>
            <ac:inkMk id="63" creationId="{2C04D60A-8DFD-6BF7-54A4-B5CC2DFA52F2}"/>
          </ac:inkMkLst>
        </pc:inkChg>
        <pc:inkChg chg="add mod">
          <ac:chgData name="Paula Vázquez-Valero" userId="3a0e46d7-2099-40af-a155-aa45b68bfff3" providerId="ADAL" clId="{98623204-7E7D-47DC-A891-3C84EC0C5D50}" dt="2023-04-21T16:33:25.550" v="1331" actId="1076"/>
          <ac:inkMkLst>
            <pc:docMk/>
            <pc:sldMk cId="749494786" sldId="997"/>
            <ac:inkMk id="66" creationId="{2917E363-5865-8450-3580-62FB9DD0C2CD}"/>
          </ac:inkMkLst>
        </pc:inkChg>
        <pc:inkChg chg="add mod">
          <ac:chgData name="Paula Vázquez-Valero" userId="3a0e46d7-2099-40af-a155-aa45b68bfff3" providerId="ADAL" clId="{98623204-7E7D-47DC-A891-3C84EC0C5D50}" dt="2023-04-21T16:33:25.550" v="1331" actId="1076"/>
          <ac:inkMkLst>
            <pc:docMk/>
            <pc:sldMk cId="749494786" sldId="997"/>
            <ac:inkMk id="69" creationId="{F04508C2-9613-D3BA-30F8-2A42256AEE55}"/>
          </ac:inkMkLst>
        </pc:inkChg>
        <pc:inkChg chg="add mod">
          <ac:chgData name="Paula Vázquez-Valero" userId="3a0e46d7-2099-40af-a155-aa45b68bfff3" providerId="ADAL" clId="{98623204-7E7D-47DC-A891-3C84EC0C5D50}" dt="2023-04-21T16:33:25.550" v="1331" actId="1076"/>
          <ac:inkMkLst>
            <pc:docMk/>
            <pc:sldMk cId="749494786" sldId="997"/>
            <ac:inkMk id="71" creationId="{7F9ADA55-F51E-1F04-52BB-ED6DEA5960BF}"/>
          </ac:inkMkLst>
        </pc:inkChg>
        <pc:inkChg chg="add mod">
          <ac:chgData name="Paula Vázquez-Valero" userId="3a0e46d7-2099-40af-a155-aa45b68bfff3" providerId="ADAL" clId="{98623204-7E7D-47DC-A891-3C84EC0C5D50}" dt="2023-04-21T16:33:25.550" v="1331" actId="1076"/>
          <ac:inkMkLst>
            <pc:docMk/>
            <pc:sldMk cId="749494786" sldId="997"/>
            <ac:inkMk id="73" creationId="{8C3A54FD-B9AE-5228-CE16-A9ADE9B98BBE}"/>
          </ac:inkMkLst>
        </pc:inkChg>
        <pc:inkChg chg="add mod">
          <ac:chgData name="Paula Vázquez-Valero" userId="3a0e46d7-2099-40af-a155-aa45b68bfff3" providerId="ADAL" clId="{98623204-7E7D-47DC-A891-3C84EC0C5D50}" dt="2023-04-21T16:33:25.550" v="1331" actId="1076"/>
          <ac:inkMkLst>
            <pc:docMk/>
            <pc:sldMk cId="749494786" sldId="997"/>
            <ac:inkMk id="76" creationId="{AF790441-5ED2-1A0B-34F4-26ADCD17E964}"/>
          </ac:inkMkLst>
        </pc:inkChg>
        <pc:inkChg chg="add mod">
          <ac:chgData name="Paula Vázquez-Valero" userId="3a0e46d7-2099-40af-a155-aa45b68bfff3" providerId="ADAL" clId="{98623204-7E7D-47DC-A891-3C84EC0C5D50}" dt="2023-04-21T16:33:25.550" v="1331" actId="1076"/>
          <ac:inkMkLst>
            <pc:docMk/>
            <pc:sldMk cId="749494786" sldId="997"/>
            <ac:inkMk id="79" creationId="{CACFE803-72B3-D32B-7B04-F9E135649F33}"/>
          </ac:inkMkLst>
        </pc:inkChg>
        <pc:inkChg chg="add mod">
          <ac:chgData name="Paula Vázquez-Valero" userId="3a0e46d7-2099-40af-a155-aa45b68bfff3" providerId="ADAL" clId="{98623204-7E7D-47DC-A891-3C84EC0C5D50}" dt="2023-04-21T16:33:25.550" v="1331" actId="1076"/>
          <ac:inkMkLst>
            <pc:docMk/>
            <pc:sldMk cId="749494786" sldId="997"/>
            <ac:inkMk id="82" creationId="{A92B946F-7101-1CDA-C1C4-1D32942A0E3C}"/>
          </ac:inkMkLst>
        </pc:inkChg>
        <pc:inkChg chg="add mod">
          <ac:chgData name="Paula Vázquez-Valero" userId="3a0e46d7-2099-40af-a155-aa45b68bfff3" providerId="ADAL" clId="{98623204-7E7D-47DC-A891-3C84EC0C5D50}" dt="2023-04-21T16:33:25.550" v="1331" actId="1076"/>
          <ac:inkMkLst>
            <pc:docMk/>
            <pc:sldMk cId="749494786" sldId="997"/>
            <ac:inkMk id="85" creationId="{23B34646-31C3-C75A-7D00-5901B6117FCA}"/>
          </ac:inkMkLst>
        </pc:inkChg>
        <pc:inkChg chg="add mod">
          <ac:chgData name="Paula Vázquez-Valero" userId="3a0e46d7-2099-40af-a155-aa45b68bfff3" providerId="ADAL" clId="{98623204-7E7D-47DC-A891-3C84EC0C5D50}" dt="2023-04-21T16:33:25.550" v="1331" actId="1076"/>
          <ac:inkMkLst>
            <pc:docMk/>
            <pc:sldMk cId="749494786" sldId="997"/>
            <ac:inkMk id="88" creationId="{B08460B9-8C2F-7F2B-DB28-DE40E0E0B05E}"/>
          </ac:inkMkLst>
        </pc:inkChg>
        <pc:inkChg chg="add mod">
          <ac:chgData name="Paula Vázquez-Valero" userId="3a0e46d7-2099-40af-a155-aa45b68bfff3" providerId="ADAL" clId="{98623204-7E7D-47DC-A891-3C84EC0C5D50}" dt="2023-04-21T16:33:25.550" v="1331" actId="1076"/>
          <ac:inkMkLst>
            <pc:docMk/>
            <pc:sldMk cId="749494786" sldId="997"/>
            <ac:inkMk id="91" creationId="{35884147-6F84-7CB5-3BF8-90635264664D}"/>
          </ac:inkMkLst>
        </pc:inkChg>
      </pc:sldChg>
      <pc:sldChg chg="add del">
        <pc:chgData name="Paula Vázquez-Valero" userId="3a0e46d7-2099-40af-a155-aa45b68bfff3" providerId="ADAL" clId="{98623204-7E7D-47DC-A891-3C84EC0C5D50}" dt="2023-04-21T15:59:02.321" v="517"/>
        <pc:sldMkLst>
          <pc:docMk/>
          <pc:sldMk cId="802554853" sldId="998"/>
        </pc:sldMkLst>
      </pc:sldChg>
      <pc:sldChg chg="addSp delSp modSp add mod modNotesTx">
        <pc:chgData name="Paula Vázquez-Valero" userId="3a0e46d7-2099-40af-a155-aa45b68bfff3" providerId="ADAL" clId="{98623204-7E7D-47DC-A891-3C84EC0C5D50}" dt="2023-04-21T15:59:55.537" v="543" actId="20577"/>
        <pc:sldMkLst>
          <pc:docMk/>
          <pc:sldMk cId="3497460390" sldId="998"/>
        </pc:sldMkLst>
        <pc:spChg chg="mod">
          <ac:chgData name="Paula Vázquez-Valero" userId="3a0e46d7-2099-40af-a155-aa45b68bfff3" providerId="ADAL" clId="{98623204-7E7D-47DC-A891-3C84EC0C5D50}" dt="2023-04-21T15:59:15.362" v="524" actId="20577"/>
          <ac:spMkLst>
            <pc:docMk/>
            <pc:sldMk cId="3497460390" sldId="998"/>
            <ac:spMk id="2" creationId="{9E5D7D67-0354-4144-9687-63666CDEA2E4}"/>
          </ac:spMkLst>
        </pc:spChg>
        <pc:spChg chg="add mod">
          <ac:chgData name="Paula Vázquez-Valero" userId="3a0e46d7-2099-40af-a155-aa45b68bfff3" providerId="ADAL" clId="{98623204-7E7D-47DC-A891-3C84EC0C5D50}" dt="2023-04-21T15:59:08.410" v="521"/>
          <ac:spMkLst>
            <pc:docMk/>
            <pc:sldMk cId="3497460390" sldId="998"/>
            <ac:spMk id="3" creationId="{22743665-3F94-57E5-A9E5-DB9A3BB5064E}"/>
          </ac:spMkLst>
        </pc:spChg>
        <pc:spChg chg="add del mod">
          <ac:chgData name="Paula Vázquez-Valero" userId="3a0e46d7-2099-40af-a155-aa45b68bfff3" providerId="ADAL" clId="{98623204-7E7D-47DC-A891-3C84EC0C5D50}" dt="2023-04-21T15:59:36.504" v="531"/>
          <ac:spMkLst>
            <pc:docMk/>
            <pc:sldMk cId="3497460390" sldId="998"/>
            <ac:spMk id="4" creationId="{2FA0ECD7-A194-D04D-8B21-38BDDB1E2103}"/>
          </ac:spMkLst>
        </pc:spChg>
        <pc:spChg chg="del">
          <ac:chgData name="Paula Vázquez-Valero" userId="3a0e46d7-2099-40af-a155-aa45b68bfff3" providerId="ADAL" clId="{98623204-7E7D-47DC-A891-3C84EC0C5D50}" dt="2023-04-21T15:59:08.102" v="520" actId="478"/>
          <ac:spMkLst>
            <pc:docMk/>
            <pc:sldMk cId="3497460390" sldId="998"/>
            <ac:spMk id="33" creationId="{F6EBF477-5B38-42D2-8306-ABF1F35CD572}"/>
          </ac:spMkLst>
        </pc:spChg>
        <pc:spChg chg="mod">
          <ac:chgData name="Paula Vázquez-Valero" userId="3a0e46d7-2099-40af-a155-aa45b68bfff3" providerId="ADAL" clId="{98623204-7E7D-47DC-A891-3C84EC0C5D50}" dt="2023-04-21T15:59:55.537" v="543" actId="20577"/>
          <ac:spMkLst>
            <pc:docMk/>
            <pc:sldMk cId="3497460390" sldId="998"/>
            <ac:spMk id="47" creationId="{C147ECAD-4596-2A4D-8245-C4465FAD5D6C}"/>
          </ac:spMkLst>
        </pc:spChg>
        <pc:grpChg chg="mod">
          <ac:chgData name="Paula Vázquez-Valero" userId="3a0e46d7-2099-40af-a155-aa45b68bfff3" providerId="ADAL" clId="{98623204-7E7D-47DC-A891-3C84EC0C5D50}" dt="2023-04-21T15:59:45.578" v="534" actId="1076"/>
          <ac:grpSpMkLst>
            <pc:docMk/>
            <pc:sldMk cId="3497460390" sldId="998"/>
            <ac:grpSpMk id="5" creationId="{5544BEF1-27DB-4F0A-C1AD-A34FDA38C171}"/>
          </ac:grpSpMkLst>
        </pc:grpChg>
        <pc:picChg chg="del">
          <ac:chgData name="Paula Vázquez-Valero" userId="3a0e46d7-2099-40af-a155-aa45b68bfff3" providerId="ADAL" clId="{98623204-7E7D-47DC-A891-3C84EC0C5D50}" dt="2023-04-21T15:59:48.313" v="535" actId="478"/>
          <ac:picMkLst>
            <pc:docMk/>
            <pc:sldMk cId="3497460390" sldId="998"/>
            <ac:picMk id="97" creationId="{F707A083-DE0F-447E-A586-622000BB114A}"/>
          </ac:picMkLst>
        </pc:pic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1T16:05:47.786"/>
    </inkml:context>
    <inkml:brush xml:id="br0">
      <inkml:brushProperty name="width" value="0.35" units="cm"/>
      <inkml:brushProperty name="height" value="0.35" units="cm"/>
      <inkml:brushProperty name="color" value="#FF4E00"/>
      <inkml:brushProperty name="inkEffects" value="rainbow"/>
      <inkml:brushProperty name="anchorX" value="0"/>
      <inkml:brushProperty name="anchorY" value="0"/>
      <inkml:brushProperty name="scaleFactor" value="0.5"/>
    </inkml:brush>
  </inkml:definitions>
  <inkml:trace contextRef="#ctx0" brushRef="#br0">0 0 24575,'0'0'0,"5"0"0,6 0 0,5 0 0,5 0 0,3 0 0,12 0 0,8 0 0,5 0 0,-2 0 0,2 0 0,-5 0 0,-4 0 0,-4 0 0,-5 0 0,-2 0 0,-2 0 0,-1 0 0,-1 0 0,-4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1T16:06:21.100"/>
    </inkml:context>
    <inkml:brush xml:id="br0">
      <inkml:brushProperty name="width" value="0.35" units="cm"/>
      <inkml:brushProperty name="height" value="0.35" units="cm"/>
      <inkml:brushProperty name="color" value="#FF4E00"/>
      <inkml:brushProperty name="inkEffects" value="rainbow"/>
      <inkml:brushProperty name="anchorX" value="-8527.80371"/>
      <inkml:brushProperty name="anchorY" value="-7454.625"/>
      <inkml:brushProperty name="scaleFactor" value="0.5"/>
    </inkml:brush>
  </inkml:definitions>
  <inkml:trace contextRef="#ctx0" brushRef="#br0">631 0 24575,'0'0'0,"0"5"0,-10 1 0,-7-1 0,-4-1 0,1 5 0,-2-1 0,0-2 0,-7 4 0,-1-1 0,-1 4 0,1-2 0,0-2 0,1-3 0,7 3 0,0-1 0,1-2 0,4 4 0,-1-2 0,-1 0 0,-1-3 0,-3-2 0,4 4 0,-1-1 0,0 0 0,3 3 0,-1-1 0,-2-1 0,-1-2 0,-2-1 0,4-2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1T16:06:24.314"/>
    </inkml:context>
    <inkml:brush xml:id="br0">
      <inkml:brushProperty name="width" value="0.35" units="cm"/>
      <inkml:brushProperty name="height" value="0.35" units="cm"/>
      <inkml:brushProperty name="color" value="#FF4E00"/>
      <inkml:brushProperty name="inkEffects" value="rainbow"/>
      <inkml:brushProperty name="anchorX" value="-6627.45654"/>
      <inkml:brushProperty name="anchorY" value="-6396.18994"/>
      <inkml:brushProperty name="scaleFactor" value="0.5"/>
    </inkml:brush>
  </inkml:definitions>
  <inkml:trace contextRef="#ctx0" brushRef="#br0">0 637 24575,'0'0'0,"0"-4"0,0-8 0,0-4 0,0-5 0,0-3 0,0-2 0,0-1 0,0 0 0,0-1 0,0 1 0,0 0 0,0 0 0,0 0 0,5 6 0,1 0 0,0 0 0,-2-1 0,-1-1 0,5 4 0,-2-1 0,0-1 0,-2-1 0,-1-1 0,5 3 0,-2 0 0,0-1 0,9 5 0,-1-2 0,-1-2 0,-4 5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1T16:12:10.470"/>
    </inkml:context>
    <inkml:brush xml:id="br0">
      <inkml:brushProperty name="width" value="0.2" units="cm"/>
      <inkml:brushProperty name="height" value="0.4" units="cm"/>
      <inkml:brushProperty name="color" value="#A2D762"/>
      <inkml:brushProperty name="tip" value="rectangle"/>
      <inkml:brushProperty name="rasterOp" value="maskPen"/>
      <inkml:brushProperty name="ignorePressure" value="1"/>
    </inkml:brush>
  </inkml:definitions>
  <inkml:trace contextRef="#ctx0" brushRef="#br0">4111 1406,'-2'-48,"-13"-70,8 69,-2-64,6 80,-1-1,-2 1,-1 0,-2 0,-16-40,19 60,0 0,-1 1,-1 0,0 0,0 1,-1 0,-1 0,0 1,0 1,-17-13,-3 1,0 0,-63-30,25 16,42 21,1 0,-2 2,0 1,-31-8,17 8,1-1,1-2,-64-32,54 23,36 18,-1-1,1 0,1-1,-1-1,1 0,-14-12,-15-18,22 17,-2 1,0 1,-1 2,-1 0,-1 1,0 1,-34-15,-124-53,158 75,-1 0,0 1,0 2,-46-4,2-1,-12 1,-1 3,-132 7,68 2,112 0,-1 1,1 1,1 2,-1 1,1 2,-53 23,62-24,-14 3,-62 12,63-16,0 1,-41 16,17-2,38-16,1 1,0 1,1 1,0 1,-28 19,-1 7,34-27,0 2,1-1,0 2,-20 22,3 2,11-14,1 1,1 1,1 1,-29 55,32-54,-1-1,-1 0,-2-1,0-1,-1-1,-2-1,-35 29,-7 10,13-18,38-33,0 1,0 0,-15 18,9-6,-2 0,0-1,-1-1,-48 34,55-43,0 2,2 0,-1 0,2 1,-16 24,-31 36,41-55,2 2,0 0,2 0,0 2,2 0,0 0,2 1,1 0,0 1,-5 31,8-3,2 0,2 0,6 58,-1 0,-1-81,2 0,1-1,1 1,17 45,-9-30,-9-24</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1T16:12:45.999"/>
    </inkml:context>
    <inkml:brush xml:id="br0">
      <inkml:brushProperty name="width" value="0.2" units="cm"/>
      <inkml:brushProperty name="height" value="0.4" units="cm"/>
      <inkml:brushProperty name="color" value="#A2D762"/>
      <inkml:brushProperty name="tip" value="rectangle"/>
      <inkml:brushProperty name="rasterOp" value="maskPen"/>
      <inkml:brushProperty name="ignorePressure" value="1"/>
    </inkml:brush>
  </inkml:definitions>
  <inkml:trace contextRef="#ctx0" brushRef="#br0">708 0,'1'26,"2"-1,1 0,7 26,3 16,-6-29,15 46,-14-58,-2 0,-1 0,0 0,2 43,-8 21,0-27,2 0,13 81,-5-65,-4 0,-6 143,-3-81,3-122,-5 115,3-116,-2-1,1 1,-2-1,0 0,-13 26,7-15,1 1,-10 50,16-64,-27 181,27-176,-1 0,-1-1,-1 0,0 0,-16 28,14-27,0-1,2 1,0 1,-6 30,9-32,-1 1,-1-1,0 0,-2 0,-15 27,-45 48,44-65,2 1,-33 61,44-71,-1 0,-29 35,27-37,0 0,1 1,-13 26,11-17,-2 0,-1-1,-30 35,25-34,2 0,-25 45,30-37,2 1,-15 57,20-62,7-26,-9 37,11-41,-1 0,1 0,0 1,0-1,-1 0,2 0,-1 1,0-1,0 0,1 0,-1 1,1-1,0 0,-1 0,3 3,-3-5,0 0,0 0,0 1,1-1,-1 0,0 0,0 1,1-1,-1 0,0 0,0 0,1 1,-1-1,0 0,1 0,-1 0,0 0,1 0,-1 0,0 0,1 0,-1 0,0 0,1 0,-1 0,0 0,1 0,-1 0,0 0,1 0,-1 0,0 0,1 0,-1-1,0 1,1 0,-1 0,0 0,0 0,1-1,11-16,4-21,-6-21,-10 48,2 0,-1 1,2-1,-1 1,2 0,-1 0,1 0,11-19,18-18,-24 36,-1 0,0 0,-1-1,0 0,-1 0,0 0,6-24,-8 23,0-1,1 1,1 1,0-1,1 1,0 0,11-13,8-9,33-29,-32 36,40-54,-58 67,-2 0,0-1,9-26,-11 27,0 0,1 0,1 1,14-24,-9 19,0-1,14-34,4-5,-22 44,0-1,-1 1,0-1,-1 0,-1-1,0 0,-1 1,-1-1,-1-1,0 1,0-16,-2 8,0-31,2 1,13-76,-8 85,-3 1,-2-77,-4 78,3 1,2-1,8-44,1 6,-4 0,-3 0,-8-112,0 44,4-535,-1 672,-1 1,0-1,0 0,-1 0,-7-20,8 28,-1-1,0 1,0-1,-1 1,1 0,-1 0,0 0,0 0,0 0,-1 0,1 1,-1 0,0 0,0 0,0 0,-6-2,-11-6,3 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1T16:13:52.214"/>
    </inkml:context>
    <inkml:brush xml:id="br0">
      <inkml:brushProperty name="width" value="0.2" units="cm"/>
      <inkml:brushProperty name="height" value="0.4" units="cm"/>
      <inkml:brushProperty name="color" value="#A2D762"/>
      <inkml:brushProperty name="tip" value="rectangle"/>
      <inkml:brushProperty name="rasterOp" value="maskPen"/>
      <inkml:brushProperty name="ignorePressure" value="1"/>
    </inkml:brush>
  </inkml:definitions>
  <inkml:trace contextRef="#ctx0" brushRef="#br0">0 126,'2'0,"-1"1,0-1,1 1,-1-1,0 1,1 0,-1-1,0 1,0 0,0 0,0 0,0 0,0 0,0 0,0 0,0 0,-1 1,1-1,0 0,0 3,15 33,-12-25,6 9,0-1,2 1,0-2,28 34,70 62,-104-110,0 0,0-1,0 0,0 0,1 0,0-1,-1 0,1-1,0 1,1-1,-1 0,0-1,9 1,14 0,0-2,32-2,-38 0,-1 1,0 1,34 4,-24 4,-1 2,-1 1,0 1,0 1,-1 2,32 21,-54-30,-1 1,1-1,-1 2,6 7,29 26,-27-29,1 1,-2 0,0 1,0 0,-2 1,0 1,0 0,-2 0,15 31,-17-34,0 0,1-1,0 1,14 12,13 19,-80-110,-49-67,78 115,0 1,-1 0,-1 1,-1 1,-22-16,-103-48,102 58,-25-19,45 26,-45-23,-50-10,104 41,1 0,-1 0,1-1,0-1,1 0,-15-13,4 3,10 8,2-1,-1 0,1 0,1 0,-12-24,-14-16,10 10,23 39,0 1,0-1,1 0,-1 0,0 1,1-1,-1 0,1 0,0 0,-1 0,1 0,0 0,0 0,0 1,1-1,-1 0,0 0,1 0,-1 0,1 0,1-2,-1 3,0 1,-1-1,1 1,0-1,0 1,0 0,0-1,0 1,-1 0,1 0,0 0,0-1,0 1,0 0,0 0,0 1,0-1,0 0,0 0,0 0,-1 1,1-1,0 0,0 1,0-1,0 0,-1 1,1-1,0 1,0 0,0 0,33 27,-22-18,11 5,1-2,32 13,17 11,-35-16,98 63,137 106,-254-175,0 0,-1 2,0 0,-2 1,0 1,24 37,6 7,-36-50,-1 0,0 1,-1 1,0-1,-1 2,-1-1,-1 0,4 19,-8-33,-1 0,1 0,-1 0,0 0,0 0,0 0,1 0,-1 0,0 0,0 0,0 0,-1 0,1 0,0 0,0 0,0 0,-1 0,1 0,-1 0,1 0,-1 0,1 0,-1 0,1-1,-2 2,1-1,0-1,0 0,0 1,-1-1,1 0,0 0,0 0,0 0,0 0,0 0,-1 0,1-1,0 1,0 0,0-1,0 1,0-1,-2 0,-2-2,-1 0,1 0,0-1,0 1,0-1,1 0,-8-9,-8-14,0 1,-2 0,-1 2,-41-35,49 47,-1 0,-1 2,0 0,0 1,-1 0,0 1,-1 2,1 0,-25-5,-70-16,70 15,-84-11,-29 1,73 8,78 14,1-1,-1 1,0-1,1-1,-1 1,1-1,-1 1,1-1,0-1,0 1,0 0,0-1,0 0,0 0,1 0,0-1,-4-3,4 1,0 0,0 0,0 0,1 0,0 0,0-1,1 1,0-1,0 1,0-1,1-10,-1-8,0 14,0 1,1-1,0 0,1 1,0-1,4-14,-5 24,0 1,1 0,-1 0,1-1,-1 1,0 0,1 0,-1-1,1 1,-1 0,0 0,1 0,-1 0,1 0,-1 0,1 0,-1-1,0 1,1 0,-1 1,1-1,-1 0,1 0,-1 0,1 0,-1 0,0 0,1 0,-1 1,1-1,-1 0,0 0,1 1,-1-1,0 0,1 0,-1 1,0-1,1 1,-1-1,0 0,0 1,1-1,-1 0,0 1,20 21,-17-19,17 21,1-1,1 0,0-2,2-1,1 0,0-2,1-1,41 20,-41-26,25 11,57 34,-38-14,-1 3,-3 3,75 70,-111-92,22 21,-49-44,-1-1,1 1,-1 0,1 0,-1 1,0-1,0 0,-1 1,1 0,-1-1,0 1,0 0,1 5,-2-8,0 0,0-1,1 1,-1 0,-1 0,1-1,0 1,0 0,0 0,0-1,0 1,-1 0,1 0,0-1,-1 1,1 0,0-1,-1 1,1 0,-1-1,1 1,-1-1,1 1,-1-1,0 1,1-1,-1 1,0-1,1 1,-1-1,-1 1,0-1,0 0,-1 0,1 0,0 0,-1 0,1 0,0 0,-1-1,1 1,-4-2,-49-24,-12-16,-88-75,124 91,17 13,0 1,-1 0,-1 1,1 1,-2 0,-31-13,-23-11,55 26,1 0,-1 0,-20-5,2 3,1-1,0-1,0-2,2-1,-33-21,54 30,1-1,-1 0,1 0,1-1,0 0,0-1,0 0,1 0,1 0,-1-1,1 0,1 0,0-1,1 0,0 1,0-2,1 1,0 0,-1-16,0-51,11-135,-7 210,0 0,0 0,0 0,1 0,0 0,-1 1,1-1,0 0,1 0,-1 1,0-1,1 0,-1 1,1-1,0 1,0 0,3-4,-3 5,0 0,0 0,0 0,0 0,1 1,-1-1,0 1,0-1,0 1,1 0,-1-1,0 1,0 0,1 1,-1-1,0 0,0 1,3 0,3 2,0 0,0 0,0 1,0 1,0-1,-1 1,0 0,0 1,0 0,6 7,4 5,0 0,0-1,2-1,0-1,1-1,1 0,0-2,0 0,1-2,29 11,216 84,-214-82,93 26,-73-27,-64-18,0 0,-1 1,0 0,0 1,0-1,-1 2,0-1,0 1,10 13,1-1,-5-5</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1T16:13:55.229"/>
    </inkml:context>
    <inkml:brush xml:id="br0">
      <inkml:brushProperty name="width" value="0.2" units="cm"/>
      <inkml:brushProperty name="height" value="0.4" units="cm"/>
      <inkml:brushProperty name="color" value="#A2D762"/>
      <inkml:brushProperty name="tip" value="rectangle"/>
      <inkml:brushProperty name="rasterOp" value="maskPen"/>
      <inkml:brushProperty name="ignorePressure" value="1"/>
    </inkml:brush>
  </inkml:definitions>
  <inkml:trace contextRef="#ctx0" brushRef="#br0">195 1,'3'0,"-1"1,1-1,-1 1,1 0,-1 0,1 0,-1 1,0-1,0 0,1 1,-1 0,0-1,0 1,0 0,-1 0,1 0,0 0,-1 1,0-1,1 0,0 4,26 59,-23-53,32 65,-27-61,-1 1,-1 0,-1 1,5 18,-1 0,-7-24,0 0,-1 0,0 0,-1 1,1 23,-3-33,0 0,0-1,-1 1,0 0,1-1,-1 1,0 0,0-1,0 1,-1-1,1 0,-1 1,1-1,-1 0,0 0,1 0,-1 0,0 0,-1 0,1-1,0 1,0-1,-1 1,1-1,-1 0,1 0,-1 0,0 0,1 0,-1-1,0 1,-3-1,-8 2,-1-1,0 0,0-1,1-1,-1 0,0-1,1-1,-1 0,1-1,0 0,0-1,1-1,-1 0,1-1,0 0,1-1,0-1,0 0,-10-11,17 16,1 0,0-1,1 0,-1 1,1-1,0-1,-3-6,-3-11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1T16:15:04.337"/>
    </inkml:context>
    <inkml:brush xml:id="br0">
      <inkml:brushProperty name="width" value="0.2" units="cm"/>
      <inkml:brushProperty name="height" value="0.4" units="cm"/>
      <inkml:brushProperty name="color" value="#A2D762"/>
      <inkml:brushProperty name="tip" value="rectangle"/>
      <inkml:brushProperty name="rasterOp" value="maskPen"/>
      <inkml:brushProperty name="ignorePressure" value="1"/>
    </inkml:brush>
  </inkml:definitions>
  <inkml:trace contextRef="#ctx0" brushRef="#br0">0 2668,'23'-1,"0"-2,0-1,0-1,-1 0,0-2,0-1,-1 0,0-2,28-16,-44 21,0 0,0 0,0 0,0 0,-1-1,0 0,-1 0,1 0,-1 0,0-1,0 0,-1 1,0-1,2-14,-1 10,1-1,0 0,0 1,10-17,10-14,28-68,-35 70,2 1,31-49,-44 80,1 0,1 1,-1-1,13-8,-13 10,1 0,-1-1,0 1,-1-2,12-14,17-29,2 2,3 2,75-71,-61 64,-24 25,-2-1,44-63,-63 78,0-1,-1 0,0 0,-2-1,0 1,-1-2,0 1,-2 0,3-24,-1 5,3 0,0 0,19-48,-13 44,-2-1,7-46,-11 40,2 0,2 1,2 0,23-51,-14 40,-17 39,1 1,0 0,1 0,1 0,1 1,0 0,21-23,-24 31,-1 0,0-1,0 0,8-17,-10 17,0 0,1 1,0-1,1 1,0 1,8-9,15-11,-17 17,0 0,-1 0,-1-2,0 1,0-1,-1-1,11-21,-15 24,-1 0,0-1,-1 0,0 1,0-1,0-14,-2 23,-1 0,0 0,0 0,1 0,-1 0,0 0,-1 0,1 0,0 0,-1 0,1 0,-1 0,1 1,-1-1,0 0,0 0,0 1,0-1,0 0,0 1,0-1,-1 1,1-1,0 1,-1 0,1 0,-1-1,0 1,1 0,-1 0,0 1,0-1,0 0,1 1,-1-1,0 1,0-1,0 1,0 0,0 0,0 0,0 0,-3 0,1 1,0 0,-1 1,1-1,0 1,0 0,0 0,0 0,0 0,1 1,-1-1,1 1,-1 0,1 0,0 1,0-1,0 0,1 1,-1 0,1 0,0 0,0 0,0 0,-2 7,-2 6,1 0,0 0,1 0,-3 32,3 16,3-31,-1-1,-10 45,7-56,2-5,-1 0,0 0,-1-1,-1 1,-1-1,0 0,-1 0,-14 20,13-22,2 0,0 1,0 0,2 1,-1-1,2 1,0 0,-1 21,-3 3,-56 190,45-133,17-78,0-1,-2 0,0 0,-1 0,-1 0,0-1,-15 28,11-28,2 1,0 0,1 0,-6 27,7-22,-2 0,-13 30,-95 151,-9 17,102-178,-32 43,31-51,-35 70,43-77,0 0,-2-1,-1-1,-1-1,-1 0,-33 29,10 0,38-44,-1 0,-1 0,1-1,-2 0,1-1,-14 11,-15 9,22-16,0 0,-1-1,-23 12,34-21,1 0,-1 0,0 0,0-1,0 0,0 0,-1 0,1 0,0-1,0 0,-1 0,1 0,0-1,0 0,0 0,0 0,-6-2,9 2,0 0,0 1,0-1,0 0,1 0,-1-1,0 1,0 0,1-1,-1 1,1 0,-1-1,1 0,-1 1,1-1,0 0,0 0,0 0,0 0,0 0,1 0,-2-2,2 0,-1 0,1 0,0 0,1 0,-1 0,1 0,-1 0,1 0,0 1,1-1,1-4,5-8,0 0,2 0,-1 2,15-17,-12 14,-1-1,-1 0,-1 0,0-1,-2 0,0 0,6-27,5-15,-10 43,0 0,1 0,15-21,18-37,-17 27,2 1,2 1,45-56,9-14,-70 101,0 1,0 0,1 1,1 1,33-23,-31 24,-1-1,0-1,0 0,-1-1,17-22,6-13,-25 34,-1 0,0-1,-1 0,13-29,64-210,-68 194,9-19,-10 31,-3-1,-1 0,14-93,-18 82,1-20,-10 59,1 1,0-1,2 1,1 0,0 0,2 1,10-21,14-18,-18 33,0 1,2 0,1 1,27-31,-16 18,-22 28,1 0,0 0,0 1,1 1,10-10,-17 17,1-1,0 1,0 0,0 0,0-1,0 1,1 1,-1-1,0 0,0 0,1 1,-1-1,0 1,1 0,-1 0,0 0,1 0,-1 0,0 0,1 1,-1-1,0 1,0 0,1-1,-1 1,0 0,0 0,0 1,0-1,2 2,10 8,-1 1,0 0,-1 1,0 0,16 25,-15-18</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1T16:16:25.618"/>
    </inkml:context>
    <inkml:brush xml:id="br0">
      <inkml:brushProperty name="width" value="0.2" units="cm"/>
      <inkml:brushProperty name="height" value="0.4" units="cm"/>
      <inkml:brushProperty name="color" value="#A2D762"/>
      <inkml:brushProperty name="tip" value="rectangle"/>
      <inkml:brushProperty name="rasterOp" value="maskPen"/>
      <inkml:brushProperty name="ignorePressure" value="1"/>
    </inkml:brush>
  </inkml:definitions>
  <inkml:trace contextRef="#ctx0" brushRef="#br0">1045 211,'-1'6,"0"0,0 0,0 0,-1 0,0-1,0 1,0 0,-1-1,0 0,0 0,-6 7,-49 58,36-45,-5 6,-1-1,-57 48,39-33,40-36,-2-1,1-1,-1 0,-1 0,1 0,-11 6,-64 42,23-13,50-34,1 0,-1 0,1 1,1 0,-1 0,2 1,-1 0,2 1,-1-1,1 1,1 0,0 1,0 0,1-1,1 1,0 1,-2 21,-24 132,16-83,4-38,-3 87,12-131,1 14,-1 0,0 0,-2 0,1-1,-2 1,0 0,-1-1,-8 22,1-5,1 1,1-1,2 2,2-1,-3 41,5-35,-2 0,-1 0,-16 47,-8-9,20-53,1 0,0 1,2 1,1-1,-5 36,11 213,4-179,-10 97,2-160,-2-1,-16 48,14-52,0 1,2 0,-5 47,9 401,5-231,-3-227,0 35,11 95,-9-131,2 0,0-1,0 1,1-1,1 0,1 0,0-1,1 0,0 0,15 17,7 9,-22-28,1-1,0 0,0 0,1-1,11 9,-6-7,0 0,-1 2,-1 0,0 0,-1 1,0 0,-2 1,0 1,0 0,-2 0,0 0,-1 1,0 0,5 28,-12-43,1-1,-1 1,1-1,-1 1,0-1,0 1,0-1,0 1,-1-1,1 1,-1-1,1 1,-1-1,0 0,0 1,0-1,0 0,-1 0,1 1,-3 2,2-4,0 1,0-1,0 0,0 0,0 0,-1 0,1 0,0 0,-1 0,1-1,-1 1,1-1,0 0,-1 0,1 0,-1 0,-2 0,-3-1,1-1,0 1,0-1,0 0,0-1,1 0,-1 0,1 0,0-1,-1 0,1 0,1 0,-8-8,3 0,2-1,-1 0,2 0,-1-1,2 0,-8-24,3 5,-10-66,16 67,-1 1,-2 1,-1-1,-1 1,-28-56,30 70,-49-105,51 103,0 1,1-1,2 0,0 0,-2-26,3 12,-12-49,8 50,-4-57,8-676,5 369,-3-109,3 462,2 0,2 0,2 0,2 1,1 0,3 1,22-46,14-35,36-71,-58 139,3-6,2 2,49-63,2 23,41-53,48-138,-108 171,-16 36,-26 46,34-72,-57 104,1 0,-1 0,1-1,0 1,0 0,0 0,0 0,0 1,1-1,-1 1,1-1,0 1,0 0,-1 0,7-3,-8 4,0 1,0 0,-1 0,1 0,0 0,0 0,0 0,-1 0,1 0,0 0,0 0,0 0,-1 0,1 1,0-1,0 0,0 1,-1-1,1 0,0 1,-1-1,1 1,0-1,-1 1,1 0,1 2,0-1,-1 0,1 1,-1 0,0-1,0 1,0 0,0-1,-1 1,1 0,0 3,4 49,-2 0,-6 84,-1-21,4-99,0 26,-8 68,6-96,-2-1,0 1,-1-1,-1 0,0-1,-1 0,-13 23,9-24,1 0,-2-1,0 0,-1-1,0 0,-1-1,-21 13,-15 13,38-26,2-1,-1 2,-17 23,20-23,-1-1,0 0,-1-1,-21 19,10-12,1 1,0 1,2 0,0 2,-17 25,30-40,-48 54,42-50,1 1,-1 0,2 1,0 0,0 1,1 0,1 0,-10 23,13-24,-3 15,-2 0,-1-1,-1 0,-2 0,-28 43,30-51,1 0,1 1,0 0,2 0,0 0,1 1,-4 23,-19 58,6-34,16-42,-2-1,0 0,-15 27,18-39,0 0,0 0,2 1,0 0,0-1,1 2,-2 20,2 9,2 45,2-54,-1 0,-10 62,3-50,-2 61,4-34,-11 15,11-64,0 1,-1 34,4 30,2-13,-17 114,7-91,3 0,9 133,1-71,-3-137,1 0,0 0,2-1,1 1,1-1,1 1,2-1,0-1,1 0,1 0,0-1,2 0,1 0,1-2,0 0,23 23,-3-3,-26-29,0 0,1 0,1-1,16 14,-11-11,-1 0,-1 2,0-1,0 2,16 25,8 8,-34-45,-1 0,1 1,-1-1,0 0,0 1,0-1,-1 1,3 6,-3 3</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1T16:17:25.413"/>
    </inkml:context>
    <inkml:brush xml:id="br0">
      <inkml:brushProperty name="width" value="0.2" units="cm"/>
      <inkml:brushProperty name="height" value="0.4" units="cm"/>
      <inkml:brushProperty name="color" value="#A2D762"/>
      <inkml:brushProperty name="tip" value="rectangle"/>
      <inkml:brushProperty name="rasterOp" value="maskPen"/>
      <inkml:brushProperty name="ignorePressure" value="1"/>
    </inkml:brush>
  </inkml:definitions>
  <inkml:trace contextRef="#ctx0" brushRef="#br0">1792 2484,'-8'-1,"1"0,-1 0,0-1,0 0,-8-4,-29-7,5 8,-116-21,139 22,0-1,0-1,1-1,0 0,1-1,-1 0,-14-12,18 11,-20-15,-49-47,71 61,1 0,0-1,1 0,1 0,-1-1,2 0,0-1,-8-22,-10-40,-3 2,-4 1,-44-77,57 117,10 16,0 2,-1-1,-1 1,0 1,-1 0,0 0,-14-11,7 7,-2 1,0 1,-1 1,0 0,-1 2,0 1,-1 0,-41-12,-136-44,182 62,0-1,0-1,1-1,0 0,0-2,1 1,0-2,1 0,0-1,1-1,0 0,1-1,0 0,1-1,1 0,1-1,0 0,1-1,0 0,2-1,0 1,1-1,0-1,2 1,0-1,-1-27,-2-4,-23-86,0-4,-1-25,17 94,9 56,1 0,1 0,0-1,2 1,-1-1,2 0,0 1,1-1,4-23,-4 36,0 1,1-1,-1 0,1 1,-1-1,1 1,0 0,0-1,0 1,0 0,0 0,0 0,1 0,-1 1,0-1,1 1,0-1,-1 1,1 0,0 0,4-1,7-1,1 0,-1 1,20 0,13-3,-29 2,0 0,1 0,-1 2,1 0,0 2,35 4,-49-4,1 0,-1 0,1 1,-1 0,0 0,0 0,0 1,0-1,0 1,0 1,-1-1,1 0,-1 1,0 0,0 0,-1 0,1 1,-1-1,0 1,0 0,0 0,-1 0,1 0,-1 0,-1 1,3 9,0 16,-1 1,-2-1,-3 44,0-35,5 58,-2-85,1-1,0 0,1 0,1 0,-1 0,2 0,0-1,12 21,10 10,97 135,-68-96,-43-60,1 0,0-2,2 1,0-2,21 18,-20-19,0 1,0 1,-2 0,26 42,-1-1,-6-9,38 77,-10-16,-35-71,40 46,-37-50,39 61,-13-21,-40-57,28 43,89 149,-109-184,-20-24,0 0,0 0,0 0,-1 0,1 1,-1-1,0 1,-1 0,1 0,-1 0,2 6,-4-10,0 0,-1 0,1-1,0 1,-1 0,1 0,-1 0,1 0,-1 0,1-1,-1 1,0 0,1-1,-1 1,0 0,0-1,1 1,-1-1,0 1,0-1,0 1,0-1,0 1,1-1,-1 0,0 0,0 0,-2 1,-32 3,30-4,-40 4,0-2,-51-6,81 3,0-1,0-1,0 0,0-1,1-1,-1 0,1-1,0-1,1 0,-15-11,7 4,5 3,0-1,0 0,1-1,1-1,-23-27,26 27,0 0,-2 1,-22-19,22 21,0-1,1 0,0-1,-11-17,6 8,0 1,-2 0,-1 1,-26-20,20 18,1-2,-25-30,34 34,-2 1,0 1,-36-29,36 31,1-1,-25-29,29 29,-1 1,-1 1,-34-27,35 30,0 0,1-1,0-1,1 0,1 0,0-1,-12-23,8 15,-1 0,-25-28,32 39,-1-1,1 0,1 0,0-1,1 0,1 0,0 0,-6-23,-23-131,26 119,-11-65,5-1,0-167,15 262,-1 4,1 1,0-1,6-28,-6 42,0 0,0 0,1 0,-1 0,1 0,-1 0,1 0,0 0,0 1,0-1,0 0,0 0,0 1,0-1,0 1,1-1,-1 1,1 0,-1-1,1 1,-1 0,1 0,0 0,-1 0,1 0,0 1,0-1,0 0,0 1,0-1,0 1,0 0,0 0,0 0,0 0,0 0,3 1,0 0,0 1,0 0,0 0,0 0,-1 1,1 0,-1 0,0 0,0 0,0 1,0-1,-1 1,1 0,-1 0,0 1,0-1,-1 1,1-1,3 10,3 10,0 0,8 45,-12-49,0 2,4 19,28 73,-27-88,-2 0,5 28,-10-36,1 0,1-1,1 1,0-1,2 0,15 28,-13-30,-1 0,0 1,-1 0,-1 0,-1 1,0 0,-1 0,4 24,-9-39,1 0,-1 0,0-1,0 1,1 0,-1 0,-1-1,1 1,0 0,0 0,-1-1,1 1,-1 0,1-1,-1 1,0 0,1-1,-1 1,0-1,0 1,0-1,0 0,0 1,-1-1,1 0,0 0,-1 0,1 0,-1 0,1 0,-1 0,1 0,-1 0,0-1,1 1,-1-1,0 1,1-1,-1 0,0 0,0 0,1 0,-1 0,-3 0,-1-1,0 0,0-1,-1 1,1-1,0 0,0-1,1 0,-1 1,0-2,1 1,-6-5,2-1,0 0,1-1,0 0,1-1,0 1,1-1,0-1,0 1,-6-21,4 13,0 0,-18-29,11 21,1-1,2 0,0-1,-9-40,8 29,-4-20,3-1,-6-67,3 26,8 56,2-1,0-48,7 84,-1-4,1 0,1 1,0-1,1 0,6-25,-6 36,0 0,0 0,0 0,0 0,1 0,-1 0,1 1,0-1,0 1,0 0,1 0,-1 0,1 0,0 1,0-1,0 1,0 0,0 0,0 0,0 1,1 0,-1-1,6 1,12-3,0 1,0 0,1 2,37 3,-47-1,0 1,-1 0,0 1,1 0,-1 1,-1 0,1 1,0 0,18 12,-26-14,0 1,-1 0,1-1,-1 1,0 1,0-1,0 0,-1 1,1-1,-1 1,0 0,-1 0,1 0,-1 0,0 0,0 0,0 0,-1 6,2 15</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1T16:18:37.695"/>
    </inkml:context>
    <inkml:brush xml:id="br0">
      <inkml:brushProperty name="width" value="0.2" units="cm"/>
      <inkml:brushProperty name="height" value="0.4" units="cm"/>
      <inkml:brushProperty name="color" value="#A2D762"/>
      <inkml:brushProperty name="tip" value="rectangle"/>
      <inkml:brushProperty name="rasterOp" value="maskPen"/>
      <inkml:brushProperty name="ignorePressure" value="1"/>
    </inkml:brush>
  </inkml:definitions>
  <inkml:trace contextRef="#ctx0" brushRef="#br0">4071 398,'-8'-1,"1"0,-1-1,0 0,1 0,-1-1,1 1,0-2,-14-7,-27-11,8 10,-87-25,107 32,0-2,1 0,0-1,0-1,-22-15,19 11,-1 1,-39-14,-129-46,172 67,1 2,-1 0,0 1,-26 1,25 1,0-1,0 0,-33-8,1-1,-1 2,-1 3,1 2,-89 7,26-1,107-3,0 0,0 0,1-1,-1 0,0 0,0-1,0 0,1-1,-1 0,1 0,-13-7,7 2,-1 1,0 1,0 1,-1 0,0 1,0 0,0 1,0 1,-32 0,-5 4,-91 17,90-11,-75 4,63-9,1 3,-103 22,130-17,1 2,1 2,0 1,1 1,-40 27,51-31,0 0,-2-3,1 0,-34 8,-108 18,138-31,-1 2,1 2,-47 19,-10 5,64-27,0 2,0 1,1 0,0 2,-23 16,33-19,0 0,0 1,1 1,1 0,0 0,0 1,1 0,0 0,1 1,-7 14,-113 202,117-207,1 0,1 1,-9 34,11-29,-1 0,-1 0,-2-1,-1-1,-1 0,-22 35,16-28,1 0,-24 67,20-45,17-47,-1 1,1-2,-1 1,-1 0,1-1,-1 0,0 0,-1-1,1 0,-1 0,0 0,0-1,-1 0,1 0,-1-1,0 0,0 0,0-1,0 0,0-1,-17 2,23-3,0 0,0 0,1-1,-1 1,0 0,0-1,1 1,-1-1,0 0,1 1,-1-1,1 0,-1 0,1 0,-1 0,1 0,0 0,-1-1,1 1,0 0,0-1,0 1,-1-2,1 0,0 0,0 0,0 0,1 0,-1 0,1 0,0 0,0 0,0 0,0 0,0 0,1-4,2-5,0 0,1 1,0 0,1-1,10-15,59-78,-39 59,-28 37,0-1,-1 0,0 0,0-1,-2 0,1 0,-1 0,3-15,-6 22,4-21,1 0,1 1,0-1,2 2,2-1,25-43,2 11,-23 34,0-1,2 2,0 0,1 2,22-19,11-11,-43 39,1 0,0 1,0 1,1-1,1 2,-1-1,1 1,17-8,32-4,0 3,79-11,72-19,-71 15,-58 15,111-16,-72 15,-13 2,14-20,-92 25,1 1,0 1,0 1,36-2,-34 6,-1-2,0-1,37-13,33-6,-47 18,-1 3,110 6,-53 1,736-3,-817 2,0 1,-1 2,1 1,-1 1,0 2,-1 1,50 24,-51-24,1 0,0-2,38 6,41 13,-86-20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1T16:05:51.408"/>
    </inkml:context>
    <inkml:brush xml:id="br0">
      <inkml:brushProperty name="width" value="0.35" units="cm"/>
      <inkml:brushProperty name="height" value="0.35" units="cm"/>
      <inkml:brushProperty name="color" value="#FF4E00"/>
      <inkml:brushProperty name="inkEffects" value="rainbow"/>
      <inkml:brushProperty name="anchorX" value="-1850.60535"/>
      <inkml:brushProperty name="anchorY" value="-1270"/>
      <inkml:brushProperty name="scaleFactor" value="0.5"/>
    </inkml:brush>
  </inkml:definitions>
  <inkml:trace contextRef="#ctx0" brushRef="#br0">0 0 24575,'0'0'0,"0"5"0,0 6 0,0 5 0,0 5 0,0 3 0,0 2 0,0 1 0,0 0 0,0 1 0,0-1 0,0 0 0,0 0 0,0 0 0,0 0 0,0-1 0,0 0 0,0 1 0,0-1 0,0 1 0,0-1 0,0 1 0,0-1 0,0 1 0,0-6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1T16:20:15.358"/>
    </inkml:context>
    <inkml:brush xml:id="br0">
      <inkml:brushProperty name="width" value="0.2" units="cm"/>
      <inkml:brushProperty name="height" value="0.4" units="cm"/>
      <inkml:brushProperty name="color" value="#A2D762"/>
      <inkml:brushProperty name="tip" value="rectangle"/>
      <inkml:brushProperty name="rasterOp" value="maskPen"/>
      <inkml:brushProperty name="ignorePressure" value="1"/>
    </inkml:brush>
  </inkml:definitions>
  <inkml:trace contextRef="#ctx0" brushRef="#br0">3948 2905,'-1'-6,"-1"0,0 0,0 1,0-1,-1 1,0-1,0 1,-6-8,-6-14,6 6,1-2,-6-26,10 33,0-1,-2 1,0-1,0 1,-2 1,-10-18,-133-171,111 135,29 48,-1 0,-16-20,-44-63,51 69,-3 2,-36-43,46 63,1 0,0-2,1 1,0-2,2 1,0-2,0 1,2-1,-14-37,-27-147,43 185,0-1,-1 2,-18-30,16 32,2 0,0-1,0 0,1 0,-7-28,9 16,-1 1,-1 0,-1 0,-2 1,0 0,-1 0,-2 1,0 1,-2 0,0 0,-26-29,-9-10,43 51,-1 1,0-1,0 1,-1 1,0-1,0 1,-1 1,0-1,0 2,-1-1,-14-6,-6-1,0-2,-51-34,50 28,-62-30,51 36,-65-18,-16-4,58 13,21 10,1-2,1-2,-55-33,-1-11,35 23,-69-56,107 78,-1 1,0 1,-1 2,-50-20,-10-6,52 24,0 1,-1 2,0 2,-57-11,-30-12,17 4,1 3,69 16,0 2,-1 2,-74-6,-390 14,489-1,7-1,-1 1,1 0,-1 0,1 0,0 1,-1-1,1 1,0 1,0-1,-1 1,1 0,-6 3,11-4,0-1,0 1,0 0,0-1,0 1,0 0,0-1,0 1,1 0,-1-1,0 1,1 0,-1-1,0 1,1-1,-1 1,0-1,1 1,-1-1,1 1,-1-1,1 1,-1-1,1 1,0-1,-1 0,1 1,-1-1,1 0,0 0,1 1,21 11,-6-6,0-1,0-1,1 0,-1-2,1 0,19 0,-12-1,-1 1,35 8,162 29,-158-28,-47-10,0 2,0 0,-1 0,1 2,18 7,20 10,1-2,1-3,1-2,115 14,18 17,-25-4,-126-32,-1 2,0 1,0 2,56 33,-27-15,-40-18,0 2,38 31,21 13,-50-43,1-1,0-1,1-2,58 13,-45-13,89 36,-117-41,1-1,29 7,-29-9,0 1,33 14,-12-1,-32-15,-1 0,1 0,-1 1,0 1,-1 0,1 0,-1 1,-1 1,0 0,0 0,16 20,-14-11,-1 0,-1 1,0 0,-2 1,13 38,-21-57,0-1,1 1,-1 0,0-1,1 1,-1-1,0 1,0 0,0-1,1 1,-1 0,0-1,0 1,0-1,0 1,0 0,0-1,-1 1,1 0,0-1,0 1,0 0,0-1,-1 1,1-1,0 1,-1 0,1-1,0 1,-1-1,1 1,-1-1,1 0,-1 1,1-1,-1 1,1-1,-1 0,1 1,-1-1,0 0,1 0,-1 1,1-1,-1 0,0 0,1 0,-1 0,0 0,1 0,-1 0,0 0,1 0,-1 0,0 0,1 0,-1 0,1-1,-1 1,0 0,1 0,-1-1,0 0,-42-22,38 19,-49-32,-55-47,94 72,-1 2,0-1,-1 2,0 0,0 1,-1 1,0 1,-32-6,27 6,1 0,0-2,0 0,-39-21,60 28,0 0,1 0,-1-1,0 1,1 0,-1 0,1-1,-1 1,1 0,-1-1,0 1,1-1,-1 1,1-1,0 1,-1-1,1 1,-1-1,1 1,0-1,-1 1,1-1,0 0,0 1,0-1,-1 0,1 0,16-2,29 9,-22 0,-1 1,1 1,-1 1,-1 1,0 1,0 1,-1 0,-1 2,0 0,-1 2,0 0,-1 0,23 31,-17-18,-8-12,0 1,-1 1,-1 0,-1 1,-1 0,9 24,-9-13,-2 0,-2 0,5 35,-5-22,3-1,1 0,3-1,27 60,-32-83,2 0,0-1,1-1,1 0,0-1,2 0,0-1,0 0,1-2,33 23,-20-14,-2 1,38 42,12 10,-42-39,-1 2,-2 1,38 60,-51-72,3 5,-3-7,-1 1,-2 1,0 1,19 48,-28-55,0-1,1-1,1 0,1 0,1 0,18 23,-18-27,-1 1,0 0,-1 1,10 23,-15-31,-1 1,0-1,0 1,0-1,-2 1,1 0,-1 0,0 0,-2 17,1-26,0-1,0 1,0 0,0-1,0 1,-1 0,1-1,0 1,0-1,-1 1,1 0,0-1,0 1,-1-1,1 1,-1-1,1 1,-1-1,1 1,-1-1,1 1,-1-1,1 0,-1 1,1-1,-1 0,0 0,1 1,-1-1,1 0,-1 0,0 0,1 0,-1 1,0-1,0 0,-28-13,21 7,0 0,0 0,1-1,-12-14,-14-37,27 45,0 0,-1 1,-1 0,0 1,0 0,-18-18,-25-13,34 29,1 0,0-1,1-1,-25-32,13 10,14 20,1 0,1 0,0-1,1 0,-10-29,4 0,5 11,-1-1,-2 2,-2 0,0 1,-36-53,33 60,1-2,2-1,1 0,1 0,1-2,-15-62,-13-24,-6-19,-11-47,37 102,17 59,-1 1,-1 0,0 1,-2-1,-1 1,-21-37,7 25,2 1,-30-33,43 55,-1 1,-1 0,0 1,0 0,-1 0,1 1,-17-7,-5-1,-1 2,-1 1,-55-12,71 21,1-1,-1 0,1-1,0-1,0-1,1 0,0-1,0-1,1 0,0-1,0-1,1 0,-14-16,-27-27,31 32,1-1,1-1,-27-39,43 55,0 1,0-1,0 1,-1 0,0 1,-1 0,0 0,0 0,-10-5,-2 1,0 1,-40-13,38 14,1-2,-36-20,-2-1,-3-1,32 16,-40-16,-178-51,163 55,58 20,0-1,0-1,-29-16,26 14,-1 0,0 2,0 1,-1 2,-58-7,81 13,-70-7,1 5,-81 5,25 1,80-2,-1 2,-64 13,83-11,23-4,0 1,-1 1,-17 5,27-6,-1 0,1 0,0 0,0 0,0 1,1 0,-1 0,1 0,-1 0,1 0,0 1,0-1,1 1,-4 4,1 2</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1T16:21:07.937"/>
    </inkml:context>
    <inkml:brush xml:id="br0">
      <inkml:brushProperty name="width" value="0.2" units="cm"/>
      <inkml:brushProperty name="height" value="0.4" units="cm"/>
      <inkml:brushProperty name="color" value="#A2D762"/>
      <inkml:brushProperty name="tip" value="rectangle"/>
      <inkml:brushProperty name="rasterOp" value="maskPen"/>
      <inkml:brushProperty name="ignorePressure" value="1"/>
    </inkml:brush>
  </inkml:definitions>
  <inkml:trace contextRef="#ctx0" brushRef="#br0">1728 101,'-41'-14,"14"2,-56-10,-1 5,0 3,-1 3,-164 3,215 7,0 1,0 3,0 0,0 2,-56 17,68-15,10-4,1 1,0-1,0 2,0 0,0 0,1 1,0 0,0 1,1 0,-16 15,-26 21,43-37,-1 0,1 1,0 0,1 0,-1 1,-10 15,-67 135,69-124,-19 32,14-27,-21 53,-7 58,-18 46,59-171,0-1,2 2,1-1,0 1,2 0,2 0,0 0,1 0,5 29,-2-40,1-1,0 1,1-1,1 0,0 0,1 0,10 13,18 41,61 143,-71-155,24 74,-33-83,-8-15,-1 1,-2-1,-1 1,-2 0,-1 0,-1 0,-7 44,7-75,0 0,0 0,0 0,0 0,-1 0,1 0,-1 0,1 0,-1 0,0-1,0 1,1 0,-2 0,1-1,0 1,0 0,0-1,-1 1,1-1,-3 2,3-2,-1-1,1 0,-1 1,1-1,-1 0,1 0,-1 0,1 0,-1 0,1 0,-1-1,1 1,-1 0,1-1,-1 1,1-1,-1 0,1 1,0-1,-2-1,-10-8,0 1,1-2,0 0,-11-13,11 11,-27-26,12 13,-32-41,51 56,0-1,1 1,0-1,1-1,0 1,1-1,-5-19,-17-117,18 93,-18-67,16 92,-29-56,27 61,0-1,-9-33,19 49,0 0,1 0,0 0,1 0,1 0,0 0,0-1,1 1,3-17,4 0,2 1,0 0,2 0,29-47,18-41,-42 78,30-45,-31 57,-2-1,0 0,-1-2,14-45,-17 38,1 1,2-1,25-46,-31 70,1 0,1 1,0 0,11-11,16-17,-5-3,-23 29,1 0,0 1,0 0,1 0,1 1,0 0,0 1,25-15,54-23,99-35,-166 72,0 2,0 1,1 1,0 0,0 2,35-1,377 7,-426-2,0-1,-1 2,1-1,-1 1,1 1,-1 0,1 0,-1 1,0 0,0 1,10 5,-3 4</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1T16:22:03.278"/>
    </inkml:context>
    <inkml:brush xml:id="br0">
      <inkml:brushProperty name="width" value="0.2" units="cm"/>
      <inkml:brushProperty name="height" value="0.4" units="cm"/>
      <inkml:brushProperty name="color" value="#A2D762"/>
      <inkml:brushProperty name="tip" value="rectangle"/>
      <inkml:brushProperty name="rasterOp" value="maskPen"/>
      <inkml:brushProperty name="ignorePressure" value="1"/>
    </inkml:brush>
  </inkml:definitions>
  <inkml:trace contextRef="#ctx0" brushRef="#br0">3612 125,'-6'3,"1"-1,-1 0,1 1,0 0,0 0,0 1,1-1,-1 1,1 0,-7 7,-5 4,-52 48,52-46,0-1,-2 0,0-2,0 0,-26 14,-122 44,59-28,40-15,-77 22,114-39,1 1,0 1,1 2,-40 29,53-35,-50 32,-1-2,-102 44,154-79,1-1,-1-1,-15 3,-34 9,-110 40,45-17,82-25,-79 11,70-14,13-5,-76 0,80-5,0 2,-58 9,14 1,0-3,0-5,-113-7,44 0,-332 3,474 0,0 0,0-2,0 1,0-1,1 0,-1-1,0 0,1 0,0-1,-1 0,1 0,1-1,-1 0,1-1,-10-8,2 3,-3-3,11 10,0-1,0 0,0 0,1 0,0-1,0 0,1-1,0 1,0-1,0 0,1 0,-4-8,1 0,1-1,1 1,1-1,-5-29,8 42,1 1,-1-1,1 1,0-1,0 1,0-1,0 1,0-1,1 0,-1 1,1-1,0 1,-1 0,1-1,0 1,1-1,-1 1,0 0,1 0,-1 0,1 0,-1 0,1 0,0 0,0 1,0-1,0 0,0 1,0 0,1-1,-1 1,0 0,1 0,-1 0,1 1,-1-1,1 1,-1-1,6 1,17 0,0 0,0 2,33 7,40 3,-20-9,0-3,0-4,81-14,-125 13,59 0,-65 5,0-2,0 0,40-10,26-7,-64 14,0-1,54-19,-60 17,0 2,0 0,1 1,0 2,48-1,-33 3,46-9,30-4,-82 11,0-1,0-2,45-13,-32 6,0 2,93-7,-9 1,-80 9,-33 7,0-2,-1 0,1-1,-1 0,0-2,21-9,-18 6,1 0,41-10,-38 13,-2-1,34-15,126-50,-121 51,73-37,52-21,-45 21,-132 54,13-7,-1 2,2 0,-1 1,1 1,27-4,-47 11,-1 0,1 0,-1 1,1-1,0 0,-1 1,0 0,1 0,-1-1,1 2,-1-1,0 0,0 0,0 1,0-1,0 1,0-1,0 1,0 0,0 0,-1 0,1 0,-1 0,1 0,-1 0,0 1,0-1,0 0,0 1,-1-1,1 1,-1-1,1 1,-1-1,0 1,0-1,0 5,0-1,1-1,-1 1,-1-1,1 0,-1 1,0-1,0 1,-1-1,0 0,0 0,0 0,0 0,-1 0,0-1,0 1,0-1,-5 7,-3-3,0-1,-1 0,0 0,0-1,0-1,-17 6,-86 19,25-7,1 7,57-17,-1-2,-1-1,0-1,-67 7,75-14,-45 11,-25 2,58-11,-50 12,20-3,47-8,1 0,1 2,-1 0,-28 15,29-12,0-1,0-2,-1 0,-29 7,-140 31,129-28,-122 18,145-31,0 2,0 2,0 1,1 2,-50 21,-44 13,43-17,57-20,-1-1,1-2,-1 0,-1-3,1 0,-46-5,46 3,3-1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1T16:24:10.399"/>
    </inkml:context>
    <inkml:brush xml:id="br0">
      <inkml:brushProperty name="width" value="0.2" units="cm"/>
      <inkml:brushProperty name="height" value="0.4" units="cm"/>
      <inkml:brushProperty name="color" value="#A2D762"/>
      <inkml:brushProperty name="tip" value="rectangle"/>
      <inkml:brushProperty name="rasterOp" value="maskPen"/>
      <inkml:brushProperty name="ignorePressure" value="1"/>
    </inkml:brush>
  </inkml:definitions>
  <inkml:trace contextRef="#ctx0" brushRef="#br0">5335 1111,'-39'-2,"1"-2,0-2,0-1,0-2,1-2,-41-17,69 25,-68-20,57 19,0-2,0 0,0-1,1 0,0-2,1 0,0-1,0-1,-15-14,16 9,-95-96,40 49,11 9,15 16,34 27,-1 1,0 0,0 1,-1 1,0 0,-20-8,-93-25,12 4,-30-31,-58-16,191 79,-18-7,1-2,-39-23,31 14,-2 1,0 3,-1 1,-1 2,-48-12,62 22,0 2,0 1,-44 1,39 2,-65-10,-92-11,22 4,121 10,17 3,-1-1,1-2,-44-15,50 14,-1 0,-1 2,1 1,-1 1,-34-2,-130 8,78 1,-78-6,-195 6,354 1,0 1,0 2,-30 10,-40 9,-217 14,281-35,1 1,-44 15,49-12,0-2,0-1,-56 5,46-8,-50 9,49-5,-47 2,70-7,1 1,-1 0,1 2,0 0,-29 13,-16 5,59-22,-1 0,1 0,0 0,0 0,0 0,1 1,-1-1,0 1,1 0,-1 0,1 0,-1 0,1 1,0-1,0 0,0 1,0 0,0-1,1 1,-1 0,1 0,0 0,0 0,0 0,0 0,0 0,0 5,1-5,1 0,-1 0,1 0,0 0,-1 0,1 0,1-1,-1 1,0 0,1-1,-1 1,1 0,0-1,0 0,0 1,0-1,0 0,0 0,1 0,-1-1,1 1,-1 0,1-1,0 0,0 0,-1 0,1 0,0 0,4 1,11 2,0-1,0-1,1 0,-1-1,1-1,29-4,110-26,-144 27,36-11,-33 8,0 1,29-4,49-7,-64 10,-1 0,39-1,-59 8,0-1,-1-1,1 0,0 0,-1-1,1 0,-1-1,0 0,1 0,12-7,-7 2,1 1,0 1,1 1,-1 0,1 1,0 1,31-3,127 8,-74 1,-64-3,1-1,0-3,55-11,39-5,-30 7,-19 3,0 4,139 7,-74 2,51-20,-2-1,-64 16,237 7,-260 11,-72-9,55 3,-49-7,46 10,-48-6,55 2,-95-9,10-1,0 1,0 1,-1 0,1 0,0 2,0-1,-1 1,1 1,16 7,-7-1,0-1,0-2,1 0,32 5,91 9,-136-20,46 5,17 0,-1 4,104 28,-2 28,-164-62,0 2,0-1,-1 1,16 14,-16-12,0-1,1-1,0 1,0-2,10 6,110 39,-86-36,0 3,-2 1,0 2,58 38,-76-42,-15-11,0 0,-1 0,0 0,0 1,0 0,-1 0,0 1,0 0,0 0,-1 0,0 1,0 0,-1 0,4 10,2 15,-2-1,-1 1,-2 0,-1 0,-1 1,-3 43,0-49</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1T16:25:17.824"/>
    </inkml:context>
    <inkml:brush xml:id="br0">
      <inkml:brushProperty name="width" value="0.2" units="cm"/>
      <inkml:brushProperty name="height" value="0.4" units="cm"/>
      <inkml:brushProperty name="color" value="#A2D762"/>
      <inkml:brushProperty name="tip" value="rectangle"/>
      <inkml:brushProperty name="rasterOp" value="maskPen"/>
      <inkml:brushProperty name="ignorePressure" value="1"/>
    </inkml:brush>
  </inkml:definitions>
  <inkml:trace contextRef="#ctx0" brushRef="#br0">0 2917,'622'0,"-611"0,-1 0,1 0,0-1,0-1,0 0,-1 0,1-1,-1-1,0 1,0-2,0 1,0-1,-1-1,17-12,41-34,-42 34,41-40,18-33,-44 46,1 1,68-54,-91 87,0 0,1 1,1 1,-1 1,24-6,53-24,-59 16,53-40,7-4,-83 57,-1 0,0 0,-1-1,0-1,-1 0,0-1,-1 0,0-1,8-14,67-82,-77 97,1 0,-2 0,10-21,15-22,-20 36,-1-1,-1 0,-1-1,7-22,-8 20,1 1,1 0,20-33,-14 24,-1 0,-1-1,-1-1,-2 0,11-58,11-86,-25 127,-2 0,-3 0,-6-96,1 39,0 3,4-124,0 217,0 1,0-1,1 0,0 1,0-1,1 1,1 0,0 0,0 1,1-1,0 1,1 1,0-1,0 1,16-14,6-1,2 1,0 1,44-20,-19 9,-31 18,0 1,0 1,1 1,0 1,1 1,29-5,20-10,-65 19,0 1,1 0,-1 1,1 0,-1 0,1 2,0-1,0 1,22 2,-27-1,0 1,-1 1,1-1,0 1,-1 0,1 0,-1 1,0 0,0 0,0 1,6 4,-9-5,0 1,0 0,0-1,0 2,-1-1,1 0,-1 0,0 1,-1-1,1 1,-1 0,0-1,0 1,0 0,-1 0,1 7,-1 3,-1 0,0 0,-1-1,-1 1,0 0,-1-1,0 0,-1 0,-7 14,-10 27,-9 56,20-70,-1 0,-20 45,-22 21,32-68,2 1,2 0,-20 67,24-64,-2-1,-2 0,-1-2,-26 39,-42 91,71-135,-2-1,-25 36,-11 20,-40 66,43-89,41-56,1 0,0 0,0 1,1 1,1-1,-7 16,5-6,-1-1,-1 0,0 0,-2-1,-17 21,-87 83,68-76,-3-2,-2-2,-2-3,-105 59,-4-1,3-2,56-30,74-45,-1-1,-40 19,19-15,28-12,-1-1,0-1,-45 12,-118 11,109-19,52-9,0-1,-35 1,15-5,-227-4,271 3,-1-1,1 0,0-1,0 1,0-1,0 0,1 0,-1 0,0 0,1-1,0 0,-1 0,1 0,0-1,1 1,-7-8,8 9,1-1,-1 1,1 0,0-1,0 0,0 1,0-1,0 0,1 1,-1-1,1 0,-1 0,1 0,0 1,0-1,0 0,1 0,-1 0,1 1,-1-1,1 0,0 1,0-1,0 0,1 1,-1-1,1 1,-1 0,1 0,0-1,-1 1,4-2,-1 0,1 1,0-1,0 1,0 0,0 1,0-1,1 1,-1 0,1 0,-1 1,1-1,0 1,0 1,0-1,11 1,-8 0,0-1,0 0,-1 0,1-1,15-5,23-14,1 3,97-25,-65 24,-2-4,84-37,-118 39,52-31,30-15,-102 55,-1-2,40-29,21-13,39-17,212-165,-254 165,-51 45,60-45,-77 63,-1-1,0-1,0 0,-1 0,0-1,-2 0,11-19,-9 16,0 0,0 0,1 1,26-24,-18 21,-2-1,0-1,-2-1,0-1,13-23,1 0,-22 35,0 0,0 2,16-14,24-28,116-141,-147 165,-2 0,0-2,11-32,-12 29,1 0,20-33,-14 29,-2-1,-2-1,22-70,-24 63,2 0,33-61,-10 43,-29 49,-1-1,-1 0,0-1,-1 0,-1 0,0-1,-1 0,-1 0,0-1,3-20,-8 34,0 1,0-1,0 0,0 1,0-1,0 1,-1-1,0 1,1-1,-1 1,0 0,0-1,0 1,0 0,-1-1,1 1,-1 0,1 0,-1 0,0 0,0 1,-3-4,0 2,1 1,-1 0,0 0,0 0,0 0,0 1,-1 0,1 0,0 0,-9 0,-8 2,-1 0,1 1,0 1,-25 8,10 0,-63 29,38-15,55-21,1 0,-1 1,1-1,0 1,0 0,0 1,1-1,-1 1,2 0,-1 1,1-1,0 1,0 0,0 0,1 0,-3 11,-3 7,2 0,0 1,-4 41,3 46,8 151,3-99,-2 98,5-290,1 0,2 1,0 0,2 0,21-38,24-58,-19 8,-21 61,2 0,3 1,43-78,-39 87,4-6,63-80,-92 128,0 1,0-1,1 1,-1-1,0 1,0-1,1 1,-1 0,0-1,1 1,-1-1,0 1,1 0,-1-1,1 1,-1 0,1 0,-1-1,0 1,1 0,-1 0,1 0,-1-1,1 1,-1 0,1 0,-1 0,1 0,0 0,-1 0,1 0,-1 17,-13 25,-7-5,-3-1,0-1,-45 50,32-41,-36 58,22-35,36-50,1 1,-16 27,28-44,-13 20,13-20,0-1,1 0,-1 1,1-1,-1 0,0 0,1 0,-1 0,0 1,1-1,-1 0,0 0,1 0,-1 0,0 0,1 0,-1-1,0 1,1 0,-1 0,1 0,-1-1,0 1,1 0,-1 0,1-1,-1 1,1-1,-1 1,1 0,-1-1,1 1,-1-1,1 0,-1 0,-18-25</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1T16:26:24.200"/>
    </inkml:context>
    <inkml:brush xml:id="br0">
      <inkml:brushProperty name="width" value="0.2" units="cm"/>
      <inkml:brushProperty name="height" value="0.4" units="cm"/>
      <inkml:brushProperty name="color" value="#A2D762"/>
      <inkml:brushProperty name="tip" value="rectangle"/>
      <inkml:brushProperty name="rasterOp" value="maskPen"/>
      <inkml:brushProperty name="ignorePressure" value="1"/>
    </inkml:brush>
  </inkml:definitions>
  <inkml:trace contextRef="#ctx0" brushRef="#br0">1666 106,'-78'-1,"32"-1,0 1,-1 3,-48 9,84-10,-1 2,0 0,1 0,-1 1,1 1,0 0,0 0,1 1,-1 0,1 1,1 0,-1 1,1 0,1 1,0-1,-13 18,-30 85,15-51,2 2,3 2,-24 70,47-116,-1-1,0 0,-15 21,-20 36,19-18,-2-2,-3-1,-53 72,14-24,47-67,-1 0,-33 36,23-30,2 1,-32 54,16-22,-61 107,89-140,-27 81,6-10,23-69,2 2,3 0,-13 72,21-89,-1 0,-2 0,-1-1,-12 28,13-35,1 0,1 1,1 0,0 0,-1 36,7 107,2-63,-6-61,1-25,0 1,1-1,1 1,4 25,-4-37,-1 0,1 0,0 0,1 0,-1 0,0 0,1-1,0 1,-1 0,1-1,0 1,1-1,-1 0,0 0,1 1,-1-1,1-1,-1 1,1 0,0-1,0 1,0-1,0 0,0 0,0 0,5 0,-2 1,0-1,0 0,0-1,1 0,-1 0,0 0,0-1,0 1,0-2,0 1,0-1,0 1,0-2,-1 1,1-1,-1 1,8-6,-8 3,0 1,-1-1,0 0,0 0,0 0,0-1,-1 1,0-1,0 0,-1 1,1-1,-1-1,-1 1,1 0,-1 0,1-12,1-6,-2 2,1 0,2 1,0-1,1 1,16-40,17-35,-24 59,1 0,38-65,-19 41,-23 40,1 1,17-23,-19 26,-1 1,0-1,-1 0,-1-1,-1 0,-1 0,0-1,4-35,14-47,-18 78,0-1,-2 1,0-1,-2-25,0 19,9-56,-8 77,0 1,1-1,0 1,0-1,1 1,0 0,0 0,1 1,0-1,10-10,-15 17,1 0,-1 0,1 1,0-1,-1 0,1 0,0 1,-1-1,1 1,0-1,0 0,0 1,0 0,-1-1,1 1,0-1,0 1,0 0,0 0,0-1,0 1,0 0,0 0,0 0,1 0,-1 1,0 0,-1-1,1 1,0 0,-1 0,1 0,0-1,-1 1,1 0,-1 0,0 0,1 0,-1 0,0 0,1 0,-1 0,0 0,0 0,0 1,-2 51,1-49,-4 21,0 0,-2-1,-1 0,-1 0,-1-1,-21 35,18-39,0-1,-2-1,0 0,-22 19,28-29,0 1,-1-1,1 0,-1-1,0 0,-1-1,0 0,1 0,-1-1,-12 2,22-6,1 1,-1-1,1 0,-1 0,1 0,0 0,-1 0,1 1,-1-1,1 0,-1 0,1 0,-1 0,1 0,-1 0,1-1,0 1,-1 0,1 0,-1 0,1 0,-1 0,1-1,0 1,-1 0,1 0,-1-1,1 1,0 0,-1-1,1 1,0 0,0-1,-1 1,1 0,0-1,0 1,-1-1,1 1,0-1,0 1,0 0,0-1,0 1,0-1,0 1,0-1,0 1,0-1,0 1,0-1,0 1,0 0,0-1,0 1,0-1,0 1,1-1,-1 1,0 0,0-1,1 1,-1-1,23-37,-12 22,7-19,2 2,26-36,-25 39,0-1,25-53,-21 24,-9 19,2 1,31-51,-17 35,-2-1,35-97,-37 84,-21 56,1 0,0 0,1 0,17-18,-16 19,0 0,-1 0,0 0,12-28,13-32,2 1,50-72,-22 40,-46 75,2 2,0 0,32-31,79-67,-117 113,30-25,21-21,-50 43,1 1,28-19,-30 23,0 0,-1-1,0-1,18-21,-30 31,0 1,-1-1,1 0,-1 0,1 1,-1-1,0 0,1 0,-1 0,0 1,0-1,0 0,-1 0,1 0,0 0,-1 1,1-1,-1 0,0 1,1-1,-1 0,0 1,0-1,0 1,0-1,0 1,-1-1,1 1,0 0,-1 0,1-1,-1 1,1 0,-3-1,-3-4,-1 1,-1-1,1 1,-1 0,-11-4,2 4,1 0,-1 2,0 0,0 0,-1 2,1 1,-31 2,5 3,0 2,-43 13,77-17,1 0,-1 1,1 0,-1 1,1 0,0 0,1 1,0 0,0 0,0 1,0 0,1 1,1 0,-1 0,1 0,-9 16,-1 9,0 2,3-1,-14 50,-14 38,-28 43,45-117,18-40,1 1,1 1,-1-1,2 0,-1 1,1 0,-2 13,0 8,-2 1,-1-1,-1 0,-2-1,-1 0,-17 30,-21 8,39-55,0 1,0 1,-9 19,-78 135,94-164,-30 51,-80 97,112-150,-1-1,1 1,-1-1,1 1,-1-1,0 0,0 0,0 0,0 0,0 0,0-1,-1 1,1-1,0 0,-1 0,1-1,-1 1,0 0,1-1,-1 0,-5 0,6-1,1 0,-1 0,1 0,-1-1,1 1,-1-1,1 1,0-1,-1 0,1 0,0 0,0 0,1 0,-1 0,0-1,1 1,-1 0,1-1,0 0,0 1,0-1,0 0,0 1,0-1,1 0,-1 0,1-3,-1-2,0 0,0 0,1 0,0 0,1 0,-1 0,2 0,-1 0,1 0,0 1,1-1,0 1,0-1,0 1,9-13,-6 12,0 1,1-1,0 1,1 1,-1-1,1 1,0 0,1 1,-1 0,1 1,0-1,15-3,-11 3,-1-1,1 0,-1-1,0 0,-1-1,0 0,0-1,0 0,-1-1,9-11,9-15,41-67,-30 42,-27 43,-2 1,0-1,-1-1,-1 0,-1 0,10-40,-6 19,31-75,-18 54,-1-2,51-93,-61 133,1 0,1 2,1 0,0 1,2 0,1 1,22-17,-11 10,-23 19,1 0,0 0,0 1,1 0,-1 0,1 1,1 0,-1 0,1 1,10-3,-19 7,0-1,0 1,0 0,-1 0,1 0,0 0,0 0,0 0,0 0,-1 0,1 0,0 0,0 1,0-1,0 0,-1 0,1 1,0-1,0 1,-1-1,1 0,0 1,-1 0,1-1,-1 1,1-1,0 1,-1 0,1 0,0 1,-1 0,1 0,-1-1,0 1,1 0,-1 0,0 0,0 0,0 0,-1 0,1 0,-1 2,-21 57,20-56,-12 21,-1 0,-2-1,0 0,-27 27,9-10,16-17,-128 172,137-183,-1 0,-25 23,24-25,0 0,1 1,-12 17,-2 14,13-24,0 1,-2-2,0 0,-17 18,14-19,1 2,-23 38,30-43,-1-1,0 0,0 0,-2-1,1 0,-2-1,-21 17,33-28,0 0,-1 0,1 0,0 0,-1 0,1 0,-1-1,1 1,-1-1,1 1,-1-1,0 1,1-1,-1 0,-2 0,4 0,-1 0,1-1,0 1,-1 0,1-1,0 1,-1 0,1-1,0 1,0-1,-1 1,1-1,0 1,0-1,0 1,0 0,-1-1,1 1,0-1,0 1,0-1,0 1,0-1,0 1,0-1,0 1,1-1,-1 1,0-1,0 0,21-46,19-15,49-88,2-12,-34 54,-43 76,1 2,2 0,1 0,1 2,2 0,34-34,93-72,-139 124,2 1,-1 0,1 1,0 0,1 0,0 1,0 1,1 0,-1 1,1 0,1 1,15-4,41-4,-19 2,82-4,-105 13</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1T16:27:29.708"/>
    </inkml:context>
    <inkml:brush xml:id="br0">
      <inkml:brushProperty name="width" value="0.2" units="cm"/>
      <inkml:brushProperty name="height" value="0.4" units="cm"/>
      <inkml:brushProperty name="color" value="#A2D762"/>
      <inkml:brushProperty name="tip" value="rectangle"/>
      <inkml:brushProperty name="rasterOp" value="maskPen"/>
      <inkml:brushProperty name="ignorePressure" value="1"/>
    </inkml:brush>
  </inkml:definitions>
  <inkml:trace contextRef="#ctx0" brushRef="#br0">5054 1311,'-55'3,"-65"10,-22 3,2 1,95-9,-74 2,-70 6,19-1,-20-17,-75 4,145 14,68-8,-70 2,-495-11,596 0,1-2,-1 0,-24-6,22 3,-1 1,-24-1,17 5,-1-1,1-1,0-2,0-1,-56-20,63 18,0 1,-45-7,44 10,0-1,-43-15,-4-12,2-2,-92-62,-52-40,183 117,-17-14,-1 3,-2 2,-94-37,116 53,0-1,-27-17,-35-15,72 37,-38-15,-90-51,-195-115,319 177,1-2,-37-28,34 24,-39-24,56 38,0-1,0 0,1 0,0-1,0 0,0 0,-9-10,14 13,0 0,0-1,0 1,0 0,0-1,1 1,0-1,-1 1,1-1,1 0,-1 1,0-1,1 0,0 0,0 0,0 1,0-1,1 0,-1 0,2-4,-2 7,0 1,1-1,-1 0,0 0,0 0,0 1,0-1,1 0,-1 0,0 0,1 1,-1-1,0 0,1 1,-1-1,1 0,-1 1,1-1,0 1,-1-1,1 1,-1-1,1 1,0-1,0 1,-1-1,1 1,0 0,0 0,-1-1,1 1,0 0,0 0,0 0,-1 0,1 0,0 0,0 0,0 0,-1 0,1 0,0 0,0 1,0-1,-1 0,1 1,0-1,0 0,-1 1,1-1,0 1,-1-1,1 1,0 0,37 39,-29-29,23 28,-2 1,43 78,-66-108,0 0,1 0,0 0,0-1,1-1,16 13,66 41,-63-44,75 39,-71-41,0 1,52 39,-46-29,2-1,0-3,73 32,17 9,-67-28,150 78,-175-98,17 8,81 61,-68-48,2-3,2-3,116 34,-12-23,5-17,-103-13,1-4,0-3,118-8,-48 0,965 3,-1093-1,0-1,-1 0,0-2,1 0,23-9,98-44,-17 6,247-73,-336 106,16-9,-50 26,0 0,1 1,-1-1,0 0,1 1,-1 0,0-1,1 1,-1 0,1 0,-1 0,0 1,1-1,-1 0,0 1,1 0,-1 0,4 1,-4 0,-1-1,1 1,-1 0,1 0,-1 0,1 0,-1 1,0-1,0 0,0 0,-1 1,1-1,0 0,-1 1,1-1,-1 1,0-1,0 1,0-1,0 0,0 1,-1-1,1 1,-1-1,1 1,-1-1,0 0,0 0,-2 4,0 2,-1 1,0-1,0-1,-1 1,0-1,0 1,-7 6,2-5,0-1,-1-1,1 0,-1 0,-1-1,-22 8,-78 20,68-22,-9 0,0-2,-55 3,-32 4,-213 64,324-74,-1-1,1-1,-1-2,-52-1,42-2,1 2,-40 8,-148 30,199-36,-1-1,-35-1,33-2,-46 6,59-2,1 1,-1 1,-20 9,22-8,0-1,-1-1,0 0,-21 3,-24-3,0-2,-106-10,71-9,63 9,-62-4,-79 14,-74-6,109-25,103 24,0-1,1-3,-40-13,53 14,2-1,-1-2,1 0,1-1,0-1,-22-17,22 15,0 1,-43-20,20 11,18 11,0 0,-39-10,44 16,0-1,0-1,1-1,1-1,-32-19,-83-56,91 60,1-2,-54-45,68 44,0-2,-27-38,-16-18,57 71,1-1,0 0,1 0,1-1,0-1,1 0,-11-29,15 35,0 1,-1 1,-1-1,0 1,0 0,0 1,-1-1,-1 2,-17-15,14 13,0-1,1 0,1-1,-18-23,24 27,0 1,0-1,0 1,-1 0,0 0,0 1,-1-1,0 1,1 0,-2 1,1-1,-1 1,-8-4,-1 0,-1-2,2 0,-1-1,-19-18,-37-25,-66-36,134 86,-1-1,1 0,0 0,0 0,1 0,0-1,0 1,0-1,0 0,1 0,0 0,0 0,1 0,0-1,-1-7,0 4,1 0,0-1,1 1,0 0,1-1,0 1,1 0,4-17,-5 24,1 0,-1 1,1-1,-1 0,1 1,0-1,0 1,0 0,1 0,-1 0,0 0,1 0,-1 0,1 0,0 1,-1 0,1-1,0 1,0 0,5-1,3 0,1 0,0 1,-1 0,13 1,5 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1T16:29:03.043"/>
    </inkml:context>
    <inkml:brush xml:id="br0">
      <inkml:brushProperty name="width" value="0.2" units="cm"/>
      <inkml:brushProperty name="height" value="0.4" units="cm"/>
      <inkml:brushProperty name="color" value="#A2D762"/>
      <inkml:brushProperty name="tip" value="rectangle"/>
      <inkml:brushProperty name="rasterOp" value="maskPen"/>
      <inkml:brushProperty name="ignorePressure" value="1"/>
    </inkml:brush>
  </inkml:definitions>
  <inkml:trace contextRef="#ctx0" brushRef="#br0">77 1794,'491'0,"-477"-1,1 0,-1 0,1-2,-1 0,0 0,0-1,0-1,-1 0,1-1,21-14,-9 3,-2-2,0 0,0-2,19-23,-20 24,0 1,1 1,0 1,31-15,5-4,-5-1,-16 10,0 2,2 2,71-30,-95 45,0-1,0 0,-1-1,26-22,7-4,-17 15,2-2,48-24,-58 32,1-1,-2-1,0-2,-1 0,-1-1,18-23,-8 10,-18 19,-2-1,17-26,-18 25,1 0,21-24,22-17,62-59,-99 101,0 1,2 0,0 2,0 0,25-11,-27 15,-1-1,0-1,-1-1,19-17,-17 14,0 1,34-20,-13 13,-1-1,0-2,40-34,-72 52,0-1,-1 1,0-2,0 1,0 0,-1-1,0 1,0-1,-1 0,0 0,0 0,-1 0,1 0,-1-1,-1 1,0 0,0-1,0 1,-1 0,0 0,0-1,-1 1,-3-9,4 10,-1 0,0 1,0-1,0 0,-1 0,1 1,-1 0,-1-1,1 1,-1 0,0 1,0-1,0 1,-1 0,0 0,1 0,-2 0,1 1,0 0,0 0,-1 0,0 1,1 0,-1 0,0 0,0 1,-10-1,11 2,0 0,0 1,-1 0,1 0,0 1,0-1,0 1,0 0,0 0,1 1,-1-1,1 1,-1 0,1 1,-5 4,-6 7,2 0,-21 30,-1 0,-16 7,-111 88,155-135,-179 145,170-138,0-1,0-1,-18 9,19-12,0 2,1-1,0 2,0 0,-13 14,-48 47,-28 29,77-74,-2-2,0 0,-2-2,0-1,-55 27,44-24,28-15,1 1,-1 0,1 1,1 0,0 1,-9 13,6-8,-1-1,-22 20,14-15,-35 39,40-40,-3 0,-41 33,40-36,1 0,-24 26,11 0,28-33,-1-1,1 0,-2-1,1 0,-1 0,-1-1,1 0,-1 0,-1-1,-9 6,-20 3,-61 18,60-22,-64 28,82-31,-1 0,0-1,-1-1,1-1,-1-1,0-1,-26-1,30-1,-3 1,0 2,0 0,-32 10,46-11,-1 0,1 1,-1 0,1 0,0 1,1 1,-1-1,1 1,0 1,-7 7,14-13,0 0,1-1,-1 1,0-1,1 1,-1 0,1-1,-1 1,1 0,0 0,-1 0,1-1,0 1,-1 0,1 0,0 0,0 0,0-1,0 1,0 0,0 0,0 0,0 0,0 0,0-1,0 1,0 0,1 0,-1 0,0 0,1-1,-1 1,1 0,-1 0,1-1,-1 1,1 0,-1-1,1 1,0 0,-1-1,1 1,0-1,-1 1,1-1,0 0,0 1,-1-1,1 0,0 1,0-1,0 0,0 0,0 0,-1 0,2 0,54 8,-55-8,312 0,-132-2,-175 2,1-1,0 1,-1-1,1 0,0-1,-1 1,1-1,-1-1,0 1,0-1,0 0,0 0,8-7,-14 10,1-1,0 0,-1 1,1-1,0 1,-1-1,1 1,0-1,0 1,0 0,0-1,0 1,-1 0,1 0,0-1,0 1,0 0,0 0,0 0,0 0,0 0,0 0,0 1,-1-1,3 1,-3-1,1 1,0 0,-1 0,0 0,1 0,-1 0,0 0,1 0,-1 0,0 0,0 0,0 0,0 0,0 0,0 0,0 0,0 0,-1 1,0 5,0-1,-1 1,0-1,0 0,-1 0,-3 7,2-8,-1 1,0 0,0-1,0 0,-1-1,1 1,-1-1,-1 0,1 0,0-1,-1 0,1 0,-1 0,0-1,0 0,0 0,-12 1,-12-1,0 0,-61-6,28 1,-45 4,-75-4,179 3,1-1,-1 0,0 0,0 0,1-1,-1 0,1 1,-1-2,1 1,0 0,0-1,0 0,0 0,0 0,1 0,0-1,-1 1,1-1,0 0,1 0,-1 0,1 0,-1-1,1 1,1-1,-1 1,1-1,-1 0,0-6,0-3,0-1,1 0,1 1,0-1,1 1,0-1,1 1,7-27,-6 34,0 0,1 1,-1-1,1 1,0 0,1 0,-1 1,1-1,0 1,1 0,-1 1,1-1,0 1,0 0,1 0,-1 1,1 0,-1 0,13-3,14-4,1 1,60-7,-80 14,-4 1,148-27,-132 19,0 0,-1-2,25-14,16-7,-53 27,61-26,-1-3,81-52,-124 68,0 2,2 1,-1 1,2 2,-1 1,48-9,-37 8,-1-1,-1-2,55-29,-50 24,65-21,-30 13,-35 12,-32 13,-2-1,1 0,0-1,-1-1,0 0,0 0,-1-1,1-1,12-11,93-82,8 3,-89 71,76-45,-71 48,58-45,-55 31,-29 20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1T16:30:43.417"/>
    </inkml:context>
    <inkml:brush xml:id="br0">
      <inkml:brushProperty name="width" value="0.2" units="cm"/>
      <inkml:brushProperty name="height" value="0.4" units="cm"/>
      <inkml:brushProperty name="color" value="#A2D762"/>
      <inkml:brushProperty name="tip" value="rectangle"/>
      <inkml:brushProperty name="rasterOp" value="maskPen"/>
      <inkml:brushProperty name="ignorePressure" value="1"/>
    </inkml:brush>
  </inkml:definitions>
  <inkml:trace contextRef="#ctx0" brushRef="#br0">4636 2576,'-13'-37,"1"4,3-18,-28-90,-36-94,66 219,0 0,-1 1,-1-1,0 2,-1-1,0 1,-2 1,1 0,-2 1,1 0,-19-13,-22-13,-94-51,122 75,-55-24,61 30,-1 0,1-2,1 0,0-1,-29-24,-51-45,24 16,56 50,1 0,0-1,1-1,0 0,-12-20,25 33,-159-220,150 212,0 0,0 0,-1 1,-1 0,-26-13,-33-25,55 33,-2 0,1 1,-2 2,0 0,-1 0,0 2,0 1,-28-7,10 2,0-2,2-1,-46-28,-67-30,108 59,0-2,2-3,0 0,-53-40,-167-123,240 171,0 0,0 1,-1 1,-27-9,-9-5,36 15,-115-60,106 54,-57-22,41 19,3 0,0 3,0 1,-62-12,95 24,0 0,1 0,-1-1,1-1,-18-9,18 7,-1 2,-1 0,1 0,-22-5,17 6,-41-8,0 2,-89-4,-618 15,753 0,-1 1,1 1,-1-1,1 2,0 0,0 0,1 1,-1 0,-10 7,-24 11,44-23,-7 4,0-1,0 1,0 1,1 0,-13 9,19-13,0 0,0 0,0 0,0 0,0 1,1-1,-1 0,0 0,1 1,-1-1,1 0,-1 1,1-1,-1 1,1-1,0 1,0-1,0 1,0-1,0 0,0 1,0-1,0 1,1-1,-1 1,1-1,-1 0,1 1,-1-1,1 0,0 1,-1-1,1 0,0 0,0 0,0 1,0-1,0 0,0 0,0-1,1 1,-1 0,2 1,5 4,0-1,1 1,-1-1,1-1,0 0,1 0,12 3,75 15,-23-7,30 4,-79-16,0 1,0 1,-1 1,29 11,-29-8,1-2,-1 0,1-2,0-1,0-1,41 0,-14 0,74 15,-57-7,-49-8,0 0,-1 1,0 1,0 1,0 0,-1 2,31 16,-20-7,1-1,1-1,0-1,1-2,0-2,53 11,-48-14,8 2,0-1,58 1,-52-5,0 3,98 25,-138-30,251 78,-237-72,0 2,31 15,-1 0,44 26,-71-35,1-1,43 16,-41-21,0 2,0 1,-1 2,29 18,27 16,26 19,-19-12,-77-49,-1 1,0 0,0 2,-1-1,0 2,0 0,-2 0,1 2,-1-1,13 19,37 53,-9-15,52 82,46 58,-132-187,1-2,0-1,25 19,-26-23,0 1,-1 1,0 1,25 33,124 184,-157-220,2-1,0 0,13 12,26 29,175 208,-214-252,1 0,0-1,0-1,1 0,0-1,1 0,0-1,0-1,1 0,-1-1,22 3,-35-7,0-1,1 0,-1 0,0 0,0 0,0 0,0-1,0 1,0-1,1 1,-1-1,0 0,0 0,0 1,-1-2,1 1,0 0,0 0,-1 0,1-1,0 1,-1-1,2-2,-1 1,0-1,0 0,0 0,-1 0,0 1,0-2,0 1,0 0,0 0,-1 0,0-6,-1-6,0-1,-1 0,-1 1,-9-31,-6-1,11 34,2-1,0 0,1 1,-3-20,3 16,0 0,-1 0,0 0,-2 0,0 1,-1 0,-18-28,6 8,7 13,-1 0,0 1,-2 1,-1 0,0 1,-29-26,31 38,1 0,-1 0,0 2,-1 0,0 1,-33-9,-29-11,34 9,33 13,0 1,0-1,0-1,1 0,0-1,0 0,0 0,1-1,-17-15,13 4</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1T16:05:56.077"/>
    </inkml:context>
    <inkml:brush xml:id="br0">
      <inkml:brushProperty name="width" value="0.35" units="cm"/>
      <inkml:brushProperty name="height" value="0.35" units="cm"/>
      <inkml:brushProperty name="color" value="#FF4E00"/>
      <inkml:brushProperty name="inkEffects" value="rainbow"/>
      <inkml:brushProperty name="anchorX" value="-3120.60547"/>
      <inkml:brushProperty name="anchorY" value="-3118.60742"/>
      <inkml:brushProperty name="scaleFactor" value="0.5"/>
    </inkml:brush>
  </inkml:definitions>
  <inkml:trace contextRef="#ctx0" brushRef="#br0">0 0 24575,'0'0'0,"0"5"0,0 6 0,0 5 0,0 5 0,5-3 0,1 3 0,0 1 0,-2 1 0,-1 1 0,5-4 0,-2 0 0,5-4 0,-1 1 0,-1 1 0,2 2 0,-1 2 0,-2 2 0,-3 2 0,-2 0 0,4 1 0,0 0 0,-2 0 0,-1-1 0,4-4 0,-1-1 0,0 0 0,2-4 0,0 1 0,4-5 0,3-3 0,-2 2 0,3-3 0,-3-1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1T16:06:00.867"/>
    </inkml:context>
    <inkml:brush xml:id="br0">
      <inkml:brushProperty name="width" value="0.35" units="cm"/>
      <inkml:brushProperty name="height" value="0.35" units="cm"/>
      <inkml:brushProperty name="color" value="#FF4E00"/>
      <inkml:brushProperty name="inkEffects" value="rainbow"/>
      <inkml:brushProperty name="anchorX" value="-4632.68018"/>
      <inkml:brushProperty name="anchorY" value="-5015.99219"/>
      <inkml:brushProperty name="scaleFactor" value="0.5"/>
    </inkml:brush>
  </inkml:definitions>
  <inkml:trace contextRef="#ctx0" brushRef="#br0">0 135 24575,'0'0'0,"5"0"0,12 0 0,4-5 0,16-1 0,2 1 0,6-5 0,4-4 0,-3 1 0,-4 2 0,-5 3 0,-3 2 0,-4-2 0,-3 1 0,0 2 0,-2-5 0,1 2 0,0 1 0,-1 2 0,1 2 0,-10 1 0,-6 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1T16:06:02.865"/>
    </inkml:context>
    <inkml:brush xml:id="br0">
      <inkml:brushProperty name="width" value="0.35" units="cm"/>
      <inkml:brushProperty name="height" value="0.35" units="cm"/>
      <inkml:brushProperty name="color" value="#FF4E00"/>
      <inkml:brushProperty name="inkEffects" value="rainbow"/>
      <inkml:brushProperty name="anchorX" value="-6512.6875"/>
      <inkml:brushProperty name="anchorY" value="-6151.54346"/>
      <inkml:brushProperty name="scaleFactor" value="0.5"/>
    </inkml:brush>
  </inkml:definitions>
  <inkml:trace contextRef="#ctx0" brushRef="#br0">0 0 24575,'0'0'0,"9"0"0,9 0 0,4 0 0,3 0 0,2 0 0,1 0 0,0 0 0,0 0 0,-1 0 0,6 0 0,-1 0 0,0 0 0,-1 0 0,-1 0 0,-1 0 0,-2 0 0,0 0 0,0 0 0,-1 0 0,-5 6 0,-1-1 0,1 1 0,1-2 0,1 0 0,-4 3 0,1-1 0,1 0 0,1-1 0,1-2 0,2-2 0,0 0 0,-4 5 0,-5-1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1T16:06:04.903"/>
    </inkml:context>
    <inkml:brush xml:id="br0">
      <inkml:brushProperty name="width" value="0.35" units="cm"/>
      <inkml:brushProperty name="height" value="0.35" units="cm"/>
      <inkml:brushProperty name="color" value="#FF4E00"/>
      <inkml:brushProperty name="inkEffects" value="rainbow"/>
      <inkml:brushProperty name="anchorX" value="-8587.91406"/>
      <inkml:brushProperty name="anchorY" value="-7486.68066"/>
      <inkml:brushProperty name="scaleFactor" value="0.5"/>
    </inkml:brush>
  </inkml:definitions>
  <inkml:trace contextRef="#ctx0" brushRef="#br0">213 0 24575,'0'0'0,"0"5"0,0 6 0,-5 5 0,-6 15 0,0 4 0,1 2 0,3-2 0,1-1 0,-2-2 0,1-2 0,-4 3 0,1 0 0,-4-7 0,3-1 0,-4-1 0,3 0 0,3 5 0,-3-4 0,2 0 0,-2 0 0,1 0 0,2 0 0,3 1 0,3 0 0,1-5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1T16:06:07.237"/>
    </inkml:context>
    <inkml:brush xml:id="br0">
      <inkml:brushProperty name="width" value="0.35" units="cm"/>
      <inkml:brushProperty name="height" value="0.35" units="cm"/>
      <inkml:brushProperty name="color" value="#FF4E00"/>
      <inkml:brushProperty name="inkEffects" value="rainbow"/>
      <inkml:brushProperty name="anchorX" value="-7105.52148"/>
      <inkml:brushProperty name="anchorY" value="-6874.08154"/>
      <inkml:brushProperty name="scaleFactor" value="0.5"/>
    </inkml:brush>
  </inkml:definitions>
  <inkml:trace contextRef="#ctx0" brushRef="#br0">371 0 24575,'0'0'0,"-4"0"0,-8 0 0,1 5 0,1 6 0,-2 0 0,1 4 0,2 8 0,-2 4 0,-4 2 0,-3-4 0,2-1 0,-2 0 0,3 0 0,-2-5 0,4 0 0,-2-4 0,3 1 0,3 2 0,-3-3 0,3 1 0,-3-2 0,1 1 0,-2-3 0,-4 8 0,2 3 0,-2-3 0,3 1 0,3 2 0,4 0 0,3-4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1T16:06:12.038"/>
    </inkml:context>
    <inkml:brush xml:id="br0">
      <inkml:brushProperty name="width" value="0.35" units="cm"/>
      <inkml:brushProperty name="height" value="0.35" units="cm"/>
      <inkml:brushProperty name="color" value="#FF4E00"/>
      <inkml:brushProperty name="inkEffects" value="rainbow"/>
      <inkml:brushProperty name="anchorX" value="-5465.22119"/>
      <inkml:brushProperty name="anchorY" value="-6129.85693"/>
      <inkml:brushProperty name="scaleFactor" value="0.5"/>
    </inkml:brush>
  </inkml:definitions>
  <inkml:trace contextRef="#ctx0" brushRef="#br0">0 578 24575,'0'0'0,"5"0"0,1-5 0,-1-6 0,-1-5 0,0-4 0,-2-4 0,-1-2 0,-1-1 0,0 0 0,0-1 0,0 1 0,0 0 0,-1 0 0,1-5 0,0 0 0,0 0 0,0 1 0,5 6 0,1 3 0,5-1 0,4 1 0,4 4 0,4-1 0,-3-1 0,1 4 0,1 4 0,-5 4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1T16:06:14.158"/>
    </inkml:context>
    <inkml:brush xml:id="br0">
      <inkml:brushProperty name="width" value="0.35" units="cm"/>
      <inkml:brushProperty name="height" value="0.35" units="cm"/>
      <inkml:brushProperty name="color" value="#FF4E00"/>
      <inkml:brushProperty name="inkEffects" value="rainbow"/>
      <inkml:brushProperty name="anchorX" value="-6920.31982"/>
      <inkml:brushProperty name="anchorY" value="-6822.27979"/>
      <inkml:brushProperty name="scaleFactor" value="0.5"/>
    </inkml:brush>
  </inkml:definitions>
  <inkml:trace contextRef="#ctx0" brushRef="#br0">0 638 24575,'0'0'0,"0"-4"0,0-8 0,0-4 0,0-5 0,0-3 0,0-2 0,0-1 0,0 0 0,5 5 0,1 0 0,-1 0 0,-1 0 0,0-2 0,3 5 0,0-6 0,-1-1 0,3 4 0,0-1 0,3 1 0,-1-1 0,3 4 0,4-6 0,-3-1 0,2 4 0,-3 0 0,2 5 0,-3 0 0,2 3 0,-3-1 0,3 4 0,2 2 0,2 3 0,4 3 0,1 1 0,-3 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B10A3C-6EC1-44B1-AD7A-D13421C00F0D}" type="datetimeFigureOut">
              <a:rPr lang="en-GB" smtClean="0"/>
              <a:t>05/06/2023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52B50-4CAA-498F-BA55-B096FCBD9A9E}" type="slidenum">
              <a:rPr lang="en-GB" smtClean="0"/>
              <a:t>‹#›</a:t>
            </a:fld>
            <a:endParaRPr lang="en-GB"/>
          </a:p>
        </p:txBody>
      </p:sp>
    </p:spTree>
    <p:extLst>
      <p:ext uri="{BB962C8B-B14F-4D97-AF65-F5344CB8AC3E}">
        <p14:creationId xmlns:p14="http://schemas.microsoft.com/office/powerpoint/2010/main" val="1264354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p>
          <a:p>
            <a:endParaRPr lang="es-ES_tradnl"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err="1">
                <a:solidFill>
                  <a:schemeClr val="tx1"/>
                </a:solidFill>
                <a:effectLst/>
                <a:latin typeface="+mn-lt"/>
                <a:ea typeface="+mn-ea"/>
                <a:cs typeface="+mn-cs"/>
              </a:rPr>
              <a:t>Phonics</a:t>
            </a:r>
            <a:r>
              <a:rPr lang="es-ES_tradnl" sz="1200" b="1" kern="1200" dirty="0">
                <a:solidFill>
                  <a:schemeClr val="tx1"/>
                </a:solidFill>
                <a:effectLst/>
                <a:latin typeface="+mn-lt"/>
                <a:ea typeface="+mn-ea"/>
                <a:cs typeface="+mn-cs"/>
              </a:rPr>
              <a:t>: </a:t>
            </a:r>
            <a:r>
              <a:rPr lang="es-ES_tradnl" sz="1200" b="1" kern="1200" dirty="0" err="1">
                <a:solidFill>
                  <a:schemeClr val="tx1"/>
                </a:solidFill>
                <a:effectLst/>
                <a:latin typeface="+mn-lt"/>
                <a:ea typeface="+mn-ea"/>
                <a:cs typeface="+mn-cs"/>
              </a:rPr>
              <a:t>Revisit</a:t>
            </a:r>
            <a:r>
              <a:rPr lang="es-ES_tradnl" sz="1200" b="1" kern="1200" dirty="0">
                <a:solidFill>
                  <a:schemeClr val="tx1"/>
                </a:solidFill>
                <a:effectLst/>
                <a:latin typeface="+mn-lt"/>
                <a:ea typeface="+mn-ea"/>
                <a:cs typeface="+mn-cs"/>
              </a:rPr>
              <a:t> 1</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err="1">
                <a:solidFill>
                  <a:schemeClr val="tx1"/>
                </a:solidFill>
                <a:effectLst/>
                <a:latin typeface="+mn-lt"/>
                <a:ea typeface="+mn-ea"/>
                <a:cs typeface="+mn-cs"/>
              </a:rPr>
              <a:t>Vocabulary</a:t>
            </a:r>
            <a:r>
              <a:rPr lang="es-ES_tradnl" sz="1200" b="1" kern="1200" dirty="0">
                <a:solidFill>
                  <a:schemeClr val="tx1"/>
                </a:solidFill>
                <a:effectLst/>
                <a:latin typeface="+mn-lt"/>
                <a:ea typeface="+mn-ea"/>
                <a:cs typeface="+mn-cs"/>
              </a:rPr>
              <a:t> (new </a:t>
            </a:r>
            <a:r>
              <a:rPr lang="es-ES_tradnl" sz="1200" b="1" kern="1200" dirty="0" err="1">
                <a:solidFill>
                  <a:schemeClr val="tx1"/>
                </a:solidFill>
                <a:effectLst/>
                <a:latin typeface="+mn-lt"/>
                <a:ea typeface="+mn-ea"/>
                <a:cs typeface="+mn-cs"/>
              </a:rPr>
              <a:t>words</a:t>
            </a:r>
            <a:r>
              <a:rPr lang="es-ES_tradnl" sz="1200" b="1" kern="1200" dirty="0">
                <a:solidFill>
                  <a:schemeClr val="tx1"/>
                </a:solidFill>
                <a:effectLst/>
                <a:latin typeface="+mn-lt"/>
                <a:ea typeface="+mn-ea"/>
                <a:cs typeface="+mn-cs"/>
              </a:rPr>
              <a:t> in </a:t>
            </a:r>
            <a:r>
              <a:rPr lang="es-ES_tradnl" sz="1200" b="1" kern="1200" dirty="0" err="1">
                <a:solidFill>
                  <a:schemeClr val="tx1"/>
                </a:solidFill>
                <a:effectLst/>
                <a:latin typeface="+mn-lt"/>
                <a:ea typeface="+mn-ea"/>
                <a:cs typeface="+mn-cs"/>
              </a:rPr>
              <a:t>bold</a:t>
            </a:r>
            <a:r>
              <a:rPr lang="es-ES_tradnl" sz="1200" kern="1200" dirty="0">
                <a:solidFill>
                  <a:schemeClr val="tx1"/>
                </a:solidFill>
                <a:effectLst/>
                <a:latin typeface="+mn-lt"/>
                <a:ea typeface="+mn-ea"/>
                <a:cs typeface="+mn-cs"/>
              </a:rPr>
              <a:t>):  </a:t>
            </a:r>
            <a:r>
              <a:rPr lang="en-GB" sz="1200" b="1" i="0" u="none" strike="noStrike" dirty="0">
                <a:solidFill>
                  <a:srgbClr val="002060"/>
                </a:solidFill>
                <a:effectLst/>
                <a:latin typeface="Century Gothic" panose="020B0502020202020204" pitchFamily="34" charset="0"/>
              </a:rPr>
              <a:t>persona</a:t>
            </a:r>
            <a:r>
              <a:rPr lang="en-GB" sz="1200" b="0" i="0" u="none" strike="noStrike" dirty="0">
                <a:solidFill>
                  <a:srgbClr val="002060"/>
                </a:solidFill>
                <a:effectLst/>
                <a:latin typeface="Century Gothic" panose="020B0502020202020204" pitchFamily="34" charset="0"/>
              </a:rPr>
              <a:t> [108] gente [137] </a:t>
            </a:r>
            <a:r>
              <a:rPr lang="en-GB" sz="1200" b="1" i="0" u="none" strike="noStrike" dirty="0">
                <a:solidFill>
                  <a:srgbClr val="002060"/>
                </a:solidFill>
                <a:effectLst/>
                <a:latin typeface="Century Gothic" panose="020B0502020202020204" pitchFamily="34" charset="0"/>
              </a:rPr>
              <a:t>dinero</a:t>
            </a:r>
            <a:r>
              <a:rPr lang="en-GB" sz="1200" b="0" i="0" u="none" strike="noStrike" dirty="0">
                <a:solidFill>
                  <a:srgbClr val="002060"/>
                </a:solidFill>
                <a:effectLst/>
                <a:latin typeface="Century Gothic" panose="020B0502020202020204" pitchFamily="34" charset="0"/>
              </a:rPr>
              <a:t> [364] </a:t>
            </a:r>
            <a:r>
              <a:rPr lang="en-GB" sz="1200" b="1" i="0" u="none" strike="noStrike" dirty="0" err="1">
                <a:solidFill>
                  <a:srgbClr val="002060"/>
                </a:solidFill>
                <a:effectLst/>
                <a:latin typeface="Century Gothic" panose="020B0502020202020204" pitchFamily="34" charset="0"/>
              </a:rPr>
              <a:t>tráfico</a:t>
            </a:r>
            <a:r>
              <a:rPr lang="en-GB" sz="1200" b="0" i="0" u="none" strike="noStrike" dirty="0">
                <a:solidFill>
                  <a:srgbClr val="002060"/>
                </a:solidFill>
                <a:effectLst/>
                <a:latin typeface="Century Gothic" panose="020B0502020202020204" pitchFamily="34" charset="0"/>
              </a:rPr>
              <a:t> [&gt;5000]</a:t>
            </a:r>
            <a:r>
              <a:rPr lang="en-GB" sz="1800" dirty="0"/>
              <a:t> </a:t>
            </a:r>
            <a:endParaRPr lang="es-ES_trad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err="1">
                <a:solidFill>
                  <a:schemeClr val="tx1"/>
                </a:solidFill>
                <a:effectLst/>
                <a:latin typeface="+mn-lt"/>
                <a:ea typeface="+mn-ea"/>
                <a:cs typeface="+mn-cs"/>
              </a:rPr>
              <a:t>Revisit</a:t>
            </a:r>
            <a:r>
              <a:rPr lang="es-ES_tradnl" sz="1200" b="1" kern="1200" dirty="0">
                <a:solidFill>
                  <a:schemeClr val="tx1"/>
                </a:solidFill>
                <a:effectLst/>
                <a:latin typeface="+mn-lt"/>
                <a:ea typeface="+mn-ea"/>
                <a:cs typeface="+mn-cs"/>
              </a:rPr>
              <a:t> 1</a:t>
            </a:r>
            <a:r>
              <a:rPr lang="es-ES_tradnl" sz="1200" kern="1200" dirty="0">
                <a:solidFill>
                  <a:schemeClr val="tx1"/>
                </a:solidFill>
                <a:effectLst/>
                <a:latin typeface="+mn-lt"/>
                <a:ea typeface="+mn-ea"/>
                <a:cs typeface="+mn-cs"/>
              </a:rPr>
              <a:t>: </a:t>
            </a:r>
            <a:r>
              <a:rPr lang="es-ES" sz="1200" b="0" i="0" u="none" strike="noStrike" dirty="0">
                <a:solidFill>
                  <a:srgbClr val="002060"/>
                </a:solidFill>
                <a:effectLst/>
                <a:latin typeface="Century Gothic" panose="020B0502020202020204" pitchFamily="34" charset="0"/>
              </a:rPr>
              <a:t>hacer [26] hago, haces; jugar [356] juego [jugar 356] juegas [jugar 356] baloncesto [&gt;5000] esquí [&gt;5000] fútbol [1471] tenis [4856]  tiempo2 [80] bueno [103] malo [360] a [8] el [1] la [2] + </a:t>
            </a:r>
            <a:r>
              <a:rPr lang="es-ES" sz="1200" b="0" i="0" u="none" strike="noStrike" dirty="0" err="1">
                <a:solidFill>
                  <a:srgbClr val="002060"/>
                </a:solidFill>
                <a:effectLst/>
                <a:latin typeface="Century Gothic" panose="020B0502020202020204" pitchFamily="34" charset="0"/>
              </a:rPr>
              <a:t>revisit</a:t>
            </a:r>
            <a:r>
              <a:rPr lang="es-ES" sz="1200" b="0" i="0" u="none" strike="noStrike" dirty="0">
                <a:solidFill>
                  <a:srgbClr val="002060"/>
                </a:solidFill>
                <a:effectLst/>
                <a:latin typeface="Century Gothic" panose="020B0502020202020204" pitchFamily="34" charset="0"/>
              </a:rPr>
              <a:t> </a:t>
            </a:r>
            <a:r>
              <a:rPr lang="es-ES" sz="1200" b="0" i="0" u="none" strike="noStrike" dirty="0" err="1">
                <a:solidFill>
                  <a:srgbClr val="002060"/>
                </a:solidFill>
                <a:effectLst/>
                <a:latin typeface="Century Gothic" panose="020B0502020202020204" pitchFamily="34" charset="0"/>
              </a:rPr>
              <a:t>months</a:t>
            </a:r>
            <a:r>
              <a:rPr lang="es-ES" sz="1200" b="0" i="0" u="none" strike="noStrike" dirty="0">
                <a:solidFill>
                  <a:srgbClr val="002060"/>
                </a:solidFill>
                <a:effectLst/>
                <a:latin typeface="Century Gothic" panose="020B0502020202020204" pitchFamily="34" charset="0"/>
              </a:rPr>
              <a:t> + time </a:t>
            </a:r>
            <a:r>
              <a:rPr lang="es-ES" sz="1200" b="0" i="0" u="none" strike="noStrike" dirty="0" err="1">
                <a:solidFill>
                  <a:srgbClr val="002060"/>
                </a:solidFill>
                <a:effectLst/>
                <a:latin typeface="Century Gothic" panose="020B0502020202020204" pitchFamily="34" charset="0"/>
              </a:rPr>
              <a:t>phrases</a:t>
            </a:r>
            <a:r>
              <a:rPr lang="es-ES" sz="18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err="1">
                <a:solidFill>
                  <a:schemeClr val="tx1"/>
                </a:solidFill>
                <a:effectLst/>
                <a:latin typeface="+mn-lt"/>
                <a:ea typeface="+mn-ea"/>
                <a:cs typeface="+mn-cs"/>
              </a:rPr>
              <a:t>Revisit</a:t>
            </a:r>
            <a:r>
              <a:rPr lang="es-ES_tradnl" sz="1200" b="1" kern="1200" dirty="0">
                <a:solidFill>
                  <a:schemeClr val="tx1"/>
                </a:solidFill>
                <a:effectLst/>
                <a:latin typeface="+mn-lt"/>
                <a:ea typeface="+mn-ea"/>
                <a:cs typeface="+mn-cs"/>
              </a:rPr>
              <a:t> 2</a:t>
            </a:r>
            <a:r>
              <a:rPr lang="es-ES_tradnl" sz="1200" kern="1200" dirty="0">
                <a:solidFill>
                  <a:schemeClr val="tx1"/>
                </a:solidFill>
                <a:effectLst/>
                <a:latin typeface="+mn-lt"/>
                <a:ea typeface="+mn-ea"/>
                <a:cs typeface="+mn-cs"/>
              </a:rPr>
              <a:t>: </a:t>
            </a:r>
            <a:r>
              <a:rPr lang="es-ES" sz="1200" b="0" i="0" u="none" strike="noStrike" dirty="0">
                <a:solidFill>
                  <a:srgbClr val="002060"/>
                </a:solidFill>
                <a:effectLst/>
                <a:latin typeface="Century Gothic" panose="020B0502020202020204" pitchFamily="34" charset="0"/>
              </a:rPr>
              <a:t>bicicleta [3684] cama [609] camisa [1873]cuaderno [3301] cuarto [653] gato [1728] habitación [1069] hermano [333] hermana [3409] idea [247] libro [230] mochila [&gt;5000] oso [4449] perro [888] tía [1205] tío [988] vestido [1697]dónde [161] qué [50]</a:t>
            </a:r>
            <a:r>
              <a:rPr lang="es-ES" sz="1800" dirty="0"/>
              <a:t> </a:t>
            </a:r>
            <a:endParaRPr lang="es-ES_tradnl" sz="1200" kern="1200" dirty="0">
              <a:solidFill>
                <a:schemeClr val="tx1"/>
              </a:solidFill>
              <a:effectLst/>
              <a:latin typeface="+mn-lt"/>
              <a:ea typeface="+mn-ea"/>
              <a:cs typeface="+mn-cs"/>
            </a:endParaRPr>
          </a:p>
          <a:p>
            <a:endParaRPr lang="es-ES_trad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Frequency of unknown words and cognates</a:t>
            </a:r>
            <a:r>
              <a:rPr lang="en-GB" dirty="0"/>
              <a:t>:</a:t>
            </a:r>
            <a:br>
              <a:rPr lang="en-GB" dirty="0"/>
            </a:br>
            <a:r>
              <a:rPr lang="en-GB" sz="1200" b="1" dirty="0" err="1"/>
              <a:t>artículo</a:t>
            </a:r>
            <a:r>
              <a:rPr lang="en-GB" sz="1200" b="0" dirty="0"/>
              <a:t> [458]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sz="1200" b="0" dirty="0"/>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endParaRPr lang="en-GB" sz="1200" b="1" i="0" u="none" strike="noStrike" dirty="0">
              <a:solidFill>
                <a:srgbClr val="002060"/>
              </a:solidFill>
              <a:effectLst/>
              <a:latin typeface="docs-Century Gothic"/>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Timing: </a:t>
            </a:r>
            <a:r>
              <a:rPr lang="en-GB" b="0" dirty="0"/>
              <a:t>10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written production of key vocabulary and the correct form of the article (a/an/many).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Teacher to read the instruction and ensure this is clear.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bring up speech bubble and remind pupils about using the correct form of </a:t>
            </a:r>
            <a:r>
              <a:rPr lang="en-GB" dirty="0" err="1"/>
              <a:t>muchos</a:t>
            </a:r>
            <a:r>
              <a:rPr lang="en-GB" dirty="0"/>
              <a:t>/as.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bring up examples in English to support pupils who might need help. Encourage more linguistically able pupils to come up with their own sentences.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 Click to bring up part two of the task. Pupils can conduct their own independent research. This would provide an extra opportunity to apply their SSC knowledge when pronouncing the names of the different places they research.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06180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7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b="0" dirty="0"/>
          </a:p>
          <a:p>
            <a:pPr marL="0" marR="0" lvl="0" indent="0" algn="l" rtl="0">
              <a:lnSpc>
                <a:spcPct val="100000"/>
              </a:lnSpc>
              <a:spcBef>
                <a:spcPts val="0"/>
              </a:spcBef>
              <a:spcAft>
                <a:spcPts val="0"/>
              </a:spcAft>
              <a:buClr>
                <a:schemeClr val="dk1"/>
              </a:buClr>
              <a:buSzPts val="1200"/>
              <a:buFont typeface="Calibri"/>
              <a:buNone/>
            </a:pP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005737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Spanish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354391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2018608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323827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Spanish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206201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F052B50-4CAA-498F-BA55-B096FCBD9A9E}" type="slidenum">
              <a:rPr lang="en-GB" smtClean="0"/>
              <a:t>16</a:t>
            </a:fld>
            <a:endParaRPr lang="en-GB"/>
          </a:p>
        </p:txBody>
      </p:sp>
    </p:spTree>
    <p:extLst>
      <p:ext uri="{BB962C8B-B14F-4D97-AF65-F5344CB8AC3E}">
        <p14:creationId xmlns:p14="http://schemas.microsoft.com/office/powerpoint/2010/main" val="2182650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1" dirty="0"/>
              <a:t>Audio for instruction 1 coming.</a:t>
            </a:r>
            <a:br>
              <a:rPr lang="en-GB" sz="1200" b="1" dirty="0"/>
            </a:br>
            <a:r>
              <a:rPr lang="en-GB" sz="1200" b="1" dirty="0"/>
              <a:t>Timing: </a:t>
            </a:r>
            <a:r>
              <a:rPr lang="en-GB" sz="1200" b="0" dirty="0"/>
              <a:t>5 minutes </a:t>
            </a:r>
          </a:p>
          <a:p>
            <a:pPr marL="0" marR="0" lvl="0" indent="0" algn="l" rtl="0">
              <a:lnSpc>
                <a:spcPct val="100000"/>
              </a:lnSpc>
              <a:spcBef>
                <a:spcPts val="0"/>
              </a:spcBef>
              <a:spcAft>
                <a:spcPts val="0"/>
              </a:spcAft>
              <a:buClr>
                <a:schemeClr val="dk1"/>
              </a:buClr>
              <a:buSzPts val="1200"/>
              <a:buFont typeface="Calibri"/>
              <a:buNone/>
            </a:pPr>
            <a:r>
              <a:rPr lang="en-GB" sz="1200" b="0" dirty="0"/>
              <a:t> </a:t>
            </a:r>
          </a:p>
          <a:p>
            <a:pPr marL="0" marR="0" lvl="0" indent="0" algn="l" rtl="0">
              <a:lnSpc>
                <a:spcPct val="100000"/>
              </a:lnSpc>
              <a:spcBef>
                <a:spcPts val="0"/>
              </a:spcBef>
              <a:spcAft>
                <a:spcPts val="0"/>
              </a:spcAft>
              <a:buClr>
                <a:schemeClr val="dk1"/>
              </a:buClr>
              <a:buSzPts val="1200"/>
              <a:buFont typeface="Calibri"/>
              <a:buNone/>
            </a:pPr>
            <a:r>
              <a:rPr lang="en-GB" sz="1200" b="1" dirty="0"/>
              <a:t>Aim:</a:t>
            </a:r>
            <a:r>
              <a:rPr lang="en-GB" sz="1200" b="0" dirty="0"/>
              <a:t> to practise a range of SSC. </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Procedure:</a:t>
            </a:r>
            <a:br>
              <a:rPr lang="en-GB" sz="1200" b="1" dirty="0"/>
            </a:br>
            <a:r>
              <a:rPr lang="en-GB" sz="1200" b="0" dirty="0"/>
              <a:t>1. Pupils read the texts in pairs, filling the gaps with the names of the rivers in the map. </a:t>
            </a:r>
          </a:p>
          <a:p>
            <a:pPr marL="0" marR="0" lvl="0" indent="0" algn="l" rtl="0">
              <a:lnSpc>
                <a:spcPct val="100000"/>
              </a:lnSpc>
              <a:spcBef>
                <a:spcPts val="0"/>
              </a:spcBef>
              <a:spcAft>
                <a:spcPts val="0"/>
              </a:spcAft>
              <a:buClr>
                <a:schemeClr val="dk1"/>
              </a:buClr>
              <a:buSzPts val="1200"/>
              <a:buFont typeface="Calibri"/>
              <a:buNone/>
            </a:pPr>
            <a:r>
              <a:rPr lang="en-GB" sz="1200" b="0" i="0" u="none" strike="noStrike" kern="1200" dirty="0">
                <a:solidFill>
                  <a:srgbClr val="FFFFFF"/>
                </a:solidFill>
                <a:effectLst/>
                <a:latin typeface="Century Gothic" panose="020B0502020202020204" pitchFamily="34" charset="0"/>
              </a:rPr>
              <a:t>2. They then read the shorts texts aloud.</a:t>
            </a:r>
          </a:p>
          <a:p>
            <a:pPr marL="0" marR="0" lvl="0" indent="0" algn="l" rtl="0">
              <a:lnSpc>
                <a:spcPct val="100000"/>
              </a:lnSpc>
              <a:spcBef>
                <a:spcPts val="0"/>
              </a:spcBef>
              <a:spcAft>
                <a:spcPts val="0"/>
              </a:spcAft>
              <a:buClr>
                <a:schemeClr val="dk1"/>
              </a:buClr>
              <a:buSzPts val="1200"/>
              <a:buFont typeface="Calibri"/>
              <a:buNone/>
            </a:pPr>
            <a:r>
              <a:rPr lang="en-GB" sz="1800" b="0" dirty="0"/>
              <a:t>2. Click on the play button for pupils to listen to the texts and check their answers.</a:t>
            </a:r>
          </a:p>
          <a:p>
            <a:pPr marL="0" marR="0" lvl="0" indent="0" algn="l" rtl="0">
              <a:lnSpc>
                <a:spcPct val="100000"/>
              </a:lnSpc>
              <a:spcBef>
                <a:spcPts val="0"/>
              </a:spcBef>
              <a:spcAft>
                <a:spcPts val="0"/>
              </a:spcAft>
              <a:buClr>
                <a:schemeClr val="dk1"/>
              </a:buClr>
              <a:buSzPts val="1200"/>
              <a:buFont typeface="Calibri"/>
              <a:buNone/>
            </a:pPr>
            <a:endParaRPr lang="en-GB" sz="18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Frequency of unknown words and cognates:</a:t>
            </a:r>
            <a:br>
              <a:rPr lang="en-GB" sz="1200" b="1" dirty="0"/>
            </a:br>
            <a:r>
              <a:rPr lang="en-GB" sz="1200" b="1" dirty="0">
                <a:solidFill>
                  <a:srgbClr val="002060"/>
                </a:solidFill>
                <a:latin typeface="Century Gothic" panose="020B0502020202020204" pitchFamily="34" charset="0"/>
              </a:rPr>
              <a:t>hasta</a:t>
            </a:r>
            <a:r>
              <a:rPr lang="en-GB" sz="1200" b="0" dirty="0"/>
              <a:t> [60]</a:t>
            </a:r>
            <a:endParaRPr lang="en-GB" sz="1000" dirty="0"/>
          </a:p>
          <a:p>
            <a:pPr marL="216000" marR="0" lvl="0" indent="-21528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216000" indent="-215280">
              <a:lnSpc>
                <a:spcPct val="100000"/>
              </a:lnSpc>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41820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guided written production of vocabulary of this week and previous weeks, and key grammar features: mucho (</a:t>
            </a:r>
            <a:r>
              <a:rPr lang="en-GB" b="0" dirty="0" err="1"/>
              <a:t>mucha</a:t>
            </a:r>
            <a:r>
              <a:rPr lang="en-GB" b="0" dirty="0"/>
              <a:t>, </a:t>
            </a:r>
            <a:r>
              <a:rPr lang="en-GB" b="0" dirty="0" err="1"/>
              <a:t>muchos</a:t>
            </a:r>
            <a:r>
              <a:rPr lang="en-GB" b="0" dirty="0"/>
              <a:t>, </a:t>
            </a:r>
            <a:r>
              <a:rPr lang="en-GB" b="0" dirty="0" err="1"/>
              <a:t>muchas</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NB. </a:t>
            </a:r>
            <a:r>
              <a:rPr lang="en-GB" b="0" dirty="0"/>
              <a:t>Some pupils will be doing this from memory whereas other might want to use the spiral to find the appropriate word, or a combination of both. </a:t>
            </a:r>
          </a:p>
          <a:p>
            <a:pPr marL="0" marR="0" lvl="0" indent="0" algn="l" rtl="0">
              <a:lnSpc>
                <a:spcPct val="100000"/>
              </a:lnSpc>
              <a:spcBef>
                <a:spcPts val="0"/>
              </a:spcBef>
              <a:spcAft>
                <a:spcPts val="0"/>
              </a:spcAft>
              <a:buClr>
                <a:schemeClr val="dk1"/>
              </a:buClr>
              <a:buSzPts val="1200"/>
              <a:buFont typeface="Calibri"/>
              <a:buNone/>
            </a:pPr>
            <a:endParaRPr lang="en-GB" b="1" dirty="0"/>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Teacher models the task with word 1:</a:t>
            </a:r>
          </a:p>
          <a:p>
            <a:pPr marL="628650" marR="0" lvl="1" indent="-171450" algn="l" rtl="0">
              <a:lnSpc>
                <a:spcPct val="100000"/>
              </a:lnSpc>
              <a:spcBef>
                <a:spcPts val="0"/>
              </a:spcBef>
              <a:spcAft>
                <a:spcPts val="0"/>
              </a:spcAft>
              <a:buClr>
                <a:schemeClr val="dk1"/>
              </a:buClr>
              <a:buSzPts val="1200"/>
              <a:buFontTx/>
              <a:buChar char="-"/>
            </a:pPr>
            <a:r>
              <a:rPr lang="en-GB" b="0" dirty="0"/>
              <a:t>¿Como se dice ‘mountain/ en español? Montaña, muy bien </a:t>
            </a:r>
            <a:r>
              <a:rPr lang="en-GB" b="0" dirty="0">
                <a:sym typeface="Wingdings" panose="05000000000000000000" pitchFamily="2" charset="2"/>
              </a:rPr>
              <a:t>. </a:t>
            </a:r>
          </a:p>
          <a:p>
            <a:pPr marL="628650" marR="0" lvl="1" indent="-171450" algn="l" rtl="0">
              <a:lnSpc>
                <a:spcPct val="100000"/>
              </a:lnSpc>
              <a:spcBef>
                <a:spcPts val="0"/>
              </a:spcBef>
              <a:spcAft>
                <a:spcPts val="0"/>
              </a:spcAft>
              <a:buClr>
                <a:schemeClr val="dk1"/>
              </a:buClr>
              <a:buSzPts val="1200"/>
              <a:buFontTx/>
              <a:buChar char="-"/>
            </a:pPr>
            <a:r>
              <a:rPr lang="en-GB" b="0" dirty="0">
                <a:sym typeface="Wingdings" panose="05000000000000000000" pitchFamily="2" charset="2"/>
              </a:rPr>
              <a:t>Click to bring up word</a:t>
            </a:r>
          </a:p>
          <a:p>
            <a:pPr marL="628650" marR="0" lvl="1" indent="-171450" algn="l" rtl="0">
              <a:lnSpc>
                <a:spcPct val="100000"/>
              </a:lnSpc>
              <a:spcBef>
                <a:spcPts val="0"/>
              </a:spcBef>
              <a:spcAft>
                <a:spcPts val="0"/>
              </a:spcAft>
              <a:buClr>
                <a:schemeClr val="dk1"/>
              </a:buClr>
              <a:buSzPts val="1200"/>
              <a:buFontTx/>
              <a:buChar char="-"/>
            </a:pPr>
            <a:r>
              <a:rPr lang="en-GB" b="0" dirty="0">
                <a:sym typeface="Wingdings" panose="05000000000000000000" pitchFamily="2" charset="2"/>
              </a:rPr>
              <a:t>¿Qué </a:t>
            </a:r>
            <a:r>
              <a:rPr lang="en-GB" b="0" dirty="0" err="1">
                <a:sym typeface="Wingdings" panose="05000000000000000000" pitchFamily="2" charset="2"/>
              </a:rPr>
              <a:t>artículo</a:t>
            </a:r>
            <a:r>
              <a:rPr lang="en-GB" b="0" dirty="0">
                <a:sym typeface="Wingdings" panose="05000000000000000000" pitchFamily="2" charset="2"/>
              </a:rPr>
              <a:t> es? ‘la’, </a:t>
            </a:r>
            <a:r>
              <a:rPr lang="en-GB" b="0" dirty="0" err="1">
                <a:sym typeface="Wingdings" panose="05000000000000000000" pitchFamily="2" charset="2"/>
              </a:rPr>
              <a:t>excelente</a:t>
            </a:r>
            <a:r>
              <a:rPr lang="en-GB" b="0" dirty="0">
                <a:sym typeface="Wingdings" panose="05000000000000000000" pitchFamily="2" charset="2"/>
              </a:rPr>
              <a:t> (and click to bring up ‘la’ and make the ink disappear).</a:t>
            </a:r>
          </a:p>
          <a:p>
            <a:pPr marL="628650" marR="0" lvl="1" indent="-171450" algn="l" rtl="0">
              <a:lnSpc>
                <a:spcPct val="100000"/>
              </a:lnSpc>
              <a:spcBef>
                <a:spcPts val="0"/>
              </a:spcBef>
              <a:spcAft>
                <a:spcPts val="0"/>
              </a:spcAft>
              <a:buClr>
                <a:schemeClr val="dk1"/>
              </a:buClr>
              <a:buSzPts val="1200"/>
              <a:buFontTx/>
              <a:buChar char="-"/>
            </a:pPr>
            <a:r>
              <a:rPr lang="en-GB" b="0" dirty="0">
                <a:sym typeface="Wingdings" panose="05000000000000000000" pitchFamily="2" charset="2"/>
              </a:rPr>
              <a:t>¿</a:t>
            </a:r>
            <a:r>
              <a:rPr lang="en-GB" b="0" dirty="0" err="1">
                <a:sym typeface="Wingdings" panose="05000000000000000000" pitchFamily="2" charset="2"/>
              </a:rPr>
              <a:t>Dónde</a:t>
            </a:r>
            <a:r>
              <a:rPr lang="en-GB" b="0" dirty="0">
                <a:sym typeface="Wingdings" panose="05000000000000000000" pitchFamily="2" charset="2"/>
              </a:rPr>
              <a:t> está en la </a:t>
            </a:r>
            <a:r>
              <a:rPr lang="en-GB" b="0" dirty="0" err="1">
                <a:sym typeface="Wingdings" panose="05000000000000000000" pitchFamily="2" charset="2"/>
              </a:rPr>
              <a:t>espiral</a:t>
            </a:r>
            <a:r>
              <a:rPr lang="en-GB" b="0" dirty="0">
                <a:sym typeface="Wingdings" panose="05000000000000000000" pitchFamily="2" charset="2"/>
              </a:rPr>
              <a:t>? Click to highlight the word. </a:t>
            </a: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a:t>2. Pupils work individually or in pairs, then teacher elicits answers from individuals. </a:t>
            </a:r>
          </a:p>
          <a:p>
            <a:pPr marL="0" marR="0" lvl="0" indent="0" algn="l" rtl="0">
              <a:lnSpc>
                <a:spcPct val="100000"/>
              </a:lnSpc>
              <a:spcBef>
                <a:spcPts val="0"/>
              </a:spcBef>
              <a:spcAft>
                <a:spcPts val="0"/>
              </a:spcAft>
              <a:buClr>
                <a:schemeClr val="dk1"/>
              </a:buClr>
              <a:buSzPts val="1200"/>
              <a:buFont typeface="Calibri"/>
              <a:buNone/>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Frequency of unknown words and cognates</a:t>
            </a:r>
            <a:r>
              <a:rPr lang="en-GB" dirty="0"/>
              <a:t>:</a:t>
            </a:r>
            <a:br>
              <a:rPr lang="en-GB" dirty="0"/>
            </a:br>
            <a:r>
              <a:rPr lang="en-GB" sz="1200" b="0" dirty="0" err="1"/>
              <a:t>artículo</a:t>
            </a:r>
            <a:r>
              <a:rPr lang="en-GB" sz="1200" b="0" dirty="0"/>
              <a:t> [458]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sz="1200" b="0" dirty="0"/>
          </a:p>
          <a:p>
            <a:pPr marL="0" marR="0" lvl="0" indent="0" algn="l" rtl="0">
              <a:lnSpc>
                <a:spcPct val="100000"/>
              </a:lnSpc>
              <a:spcBef>
                <a:spcPts val="0"/>
              </a:spcBef>
              <a:spcAft>
                <a:spcPts val="0"/>
              </a:spcAft>
              <a:buClr>
                <a:schemeClr val="dk1"/>
              </a:buClr>
              <a:buSzPts val="1200"/>
              <a:buFont typeface="Calibri"/>
              <a:buNone/>
            </a:pPr>
            <a:endParaRPr lang="en-GB" sz="1200"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23106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US" b="0" dirty="0"/>
              <a:t>6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US" b="0" dirty="0" err="1"/>
              <a:t>practise</a:t>
            </a:r>
            <a:r>
              <a:rPr lang="en-US" b="0" dirty="0"/>
              <a:t> use of the correct forms of </a:t>
            </a:r>
            <a:r>
              <a:rPr lang="en-US" b="0" dirty="0" err="1"/>
              <a:t>mucho</a:t>
            </a:r>
            <a:r>
              <a:rPr lang="en-US" b="0" dirty="0"/>
              <a:t> to match the noun that follows; to </a:t>
            </a:r>
            <a:r>
              <a:rPr lang="en-US" b="0" dirty="0" err="1"/>
              <a:t>practise</a:t>
            </a:r>
            <a:r>
              <a:rPr lang="en-US" b="0" dirty="0"/>
              <a:t> written comprehension of previously taught vocabulary and most of this week’s new words.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indent="-228600">
              <a:buAutoNum type="arabicPeriod"/>
            </a:pPr>
            <a:r>
              <a:rPr lang="en-US" b="0" dirty="0"/>
              <a:t>Pupils first look at the words that follow the gaps.  For each one (1-7) they decide which word is needed from the options below and write it down.</a:t>
            </a:r>
          </a:p>
          <a:p>
            <a:pPr marL="228600" indent="-228600">
              <a:buAutoNum type="arabicPeriod"/>
            </a:pPr>
            <a:r>
              <a:rPr lang="en-US" b="0" dirty="0"/>
              <a:t>Teacher elicits the responses and clicks to reveal the answers.</a:t>
            </a:r>
          </a:p>
          <a:p>
            <a:pPr marL="228600" indent="-228600">
              <a:buAutoNum type="arabicPeriod"/>
            </a:pPr>
            <a:r>
              <a:rPr lang="en-US" b="0" dirty="0"/>
              <a:t>Pupils then read the text aloud with teacher support, as needed.</a:t>
            </a:r>
          </a:p>
          <a:p>
            <a:pPr marL="228600" indent="-228600">
              <a:buAutoNum type="arabicPeriod"/>
            </a:pPr>
            <a:r>
              <a:rPr lang="en-US" b="0" dirty="0"/>
              <a:t>Click on the play button to hear an audio version of the text, if desired.</a:t>
            </a:r>
          </a:p>
          <a:p>
            <a:pPr marL="228600" indent="-228600">
              <a:buAutoNum type="arabicPeriod" startAt="5"/>
            </a:pPr>
            <a:r>
              <a:rPr lang="en-US" b="0" dirty="0"/>
              <a:t>Teachers elicit an oral translation of the text from the class to consolidate meaning of the text.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dirty="0"/>
              <a:t>Frequency of unknown words and cognates</a:t>
            </a:r>
            <a:r>
              <a:rPr lang="en-GB" dirty="0"/>
              <a:t>:</a:t>
            </a:r>
            <a:br>
              <a:rPr lang="en-GB" dirty="0"/>
            </a:br>
            <a:r>
              <a:rPr kumimoji="0" lang="en-GB" sz="1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habitante</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[1121] </a:t>
            </a:r>
            <a:r>
              <a:rPr kumimoji="0" lang="en-GB"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lengua </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[586] </a:t>
            </a:r>
            <a:r>
              <a:rPr lang="en-GB" sz="1200" b="1" dirty="0" err="1">
                <a:solidFill>
                  <a:srgbClr val="002060"/>
                </a:solidFill>
                <a:latin typeface="Century Gothic" panose="020B0502020202020204" pitchFamily="34" charset="0"/>
              </a:rPr>
              <a:t>menos</a:t>
            </a:r>
            <a:r>
              <a:rPr lang="en-GB" sz="1200" dirty="0">
                <a:solidFill>
                  <a:srgbClr val="002060"/>
                </a:solidFill>
                <a:latin typeface="Century Gothic" panose="020B0502020202020204" pitchFamily="34" charset="0"/>
              </a:rPr>
              <a:t> [</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117</a:t>
            </a:r>
            <a:r>
              <a:rPr lang="en-GB" sz="1200" dirty="0">
                <a:solidFill>
                  <a:srgbClr val="002060"/>
                </a:solidFill>
                <a:latin typeface="Century Gothic" panose="020B0502020202020204" pitchFamily="34" charset="0"/>
              </a:rPr>
              <a: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9718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Timing: 5 minutes (four slides)</a:t>
            </a:r>
            <a:endParaRPr lang="en-GB"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Note: we differentiate here only between singular (a/an) and plural (some, many).</a:t>
            </a:r>
            <a:br>
              <a:rPr lang="en-GB" b="1" dirty="0"/>
            </a:br>
            <a:br>
              <a:rPr lang="en-GB" b="1" dirty="0"/>
            </a:br>
            <a:r>
              <a:rPr lang="en-GB" b="1" dirty="0"/>
              <a:t>Aim: </a:t>
            </a:r>
            <a:r>
              <a:rPr lang="en-GB" dirty="0"/>
              <a:t>to practise aural comprehension of taught vocabulary</a:t>
            </a:r>
          </a:p>
          <a:p>
            <a:pPr marL="0" marR="0" lvl="0" indent="0" algn="l" rtl="0">
              <a:lnSpc>
                <a:spcPct val="100000"/>
              </a:lnSpc>
              <a:spcBef>
                <a:spcPts val="0"/>
              </a:spcBef>
              <a:spcAft>
                <a:spcPts val="0"/>
              </a:spcAft>
              <a:buClr>
                <a:schemeClr val="dk1"/>
              </a:buClr>
              <a:buSzPts val="1200"/>
              <a:buFont typeface="Calibri"/>
              <a:buNone/>
            </a:pPr>
            <a:r>
              <a:rPr lang="en-GB" b="1" dirty="0"/>
              <a:t>Procedure: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Give out the cards and ‘bingo’ cards to pupils before explaining the instructions.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are going to listen and put their cards in the order they hear the sentences, working from left to right and ending up with a 9-picture 3x3 formation.</a:t>
            </a:r>
            <a:r>
              <a:rPr lang="en-GB" baseline="0" dirty="0"/>
              <a:t>  (NB. Pupils can work in pairs or individually). </a:t>
            </a:r>
          </a:p>
          <a:p>
            <a:pPr marL="228600" marR="0" lvl="0" indent="-228600" algn="l" rtl="0">
              <a:lnSpc>
                <a:spcPct val="100000"/>
              </a:lnSpc>
              <a:spcBef>
                <a:spcPts val="0"/>
              </a:spcBef>
              <a:spcAft>
                <a:spcPts val="0"/>
              </a:spcAft>
              <a:buClr>
                <a:schemeClr val="dk1"/>
              </a:buClr>
              <a:buSzPts val="1200"/>
              <a:buFont typeface="Calibri"/>
              <a:buAutoNum type="arabicPeriod"/>
            </a:pPr>
            <a:r>
              <a:rPr lang="en-GB" baseline="0" dirty="0"/>
              <a:t>Pupils might find it helpful for put their cards more or less as they appear on the right hand side of the slide, in singular and plural groups, just to help them find them more easily, as they listen.</a:t>
            </a:r>
          </a:p>
          <a:p>
            <a:pPr marL="228600" marR="0" lvl="0" indent="-228600" algn="l" rtl="0">
              <a:lnSpc>
                <a:spcPct val="100000"/>
              </a:lnSpc>
              <a:spcBef>
                <a:spcPts val="0"/>
              </a:spcBef>
              <a:spcAft>
                <a:spcPts val="0"/>
              </a:spcAft>
              <a:buClr>
                <a:schemeClr val="dk1"/>
              </a:buClr>
              <a:buSzPts val="1200"/>
              <a:buFont typeface="Calibri"/>
              <a:buAutoNum type="arabicPeriod"/>
            </a:pPr>
            <a:r>
              <a:rPr lang="en-GB" baseline="0" dirty="0"/>
              <a:t>Click the audio icon to listen.  The audio is continuous, but at a reasonably slow pace with a pause after each word to allow process.  Subsequent rounds of listening reduce the pauses to after each set of three words and increase the pace a little.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allow pupils to check their answers and move on to the next round.</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Transcript:</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una</a:t>
            </a:r>
            <a:r>
              <a:rPr lang="en-GB" b="0" baseline="0" dirty="0"/>
              <a:t> </a:t>
            </a:r>
            <a:r>
              <a:rPr lang="en-GB" b="0" baseline="0" dirty="0" err="1"/>
              <a:t>isla</a:t>
            </a:r>
            <a:r>
              <a:rPr lang="en-GB" b="0" baseline="0" dirty="0"/>
              <a:t>. </a:t>
            </a:r>
          </a:p>
          <a:p>
            <a:pPr marL="0" marR="0" lvl="0" indent="0" algn="l" rtl="0">
              <a:lnSpc>
                <a:spcPct val="100000"/>
              </a:lnSpc>
              <a:spcBef>
                <a:spcPts val="0"/>
              </a:spcBef>
              <a:spcAft>
                <a:spcPts val="0"/>
              </a:spcAft>
              <a:buClr>
                <a:schemeClr val="dk1"/>
              </a:buClr>
              <a:buSzPts val="1200"/>
              <a:buFont typeface="Calibri"/>
              <a:buNone/>
            </a:pPr>
            <a:r>
              <a:rPr lang="en-GB" b="0" baseline="0" dirty="0"/>
              <a:t>Hay un bosque. </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muchos</a:t>
            </a:r>
            <a:r>
              <a:rPr lang="en-GB" b="0" baseline="0" dirty="0"/>
              <a:t> </a:t>
            </a:r>
            <a:r>
              <a:rPr lang="en-GB" b="0" baseline="0" dirty="0" err="1"/>
              <a:t>ríos</a:t>
            </a:r>
            <a:r>
              <a:rPr lang="en-GB" b="0" baseline="0" dirty="0"/>
              <a:t>.</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muchas</a:t>
            </a:r>
            <a:r>
              <a:rPr lang="en-GB" b="0" baseline="0" dirty="0"/>
              <a:t> playas.</a:t>
            </a:r>
          </a:p>
          <a:p>
            <a:pPr marL="0" marR="0" lvl="0" indent="0" algn="l" rtl="0">
              <a:lnSpc>
                <a:spcPct val="100000"/>
              </a:lnSpc>
              <a:spcBef>
                <a:spcPts val="0"/>
              </a:spcBef>
              <a:spcAft>
                <a:spcPts val="0"/>
              </a:spcAft>
              <a:buClr>
                <a:schemeClr val="dk1"/>
              </a:buClr>
              <a:buSzPts val="1200"/>
              <a:buFont typeface="Calibri"/>
              <a:buNone/>
            </a:pPr>
            <a:r>
              <a:rPr lang="en-GB" b="0" baseline="0" dirty="0"/>
              <a:t>Hay un </a:t>
            </a:r>
            <a:r>
              <a:rPr lang="en-GB" b="0" baseline="0" dirty="0" err="1"/>
              <a:t>río</a:t>
            </a:r>
            <a:r>
              <a:rPr lang="en-GB" b="0" baseline="0" dirty="0"/>
              <a:t>.</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unas</a:t>
            </a:r>
            <a:r>
              <a:rPr lang="en-GB" b="0" baseline="0" dirty="0"/>
              <a:t> </a:t>
            </a:r>
            <a:r>
              <a:rPr lang="en-GB" b="0" baseline="0" dirty="0" err="1"/>
              <a:t>islas</a:t>
            </a:r>
            <a:r>
              <a:rPr lang="en-GB" b="0" baseline="0" dirty="0"/>
              <a:t>.</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unos</a:t>
            </a:r>
            <a:r>
              <a:rPr lang="en-GB" b="0" baseline="0" dirty="0"/>
              <a:t> bosques.</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una</a:t>
            </a:r>
            <a:r>
              <a:rPr lang="en-GB" b="0" baseline="0" dirty="0"/>
              <a:t> persona.</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una</a:t>
            </a:r>
            <a:r>
              <a:rPr lang="en-GB" b="0" baseline="0" dirty="0"/>
              <a:t> playa.</a:t>
            </a: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000219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Transcript:</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una</a:t>
            </a:r>
            <a:r>
              <a:rPr lang="en-GB" b="0" baseline="0" dirty="0"/>
              <a:t> playa. </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muchas</a:t>
            </a:r>
            <a:r>
              <a:rPr lang="en-GB" b="0" baseline="0" dirty="0"/>
              <a:t> playas. </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muchas</a:t>
            </a:r>
            <a:r>
              <a:rPr lang="en-GB" b="0" baseline="0" dirty="0"/>
              <a:t> </a:t>
            </a:r>
            <a:r>
              <a:rPr lang="en-GB" b="0" baseline="0" dirty="0" err="1"/>
              <a:t>islas</a:t>
            </a:r>
            <a:r>
              <a:rPr lang="en-GB" b="0" baseline="0" dirty="0"/>
              <a:t>.</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muchos</a:t>
            </a:r>
            <a:r>
              <a:rPr lang="en-GB" b="0" baseline="0" dirty="0"/>
              <a:t> </a:t>
            </a:r>
            <a:r>
              <a:rPr lang="en-GB" b="0" baseline="0" dirty="0" err="1"/>
              <a:t>ríos</a:t>
            </a:r>
            <a:r>
              <a:rPr lang="en-GB" b="0" baseline="0" dirty="0"/>
              <a:t>.</a:t>
            </a:r>
          </a:p>
          <a:p>
            <a:pPr marL="0" marR="0" lvl="0" indent="0" algn="l" rtl="0">
              <a:lnSpc>
                <a:spcPct val="100000"/>
              </a:lnSpc>
              <a:spcBef>
                <a:spcPts val="0"/>
              </a:spcBef>
              <a:spcAft>
                <a:spcPts val="0"/>
              </a:spcAft>
              <a:buClr>
                <a:schemeClr val="dk1"/>
              </a:buClr>
              <a:buSzPts val="1200"/>
              <a:buFont typeface="Calibri"/>
              <a:buNone/>
            </a:pPr>
            <a:r>
              <a:rPr lang="en-GB" b="0" baseline="0" dirty="0"/>
              <a:t>Hay un bosque.</a:t>
            </a:r>
          </a:p>
          <a:p>
            <a:pPr marL="0" marR="0" lvl="0" indent="0" algn="l" rtl="0">
              <a:lnSpc>
                <a:spcPct val="100000"/>
              </a:lnSpc>
              <a:spcBef>
                <a:spcPts val="0"/>
              </a:spcBef>
              <a:spcAft>
                <a:spcPts val="0"/>
              </a:spcAft>
              <a:buClr>
                <a:schemeClr val="dk1"/>
              </a:buClr>
              <a:buSzPts val="1200"/>
              <a:buFont typeface="Calibri"/>
              <a:buNone/>
            </a:pPr>
            <a:r>
              <a:rPr lang="en-GB" b="0" baseline="0" dirty="0"/>
              <a:t>Hay un </a:t>
            </a:r>
            <a:r>
              <a:rPr lang="en-GB" b="0" baseline="0" dirty="0" err="1"/>
              <a:t>río</a:t>
            </a:r>
            <a:r>
              <a:rPr lang="en-GB" b="0" baseline="0" dirty="0"/>
              <a:t>.</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una</a:t>
            </a:r>
            <a:r>
              <a:rPr lang="en-GB" b="0" baseline="0" dirty="0"/>
              <a:t> </a:t>
            </a:r>
            <a:r>
              <a:rPr lang="en-GB" b="0" baseline="0" dirty="0" err="1"/>
              <a:t>isla</a:t>
            </a:r>
            <a:r>
              <a:rPr lang="en-GB" b="0" baseline="0" dirty="0"/>
              <a:t>.</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unas</a:t>
            </a:r>
            <a:r>
              <a:rPr lang="en-GB" b="0" baseline="0" dirty="0"/>
              <a:t> personas.</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una</a:t>
            </a:r>
            <a:r>
              <a:rPr lang="en-GB" b="0" baseline="0" dirty="0"/>
              <a:t> persona.</a:t>
            </a: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688569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Transcript:</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una</a:t>
            </a:r>
            <a:r>
              <a:rPr lang="en-GB" b="0" baseline="0" dirty="0"/>
              <a:t> persona. </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muchas</a:t>
            </a:r>
            <a:r>
              <a:rPr lang="en-GB" b="0" baseline="0" dirty="0"/>
              <a:t> </a:t>
            </a:r>
            <a:r>
              <a:rPr lang="en-GB" b="0" baseline="0" dirty="0" err="1"/>
              <a:t>islas</a:t>
            </a:r>
            <a:r>
              <a:rPr lang="en-GB" b="0" baseline="0" dirty="0"/>
              <a:t>. </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una</a:t>
            </a:r>
            <a:r>
              <a:rPr lang="en-GB" b="0" baseline="0" dirty="0"/>
              <a:t> playa.</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muchas</a:t>
            </a:r>
            <a:r>
              <a:rPr lang="en-GB" b="0" baseline="0" dirty="0"/>
              <a:t> personas.</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una</a:t>
            </a:r>
            <a:r>
              <a:rPr lang="en-GB" b="0" baseline="0" dirty="0"/>
              <a:t> </a:t>
            </a:r>
            <a:r>
              <a:rPr lang="en-GB" b="0" baseline="0" dirty="0" err="1"/>
              <a:t>isla</a:t>
            </a:r>
            <a:r>
              <a:rPr lang="en-GB" b="0" baseline="0" dirty="0"/>
              <a:t>.</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muchos</a:t>
            </a:r>
            <a:r>
              <a:rPr lang="en-GB" b="0" baseline="0" dirty="0"/>
              <a:t> </a:t>
            </a:r>
            <a:r>
              <a:rPr lang="en-GB" b="0" baseline="0" dirty="0" err="1"/>
              <a:t>ríos</a:t>
            </a:r>
            <a:r>
              <a:rPr lang="en-GB" b="0" baseline="0" dirty="0"/>
              <a:t>.</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muchos</a:t>
            </a:r>
            <a:r>
              <a:rPr lang="en-GB" b="0" baseline="0" dirty="0"/>
              <a:t> bosques.</a:t>
            </a:r>
          </a:p>
          <a:p>
            <a:pPr marL="0" marR="0" lvl="0" indent="0" algn="l" rtl="0">
              <a:lnSpc>
                <a:spcPct val="100000"/>
              </a:lnSpc>
              <a:spcBef>
                <a:spcPts val="0"/>
              </a:spcBef>
              <a:spcAft>
                <a:spcPts val="0"/>
              </a:spcAft>
              <a:buClr>
                <a:schemeClr val="dk1"/>
              </a:buClr>
              <a:buSzPts val="1200"/>
              <a:buFont typeface="Calibri"/>
              <a:buNone/>
            </a:pPr>
            <a:r>
              <a:rPr lang="en-GB" b="0" baseline="0" dirty="0"/>
              <a:t>Hay un </a:t>
            </a:r>
            <a:r>
              <a:rPr lang="en-GB" b="0" baseline="0" dirty="0" err="1"/>
              <a:t>río</a:t>
            </a:r>
            <a:r>
              <a:rPr lang="en-GB" b="0" baseline="0" dirty="0"/>
              <a:t>.</a:t>
            </a:r>
          </a:p>
          <a:p>
            <a:pPr marL="0" marR="0" lvl="0" indent="0" algn="l" rtl="0">
              <a:lnSpc>
                <a:spcPct val="100000"/>
              </a:lnSpc>
              <a:spcBef>
                <a:spcPts val="0"/>
              </a:spcBef>
              <a:spcAft>
                <a:spcPts val="0"/>
              </a:spcAft>
              <a:buClr>
                <a:schemeClr val="dk1"/>
              </a:buClr>
              <a:buSzPts val="1200"/>
              <a:buFont typeface="Calibri"/>
              <a:buNone/>
            </a:pPr>
            <a:r>
              <a:rPr lang="en-GB" b="0" baseline="0" dirty="0"/>
              <a:t>Hay un bosque.</a:t>
            </a: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839320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Transcript:</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una</a:t>
            </a:r>
            <a:r>
              <a:rPr lang="en-GB" b="0" baseline="0" dirty="0"/>
              <a:t> personas. </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muchos</a:t>
            </a:r>
            <a:r>
              <a:rPr lang="en-GB" b="0" baseline="0" dirty="0"/>
              <a:t> bosques. </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unas</a:t>
            </a:r>
            <a:r>
              <a:rPr lang="en-GB" b="0" baseline="0" dirty="0"/>
              <a:t> </a:t>
            </a:r>
            <a:r>
              <a:rPr lang="en-GB" b="0" baseline="0" dirty="0" err="1"/>
              <a:t>islas</a:t>
            </a:r>
            <a:r>
              <a:rPr lang="en-GB" b="0" baseline="0" dirty="0"/>
              <a:t>.</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una</a:t>
            </a:r>
            <a:r>
              <a:rPr lang="en-GB" b="0" baseline="0" dirty="0"/>
              <a:t> playa.</a:t>
            </a:r>
          </a:p>
          <a:p>
            <a:pPr marL="0" marR="0" lvl="0" indent="0" algn="l" rtl="0">
              <a:lnSpc>
                <a:spcPct val="100000"/>
              </a:lnSpc>
              <a:spcBef>
                <a:spcPts val="0"/>
              </a:spcBef>
              <a:spcAft>
                <a:spcPts val="0"/>
              </a:spcAft>
              <a:buClr>
                <a:schemeClr val="dk1"/>
              </a:buClr>
              <a:buSzPts val="1200"/>
              <a:buFont typeface="Calibri"/>
              <a:buNone/>
            </a:pPr>
            <a:r>
              <a:rPr lang="en-GB" b="0" baseline="0" dirty="0"/>
              <a:t>Hay un bosque.</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muchas</a:t>
            </a:r>
            <a:r>
              <a:rPr lang="en-GB" b="0" baseline="0" dirty="0"/>
              <a:t> personas.</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una</a:t>
            </a:r>
            <a:r>
              <a:rPr lang="en-GB" b="0" baseline="0" dirty="0"/>
              <a:t> </a:t>
            </a:r>
            <a:r>
              <a:rPr lang="en-GB" b="0" baseline="0" dirty="0" err="1"/>
              <a:t>isla</a:t>
            </a:r>
            <a:r>
              <a:rPr lang="en-GB" b="0" baseline="0" dirty="0"/>
              <a:t>.</a:t>
            </a:r>
          </a:p>
          <a:p>
            <a:pPr marL="0" marR="0" lvl="0" indent="0" algn="l" rtl="0">
              <a:lnSpc>
                <a:spcPct val="100000"/>
              </a:lnSpc>
              <a:spcBef>
                <a:spcPts val="0"/>
              </a:spcBef>
              <a:spcAft>
                <a:spcPts val="0"/>
              </a:spcAft>
              <a:buClr>
                <a:schemeClr val="dk1"/>
              </a:buClr>
              <a:buSzPts val="1200"/>
              <a:buFont typeface="Calibri"/>
              <a:buNone/>
            </a:pPr>
            <a:r>
              <a:rPr lang="en-GB" b="0" baseline="0" dirty="0"/>
              <a:t>Hay </a:t>
            </a:r>
            <a:r>
              <a:rPr lang="en-GB" b="0" baseline="0" dirty="0" err="1"/>
              <a:t>muchas</a:t>
            </a:r>
            <a:r>
              <a:rPr lang="en-GB" b="0" baseline="0" dirty="0"/>
              <a:t> playas.</a:t>
            </a:r>
          </a:p>
          <a:p>
            <a:pPr marL="0" marR="0" lvl="0" indent="0" algn="l" rtl="0">
              <a:lnSpc>
                <a:spcPct val="100000"/>
              </a:lnSpc>
              <a:spcBef>
                <a:spcPts val="0"/>
              </a:spcBef>
              <a:spcAft>
                <a:spcPts val="0"/>
              </a:spcAft>
              <a:buClr>
                <a:schemeClr val="dk1"/>
              </a:buClr>
              <a:buSzPts val="1200"/>
              <a:buFont typeface="Calibri"/>
              <a:buNone/>
            </a:pPr>
            <a:r>
              <a:rPr lang="en-GB" b="0" baseline="0" dirty="0"/>
              <a:t>Hay un </a:t>
            </a:r>
            <a:r>
              <a:rPr lang="en-GB" b="0" baseline="0" dirty="0" err="1"/>
              <a:t>río</a:t>
            </a:r>
            <a:r>
              <a:rPr lang="en-GB" b="0" baseline="0" dirty="0"/>
              <a:t>.</a:t>
            </a: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385784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1" dirty="0"/>
              <a:t>Timing: </a:t>
            </a:r>
            <a:r>
              <a:rPr lang="en-GB" sz="1200" b="0" dirty="0"/>
              <a:t>5 minutes </a:t>
            </a:r>
          </a:p>
          <a:p>
            <a:pPr marL="0" marR="0" lvl="0" indent="0" algn="l" rtl="0">
              <a:lnSpc>
                <a:spcPct val="100000"/>
              </a:lnSpc>
              <a:spcBef>
                <a:spcPts val="0"/>
              </a:spcBef>
              <a:spcAft>
                <a:spcPts val="0"/>
              </a:spcAft>
              <a:buClr>
                <a:schemeClr val="dk1"/>
              </a:buClr>
              <a:buSzPts val="1200"/>
              <a:buFont typeface="Calibri"/>
              <a:buNone/>
            </a:pPr>
            <a:r>
              <a:rPr lang="en-GB" sz="1200" b="0" dirty="0"/>
              <a:t> </a:t>
            </a:r>
          </a:p>
          <a:p>
            <a:pPr marL="0" marR="0" lvl="0" indent="0" algn="l" rtl="0">
              <a:lnSpc>
                <a:spcPct val="100000"/>
              </a:lnSpc>
              <a:spcBef>
                <a:spcPts val="0"/>
              </a:spcBef>
              <a:spcAft>
                <a:spcPts val="0"/>
              </a:spcAft>
              <a:buClr>
                <a:schemeClr val="dk1"/>
              </a:buClr>
              <a:buSzPts val="1200"/>
              <a:buFont typeface="Calibri"/>
              <a:buNone/>
            </a:pPr>
            <a:r>
              <a:rPr lang="en-GB" sz="1200" b="1" dirty="0"/>
              <a:t>Aim:</a:t>
            </a:r>
            <a:r>
              <a:rPr lang="en-GB" sz="1200" b="0" dirty="0"/>
              <a:t> to use this week’s vocabulary with the correct form of </a:t>
            </a:r>
            <a:r>
              <a:rPr lang="en-GB" sz="1200" b="0" dirty="0" err="1"/>
              <a:t>muchos</a:t>
            </a:r>
            <a:r>
              <a:rPr lang="en-GB" sz="1200" b="0" dirty="0"/>
              <a:t> / </a:t>
            </a:r>
            <a:r>
              <a:rPr lang="en-GB" sz="1200" b="0" dirty="0" err="1"/>
              <a:t>muchas</a:t>
            </a:r>
            <a:r>
              <a:rPr lang="en-GB" sz="1200" b="0" dirty="0"/>
              <a:t> in a guided oral activity.</a:t>
            </a:r>
            <a:endParaRPr lang="en-GB" sz="1200" b="1" dirty="0"/>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Procedure:</a:t>
            </a:r>
          </a:p>
          <a:p>
            <a:pPr marL="0" marR="0" lvl="0" indent="0" algn="l" rtl="0">
              <a:lnSpc>
                <a:spcPct val="100000"/>
              </a:lnSpc>
              <a:spcBef>
                <a:spcPts val="0"/>
              </a:spcBef>
              <a:spcAft>
                <a:spcPts val="0"/>
              </a:spcAft>
              <a:buClr>
                <a:schemeClr val="dk1"/>
              </a:buClr>
              <a:buSzPts val="1200"/>
              <a:buFont typeface="Calibri"/>
              <a:buNone/>
            </a:pPr>
            <a:r>
              <a:rPr lang="en-GB" sz="1200" b="0" i="0" u="none" strike="noStrike" kern="1200" dirty="0">
                <a:solidFill>
                  <a:srgbClr val="FFFFFF"/>
                </a:solidFill>
                <a:effectLst/>
                <a:latin typeface="Century Gothic" panose="020B0502020202020204" pitchFamily="34" charset="0"/>
              </a:rPr>
              <a:t>1. Click to play one example of a description.  Note that there are multiple possible descriptions.</a:t>
            </a:r>
            <a:endParaRPr lang="en-GB" sz="1800" b="0" i="0" u="none" strike="noStrike" kern="1200" dirty="0">
              <a:solidFill>
                <a:srgbClr val="FFFFFF"/>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800" b="0" dirty="0"/>
              <a:t>2. Pupils work in pairs to describe the map. </a:t>
            </a:r>
          </a:p>
          <a:p>
            <a:pPr marL="0" marR="0" lvl="0" indent="0" algn="l" rtl="0">
              <a:lnSpc>
                <a:spcPct val="100000"/>
              </a:lnSpc>
              <a:spcBef>
                <a:spcPts val="0"/>
              </a:spcBef>
              <a:spcAft>
                <a:spcPts val="0"/>
              </a:spcAft>
              <a:buClr>
                <a:schemeClr val="dk1"/>
              </a:buClr>
              <a:buSzPts val="1200"/>
              <a:buFont typeface="Calibri"/>
              <a:buNone/>
            </a:pPr>
            <a:endParaRPr lang="en-GB" sz="18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216000" indent="-215280">
              <a:lnSpc>
                <a:spcPct val="100000"/>
              </a:lnSpc>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a:p>
            <a:pPr marL="0" marR="0" lvl="0" indent="0" algn="l" rtl="0">
              <a:lnSpc>
                <a:spcPct val="100000"/>
              </a:lnSpc>
              <a:spcBef>
                <a:spcPts val="0"/>
              </a:spcBef>
              <a:spcAft>
                <a:spcPts val="0"/>
              </a:spcAft>
              <a:buClr>
                <a:schemeClr val="dk1"/>
              </a:buClr>
              <a:buSzPts val="1200"/>
              <a:buFont typeface="Calibri"/>
              <a:buNone/>
            </a:pPr>
            <a:endParaRPr lang="en-GB" sz="1200"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48016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FB45-3534-4521-B1B1-8954210E5D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E9EADB7-6318-4B35-93C0-823E6C6A6A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666DE4A-6B68-46E2-B264-F1F1340234C1}"/>
              </a:ext>
            </a:extLst>
          </p:cNvPr>
          <p:cNvSpPr>
            <a:spLocks noGrp="1"/>
          </p:cNvSpPr>
          <p:nvPr>
            <p:ph type="dt" sz="half" idx="10"/>
          </p:nvPr>
        </p:nvSpPr>
        <p:spPr/>
        <p:txBody>
          <a:bodyPr/>
          <a:lstStyle/>
          <a:p>
            <a:fld id="{BD55632F-6C17-43F5-B8D8-BD8B67AD27A7}" type="datetimeFigureOut">
              <a:rPr lang="en-GB" smtClean="0"/>
              <a:t>05/06/2023</a:t>
            </a:fld>
            <a:endParaRPr lang="en-GB"/>
          </a:p>
        </p:txBody>
      </p:sp>
      <p:sp>
        <p:nvSpPr>
          <p:cNvPr id="5" name="Footer Placeholder 4">
            <a:extLst>
              <a:ext uri="{FF2B5EF4-FFF2-40B4-BE49-F238E27FC236}">
                <a16:creationId xmlns:a16="http://schemas.microsoft.com/office/drawing/2014/main" id="{5129B01F-C643-4AC2-B1A0-1766894D2A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531232-85E5-4E9A-8518-74790A7D721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78048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C649-8E53-45C7-9A1D-E3B36EFFA45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5026A8E-1124-41D9-B347-3FB9EC9BF1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310F62-0345-4CA5-A2AE-497C193D99D0}"/>
              </a:ext>
            </a:extLst>
          </p:cNvPr>
          <p:cNvSpPr>
            <a:spLocks noGrp="1"/>
          </p:cNvSpPr>
          <p:nvPr>
            <p:ph type="dt" sz="half" idx="10"/>
          </p:nvPr>
        </p:nvSpPr>
        <p:spPr/>
        <p:txBody>
          <a:bodyPr/>
          <a:lstStyle/>
          <a:p>
            <a:fld id="{BD55632F-6C17-43F5-B8D8-BD8B67AD27A7}" type="datetimeFigureOut">
              <a:rPr lang="en-GB" smtClean="0"/>
              <a:t>05/06/2023</a:t>
            </a:fld>
            <a:endParaRPr lang="en-GB"/>
          </a:p>
        </p:txBody>
      </p:sp>
      <p:sp>
        <p:nvSpPr>
          <p:cNvPr id="5" name="Footer Placeholder 4">
            <a:extLst>
              <a:ext uri="{FF2B5EF4-FFF2-40B4-BE49-F238E27FC236}">
                <a16:creationId xmlns:a16="http://schemas.microsoft.com/office/drawing/2014/main" id="{D98946DC-3F81-48F2-BA59-EC07DBE604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388546-071B-4A82-A019-66F820D778F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788899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76D925-0CB0-455F-BCE3-EE1F84789A1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6A60EB-B497-476A-8979-6768D51DDE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0E534B-2F67-4F72-A1E3-D779DF0F6098}"/>
              </a:ext>
            </a:extLst>
          </p:cNvPr>
          <p:cNvSpPr>
            <a:spLocks noGrp="1"/>
          </p:cNvSpPr>
          <p:nvPr>
            <p:ph type="dt" sz="half" idx="10"/>
          </p:nvPr>
        </p:nvSpPr>
        <p:spPr/>
        <p:txBody>
          <a:bodyPr/>
          <a:lstStyle/>
          <a:p>
            <a:fld id="{BD55632F-6C17-43F5-B8D8-BD8B67AD27A7}" type="datetimeFigureOut">
              <a:rPr lang="en-GB" smtClean="0"/>
              <a:t>05/06/2023</a:t>
            </a:fld>
            <a:endParaRPr lang="en-GB"/>
          </a:p>
        </p:txBody>
      </p:sp>
      <p:sp>
        <p:nvSpPr>
          <p:cNvPr id="5" name="Footer Placeholder 4">
            <a:extLst>
              <a:ext uri="{FF2B5EF4-FFF2-40B4-BE49-F238E27FC236}">
                <a16:creationId xmlns:a16="http://schemas.microsoft.com/office/drawing/2014/main" id="{86DF9436-ED46-4613-B571-8F15874B2C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0E054A-0C31-4E4F-BD19-DC62A3DF629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377427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3BCA6-09C2-414A-B8D7-93316A7151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C06CEF-C2BD-462D-898E-89B681BA04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4EF8E9-A166-4390-BE0A-6A0D317B997B}"/>
              </a:ext>
            </a:extLst>
          </p:cNvPr>
          <p:cNvSpPr>
            <a:spLocks noGrp="1"/>
          </p:cNvSpPr>
          <p:nvPr>
            <p:ph type="dt" sz="half" idx="10"/>
          </p:nvPr>
        </p:nvSpPr>
        <p:spPr/>
        <p:txBody>
          <a:bodyPr/>
          <a:lstStyle/>
          <a:p>
            <a:fld id="{BD55632F-6C17-43F5-B8D8-BD8B67AD27A7}" type="datetimeFigureOut">
              <a:rPr lang="en-GB" smtClean="0"/>
              <a:t>05/06/2023</a:t>
            </a:fld>
            <a:endParaRPr lang="en-GB"/>
          </a:p>
        </p:txBody>
      </p:sp>
      <p:sp>
        <p:nvSpPr>
          <p:cNvPr id="5" name="Footer Placeholder 4">
            <a:extLst>
              <a:ext uri="{FF2B5EF4-FFF2-40B4-BE49-F238E27FC236}">
                <a16:creationId xmlns:a16="http://schemas.microsoft.com/office/drawing/2014/main" id="{7D240ABB-3FAF-4A8E-A3FD-FD4567C495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4F19D7-356D-4508-BCE9-F683A9EE4A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686732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53FD2-2171-4868-B71D-CCDBBD6132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DB521A2-CA90-48A7-AE44-55C921D0ED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94C82C-922F-479E-B304-48E161BA5FD7}"/>
              </a:ext>
            </a:extLst>
          </p:cNvPr>
          <p:cNvSpPr>
            <a:spLocks noGrp="1"/>
          </p:cNvSpPr>
          <p:nvPr>
            <p:ph type="dt" sz="half" idx="10"/>
          </p:nvPr>
        </p:nvSpPr>
        <p:spPr/>
        <p:txBody>
          <a:bodyPr/>
          <a:lstStyle/>
          <a:p>
            <a:fld id="{BD55632F-6C17-43F5-B8D8-BD8B67AD27A7}" type="datetimeFigureOut">
              <a:rPr lang="en-GB" smtClean="0"/>
              <a:t>05/06/2023</a:t>
            </a:fld>
            <a:endParaRPr lang="en-GB"/>
          </a:p>
        </p:txBody>
      </p:sp>
      <p:sp>
        <p:nvSpPr>
          <p:cNvPr id="5" name="Footer Placeholder 4">
            <a:extLst>
              <a:ext uri="{FF2B5EF4-FFF2-40B4-BE49-F238E27FC236}">
                <a16:creationId xmlns:a16="http://schemas.microsoft.com/office/drawing/2014/main" id="{16CF13B9-D191-48C8-BD34-281FB22BD6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BA8725-DB85-4028-8CDE-7F91DAAA79BC}"/>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47639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C6C0A-BE55-4598-8ADA-E020F34B5BA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EB83A72-A56E-4ED3-BDEB-E45187D6C6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BD137E6-5C19-4BC8-B026-1427A88808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8E56FA8-FBE4-4EA4-9C57-C0B0DC09BC35}"/>
              </a:ext>
            </a:extLst>
          </p:cNvPr>
          <p:cNvSpPr>
            <a:spLocks noGrp="1"/>
          </p:cNvSpPr>
          <p:nvPr>
            <p:ph type="dt" sz="half" idx="10"/>
          </p:nvPr>
        </p:nvSpPr>
        <p:spPr/>
        <p:txBody>
          <a:bodyPr/>
          <a:lstStyle/>
          <a:p>
            <a:fld id="{BD55632F-6C17-43F5-B8D8-BD8B67AD27A7}" type="datetimeFigureOut">
              <a:rPr lang="en-GB" smtClean="0"/>
              <a:t>05/06/2023</a:t>
            </a:fld>
            <a:endParaRPr lang="en-GB"/>
          </a:p>
        </p:txBody>
      </p:sp>
      <p:sp>
        <p:nvSpPr>
          <p:cNvPr id="6" name="Footer Placeholder 5">
            <a:extLst>
              <a:ext uri="{FF2B5EF4-FFF2-40B4-BE49-F238E27FC236}">
                <a16:creationId xmlns:a16="http://schemas.microsoft.com/office/drawing/2014/main" id="{7964D856-A42A-4CFE-98D0-638F2CCBB1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827EE8-2ABB-4983-97D1-759DC0B93521}"/>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196798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EDA1A-3CAE-493A-807D-BFC6B067E84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FC6A2A-C8CB-492F-AB22-A6ACD5A849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2F647C-6E9E-4FB5-85EE-B1BDEA3611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CFA5809-04BF-4B71-ADAE-67760C9EAD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922745-A51C-4645-9632-CF8D14A096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79DF777-7985-4614-BEDA-013672D1164E}"/>
              </a:ext>
            </a:extLst>
          </p:cNvPr>
          <p:cNvSpPr>
            <a:spLocks noGrp="1"/>
          </p:cNvSpPr>
          <p:nvPr>
            <p:ph type="dt" sz="half" idx="10"/>
          </p:nvPr>
        </p:nvSpPr>
        <p:spPr/>
        <p:txBody>
          <a:bodyPr/>
          <a:lstStyle/>
          <a:p>
            <a:fld id="{BD55632F-6C17-43F5-B8D8-BD8B67AD27A7}" type="datetimeFigureOut">
              <a:rPr lang="en-GB" smtClean="0"/>
              <a:t>05/06/2023</a:t>
            </a:fld>
            <a:endParaRPr lang="en-GB"/>
          </a:p>
        </p:txBody>
      </p:sp>
      <p:sp>
        <p:nvSpPr>
          <p:cNvPr id="8" name="Footer Placeholder 7">
            <a:extLst>
              <a:ext uri="{FF2B5EF4-FFF2-40B4-BE49-F238E27FC236}">
                <a16:creationId xmlns:a16="http://schemas.microsoft.com/office/drawing/2014/main" id="{E45A1999-2037-444F-8F2A-1B69EF11938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329560F-B0B7-4605-8347-FF6459FAC382}"/>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23847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6606A-6E60-4FE8-9029-2B859F2AA81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CCC4B81-C828-4F39-A2A4-2C635E95F18B}"/>
              </a:ext>
            </a:extLst>
          </p:cNvPr>
          <p:cNvSpPr>
            <a:spLocks noGrp="1"/>
          </p:cNvSpPr>
          <p:nvPr>
            <p:ph type="dt" sz="half" idx="10"/>
          </p:nvPr>
        </p:nvSpPr>
        <p:spPr/>
        <p:txBody>
          <a:bodyPr/>
          <a:lstStyle/>
          <a:p>
            <a:fld id="{BD55632F-6C17-43F5-B8D8-BD8B67AD27A7}" type="datetimeFigureOut">
              <a:rPr lang="en-GB" smtClean="0"/>
              <a:t>05/06/2023</a:t>
            </a:fld>
            <a:endParaRPr lang="en-GB"/>
          </a:p>
        </p:txBody>
      </p:sp>
      <p:sp>
        <p:nvSpPr>
          <p:cNvPr id="4" name="Footer Placeholder 3">
            <a:extLst>
              <a:ext uri="{FF2B5EF4-FFF2-40B4-BE49-F238E27FC236}">
                <a16:creationId xmlns:a16="http://schemas.microsoft.com/office/drawing/2014/main" id="{0A4B98DD-45A2-458A-AA60-BE4CDA5462D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8995C33-9072-4969-9938-D099446CF3A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763338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6F5C26-3920-493B-96FC-E4C4C5B91021}"/>
              </a:ext>
            </a:extLst>
          </p:cNvPr>
          <p:cNvSpPr>
            <a:spLocks noGrp="1"/>
          </p:cNvSpPr>
          <p:nvPr>
            <p:ph type="dt" sz="half" idx="10"/>
          </p:nvPr>
        </p:nvSpPr>
        <p:spPr/>
        <p:txBody>
          <a:bodyPr/>
          <a:lstStyle/>
          <a:p>
            <a:fld id="{BD55632F-6C17-43F5-B8D8-BD8B67AD27A7}" type="datetimeFigureOut">
              <a:rPr lang="en-GB" smtClean="0"/>
              <a:t>05/06/2023</a:t>
            </a:fld>
            <a:endParaRPr lang="en-GB"/>
          </a:p>
        </p:txBody>
      </p:sp>
      <p:sp>
        <p:nvSpPr>
          <p:cNvPr id="3" name="Footer Placeholder 2">
            <a:extLst>
              <a:ext uri="{FF2B5EF4-FFF2-40B4-BE49-F238E27FC236}">
                <a16:creationId xmlns:a16="http://schemas.microsoft.com/office/drawing/2014/main" id="{2FCED2CE-F43C-4FD3-A83F-F54C2BDFE87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BE0619B-3464-4EC9-9E8A-D426BAF8D0F7}"/>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468964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B1C80-9283-4FB1-B129-8C23493330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398226A-4F99-4AA3-A5C8-40708B3240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5EBD867-D147-437F-BEBE-E20FD09909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31E5A0-41DF-491F-80D4-2C6C8FB61E28}"/>
              </a:ext>
            </a:extLst>
          </p:cNvPr>
          <p:cNvSpPr>
            <a:spLocks noGrp="1"/>
          </p:cNvSpPr>
          <p:nvPr>
            <p:ph type="dt" sz="half" idx="10"/>
          </p:nvPr>
        </p:nvSpPr>
        <p:spPr/>
        <p:txBody>
          <a:bodyPr/>
          <a:lstStyle/>
          <a:p>
            <a:fld id="{BD55632F-6C17-43F5-B8D8-BD8B67AD27A7}" type="datetimeFigureOut">
              <a:rPr lang="en-GB" smtClean="0"/>
              <a:t>05/06/2023</a:t>
            </a:fld>
            <a:endParaRPr lang="en-GB"/>
          </a:p>
        </p:txBody>
      </p:sp>
      <p:sp>
        <p:nvSpPr>
          <p:cNvPr id="6" name="Footer Placeholder 5">
            <a:extLst>
              <a:ext uri="{FF2B5EF4-FFF2-40B4-BE49-F238E27FC236}">
                <a16:creationId xmlns:a16="http://schemas.microsoft.com/office/drawing/2014/main" id="{0909A323-94E3-4FB5-A363-ECC7B9383C1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D030A6-7A46-4E12-A97B-FFA5515EFD86}"/>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160867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B54B4-7E16-4301-B57E-AE4C47A92F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49D3092-3A4B-4A42-824E-7C81AB37E6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0959096-1817-48CD-9B5C-454ACB93CE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36A90-827D-418A-A020-F4D0E93F5299}"/>
              </a:ext>
            </a:extLst>
          </p:cNvPr>
          <p:cNvSpPr>
            <a:spLocks noGrp="1"/>
          </p:cNvSpPr>
          <p:nvPr>
            <p:ph type="dt" sz="half" idx="10"/>
          </p:nvPr>
        </p:nvSpPr>
        <p:spPr/>
        <p:txBody>
          <a:bodyPr/>
          <a:lstStyle/>
          <a:p>
            <a:fld id="{BD55632F-6C17-43F5-B8D8-BD8B67AD27A7}" type="datetimeFigureOut">
              <a:rPr lang="en-GB" smtClean="0"/>
              <a:t>05/06/2023</a:t>
            </a:fld>
            <a:endParaRPr lang="en-GB"/>
          </a:p>
        </p:txBody>
      </p:sp>
      <p:sp>
        <p:nvSpPr>
          <p:cNvPr id="6" name="Footer Placeholder 5">
            <a:extLst>
              <a:ext uri="{FF2B5EF4-FFF2-40B4-BE49-F238E27FC236}">
                <a16:creationId xmlns:a16="http://schemas.microsoft.com/office/drawing/2014/main" id="{D5DF6088-544F-4F6D-81F5-EC95C51453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65A2E7-8FEC-4D4B-96B1-2F5E55EC0F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255366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76BA4C-D651-445A-9940-F1CDB1EF16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0AC3BB2-7214-4A94-80A7-EC0D5514D9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B07402-B88E-400B-BDBA-E6808A6589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55632F-6C17-43F5-B8D8-BD8B67AD27A7}" type="datetimeFigureOut">
              <a:rPr lang="en-GB" smtClean="0"/>
              <a:t>05/06/2023</a:t>
            </a:fld>
            <a:endParaRPr lang="en-GB"/>
          </a:p>
        </p:txBody>
      </p:sp>
      <p:sp>
        <p:nvSpPr>
          <p:cNvPr id="5" name="Footer Placeholder 4">
            <a:extLst>
              <a:ext uri="{FF2B5EF4-FFF2-40B4-BE49-F238E27FC236}">
                <a16:creationId xmlns:a16="http://schemas.microsoft.com/office/drawing/2014/main" id="{F9DEA226-D740-4094-8AC1-3F7822ABC0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9E1C7B7-BC60-4119-B5CC-FA359C2DF9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84962-E4DF-4B53-BFF8-E69044B1CD70}" type="slidenum">
              <a:rPr lang="en-GB" smtClean="0"/>
              <a:t>‹#›</a:t>
            </a:fld>
            <a:endParaRPr lang="en-GB"/>
          </a:p>
        </p:txBody>
      </p:sp>
    </p:spTree>
    <p:extLst>
      <p:ext uri="{BB962C8B-B14F-4D97-AF65-F5344CB8AC3E}">
        <p14:creationId xmlns:p14="http://schemas.microsoft.com/office/powerpoint/2010/main" val="2625916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1.png"/><Relationship Id="rId18" Type="http://schemas.openxmlformats.org/officeDocument/2006/relationships/image" Target="../media/image69.png"/><Relationship Id="rId26" Type="http://schemas.openxmlformats.org/officeDocument/2006/relationships/audio" Target="../media/audio42.wav"/><Relationship Id="rId3" Type="http://schemas.openxmlformats.org/officeDocument/2006/relationships/audio" Target="../media/audio38.wav"/><Relationship Id="rId21" Type="http://schemas.openxmlformats.org/officeDocument/2006/relationships/image" Target="../media/image72.png"/><Relationship Id="rId7" Type="http://schemas.openxmlformats.org/officeDocument/2006/relationships/image" Target="../media/image66.png"/><Relationship Id="rId12" Type="http://schemas.openxmlformats.org/officeDocument/2006/relationships/image" Target="../media/image22.png"/><Relationship Id="rId17" Type="http://schemas.openxmlformats.org/officeDocument/2006/relationships/image" Target="../media/image68.png"/><Relationship Id="rId25" Type="http://schemas.openxmlformats.org/officeDocument/2006/relationships/audio" Target="../media/audio41.wav"/><Relationship Id="rId2" Type="http://schemas.openxmlformats.org/officeDocument/2006/relationships/notesSlide" Target="../notesSlides/notesSlide10.xml"/><Relationship Id="rId16" Type="http://schemas.openxmlformats.org/officeDocument/2006/relationships/image" Target="../media/image67.png"/><Relationship Id="rId20" Type="http://schemas.openxmlformats.org/officeDocument/2006/relationships/image" Target="../media/image71.png"/><Relationship Id="rId1" Type="http://schemas.openxmlformats.org/officeDocument/2006/relationships/slideLayout" Target="../slideLayouts/slideLayout6.xml"/><Relationship Id="rId6" Type="http://schemas.openxmlformats.org/officeDocument/2006/relationships/image" Target="../media/image15.png"/><Relationship Id="rId11" Type="http://schemas.microsoft.com/office/2007/relationships/hdphoto" Target="../media/hdphoto4.wdp"/><Relationship Id="rId24" Type="http://schemas.openxmlformats.org/officeDocument/2006/relationships/audio" Target="../media/audio40.wav"/><Relationship Id="rId5" Type="http://schemas.openxmlformats.org/officeDocument/2006/relationships/image" Target="../media/image65.svg"/><Relationship Id="rId15" Type="http://schemas.openxmlformats.org/officeDocument/2006/relationships/image" Target="../media/image55.png"/><Relationship Id="rId23" Type="http://schemas.openxmlformats.org/officeDocument/2006/relationships/audio" Target="../media/audio39.wav"/><Relationship Id="rId10" Type="http://schemas.openxmlformats.org/officeDocument/2006/relationships/image" Target="../media/image60.png"/><Relationship Id="rId19"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9.png"/><Relationship Id="rId14" Type="http://schemas.openxmlformats.org/officeDocument/2006/relationships/image" Target="../media/image25.png"/><Relationship Id="rId22" Type="http://schemas.openxmlformats.org/officeDocument/2006/relationships/image" Target="../media/image4.png"/><Relationship Id="rId27" Type="http://schemas.openxmlformats.org/officeDocument/2006/relationships/audio" Target="../media/audio43.wav"/></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audio" Target="../media/audio44.wav"/><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12.xml.rels><?xml version="1.0" encoding="UTF-8" standalone="yes"?>
<Relationships xmlns="http://schemas.openxmlformats.org/package/2006/relationships"><Relationship Id="rId8" Type="http://schemas.openxmlformats.org/officeDocument/2006/relationships/audio" Target="../media/audio50.wav"/><Relationship Id="rId13" Type="http://schemas.openxmlformats.org/officeDocument/2006/relationships/audio" Target="../media/audio55.wav"/><Relationship Id="rId18" Type="http://schemas.openxmlformats.org/officeDocument/2006/relationships/audio" Target="../media/audio60.wav"/><Relationship Id="rId3" Type="http://schemas.openxmlformats.org/officeDocument/2006/relationships/audio" Target="../media/audio45.wav"/><Relationship Id="rId21" Type="http://schemas.openxmlformats.org/officeDocument/2006/relationships/image" Target="../media/image14.png"/><Relationship Id="rId7" Type="http://schemas.openxmlformats.org/officeDocument/2006/relationships/audio" Target="../media/audio49.wav"/><Relationship Id="rId12" Type="http://schemas.openxmlformats.org/officeDocument/2006/relationships/audio" Target="../media/audio54.wav"/><Relationship Id="rId17" Type="http://schemas.openxmlformats.org/officeDocument/2006/relationships/audio" Target="../media/audio59.wav"/><Relationship Id="rId25" Type="http://schemas.openxmlformats.org/officeDocument/2006/relationships/image" Target="../media/image75.png"/><Relationship Id="rId2" Type="http://schemas.openxmlformats.org/officeDocument/2006/relationships/notesSlide" Target="../notesSlides/notesSlide12.xml"/><Relationship Id="rId16" Type="http://schemas.openxmlformats.org/officeDocument/2006/relationships/audio" Target="../media/audio58.wav"/><Relationship Id="rId20" Type="http://schemas.openxmlformats.org/officeDocument/2006/relationships/audio" Target="../media/audio62.wav"/><Relationship Id="rId1" Type="http://schemas.openxmlformats.org/officeDocument/2006/relationships/slideLayout" Target="../slideLayouts/slideLayout6.xml"/><Relationship Id="rId6" Type="http://schemas.openxmlformats.org/officeDocument/2006/relationships/audio" Target="../media/audio48.wav"/><Relationship Id="rId11" Type="http://schemas.openxmlformats.org/officeDocument/2006/relationships/audio" Target="../media/audio53.wav"/><Relationship Id="rId24" Type="http://schemas.openxmlformats.org/officeDocument/2006/relationships/image" Target="../media/image74.png"/><Relationship Id="rId5" Type="http://schemas.openxmlformats.org/officeDocument/2006/relationships/audio" Target="../media/audio47.wav"/><Relationship Id="rId15" Type="http://schemas.openxmlformats.org/officeDocument/2006/relationships/audio" Target="../media/audio57.wav"/><Relationship Id="rId23" Type="http://schemas.openxmlformats.org/officeDocument/2006/relationships/image" Target="../media/image73.png"/><Relationship Id="rId10" Type="http://schemas.openxmlformats.org/officeDocument/2006/relationships/audio" Target="../media/audio52.wav"/><Relationship Id="rId19" Type="http://schemas.openxmlformats.org/officeDocument/2006/relationships/audio" Target="../media/audio61.wav"/><Relationship Id="rId4" Type="http://schemas.openxmlformats.org/officeDocument/2006/relationships/audio" Target="../media/audio46.wav"/><Relationship Id="rId9" Type="http://schemas.openxmlformats.org/officeDocument/2006/relationships/audio" Target="../media/audio51.wav"/><Relationship Id="rId14" Type="http://schemas.openxmlformats.org/officeDocument/2006/relationships/audio" Target="../media/audio56.wav"/><Relationship Id="rId22" Type="http://schemas.openxmlformats.org/officeDocument/2006/relationships/audio" Target="../media/audio63.wav"/></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75.png"/><Relationship Id="rId4" Type="http://schemas.openxmlformats.org/officeDocument/2006/relationships/image" Target="../media/image74.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1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22.png"/><Relationship Id="rId7"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55.png"/><Relationship Id="rId5" Type="http://schemas.openxmlformats.org/officeDocument/2006/relationships/image" Target="../media/image25.png"/><Relationship Id="rId10" Type="http://schemas.openxmlformats.org/officeDocument/2006/relationships/image" Target="../media/image58.png"/><Relationship Id="rId4" Type="http://schemas.openxmlformats.org/officeDocument/2006/relationships/image" Target="../media/image21.png"/><Relationship Id="rId9"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image" Target="../media/image6.png"/><Relationship Id="rId12" Type="http://schemas.openxmlformats.org/officeDocument/2006/relationships/audio" Target="../media/audio6.wav"/><Relationship Id="rId17" Type="http://schemas.openxmlformats.org/officeDocument/2006/relationships/image" Target="../media/image12.svg"/><Relationship Id="rId2" Type="http://schemas.openxmlformats.org/officeDocument/2006/relationships/notesSlide" Target="../notesSlides/notesSlide2.xml"/><Relationship Id="rId16"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audio" Target="../media/audio2.wav"/><Relationship Id="rId11" Type="http://schemas.openxmlformats.org/officeDocument/2006/relationships/audio" Target="../media/audio5.wav"/><Relationship Id="rId5" Type="http://schemas.microsoft.com/office/2007/relationships/hdphoto" Target="../media/hdphoto2.wdp"/><Relationship Id="rId15" Type="http://schemas.openxmlformats.org/officeDocument/2006/relationships/image" Target="../media/image10.png"/><Relationship Id="rId10" Type="http://schemas.openxmlformats.org/officeDocument/2006/relationships/audio" Target="../media/audio4.wav"/><Relationship Id="rId4" Type="http://schemas.openxmlformats.org/officeDocument/2006/relationships/image" Target="../media/image5.png"/><Relationship Id="rId9" Type="http://schemas.openxmlformats.org/officeDocument/2006/relationships/audio" Target="../media/audio3.wav"/><Relationship Id="rId14" Type="http://schemas.openxmlformats.org/officeDocument/2006/relationships/image" Target="../media/image9.png"/></Relationships>
</file>

<file path=ppt/slides/_rels/slide3.xml.rels><?xml version="1.0" encoding="UTF-8" standalone="yes"?>
<Relationships xmlns="http://schemas.openxmlformats.org/package/2006/relationships"><Relationship Id="rId26" Type="http://schemas.openxmlformats.org/officeDocument/2006/relationships/image" Target="../media/image28.png"/><Relationship Id="rId21" Type="http://schemas.openxmlformats.org/officeDocument/2006/relationships/audio" Target="../media/audio23.wav"/><Relationship Id="rId42" Type="http://schemas.openxmlformats.org/officeDocument/2006/relationships/image" Target="../media/image36.png"/><Relationship Id="rId47" Type="http://schemas.openxmlformats.org/officeDocument/2006/relationships/image" Target="../media/image12.svg"/><Relationship Id="rId63" Type="http://schemas.openxmlformats.org/officeDocument/2006/relationships/customXml" Target="../ink/ink19.xml"/><Relationship Id="rId68" Type="http://schemas.openxmlformats.org/officeDocument/2006/relationships/image" Target="../media/image47.png"/><Relationship Id="rId16" Type="http://schemas.openxmlformats.org/officeDocument/2006/relationships/audio" Target="../media/audio20.wav"/><Relationship Id="rId11" Type="http://schemas.openxmlformats.org/officeDocument/2006/relationships/audio" Target="../media/audio15.wav"/><Relationship Id="rId32" Type="http://schemas.openxmlformats.org/officeDocument/2006/relationships/image" Target="../media/image31.png"/><Relationship Id="rId37" Type="http://schemas.openxmlformats.org/officeDocument/2006/relationships/customXml" Target="../ink/ink8.xml"/><Relationship Id="rId53" Type="http://schemas.openxmlformats.org/officeDocument/2006/relationships/customXml" Target="../ink/ink14.xml"/><Relationship Id="rId58" Type="http://schemas.openxmlformats.org/officeDocument/2006/relationships/image" Target="../media/image42.png"/><Relationship Id="rId74" Type="http://schemas.openxmlformats.org/officeDocument/2006/relationships/image" Target="../media/image50.png"/><Relationship Id="rId79" Type="http://schemas.openxmlformats.org/officeDocument/2006/relationships/customXml" Target="../ink/ink27.xml"/><Relationship Id="rId5" Type="http://schemas.openxmlformats.org/officeDocument/2006/relationships/audio" Target="../media/audio9.wav"/><Relationship Id="rId61" Type="http://schemas.openxmlformats.org/officeDocument/2006/relationships/customXml" Target="../ink/ink18.xml"/><Relationship Id="rId82" Type="http://schemas.openxmlformats.org/officeDocument/2006/relationships/image" Target="../media/image54.png"/><Relationship Id="rId19" Type="http://schemas.openxmlformats.org/officeDocument/2006/relationships/image" Target="../media/image13.png"/><Relationship Id="rId14" Type="http://schemas.openxmlformats.org/officeDocument/2006/relationships/audio" Target="../media/audio18.wav"/><Relationship Id="rId22" Type="http://schemas.openxmlformats.org/officeDocument/2006/relationships/image" Target="../media/image15.png"/><Relationship Id="rId27" Type="http://schemas.openxmlformats.org/officeDocument/2006/relationships/customXml" Target="../ink/ink3.xml"/><Relationship Id="rId30" Type="http://schemas.openxmlformats.org/officeDocument/2006/relationships/image" Target="../media/image30.png"/><Relationship Id="rId35" Type="http://schemas.openxmlformats.org/officeDocument/2006/relationships/customXml" Target="../ink/ink7.xml"/><Relationship Id="rId43" Type="http://schemas.openxmlformats.org/officeDocument/2006/relationships/customXml" Target="../ink/ink11.xml"/><Relationship Id="rId48" Type="http://schemas.openxmlformats.org/officeDocument/2006/relationships/audio" Target="../media/audio25.wav"/><Relationship Id="rId56" Type="http://schemas.openxmlformats.org/officeDocument/2006/relationships/image" Target="../media/image41.png"/><Relationship Id="rId64" Type="http://schemas.openxmlformats.org/officeDocument/2006/relationships/image" Target="../media/image45.png"/><Relationship Id="rId69" Type="http://schemas.openxmlformats.org/officeDocument/2006/relationships/customXml" Target="../ink/ink22.xml"/><Relationship Id="rId77" Type="http://schemas.openxmlformats.org/officeDocument/2006/relationships/customXml" Target="../ink/ink26.xml"/><Relationship Id="rId8" Type="http://schemas.openxmlformats.org/officeDocument/2006/relationships/audio" Target="../media/audio12.wav"/><Relationship Id="rId51" Type="http://schemas.openxmlformats.org/officeDocument/2006/relationships/customXml" Target="../ink/ink13.xml"/><Relationship Id="rId72" Type="http://schemas.openxmlformats.org/officeDocument/2006/relationships/image" Target="../media/image49.png"/><Relationship Id="rId80" Type="http://schemas.openxmlformats.org/officeDocument/2006/relationships/image" Target="../media/image53.png"/><Relationship Id="rId3" Type="http://schemas.openxmlformats.org/officeDocument/2006/relationships/audio" Target="../media/audio7.wav"/><Relationship Id="rId12" Type="http://schemas.openxmlformats.org/officeDocument/2006/relationships/audio" Target="../media/audio16.wav"/><Relationship Id="rId17" Type="http://schemas.openxmlformats.org/officeDocument/2006/relationships/audio" Target="../media/audio21.wav"/><Relationship Id="rId25" Type="http://schemas.openxmlformats.org/officeDocument/2006/relationships/customXml" Target="../ink/ink2.xml"/><Relationship Id="rId33" Type="http://schemas.openxmlformats.org/officeDocument/2006/relationships/customXml" Target="../ink/ink6.xml"/><Relationship Id="rId38" Type="http://schemas.openxmlformats.org/officeDocument/2006/relationships/image" Target="../media/image34.png"/><Relationship Id="rId46" Type="http://schemas.openxmlformats.org/officeDocument/2006/relationships/image" Target="../media/image11.png"/><Relationship Id="rId59" Type="http://schemas.openxmlformats.org/officeDocument/2006/relationships/customXml" Target="../ink/ink17.xml"/><Relationship Id="rId67" Type="http://schemas.openxmlformats.org/officeDocument/2006/relationships/customXml" Target="../ink/ink21.xml"/><Relationship Id="rId20" Type="http://schemas.openxmlformats.org/officeDocument/2006/relationships/image" Target="../media/image14.png"/><Relationship Id="rId41" Type="http://schemas.openxmlformats.org/officeDocument/2006/relationships/customXml" Target="../ink/ink10.xml"/><Relationship Id="rId54" Type="http://schemas.openxmlformats.org/officeDocument/2006/relationships/image" Target="../media/image40.png"/><Relationship Id="rId62" Type="http://schemas.openxmlformats.org/officeDocument/2006/relationships/image" Target="../media/image44.png"/><Relationship Id="rId70" Type="http://schemas.openxmlformats.org/officeDocument/2006/relationships/image" Target="../media/image48.png"/><Relationship Id="rId75" Type="http://schemas.openxmlformats.org/officeDocument/2006/relationships/customXml" Target="../ink/ink25.xml"/><Relationship Id="rId83" Type="http://schemas.openxmlformats.org/officeDocument/2006/relationships/audio" Target="../media/audio26.wav"/><Relationship Id="rId1" Type="http://schemas.openxmlformats.org/officeDocument/2006/relationships/slideLayout" Target="../slideLayouts/slideLayout6.xml"/><Relationship Id="rId6" Type="http://schemas.openxmlformats.org/officeDocument/2006/relationships/audio" Target="../media/audio10.wav"/><Relationship Id="rId15" Type="http://schemas.openxmlformats.org/officeDocument/2006/relationships/audio" Target="../media/audio19.wav"/><Relationship Id="rId23" Type="http://schemas.openxmlformats.org/officeDocument/2006/relationships/customXml" Target="../ink/ink1.xml"/><Relationship Id="rId28" Type="http://schemas.openxmlformats.org/officeDocument/2006/relationships/image" Target="../media/image29.png"/><Relationship Id="rId36" Type="http://schemas.openxmlformats.org/officeDocument/2006/relationships/image" Target="../media/image33.png"/><Relationship Id="rId49" Type="http://schemas.openxmlformats.org/officeDocument/2006/relationships/customXml" Target="../ink/ink12.xml"/><Relationship Id="rId57" Type="http://schemas.openxmlformats.org/officeDocument/2006/relationships/customXml" Target="../ink/ink16.xml"/><Relationship Id="rId10" Type="http://schemas.openxmlformats.org/officeDocument/2006/relationships/audio" Target="../media/audio14.wav"/><Relationship Id="rId31" Type="http://schemas.openxmlformats.org/officeDocument/2006/relationships/customXml" Target="../ink/ink5.xml"/><Relationship Id="rId44" Type="http://schemas.openxmlformats.org/officeDocument/2006/relationships/image" Target="../media/image37.png"/><Relationship Id="rId52" Type="http://schemas.openxmlformats.org/officeDocument/2006/relationships/image" Target="../media/image39.png"/><Relationship Id="rId60" Type="http://schemas.openxmlformats.org/officeDocument/2006/relationships/image" Target="../media/image43.png"/><Relationship Id="rId65" Type="http://schemas.openxmlformats.org/officeDocument/2006/relationships/customXml" Target="../ink/ink20.xml"/><Relationship Id="rId73" Type="http://schemas.openxmlformats.org/officeDocument/2006/relationships/customXml" Target="../ink/ink24.xml"/><Relationship Id="rId78" Type="http://schemas.openxmlformats.org/officeDocument/2006/relationships/image" Target="../media/image52.png"/><Relationship Id="rId81" Type="http://schemas.openxmlformats.org/officeDocument/2006/relationships/customXml" Target="../ink/ink28.xml"/><Relationship Id="rId4" Type="http://schemas.openxmlformats.org/officeDocument/2006/relationships/audio" Target="../media/audio8.wav"/><Relationship Id="rId9" Type="http://schemas.openxmlformats.org/officeDocument/2006/relationships/audio" Target="../media/audio13.wav"/><Relationship Id="rId13" Type="http://schemas.openxmlformats.org/officeDocument/2006/relationships/audio" Target="../media/audio17.wav"/><Relationship Id="rId18" Type="http://schemas.openxmlformats.org/officeDocument/2006/relationships/audio" Target="../media/audio22.wav"/><Relationship Id="rId39" Type="http://schemas.openxmlformats.org/officeDocument/2006/relationships/customXml" Target="../ink/ink9.xml"/><Relationship Id="rId34" Type="http://schemas.openxmlformats.org/officeDocument/2006/relationships/image" Target="../media/image32.png"/><Relationship Id="rId50" Type="http://schemas.openxmlformats.org/officeDocument/2006/relationships/image" Target="../media/image38.png"/><Relationship Id="rId55" Type="http://schemas.openxmlformats.org/officeDocument/2006/relationships/customXml" Target="../ink/ink15.xml"/><Relationship Id="rId76" Type="http://schemas.openxmlformats.org/officeDocument/2006/relationships/image" Target="../media/image51.png"/><Relationship Id="rId7" Type="http://schemas.openxmlformats.org/officeDocument/2006/relationships/audio" Target="../media/audio11.wav"/><Relationship Id="rId71" Type="http://schemas.openxmlformats.org/officeDocument/2006/relationships/customXml" Target="../ink/ink23.xml"/><Relationship Id="rId2" Type="http://schemas.openxmlformats.org/officeDocument/2006/relationships/notesSlide" Target="../notesSlides/notesSlide3.xml"/><Relationship Id="rId29" Type="http://schemas.openxmlformats.org/officeDocument/2006/relationships/customXml" Target="../ink/ink4.xml"/><Relationship Id="rId24" Type="http://schemas.openxmlformats.org/officeDocument/2006/relationships/image" Target="../media/image27.png"/><Relationship Id="rId40" Type="http://schemas.openxmlformats.org/officeDocument/2006/relationships/image" Target="../media/image35.png"/><Relationship Id="rId45" Type="http://schemas.openxmlformats.org/officeDocument/2006/relationships/audio" Target="../media/audio24.wav"/><Relationship Id="rId66" Type="http://schemas.openxmlformats.org/officeDocument/2006/relationships/image" Target="../media/image46.png"/></Relationships>
</file>

<file path=ppt/slides/_rels/slide4.xml.rels><?xml version="1.0" encoding="UTF-8" standalone="yes"?>
<Relationships xmlns="http://schemas.openxmlformats.org/package/2006/relationships"><Relationship Id="rId8" Type="http://schemas.openxmlformats.org/officeDocument/2006/relationships/audio" Target="../media/audio28.wav"/><Relationship Id="rId13" Type="http://schemas.openxmlformats.org/officeDocument/2006/relationships/image" Target="../media/image4.png"/><Relationship Id="rId3" Type="http://schemas.openxmlformats.org/officeDocument/2006/relationships/audio" Target="../media/audio27.wav"/><Relationship Id="rId7" Type="http://schemas.microsoft.com/office/2007/relationships/hdphoto" Target="../media/hdphoto3.wdp"/><Relationship Id="rId12"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6.png"/><Relationship Id="rId11" Type="http://schemas.openxmlformats.org/officeDocument/2006/relationships/image" Target="../media/image8.png"/><Relationship Id="rId5" Type="http://schemas.openxmlformats.org/officeDocument/2006/relationships/image" Target="../media/image12.svg"/><Relationship Id="rId10" Type="http://schemas.openxmlformats.org/officeDocument/2006/relationships/audio" Target="../media/audio29.wav"/><Relationship Id="rId4" Type="http://schemas.openxmlformats.org/officeDocument/2006/relationships/image" Target="../media/image11.png"/><Relationship Id="rId9" Type="http://schemas.openxmlformats.org/officeDocument/2006/relationships/image" Target="../media/image17.jpe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12.svg"/><Relationship Id="rId18" Type="http://schemas.openxmlformats.org/officeDocument/2006/relationships/image" Target="../media/image56.png"/><Relationship Id="rId3" Type="http://schemas.openxmlformats.org/officeDocument/2006/relationships/audio" Target="../media/audio30.wav"/><Relationship Id="rId7" Type="http://schemas.openxmlformats.org/officeDocument/2006/relationships/image" Target="../media/image21.png"/><Relationship Id="rId12" Type="http://schemas.openxmlformats.org/officeDocument/2006/relationships/image" Target="../media/image11.png"/><Relationship Id="rId17" Type="http://schemas.openxmlformats.org/officeDocument/2006/relationships/image" Target="../media/image55.png"/><Relationship Id="rId2" Type="http://schemas.openxmlformats.org/officeDocument/2006/relationships/notesSlide" Target="../notesSlides/notesSlide5.xml"/><Relationship Id="rId16" Type="http://schemas.openxmlformats.org/officeDocument/2006/relationships/image" Target="../media/image26.png"/><Relationship Id="rId20" Type="http://schemas.openxmlformats.org/officeDocument/2006/relationships/image" Target="../media/image58.png"/><Relationship Id="rId1" Type="http://schemas.openxmlformats.org/officeDocument/2006/relationships/slideLayout" Target="../slideLayouts/slideLayout6.xml"/><Relationship Id="rId6" Type="http://schemas.openxmlformats.org/officeDocument/2006/relationships/image" Target="../media/image20.png"/><Relationship Id="rId11" Type="http://schemas.openxmlformats.org/officeDocument/2006/relationships/audio" Target="../media/audio31.wav"/><Relationship Id="rId5" Type="http://schemas.openxmlformats.org/officeDocument/2006/relationships/image" Target="../media/image19.png"/><Relationship Id="rId15" Type="http://schemas.openxmlformats.org/officeDocument/2006/relationships/image" Target="../media/image25.png"/><Relationship Id="rId10" Type="http://schemas.openxmlformats.org/officeDocument/2006/relationships/image" Target="../media/image24.png"/><Relationship Id="rId19" Type="http://schemas.openxmlformats.org/officeDocument/2006/relationships/image" Target="../media/image57.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audio" Target="../media/audio32.wav"/></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55.png"/><Relationship Id="rId3" Type="http://schemas.openxmlformats.org/officeDocument/2006/relationships/image" Target="../media/image18.png"/><Relationship Id="rId7" Type="http://schemas.openxmlformats.org/officeDocument/2006/relationships/image" Target="../media/image19.png"/><Relationship Id="rId12"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0.png"/><Relationship Id="rId11" Type="http://schemas.openxmlformats.org/officeDocument/2006/relationships/image" Target="../media/image58.png"/><Relationship Id="rId5" Type="http://schemas.openxmlformats.org/officeDocument/2006/relationships/image" Target="../media/image22.png"/><Relationship Id="rId15" Type="http://schemas.openxmlformats.org/officeDocument/2006/relationships/image" Target="../media/image25.png"/><Relationship Id="rId10" Type="http://schemas.openxmlformats.org/officeDocument/2006/relationships/image" Target="../media/image56.png"/><Relationship Id="rId4" Type="http://schemas.openxmlformats.org/officeDocument/2006/relationships/audio" Target="../media/audio30.wav"/><Relationship Id="rId9" Type="http://schemas.openxmlformats.org/officeDocument/2006/relationships/audio" Target="../media/audio33.wav"/><Relationship Id="rId14" Type="http://schemas.openxmlformats.org/officeDocument/2006/relationships/image" Target="../media/image57.png"/></Relationships>
</file>

<file path=ppt/slides/_rels/slide7.xml.rels><?xml version="1.0" encoding="UTF-8" standalone="yes"?>
<Relationships xmlns="http://schemas.openxmlformats.org/package/2006/relationships"><Relationship Id="rId8" Type="http://schemas.openxmlformats.org/officeDocument/2006/relationships/audio" Target="../media/audio34.wav"/><Relationship Id="rId13" Type="http://schemas.openxmlformats.org/officeDocument/2006/relationships/image" Target="../media/image55.png"/><Relationship Id="rId3" Type="http://schemas.openxmlformats.org/officeDocument/2006/relationships/image" Target="../media/image18.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notesSlide" Target="../notesSlides/notesSlide7.xml"/><Relationship Id="rId16"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19.png"/><Relationship Id="rId11" Type="http://schemas.openxmlformats.org/officeDocument/2006/relationships/image" Target="../media/image58.png"/><Relationship Id="rId5" Type="http://schemas.openxmlformats.org/officeDocument/2006/relationships/image" Target="../media/image22.png"/><Relationship Id="rId15" Type="http://schemas.openxmlformats.org/officeDocument/2006/relationships/audio" Target="../media/audio30.wav"/><Relationship Id="rId10" Type="http://schemas.openxmlformats.org/officeDocument/2006/relationships/image" Target="../media/image56.png"/><Relationship Id="rId4" Type="http://schemas.openxmlformats.org/officeDocument/2006/relationships/image" Target="../media/image59.png"/><Relationship Id="rId9" Type="http://schemas.openxmlformats.org/officeDocument/2006/relationships/image" Target="../media/image26.png"/><Relationship Id="rId14" Type="http://schemas.openxmlformats.org/officeDocument/2006/relationships/image" Target="../media/image57.png"/></Relationships>
</file>

<file path=ppt/slides/_rels/slide8.xml.rels><?xml version="1.0" encoding="UTF-8" standalone="yes"?>
<Relationships xmlns="http://schemas.openxmlformats.org/package/2006/relationships"><Relationship Id="rId8" Type="http://schemas.openxmlformats.org/officeDocument/2006/relationships/audio" Target="../media/audio35.wav"/><Relationship Id="rId13" Type="http://schemas.openxmlformats.org/officeDocument/2006/relationships/image" Target="../media/image58.png"/><Relationship Id="rId3" Type="http://schemas.openxmlformats.org/officeDocument/2006/relationships/image" Target="../media/image18.png"/><Relationship Id="rId7" Type="http://schemas.openxmlformats.org/officeDocument/2006/relationships/image" Target="../media/image21.png"/><Relationship Id="rId12" Type="http://schemas.openxmlformats.org/officeDocument/2006/relationships/image" Target="../media/image55.png"/><Relationship Id="rId2" Type="http://schemas.openxmlformats.org/officeDocument/2006/relationships/notesSlide" Target="../notesSlides/notesSlide8.xml"/><Relationship Id="rId16"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0.png"/><Relationship Id="rId11" Type="http://schemas.openxmlformats.org/officeDocument/2006/relationships/image" Target="../media/image56.png"/><Relationship Id="rId5" Type="http://schemas.openxmlformats.org/officeDocument/2006/relationships/image" Target="../media/image22.png"/><Relationship Id="rId15" Type="http://schemas.openxmlformats.org/officeDocument/2006/relationships/audio" Target="../media/audio30.wav"/><Relationship Id="rId10" Type="http://schemas.openxmlformats.org/officeDocument/2006/relationships/image" Target="../media/image57.png"/><Relationship Id="rId4" Type="http://schemas.openxmlformats.org/officeDocument/2006/relationships/image" Target="../media/image59.png"/><Relationship Id="rId9" Type="http://schemas.openxmlformats.org/officeDocument/2006/relationships/image" Target="../media/image26.png"/><Relationship Id="rId1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audio" Target="../media/audio37.wav"/><Relationship Id="rId13" Type="http://schemas.openxmlformats.org/officeDocument/2006/relationships/image" Target="../media/image62.png"/><Relationship Id="rId3" Type="http://schemas.openxmlformats.org/officeDocument/2006/relationships/audio" Target="../media/audio36.wav"/><Relationship Id="rId7" Type="http://schemas.openxmlformats.org/officeDocument/2006/relationships/image" Target="../media/image22.png"/><Relationship Id="rId12"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microsoft.com/office/2007/relationships/hdphoto" Target="../media/hdphoto4.wdp"/><Relationship Id="rId11" Type="http://schemas.openxmlformats.org/officeDocument/2006/relationships/image" Target="../media/image61.png"/><Relationship Id="rId5" Type="http://schemas.openxmlformats.org/officeDocument/2006/relationships/image" Target="../media/image60.png"/><Relationship Id="rId15" Type="http://schemas.openxmlformats.org/officeDocument/2006/relationships/image" Target="../media/image21.png"/><Relationship Id="rId10" Type="http://schemas.openxmlformats.org/officeDocument/2006/relationships/image" Target="../media/image12.sv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6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Google Shape;98;p2" descr="background rectangle">
            <a:extLst>
              <a:ext uri="{FF2B5EF4-FFF2-40B4-BE49-F238E27FC236}">
                <a16:creationId xmlns:a16="http://schemas.microsoft.com/office/drawing/2014/main" id="{A72C2644-B593-2A6E-4B4B-A2B1377E8AD9}"/>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41489" y="181232"/>
            <a:ext cx="4953631" cy="4247588"/>
          </a:xfrm>
          <a:prstGeom prst="rect">
            <a:avLst/>
          </a:prstGeom>
          <a:noFill/>
          <a:ln>
            <a:noFill/>
          </a:ln>
        </p:spPr>
      </p:pic>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a:bodyPr>
          <a:lstStyle/>
          <a:p>
            <a:pPr algn="ctr"/>
            <a:r>
              <a:rPr lang="en-GB" b="1" dirty="0">
                <a:solidFill>
                  <a:srgbClr val="FFFFFF"/>
                </a:solidFill>
                <a:latin typeface="Century Gothic" panose="020B0502020202020204" pitchFamily="34" charset="0"/>
                <a:ea typeface="Century Gothic"/>
                <a:cs typeface="Century Gothic"/>
                <a:sym typeface="Century Gothic"/>
              </a:rPr>
              <a:t>Saying what I and others do</a:t>
            </a:r>
            <a:endParaRPr lang="en-GB" dirty="0">
              <a:latin typeface="Century Gothic" panose="020B0502020202020204" pitchFamily="34" charset="0"/>
            </a:endParaRPr>
          </a:p>
        </p:txBody>
      </p:sp>
      <p:sp>
        <p:nvSpPr>
          <p:cNvPr id="5" name="Google Shape;100;p2">
            <a:extLst>
              <a:ext uri="{FF2B5EF4-FFF2-40B4-BE49-F238E27FC236}">
                <a16:creationId xmlns:a16="http://schemas.microsoft.com/office/drawing/2014/main" id="{955868C5-9D0A-C07E-2481-5A96F638047B}"/>
              </a:ext>
            </a:extLst>
          </p:cNvPr>
          <p:cNvSpPr/>
          <p:nvPr/>
        </p:nvSpPr>
        <p:spPr>
          <a:xfrm>
            <a:off x="7848456" y="4765200"/>
            <a:ext cx="3214451"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lang="en-GB" sz="9600" b="1" kern="0" dirty="0" err="1">
                <a:solidFill>
                  <a:srgbClr val="00B050"/>
                </a:solidFill>
                <a:latin typeface="Modern Love" panose="04090805081005020601" pitchFamily="82" charset="0"/>
                <a:cs typeface="Arial"/>
                <a:sym typeface="Arial"/>
              </a:rPr>
              <a:t>verde</a:t>
            </a:r>
            <a:endParaRPr kumimoji="0" sz="1400" b="0" i="0" u="none" strike="noStrike" kern="0" cap="none" spc="0" normalizeH="0" baseline="0" noProof="0" dirty="0">
              <a:ln>
                <a:noFill/>
              </a:ln>
              <a:solidFill>
                <a:srgbClr val="00B050"/>
              </a:solidFill>
              <a:effectLst/>
              <a:uLnTx/>
              <a:uFillTx/>
              <a:latin typeface="Modern Love" panose="04090805081005020601" pitchFamily="82" charset="0"/>
              <a:cs typeface="Arial"/>
              <a:sym typeface="Arial"/>
            </a:endParaRPr>
          </a:p>
        </p:txBody>
      </p:sp>
      <p:pic>
        <p:nvPicPr>
          <p:cNvPr id="9" name="Picture 2" descr="México, Mapa De Mexico, Icono, Logo">
            <a:extLst>
              <a:ext uri="{FF2B5EF4-FFF2-40B4-BE49-F238E27FC236}">
                <a16:creationId xmlns:a16="http://schemas.microsoft.com/office/drawing/2014/main" id="{8EF19E32-76A8-8BED-CEA8-655B0BA14EB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556247" y="4296229"/>
            <a:ext cx="2341264" cy="234126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Free vector graphics of Globe">
            <a:extLst>
              <a:ext uri="{FF2B5EF4-FFF2-40B4-BE49-F238E27FC236}">
                <a16:creationId xmlns:a16="http://schemas.microsoft.com/office/drawing/2014/main" id="{F803F13B-4455-C920-6251-5AD1E8C03F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5470" y="3017175"/>
            <a:ext cx="2008246" cy="187583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6FA34C7E-6494-D98B-682C-C323BE13910C}"/>
              </a:ext>
            </a:extLst>
          </p:cNvPr>
          <p:cNvSpPr/>
          <p:nvPr/>
        </p:nvSpPr>
        <p:spPr>
          <a:xfrm>
            <a:off x="233065" y="2247501"/>
            <a:ext cx="3347088" cy="670826"/>
          </a:xfrm>
          <a:prstGeom prst="roundRect">
            <a:avLst/>
          </a:prstGeom>
          <a:solidFill>
            <a:schemeClr val="accent4">
              <a:lumMod val="60000"/>
              <a:lumOff val="4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latin typeface="Century Gothic" panose="020B0502020202020204" pitchFamily="34" charset="0"/>
              </a:rPr>
              <a:t>Geografía</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física</a:t>
            </a:r>
            <a:endParaRPr lang="en-GB" sz="2800" dirty="0">
              <a:solidFill>
                <a:srgbClr val="002060"/>
              </a:solidFill>
              <a:latin typeface="Century Gothic" panose="020B0502020202020204" pitchFamily="34" charset="0"/>
            </a:endParaRPr>
          </a:p>
        </p:txBody>
      </p:sp>
      <p:pic>
        <p:nvPicPr>
          <p:cNvPr id="8" name="Picture 7">
            <a:extLst>
              <a:ext uri="{FF2B5EF4-FFF2-40B4-BE49-F238E27FC236}">
                <a16:creationId xmlns:a16="http://schemas.microsoft.com/office/drawing/2014/main" id="{14719979-36E3-9DE1-6C9B-58CC3B3500EF}"/>
              </a:ext>
            </a:extLst>
          </p:cNvPr>
          <p:cNvPicPr>
            <a:picLocks noChangeAspect="1"/>
          </p:cNvPicPr>
          <p:nvPr/>
        </p:nvPicPr>
        <p:blipFill>
          <a:blip r:embed="rId7"/>
          <a:stretch>
            <a:fillRect/>
          </a:stretch>
        </p:blipFill>
        <p:spPr>
          <a:xfrm>
            <a:off x="3262712" y="1813240"/>
            <a:ext cx="1006240" cy="670826"/>
          </a:xfrm>
          <a:prstGeom prst="round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52" name="TextBox 51">
            <a:extLst>
              <a:ext uri="{FF2B5EF4-FFF2-40B4-BE49-F238E27FC236}">
                <a16:creationId xmlns:a16="http://schemas.microsoft.com/office/drawing/2014/main" id="{F3082EA1-6ED0-40AF-B3A4-2A6A7FC78D5A}"/>
              </a:ext>
            </a:extLst>
          </p:cNvPr>
          <p:cNvSpPr txBox="1"/>
          <p:nvPr/>
        </p:nvSpPr>
        <p:spPr>
          <a:xfrm>
            <a:off x="3537521" y="2304271"/>
            <a:ext cx="8490109" cy="2785378"/>
          </a:xfrm>
          <a:prstGeom prst="rect">
            <a:avLst/>
          </a:prstGeom>
          <a:noFill/>
        </p:spPr>
        <p:txBody>
          <a:bodyPr wrap="square">
            <a:spAutoFit/>
          </a:bodyPr>
          <a:lstStyle/>
          <a:p>
            <a:pPr algn="l"/>
            <a:r>
              <a:rPr lang="en-GB" sz="2500" b="1" dirty="0">
                <a:solidFill>
                  <a:srgbClr val="002060"/>
                </a:solidFill>
                <a:latin typeface="Century Gothic" panose="020B0502020202020204" pitchFamily="34" charset="0"/>
              </a:rPr>
              <a:t>Examples</a:t>
            </a:r>
          </a:p>
          <a:p>
            <a:pPr marL="457200" indent="-457200" algn="l">
              <a:buFont typeface="+mj-lt"/>
              <a:buAutoNum type="arabicPeriod"/>
            </a:pPr>
            <a:r>
              <a:rPr lang="en-GB" sz="2500" dirty="0">
                <a:solidFill>
                  <a:srgbClr val="002060"/>
                </a:solidFill>
                <a:latin typeface="Century Gothic" panose="020B0502020202020204" pitchFamily="34" charset="0"/>
              </a:rPr>
              <a:t>In Mexico there is a lake.</a:t>
            </a:r>
          </a:p>
          <a:p>
            <a:pPr marL="457200" indent="-457200">
              <a:buFont typeface="+mj-lt"/>
              <a:buAutoNum type="arabicPeriod"/>
            </a:pPr>
            <a:r>
              <a:rPr lang="en-GB" sz="2500" dirty="0">
                <a:solidFill>
                  <a:srgbClr val="002060"/>
                </a:solidFill>
                <a:latin typeface="Century Gothic" panose="020B0502020202020204" pitchFamily="34" charset="0"/>
              </a:rPr>
              <a:t>In Mexico there are many beaches.</a:t>
            </a:r>
          </a:p>
          <a:p>
            <a:pPr marL="457200" indent="-457200">
              <a:buFont typeface="+mj-lt"/>
              <a:buAutoNum type="arabicPeriod"/>
            </a:pPr>
            <a:r>
              <a:rPr lang="en-GB" sz="2500" dirty="0">
                <a:solidFill>
                  <a:srgbClr val="002060"/>
                </a:solidFill>
                <a:latin typeface="Century Gothic" panose="020B0502020202020204" pitchFamily="34" charset="0"/>
              </a:rPr>
              <a:t>In Mexico there is an island.</a:t>
            </a:r>
          </a:p>
          <a:p>
            <a:pPr marL="457200" indent="-457200">
              <a:buFont typeface="+mj-lt"/>
              <a:buAutoNum type="arabicPeriod"/>
            </a:pPr>
            <a:r>
              <a:rPr lang="en-GB" sz="2500" dirty="0">
                <a:solidFill>
                  <a:srgbClr val="002060"/>
                </a:solidFill>
                <a:latin typeface="Century Gothic" panose="020B0502020202020204" pitchFamily="34" charset="0"/>
              </a:rPr>
              <a:t>In Mexico there are many forests.</a:t>
            </a:r>
          </a:p>
          <a:p>
            <a:pPr marL="457200" indent="-457200">
              <a:buFont typeface="+mj-lt"/>
              <a:buAutoNum type="arabicPeriod"/>
            </a:pPr>
            <a:r>
              <a:rPr lang="en-GB" sz="2500" dirty="0">
                <a:solidFill>
                  <a:srgbClr val="002060"/>
                </a:solidFill>
                <a:latin typeface="Century Gothic" panose="020B0502020202020204" pitchFamily="34" charset="0"/>
              </a:rPr>
              <a:t>In Mexico there are many mountains.</a:t>
            </a:r>
          </a:p>
          <a:p>
            <a:pPr marL="457200" indent="-457200" algn="l">
              <a:buFont typeface="+mj-lt"/>
              <a:buAutoNum type="arabicPeriod"/>
            </a:pPr>
            <a:endParaRPr lang="en-GB" sz="2500" dirty="0">
              <a:solidFill>
                <a:srgbClr val="002060"/>
              </a:solidFill>
              <a:latin typeface="Century Gothic" panose="020B0502020202020204" pitchFamily="34" charset="0"/>
            </a:endParaRPr>
          </a:p>
        </p:txBody>
      </p:sp>
      <p:sp>
        <p:nvSpPr>
          <p:cNvPr id="117" name="Speech Bubble: Rectangle with Corners Rounded 116">
            <a:hlinkClick r:id="" action="ppaction://noaction">
              <a:snd r:embed="rId3" name="T3_W6F_6.1.wav"/>
            </a:hlinkClick>
            <a:extLst>
              <a:ext uri="{FF2B5EF4-FFF2-40B4-BE49-F238E27FC236}">
                <a16:creationId xmlns:a16="http://schemas.microsoft.com/office/drawing/2014/main" id="{4B93DB88-36F3-48EC-B12C-F7F5591CAB2E}"/>
              </a:ext>
            </a:extLst>
          </p:cNvPr>
          <p:cNvSpPr/>
          <p:nvPr/>
        </p:nvSpPr>
        <p:spPr>
          <a:xfrm>
            <a:off x="4055280" y="101777"/>
            <a:ext cx="6498419" cy="559823"/>
          </a:xfrm>
          <a:prstGeom prst="wedgeRoundRectCallout">
            <a:avLst>
              <a:gd name="adj1" fmla="val -54762"/>
              <a:gd name="adj2" fmla="val -9850"/>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Escribe 5 frases y describe México.</a:t>
            </a:r>
            <a:endParaRPr lang="en-GB" sz="2800" dirty="0">
              <a:solidFill>
                <a:schemeClr val="bg1"/>
              </a:solidFill>
              <a:latin typeface="Century Gothic" panose="020B0502020202020204" pitchFamily="34" charset="0"/>
            </a:endParaRPr>
          </a:p>
        </p:txBody>
      </p:sp>
      <p:pic>
        <p:nvPicPr>
          <p:cNvPr id="118" name="Graphic 117" descr="Teacher">
            <a:extLst>
              <a:ext uri="{FF2B5EF4-FFF2-40B4-BE49-F238E27FC236}">
                <a16:creationId xmlns:a16="http://schemas.microsoft.com/office/drawing/2014/main" id="{8C598265-9BEC-4EDA-A5E9-1E3CF121EAD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47949" y="-47611"/>
            <a:ext cx="816961" cy="938928"/>
          </a:xfrm>
          <a:prstGeom prst="rect">
            <a:avLst/>
          </a:prstGeom>
        </p:spPr>
      </p:pic>
      <p:sp>
        <p:nvSpPr>
          <p:cNvPr id="77" name="Title 1">
            <a:extLst>
              <a:ext uri="{FF2B5EF4-FFF2-40B4-BE49-F238E27FC236}">
                <a16:creationId xmlns:a16="http://schemas.microsoft.com/office/drawing/2014/main" id="{6E978E51-D786-46E0-BD38-C995017F6C4A}"/>
              </a:ext>
            </a:extLst>
          </p:cNvPr>
          <p:cNvSpPr txBox="1">
            <a:spLocks/>
          </p:cNvSpPr>
          <p:nvPr/>
        </p:nvSpPr>
        <p:spPr>
          <a:xfrm>
            <a:off x="10933042" y="914629"/>
            <a:ext cx="1215299" cy="419661"/>
          </a:xfrm>
          <a:prstGeom prst="rect">
            <a:avLst/>
          </a:prstGeom>
          <a:solidFill>
            <a:srgbClr val="9CD45E"/>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err="1">
                <a:solidFill>
                  <a:srgbClr val="002060"/>
                </a:solidFill>
                <a:latin typeface="Century Gothic" panose="020B0502020202020204" pitchFamily="34" charset="0"/>
              </a:rPr>
              <a:t>escribir</a:t>
            </a:r>
            <a:endParaRPr lang="en-GB" sz="2000" b="1" dirty="0">
              <a:solidFill>
                <a:srgbClr val="002060"/>
              </a:solidFill>
              <a:latin typeface="Century Gothic" panose="020B0502020202020204" pitchFamily="34" charset="0"/>
            </a:endParaRPr>
          </a:p>
        </p:txBody>
      </p:sp>
      <p:pic>
        <p:nvPicPr>
          <p:cNvPr id="79" name="Picture 2" descr="Pen, Write, Pencil, Writing Tool, Work, Message, Blue">
            <a:extLst>
              <a:ext uri="{FF2B5EF4-FFF2-40B4-BE49-F238E27FC236}">
                <a16:creationId xmlns:a16="http://schemas.microsoft.com/office/drawing/2014/main" id="{2C084086-36FB-48DF-B33D-322583E3E5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87296" y="138549"/>
            <a:ext cx="706790" cy="706790"/>
          </a:xfrm>
          <a:prstGeom prst="rect">
            <a:avLst/>
          </a:prstGeom>
          <a:noFill/>
          <a:extLst>
            <a:ext uri="{909E8E84-426E-40DD-AFC4-6F175D3DCCD1}">
              <a14:hiddenFill xmlns:a14="http://schemas.microsoft.com/office/drawing/2010/main">
                <a:solidFill>
                  <a:srgbClr val="FFFFFF"/>
                </a:solidFill>
              </a14:hiddenFill>
            </a:ext>
          </a:extLst>
        </p:spPr>
      </p:pic>
      <p:sp>
        <p:nvSpPr>
          <p:cNvPr id="90" name="TextBox 89">
            <a:extLst>
              <a:ext uri="{FF2B5EF4-FFF2-40B4-BE49-F238E27FC236}">
                <a16:creationId xmlns:a16="http://schemas.microsoft.com/office/drawing/2014/main" id="{DC49A50C-2F69-2D08-1E3F-7E2F7B55D73D}"/>
              </a:ext>
            </a:extLst>
          </p:cNvPr>
          <p:cNvSpPr txBox="1"/>
          <p:nvPr/>
        </p:nvSpPr>
        <p:spPr>
          <a:xfrm>
            <a:off x="3722979" y="4755517"/>
            <a:ext cx="8425362" cy="1938992"/>
          </a:xfrm>
          <a:prstGeom prst="rect">
            <a:avLst/>
          </a:prstGeom>
          <a:solidFill>
            <a:srgbClr val="D7AFFF"/>
          </a:solidFill>
        </p:spPr>
        <p:txBody>
          <a:bodyPr wrap="square">
            <a:spAutoFit/>
          </a:bodyPr>
          <a:lstStyle/>
          <a:p>
            <a:pPr marL="0" indent="0">
              <a:buNone/>
            </a:pPr>
            <a:r>
              <a:rPr lang="en-GB" sz="2400" dirty="0">
                <a:solidFill>
                  <a:srgbClr val="002060"/>
                </a:solidFill>
                <a:latin typeface="Century Gothic" panose="020B0502020202020204" pitchFamily="34" charset="0"/>
              </a:rPr>
              <a:t>Find the name and location in Mexico of a famous example of each of these:</a:t>
            </a:r>
          </a:p>
          <a:p>
            <a:pPr marL="514350" indent="-514350">
              <a:buAutoNum type="arabicPlain"/>
            </a:pPr>
            <a:r>
              <a:rPr lang="en-GB" sz="2400" dirty="0">
                <a:solidFill>
                  <a:srgbClr val="002060"/>
                </a:solidFill>
                <a:latin typeface="Century Gothic" panose="020B0502020202020204" pitchFamily="34" charset="0"/>
              </a:rPr>
              <a:t>Beach		3 forest		5 Lake</a:t>
            </a:r>
          </a:p>
          <a:p>
            <a:pPr marL="514350" indent="-514350">
              <a:buAutoNum type="arabicPlain"/>
            </a:pPr>
            <a:r>
              <a:rPr lang="en-GB" sz="2400" dirty="0">
                <a:solidFill>
                  <a:srgbClr val="002060"/>
                </a:solidFill>
                <a:latin typeface="Century Gothic" panose="020B0502020202020204" pitchFamily="34" charset="0"/>
              </a:rPr>
              <a:t>River		4 Mountain		6 Island</a:t>
            </a:r>
          </a:p>
          <a:p>
            <a:r>
              <a:rPr lang="en-GB" sz="2400" dirty="0">
                <a:solidFill>
                  <a:srgbClr val="002060"/>
                </a:solidFill>
                <a:latin typeface="Century Gothic" panose="020B0502020202020204" pitchFamily="34" charset="0"/>
              </a:rPr>
              <a:t>Write the name of it and where it is in Mexico.</a:t>
            </a:r>
          </a:p>
        </p:txBody>
      </p:sp>
      <p:sp>
        <p:nvSpPr>
          <p:cNvPr id="91" name="Speech Bubble: Rectangle with Corners Rounded 90">
            <a:extLst>
              <a:ext uri="{FF2B5EF4-FFF2-40B4-BE49-F238E27FC236}">
                <a16:creationId xmlns:a16="http://schemas.microsoft.com/office/drawing/2014/main" id="{B76EF69F-DA9C-6D08-20FE-29A8003ED43B}"/>
              </a:ext>
            </a:extLst>
          </p:cNvPr>
          <p:cNvSpPr/>
          <p:nvPr/>
        </p:nvSpPr>
        <p:spPr>
          <a:xfrm>
            <a:off x="3474326" y="801103"/>
            <a:ext cx="7236720" cy="1216918"/>
          </a:xfrm>
          <a:prstGeom prst="wedgeRoundRectCallout">
            <a:avLst>
              <a:gd name="adj1" fmla="val 39813"/>
              <a:gd name="adj2" fmla="val 78700"/>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1E4E79"/>
              </a:buClr>
              <a:buSzPts val="2800"/>
              <a:defRPr/>
            </a:pPr>
            <a:r>
              <a:rPr lang="en-GB" sz="3200" dirty="0">
                <a:solidFill>
                  <a:srgbClr val="1E4E79"/>
                </a:solidFill>
                <a:latin typeface="Century Gothic"/>
                <a:ea typeface="Century Gothic"/>
                <a:cs typeface="Century Gothic"/>
                <a:sym typeface="Century Gothic"/>
              </a:rPr>
              <a:t>⚠ </a:t>
            </a:r>
            <a:r>
              <a:rPr lang="en-GB" sz="2400" dirty="0">
                <a:solidFill>
                  <a:srgbClr val="002060"/>
                </a:solidFill>
                <a:latin typeface="Century Gothic" panose="020B0502020202020204" pitchFamily="34" charset="0"/>
                <a:sym typeface="Century Gothic"/>
              </a:rPr>
              <a:t>Remember: when using </a:t>
            </a:r>
            <a:r>
              <a:rPr lang="en-GB" sz="2400" b="1" dirty="0">
                <a:solidFill>
                  <a:srgbClr val="002060"/>
                </a:solidFill>
                <a:latin typeface="Century Gothic" panose="020B0502020202020204" pitchFamily="34" charset="0"/>
              </a:rPr>
              <a:t>mucho before a noun</a:t>
            </a:r>
            <a:r>
              <a:rPr lang="en-GB" sz="2400" dirty="0">
                <a:solidFill>
                  <a:srgbClr val="002060"/>
                </a:solidFill>
                <a:latin typeface="Century Gothic" panose="020B0502020202020204" pitchFamily="34" charset="0"/>
              </a:rPr>
              <a:t>, the spelling changes to match gender and number.</a:t>
            </a:r>
          </a:p>
        </p:txBody>
      </p:sp>
      <p:pic>
        <p:nvPicPr>
          <p:cNvPr id="9218" name="Picture 2" descr="Zoom, Magnifying Glass, Loupe, Lense">
            <a:extLst>
              <a:ext uri="{FF2B5EF4-FFF2-40B4-BE49-F238E27FC236}">
                <a16:creationId xmlns:a16="http://schemas.microsoft.com/office/drawing/2014/main" id="{9F0C98FC-7788-2FC2-722D-4ED2CE1047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74911" y="3716066"/>
            <a:ext cx="1183040" cy="1256980"/>
          </a:xfrm>
          <a:prstGeom prst="rect">
            <a:avLst/>
          </a:prstGeom>
          <a:noFill/>
          <a:extLst>
            <a:ext uri="{909E8E84-426E-40DD-AFC4-6F175D3DCCD1}">
              <a14:hiddenFill xmlns:a14="http://schemas.microsoft.com/office/drawing/2010/main">
                <a:solidFill>
                  <a:srgbClr val="FFFFFF"/>
                </a:solidFill>
              </a14:hiddenFill>
            </a:ext>
          </a:extLst>
        </p:spPr>
      </p:pic>
      <p:grpSp>
        <p:nvGrpSpPr>
          <p:cNvPr id="96" name="Group 95">
            <a:extLst>
              <a:ext uri="{FF2B5EF4-FFF2-40B4-BE49-F238E27FC236}">
                <a16:creationId xmlns:a16="http://schemas.microsoft.com/office/drawing/2014/main" id="{9A292E51-DEB9-61C6-6B9A-48A7CA4F9940}"/>
              </a:ext>
            </a:extLst>
          </p:cNvPr>
          <p:cNvGrpSpPr/>
          <p:nvPr/>
        </p:nvGrpSpPr>
        <p:grpSpPr>
          <a:xfrm>
            <a:off x="11302566" y="5863975"/>
            <a:ext cx="875099" cy="949976"/>
            <a:chOff x="6210543" y="3764108"/>
            <a:chExt cx="801046" cy="775262"/>
          </a:xfrm>
        </p:grpSpPr>
        <p:sp>
          <p:nvSpPr>
            <p:cNvPr id="97" name="Oval 96">
              <a:extLst>
                <a:ext uri="{FF2B5EF4-FFF2-40B4-BE49-F238E27FC236}">
                  <a16:creationId xmlns:a16="http://schemas.microsoft.com/office/drawing/2014/main" id="{89A6B34A-2B90-B4E5-D4A9-9D723B12E97F}"/>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8" name="Picture 97">
              <a:extLst>
                <a:ext uri="{FF2B5EF4-FFF2-40B4-BE49-F238E27FC236}">
                  <a16:creationId xmlns:a16="http://schemas.microsoft.com/office/drawing/2014/main" id="{90158C58-25B8-0F42-4746-9A41D013F703}"/>
                </a:ext>
              </a:extLst>
            </p:cNvPr>
            <p:cNvPicPr>
              <a:picLocks noChangeAspect="1"/>
            </p:cNvPicPr>
            <p:nvPr/>
          </p:nvPicPr>
          <p:blipFill rotWithShape="1">
            <a:blip r:embed="rId8">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99" name="Picture 98" descr="A picture containing text, tableware, cup, clipart&#10;&#10;Description automatically generated">
              <a:extLst>
                <a:ext uri="{FF2B5EF4-FFF2-40B4-BE49-F238E27FC236}">
                  <a16:creationId xmlns:a16="http://schemas.microsoft.com/office/drawing/2014/main" id="{043F3B9A-D227-A94A-D9B2-23BF6BFFBCD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sp>
        <p:nvSpPr>
          <p:cNvPr id="3" name="Google Shape;167;p2">
            <a:extLst>
              <a:ext uri="{FF2B5EF4-FFF2-40B4-BE49-F238E27FC236}">
                <a16:creationId xmlns:a16="http://schemas.microsoft.com/office/drawing/2014/main" id="{CBBD9DEF-82DD-EF8D-E151-E03F6F873BD3}"/>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4" name="Picture 3">
            <a:extLst>
              <a:ext uri="{FF2B5EF4-FFF2-40B4-BE49-F238E27FC236}">
                <a16:creationId xmlns:a16="http://schemas.microsoft.com/office/drawing/2014/main" id="{D81405F5-98B2-3EF2-BB88-207F30D0D49E}"/>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300000"/>
                    </a14:imgEffect>
                  </a14:imgLayer>
                </a14:imgProps>
              </a:ext>
            </a:extLst>
          </a:blip>
          <a:srcRect l="2775"/>
          <a:stretch/>
        </p:blipFill>
        <p:spPr>
          <a:xfrm>
            <a:off x="227034" y="932776"/>
            <a:ext cx="3025296" cy="2103647"/>
          </a:xfrm>
          <a:prstGeom prst="rect">
            <a:avLst/>
          </a:prstGeom>
        </p:spPr>
      </p:pic>
      <p:pic>
        <p:nvPicPr>
          <p:cNvPr id="6" name="Picture 2" descr="Free vector graphics of Beach">
            <a:extLst>
              <a:ext uri="{FF2B5EF4-FFF2-40B4-BE49-F238E27FC236}">
                <a16:creationId xmlns:a16="http://schemas.microsoft.com/office/drawing/2014/main" id="{F590B27F-DB9E-C7B2-8584-DC4F6CC477E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71803" y="3370477"/>
            <a:ext cx="691736" cy="684937"/>
          </a:xfrm>
          <a:prstGeom prst="roundRect">
            <a:avLst/>
          </a:prstGeom>
          <a:noFill/>
          <a:extLst>
            <a:ext uri="{909E8E84-426E-40DD-AFC4-6F175D3DCCD1}">
              <a14:hiddenFill xmlns:a14="http://schemas.microsoft.com/office/drawing/2010/main">
                <a:solidFill>
                  <a:srgbClr val="FFFFFF"/>
                </a:solidFill>
              </a14:hiddenFill>
            </a:ext>
          </a:extLst>
        </p:spPr>
      </p:pic>
      <p:pic>
        <p:nvPicPr>
          <p:cNvPr id="7" name="Picture 2" descr="Free vector graphics of River">
            <a:extLst>
              <a:ext uri="{FF2B5EF4-FFF2-40B4-BE49-F238E27FC236}">
                <a16:creationId xmlns:a16="http://schemas.microsoft.com/office/drawing/2014/main" id="{09F003B6-6A28-BE6F-3778-11BB6E0399A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0712" y="4152587"/>
            <a:ext cx="701407" cy="625100"/>
          </a:xfrm>
          <a:prstGeom prst="roundRect">
            <a:avLst/>
          </a:prstGeom>
          <a:noFill/>
          <a:extLst>
            <a:ext uri="{909E8E84-426E-40DD-AFC4-6F175D3DCCD1}">
              <a14:hiddenFill xmlns:a14="http://schemas.microsoft.com/office/drawing/2010/main">
                <a:solidFill>
                  <a:srgbClr val="FFFFFF"/>
                </a:solidFill>
              </a14:hiddenFill>
            </a:ext>
          </a:extLst>
        </p:spPr>
      </p:pic>
      <p:pic>
        <p:nvPicPr>
          <p:cNvPr id="8" name="Picture 2" descr="Island, Tropical, Beach, Birds, Ocean">
            <a:extLst>
              <a:ext uri="{FF2B5EF4-FFF2-40B4-BE49-F238E27FC236}">
                <a16:creationId xmlns:a16="http://schemas.microsoft.com/office/drawing/2014/main" id="{49161D16-82AD-BB8B-C6D8-F5622FB5A19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4370" y="3405086"/>
            <a:ext cx="794093" cy="601318"/>
          </a:xfrm>
          <a:prstGeom prst="roundRect">
            <a:avLst/>
          </a:prstGeom>
          <a:noFill/>
          <a:extLst>
            <a:ext uri="{909E8E84-426E-40DD-AFC4-6F175D3DCCD1}">
              <a14:hiddenFill xmlns:a14="http://schemas.microsoft.com/office/drawing/2010/main">
                <a:solidFill>
                  <a:srgbClr val="FFFFFF"/>
                </a:solidFill>
              </a14:hiddenFill>
            </a:ext>
          </a:extLst>
        </p:spPr>
      </p:pic>
      <p:pic>
        <p:nvPicPr>
          <p:cNvPr id="9" name="Picture 2" descr="Trees, Forest, River, Reflection, Water">
            <a:extLst>
              <a:ext uri="{FF2B5EF4-FFF2-40B4-BE49-F238E27FC236}">
                <a16:creationId xmlns:a16="http://schemas.microsoft.com/office/drawing/2014/main" id="{6F399FB2-2DE5-159E-A45A-233EAE867A7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16538" y="3362228"/>
            <a:ext cx="833991" cy="630852"/>
          </a:xfrm>
          <a:prstGeom prst="roundRect">
            <a:avLst/>
          </a:prstGeom>
          <a:noFill/>
          <a:extLst>
            <a:ext uri="{909E8E84-426E-40DD-AFC4-6F175D3DCCD1}">
              <a14:hiddenFill xmlns:a14="http://schemas.microsoft.com/office/drawing/2010/main">
                <a:solidFill>
                  <a:srgbClr val="FFFFFF"/>
                </a:solidFill>
              </a14:hiddenFill>
            </a:ext>
          </a:extLst>
        </p:spPr>
      </p:pic>
      <p:pic>
        <p:nvPicPr>
          <p:cNvPr id="10" name="Picture 36" descr="Gráficos vectoriales gratis de Paisaje">
            <a:extLst>
              <a:ext uri="{FF2B5EF4-FFF2-40B4-BE49-F238E27FC236}">
                <a16:creationId xmlns:a16="http://schemas.microsoft.com/office/drawing/2014/main" id="{859A0633-5264-6FDE-52B2-B3AE1C3F26A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68718" y="4110507"/>
            <a:ext cx="992461" cy="70925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8" descr="Ciudad, Pueblo, Región, Casas, Arquitectura, Comunidad">
            <a:extLst>
              <a:ext uri="{FF2B5EF4-FFF2-40B4-BE49-F238E27FC236}">
                <a16:creationId xmlns:a16="http://schemas.microsoft.com/office/drawing/2014/main" id="{7B143E03-DE67-ABD5-57F7-9440F522FE0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5590" y="4568247"/>
            <a:ext cx="2230117" cy="12050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180D5802-B6BC-F943-4E65-6E5A8E31CED8}"/>
              </a:ext>
            </a:extLst>
          </p:cNvPr>
          <p:cNvPicPr>
            <a:picLocks noChangeAspect="1"/>
          </p:cNvPicPr>
          <p:nvPr/>
        </p:nvPicPr>
        <p:blipFill>
          <a:blip r:embed="rId18"/>
          <a:stretch>
            <a:fillRect/>
          </a:stretch>
        </p:blipFill>
        <p:spPr>
          <a:xfrm>
            <a:off x="2213022" y="4152587"/>
            <a:ext cx="685020" cy="859507"/>
          </a:xfrm>
          <a:prstGeom prst="rect">
            <a:avLst/>
          </a:prstGeom>
        </p:spPr>
      </p:pic>
      <p:pic>
        <p:nvPicPr>
          <p:cNvPr id="3074" name="Picture 2" descr="Łódź, Lake, Joint, Water, Beach">
            <a:extLst>
              <a:ext uri="{FF2B5EF4-FFF2-40B4-BE49-F238E27FC236}">
                <a16:creationId xmlns:a16="http://schemas.microsoft.com/office/drawing/2014/main" id="{6378135B-D07A-13C9-A4CD-B53EDB1F0E9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64371" y="5679485"/>
            <a:ext cx="992462" cy="702994"/>
          </a:xfrm>
          <a:prstGeom prst="round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42EC6F94-A464-9A92-6737-96F7C574088D}"/>
              </a:ext>
            </a:extLst>
          </p:cNvPr>
          <p:cNvGrpSpPr/>
          <p:nvPr/>
        </p:nvGrpSpPr>
        <p:grpSpPr>
          <a:xfrm>
            <a:off x="1338506" y="5709684"/>
            <a:ext cx="1101399" cy="984825"/>
            <a:chOff x="8484117" y="2532587"/>
            <a:chExt cx="2872683" cy="3583550"/>
          </a:xfrm>
        </p:grpSpPr>
        <p:pic>
          <p:nvPicPr>
            <p:cNvPr id="16" name="Picture 15">
              <a:extLst>
                <a:ext uri="{FF2B5EF4-FFF2-40B4-BE49-F238E27FC236}">
                  <a16:creationId xmlns:a16="http://schemas.microsoft.com/office/drawing/2014/main" id="{C9595A24-A421-50F9-BD79-7DA22CB80BDD}"/>
                </a:ext>
              </a:extLst>
            </p:cNvPr>
            <p:cNvPicPr>
              <a:picLocks noChangeAspect="1"/>
            </p:cNvPicPr>
            <p:nvPr/>
          </p:nvPicPr>
          <p:blipFill rotWithShape="1">
            <a:blip r:embed="rId20">
              <a:extLst>
                <a:ext uri="{28A0092B-C50C-407E-A947-70E740481C1C}">
                  <a14:useLocalDpi xmlns:a14="http://schemas.microsoft.com/office/drawing/2010/main" val="0"/>
                </a:ext>
              </a:extLst>
            </a:blip>
            <a:srcRect l="-68432" t="-46143" r="-30403" b="-32738"/>
            <a:stretch/>
          </p:blipFill>
          <p:spPr>
            <a:xfrm>
              <a:off x="8820119" y="2877637"/>
              <a:ext cx="2536681" cy="3238500"/>
            </a:xfrm>
            <a:prstGeom prst="roundRect">
              <a:avLst/>
            </a:prstGeom>
          </p:spPr>
        </p:pic>
        <p:pic>
          <p:nvPicPr>
            <p:cNvPr id="17" name="Picture 2" descr="Edificio, Rascacielos, Horizonte, Casas">
              <a:extLst>
                <a:ext uri="{FF2B5EF4-FFF2-40B4-BE49-F238E27FC236}">
                  <a16:creationId xmlns:a16="http://schemas.microsoft.com/office/drawing/2014/main" id="{4F77DD46-B250-7FE9-A110-F9B7B4104830}"/>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484117" y="2532587"/>
              <a:ext cx="1781175" cy="3238500"/>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17">
            <a:extLst>
              <a:ext uri="{FF2B5EF4-FFF2-40B4-BE49-F238E27FC236}">
                <a16:creationId xmlns:a16="http://schemas.microsoft.com/office/drawing/2014/main" id="{2B16783A-93BF-E681-5526-A578F9929A69}"/>
              </a:ext>
            </a:extLst>
          </p:cNvPr>
          <p:cNvPicPr>
            <a:picLocks noChangeAspect="1"/>
          </p:cNvPicPr>
          <p:nvPr/>
        </p:nvPicPr>
        <p:blipFill>
          <a:blip r:embed="rId22"/>
          <a:stretch>
            <a:fillRect/>
          </a:stretch>
        </p:blipFill>
        <p:spPr>
          <a:xfrm>
            <a:off x="10970801" y="3981191"/>
            <a:ext cx="493007" cy="328671"/>
          </a:xfrm>
          <a:prstGeom prst="roundRect">
            <a:avLst/>
          </a:prstGeom>
        </p:spPr>
      </p:pic>
      <p:sp>
        <p:nvSpPr>
          <p:cNvPr id="5" name="Rectangle: Rounded Corners 4">
            <a:hlinkClick r:id="" action="ppaction://noaction">
              <a:snd r:embed="rId23" name="T3_W6F_6.2.wav"/>
            </a:hlinkClick>
            <a:extLst>
              <a:ext uri="{FF2B5EF4-FFF2-40B4-BE49-F238E27FC236}">
                <a16:creationId xmlns:a16="http://schemas.microsoft.com/office/drawing/2014/main" id="{C158909D-239E-5CB0-94B7-3C5A76BE76A9}"/>
              </a:ext>
            </a:extLst>
          </p:cNvPr>
          <p:cNvSpPr/>
          <p:nvPr/>
        </p:nvSpPr>
        <p:spPr>
          <a:xfrm>
            <a:off x="3600835" y="2786568"/>
            <a:ext cx="354288" cy="385686"/>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a:t>1</a:t>
            </a:r>
          </a:p>
        </p:txBody>
      </p:sp>
      <p:sp>
        <p:nvSpPr>
          <p:cNvPr id="11" name="Rectangle: Rounded Corners 10">
            <a:hlinkClick r:id="" action="ppaction://noaction">
              <a:snd r:embed="rId24" name="T3_W6F_6.3.wav"/>
            </a:hlinkClick>
            <a:extLst>
              <a:ext uri="{FF2B5EF4-FFF2-40B4-BE49-F238E27FC236}">
                <a16:creationId xmlns:a16="http://schemas.microsoft.com/office/drawing/2014/main" id="{BD11489E-3EDE-C9D5-B0F4-3EC5DACF9E2F}"/>
              </a:ext>
            </a:extLst>
          </p:cNvPr>
          <p:cNvSpPr/>
          <p:nvPr/>
        </p:nvSpPr>
        <p:spPr>
          <a:xfrm>
            <a:off x="3605199" y="3113112"/>
            <a:ext cx="354288" cy="385686"/>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a:t>2</a:t>
            </a:r>
          </a:p>
        </p:txBody>
      </p:sp>
      <p:sp>
        <p:nvSpPr>
          <p:cNvPr id="12" name="Rectangle: Rounded Corners 11">
            <a:hlinkClick r:id="" action="ppaction://noaction">
              <a:snd r:embed="rId25" name="T3_W6F_6.4.wav"/>
            </a:hlinkClick>
            <a:extLst>
              <a:ext uri="{FF2B5EF4-FFF2-40B4-BE49-F238E27FC236}">
                <a16:creationId xmlns:a16="http://schemas.microsoft.com/office/drawing/2014/main" id="{F6F839F0-72E6-447D-9A2D-3040EB965181}"/>
              </a:ext>
            </a:extLst>
          </p:cNvPr>
          <p:cNvSpPr/>
          <p:nvPr/>
        </p:nvSpPr>
        <p:spPr>
          <a:xfrm>
            <a:off x="3600835" y="3504117"/>
            <a:ext cx="354288" cy="385686"/>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a:t>3</a:t>
            </a:r>
          </a:p>
        </p:txBody>
      </p:sp>
      <p:sp>
        <p:nvSpPr>
          <p:cNvPr id="19" name="Rectangle: Rounded Corners 18">
            <a:hlinkClick r:id="" action="ppaction://noaction">
              <a:snd r:embed="rId26" name="T3_W6F_6.5.wav"/>
            </a:hlinkClick>
            <a:extLst>
              <a:ext uri="{FF2B5EF4-FFF2-40B4-BE49-F238E27FC236}">
                <a16:creationId xmlns:a16="http://schemas.microsoft.com/office/drawing/2014/main" id="{A6C5243E-7716-94FB-1CA2-D639BE64FE51}"/>
              </a:ext>
            </a:extLst>
          </p:cNvPr>
          <p:cNvSpPr/>
          <p:nvPr/>
        </p:nvSpPr>
        <p:spPr>
          <a:xfrm>
            <a:off x="3600835" y="3877845"/>
            <a:ext cx="354288" cy="385686"/>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a:t>4</a:t>
            </a:r>
          </a:p>
        </p:txBody>
      </p:sp>
      <p:sp>
        <p:nvSpPr>
          <p:cNvPr id="20" name="Rectangle: Rounded Corners 19">
            <a:hlinkClick r:id="" action="ppaction://noaction">
              <a:snd r:embed="rId27" name="T3_W6F_6.6.wav"/>
            </a:hlinkClick>
            <a:extLst>
              <a:ext uri="{FF2B5EF4-FFF2-40B4-BE49-F238E27FC236}">
                <a16:creationId xmlns:a16="http://schemas.microsoft.com/office/drawing/2014/main" id="{4EF97A60-248C-9184-529E-1D8507EF43CC}"/>
              </a:ext>
            </a:extLst>
          </p:cNvPr>
          <p:cNvSpPr/>
          <p:nvPr/>
        </p:nvSpPr>
        <p:spPr>
          <a:xfrm>
            <a:off x="3587766" y="4265961"/>
            <a:ext cx="354288" cy="385686"/>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a:t>5</a:t>
            </a:r>
          </a:p>
        </p:txBody>
      </p:sp>
    </p:spTree>
    <p:extLst>
      <p:ext uri="{BB962C8B-B14F-4D97-AF65-F5344CB8AC3E}">
        <p14:creationId xmlns:p14="http://schemas.microsoft.com/office/powerpoint/2010/main" val="3432637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500"/>
                                        <p:tgtEl>
                                          <p:spTgt spid="9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500"/>
                                        <p:tgtEl>
                                          <p:spTgt spid="52"/>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0"/>
                                        </p:tgtEl>
                                        <p:attrNameLst>
                                          <p:attrName>style.visibility</p:attrName>
                                        </p:attrNameLst>
                                      </p:cBhvr>
                                      <p:to>
                                        <p:strVal val="visible"/>
                                      </p:to>
                                    </p:set>
                                    <p:animEffect transition="in" filter="fade">
                                      <p:cBhvr>
                                        <p:cTn id="27" dur="500"/>
                                        <p:tgtEl>
                                          <p:spTgt spid="90"/>
                                        </p:tgtEl>
                                      </p:cBhvr>
                                    </p:animEffect>
                                  </p:childTnLst>
                                </p:cTn>
                              </p:par>
                              <p:par>
                                <p:cTn id="28" presetID="10" presetClass="entr" presetSubtype="0" fill="hold" nodeType="withEffect">
                                  <p:stCondLst>
                                    <p:cond delay="0"/>
                                  </p:stCondLst>
                                  <p:childTnLst>
                                    <p:set>
                                      <p:cBhvr>
                                        <p:cTn id="29" dur="1" fill="hold">
                                          <p:stCondLst>
                                            <p:cond delay="0"/>
                                          </p:stCondLst>
                                        </p:cTn>
                                        <p:tgtEl>
                                          <p:spTgt spid="96"/>
                                        </p:tgtEl>
                                        <p:attrNameLst>
                                          <p:attrName>style.visibility</p:attrName>
                                        </p:attrNameLst>
                                      </p:cBhvr>
                                      <p:to>
                                        <p:strVal val="visible"/>
                                      </p:to>
                                    </p:set>
                                    <p:animEffect transition="in" filter="fade">
                                      <p:cBhvr>
                                        <p:cTn id="30" dur="500"/>
                                        <p:tgtEl>
                                          <p:spTgt spid="96"/>
                                        </p:tgtEl>
                                      </p:cBhvr>
                                    </p:animEffect>
                                  </p:childTnLst>
                                </p:cTn>
                              </p:par>
                              <p:par>
                                <p:cTn id="31" presetID="10" presetClass="entr" presetSubtype="0" fill="hold" nodeType="withEffect">
                                  <p:stCondLst>
                                    <p:cond delay="0"/>
                                  </p:stCondLst>
                                  <p:childTnLst>
                                    <p:set>
                                      <p:cBhvr>
                                        <p:cTn id="32" dur="1" fill="hold">
                                          <p:stCondLst>
                                            <p:cond delay="0"/>
                                          </p:stCondLst>
                                        </p:cTn>
                                        <p:tgtEl>
                                          <p:spTgt spid="9218"/>
                                        </p:tgtEl>
                                        <p:attrNameLst>
                                          <p:attrName>style.visibility</p:attrName>
                                        </p:attrNameLst>
                                      </p:cBhvr>
                                      <p:to>
                                        <p:strVal val="visible"/>
                                      </p:to>
                                    </p:set>
                                    <p:animEffect transition="in" filter="fade">
                                      <p:cBhvr>
                                        <p:cTn id="33" dur="500"/>
                                        <p:tgtEl>
                                          <p:spTgt spid="9218"/>
                                        </p:tgtEl>
                                      </p:cBhvr>
                                    </p:animEffect>
                                  </p:childTnLst>
                                </p:cTn>
                              </p:par>
                              <p:par>
                                <p:cTn id="34" presetID="10" presetClass="entr" presetSubtype="0"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90" grpId="0" animBg="1"/>
      <p:bldP spid="91" grpId="0" animBg="1"/>
      <p:bldP spid="5" grpId="0" animBg="1"/>
      <p:bldP spid="11" grpId="0" animBg="1"/>
      <p:bldP spid="12" grpId="0" animBg="1"/>
      <p:bldP spid="19"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06440" y="106091"/>
            <a:ext cx="2866431"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Extra 1: </a:t>
            </a:r>
            <a:endParaRPr lang="en-GB" sz="2800" dirty="0">
              <a:latin typeface="Century Gothic" panose="020B0502020202020204" pitchFamily="34" charset="0"/>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graphicFrame>
        <p:nvGraphicFramePr>
          <p:cNvPr id="47" name="Table 4">
            <a:extLst>
              <a:ext uri="{FF2B5EF4-FFF2-40B4-BE49-F238E27FC236}">
                <a16:creationId xmlns:a16="http://schemas.microsoft.com/office/drawing/2014/main" id="{86081372-E33F-4537-B8BF-87646FD7CBFF}"/>
              </a:ext>
            </a:extLst>
          </p:cNvPr>
          <p:cNvGraphicFramePr>
            <a:graphicFrameLocks noGrp="1"/>
          </p:cNvGraphicFramePr>
          <p:nvPr>
            <p:extLst>
              <p:ext uri="{D42A27DB-BD31-4B8C-83A1-F6EECF244321}">
                <p14:modId xmlns:p14="http://schemas.microsoft.com/office/powerpoint/2010/main" val="301615687"/>
              </p:ext>
            </p:extLst>
          </p:nvPr>
        </p:nvGraphicFramePr>
        <p:xfrm>
          <a:off x="195588" y="1005576"/>
          <a:ext cx="9970004" cy="5730082"/>
        </p:xfrm>
        <a:graphic>
          <a:graphicData uri="http://schemas.openxmlformats.org/drawingml/2006/table">
            <a:tbl>
              <a:tblPr firstRow="1" bandRow="1">
                <a:tableStyleId>{5940675A-B579-460E-94D1-54222C63F5DA}</a:tableStyleId>
              </a:tblPr>
              <a:tblGrid>
                <a:gridCol w="1758532">
                  <a:extLst>
                    <a:ext uri="{9D8B030D-6E8A-4147-A177-3AD203B41FA5}">
                      <a16:colId xmlns:a16="http://schemas.microsoft.com/office/drawing/2014/main" val="1203737284"/>
                    </a:ext>
                  </a:extLst>
                </a:gridCol>
                <a:gridCol w="2437389">
                  <a:extLst>
                    <a:ext uri="{9D8B030D-6E8A-4147-A177-3AD203B41FA5}">
                      <a16:colId xmlns:a16="http://schemas.microsoft.com/office/drawing/2014/main" val="1810222861"/>
                    </a:ext>
                  </a:extLst>
                </a:gridCol>
                <a:gridCol w="2705977">
                  <a:extLst>
                    <a:ext uri="{9D8B030D-6E8A-4147-A177-3AD203B41FA5}">
                      <a16:colId xmlns:a16="http://schemas.microsoft.com/office/drawing/2014/main" val="274413866"/>
                    </a:ext>
                  </a:extLst>
                </a:gridCol>
                <a:gridCol w="3068106">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la mochila</a:t>
                      </a:r>
                    </a:p>
                  </a:txBody>
                  <a:tcPr/>
                </a:tc>
                <a:tc>
                  <a:txBody>
                    <a:bodyPr/>
                    <a:lstStyle/>
                    <a:p>
                      <a:r>
                        <a:rPr lang="en-GB" sz="2800" b="1" dirty="0">
                          <a:solidFill>
                            <a:srgbClr val="00B0F0"/>
                          </a:solidFill>
                          <a:latin typeface="Century Gothic" panose="020B0502020202020204" pitchFamily="34" charset="0"/>
                        </a:rPr>
                        <a:t>¿</a:t>
                      </a:r>
                      <a:r>
                        <a:rPr lang="en-GB" sz="2800" b="1" dirty="0" err="1">
                          <a:solidFill>
                            <a:srgbClr val="00B0F0"/>
                          </a:solidFill>
                          <a:latin typeface="Century Gothic" panose="020B0502020202020204" pitchFamily="34" charset="0"/>
                        </a:rPr>
                        <a:t>Dónde</a:t>
                      </a:r>
                      <a:r>
                        <a:rPr lang="en-GB" sz="2800" b="1" dirty="0">
                          <a:solidFill>
                            <a:srgbClr val="00B0F0"/>
                          </a:solidFill>
                          <a:latin typeface="Century Gothic" panose="020B0502020202020204" pitchFamily="34" charset="0"/>
                        </a:rPr>
                        <a:t>?</a:t>
                      </a:r>
                      <a:endParaRPr lang="en-GB" sz="24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la </a:t>
                      </a:r>
                      <a:r>
                        <a:rPr lang="en-GB" sz="2800" b="1" dirty="0" err="1">
                          <a:solidFill>
                            <a:srgbClr val="00B0F0"/>
                          </a:solidFill>
                          <a:latin typeface="Century Gothic" panose="020B0502020202020204" pitchFamily="34" charset="0"/>
                        </a:rPr>
                        <a:t>cama</a:t>
                      </a:r>
                      <a:endParaRPr lang="en-GB" sz="28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600" b="1" dirty="0" err="1">
                          <a:solidFill>
                            <a:srgbClr val="00B0F0"/>
                          </a:solidFill>
                          <a:latin typeface="Century Gothic" panose="020B0502020202020204" pitchFamily="34" charset="0"/>
                        </a:rPr>
                        <a:t>el</a:t>
                      </a:r>
                      <a:r>
                        <a:rPr lang="en-GB" sz="2600" b="1" dirty="0">
                          <a:solidFill>
                            <a:srgbClr val="00B0F0"/>
                          </a:solidFill>
                          <a:latin typeface="Century Gothic" panose="020B0502020202020204" pitchFamily="34" charset="0"/>
                        </a:rPr>
                        <a:t> </a:t>
                      </a:r>
                      <a:r>
                        <a:rPr lang="en-GB" sz="2600" b="1" dirty="0" err="1">
                          <a:solidFill>
                            <a:srgbClr val="00B0F0"/>
                          </a:solidFill>
                          <a:latin typeface="Century Gothic" panose="020B0502020202020204" pitchFamily="34" charset="0"/>
                        </a:rPr>
                        <a:t>vesitdo</a:t>
                      </a:r>
                      <a:endParaRPr lang="en-GB" sz="2600" b="1" dirty="0">
                        <a:solidFill>
                          <a:srgbClr val="00B0F0"/>
                        </a:solidFill>
                        <a:latin typeface="Century Gothic" panose="020B0502020202020204" pitchFamily="34" charset="0"/>
                      </a:endParaRPr>
                    </a:p>
                  </a:txBody>
                  <a:tcPr/>
                </a:tc>
                <a:tc>
                  <a:txBody>
                    <a:bodyPr/>
                    <a:lstStyle/>
                    <a:p>
                      <a:r>
                        <a:rPr lang="en-GB" sz="2600" b="1" dirty="0">
                          <a:solidFill>
                            <a:srgbClr val="00B0F0"/>
                          </a:solidFill>
                          <a:latin typeface="Century Gothic" panose="020B0502020202020204" pitchFamily="34" charset="0"/>
                        </a:rPr>
                        <a:t>la </a:t>
                      </a:r>
                      <a:r>
                        <a:rPr lang="en-GB" sz="2600" b="1" dirty="0" err="1">
                          <a:solidFill>
                            <a:srgbClr val="00B0F0"/>
                          </a:solidFill>
                          <a:latin typeface="Century Gothic" panose="020B0502020202020204" pitchFamily="34" charset="0"/>
                        </a:rPr>
                        <a:t>habitación</a:t>
                      </a:r>
                      <a:endParaRPr lang="en-GB" sz="2600" b="1" dirty="0">
                        <a:solidFill>
                          <a:srgbClr val="00B0F0"/>
                        </a:solidFill>
                        <a:latin typeface="Century Gothic" panose="020B0502020202020204" pitchFamily="34" charset="0"/>
                      </a:endParaRPr>
                    </a:p>
                  </a:txBody>
                  <a:tcPr/>
                </a:tc>
                <a:tc>
                  <a:txBody>
                    <a:bodyPr/>
                    <a:lstStyle/>
                    <a:p>
                      <a:r>
                        <a:rPr lang="en-GB" sz="2600" b="1" dirty="0">
                          <a:solidFill>
                            <a:srgbClr val="00B0F0"/>
                          </a:solidFill>
                          <a:latin typeface="Century Gothic" panose="020B0502020202020204" pitchFamily="34" charset="0"/>
                        </a:rPr>
                        <a:t>¿Qué?</a:t>
                      </a: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hago</a:t>
                      </a:r>
                    </a:p>
                  </a:txBody>
                  <a:tcPr/>
                </a:tc>
                <a:tc>
                  <a:txBody>
                    <a:bodyPr/>
                    <a:lstStyle/>
                    <a:p>
                      <a:r>
                        <a:rPr lang="en-GB" sz="2800" b="1" dirty="0">
                          <a:solidFill>
                            <a:srgbClr val="92D050"/>
                          </a:solidFill>
                          <a:latin typeface="Century Gothic" panose="020B0502020202020204" pitchFamily="34" charset="0"/>
                        </a:rPr>
                        <a:t>bueno</a:t>
                      </a:r>
                    </a:p>
                  </a:txBody>
                  <a:tcPr/>
                </a:tc>
                <a:tc>
                  <a:txBody>
                    <a:bodyPr/>
                    <a:lstStyle/>
                    <a:p>
                      <a:r>
                        <a:rPr lang="en-GB" sz="3200" b="1" dirty="0" err="1">
                          <a:solidFill>
                            <a:srgbClr val="92D050"/>
                          </a:solidFill>
                          <a:latin typeface="Century Gothic" panose="020B0502020202020204" pitchFamily="34" charset="0"/>
                        </a:rPr>
                        <a:t>el</a:t>
                      </a:r>
                      <a:r>
                        <a:rPr lang="en-GB" sz="3200" b="1" dirty="0">
                          <a:solidFill>
                            <a:srgbClr val="92D050"/>
                          </a:solidFill>
                          <a:latin typeface="Century Gothic" panose="020B0502020202020204" pitchFamily="34" charset="0"/>
                        </a:rPr>
                        <a:t> </a:t>
                      </a:r>
                      <a:r>
                        <a:rPr lang="en-GB" sz="3200" b="1" dirty="0" err="1">
                          <a:solidFill>
                            <a:srgbClr val="92D050"/>
                          </a:solidFill>
                          <a:latin typeface="Century Gothic" panose="020B0502020202020204" pitchFamily="34" charset="0"/>
                        </a:rPr>
                        <a:t>baloncesto</a:t>
                      </a:r>
                      <a:endParaRPr lang="en-GB" sz="4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haces</a:t>
                      </a:r>
                      <a:endParaRPr lang="en-GB" sz="3200" b="1" dirty="0">
                        <a:solidFill>
                          <a:srgbClr val="92D050"/>
                        </a:solidFill>
                        <a:latin typeface="Century Gothic" panose="020B0502020202020204" pitchFamily="34" charset="0"/>
                      </a:endParaRPr>
                    </a:p>
                  </a:txBody>
                  <a:tcPr/>
                </a:tc>
                <a:tc>
                  <a:txBody>
                    <a:bodyPr/>
                    <a:lstStyle/>
                    <a:p>
                      <a:r>
                        <a:rPr lang="en-GB" sz="3200" b="1" dirty="0" err="1">
                          <a:solidFill>
                            <a:srgbClr val="92D050"/>
                          </a:solidFill>
                          <a:latin typeface="Century Gothic" panose="020B0502020202020204" pitchFamily="34" charset="0"/>
                        </a:rPr>
                        <a:t>el</a:t>
                      </a:r>
                      <a:r>
                        <a:rPr lang="en-GB" sz="3200" b="1" dirty="0">
                          <a:solidFill>
                            <a:srgbClr val="92D050"/>
                          </a:solidFill>
                          <a:latin typeface="Century Gothic" panose="020B0502020202020204" pitchFamily="34" charset="0"/>
                        </a:rPr>
                        <a:t> tiempo </a:t>
                      </a:r>
                    </a:p>
                  </a:txBody>
                  <a:tcPr/>
                </a:tc>
                <a:tc>
                  <a:txBody>
                    <a:bodyPr/>
                    <a:lstStyle/>
                    <a:p>
                      <a:r>
                        <a:rPr lang="en-GB" sz="2800" b="1" dirty="0" err="1">
                          <a:solidFill>
                            <a:srgbClr val="92D050"/>
                          </a:solidFill>
                          <a:latin typeface="Century Gothic" panose="020B0502020202020204" pitchFamily="34" charset="0"/>
                        </a:rPr>
                        <a:t>malo</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800" b="1" dirty="0" err="1">
                          <a:solidFill>
                            <a:srgbClr val="FF3399"/>
                          </a:solidFill>
                          <a:latin typeface="Century Gothic" panose="020B0502020202020204" pitchFamily="34" charset="0"/>
                        </a:rPr>
                        <a:t>muchas</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muchos</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la gente</a:t>
                      </a: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el</a:t>
                      </a:r>
                      <a:r>
                        <a:rPr lang="en-GB" sz="2800" b="1" dirty="0">
                          <a:solidFill>
                            <a:srgbClr val="FF3399"/>
                          </a:solidFill>
                          <a:latin typeface="Century Gothic" panose="020B0502020202020204" pitchFamily="34" charset="0"/>
                        </a:rPr>
                        <a:t> dinero</a:t>
                      </a:r>
                    </a:p>
                  </a:txBody>
                  <a:tcPr/>
                </a:tc>
                <a:tc>
                  <a:txBody>
                    <a:bodyPr/>
                    <a:lstStyle/>
                    <a:p>
                      <a:r>
                        <a:rPr lang="en-GB" sz="2800" b="1" dirty="0">
                          <a:solidFill>
                            <a:srgbClr val="FF3399"/>
                          </a:solidFill>
                          <a:latin typeface="Century Gothic" panose="020B0502020202020204" pitchFamily="34" charset="0"/>
                        </a:rPr>
                        <a:t>la persona</a:t>
                      </a:r>
                    </a:p>
                  </a:txBody>
                  <a:tcPr/>
                </a:tc>
                <a:tc>
                  <a:txBody>
                    <a:bodyPr/>
                    <a:lstStyle/>
                    <a:p>
                      <a:r>
                        <a:rPr lang="en-GB" sz="2800" b="1" dirty="0" err="1">
                          <a:solidFill>
                            <a:srgbClr val="FF3399"/>
                          </a:solidFill>
                          <a:latin typeface="Century Gothic" panose="020B0502020202020204" pitchFamily="34" charset="0"/>
                        </a:rPr>
                        <a:t>el</a:t>
                      </a:r>
                      <a:r>
                        <a:rPr lang="en-GB" sz="2800" b="1" dirty="0">
                          <a:solidFill>
                            <a:srgbClr val="FF3399"/>
                          </a:solidFill>
                          <a:latin typeface="Century Gothic" panose="020B0502020202020204" pitchFamily="34" charset="0"/>
                        </a:rPr>
                        <a:t> </a:t>
                      </a:r>
                      <a:r>
                        <a:rPr lang="en-GB" sz="2800" b="1" dirty="0" err="1">
                          <a:solidFill>
                            <a:srgbClr val="FF3399"/>
                          </a:solidFill>
                          <a:latin typeface="Century Gothic" panose="020B0502020202020204" pitchFamily="34" charset="0"/>
                        </a:rPr>
                        <a:t>tráfico</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48" name="Picture 47">
            <a:extLst>
              <a:ext uri="{FF2B5EF4-FFF2-40B4-BE49-F238E27FC236}">
                <a16:creationId xmlns:a16="http://schemas.microsoft.com/office/drawing/2014/main" id="{FECD558B-59AB-40E1-9239-B2766DB2D5CF}"/>
              </a:ext>
            </a:extLst>
          </p:cNvPr>
          <p:cNvPicPr>
            <a:picLocks noChangeAspect="1"/>
          </p:cNvPicPr>
          <p:nvPr/>
        </p:nvPicPr>
        <p:blipFill>
          <a:blip r:embed="rId4"/>
          <a:stretch>
            <a:fillRect/>
          </a:stretch>
        </p:blipFill>
        <p:spPr>
          <a:xfrm>
            <a:off x="492239" y="2950162"/>
            <a:ext cx="1186070" cy="1080360"/>
          </a:xfrm>
          <a:prstGeom prst="rect">
            <a:avLst/>
          </a:prstGeom>
        </p:spPr>
      </p:pic>
      <p:pic>
        <p:nvPicPr>
          <p:cNvPr id="49" name="Picture 48" descr="Icon&#10;&#10;Description automatically generated">
            <a:extLst>
              <a:ext uri="{FF2B5EF4-FFF2-40B4-BE49-F238E27FC236}">
                <a16:creationId xmlns:a16="http://schemas.microsoft.com/office/drawing/2014/main" id="{DD2162BD-9859-4961-B4B1-7393FFE276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8558" y="1380440"/>
            <a:ext cx="1186070" cy="1186070"/>
          </a:xfrm>
          <a:prstGeom prst="rect">
            <a:avLst/>
          </a:prstGeom>
        </p:spPr>
      </p:pic>
      <p:pic>
        <p:nvPicPr>
          <p:cNvPr id="50" name="Picture 49">
            <a:extLst>
              <a:ext uri="{FF2B5EF4-FFF2-40B4-BE49-F238E27FC236}">
                <a16:creationId xmlns:a16="http://schemas.microsoft.com/office/drawing/2014/main" id="{D8B13E2B-617D-4714-943B-A57E130FB263}"/>
              </a:ext>
            </a:extLst>
          </p:cNvPr>
          <p:cNvPicPr>
            <a:picLocks noChangeAspect="1"/>
          </p:cNvPicPr>
          <p:nvPr/>
        </p:nvPicPr>
        <p:blipFill>
          <a:blip r:embed="rId6"/>
          <a:stretch>
            <a:fillRect/>
          </a:stretch>
        </p:blipFill>
        <p:spPr>
          <a:xfrm>
            <a:off x="492239" y="4957676"/>
            <a:ext cx="1162417" cy="1101237"/>
          </a:xfrm>
          <a:prstGeom prst="rect">
            <a:avLst/>
          </a:prstGeom>
        </p:spPr>
      </p:pic>
      <p:sp>
        <p:nvSpPr>
          <p:cNvPr id="51" name="TextBox 50">
            <a:extLst>
              <a:ext uri="{FF2B5EF4-FFF2-40B4-BE49-F238E27FC236}">
                <a16:creationId xmlns:a16="http://schemas.microsoft.com/office/drawing/2014/main" id="{AA4DA468-0294-4D49-BBD1-6E8054D1C5DE}"/>
              </a:ext>
            </a:extLst>
          </p:cNvPr>
          <p:cNvSpPr txBox="1"/>
          <p:nvPr/>
        </p:nvSpPr>
        <p:spPr>
          <a:xfrm>
            <a:off x="135628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2" name="TextBox 51">
            <a:extLst>
              <a:ext uri="{FF2B5EF4-FFF2-40B4-BE49-F238E27FC236}">
                <a16:creationId xmlns:a16="http://schemas.microsoft.com/office/drawing/2014/main" id="{0273316F-BF61-4ECB-92BC-B436C641AE87}"/>
              </a:ext>
            </a:extLst>
          </p:cNvPr>
          <p:cNvSpPr txBox="1"/>
          <p:nvPr/>
        </p:nvSpPr>
        <p:spPr>
          <a:xfrm>
            <a:off x="130589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3" name="TextBox 52">
            <a:extLst>
              <a:ext uri="{FF2B5EF4-FFF2-40B4-BE49-F238E27FC236}">
                <a16:creationId xmlns:a16="http://schemas.microsoft.com/office/drawing/2014/main" id="{C398346B-6379-4FE6-8D35-B22D2C204C60}"/>
              </a:ext>
            </a:extLst>
          </p:cNvPr>
          <p:cNvSpPr txBox="1"/>
          <p:nvPr/>
        </p:nvSpPr>
        <p:spPr>
          <a:xfrm>
            <a:off x="134982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54" name="TextBox 53">
            <a:extLst>
              <a:ext uri="{FF2B5EF4-FFF2-40B4-BE49-F238E27FC236}">
                <a16:creationId xmlns:a16="http://schemas.microsoft.com/office/drawing/2014/main" id="{61FD9AC4-A821-4C02-A2B0-9B0C124FD38B}"/>
              </a:ext>
            </a:extLst>
          </p:cNvPr>
          <p:cNvSpPr txBox="1"/>
          <p:nvPr/>
        </p:nvSpPr>
        <p:spPr>
          <a:xfrm>
            <a:off x="1858826" y="6281715"/>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(the) money</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01FDF8A7-13C4-4EDB-8458-850B90356D28}"/>
              </a:ext>
            </a:extLst>
          </p:cNvPr>
          <p:cNvSpPr txBox="1"/>
          <p:nvPr/>
        </p:nvSpPr>
        <p:spPr>
          <a:xfrm>
            <a:off x="4345147" y="6310332"/>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person</a:t>
            </a:r>
          </a:p>
        </p:txBody>
      </p:sp>
      <p:sp>
        <p:nvSpPr>
          <p:cNvPr id="56" name="TextBox 55">
            <a:extLst>
              <a:ext uri="{FF2B5EF4-FFF2-40B4-BE49-F238E27FC236}">
                <a16:creationId xmlns:a16="http://schemas.microsoft.com/office/drawing/2014/main" id="{1759C833-0C6D-48EC-B259-4591D680362A}"/>
              </a:ext>
            </a:extLst>
          </p:cNvPr>
          <p:cNvSpPr txBox="1"/>
          <p:nvPr/>
        </p:nvSpPr>
        <p:spPr>
          <a:xfrm>
            <a:off x="7054823" y="6352780"/>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traffic</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Google Shape;167;p2">
            <a:extLst>
              <a:ext uri="{FF2B5EF4-FFF2-40B4-BE49-F238E27FC236}">
                <a16:creationId xmlns:a16="http://schemas.microsoft.com/office/drawing/2014/main" id="{F01CF1BC-CA50-9547-3BD4-BB7B1E6BEA9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4" name="TextBox 3">
            <a:hlinkClick r:id="" action="ppaction://noaction">
              <a:snd r:embed="rId7" name="T3_W6F_7.1.wav"/>
            </a:hlinkClick>
            <a:extLst>
              <a:ext uri="{FF2B5EF4-FFF2-40B4-BE49-F238E27FC236}">
                <a16:creationId xmlns:a16="http://schemas.microsoft.com/office/drawing/2014/main" id="{42BF1D8F-967A-41EE-AC0B-B4407EE85327}"/>
              </a:ext>
            </a:extLst>
          </p:cNvPr>
          <p:cNvSpPr txBox="1"/>
          <p:nvPr/>
        </p:nvSpPr>
        <p:spPr>
          <a:xfrm>
            <a:off x="692911" y="499301"/>
            <a:ext cx="851388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a:t>
            </a: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inglés</a:t>
            </a:r>
            <a:r>
              <a:rPr lang="en-GB" sz="2400" b="1" dirty="0">
                <a:solidFill>
                  <a:srgbClr val="002060"/>
                </a:solidFill>
                <a:latin typeface="Century Gothic" panose="020B0502020202020204" pitchFamily="34" charset="0"/>
              </a:rPr>
              <a:t> 📝: </a:t>
            </a:r>
            <a:r>
              <a:rPr lang="en-GB" sz="2400" dirty="0">
                <a:solidFill>
                  <a:srgbClr val="002060"/>
                </a:solidFill>
                <a:latin typeface="Century Gothic" panose="020B0502020202020204" pitchFamily="34" charset="0"/>
              </a:rPr>
              <a:t>Can you get at least 15 points?</a:t>
            </a:r>
          </a:p>
        </p:txBody>
      </p:sp>
      <p:sp>
        <p:nvSpPr>
          <p:cNvPr id="10" name="TextBox 9">
            <a:extLst>
              <a:ext uri="{FF2B5EF4-FFF2-40B4-BE49-F238E27FC236}">
                <a16:creationId xmlns:a16="http://schemas.microsoft.com/office/drawing/2014/main" id="{553535A8-7B3E-171A-70AA-D0D80985CEF6}"/>
              </a:ext>
            </a:extLst>
          </p:cNvPr>
          <p:cNvSpPr txBox="1"/>
          <p:nvPr/>
        </p:nvSpPr>
        <p:spPr>
          <a:xfrm>
            <a:off x="1965742" y="5317932"/>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many (</a:t>
            </a:r>
            <a:r>
              <a:rPr lang="en-GB" sz="2400" noProof="0" dirty="0" err="1">
                <a:solidFill>
                  <a:srgbClr val="002060"/>
                </a:solidFill>
                <a:latin typeface="Century Gothic" panose="020B0502020202020204" pitchFamily="34" charset="0"/>
              </a:rPr>
              <a:t>fpl</a:t>
            </a:r>
            <a:r>
              <a:rPr lang="en-GB" sz="2400" noProof="0" dirty="0">
                <a:solidFill>
                  <a:srgbClr val="002060"/>
                </a:solidFill>
                <a:latin typeface="Century Gothic" panose="020B0502020202020204" pitchFamily="34" charset="0"/>
              </a:rPr>
              <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DEC10021-49B9-C821-6B2B-75601B5A9CED}"/>
              </a:ext>
            </a:extLst>
          </p:cNvPr>
          <p:cNvSpPr txBox="1"/>
          <p:nvPr/>
        </p:nvSpPr>
        <p:spPr>
          <a:xfrm>
            <a:off x="4422733" y="5317932"/>
            <a:ext cx="2730951" cy="461665"/>
          </a:xfrm>
          <a:prstGeom prst="rect">
            <a:avLst/>
          </a:prstGeom>
          <a:noFill/>
        </p:spPr>
        <p:txBody>
          <a:bodyPr wrap="square" rtlCol="0">
            <a:spAutoFit/>
          </a:bodyPr>
          <a:lstStyle/>
          <a:p>
            <a:pPr lvl="0">
              <a:defRPr/>
            </a:pPr>
            <a:r>
              <a:rPr lang="en-GB" sz="2400" dirty="0">
                <a:solidFill>
                  <a:srgbClr val="002060"/>
                </a:solidFill>
                <a:latin typeface="Century Gothic" panose="020B0502020202020204" pitchFamily="34" charset="0"/>
              </a:rPr>
              <a:t>many (</a:t>
            </a:r>
            <a:r>
              <a:rPr lang="en-GB" sz="2400" dirty="0" err="1">
                <a:solidFill>
                  <a:srgbClr val="002060"/>
                </a:solidFill>
                <a:latin typeface="Century Gothic" panose="020B0502020202020204" pitchFamily="34" charset="0"/>
              </a:rPr>
              <a:t>mpl</a:t>
            </a:r>
            <a:r>
              <a:rPr lang="en-GB" sz="2400" dirty="0">
                <a:solidFill>
                  <a:srgbClr val="002060"/>
                </a:solidFill>
                <a:latin typeface="Century Gothic" panose="020B0502020202020204" pitchFamily="34" charset="0"/>
              </a:rPr>
              <a:t>)</a:t>
            </a:r>
          </a:p>
        </p:txBody>
      </p:sp>
      <p:sp>
        <p:nvSpPr>
          <p:cNvPr id="12" name="TextBox 11">
            <a:extLst>
              <a:ext uri="{FF2B5EF4-FFF2-40B4-BE49-F238E27FC236}">
                <a16:creationId xmlns:a16="http://schemas.microsoft.com/office/drawing/2014/main" id="{CD22E3F6-FE1A-8E28-0B52-2A89F4EC2AA9}"/>
              </a:ext>
            </a:extLst>
          </p:cNvPr>
          <p:cNvSpPr txBox="1"/>
          <p:nvPr/>
        </p:nvSpPr>
        <p:spPr>
          <a:xfrm>
            <a:off x="7054824" y="5280213"/>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(the) people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542671D2-E15F-0FE3-751C-B9E73CD16813}"/>
              </a:ext>
            </a:extLst>
          </p:cNvPr>
          <p:cNvSpPr txBox="1"/>
          <p:nvPr/>
        </p:nvSpPr>
        <p:spPr>
          <a:xfrm>
            <a:off x="1912949" y="4292606"/>
            <a:ext cx="24321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You do, make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DAF21A41-A54E-BA20-90CA-1A7597FFCE94}"/>
              </a:ext>
            </a:extLst>
          </p:cNvPr>
          <p:cNvSpPr txBox="1"/>
          <p:nvPr/>
        </p:nvSpPr>
        <p:spPr>
          <a:xfrm>
            <a:off x="4352820" y="4325532"/>
            <a:ext cx="29943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weather, time</a:t>
            </a:r>
          </a:p>
        </p:txBody>
      </p:sp>
      <p:sp>
        <p:nvSpPr>
          <p:cNvPr id="33" name="TextBox 32">
            <a:extLst>
              <a:ext uri="{FF2B5EF4-FFF2-40B4-BE49-F238E27FC236}">
                <a16:creationId xmlns:a16="http://schemas.microsoft.com/office/drawing/2014/main" id="{E03E0CAC-0BC7-2639-6C71-E0C09D5FC52D}"/>
              </a:ext>
            </a:extLst>
          </p:cNvPr>
          <p:cNvSpPr txBox="1"/>
          <p:nvPr/>
        </p:nvSpPr>
        <p:spPr>
          <a:xfrm>
            <a:off x="7193581" y="4367980"/>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bad</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D9A95158-84AD-8B34-31F9-E748B931BFAC}"/>
              </a:ext>
            </a:extLst>
          </p:cNvPr>
          <p:cNvSpPr txBox="1"/>
          <p:nvPr/>
        </p:nvSpPr>
        <p:spPr>
          <a:xfrm>
            <a:off x="2007358" y="3482683"/>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I do, make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TextBox 34">
            <a:extLst>
              <a:ext uri="{FF2B5EF4-FFF2-40B4-BE49-F238E27FC236}">
                <a16:creationId xmlns:a16="http://schemas.microsoft.com/office/drawing/2014/main" id="{9D97B10B-DD29-F5E7-1EAE-B5B597BE8E87}"/>
              </a:ext>
            </a:extLst>
          </p:cNvPr>
          <p:cNvSpPr txBox="1"/>
          <p:nvPr/>
        </p:nvSpPr>
        <p:spPr>
          <a:xfrm>
            <a:off x="4428953" y="3383550"/>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good</a:t>
            </a:r>
          </a:p>
        </p:txBody>
      </p:sp>
      <p:sp>
        <p:nvSpPr>
          <p:cNvPr id="36" name="TextBox 35">
            <a:extLst>
              <a:ext uri="{FF2B5EF4-FFF2-40B4-BE49-F238E27FC236}">
                <a16:creationId xmlns:a16="http://schemas.microsoft.com/office/drawing/2014/main" id="{B503F7AB-065A-CA21-6F0B-0E86BA7F052D}"/>
              </a:ext>
            </a:extLst>
          </p:cNvPr>
          <p:cNvSpPr txBox="1"/>
          <p:nvPr/>
        </p:nvSpPr>
        <p:spPr>
          <a:xfrm>
            <a:off x="7054825" y="3407842"/>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(the) basketball</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TextBox 36">
            <a:extLst>
              <a:ext uri="{FF2B5EF4-FFF2-40B4-BE49-F238E27FC236}">
                <a16:creationId xmlns:a16="http://schemas.microsoft.com/office/drawing/2014/main" id="{24CD9C8E-7F33-DF74-4E1F-B186EC4E52EE}"/>
              </a:ext>
            </a:extLst>
          </p:cNvPr>
          <p:cNvSpPr txBox="1"/>
          <p:nvPr/>
        </p:nvSpPr>
        <p:spPr>
          <a:xfrm>
            <a:off x="1891428" y="2451988"/>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(the) dress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8" name="TextBox 37">
            <a:extLst>
              <a:ext uri="{FF2B5EF4-FFF2-40B4-BE49-F238E27FC236}">
                <a16:creationId xmlns:a16="http://schemas.microsoft.com/office/drawing/2014/main" id="{5A0561D6-FC19-D76B-CA54-0FA8FA014943}"/>
              </a:ext>
            </a:extLst>
          </p:cNvPr>
          <p:cNvSpPr txBox="1"/>
          <p:nvPr/>
        </p:nvSpPr>
        <p:spPr>
          <a:xfrm>
            <a:off x="4352820" y="2428869"/>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room</a:t>
            </a:r>
          </a:p>
        </p:txBody>
      </p:sp>
      <p:sp>
        <p:nvSpPr>
          <p:cNvPr id="39" name="TextBox 38">
            <a:extLst>
              <a:ext uri="{FF2B5EF4-FFF2-40B4-BE49-F238E27FC236}">
                <a16:creationId xmlns:a16="http://schemas.microsoft.com/office/drawing/2014/main" id="{936742D5-6873-5F17-D36C-D015D9DFAC63}"/>
              </a:ext>
            </a:extLst>
          </p:cNvPr>
          <p:cNvSpPr txBox="1"/>
          <p:nvPr/>
        </p:nvSpPr>
        <p:spPr>
          <a:xfrm>
            <a:off x="7222520" y="2432144"/>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What?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0" name="TextBox 39">
            <a:extLst>
              <a:ext uri="{FF2B5EF4-FFF2-40B4-BE49-F238E27FC236}">
                <a16:creationId xmlns:a16="http://schemas.microsoft.com/office/drawing/2014/main" id="{D06605AA-23F0-BA75-B85A-6DC6AC170724}"/>
              </a:ext>
            </a:extLst>
          </p:cNvPr>
          <p:cNvSpPr txBox="1"/>
          <p:nvPr/>
        </p:nvSpPr>
        <p:spPr>
          <a:xfrm>
            <a:off x="1912015" y="1494784"/>
            <a:ext cx="26293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noProof="0" dirty="0">
                <a:solidFill>
                  <a:srgbClr val="002060"/>
                </a:solidFill>
                <a:latin typeface="Century Gothic" panose="020B0502020202020204" pitchFamily="34" charset="0"/>
              </a:rPr>
              <a:t>(the) </a:t>
            </a:r>
            <a:r>
              <a:rPr lang="en-GB" sz="2400" noProof="0" dirty="0">
                <a:solidFill>
                  <a:srgbClr val="002060"/>
                </a:solidFill>
                <a:latin typeface="Century Gothic" panose="020B0502020202020204" pitchFamily="34" charset="0"/>
              </a:rPr>
              <a:t>school bag</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1" name="TextBox 40">
            <a:extLst>
              <a:ext uri="{FF2B5EF4-FFF2-40B4-BE49-F238E27FC236}">
                <a16:creationId xmlns:a16="http://schemas.microsoft.com/office/drawing/2014/main" id="{57524F9B-5BAE-E456-4D45-FAD5C12C0EEA}"/>
              </a:ext>
            </a:extLst>
          </p:cNvPr>
          <p:cNvSpPr txBox="1"/>
          <p:nvPr/>
        </p:nvSpPr>
        <p:spPr>
          <a:xfrm>
            <a:off x="4491569" y="1523615"/>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Where?</a:t>
            </a:r>
          </a:p>
        </p:txBody>
      </p:sp>
      <p:sp>
        <p:nvSpPr>
          <p:cNvPr id="42" name="TextBox 41">
            <a:extLst>
              <a:ext uri="{FF2B5EF4-FFF2-40B4-BE49-F238E27FC236}">
                <a16:creationId xmlns:a16="http://schemas.microsoft.com/office/drawing/2014/main" id="{A3FE1B3A-5429-28DB-7241-E0932D5C9B4A}"/>
              </a:ext>
            </a:extLst>
          </p:cNvPr>
          <p:cNvSpPr txBox="1"/>
          <p:nvPr/>
        </p:nvSpPr>
        <p:spPr>
          <a:xfrm>
            <a:off x="7054825" y="1511481"/>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(the) bed</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14989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10" grpId="0"/>
      <p:bldP spid="11" grpId="0"/>
      <p:bldP spid="12" grpId="0"/>
      <p:bldP spid="20" grpId="0"/>
      <p:bldP spid="28" grpId="0"/>
      <p:bldP spid="33" grpId="0"/>
      <p:bldP spid="34" grpId="0"/>
      <p:bldP spid="35" grpId="0"/>
      <p:bldP spid="36" grpId="0"/>
      <p:bldP spid="37" grpId="0"/>
      <p:bldP spid="38" grpId="0"/>
      <p:bldP spid="39" grpId="0"/>
      <p:bldP spid="40" grpId="0"/>
      <p:bldP spid="41" grpId="0"/>
      <p:bldP spid="4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 name="Table 4">
            <a:extLst>
              <a:ext uri="{FF2B5EF4-FFF2-40B4-BE49-F238E27FC236}">
                <a16:creationId xmlns:a16="http://schemas.microsoft.com/office/drawing/2014/main" id="{01CDDC8D-F56F-46FB-A324-83F96C7BFAE3}"/>
              </a:ext>
            </a:extLst>
          </p:cNvPr>
          <p:cNvGraphicFramePr>
            <a:graphicFrameLocks noGrp="1"/>
          </p:cNvGraphicFramePr>
          <p:nvPr>
            <p:extLst>
              <p:ext uri="{D42A27DB-BD31-4B8C-83A1-F6EECF244321}">
                <p14:modId xmlns:p14="http://schemas.microsoft.com/office/powerpoint/2010/main" val="549855394"/>
              </p:ext>
            </p:extLst>
          </p:nvPr>
        </p:nvGraphicFramePr>
        <p:xfrm>
          <a:off x="577178" y="958828"/>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755419">
                  <a:extLst>
                    <a:ext uri="{9D8B030D-6E8A-4147-A177-3AD203B41FA5}">
                      <a16:colId xmlns:a16="http://schemas.microsoft.com/office/drawing/2014/main" val="274413866"/>
                    </a:ext>
                  </a:extLst>
                </a:gridCol>
                <a:gridCol w="2745086">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(the) room</a:t>
                      </a:r>
                    </a:p>
                  </a:txBody>
                  <a:tcPr/>
                </a:tc>
                <a:tc>
                  <a:txBody>
                    <a:bodyPr/>
                    <a:lstStyle/>
                    <a:p>
                      <a:r>
                        <a:rPr lang="en-GB" sz="2800" b="1" dirty="0">
                          <a:solidFill>
                            <a:srgbClr val="00B0F0"/>
                          </a:solidFill>
                          <a:latin typeface="Century Gothic" panose="020B0502020202020204" pitchFamily="34" charset="0"/>
                        </a:rPr>
                        <a:t>What?</a:t>
                      </a:r>
                      <a:endParaRPr lang="en-GB" sz="24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(the) dress</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600" b="1" dirty="0">
                          <a:solidFill>
                            <a:srgbClr val="00B0F0"/>
                          </a:solidFill>
                          <a:latin typeface="Century Gothic" panose="020B0502020202020204" pitchFamily="34" charset="0"/>
                        </a:rPr>
                        <a:t>(the) bed</a:t>
                      </a:r>
                    </a:p>
                  </a:txBody>
                  <a:tcPr/>
                </a:tc>
                <a:tc>
                  <a:txBody>
                    <a:bodyPr/>
                    <a:lstStyle/>
                    <a:p>
                      <a:r>
                        <a:rPr lang="en-GB" sz="1600" b="1" dirty="0">
                          <a:solidFill>
                            <a:srgbClr val="00B0F0"/>
                          </a:solidFill>
                          <a:latin typeface="Century Gothic" panose="020B0502020202020204" pitchFamily="34" charset="0"/>
                        </a:rPr>
                        <a:t>(the) </a:t>
                      </a:r>
                      <a:r>
                        <a:rPr lang="en-GB" sz="2400" b="1" dirty="0">
                          <a:solidFill>
                            <a:srgbClr val="00B0F0"/>
                          </a:solidFill>
                          <a:latin typeface="Century Gothic" panose="020B0502020202020204" pitchFamily="34" charset="0"/>
                        </a:rPr>
                        <a:t>(school) bag</a:t>
                      </a:r>
                      <a:endParaRPr lang="en-GB" sz="2600" b="1" dirty="0">
                        <a:solidFill>
                          <a:srgbClr val="00B0F0"/>
                        </a:solidFill>
                        <a:latin typeface="Century Gothic" panose="020B0502020202020204" pitchFamily="34" charset="0"/>
                      </a:endParaRPr>
                    </a:p>
                  </a:txBody>
                  <a:tcPr/>
                </a:tc>
                <a:tc>
                  <a:txBody>
                    <a:bodyPr/>
                    <a:lstStyle/>
                    <a:p>
                      <a:r>
                        <a:rPr lang="en-GB" sz="2600" b="1" dirty="0">
                          <a:solidFill>
                            <a:srgbClr val="00B0F0"/>
                          </a:solidFill>
                          <a:latin typeface="Century Gothic" panose="020B0502020202020204" pitchFamily="34" charset="0"/>
                        </a:rPr>
                        <a:t>Where?</a:t>
                      </a: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good</a:t>
                      </a:r>
                    </a:p>
                  </a:txBody>
                  <a:tcPr/>
                </a:tc>
                <a:tc>
                  <a:txBody>
                    <a:bodyPr/>
                    <a:lstStyle/>
                    <a:p>
                      <a:r>
                        <a:rPr lang="en-GB" sz="2000" b="1" dirty="0">
                          <a:solidFill>
                            <a:srgbClr val="92D050"/>
                          </a:solidFill>
                          <a:latin typeface="Century Gothic" panose="020B0502020202020204" pitchFamily="34" charset="0"/>
                        </a:rPr>
                        <a:t>(the) </a:t>
                      </a:r>
                      <a:r>
                        <a:rPr lang="en-GB" sz="2800" b="1" dirty="0">
                          <a:solidFill>
                            <a:srgbClr val="92D050"/>
                          </a:solidFill>
                          <a:latin typeface="Century Gothic" panose="020B0502020202020204" pitchFamily="34" charset="0"/>
                        </a:rPr>
                        <a:t>basketball</a:t>
                      </a:r>
                    </a:p>
                  </a:txBody>
                  <a:tcPr/>
                </a:tc>
                <a:tc>
                  <a:txBody>
                    <a:bodyPr/>
                    <a:lstStyle/>
                    <a:p>
                      <a:r>
                        <a:rPr lang="en-GB" sz="2800" b="1" dirty="0">
                          <a:solidFill>
                            <a:srgbClr val="92D050"/>
                          </a:solidFill>
                          <a:latin typeface="Century Gothic" panose="020B0502020202020204" pitchFamily="34" charset="0"/>
                        </a:rPr>
                        <a:t>you do, make</a:t>
                      </a:r>
                      <a:endParaRPr lang="en-GB" sz="40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I do, make</a:t>
                      </a:r>
                      <a:endParaRPr lang="en-GB" sz="3200" b="1" dirty="0">
                        <a:solidFill>
                          <a:srgbClr val="92D050"/>
                        </a:solidFill>
                        <a:latin typeface="Century Gothic" panose="020B0502020202020204" pitchFamily="34" charset="0"/>
                      </a:endParaRPr>
                    </a:p>
                  </a:txBody>
                  <a:tcPr/>
                </a:tc>
                <a:tc>
                  <a:txBody>
                    <a:bodyPr/>
                    <a:lstStyle/>
                    <a:p>
                      <a:r>
                        <a:rPr lang="en-GB" sz="1600" b="1" dirty="0">
                          <a:solidFill>
                            <a:srgbClr val="92D050"/>
                          </a:solidFill>
                          <a:latin typeface="Century Gothic" panose="020B0502020202020204" pitchFamily="34" charset="0"/>
                        </a:rPr>
                        <a:t>(the) </a:t>
                      </a:r>
                      <a:r>
                        <a:rPr lang="en-GB" sz="2400" b="1" dirty="0">
                          <a:solidFill>
                            <a:srgbClr val="92D050"/>
                          </a:solidFill>
                          <a:latin typeface="Century Gothic" panose="020B0502020202020204" pitchFamily="34" charset="0"/>
                        </a:rPr>
                        <a:t>weather, time</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bad</a:t>
                      </a: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800" b="1" dirty="0">
                          <a:solidFill>
                            <a:srgbClr val="FF3399"/>
                          </a:solidFill>
                          <a:latin typeface="Century Gothic" panose="020B0502020202020204" pitchFamily="34" charset="0"/>
                        </a:rPr>
                        <a:t>many (f, pl.)</a:t>
                      </a:r>
                    </a:p>
                  </a:txBody>
                  <a:tcPr/>
                </a:tc>
                <a:tc>
                  <a:txBody>
                    <a:bodyPr/>
                    <a:lstStyle/>
                    <a:p>
                      <a:r>
                        <a:rPr lang="en-GB" sz="2800" b="1" dirty="0">
                          <a:solidFill>
                            <a:srgbClr val="FF3399"/>
                          </a:solidFill>
                          <a:latin typeface="Century Gothic" panose="020B0502020202020204" pitchFamily="34" charset="0"/>
                        </a:rPr>
                        <a:t>many (m, pl.)</a:t>
                      </a:r>
                    </a:p>
                  </a:txBody>
                  <a:tcPr/>
                </a:tc>
                <a:tc>
                  <a:txBody>
                    <a:bodyPr/>
                    <a:lstStyle/>
                    <a:p>
                      <a:r>
                        <a:rPr lang="en-GB" sz="2800" b="1" dirty="0">
                          <a:solidFill>
                            <a:srgbClr val="FF3399"/>
                          </a:solidFill>
                          <a:latin typeface="Century Gothic" panose="020B0502020202020204" pitchFamily="34" charset="0"/>
                        </a:rPr>
                        <a:t>(the) person</a:t>
                      </a: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(the) traffic</a:t>
                      </a:r>
                    </a:p>
                  </a:txBody>
                  <a:tcPr/>
                </a:tc>
                <a:tc>
                  <a:txBody>
                    <a:bodyPr/>
                    <a:lstStyle/>
                    <a:p>
                      <a:r>
                        <a:rPr lang="en-GB" sz="2800" b="1" dirty="0">
                          <a:solidFill>
                            <a:srgbClr val="FF3399"/>
                          </a:solidFill>
                          <a:latin typeface="Century Gothic" panose="020B0502020202020204" pitchFamily="34" charset="0"/>
                        </a:rPr>
                        <a:t>(the) people</a:t>
                      </a:r>
                    </a:p>
                  </a:txBody>
                  <a:tcPr/>
                </a:tc>
                <a:tc>
                  <a:txBody>
                    <a:bodyPr/>
                    <a:lstStyle/>
                    <a:p>
                      <a:r>
                        <a:rPr lang="en-GB" sz="2800" b="1" dirty="0">
                          <a:solidFill>
                            <a:srgbClr val="FF3399"/>
                          </a:solidFill>
                          <a:latin typeface="Century Gothic" panose="020B0502020202020204" pitchFamily="34" charset="0"/>
                        </a:rPr>
                        <a:t>(the) money</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5b:</a:t>
            </a:r>
            <a:endParaRPr lang="en-GB" sz="2800" dirty="0">
              <a:latin typeface="Century Gothic" panose="020B0502020202020204" pitchFamily="34" charset="0"/>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hlinkClick r:id="" action="ppaction://noaction">
              <a:snd r:embed="rId22" name="T3_W6F_7.2.wav"/>
            </a:hlinkClick>
            <a:extLst>
              <a:ext uri="{FF2B5EF4-FFF2-40B4-BE49-F238E27FC236}">
                <a16:creationId xmlns:a16="http://schemas.microsoft.com/office/drawing/2014/main" id="{902C8F7A-60E1-47BA-A5D2-269092E24632}"/>
              </a:ext>
            </a:extLst>
          </p:cNvPr>
          <p:cNvSpPr txBox="1"/>
          <p:nvPr/>
        </p:nvSpPr>
        <p:spPr>
          <a:xfrm>
            <a:off x="2348314" y="457031"/>
            <a:ext cx="83020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en español 📝: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pic>
        <p:nvPicPr>
          <p:cNvPr id="48" name="Picture 47">
            <a:extLst>
              <a:ext uri="{FF2B5EF4-FFF2-40B4-BE49-F238E27FC236}">
                <a16:creationId xmlns:a16="http://schemas.microsoft.com/office/drawing/2014/main" id="{B070BFBF-C0D7-4544-B1A5-738A7F62B055}"/>
              </a:ext>
            </a:extLst>
          </p:cNvPr>
          <p:cNvPicPr>
            <a:picLocks noChangeAspect="1"/>
          </p:cNvPicPr>
          <p:nvPr/>
        </p:nvPicPr>
        <p:blipFill>
          <a:blip r:embed="rId23"/>
          <a:stretch>
            <a:fillRect/>
          </a:stretch>
        </p:blipFill>
        <p:spPr>
          <a:xfrm>
            <a:off x="787209" y="2950162"/>
            <a:ext cx="1186070" cy="1080360"/>
          </a:xfrm>
          <a:prstGeom prst="rect">
            <a:avLst/>
          </a:prstGeom>
        </p:spPr>
      </p:pic>
      <p:pic>
        <p:nvPicPr>
          <p:cNvPr id="49" name="Picture 48" descr="Icon&#10;&#10;Description automatically generated">
            <a:extLst>
              <a:ext uri="{FF2B5EF4-FFF2-40B4-BE49-F238E27FC236}">
                <a16:creationId xmlns:a16="http://schemas.microsoft.com/office/drawing/2014/main" id="{F74B2C4A-DB35-4CF3-8412-5DDCCFF8BBF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50" name="Picture 49">
            <a:extLst>
              <a:ext uri="{FF2B5EF4-FFF2-40B4-BE49-F238E27FC236}">
                <a16:creationId xmlns:a16="http://schemas.microsoft.com/office/drawing/2014/main" id="{072254BB-0884-4DE0-ADA9-8C28176A8EC0}"/>
              </a:ext>
            </a:extLst>
          </p:cNvPr>
          <p:cNvPicPr>
            <a:picLocks noChangeAspect="1"/>
          </p:cNvPicPr>
          <p:nvPr/>
        </p:nvPicPr>
        <p:blipFill>
          <a:blip r:embed="rId25"/>
          <a:stretch>
            <a:fillRect/>
          </a:stretch>
        </p:blipFill>
        <p:spPr>
          <a:xfrm>
            <a:off x="787209" y="4957676"/>
            <a:ext cx="1162417" cy="1101237"/>
          </a:xfrm>
          <a:prstGeom prst="rect">
            <a:avLst/>
          </a:prstGeom>
        </p:spPr>
      </p:pic>
      <p:sp>
        <p:nvSpPr>
          <p:cNvPr id="51" name="TextBox 50">
            <a:extLst>
              <a:ext uri="{FF2B5EF4-FFF2-40B4-BE49-F238E27FC236}">
                <a16:creationId xmlns:a16="http://schemas.microsoft.com/office/drawing/2014/main" id="{C72AFC3F-87B7-4CFA-AF9C-CC37A1E3D5D8}"/>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2" name="TextBox 51">
            <a:extLst>
              <a:ext uri="{FF2B5EF4-FFF2-40B4-BE49-F238E27FC236}">
                <a16:creationId xmlns:a16="http://schemas.microsoft.com/office/drawing/2014/main" id="{9CFF09B9-EC1C-4D38-9E71-C91F0A476174}"/>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3" name="TextBox 52">
            <a:extLst>
              <a:ext uri="{FF2B5EF4-FFF2-40B4-BE49-F238E27FC236}">
                <a16:creationId xmlns:a16="http://schemas.microsoft.com/office/drawing/2014/main" id="{4E2138AF-81EB-4AB1-BB44-9EB8ABC23A77}"/>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54" name="TextBox 53">
            <a:extLst>
              <a:ext uri="{FF2B5EF4-FFF2-40B4-BE49-F238E27FC236}">
                <a16:creationId xmlns:a16="http://schemas.microsoft.com/office/drawing/2014/main" id="{13D71F2A-16AF-4A07-9E21-E2C0CC74C153}"/>
              </a:ext>
            </a:extLst>
          </p:cNvPr>
          <p:cNvSpPr txBox="1"/>
          <p:nvPr/>
        </p:nvSpPr>
        <p:spPr>
          <a:xfrm>
            <a:off x="2348314" y="6223832"/>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tráfico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8E7E88DD-FBC5-468A-AD40-981AD2499DFB}"/>
              </a:ext>
            </a:extLst>
          </p:cNvPr>
          <p:cNvSpPr txBox="1"/>
          <p:nvPr/>
        </p:nvSpPr>
        <p:spPr>
          <a:xfrm>
            <a:off x="4571318" y="6220709"/>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gente</a:t>
            </a:r>
          </a:p>
        </p:txBody>
      </p:sp>
      <p:sp>
        <p:nvSpPr>
          <p:cNvPr id="56" name="TextBox 55">
            <a:extLst>
              <a:ext uri="{FF2B5EF4-FFF2-40B4-BE49-F238E27FC236}">
                <a16:creationId xmlns:a16="http://schemas.microsoft.com/office/drawing/2014/main" id="{79D09302-A4AF-421C-ABA6-0D37DEF7A1B8}"/>
              </a:ext>
            </a:extLst>
          </p:cNvPr>
          <p:cNvSpPr txBox="1"/>
          <p:nvPr/>
        </p:nvSpPr>
        <p:spPr>
          <a:xfrm>
            <a:off x="7432428" y="6223831"/>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dinero</a:t>
            </a:r>
          </a:p>
        </p:txBody>
      </p:sp>
      <p:sp>
        <p:nvSpPr>
          <p:cNvPr id="3" name="Google Shape;167;p2">
            <a:extLst>
              <a:ext uri="{FF2B5EF4-FFF2-40B4-BE49-F238E27FC236}">
                <a16:creationId xmlns:a16="http://schemas.microsoft.com/office/drawing/2014/main" id="{67684A09-8A3B-0130-C892-8A6E92FD6D87}"/>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4" name="TextBox 3">
            <a:extLst>
              <a:ext uri="{FF2B5EF4-FFF2-40B4-BE49-F238E27FC236}">
                <a16:creationId xmlns:a16="http://schemas.microsoft.com/office/drawing/2014/main" id="{6D7AD28A-08EB-EE45-F17D-8881862C87AA}"/>
              </a:ext>
            </a:extLst>
          </p:cNvPr>
          <p:cNvSpPr txBox="1"/>
          <p:nvPr/>
        </p:nvSpPr>
        <p:spPr>
          <a:xfrm>
            <a:off x="2260712" y="5176082"/>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muchas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B644C7A1-45B5-A1E1-89A9-28C0C0E787A6}"/>
              </a:ext>
            </a:extLst>
          </p:cNvPr>
          <p:cNvSpPr txBox="1"/>
          <p:nvPr/>
        </p:nvSpPr>
        <p:spPr>
          <a:xfrm>
            <a:off x="4598016" y="5172959"/>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muchos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CA723759-F379-AAE7-9F32-D791375346A4}"/>
              </a:ext>
            </a:extLst>
          </p:cNvPr>
          <p:cNvSpPr txBox="1"/>
          <p:nvPr/>
        </p:nvSpPr>
        <p:spPr>
          <a:xfrm>
            <a:off x="7344826" y="5176081"/>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persona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978B6B04-BF40-7807-F3FA-F689C078D402}"/>
              </a:ext>
            </a:extLst>
          </p:cNvPr>
          <p:cNvSpPr txBox="1"/>
          <p:nvPr/>
        </p:nvSpPr>
        <p:spPr>
          <a:xfrm>
            <a:off x="2348314" y="4280091"/>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hago</a:t>
            </a:r>
          </a:p>
        </p:txBody>
      </p:sp>
      <p:sp>
        <p:nvSpPr>
          <p:cNvPr id="26" name="TextBox 25">
            <a:extLst>
              <a:ext uri="{FF2B5EF4-FFF2-40B4-BE49-F238E27FC236}">
                <a16:creationId xmlns:a16="http://schemas.microsoft.com/office/drawing/2014/main" id="{7C88977E-8504-C5F2-F7B3-4038E9F14E67}"/>
              </a:ext>
            </a:extLst>
          </p:cNvPr>
          <p:cNvSpPr txBox="1"/>
          <p:nvPr/>
        </p:nvSpPr>
        <p:spPr>
          <a:xfrm>
            <a:off x="4571318" y="4276968"/>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tiempo</a:t>
            </a:r>
          </a:p>
        </p:txBody>
      </p:sp>
      <p:sp>
        <p:nvSpPr>
          <p:cNvPr id="27" name="TextBox 26">
            <a:extLst>
              <a:ext uri="{FF2B5EF4-FFF2-40B4-BE49-F238E27FC236}">
                <a16:creationId xmlns:a16="http://schemas.microsoft.com/office/drawing/2014/main" id="{B0B20876-24BB-42FB-B1AE-6D7D6752A707}"/>
              </a:ext>
            </a:extLst>
          </p:cNvPr>
          <p:cNvSpPr txBox="1"/>
          <p:nvPr/>
        </p:nvSpPr>
        <p:spPr>
          <a:xfrm>
            <a:off x="7432428" y="4280090"/>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malo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B69EAF54-D8E7-50CE-C087-DE6BCB1E1424}"/>
              </a:ext>
            </a:extLst>
          </p:cNvPr>
          <p:cNvSpPr txBox="1"/>
          <p:nvPr/>
        </p:nvSpPr>
        <p:spPr>
          <a:xfrm>
            <a:off x="2244712" y="3362204"/>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bueno</a:t>
            </a:r>
          </a:p>
        </p:txBody>
      </p:sp>
      <p:sp>
        <p:nvSpPr>
          <p:cNvPr id="29" name="TextBox 28">
            <a:extLst>
              <a:ext uri="{FF2B5EF4-FFF2-40B4-BE49-F238E27FC236}">
                <a16:creationId xmlns:a16="http://schemas.microsoft.com/office/drawing/2014/main" id="{249EAB0B-E963-C12E-921E-E33029810D7E}"/>
              </a:ext>
            </a:extLst>
          </p:cNvPr>
          <p:cNvSpPr txBox="1"/>
          <p:nvPr/>
        </p:nvSpPr>
        <p:spPr>
          <a:xfrm>
            <a:off x="4578966" y="3305418"/>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baloncesto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30E454FA-2F61-19C0-890B-77104CA1C83A}"/>
              </a:ext>
            </a:extLst>
          </p:cNvPr>
          <p:cNvSpPr txBox="1"/>
          <p:nvPr/>
        </p:nvSpPr>
        <p:spPr>
          <a:xfrm>
            <a:off x="7361636" y="3357539"/>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haces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TextBox 36">
            <a:extLst>
              <a:ext uri="{FF2B5EF4-FFF2-40B4-BE49-F238E27FC236}">
                <a16:creationId xmlns:a16="http://schemas.microsoft.com/office/drawing/2014/main" id="{AA4CBD90-1DCA-78C8-CD1D-1E59C9D1E678}"/>
              </a:ext>
            </a:extLst>
          </p:cNvPr>
          <p:cNvSpPr txBox="1"/>
          <p:nvPr/>
        </p:nvSpPr>
        <p:spPr>
          <a:xfrm>
            <a:off x="2364173" y="2356896"/>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cama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8" name="TextBox 37">
            <a:extLst>
              <a:ext uri="{FF2B5EF4-FFF2-40B4-BE49-F238E27FC236}">
                <a16:creationId xmlns:a16="http://schemas.microsoft.com/office/drawing/2014/main" id="{8B40F497-B4DD-B0AB-FD20-B7D5496D4E90}"/>
              </a:ext>
            </a:extLst>
          </p:cNvPr>
          <p:cNvSpPr txBox="1"/>
          <p:nvPr/>
        </p:nvSpPr>
        <p:spPr>
          <a:xfrm>
            <a:off x="4587177" y="2353773"/>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mochila</a:t>
            </a:r>
          </a:p>
        </p:txBody>
      </p:sp>
      <p:sp>
        <p:nvSpPr>
          <p:cNvPr id="39" name="TextBox 38">
            <a:extLst>
              <a:ext uri="{FF2B5EF4-FFF2-40B4-BE49-F238E27FC236}">
                <a16:creationId xmlns:a16="http://schemas.microsoft.com/office/drawing/2014/main" id="{508E7474-ED46-56A4-7B73-B450AE2561FC}"/>
              </a:ext>
            </a:extLst>
          </p:cNvPr>
          <p:cNvSpPr txBox="1"/>
          <p:nvPr/>
        </p:nvSpPr>
        <p:spPr>
          <a:xfrm>
            <a:off x="7448287" y="2356895"/>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Dónde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0" name="TextBox 39">
            <a:extLst>
              <a:ext uri="{FF2B5EF4-FFF2-40B4-BE49-F238E27FC236}">
                <a16:creationId xmlns:a16="http://schemas.microsoft.com/office/drawing/2014/main" id="{E426B80E-1B02-291F-DD5B-EBAE0D648FC6}"/>
              </a:ext>
            </a:extLst>
          </p:cNvPr>
          <p:cNvSpPr txBox="1"/>
          <p:nvPr/>
        </p:nvSpPr>
        <p:spPr>
          <a:xfrm>
            <a:off x="2257521" y="1461546"/>
            <a:ext cx="23106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habitación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1" name="TextBox 40">
            <a:extLst>
              <a:ext uri="{FF2B5EF4-FFF2-40B4-BE49-F238E27FC236}">
                <a16:creationId xmlns:a16="http://schemas.microsoft.com/office/drawing/2014/main" id="{94E6A690-4F5F-DE20-8B7E-6196B8E0CA69}"/>
              </a:ext>
            </a:extLst>
          </p:cNvPr>
          <p:cNvSpPr txBox="1"/>
          <p:nvPr/>
        </p:nvSpPr>
        <p:spPr>
          <a:xfrm>
            <a:off x="4613875" y="1458423"/>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¿Qué?</a:t>
            </a:r>
          </a:p>
        </p:txBody>
      </p:sp>
      <p:sp>
        <p:nvSpPr>
          <p:cNvPr id="42" name="TextBox 41">
            <a:extLst>
              <a:ext uri="{FF2B5EF4-FFF2-40B4-BE49-F238E27FC236}">
                <a16:creationId xmlns:a16="http://schemas.microsoft.com/office/drawing/2014/main" id="{CEA05612-E1AF-DE5F-9E39-604625E53245}"/>
              </a:ext>
            </a:extLst>
          </p:cNvPr>
          <p:cNvSpPr txBox="1"/>
          <p:nvPr/>
        </p:nvSpPr>
        <p:spPr>
          <a:xfrm>
            <a:off x="7344825" y="1458422"/>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vestido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34755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6F_7.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3_W6F_7.4.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3_W6F_7.5.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3_W6F_7.6.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T3_W6F_7.7.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T3_W6F_7.8.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T3_W6F_7.9.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T3_W6F_7.10.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T3_W6F_7.11.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T3_W6F_7.12.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T3_W6F_7.13.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T3_W6F_7.14.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T3_W6F_7.15.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T3_W6F_7.16.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T3_W6F_7.17.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T3_W6F_7.18.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T3_W6F_7.19.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T3_W6F_7.2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4" grpId="0"/>
      <p:bldP spid="5" grpId="0"/>
      <p:bldP spid="23" grpId="0"/>
      <p:bldP spid="24" grpId="0"/>
      <p:bldP spid="26" grpId="0"/>
      <p:bldP spid="27" grpId="0"/>
      <p:bldP spid="28" grpId="0"/>
      <p:bldP spid="29" grpId="0"/>
      <p:bldP spid="30" grpId="0"/>
      <p:bldP spid="37" grpId="0"/>
      <p:bldP spid="38" grpId="0"/>
      <p:bldP spid="39" grpId="0"/>
      <p:bldP spid="40" grpId="0"/>
      <p:bldP spid="41" grpId="0"/>
      <p:bldP spid="4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963A7152-F457-4ACF-9F8B-E2F39C17D719}"/>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chemeClr val="bg1">
                    <a:lumMod val="95000"/>
                  </a:schemeClr>
                </a:solidFill>
                <a:latin typeface="Segoe Print" panose="02000600000000000000" pitchFamily="2" charset="0"/>
                <a:cs typeface="Arial" panose="020B0604020202020204" pitchFamily="34" charset="0"/>
                <a:sym typeface="Arial"/>
              </a:rPr>
              <a:t>¡</a:t>
            </a:r>
            <a:r>
              <a:rPr lang="en-GB" sz="8000" b="1" dirty="0" err="1">
                <a:solidFill>
                  <a:schemeClr val="bg1">
                    <a:lumMod val="95000"/>
                  </a:schemeClr>
                </a:solidFill>
                <a:latin typeface="Segoe Print" panose="02000600000000000000" pitchFamily="2" charset="0"/>
                <a:cs typeface="Arial" panose="020B0604020202020204" pitchFamily="34" charset="0"/>
                <a:sym typeface="Arial"/>
              </a:rPr>
              <a:t>adiós</a:t>
            </a:r>
            <a:r>
              <a:rPr lang="en-GB" sz="8000" b="1" dirty="0">
                <a:solidFill>
                  <a:schemeClr val="bg1">
                    <a:lumMod val="95000"/>
                  </a:schemeClr>
                </a:solidFill>
                <a:latin typeface="Segoe Print" panose="02000600000000000000" pitchFamily="2" charset="0"/>
                <a:cs typeface="Arial" panose="020B0604020202020204" pitchFamily="34" charset="0"/>
                <a:sym typeface="Arial"/>
              </a:rPr>
              <a:t>!</a:t>
            </a:r>
            <a:endParaRPr lang="en-GB" dirty="0">
              <a:solidFill>
                <a:schemeClr val="bg1">
                  <a:lumMod val="95000"/>
                </a:schemeClr>
              </a:solidFill>
            </a:endParaRPr>
          </a:p>
        </p:txBody>
      </p:sp>
      <p:sp>
        <p:nvSpPr>
          <p:cNvPr id="7" name="Google Shape;421;p21">
            <a:extLst>
              <a:ext uri="{FF2B5EF4-FFF2-40B4-BE49-F238E27FC236}">
                <a16:creationId xmlns:a16="http://schemas.microsoft.com/office/drawing/2014/main" id="{C56FA95A-3C48-4E74-BF3B-4E41A382A86D}"/>
              </a:ext>
            </a:extLst>
          </p:cNvPr>
          <p:cNvSpPr/>
          <p:nvPr/>
        </p:nvSpPr>
        <p:spPr>
          <a:xfrm>
            <a:off x="6215144" y="5128536"/>
            <a:ext cx="595511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00B050"/>
                </a:solidFill>
                <a:latin typeface="Modern Love" panose="04090805081005020601" pitchFamily="82" charset="0"/>
                <a:ea typeface="Arial"/>
                <a:cs typeface="Aharoni" panose="02010803020104030203" pitchFamily="2" charset="-79"/>
                <a:sym typeface="Arial"/>
              </a:rPr>
              <a:t>verde</a:t>
            </a:r>
            <a:endParaRPr dirty="0">
              <a:solidFill>
                <a:srgbClr val="00B050"/>
              </a:solidFill>
              <a:latin typeface="Modern Love" panose="04090805081005020601" pitchFamily="82" charset="0"/>
              <a:cs typeface="Aharoni" panose="02010803020104030203" pitchFamily="2" charset="-79"/>
            </a:endParaRPr>
          </a:p>
        </p:txBody>
      </p:sp>
    </p:spTree>
    <p:extLst>
      <p:ext uri="{BB962C8B-B14F-4D97-AF65-F5344CB8AC3E}">
        <p14:creationId xmlns:p14="http://schemas.microsoft.com/office/powerpoint/2010/main" val="16813007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1787892987"/>
              </p:ext>
            </p:extLst>
          </p:nvPr>
        </p:nvGraphicFramePr>
        <p:xfrm>
          <a:off x="312451" y="1420602"/>
          <a:ext cx="9683902" cy="4818702"/>
        </p:xfrm>
        <a:graphic>
          <a:graphicData uri="http://schemas.openxmlformats.org/drawingml/2006/table">
            <a:tbl>
              <a:tblPr firstRow="1" bandRow="1">
                <a:tableStyleId>{5940675A-B579-460E-94D1-54222C63F5DA}</a:tableStyleId>
              </a:tblPr>
              <a:tblGrid>
                <a:gridCol w="1516349">
                  <a:extLst>
                    <a:ext uri="{9D8B030D-6E8A-4147-A177-3AD203B41FA5}">
                      <a16:colId xmlns:a16="http://schemas.microsoft.com/office/drawing/2014/main" val="1203737284"/>
                    </a:ext>
                  </a:extLst>
                </a:gridCol>
                <a:gridCol w="2385060">
                  <a:extLst>
                    <a:ext uri="{9D8B030D-6E8A-4147-A177-3AD203B41FA5}">
                      <a16:colId xmlns:a16="http://schemas.microsoft.com/office/drawing/2014/main" val="1810222861"/>
                    </a:ext>
                  </a:extLst>
                </a:gridCol>
                <a:gridCol w="2606040">
                  <a:extLst>
                    <a:ext uri="{9D8B030D-6E8A-4147-A177-3AD203B41FA5}">
                      <a16:colId xmlns:a16="http://schemas.microsoft.com/office/drawing/2014/main" val="274413866"/>
                    </a:ext>
                  </a:extLst>
                </a:gridCol>
                <a:gridCol w="3176453">
                  <a:extLst>
                    <a:ext uri="{9D8B030D-6E8A-4147-A177-3AD203B41FA5}">
                      <a16:colId xmlns:a16="http://schemas.microsoft.com/office/drawing/2014/main" val="2706468897"/>
                    </a:ext>
                  </a:extLst>
                </a:gridCol>
              </a:tblGrid>
              <a:tr h="803117">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la mochila</a:t>
                      </a:r>
                    </a:p>
                  </a:txBody>
                  <a:tcPr/>
                </a:tc>
                <a:tc>
                  <a:txBody>
                    <a:bodyPr/>
                    <a:lstStyle/>
                    <a:p>
                      <a:r>
                        <a:rPr lang="en-GB" sz="2800" b="0" dirty="0">
                          <a:solidFill>
                            <a:srgbClr val="002060"/>
                          </a:solidFill>
                          <a:latin typeface="Century Gothic" panose="020B0502020202020204" pitchFamily="34" charset="0"/>
                        </a:rPr>
                        <a:t>¿</a:t>
                      </a:r>
                      <a:r>
                        <a:rPr lang="en-GB" sz="2800" b="0" dirty="0" err="1">
                          <a:solidFill>
                            <a:srgbClr val="002060"/>
                          </a:solidFill>
                          <a:latin typeface="Century Gothic" panose="020B0502020202020204" pitchFamily="34" charset="0"/>
                        </a:rPr>
                        <a:t>Dónde</a:t>
                      </a:r>
                      <a:r>
                        <a:rPr lang="en-GB" sz="2800" b="0" dirty="0">
                          <a:solidFill>
                            <a:srgbClr val="002060"/>
                          </a:solidFill>
                          <a:latin typeface="Century Gothic" panose="020B0502020202020204" pitchFamily="34" charset="0"/>
                        </a:rPr>
                        <a:t>?</a:t>
                      </a:r>
                      <a:endParaRPr lang="en-GB" sz="24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la </a:t>
                      </a:r>
                      <a:r>
                        <a:rPr lang="en-GB" sz="2800" b="0" dirty="0" err="1">
                          <a:solidFill>
                            <a:srgbClr val="002060"/>
                          </a:solidFill>
                          <a:latin typeface="Century Gothic" panose="020B0502020202020204" pitchFamily="34" charset="0"/>
                        </a:rPr>
                        <a:t>cama</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317540302"/>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600" b="0" dirty="0" err="1">
                          <a:solidFill>
                            <a:srgbClr val="002060"/>
                          </a:solidFill>
                          <a:latin typeface="Century Gothic" panose="020B0502020202020204" pitchFamily="34" charset="0"/>
                        </a:rPr>
                        <a:t>el</a:t>
                      </a:r>
                      <a:r>
                        <a:rPr lang="en-GB" sz="2600" b="0" dirty="0">
                          <a:solidFill>
                            <a:srgbClr val="002060"/>
                          </a:solidFill>
                          <a:latin typeface="Century Gothic" panose="020B0502020202020204" pitchFamily="34" charset="0"/>
                        </a:rPr>
                        <a:t> </a:t>
                      </a:r>
                      <a:r>
                        <a:rPr lang="en-GB" sz="2600" b="0" dirty="0" err="1">
                          <a:solidFill>
                            <a:srgbClr val="002060"/>
                          </a:solidFill>
                          <a:latin typeface="Century Gothic" panose="020B0502020202020204" pitchFamily="34" charset="0"/>
                        </a:rPr>
                        <a:t>vesitdo</a:t>
                      </a:r>
                      <a:endParaRPr lang="en-GB" sz="2600" b="0" dirty="0">
                        <a:solidFill>
                          <a:srgbClr val="002060"/>
                        </a:solidFill>
                        <a:latin typeface="Century Gothic" panose="020B0502020202020204" pitchFamily="34" charset="0"/>
                      </a:endParaRPr>
                    </a:p>
                  </a:txBody>
                  <a:tcPr/>
                </a:tc>
                <a:tc>
                  <a:txBody>
                    <a:bodyPr/>
                    <a:lstStyle/>
                    <a:p>
                      <a:r>
                        <a:rPr lang="en-GB" sz="2600" b="0" dirty="0">
                          <a:solidFill>
                            <a:srgbClr val="002060"/>
                          </a:solidFill>
                          <a:latin typeface="Century Gothic" panose="020B0502020202020204" pitchFamily="34" charset="0"/>
                        </a:rPr>
                        <a:t>la </a:t>
                      </a:r>
                      <a:r>
                        <a:rPr lang="en-GB" sz="2600" b="0" dirty="0" err="1">
                          <a:solidFill>
                            <a:srgbClr val="002060"/>
                          </a:solidFill>
                          <a:latin typeface="Century Gothic" panose="020B0502020202020204" pitchFamily="34" charset="0"/>
                        </a:rPr>
                        <a:t>habitación</a:t>
                      </a:r>
                      <a:endParaRPr lang="en-GB" sz="2600" b="0" dirty="0">
                        <a:solidFill>
                          <a:srgbClr val="002060"/>
                        </a:solidFill>
                        <a:latin typeface="Century Gothic" panose="020B0502020202020204" pitchFamily="34" charset="0"/>
                      </a:endParaRPr>
                    </a:p>
                  </a:txBody>
                  <a:tcPr/>
                </a:tc>
                <a:tc>
                  <a:txBody>
                    <a:bodyPr/>
                    <a:lstStyle/>
                    <a:p>
                      <a:r>
                        <a:rPr lang="en-GB" sz="2600" b="0" dirty="0">
                          <a:solidFill>
                            <a:srgbClr val="002060"/>
                          </a:solidFill>
                          <a:latin typeface="Century Gothic" panose="020B0502020202020204" pitchFamily="34" charset="0"/>
                        </a:rPr>
                        <a:t>¿Qué?</a:t>
                      </a:r>
                    </a:p>
                  </a:txBody>
                  <a:tcPr/>
                </a:tc>
                <a:extLst>
                  <a:ext uri="{0D108BD9-81ED-4DB2-BD59-A6C34878D82A}">
                    <a16:rowId xmlns:a16="http://schemas.microsoft.com/office/drawing/2014/main" val="1256656619"/>
                  </a:ext>
                </a:extLst>
              </a:tr>
              <a:tr h="803117">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hago</a:t>
                      </a:r>
                    </a:p>
                  </a:txBody>
                  <a:tcPr/>
                </a:tc>
                <a:tc>
                  <a:txBody>
                    <a:bodyPr/>
                    <a:lstStyle/>
                    <a:p>
                      <a:r>
                        <a:rPr lang="en-GB" sz="2800" b="0" dirty="0">
                          <a:solidFill>
                            <a:srgbClr val="002060"/>
                          </a:solidFill>
                          <a:latin typeface="Century Gothic" panose="020B0502020202020204" pitchFamily="34" charset="0"/>
                        </a:rPr>
                        <a:t>bueno</a:t>
                      </a:r>
                    </a:p>
                  </a:txBody>
                  <a:tcPr/>
                </a:tc>
                <a:tc>
                  <a:txBody>
                    <a:bodyPr/>
                    <a:lstStyle/>
                    <a:p>
                      <a:r>
                        <a:rPr lang="en-GB" sz="3200" b="0" dirty="0" err="1">
                          <a:solidFill>
                            <a:srgbClr val="002060"/>
                          </a:solidFill>
                          <a:latin typeface="Century Gothic" panose="020B0502020202020204" pitchFamily="34" charset="0"/>
                        </a:rPr>
                        <a:t>el</a:t>
                      </a:r>
                      <a:r>
                        <a:rPr lang="en-GB" sz="3200" b="0" dirty="0">
                          <a:solidFill>
                            <a:srgbClr val="002060"/>
                          </a:solidFill>
                          <a:latin typeface="Century Gothic" panose="020B0502020202020204" pitchFamily="34" charset="0"/>
                        </a:rPr>
                        <a:t> </a:t>
                      </a:r>
                      <a:r>
                        <a:rPr lang="en-GB" sz="3200" b="0" dirty="0" err="1">
                          <a:solidFill>
                            <a:srgbClr val="002060"/>
                          </a:solidFill>
                          <a:latin typeface="Century Gothic" panose="020B0502020202020204" pitchFamily="34" charset="0"/>
                        </a:rPr>
                        <a:t>baloncesto</a:t>
                      </a:r>
                      <a:endParaRPr lang="en-GB" sz="4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haces</a:t>
                      </a:r>
                      <a:endParaRPr lang="en-GB" sz="3200" b="0" dirty="0">
                        <a:solidFill>
                          <a:srgbClr val="002060"/>
                        </a:solidFill>
                        <a:latin typeface="Century Gothic" panose="020B0502020202020204" pitchFamily="34" charset="0"/>
                      </a:endParaRPr>
                    </a:p>
                  </a:txBody>
                  <a:tcPr/>
                </a:tc>
                <a:tc>
                  <a:txBody>
                    <a:bodyPr/>
                    <a:lstStyle/>
                    <a:p>
                      <a:r>
                        <a:rPr lang="en-GB" sz="3200" b="0" dirty="0" err="1">
                          <a:solidFill>
                            <a:srgbClr val="002060"/>
                          </a:solidFill>
                          <a:latin typeface="Century Gothic" panose="020B0502020202020204" pitchFamily="34" charset="0"/>
                        </a:rPr>
                        <a:t>el</a:t>
                      </a:r>
                      <a:r>
                        <a:rPr lang="en-GB" sz="3200" b="0" dirty="0">
                          <a:solidFill>
                            <a:srgbClr val="002060"/>
                          </a:solidFill>
                          <a:latin typeface="Century Gothic" panose="020B0502020202020204" pitchFamily="34" charset="0"/>
                        </a:rPr>
                        <a:t> tiempo </a:t>
                      </a:r>
                    </a:p>
                  </a:txBody>
                  <a:tcPr/>
                </a:tc>
                <a:tc>
                  <a:txBody>
                    <a:bodyPr/>
                    <a:lstStyle/>
                    <a:p>
                      <a:r>
                        <a:rPr lang="en-GB" sz="2800" b="0" dirty="0" err="1">
                          <a:solidFill>
                            <a:srgbClr val="002060"/>
                          </a:solidFill>
                          <a:latin typeface="Century Gothic" panose="020B0502020202020204" pitchFamily="34" charset="0"/>
                        </a:rPr>
                        <a:t>malo</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03117">
                <a:tc rowSpan="2">
                  <a:txBody>
                    <a:bodyPr/>
                    <a:lstStyle/>
                    <a:p>
                      <a:endParaRPr lang="en-GB" b="0" dirty="0">
                        <a:solidFill>
                          <a:srgbClr val="002060"/>
                        </a:solidFill>
                      </a:endParaRPr>
                    </a:p>
                  </a:txBody>
                  <a:tcPr/>
                </a:tc>
                <a:tc>
                  <a:txBody>
                    <a:bodyPr/>
                    <a:lstStyle/>
                    <a:p>
                      <a:r>
                        <a:rPr lang="en-GB" sz="2800" b="0" dirty="0" err="1">
                          <a:solidFill>
                            <a:srgbClr val="002060"/>
                          </a:solidFill>
                          <a:latin typeface="Century Gothic" panose="020B0502020202020204" pitchFamily="34" charset="0"/>
                        </a:rPr>
                        <a:t>muchas</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muchos</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la gente</a:t>
                      </a:r>
                    </a:p>
                  </a:txBody>
                  <a:tcPr/>
                </a:tc>
                <a:extLst>
                  <a:ext uri="{0D108BD9-81ED-4DB2-BD59-A6C34878D82A}">
                    <a16:rowId xmlns:a16="http://schemas.microsoft.com/office/drawing/2014/main" val="104769296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el</a:t>
                      </a:r>
                      <a:r>
                        <a:rPr lang="en-GB" sz="2800" b="0" dirty="0">
                          <a:solidFill>
                            <a:srgbClr val="002060"/>
                          </a:solidFill>
                          <a:latin typeface="Century Gothic" panose="020B0502020202020204" pitchFamily="34" charset="0"/>
                        </a:rPr>
                        <a:t> dinero</a:t>
                      </a:r>
                    </a:p>
                  </a:txBody>
                  <a:tcPr/>
                </a:tc>
                <a:tc>
                  <a:txBody>
                    <a:bodyPr/>
                    <a:lstStyle/>
                    <a:p>
                      <a:r>
                        <a:rPr lang="en-GB" sz="2800" b="0" dirty="0">
                          <a:solidFill>
                            <a:srgbClr val="002060"/>
                          </a:solidFill>
                          <a:latin typeface="Century Gothic" panose="020B0502020202020204" pitchFamily="34" charset="0"/>
                        </a:rPr>
                        <a:t>la persona</a:t>
                      </a:r>
                    </a:p>
                  </a:txBody>
                  <a:tcPr/>
                </a:tc>
                <a:tc>
                  <a:txBody>
                    <a:bodyPr/>
                    <a:lstStyle/>
                    <a:p>
                      <a:r>
                        <a:rPr lang="en-GB" sz="2800" b="0" dirty="0" err="1">
                          <a:solidFill>
                            <a:srgbClr val="002060"/>
                          </a:solidFill>
                          <a:latin typeface="Century Gothic" panose="020B0502020202020204" pitchFamily="34" charset="0"/>
                        </a:rPr>
                        <a:t>el</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tráfico</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4650300"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Handout: Follow up extra 1</a:t>
            </a:r>
            <a:endParaRPr lang="en-GB" sz="2800" dirty="0">
              <a:latin typeface="Century Gothic" panose="020B0502020202020204" pitchFamily="34" charset="0"/>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401408" y="3154644"/>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374" y="1673556"/>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460649" y="4770006"/>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8E74BF02-0DE5-4017-9FA7-FF275A8EEC21}"/>
              </a:ext>
            </a:extLst>
          </p:cNvPr>
          <p:cNvSpPr txBox="1"/>
          <p:nvPr/>
        </p:nvSpPr>
        <p:spPr>
          <a:xfrm>
            <a:off x="1233109" y="5702962"/>
            <a:ext cx="6094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195395" y="4058815"/>
            <a:ext cx="6094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297713" y="1974203"/>
            <a:ext cx="6094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 name="Google Shape;167;p2">
            <a:extLst>
              <a:ext uri="{FF2B5EF4-FFF2-40B4-BE49-F238E27FC236}">
                <a16:creationId xmlns:a16="http://schemas.microsoft.com/office/drawing/2014/main" id="{F474D035-3EE7-DA84-9B87-62DB6FA8DA3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8" name="TextBox 7">
            <a:extLst>
              <a:ext uri="{FF2B5EF4-FFF2-40B4-BE49-F238E27FC236}">
                <a16:creationId xmlns:a16="http://schemas.microsoft.com/office/drawing/2014/main" id="{1EDCFE31-56A2-CCC8-7697-3D77F9A88849}"/>
              </a:ext>
            </a:extLst>
          </p:cNvPr>
          <p:cNvSpPr txBox="1"/>
          <p:nvPr/>
        </p:nvSpPr>
        <p:spPr>
          <a:xfrm>
            <a:off x="796429" y="850928"/>
            <a:ext cx="851388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inglés 📝: </a:t>
            </a:r>
            <a:r>
              <a:rPr lang="en-GB" sz="2400" dirty="0">
                <a:solidFill>
                  <a:srgbClr val="002060"/>
                </a:solidFill>
                <a:latin typeface="Century Gothic" panose="020B0502020202020204" pitchFamily="34" charset="0"/>
              </a:rPr>
              <a:t>Can you get at least 15 points?</a:t>
            </a:r>
          </a:p>
        </p:txBody>
      </p:sp>
    </p:spTree>
    <p:extLst>
      <p:ext uri="{BB962C8B-B14F-4D97-AF65-F5344CB8AC3E}">
        <p14:creationId xmlns:p14="http://schemas.microsoft.com/office/powerpoint/2010/main" val="5961628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4650300"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Handout: Follow up 5b</a:t>
            </a:r>
            <a:endParaRPr lang="en-GB" sz="2800" dirty="0">
              <a:latin typeface="Century Gothic" panose="020B0502020202020204" pitchFamily="34" charset="0"/>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 name="Google Shape;167;p2">
            <a:extLst>
              <a:ext uri="{FF2B5EF4-FFF2-40B4-BE49-F238E27FC236}">
                <a16:creationId xmlns:a16="http://schemas.microsoft.com/office/drawing/2014/main" id="{F474D035-3EE7-DA84-9B87-62DB6FA8DA3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8" name="TextBox 7">
            <a:extLst>
              <a:ext uri="{FF2B5EF4-FFF2-40B4-BE49-F238E27FC236}">
                <a16:creationId xmlns:a16="http://schemas.microsoft.com/office/drawing/2014/main" id="{1EDCFE31-56A2-CCC8-7697-3D77F9A88849}"/>
              </a:ext>
            </a:extLst>
          </p:cNvPr>
          <p:cNvSpPr txBox="1"/>
          <p:nvPr/>
        </p:nvSpPr>
        <p:spPr>
          <a:xfrm>
            <a:off x="693528" y="519610"/>
            <a:ext cx="851388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español 📝: </a:t>
            </a:r>
            <a:r>
              <a:rPr lang="en-GB" sz="2400" dirty="0">
                <a:solidFill>
                  <a:srgbClr val="002060"/>
                </a:solidFill>
                <a:latin typeface="Century Gothic" panose="020B0502020202020204" pitchFamily="34" charset="0"/>
              </a:rPr>
              <a:t>Can you get at least 15 points?</a:t>
            </a:r>
          </a:p>
        </p:txBody>
      </p:sp>
      <p:graphicFrame>
        <p:nvGraphicFramePr>
          <p:cNvPr id="45" name="Table 4">
            <a:extLst>
              <a:ext uri="{FF2B5EF4-FFF2-40B4-BE49-F238E27FC236}">
                <a16:creationId xmlns:a16="http://schemas.microsoft.com/office/drawing/2014/main" id="{DBAA5069-D9FD-4548-9998-FF2B178F4FD9}"/>
              </a:ext>
            </a:extLst>
          </p:cNvPr>
          <p:cNvGraphicFramePr>
            <a:graphicFrameLocks noGrp="1"/>
          </p:cNvGraphicFramePr>
          <p:nvPr>
            <p:extLst>
              <p:ext uri="{D42A27DB-BD31-4B8C-83A1-F6EECF244321}">
                <p14:modId xmlns:p14="http://schemas.microsoft.com/office/powerpoint/2010/main" val="2834230641"/>
              </p:ext>
            </p:extLst>
          </p:nvPr>
        </p:nvGraphicFramePr>
        <p:xfrm>
          <a:off x="577178" y="958828"/>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755419">
                  <a:extLst>
                    <a:ext uri="{9D8B030D-6E8A-4147-A177-3AD203B41FA5}">
                      <a16:colId xmlns:a16="http://schemas.microsoft.com/office/drawing/2014/main" val="274413866"/>
                    </a:ext>
                  </a:extLst>
                </a:gridCol>
                <a:gridCol w="2745086">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(the) room</a:t>
                      </a:r>
                    </a:p>
                  </a:txBody>
                  <a:tcPr/>
                </a:tc>
                <a:tc>
                  <a:txBody>
                    <a:bodyPr/>
                    <a:lstStyle/>
                    <a:p>
                      <a:r>
                        <a:rPr lang="en-GB" sz="2400" b="0" dirty="0">
                          <a:solidFill>
                            <a:srgbClr val="002060"/>
                          </a:solidFill>
                          <a:latin typeface="Century Gothic" panose="020B0502020202020204" pitchFamily="34" charset="0"/>
                        </a:rPr>
                        <a:t>What?</a:t>
                      </a:r>
                    </a:p>
                  </a:txBody>
                  <a:tcPr/>
                </a:tc>
                <a:tc>
                  <a:txBody>
                    <a:bodyPr/>
                    <a:lstStyle/>
                    <a:p>
                      <a:r>
                        <a:rPr lang="en-GB" sz="2400" b="0" dirty="0">
                          <a:solidFill>
                            <a:srgbClr val="002060"/>
                          </a:solidFill>
                          <a:latin typeface="Century Gothic" panose="020B0502020202020204" pitchFamily="34" charset="0"/>
                        </a:rPr>
                        <a:t>(the) dress</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(the) bed</a:t>
                      </a:r>
                    </a:p>
                  </a:txBody>
                  <a:tcPr/>
                </a:tc>
                <a:tc>
                  <a:txBody>
                    <a:bodyPr/>
                    <a:lstStyle/>
                    <a:p>
                      <a:r>
                        <a:rPr lang="en-GB" sz="2400" b="0" dirty="0">
                          <a:solidFill>
                            <a:srgbClr val="002060"/>
                          </a:solidFill>
                          <a:latin typeface="Century Gothic" panose="020B0502020202020204" pitchFamily="34" charset="0"/>
                        </a:rPr>
                        <a:t>(the) (school) bag</a:t>
                      </a:r>
                    </a:p>
                  </a:txBody>
                  <a:tcPr/>
                </a:tc>
                <a:tc>
                  <a:txBody>
                    <a:bodyPr/>
                    <a:lstStyle/>
                    <a:p>
                      <a:r>
                        <a:rPr lang="en-GB" sz="2400" b="0" dirty="0">
                          <a:solidFill>
                            <a:srgbClr val="002060"/>
                          </a:solidFill>
                          <a:latin typeface="Century Gothic" panose="020B0502020202020204" pitchFamily="34" charset="0"/>
                        </a:rPr>
                        <a:t>Where?</a:t>
                      </a: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good</a:t>
                      </a:r>
                    </a:p>
                  </a:txBody>
                  <a:tcPr/>
                </a:tc>
                <a:tc>
                  <a:txBody>
                    <a:bodyPr/>
                    <a:lstStyle/>
                    <a:p>
                      <a:r>
                        <a:rPr lang="en-GB" sz="2400" b="0" dirty="0">
                          <a:solidFill>
                            <a:srgbClr val="002060"/>
                          </a:solidFill>
                          <a:latin typeface="Century Gothic" panose="020B0502020202020204" pitchFamily="34" charset="0"/>
                        </a:rPr>
                        <a:t>(the) basketball</a:t>
                      </a:r>
                    </a:p>
                  </a:txBody>
                  <a:tcPr/>
                </a:tc>
                <a:tc>
                  <a:txBody>
                    <a:bodyPr/>
                    <a:lstStyle/>
                    <a:p>
                      <a:r>
                        <a:rPr lang="en-GB" sz="2400" b="0" dirty="0">
                          <a:solidFill>
                            <a:srgbClr val="002060"/>
                          </a:solidFill>
                          <a:latin typeface="Century Gothic" panose="020B0502020202020204" pitchFamily="34" charset="0"/>
                        </a:rPr>
                        <a:t>you do, make</a:t>
                      </a: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I do, make</a:t>
                      </a:r>
                    </a:p>
                  </a:txBody>
                  <a:tcPr/>
                </a:tc>
                <a:tc>
                  <a:txBody>
                    <a:bodyPr/>
                    <a:lstStyle/>
                    <a:p>
                      <a:r>
                        <a:rPr lang="en-GB" sz="2400" b="0" dirty="0">
                          <a:solidFill>
                            <a:srgbClr val="002060"/>
                          </a:solidFill>
                          <a:latin typeface="Century Gothic" panose="020B0502020202020204" pitchFamily="34" charset="0"/>
                        </a:rPr>
                        <a:t>(the) weather, time</a:t>
                      </a:r>
                    </a:p>
                  </a:txBody>
                  <a:tcPr/>
                </a:tc>
                <a:tc>
                  <a:txBody>
                    <a:bodyPr/>
                    <a:lstStyle/>
                    <a:p>
                      <a:r>
                        <a:rPr lang="en-GB" sz="2400" b="0" dirty="0">
                          <a:solidFill>
                            <a:srgbClr val="002060"/>
                          </a:solidFill>
                          <a:latin typeface="Century Gothic" panose="020B0502020202020204" pitchFamily="34" charset="0"/>
                        </a:rPr>
                        <a:t>bad</a:t>
                      </a: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400" b="0" dirty="0">
                          <a:solidFill>
                            <a:srgbClr val="002060"/>
                          </a:solidFill>
                          <a:latin typeface="Century Gothic" panose="020B0502020202020204" pitchFamily="34" charset="0"/>
                        </a:rPr>
                        <a:t>many (f, pl.)</a:t>
                      </a:r>
                    </a:p>
                  </a:txBody>
                  <a:tcPr/>
                </a:tc>
                <a:tc>
                  <a:txBody>
                    <a:bodyPr/>
                    <a:lstStyle/>
                    <a:p>
                      <a:r>
                        <a:rPr lang="en-GB" sz="2400" b="0" dirty="0">
                          <a:solidFill>
                            <a:srgbClr val="002060"/>
                          </a:solidFill>
                          <a:latin typeface="Century Gothic" panose="020B0502020202020204" pitchFamily="34" charset="0"/>
                        </a:rPr>
                        <a:t>many (m, pl.)</a:t>
                      </a:r>
                    </a:p>
                  </a:txBody>
                  <a:tcPr/>
                </a:tc>
                <a:tc>
                  <a:txBody>
                    <a:bodyPr/>
                    <a:lstStyle/>
                    <a:p>
                      <a:r>
                        <a:rPr lang="en-GB" sz="2400" b="0" dirty="0">
                          <a:solidFill>
                            <a:srgbClr val="002060"/>
                          </a:solidFill>
                          <a:latin typeface="Century Gothic" panose="020B0502020202020204" pitchFamily="34" charset="0"/>
                        </a:rPr>
                        <a:t>(the) person</a:t>
                      </a: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(the) traffic</a:t>
                      </a:r>
                    </a:p>
                  </a:txBody>
                  <a:tcPr/>
                </a:tc>
                <a:tc>
                  <a:txBody>
                    <a:bodyPr/>
                    <a:lstStyle/>
                    <a:p>
                      <a:r>
                        <a:rPr lang="en-GB" sz="2400" b="0" dirty="0">
                          <a:solidFill>
                            <a:srgbClr val="002060"/>
                          </a:solidFill>
                          <a:latin typeface="Century Gothic" panose="020B0502020202020204" pitchFamily="34" charset="0"/>
                        </a:rPr>
                        <a:t>(the) people</a:t>
                      </a:r>
                    </a:p>
                  </a:txBody>
                  <a:tcPr/>
                </a:tc>
                <a:tc>
                  <a:txBody>
                    <a:bodyPr/>
                    <a:lstStyle/>
                    <a:p>
                      <a:r>
                        <a:rPr lang="en-GB" sz="2400" b="0" dirty="0">
                          <a:solidFill>
                            <a:srgbClr val="002060"/>
                          </a:solidFill>
                          <a:latin typeface="Century Gothic" panose="020B0502020202020204" pitchFamily="34" charset="0"/>
                        </a:rPr>
                        <a:t>(the) money</a:t>
                      </a:r>
                    </a:p>
                  </a:txBody>
                  <a:tcPr/>
                </a:tc>
                <a:extLst>
                  <a:ext uri="{0D108BD9-81ED-4DB2-BD59-A6C34878D82A}">
                    <a16:rowId xmlns:a16="http://schemas.microsoft.com/office/drawing/2014/main" val="3232139915"/>
                  </a:ext>
                </a:extLst>
              </a:tr>
            </a:tbl>
          </a:graphicData>
        </a:graphic>
      </p:graphicFrame>
      <p:pic>
        <p:nvPicPr>
          <p:cNvPr id="46" name="Picture 45">
            <a:extLst>
              <a:ext uri="{FF2B5EF4-FFF2-40B4-BE49-F238E27FC236}">
                <a16:creationId xmlns:a16="http://schemas.microsoft.com/office/drawing/2014/main" id="{66D9C3DF-6EBF-4177-8917-AA3997C97D6D}"/>
              </a:ext>
            </a:extLst>
          </p:cNvPr>
          <p:cNvPicPr>
            <a:picLocks noChangeAspect="1"/>
          </p:cNvPicPr>
          <p:nvPr/>
        </p:nvPicPr>
        <p:blipFill>
          <a:blip r:embed="rId4"/>
          <a:stretch>
            <a:fillRect/>
          </a:stretch>
        </p:blipFill>
        <p:spPr>
          <a:xfrm>
            <a:off x="787209" y="2950162"/>
            <a:ext cx="1186070" cy="1080360"/>
          </a:xfrm>
          <a:prstGeom prst="rect">
            <a:avLst/>
          </a:prstGeom>
        </p:spPr>
      </p:pic>
      <p:pic>
        <p:nvPicPr>
          <p:cNvPr id="47" name="Picture 46" descr="Icon&#10;&#10;Description automatically generated">
            <a:extLst>
              <a:ext uri="{FF2B5EF4-FFF2-40B4-BE49-F238E27FC236}">
                <a16:creationId xmlns:a16="http://schemas.microsoft.com/office/drawing/2014/main" id="{B462235A-EA9F-4C75-8507-5F83077B5D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48" name="Picture 47">
            <a:extLst>
              <a:ext uri="{FF2B5EF4-FFF2-40B4-BE49-F238E27FC236}">
                <a16:creationId xmlns:a16="http://schemas.microsoft.com/office/drawing/2014/main" id="{EAB06102-AAA4-4752-937C-D585766E63C4}"/>
              </a:ext>
            </a:extLst>
          </p:cNvPr>
          <p:cNvPicPr>
            <a:picLocks noChangeAspect="1"/>
          </p:cNvPicPr>
          <p:nvPr/>
        </p:nvPicPr>
        <p:blipFill>
          <a:blip r:embed="rId6"/>
          <a:stretch>
            <a:fillRect/>
          </a:stretch>
        </p:blipFill>
        <p:spPr>
          <a:xfrm>
            <a:off x="787209" y="4957676"/>
            <a:ext cx="1162417" cy="1101237"/>
          </a:xfrm>
          <a:prstGeom prst="rect">
            <a:avLst/>
          </a:prstGeom>
        </p:spPr>
      </p:pic>
      <p:sp>
        <p:nvSpPr>
          <p:cNvPr id="49" name="TextBox 48">
            <a:extLst>
              <a:ext uri="{FF2B5EF4-FFF2-40B4-BE49-F238E27FC236}">
                <a16:creationId xmlns:a16="http://schemas.microsoft.com/office/drawing/2014/main" id="{A54B9057-B176-4ABA-BA43-F71920E5F184}"/>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0" name="TextBox 49">
            <a:extLst>
              <a:ext uri="{FF2B5EF4-FFF2-40B4-BE49-F238E27FC236}">
                <a16:creationId xmlns:a16="http://schemas.microsoft.com/office/drawing/2014/main" id="{14222569-B605-4D98-9C4E-EA7A34C21BD1}"/>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1" name="TextBox 50">
            <a:extLst>
              <a:ext uri="{FF2B5EF4-FFF2-40B4-BE49-F238E27FC236}">
                <a16:creationId xmlns:a16="http://schemas.microsoft.com/office/drawing/2014/main" id="{9896846E-88AC-4E07-A7B1-17C7C88E761D}"/>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Tree>
    <p:extLst>
      <p:ext uri="{BB962C8B-B14F-4D97-AF65-F5344CB8AC3E}">
        <p14:creationId xmlns:p14="http://schemas.microsoft.com/office/powerpoint/2010/main" val="19393202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9CD61-EE3C-03DE-BE69-27B5EEA4A6B0}"/>
              </a:ext>
            </a:extLst>
          </p:cNvPr>
          <p:cNvSpPr>
            <a:spLocks noGrp="1"/>
          </p:cNvSpPr>
          <p:nvPr>
            <p:ph type="title"/>
          </p:nvPr>
        </p:nvSpPr>
        <p:spPr>
          <a:xfrm>
            <a:off x="0" y="24064"/>
            <a:ext cx="2378242" cy="385011"/>
          </a:xfrm>
        </p:spPr>
        <p:txBody>
          <a:bodyPr>
            <a:normAutofit/>
          </a:bodyPr>
          <a:lstStyle/>
          <a:p>
            <a:r>
              <a:rPr lang="en-GB" sz="2000" dirty="0">
                <a:solidFill>
                  <a:schemeClr val="bg1"/>
                </a:solidFill>
              </a:rPr>
              <a:t>Handout: follow up 3</a:t>
            </a:r>
          </a:p>
        </p:txBody>
      </p:sp>
      <p:graphicFrame>
        <p:nvGraphicFramePr>
          <p:cNvPr id="5" name="Table 4">
            <a:extLst>
              <a:ext uri="{FF2B5EF4-FFF2-40B4-BE49-F238E27FC236}">
                <a16:creationId xmlns:a16="http://schemas.microsoft.com/office/drawing/2014/main" id="{03B43A2F-80DE-9699-CBA3-60199FD477B5}"/>
              </a:ext>
            </a:extLst>
          </p:cNvPr>
          <p:cNvGraphicFramePr>
            <a:graphicFrameLocks noGrp="1"/>
          </p:cNvGraphicFramePr>
          <p:nvPr/>
        </p:nvGraphicFramePr>
        <p:xfrm>
          <a:off x="194268" y="178104"/>
          <a:ext cx="3665240" cy="6542120"/>
        </p:xfrm>
        <a:graphic>
          <a:graphicData uri="http://schemas.openxmlformats.org/drawingml/2006/table">
            <a:tbl>
              <a:tblPr firstRow="1" bandRow="1">
                <a:tableStyleId>{5940675A-B579-460E-94D1-54222C63F5DA}</a:tableStyleId>
              </a:tblPr>
              <a:tblGrid>
                <a:gridCol w="1832620">
                  <a:extLst>
                    <a:ext uri="{9D8B030D-6E8A-4147-A177-3AD203B41FA5}">
                      <a16:colId xmlns:a16="http://schemas.microsoft.com/office/drawing/2014/main" val="2993965539"/>
                    </a:ext>
                  </a:extLst>
                </a:gridCol>
                <a:gridCol w="1832620">
                  <a:extLst>
                    <a:ext uri="{9D8B030D-6E8A-4147-A177-3AD203B41FA5}">
                      <a16:colId xmlns:a16="http://schemas.microsoft.com/office/drawing/2014/main" val="3657837849"/>
                    </a:ext>
                  </a:extLst>
                </a:gridCol>
              </a:tblGrid>
              <a:tr h="1308424">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1308424">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r h="1308424">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2"/>
                  </a:ext>
                </a:extLst>
              </a:tr>
              <a:tr h="1308424">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320359293"/>
                  </a:ext>
                </a:extLst>
              </a:tr>
              <a:tr h="1308424">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174766341"/>
                  </a:ext>
                </a:extLst>
              </a:tr>
            </a:tbl>
          </a:graphicData>
        </a:graphic>
      </p:graphicFrame>
      <p:pic>
        <p:nvPicPr>
          <p:cNvPr id="7" name="Picture 2" descr="Free vector graphics of Beach">
            <a:extLst>
              <a:ext uri="{FF2B5EF4-FFF2-40B4-BE49-F238E27FC236}">
                <a16:creationId xmlns:a16="http://schemas.microsoft.com/office/drawing/2014/main" id="{7C57F2BF-2ED2-BEDF-9AB1-B8A322B545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0913" y="1574771"/>
            <a:ext cx="6610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15" name="Picture 2" descr="Free vector graphics of Beach">
            <a:extLst>
              <a:ext uri="{FF2B5EF4-FFF2-40B4-BE49-F238E27FC236}">
                <a16:creationId xmlns:a16="http://schemas.microsoft.com/office/drawing/2014/main" id="{3EEB5668-AE9C-6920-F854-42A3E6F6FE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7677" y="1574771"/>
            <a:ext cx="6610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16" name="Picture 2" descr="Free vector graphics of Beach">
            <a:extLst>
              <a:ext uri="{FF2B5EF4-FFF2-40B4-BE49-F238E27FC236}">
                <a16:creationId xmlns:a16="http://schemas.microsoft.com/office/drawing/2014/main" id="{A3615F35-1573-A9E8-A62F-CF75659ED0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0913" y="2197975"/>
            <a:ext cx="6610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17" name="Picture 2" descr="Free vector graphics of Beach">
            <a:extLst>
              <a:ext uri="{FF2B5EF4-FFF2-40B4-BE49-F238E27FC236}">
                <a16:creationId xmlns:a16="http://schemas.microsoft.com/office/drawing/2014/main" id="{C1C760D3-D622-489D-324F-79F4AEAF6C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7677" y="2197975"/>
            <a:ext cx="6610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18" name="Picture 2" descr="Free vector graphics of Beach">
            <a:extLst>
              <a:ext uri="{FF2B5EF4-FFF2-40B4-BE49-F238E27FC236}">
                <a16:creationId xmlns:a16="http://schemas.microsoft.com/office/drawing/2014/main" id="{4CD82A8F-506C-D656-DBE8-5F48AD38CB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50" y="1570286"/>
            <a:ext cx="1146667" cy="1135397"/>
          </a:xfrm>
          <a:prstGeom prst="roundRect">
            <a:avLst/>
          </a:prstGeom>
          <a:noFill/>
          <a:extLst>
            <a:ext uri="{909E8E84-426E-40DD-AFC4-6F175D3DCCD1}">
              <a14:hiddenFill xmlns:a14="http://schemas.microsoft.com/office/drawing/2010/main">
                <a:solidFill>
                  <a:srgbClr val="FFFFFF"/>
                </a:solidFill>
              </a14:hiddenFill>
            </a:ext>
          </a:extLst>
        </p:spPr>
      </p:pic>
      <p:pic>
        <p:nvPicPr>
          <p:cNvPr id="31" name="Picture 2" descr="Free vector graphics of River">
            <a:extLst>
              <a:ext uri="{FF2B5EF4-FFF2-40B4-BE49-F238E27FC236}">
                <a16:creationId xmlns:a16="http://schemas.microsoft.com/office/drawing/2014/main" id="{3E72471B-1D60-754F-7ED5-65DF1271B9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643" y="4254004"/>
            <a:ext cx="1121809" cy="999766"/>
          </a:xfrm>
          <a:prstGeom prst="roundRect">
            <a:avLst/>
          </a:prstGeom>
          <a:noFill/>
          <a:extLst>
            <a:ext uri="{909E8E84-426E-40DD-AFC4-6F175D3DCCD1}">
              <a14:hiddenFill xmlns:a14="http://schemas.microsoft.com/office/drawing/2010/main">
                <a:solidFill>
                  <a:srgbClr val="FFFFFF"/>
                </a:solidFill>
              </a14:hiddenFill>
            </a:ext>
          </a:extLst>
        </p:spPr>
      </p:pic>
      <p:pic>
        <p:nvPicPr>
          <p:cNvPr id="48" name="Picture 2" descr="Free vector graphics of River">
            <a:extLst>
              <a:ext uri="{FF2B5EF4-FFF2-40B4-BE49-F238E27FC236}">
                <a16:creationId xmlns:a16="http://schemas.microsoft.com/office/drawing/2014/main" id="{1E56FFE5-2E71-2010-5351-F6DD8758C4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1327" y="4188087"/>
            <a:ext cx="7353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49" name="Picture 2" descr="Free vector graphics of River">
            <a:extLst>
              <a:ext uri="{FF2B5EF4-FFF2-40B4-BE49-F238E27FC236}">
                <a16:creationId xmlns:a16="http://schemas.microsoft.com/office/drawing/2014/main" id="{EE05D053-B856-9CA1-153E-CC49CAEDDD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3695" y="4188087"/>
            <a:ext cx="7353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50" name="Picture 2" descr="Free vector graphics of River">
            <a:extLst>
              <a:ext uri="{FF2B5EF4-FFF2-40B4-BE49-F238E27FC236}">
                <a16:creationId xmlns:a16="http://schemas.microsoft.com/office/drawing/2014/main" id="{CCF2078F-2B4C-9EFC-1380-EF73BEA51E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1327" y="4802394"/>
            <a:ext cx="7353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51" name="Picture 2" descr="Free vector graphics of River">
            <a:extLst>
              <a:ext uri="{FF2B5EF4-FFF2-40B4-BE49-F238E27FC236}">
                <a16:creationId xmlns:a16="http://schemas.microsoft.com/office/drawing/2014/main" id="{E79B7471-7145-C5B4-C316-D3956C7EFB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3695" y="4802394"/>
            <a:ext cx="735327" cy="541564"/>
          </a:xfrm>
          <a:prstGeom prst="roundRect">
            <a:avLst/>
          </a:prstGeom>
          <a:noFill/>
          <a:extLst>
            <a:ext uri="{909E8E84-426E-40DD-AFC4-6F175D3DCCD1}">
              <a14:hiddenFill xmlns:a14="http://schemas.microsoft.com/office/drawing/2010/main">
                <a:solidFill>
                  <a:srgbClr val="FFFFFF"/>
                </a:solidFill>
              </a14:hiddenFill>
            </a:ext>
          </a:extLst>
        </p:spPr>
      </p:pic>
      <p:graphicFrame>
        <p:nvGraphicFramePr>
          <p:cNvPr id="56" name="Table 55">
            <a:extLst>
              <a:ext uri="{FF2B5EF4-FFF2-40B4-BE49-F238E27FC236}">
                <a16:creationId xmlns:a16="http://schemas.microsoft.com/office/drawing/2014/main" id="{0A963E16-65BE-0064-CA3E-B6CEE5AB9584}"/>
              </a:ext>
            </a:extLst>
          </p:cNvPr>
          <p:cNvGraphicFramePr>
            <a:graphicFrameLocks noGrp="1"/>
          </p:cNvGraphicFramePr>
          <p:nvPr/>
        </p:nvGraphicFramePr>
        <p:xfrm>
          <a:off x="4249814" y="135115"/>
          <a:ext cx="3665240" cy="6542120"/>
        </p:xfrm>
        <a:graphic>
          <a:graphicData uri="http://schemas.openxmlformats.org/drawingml/2006/table">
            <a:tbl>
              <a:tblPr firstRow="1" bandRow="1">
                <a:tableStyleId>{5940675A-B579-460E-94D1-54222C63F5DA}</a:tableStyleId>
              </a:tblPr>
              <a:tblGrid>
                <a:gridCol w="1832620">
                  <a:extLst>
                    <a:ext uri="{9D8B030D-6E8A-4147-A177-3AD203B41FA5}">
                      <a16:colId xmlns:a16="http://schemas.microsoft.com/office/drawing/2014/main" val="2993965539"/>
                    </a:ext>
                  </a:extLst>
                </a:gridCol>
                <a:gridCol w="1832620">
                  <a:extLst>
                    <a:ext uri="{9D8B030D-6E8A-4147-A177-3AD203B41FA5}">
                      <a16:colId xmlns:a16="http://schemas.microsoft.com/office/drawing/2014/main" val="3657837849"/>
                    </a:ext>
                  </a:extLst>
                </a:gridCol>
              </a:tblGrid>
              <a:tr h="1308424">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1308424">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r h="1308424">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2"/>
                  </a:ext>
                </a:extLst>
              </a:tr>
              <a:tr h="1308424">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320359293"/>
                  </a:ext>
                </a:extLst>
              </a:tr>
              <a:tr h="1308424">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174766341"/>
                  </a:ext>
                </a:extLst>
              </a:tr>
            </a:tbl>
          </a:graphicData>
        </a:graphic>
      </p:graphicFrame>
      <p:graphicFrame>
        <p:nvGraphicFramePr>
          <p:cNvPr id="107" name="Table 106">
            <a:extLst>
              <a:ext uri="{FF2B5EF4-FFF2-40B4-BE49-F238E27FC236}">
                <a16:creationId xmlns:a16="http://schemas.microsoft.com/office/drawing/2014/main" id="{05E3B266-5054-74FD-A4A4-BB29E86559BB}"/>
              </a:ext>
            </a:extLst>
          </p:cNvPr>
          <p:cNvGraphicFramePr>
            <a:graphicFrameLocks noGrp="1"/>
          </p:cNvGraphicFramePr>
          <p:nvPr/>
        </p:nvGraphicFramePr>
        <p:xfrm>
          <a:off x="8448885" y="156454"/>
          <a:ext cx="3665240" cy="6542120"/>
        </p:xfrm>
        <a:graphic>
          <a:graphicData uri="http://schemas.openxmlformats.org/drawingml/2006/table">
            <a:tbl>
              <a:tblPr firstRow="1" bandRow="1">
                <a:tableStyleId>{5940675A-B579-460E-94D1-54222C63F5DA}</a:tableStyleId>
              </a:tblPr>
              <a:tblGrid>
                <a:gridCol w="1832620">
                  <a:extLst>
                    <a:ext uri="{9D8B030D-6E8A-4147-A177-3AD203B41FA5}">
                      <a16:colId xmlns:a16="http://schemas.microsoft.com/office/drawing/2014/main" val="2993965539"/>
                    </a:ext>
                  </a:extLst>
                </a:gridCol>
                <a:gridCol w="1832620">
                  <a:extLst>
                    <a:ext uri="{9D8B030D-6E8A-4147-A177-3AD203B41FA5}">
                      <a16:colId xmlns:a16="http://schemas.microsoft.com/office/drawing/2014/main" val="3657837849"/>
                    </a:ext>
                  </a:extLst>
                </a:gridCol>
              </a:tblGrid>
              <a:tr h="1308424">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1308424">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r h="1308424">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2"/>
                  </a:ext>
                </a:extLst>
              </a:tr>
              <a:tr h="1308424">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320359293"/>
                  </a:ext>
                </a:extLst>
              </a:tr>
              <a:tr h="1308424">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3200" b="1" dirty="0">
                        <a:solidFill>
                          <a:srgbClr val="002060"/>
                        </a:solidFill>
                        <a:latin typeface="Century Gothic" panose="020B0502020202020204" pitchFamily="34" charset="0"/>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174766341"/>
                  </a:ext>
                </a:extLst>
              </a:tr>
            </a:tbl>
          </a:graphicData>
        </a:graphic>
      </p:graphicFrame>
      <p:sp>
        <p:nvSpPr>
          <p:cNvPr id="158" name="TextBox 157">
            <a:extLst>
              <a:ext uri="{FF2B5EF4-FFF2-40B4-BE49-F238E27FC236}">
                <a16:creationId xmlns:a16="http://schemas.microsoft.com/office/drawing/2014/main" id="{E2C87841-34E8-090A-E4BE-B53B2B5E1270}"/>
              </a:ext>
            </a:extLst>
          </p:cNvPr>
          <p:cNvSpPr txBox="1"/>
          <p:nvPr/>
        </p:nvSpPr>
        <p:spPr>
          <a:xfrm>
            <a:off x="3952107" y="56738"/>
            <a:ext cx="322524" cy="6740307"/>
          </a:xfrm>
          <a:prstGeom prst="rect">
            <a:avLst/>
          </a:prstGeom>
          <a:noFill/>
        </p:spPr>
        <p:txBody>
          <a:bodyPr wrap="none" rtlCol="0">
            <a:spAutoFit/>
          </a:bodyPr>
          <a:lstStyle/>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p:txBody>
      </p:sp>
      <p:sp>
        <p:nvSpPr>
          <p:cNvPr id="159" name="TextBox 158">
            <a:extLst>
              <a:ext uri="{FF2B5EF4-FFF2-40B4-BE49-F238E27FC236}">
                <a16:creationId xmlns:a16="http://schemas.microsoft.com/office/drawing/2014/main" id="{60D576C6-A9D5-DBC7-B1F4-CF4F42DC2203}"/>
              </a:ext>
            </a:extLst>
          </p:cNvPr>
          <p:cNvSpPr txBox="1"/>
          <p:nvPr/>
        </p:nvSpPr>
        <p:spPr>
          <a:xfrm>
            <a:off x="8034104" y="63921"/>
            <a:ext cx="322524" cy="6740307"/>
          </a:xfrm>
          <a:prstGeom prst="rect">
            <a:avLst/>
          </a:prstGeom>
          <a:noFill/>
        </p:spPr>
        <p:txBody>
          <a:bodyPr wrap="none" rtlCol="0">
            <a:spAutoFit/>
          </a:bodyPr>
          <a:lstStyle/>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a:p>
            <a:r>
              <a:rPr lang="en-GB" sz="2400" spc="600" dirty="0">
                <a:solidFill>
                  <a:srgbClr val="002060"/>
                </a:solidFill>
                <a:latin typeface="Dreaming Outloud Pro" panose="03050502040302030504" pitchFamily="66" charset="0"/>
                <a:cs typeface="Dreaming Outloud Pro" panose="03050502040302030504" pitchFamily="66" charset="0"/>
              </a:rPr>
              <a:t>|</a:t>
            </a:r>
          </a:p>
        </p:txBody>
      </p:sp>
      <p:pic>
        <p:nvPicPr>
          <p:cNvPr id="162" name="Picture 2" descr="Island, Tropical, Beach, Birds, Ocean">
            <a:extLst>
              <a:ext uri="{FF2B5EF4-FFF2-40B4-BE49-F238E27FC236}">
                <a16:creationId xmlns:a16="http://schemas.microsoft.com/office/drawing/2014/main" id="{F5EB0769-780B-5F76-A670-E42029E5BB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675" y="2906049"/>
            <a:ext cx="1468996" cy="1112381"/>
          </a:xfrm>
          <a:prstGeom prst="roundRect">
            <a:avLst/>
          </a:prstGeom>
          <a:noFill/>
          <a:extLst>
            <a:ext uri="{909E8E84-426E-40DD-AFC4-6F175D3DCCD1}">
              <a14:hiddenFill xmlns:a14="http://schemas.microsoft.com/office/drawing/2010/main">
                <a:solidFill>
                  <a:srgbClr val="FFFFFF"/>
                </a:solidFill>
              </a14:hiddenFill>
            </a:ext>
          </a:extLst>
        </p:spPr>
      </p:pic>
      <p:pic>
        <p:nvPicPr>
          <p:cNvPr id="163" name="Picture 2" descr="Trees, Forest, River, Reflection, Water">
            <a:extLst>
              <a:ext uri="{FF2B5EF4-FFF2-40B4-BE49-F238E27FC236}">
                <a16:creationId xmlns:a16="http://schemas.microsoft.com/office/drawing/2014/main" id="{6614D874-9B35-D36D-7A74-DAEE3E9668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680" y="275745"/>
            <a:ext cx="1439662" cy="1088997"/>
          </a:xfrm>
          <a:prstGeom prst="roundRect">
            <a:avLst/>
          </a:prstGeom>
          <a:noFill/>
          <a:extLst>
            <a:ext uri="{909E8E84-426E-40DD-AFC4-6F175D3DCCD1}">
              <a14:hiddenFill xmlns:a14="http://schemas.microsoft.com/office/drawing/2010/main">
                <a:solidFill>
                  <a:srgbClr val="FFFFFF"/>
                </a:solidFill>
              </a14:hiddenFill>
            </a:ext>
          </a:extLst>
        </p:spPr>
      </p:pic>
      <p:pic>
        <p:nvPicPr>
          <p:cNvPr id="164" name="Picture 163">
            <a:extLst>
              <a:ext uri="{FF2B5EF4-FFF2-40B4-BE49-F238E27FC236}">
                <a16:creationId xmlns:a16="http://schemas.microsoft.com/office/drawing/2014/main" id="{A41730BF-7E95-69E3-50F9-67EE33185B87}"/>
              </a:ext>
            </a:extLst>
          </p:cNvPr>
          <p:cNvPicPr>
            <a:picLocks noChangeAspect="1"/>
          </p:cNvPicPr>
          <p:nvPr/>
        </p:nvPicPr>
        <p:blipFill>
          <a:blip r:embed="rId7"/>
          <a:stretch>
            <a:fillRect/>
          </a:stretch>
        </p:blipFill>
        <p:spPr>
          <a:xfrm>
            <a:off x="2135072" y="2878350"/>
            <a:ext cx="1505843" cy="1131559"/>
          </a:xfrm>
          <a:prstGeom prst="rect">
            <a:avLst/>
          </a:prstGeom>
        </p:spPr>
      </p:pic>
      <p:pic>
        <p:nvPicPr>
          <p:cNvPr id="165" name="Picture 164">
            <a:extLst>
              <a:ext uri="{FF2B5EF4-FFF2-40B4-BE49-F238E27FC236}">
                <a16:creationId xmlns:a16="http://schemas.microsoft.com/office/drawing/2014/main" id="{3E19FC7D-16CA-32EB-4DDD-0058D983B468}"/>
              </a:ext>
            </a:extLst>
          </p:cNvPr>
          <p:cNvPicPr>
            <a:picLocks noChangeAspect="1"/>
          </p:cNvPicPr>
          <p:nvPr/>
        </p:nvPicPr>
        <p:blipFill>
          <a:blip r:embed="rId8"/>
          <a:stretch>
            <a:fillRect/>
          </a:stretch>
        </p:blipFill>
        <p:spPr>
          <a:xfrm>
            <a:off x="2285266" y="328795"/>
            <a:ext cx="1360604" cy="1038529"/>
          </a:xfrm>
          <a:prstGeom prst="rect">
            <a:avLst/>
          </a:prstGeom>
        </p:spPr>
      </p:pic>
      <p:pic>
        <p:nvPicPr>
          <p:cNvPr id="166" name="Picture 2" descr="Male, Man, Stick Figure, Symbol">
            <a:extLst>
              <a:ext uri="{FF2B5EF4-FFF2-40B4-BE49-F238E27FC236}">
                <a16:creationId xmlns:a16="http://schemas.microsoft.com/office/drawing/2014/main" id="{9C6120D7-5B85-9B91-D53F-C57F6BFECBDB}"/>
              </a:ext>
            </a:extLst>
          </p:cNvPr>
          <p:cNvPicPr>
            <a:picLocks noChangeAspect="1" noChangeArrowheads="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80018" y="5545191"/>
            <a:ext cx="518922" cy="1037844"/>
          </a:xfrm>
          <a:prstGeom prst="rect">
            <a:avLst/>
          </a:prstGeom>
          <a:noFill/>
          <a:extLst>
            <a:ext uri="{909E8E84-426E-40DD-AFC4-6F175D3DCCD1}">
              <a14:hiddenFill xmlns:a14="http://schemas.microsoft.com/office/drawing/2010/main">
                <a:solidFill>
                  <a:srgbClr val="FFFFFF"/>
                </a:solidFill>
              </a14:hiddenFill>
            </a:ext>
          </a:extLst>
        </p:spPr>
      </p:pic>
      <p:pic>
        <p:nvPicPr>
          <p:cNvPr id="167" name="Picture 166">
            <a:extLst>
              <a:ext uri="{FF2B5EF4-FFF2-40B4-BE49-F238E27FC236}">
                <a16:creationId xmlns:a16="http://schemas.microsoft.com/office/drawing/2014/main" id="{EA67F601-8418-45B2-C7A7-F5AFDCEC1768}"/>
              </a:ext>
            </a:extLst>
          </p:cNvPr>
          <p:cNvPicPr>
            <a:picLocks noChangeAspect="1"/>
          </p:cNvPicPr>
          <p:nvPr/>
        </p:nvPicPr>
        <p:blipFill>
          <a:blip r:embed="rId10"/>
          <a:stretch>
            <a:fillRect/>
          </a:stretch>
        </p:blipFill>
        <p:spPr>
          <a:xfrm>
            <a:off x="2633721" y="5511351"/>
            <a:ext cx="732432" cy="1090510"/>
          </a:xfrm>
          <a:prstGeom prst="rect">
            <a:avLst/>
          </a:prstGeom>
        </p:spPr>
      </p:pic>
      <p:pic>
        <p:nvPicPr>
          <p:cNvPr id="169" name="Picture 2" descr="Free vector graphics of Beach">
            <a:extLst>
              <a:ext uri="{FF2B5EF4-FFF2-40B4-BE49-F238E27FC236}">
                <a16:creationId xmlns:a16="http://schemas.microsoft.com/office/drawing/2014/main" id="{A31EECEC-4781-B79B-9477-1B4BAB4273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3072" y="1548654"/>
            <a:ext cx="6610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170" name="Picture 2" descr="Free vector graphics of Beach">
            <a:extLst>
              <a:ext uri="{FF2B5EF4-FFF2-40B4-BE49-F238E27FC236}">
                <a16:creationId xmlns:a16="http://schemas.microsoft.com/office/drawing/2014/main" id="{6D3E2C66-C0F8-51EB-6956-63F71702FD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9836" y="1548654"/>
            <a:ext cx="6610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171" name="Picture 2" descr="Free vector graphics of Beach">
            <a:extLst>
              <a:ext uri="{FF2B5EF4-FFF2-40B4-BE49-F238E27FC236}">
                <a16:creationId xmlns:a16="http://schemas.microsoft.com/office/drawing/2014/main" id="{3947C448-ECC6-A1C9-42EE-4A2C9DCF94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3072" y="2171858"/>
            <a:ext cx="6610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172" name="Picture 2" descr="Free vector graphics of Beach">
            <a:extLst>
              <a:ext uri="{FF2B5EF4-FFF2-40B4-BE49-F238E27FC236}">
                <a16:creationId xmlns:a16="http://schemas.microsoft.com/office/drawing/2014/main" id="{16CF977E-24AD-7B47-6F1B-B68FDF3874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9836" y="2171858"/>
            <a:ext cx="6610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173" name="Picture 2" descr="Free vector graphics of Beach">
            <a:extLst>
              <a:ext uri="{FF2B5EF4-FFF2-40B4-BE49-F238E27FC236}">
                <a16:creationId xmlns:a16="http://schemas.microsoft.com/office/drawing/2014/main" id="{B56F1510-AFED-8D09-B436-E150C70E00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1409" y="1544169"/>
            <a:ext cx="1146667" cy="1135397"/>
          </a:xfrm>
          <a:prstGeom prst="roundRect">
            <a:avLst/>
          </a:prstGeom>
          <a:noFill/>
          <a:extLst>
            <a:ext uri="{909E8E84-426E-40DD-AFC4-6F175D3DCCD1}">
              <a14:hiddenFill xmlns:a14="http://schemas.microsoft.com/office/drawing/2010/main">
                <a:solidFill>
                  <a:srgbClr val="FFFFFF"/>
                </a:solidFill>
              </a14:hiddenFill>
            </a:ext>
          </a:extLst>
        </p:spPr>
      </p:pic>
      <p:pic>
        <p:nvPicPr>
          <p:cNvPr id="174" name="Picture 2" descr="Free vector graphics of River">
            <a:extLst>
              <a:ext uri="{FF2B5EF4-FFF2-40B4-BE49-F238E27FC236}">
                <a16:creationId xmlns:a16="http://schemas.microsoft.com/office/drawing/2014/main" id="{6A462561-A801-2A7E-5D05-C3125A7721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9802" y="4227887"/>
            <a:ext cx="1121809" cy="999766"/>
          </a:xfrm>
          <a:prstGeom prst="roundRect">
            <a:avLst/>
          </a:prstGeom>
          <a:noFill/>
          <a:extLst>
            <a:ext uri="{909E8E84-426E-40DD-AFC4-6F175D3DCCD1}">
              <a14:hiddenFill xmlns:a14="http://schemas.microsoft.com/office/drawing/2010/main">
                <a:solidFill>
                  <a:srgbClr val="FFFFFF"/>
                </a:solidFill>
              </a14:hiddenFill>
            </a:ext>
          </a:extLst>
        </p:spPr>
      </p:pic>
      <p:pic>
        <p:nvPicPr>
          <p:cNvPr id="175" name="Picture 2" descr="Free vector graphics of River">
            <a:extLst>
              <a:ext uri="{FF2B5EF4-FFF2-40B4-BE49-F238E27FC236}">
                <a16:creationId xmlns:a16="http://schemas.microsoft.com/office/drawing/2014/main" id="{6C0AF2D7-2742-F2EC-3D9D-5CADCB594A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3486" y="4161970"/>
            <a:ext cx="7353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176" name="Picture 2" descr="Free vector graphics of River">
            <a:extLst>
              <a:ext uri="{FF2B5EF4-FFF2-40B4-BE49-F238E27FC236}">
                <a16:creationId xmlns:a16="http://schemas.microsoft.com/office/drawing/2014/main" id="{A54E4474-3665-E30F-37CC-D4143FCC6F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5854" y="4161970"/>
            <a:ext cx="7353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177" name="Picture 2" descr="Free vector graphics of River">
            <a:extLst>
              <a:ext uri="{FF2B5EF4-FFF2-40B4-BE49-F238E27FC236}">
                <a16:creationId xmlns:a16="http://schemas.microsoft.com/office/drawing/2014/main" id="{CCE6C730-5441-0CB4-7CCA-626293248C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3486" y="4776277"/>
            <a:ext cx="7353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178" name="Picture 2" descr="Free vector graphics of River">
            <a:extLst>
              <a:ext uri="{FF2B5EF4-FFF2-40B4-BE49-F238E27FC236}">
                <a16:creationId xmlns:a16="http://schemas.microsoft.com/office/drawing/2014/main" id="{5E7D8E18-E5AF-378F-F014-CBDC1D3E2E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5854" y="4776277"/>
            <a:ext cx="7353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179" name="Picture 2" descr="Island, Tropical, Beach, Birds, Ocean">
            <a:extLst>
              <a:ext uri="{FF2B5EF4-FFF2-40B4-BE49-F238E27FC236}">
                <a16:creationId xmlns:a16="http://schemas.microsoft.com/office/drawing/2014/main" id="{B9667FD7-FDAE-CB9B-D897-8C07152C5D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3834" y="2879932"/>
            <a:ext cx="1468996" cy="1112381"/>
          </a:xfrm>
          <a:prstGeom prst="roundRect">
            <a:avLst/>
          </a:prstGeom>
          <a:noFill/>
          <a:extLst>
            <a:ext uri="{909E8E84-426E-40DD-AFC4-6F175D3DCCD1}">
              <a14:hiddenFill xmlns:a14="http://schemas.microsoft.com/office/drawing/2010/main">
                <a:solidFill>
                  <a:srgbClr val="FFFFFF"/>
                </a:solidFill>
              </a14:hiddenFill>
            </a:ext>
          </a:extLst>
        </p:spPr>
      </p:pic>
      <p:pic>
        <p:nvPicPr>
          <p:cNvPr id="180" name="Picture 2" descr="Trees, Forest, River, Reflection, Water">
            <a:extLst>
              <a:ext uri="{FF2B5EF4-FFF2-40B4-BE49-F238E27FC236}">
                <a16:creationId xmlns:a16="http://schemas.microsoft.com/office/drawing/2014/main" id="{A59AC77D-4BF1-705A-D465-3A95D739F0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1839" y="249628"/>
            <a:ext cx="1439662" cy="1088997"/>
          </a:xfrm>
          <a:prstGeom prst="roundRect">
            <a:avLst/>
          </a:prstGeom>
          <a:noFill/>
          <a:extLst>
            <a:ext uri="{909E8E84-426E-40DD-AFC4-6F175D3DCCD1}">
              <a14:hiddenFill xmlns:a14="http://schemas.microsoft.com/office/drawing/2010/main">
                <a:solidFill>
                  <a:srgbClr val="FFFFFF"/>
                </a:solidFill>
              </a14:hiddenFill>
            </a:ext>
          </a:extLst>
        </p:spPr>
      </p:pic>
      <p:pic>
        <p:nvPicPr>
          <p:cNvPr id="181" name="Picture 180">
            <a:extLst>
              <a:ext uri="{FF2B5EF4-FFF2-40B4-BE49-F238E27FC236}">
                <a16:creationId xmlns:a16="http://schemas.microsoft.com/office/drawing/2014/main" id="{3DB2B24F-AF22-5AC9-F995-CC9BC533345A}"/>
              </a:ext>
            </a:extLst>
          </p:cNvPr>
          <p:cNvPicPr>
            <a:picLocks noChangeAspect="1"/>
          </p:cNvPicPr>
          <p:nvPr/>
        </p:nvPicPr>
        <p:blipFill>
          <a:blip r:embed="rId7"/>
          <a:stretch>
            <a:fillRect/>
          </a:stretch>
        </p:blipFill>
        <p:spPr>
          <a:xfrm>
            <a:off x="6207231" y="2852233"/>
            <a:ext cx="1505843" cy="1131559"/>
          </a:xfrm>
          <a:prstGeom prst="rect">
            <a:avLst/>
          </a:prstGeom>
        </p:spPr>
      </p:pic>
      <p:pic>
        <p:nvPicPr>
          <p:cNvPr id="182" name="Picture 181">
            <a:extLst>
              <a:ext uri="{FF2B5EF4-FFF2-40B4-BE49-F238E27FC236}">
                <a16:creationId xmlns:a16="http://schemas.microsoft.com/office/drawing/2014/main" id="{E7FB86B6-E4C6-A747-80C5-488B5F6489D1}"/>
              </a:ext>
            </a:extLst>
          </p:cNvPr>
          <p:cNvPicPr>
            <a:picLocks noChangeAspect="1"/>
          </p:cNvPicPr>
          <p:nvPr/>
        </p:nvPicPr>
        <p:blipFill>
          <a:blip r:embed="rId8"/>
          <a:stretch>
            <a:fillRect/>
          </a:stretch>
        </p:blipFill>
        <p:spPr>
          <a:xfrm>
            <a:off x="6357425" y="302678"/>
            <a:ext cx="1360604" cy="1038529"/>
          </a:xfrm>
          <a:prstGeom prst="rect">
            <a:avLst/>
          </a:prstGeom>
        </p:spPr>
      </p:pic>
      <p:pic>
        <p:nvPicPr>
          <p:cNvPr id="183" name="Picture 2" descr="Male, Man, Stick Figure, Symbol">
            <a:extLst>
              <a:ext uri="{FF2B5EF4-FFF2-40B4-BE49-F238E27FC236}">
                <a16:creationId xmlns:a16="http://schemas.microsoft.com/office/drawing/2014/main" id="{1789F2D9-E47B-E027-E7DB-5EC0DE175258}"/>
              </a:ext>
            </a:extLst>
          </p:cNvPr>
          <p:cNvPicPr>
            <a:picLocks noChangeAspect="1" noChangeArrowheads="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52177" y="5519074"/>
            <a:ext cx="518922" cy="1037844"/>
          </a:xfrm>
          <a:prstGeom prst="rect">
            <a:avLst/>
          </a:prstGeom>
          <a:noFill/>
          <a:extLst>
            <a:ext uri="{909E8E84-426E-40DD-AFC4-6F175D3DCCD1}">
              <a14:hiddenFill xmlns:a14="http://schemas.microsoft.com/office/drawing/2010/main">
                <a:solidFill>
                  <a:srgbClr val="FFFFFF"/>
                </a:solidFill>
              </a14:hiddenFill>
            </a:ext>
          </a:extLst>
        </p:spPr>
      </p:pic>
      <p:pic>
        <p:nvPicPr>
          <p:cNvPr id="184" name="Picture 183">
            <a:extLst>
              <a:ext uri="{FF2B5EF4-FFF2-40B4-BE49-F238E27FC236}">
                <a16:creationId xmlns:a16="http://schemas.microsoft.com/office/drawing/2014/main" id="{B267F2EF-7845-F0AB-2441-D78155B277D0}"/>
              </a:ext>
            </a:extLst>
          </p:cNvPr>
          <p:cNvPicPr>
            <a:picLocks noChangeAspect="1"/>
          </p:cNvPicPr>
          <p:nvPr/>
        </p:nvPicPr>
        <p:blipFill>
          <a:blip r:embed="rId10"/>
          <a:stretch>
            <a:fillRect/>
          </a:stretch>
        </p:blipFill>
        <p:spPr>
          <a:xfrm>
            <a:off x="6705880" y="5485234"/>
            <a:ext cx="732432" cy="1090510"/>
          </a:xfrm>
          <a:prstGeom prst="rect">
            <a:avLst/>
          </a:prstGeom>
        </p:spPr>
      </p:pic>
      <p:pic>
        <p:nvPicPr>
          <p:cNvPr id="186" name="Picture 2" descr="Free vector graphics of Beach">
            <a:extLst>
              <a:ext uri="{FF2B5EF4-FFF2-40B4-BE49-F238E27FC236}">
                <a16:creationId xmlns:a16="http://schemas.microsoft.com/office/drawing/2014/main" id="{D5C86353-AC6C-C3FC-A16E-2200D66E37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5066" y="1555945"/>
            <a:ext cx="6610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187" name="Picture 2" descr="Free vector graphics of Beach">
            <a:extLst>
              <a:ext uri="{FF2B5EF4-FFF2-40B4-BE49-F238E27FC236}">
                <a16:creationId xmlns:a16="http://schemas.microsoft.com/office/drawing/2014/main" id="{3AF5FA81-A55A-F7E1-2994-5C51298170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1830" y="1555945"/>
            <a:ext cx="6610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188" name="Picture 2" descr="Free vector graphics of Beach">
            <a:extLst>
              <a:ext uri="{FF2B5EF4-FFF2-40B4-BE49-F238E27FC236}">
                <a16:creationId xmlns:a16="http://schemas.microsoft.com/office/drawing/2014/main" id="{AFE67A88-01DE-7B1F-A868-EA797D8B8F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5066" y="2179149"/>
            <a:ext cx="6610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189" name="Picture 2" descr="Free vector graphics of Beach">
            <a:extLst>
              <a:ext uri="{FF2B5EF4-FFF2-40B4-BE49-F238E27FC236}">
                <a16:creationId xmlns:a16="http://schemas.microsoft.com/office/drawing/2014/main" id="{C1D158B7-2CC6-2760-E080-F05AF51A05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1830" y="2179149"/>
            <a:ext cx="6610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190" name="Picture 2" descr="Free vector graphics of Beach">
            <a:extLst>
              <a:ext uri="{FF2B5EF4-FFF2-40B4-BE49-F238E27FC236}">
                <a16:creationId xmlns:a16="http://schemas.microsoft.com/office/drawing/2014/main" id="{D4A57AA0-5E34-61F6-F210-F1F5D992EA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3403" y="1551460"/>
            <a:ext cx="1146667" cy="1135397"/>
          </a:xfrm>
          <a:prstGeom prst="roundRect">
            <a:avLst/>
          </a:prstGeom>
          <a:noFill/>
          <a:extLst>
            <a:ext uri="{909E8E84-426E-40DD-AFC4-6F175D3DCCD1}">
              <a14:hiddenFill xmlns:a14="http://schemas.microsoft.com/office/drawing/2010/main">
                <a:solidFill>
                  <a:srgbClr val="FFFFFF"/>
                </a:solidFill>
              </a14:hiddenFill>
            </a:ext>
          </a:extLst>
        </p:spPr>
      </p:pic>
      <p:pic>
        <p:nvPicPr>
          <p:cNvPr id="191" name="Picture 2" descr="Free vector graphics of River">
            <a:extLst>
              <a:ext uri="{FF2B5EF4-FFF2-40B4-BE49-F238E27FC236}">
                <a16:creationId xmlns:a16="http://schemas.microsoft.com/office/drawing/2014/main" id="{D42DA4E5-24B2-E4D7-2923-5F8B9A1864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1796" y="4235178"/>
            <a:ext cx="1121809" cy="999766"/>
          </a:xfrm>
          <a:prstGeom prst="roundRect">
            <a:avLst/>
          </a:prstGeom>
          <a:noFill/>
          <a:extLst>
            <a:ext uri="{909E8E84-426E-40DD-AFC4-6F175D3DCCD1}">
              <a14:hiddenFill xmlns:a14="http://schemas.microsoft.com/office/drawing/2010/main">
                <a:solidFill>
                  <a:srgbClr val="FFFFFF"/>
                </a:solidFill>
              </a14:hiddenFill>
            </a:ext>
          </a:extLst>
        </p:spPr>
      </p:pic>
      <p:pic>
        <p:nvPicPr>
          <p:cNvPr id="192" name="Picture 2" descr="Free vector graphics of River">
            <a:extLst>
              <a:ext uri="{FF2B5EF4-FFF2-40B4-BE49-F238E27FC236}">
                <a16:creationId xmlns:a16="http://schemas.microsoft.com/office/drawing/2014/main" id="{7BF8189F-0BE7-82DB-361C-7EE469275B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75480" y="4169261"/>
            <a:ext cx="7353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193" name="Picture 2" descr="Free vector graphics of River">
            <a:extLst>
              <a:ext uri="{FF2B5EF4-FFF2-40B4-BE49-F238E27FC236}">
                <a16:creationId xmlns:a16="http://schemas.microsoft.com/office/drawing/2014/main" id="{C665CA0D-1719-55B3-23E8-2B36B48415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47848" y="4169261"/>
            <a:ext cx="7353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194" name="Picture 2" descr="Free vector graphics of River">
            <a:extLst>
              <a:ext uri="{FF2B5EF4-FFF2-40B4-BE49-F238E27FC236}">
                <a16:creationId xmlns:a16="http://schemas.microsoft.com/office/drawing/2014/main" id="{5927B739-E610-233B-931C-9BC4EBECA6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75480" y="4783568"/>
            <a:ext cx="7353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195" name="Picture 2" descr="Free vector graphics of River">
            <a:extLst>
              <a:ext uri="{FF2B5EF4-FFF2-40B4-BE49-F238E27FC236}">
                <a16:creationId xmlns:a16="http://schemas.microsoft.com/office/drawing/2014/main" id="{1276363F-0D88-EC51-ED30-9EF0D1A278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47848" y="4783568"/>
            <a:ext cx="735327" cy="541564"/>
          </a:xfrm>
          <a:prstGeom prst="roundRect">
            <a:avLst/>
          </a:prstGeom>
          <a:noFill/>
          <a:extLst>
            <a:ext uri="{909E8E84-426E-40DD-AFC4-6F175D3DCCD1}">
              <a14:hiddenFill xmlns:a14="http://schemas.microsoft.com/office/drawing/2010/main">
                <a:solidFill>
                  <a:srgbClr val="FFFFFF"/>
                </a:solidFill>
              </a14:hiddenFill>
            </a:ext>
          </a:extLst>
        </p:spPr>
      </p:pic>
      <p:pic>
        <p:nvPicPr>
          <p:cNvPr id="196" name="Picture 2" descr="Island, Tropical, Beach, Birds, Ocean">
            <a:extLst>
              <a:ext uri="{FF2B5EF4-FFF2-40B4-BE49-F238E27FC236}">
                <a16:creationId xmlns:a16="http://schemas.microsoft.com/office/drawing/2014/main" id="{270D2E0B-422F-F374-8A5C-3A15E3FE2D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45828" y="2887223"/>
            <a:ext cx="1468996" cy="1112381"/>
          </a:xfrm>
          <a:prstGeom prst="roundRect">
            <a:avLst/>
          </a:prstGeom>
          <a:noFill/>
          <a:extLst>
            <a:ext uri="{909E8E84-426E-40DD-AFC4-6F175D3DCCD1}">
              <a14:hiddenFill xmlns:a14="http://schemas.microsoft.com/office/drawing/2010/main">
                <a:solidFill>
                  <a:srgbClr val="FFFFFF"/>
                </a:solidFill>
              </a14:hiddenFill>
            </a:ext>
          </a:extLst>
        </p:spPr>
      </p:pic>
      <p:pic>
        <p:nvPicPr>
          <p:cNvPr id="197" name="Picture 2" descr="Trees, Forest, River, Reflection, Water">
            <a:extLst>
              <a:ext uri="{FF2B5EF4-FFF2-40B4-BE49-F238E27FC236}">
                <a16:creationId xmlns:a16="http://schemas.microsoft.com/office/drawing/2014/main" id="{D24DED98-EFE4-47C0-7571-3E7BB729BC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23833" y="256919"/>
            <a:ext cx="1439662" cy="1088997"/>
          </a:xfrm>
          <a:prstGeom prst="roundRect">
            <a:avLst/>
          </a:prstGeom>
          <a:noFill/>
          <a:extLst>
            <a:ext uri="{909E8E84-426E-40DD-AFC4-6F175D3DCCD1}">
              <a14:hiddenFill xmlns:a14="http://schemas.microsoft.com/office/drawing/2010/main">
                <a:solidFill>
                  <a:srgbClr val="FFFFFF"/>
                </a:solidFill>
              </a14:hiddenFill>
            </a:ext>
          </a:extLst>
        </p:spPr>
      </p:pic>
      <p:pic>
        <p:nvPicPr>
          <p:cNvPr id="198" name="Picture 197">
            <a:extLst>
              <a:ext uri="{FF2B5EF4-FFF2-40B4-BE49-F238E27FC236}">
                <a16:creationId xmlns:a16="http://schemas.microsoft.com/office/drawing/2014/main" id="{4F8EC862-75DE-B2E5-EA95-29460BC3BFA1}"/>
              </a:ext>
            </a:extLst>
          </p:cNvPr>
          <p:cNvPicPr>
            <a:picLocks noChangeAspect="1"/>
          </p:cNvPicPr>
          <p:nvPr/>
        </p:nvPicPr>
        <p:blipFill>
          <a:blip r:embed="rId7"/>
          <a:stretch>
            <a:fillRect/>
          </a:stretch>
        </p:blipFill>
        <p:spPr>
          <a:xfrm>
            <a:off x="10404475" y="2859524"/>
            <a:ext cx="1505843" cy="1131559"/>
          </a:xfrm>
          <a:prstGeom prst="rect">
            <a:avLst/>
          </a:prstGeom>
        </p:spPr>
      </p:pic>
      <p:pic>
        <p:nvPicPr>
          <p:cNvPr id="199" name="Picture 198">
            <a:extLst>
              <a:ext uri="{FF2B5EF4-FFF2-40B4-BE49-F238E27FC236}">
                <a16:creationId xmlns:a16="http://schemas.microsoft.com/office/drawing/2014/main" id="{160E9C00-B486-B0AD-8122-E440AC5F71BB}"/>
              </a:ext>
            </a:extLst>
          </p:cNvPr>
          <p:cNvPicPr>
            <a:picLocks noChangeAspect="1"/>
          </p:cNvPicPr>
          <p:nvPr/>
        </p:nvPicPr>
        <p:blipFill>
          <a:blip r:embed="rId8"/>
          <a:stretch>
            <a:fillRect/>
          </a:stretch>
        </p:blipFill>
        <p:spPr>
          <a:xfrm>
            <a:off x="10459419" y="309969"/>
            <a:ext cx="1360604" cy="1038529"/>
          </a:xfrm>
          <a:prstGeom prst="rect">
            <a:avLst/>
          </a:prstGeom>
        </p:spPr>
      </p:pic>
      <p:pic>
        <p:nvPicPr>
          <p:cNvPr id="200" name="Picture 2" descr="Male, Man, Stick Figure, Symbol">
            <a:extLst>
              <a:ext uri="{FF2B5EF4-FFF2-40B4-BE49-F238E27FC236}">
                <a16:creationId xmlns:a16="http://schemas.microsoft.com/office/drawing/2014/main" id="{81175A00-843A-7343-84C2-B93E8884BDF1}"/>
              </a:ext>
            </a:extLst>
          </p:cNvPr>
          <p:cNvPicPr>
            <a:picLocks noChangeAspect="1" noChangeArrowheads="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054171" y="5526365"/>
            <a:ext cx="518922" cy="1037844"/>
          </a:xfrm>
          <a:prstGeom prst="rect">
            <a:avLst/>
          </a:prstGeom>
          <a:noFill/>
          <a:extLst>
            <a:ext uri="{909E8E84-426E-40DD-AFC4-6F175D3DCCD1}">
              <a14:hiddenFill xmlns:a14="http://schemas.microsoft.com/office/drawing/2010/main">
                <a:solidFill>
                  <a:srgbClr val="FFFFFF"/>
                </a:solidFill>
              </a14:hiddenFill>
            </a:ext>
          </a:extLst>
        </p:spPr>
      </p:pic>
      <p:pic>
        <p:nvPicPr>
          <p:cNvPr id="201" name="Picture 200">
            <a:extLst>
              <a:ext uri="{FF2B5EF4-FFF2-40B4-BE49-F238E27FC236}">
                <a16:creationId xmlns:a16="http://schemas.microsoft.com/office/drawing/2014/main" id="{8528C331-A405-F69C-404A-86EEABDA9B98}"/>
              </a:ext>
            </a:extLst>
          </p:cNvPr>
          <p:cNvPicPr>
            <a:picLocks noChangeAspect="1"/>
          </p:cNvPicPr>
          <p:nvPr/>
        </p:nvPicPr>
        <p:blipFill>
          <a:blip r:embed="rId10"/>
          <a:stretch>
            <a:fillRect/>
          </a:stretch>
        </p:blipFill>
        <p:spPr>
          <a:xfrm>
            <a:off x="10807874" y="5492525"/>
            <a:ext cx="732432" cy="1090510"/>
          </a:xfrm>
          <a:prstGeom prst="rect">
            <a:avLst/>
          </a:prstGeom>
        </p:spPr>
      </p:pic>
    </p:spTree>
    <p:extLst>
      <p:ext uri="{BB962C8B-B14F-4D97-AF65-F5344CB8AC3E}">
        <p14:creationId xmlns:p14="http://schemas.microsoft.com/office/powerpoint/2010/main" val="3989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9CD61-EE3C-03DE-BE69-27B5EEA4A6B0}"/>
              </a:ext>
            </a:extLst>
          </p:cNvPr>
          <p:cNvSpPr>
            <a:spLocks noGrp="1"/>
          </p:cNvSpPr>
          <p:nvPr>
            <p:ph type="title"/>
          </p:nvPr>
        </p:nvSpPr>
        <p:spPr>
          <a:xfrm>
            <a:off x="0" y="24064"/>
            <a:ext cx="2378242" cy="385011"/>
          </a:xfrm>
        </p:spPr>
        <p:txBody>
          <a:bodyPr>
            <a:normAutofit/>
          </a:bodyPr>
          <a:lstStyle/>
          <a:p>
            <a:r>
              <a:rPr lang="en-GB" sz="2000" dirty="0">
                <a:solidFill>
                  <a:schemeClr val="bg1"/>
                </a:solidFill>
              </a:rPr>
              <a:t>Handout: follow up 3</a:t>
            </a:r>
          </a:p>
        </p:txBody>
      </p:sp>
      <p:graphicFrame>
        <p:nvGraphicFramePr>
          <p:cNvPr id="3" name="Table 2">
            <a:extLst>
              <a:ext uri="{FF2B5EF4-FFF2-40B4-BE49-F238E27FC236}">
                <a16:creationId xmlns:a16="http://schemas.microsoft.com/office/drawing/2014/main" id="{36394C8C-8689-C87E-FB83-BAEBDB8A6CFA}"/>
              </a:ext>
            </a:extLst>
          </p:cNvPr>
          <p:cNvGraphicFramePr>
            <a:graphicFrameLocks noGrp="1"/>
          </p:cNvGraphicFramePr>
          <p:nvPr/>
        </p:nvGraphicFramePr>
        <p:xfrm>
          <a:off x="346669" y="562708"/>
          <a:ext cx="5575161" cy="5732583"/>
        </p:xfrm>
        <a:graphic>
          <a:graphicData uri="http://schemas.openxmlformats.org/drawingml/2006/table">
            <a:tbl>
              <a:tblPr firstRow="1" bandRow="1">
                <a:tableStyleId>{5940675A-B579-460E-94D1-54222C63F5DA}</a:tableStyleId>
              </a:tblPr>
              <a:tblGrid>
                <a:gridCol w="1858387">
                  <a:extLst>
                    <a:ext uri="{9D8B030D-6E8A-4147-A177-3AD203B41FA5}">
                      <a16:colId xmlns:a16="http://schemas.microsoft.com/office/drawing/2014/main" val="20000"/>
                    </a:ext>
                  </a:extLst>
                </a:gridCol>
                <a:gridCol w="1858387">
                  <a:extLst>
                    <a:ext uri="{9D8B030D-6E8A-4147-A177-3AD203B41FA5}">
                      <a16:colId xmlns:a16="http://schemas.microsoft.com/office/drawing/2014/main" val="20001"/>
                    </a:ext>
                  </a:extLst>
                </a:gridCol>
                <a:gridCol w="1858387">
                  <a:extLst>
                    <a:ext uri="{9D8B030D-6E8A-4147-A177-3AD203B41FA5}">
                      <a16:colId xmlns:a16="http://schemas.microsoft.com/office/drawing/2014/main" val="20002"/>
                    </a:ext>
                  </a:extLst>
                </a:gridCol>
              </a:tblGrid>
              <a:tr h="1910861">
                <a:tc>
                  <a:txBody>
                    <a:bodyPr/>
                    <a:lstStyle/>
                    <a:p>
                      <a:r>
                        <a:rPr lang="en-GB" sz="3200" b="1" dirty="0">
                          <a:solidFill>
                            <a:srgbClr val="002060"/>
                          </a:solidFill>
                          <a:latin typeface="Century Gothic" panose="020B0502020202020204" pitchFamily="34" charset="0"/>
                        </a:rPr>
                        <a:t>1</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2</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3</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1910861">
                <a:tc>
                  <a:txBody>
                    <a:bodyPr/>
                    <a:lstStyle/>
                    <a:p>
                      <a:r>
                        <a:rPr lang="en-GB" sz="3200" b="1" dirty="0">
                          <a:solidFill>
                            <a:srgbClr val="002060"/>
                          </a:solidFill>
                          <a:latin typeface="Century Gothic" panose="020B0502020202020204" pitchFamily="34" charset="0"/>
                        </a:rPr>
                        <a:t>4</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5</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6</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r h="1910861">
                <a:tc>
                  <a:txBody>
                    <a:bodyPr/>
                    <a:lstStyle/>
                    <a:p>
                      <a:r>
                        <a:rPr lang="en-GB" sz="3200" b="1" dirty="0">
                          <a:solidFill>
                            <a:srgbClr val="002060"/>
                          </a:solidFill>
                          <a:latin typeface="Century Gothic" panose="020B0502020202020204" pitchFamily="34" charset="0"/>
                        </a:rPr>
                        <a:t>7</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8</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9</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4" name="Table 3">
            <a:extLst>
              <a:ext uri="{FF2B5EF4-FFF2-40B4-BE49-F238E27FC236}">
                <a16:creationId xmlns:a16="http://schemas.microsoft.com/office/drawing/2014/main" id="{DFABAAB7-4007-4185-7325-DB2C07D9130B}"/>
              </a:ext>
            </a:extLst>
          </p:cNvPr>
          <p:cNvGraphicFramePr>
            <a:graphicFrameLocks noGrp="1"/>
          </p:cNvGraphicFramePr>
          <p:nvPr/>
        </p:nvGraphicFramePr>
        <p:xfrm>
          <a:off x="6270172" y="562708"/>
          <a:ext cx="5575161" cy="5732583"/>
        </p:xfrm>
        <a:graphic>
          <a:graphicData uri="http://schemas.openxmlformats.org/drawingml/2006/table">
            <a:tbl>
              <a:tblPr firstRow="1" bandRow="1">
                <a:tableStyleId>{5940675A-B579-460E-94D1-54222C63F5DA}</a:tableStyleId>
              </a:tblPr>
              <a:tblGrid>
                <a:gridCol w="1858387">
                  <a:extLst>
                    <a:ext uri="{9D8B030D-6E8A-4147-A177-3AD203B41FA5}">
                      <a16:colId xmlns:a16="http://schemas.microsoft.com/office/drawing/2014/main" val="20000"/>
                    </a:ext>
                  </a:extLst>
                </a:gridCol>
                <a:gridCol w="1858387">
                  <a:extLst>
                    <a:ext uri="{9D8B030D-6E8A-4147-A177-3AD203B41FA5}">
                      <a16:colId xmlns:a16="http://schemas.microsoft.com/office/drawing/2014/main" val="20001"/>
                    </a:ext>
                  </a:extLst>
                </a:gridCol>
                <a:gridCol w="1858387">
                  <a:extLst>
                    <a:ext uri="{9D8B030D-6E8A-4147-A177-3AD203B41FA5}">
                      <a16:colId xmlns:a16="http://schemas.microsoft.com/office/drawing/2014/main" val="20002"/>
                    </a:ext>
                  </a:extLst>
                </a:gridCol>
              </a:tblGrid>
              <a:tr h="1910861">
                <a:tc>
                  <a:txBody>
                    <a:bodyPr/>
                    <a:lstStyle/>
                    <a:p>
                      <a:r>
                        <a:rPr lang="en-GB" sz="3200" b="1" dirty="0">
                          <a:solidFill>
                            <a:srgbClr val="002060"/>
                          </a:solidFill>
                          <a:latin typeface="Century Gothic" panose="020B0502020202020204" pitchFamily="34" charset="0"/>
                        </a:rPr>
                        <a:t>1</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2</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3</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1910861">
                <a:tc>
                  <a:txBody>
                    <a:bodyPr/>
                    <a:lstStyle/>
                    <a:p>
                      <a:r>
                        <a:rPr lang="en-GB" sz="3200" b="1" dirty="0">
                          <a:solidFill>
                            <a:srgbClr val="002060"/>
                          </a:solidFill>
                          <a:latin typeface="Century Gothic" panose="020B0502020202020204" pitchFamily="34" charset="0"/>
                        </a:rPr>
                        <a:t>4</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5</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6</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r h="1910861">
                <a:tc>
                  <a:txBody>
                    <a:bodyPr/>
                    <a:lstStyle/>
                    <a:p>
                      <a:r>
                        <a:rPr lang="en-GB" sz="3200" b="1" dirty="0">
                          <a:solidFill>
                            <a:srgbClr val="002060"/>
                          </a:solidFill>
                          <a:latin typeface="Century Gothic" panose="020B0502020202020204" pitchFamily="34" charset="0"/>
                        </a:rPr>
                        <a:t>7</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8</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9</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8429102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86BD399-7F86-3402-BDEB-632FCB7B9E97}"/>
              </a:ext>
            </a:extLst>
          </p:cNvPr>
          <p:cNvGrpSpPr/>
          <p:nvPr/>
        </p:nvGrpSpPr>
        <p:grpSpPr>
          <a:xfrm>
            <a:off x="6401465" y="2107830"/>
            <a:ext cx="5538400" cy="4643099"/>
            <a:chOff x="6401465" y="2107830"/>
            <a:chExt cx="5538400" cy="4643099"/>
          </a:xfrm>
        </p:grpSpPr>
        <p:pic>
          <p:nvPicPr>
            <p:cNvPr id="67" name="Picture 2" descr="No photo description available.">
              <a:extLst>
                <a:ext uri="{FF2B5EF4-FFF2-40B4-BE49-F238E27FC236}">
                  <a16:creationId xmlns:a16="http://schemas.microsoft.com/office/drawing/2014/main" id="{9B65DA1D-F37E-7FD4-3D59-0DB2379C7231}"/>
                </a:ext>
              </a:extLst>
            </p:cNvPr>
            <p:cNvPicPr>
              <a:picLocks noGrp="1" noRot="1" noChangeAspect="1" noMove="1" noResize="1" noEditPoints="1" noAdjustHandles="1" noChangeArrowheads="1" noChangeShapeType="1" noCrop="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6401465" y="2107830"/>
              <a:ext cx="5538400" cy="464309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B8C63D1-E185-B6A2-211F-D3666DB7750A}"/>
                </a:ext>
              </a:extLst>
            </p:cNvPr>
            <p:cNvSpPr/>
            <p:nvPr/>
          </p:nvSpPr>
          <p:spPr>
            <a:xfrm>
              <a:off x="9091749" y="2984500"/>
              <a:ext cx="2731951" cy="696506"/>
            </a:xfrm>
            <a:prstGeom prst="rect">
              <a:avLst/>
            </a:prstGeom>
            <a:solidFill>
              <a:srgbClr val="D5D7FF"/>
            </a:solidFill>
            <a:ln>
              <a:solidFill>
                <a:srgbClr val="D5D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9332485"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a:t>
            </a:r>
            <a:endParaRPr lang="en-GB" sz="2400" dirty="0"/>
          </a:p>
        </p:txBody>
      </p:sp>
      <p:sp>
        <p:nvSpPr>
          <p:cNvPr id="3" name="Google Shape;167;p2">
            <a:extLst>
              <a:ext uri="{FF2B5EF4-FFF2-40B4-BE49-F238E27FC236}">
                <a16:creationId xmlns:a16="http://schemas.microsoft.com/office/drawing/2014/main" id="{532A9E7C-1394-96E0-6492-AE295D856C32}"/>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5" name="Title 1">
            <a:hlinkClick r:id="" action="ppaction://noaction">
              <a:snd r:embed="rId6" name="2_1.wav"/>
            </a:hlinkClick>
            <a:extLst>
              <a:ext uri="{FF2B5EF4-FFF2-40B4-BE49-F238E27FC236}">
                <a16:creationId xmlns:a16="http://schemas.microsoft.com/office/drawing/2014/main" id="{C292F9F4-F75B-0FEE-980B-CE3A90BD3F5B}"/>
              </a:ext>
            </a:extLst>
          </p:cNvPr>
          <p:cNvSpPr txBox="1">
            <a:spLocks/>
          </p:cNvSpPr>
          <p:nvPr/>
        </p:nvSpPr>
        <p:spPr>
          <a:xfrm>
            <a:off x="823443" y="40004"/>
            <a:ext cx="10216723"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3200" dirty="0"/>
          </a:p>
        </p:txBody>
      </p:sp>
      <p:pic>
        <p:nvPicPr>
          <p:cNvPr id="4" name="Google Shape;111;p3">
            <a:extLst>
              <a:ext uri="{FF2B5EF4-FFF2-40B4-BE49-F238E27FC236}">
                <a16:creationId xmlns:a16="http://schemas.microsoft.com/office/drawing/2014/main" id="{AEE6AECA-6FB2-4EC6-78F3-7A1155145D29}"/>
              </a:ext>
            </a:extLst>
          </p:cNvPr>
          <p:cNvPicPr/>
          <p:nvPr/>
        </p:nvPicPr>
        <p:blipFill>
          <a:blip r:embed="rId7"/>
          <a:stretch/>
        </p:blipFill>
        <p:spPr>
          <a:xfrm>
            <a:off x="11231728" y="77124"/>
            <a:ext cx="810013" cy="701411"/>
          </a:xfrm>
          <a:prstGeom prst="rect">
            <a:avLst/>
          </a:prstGeom>
          <a:ln>
            <a:noFill/>
          </a:ln>
        </p:spPr>
      </p:pic>
      <p:sp>
        <p:nvSpPr>
          <p:cNvPr id="5" name="Title 1">
            <a:extLst>
              <a:ext uri="{FF2B5EF4-FFF2-40B4-BE49-F238E27FC236}">
                <a16:creationId xmlns:a16="http://schemas.microsoft.com/office/drawing/2014/main" id="{68B51916-CCC3-3B69-A19F-E8759016F8EC}"/>
              </a:ext>
            </a:extLst>
          </p:cNvPr>
          <p:cNvSpPr txBox="1">
            <a:spLocks/>
          </p:cNvSpPr>
          <p:nvPr/>
        </p:nvSpPr>
        <p:spPr>
          <a:xfrm>
            <a:off x="10604409" y="841313"/>
            <a:ext cx="1437332" cy="396360"/>
          </a:xfrm>
          <a:prstGeom prst="rect">
            <a:avLst/>
          </a:prstGeom>
          <a:solidFill>
            <a:srgbClr val="FF0066"/>
          </a:solidFill>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err="1">
                <a:solidFill>
                  <a:schemeClr val="bg1"/>
                </a:solidFill>
                <a:latin typeface="Century Gothic" panose="020B0502020202020204" pitchFamily="34" charset="0"/>
              </a:rPr>
              <a:t>pronunciar</a:t>
            </a:r>
            <a:endParaRPr lang="en-GB" sz="2000" b="1" dirty="0">
              <a:solidFill>
                <a:schemeClr val="bg1"/>
              </a:solidFill>
              <a:latin typeface="Century Gothic" panose="020B0502020202020204" pitchFamily="34" charset="0"/>
            </a:endParaRPr>
          </a:p>
        </p:txBody>
      </p:sp>
      <p:sp>
        <p:nvSpPr>
          <p:cNvPr id="19" name="TextBox 18">
            <a:extLst>
              <a:ext uri="{FF2B5EF4-FFF2-40B4-BE49-F238E27FC236}">
                <a16:creationId xmlns:a16="http://schemas.microsoft.com/office/drawing/2014/main" id="{BF6B3C57-6D86-E901-9AA0-20E2552B8C01}"/>
              </a:ext>
            </a:extLst>
          </p:cNvPr>
          <p:cNvSpPr txBox="1"/>
          <p:nvPr/>
        </p:nvSpPr>
        <p:spPr>
          <a:xfrm>
            <a:off x="587034" y="1693232"/>
            <a:ext cx="5683760" cy="4493538"/>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Los </a:t>
            </a:r>
            <a:r>
              <a:rPr lang="en-GB" sz="2200" dirty="0" err="1">
                <a:solidFill>
                  <a:srgbClr val="002060"/>
                </a:solidFill>
                <a:latin typeface="Century Gothic" panose="020B0502020202020204" pitchFamily="34" charset="0"/>
              </a:rPr>
              <a:t>ríos</a:t>
            </a:r>
            <a:r>
              <a:rPr lang="en-GB" sz="2200" dirty="0">
                <a:solidFill>
                  <a:srgbClr val="002060"/>
                </a:solidFill>
                <a:latin typeface="Century Gothic" panose="020B0502020202020204" pitchFamily="34" charset="0"/>
              </a:rPr>
              <a:t> ____________ y ________________ están en </a:t>
            </a:r>
            <a:r>
              <a:rPr lang="en-GB" sz="2200" u="sng" dirty="0" err="1">
                <a:solidFill>
                  <a:srgbClr val="002060"/>
                </a:solidFill>
                <a:latin typeface="Century Gothic" panose="020B0502020202020204" pitchFamily="34" charset="0"/>
              </a:rPr>
              <a:t>el</a:t>
            </a:r>
            <a:r>
              <a:rPr lang="en-GB" sz="2200" u="sng" dirty="0">
                <a:solidFill>
                  <a:srgbClr val="002060"/>
                </a:solidFill>
                <a:latin typeface="Century Gothic" panose="020B0502020202020204" pitchFamily="34" charset="0"/>
              </a:rPr>
              <a:t> </a:t>
            </a:r>
            <a:r>
              <a:rPr lang="en-GB" sz="2200" u="sng" dirty="0" err="1">
                <a:solidFill>
                  <a:srgbClr val="002060"/>
                </a:solidFill>
                <a:latin typeface="Century Gothic" panose="020B0502020202020204" pitchFamily="34" charset="0"/>
              </a:rPr>
              <a:t>norte</a:t>
            </a:r>
            <a:r>
              <a:rPr lang="en-GB" sz="2200" u="sng" dirty="0">
                <a:solidFill>
                  <a:srgbClr val="002060"/>
                </a:solidFill>
                <a:latin typeface="Century Gothic" panose="020B0502020202020204" pitchFamily="34" charset="0"/>
              </a:rPr>
              <a:t> </a:t>
            </a:r>
            <a:r>
              <a:rPr lang="en-GB" sz="2200" dirty="0">
                <a:solidFill>
                  <a:srgbClr val="002060"/>
                </a:solidFill>
                <a:latin typeface="Century Gothic" panose="020B0502020202020204" pitchFamily="34" charset="0"/>
              </a:rPr>
              <a:t>de México</a:t>
            </a:r>
            <a:r>
              <a:rPr lang="en-US" sz="2200" dirty="0">
                <a:solidFill>
                  <a:srgbClr val="002060"/>
                </a:solidFill>
                <a:latin typeface="Century Gothic" panose="020B0502020202020204" pitchFamily="34" charset="0"/>
              </a:rPr>
              <a:t>.</a:t>
            </a:r>
            <a:endParaRPr lang="en-GB" sz="2200" dirty="0">
              <a:solidFill>
                <a:srgbClr val="002060"/>
              </a:solidFill>
              <a:latin typeface="Century Gothic" panose="020B0502020202020204" pitchFamily="34" charset="0"/>
            </a:endParaRPr>
          </a:p>
          <a:p>
            <a:endParaRPr lang="en-GB" sz="2200" dirty="0">
              <a:solidFill>
                <a:srgbClr val="002060"/>
              </a:solidFill>
              <a:latin typeface="Century Gothic" panose="020B0502020202020204" pitchFamily="34" charset="0"/>
            </a:endParaRPr>
          </a:p>
          <a:p>
            <a:r>
              <a:rPr lang="en-GB" sz="2200" dirty="0">
                <a:solidFill>
                  <a:srgbClr val="002060"/>
                </a:solidFill>
                <a:latin typeface="Century Gothic" panose="020B0502020202020204" pitchFamily="34" charset="0"/>
              </a:rPr>
              <a:t>Río ____________ está en </a:t>
            </a:r>
            <a:r>
              <a:rPr lang="en-GB" sz="2200" u="sng" dirty="0" err="1">
                <a:solidFill>
                  <a:srgbClr val="002060"/>
                </a:solidFill>
                <a:latin typeface="Century Gothic" panose="020B0502020202020204" pitchFamily="34" charset="0"/>
              </a:rPr>
              <a:t>el</a:t>
            </a:r>
            <a:r>
              <a:rPr lang="en-GB" sz="2200" u="sng" dirty="0">
                <a:solidFill>
                  <a:srgbClr val="002060"/>
                </a:solidFill>
                <a:latin typeface="Century Gothic" panose="020B0502020202020204" pitchFamily="34" charset="0"/>
              </a:rPr>
              <a:t> </a:t>
            </a:r>
            <a:r>
              <a:rPr lang="en-GB" sz="2200" u="sng" dirty="0" err="1">
                <a:solidFill>
                  <a:srgbClr val="002060"/>
                </a:solidFill>
                <a:latin typeface="Century Gothic" panose="020B0502020202020204" pitchFamily="34" charset="0"/>
              </a:rPr>
              <a:t>este</a:t>
            </a:r>
            <a:r>
              <a:rPr lang="en-GB" sz="2200" u="sng" dirty="0">
                <a:solidFill>
                  <a:srgbClr val="002060"/>
                </a:solidFill>
                <a:latin typeface="Century Gothic" panose="020B0502020202020204" pitchFamily="34" charset="0"/>
              </a:rPr>
              <a:t> </a:t>
            </a:r>
            <a:r>
              <a:rPr lang="en-GB" sz="2200" dirty="0">
                <a:solidFill>
                  <a:srgbClr val="002060"/>
                </a:solidFill>
                <a:latin typeface="Century Gothic" panose="020B0502020202020204" pitchFamily="34" charset="0"/>
              </a:rPr>
              <a:t>de  México y </a:t>
            </a:r>
            <a:r>
              <a:rPr lang="en-GB" sz="2200" dirty="0" err="1">
                <a:solidFill>
                  <a:srgbClr val="002060"/>
                </a:solidFill>
                <a:latin typeface="Century Gothic" panose="020B0502020202020204" pitchFamily="34" charset="0"/>
              </a:rPr>
              <a:t>llega</a:t>
            </a:r>
            <a:r>
              <a:rPr lang="en-GB" sz="2200" dirty="0">
                <a:solidFill>
                  <a:srgbClr val="002060"/>
                </a:solidFill>
                <a:latin typeface="Century Gothic" panose="020B0502020202020204" pitchFamily="34" charset="0"/>
              </a:rPr>
              <a:t> hasta* </a:t>
            </a:r>
            <a:r>
              <a:rPr lang="en-GB" sz="2200" dirty="0" err="1">
                <a:solidFill>
                  <a:srgbClr val="002060"/>
                </a:solidFill>
                <a:latin typeface="Century Gothic" panose="020B0502020202020204" pitchFamily="34" charset="0"/>
              </a:rPr>
              <a:t>el</a:t>
            </a:r>
            <a:r>
              <a:rPr lang="en-GB" sz="2200" dirty="0">
                <a:solidFill>
                  <a:srgbClr val="002060"/>
                </a:solidFill>
                <a:latin typeface="Century Gothic" panose="020B0502020202020204" pitchFamily="34" charset="0"/>
              </a:rPr>
              <a:t> sur de </a:t>
            </a:r>
            <a:r>
              <a:rPr lang="en-GB" sz="2200" b="1" dirty="0" err="1">
                <a:solidFill>
                  <a:srgbClr val="002060"/>
                </a:solidFill>
                <a:latin typeface="Century Gothic" panose="020B0502020202020204" pitchFamily="34" charset="0"/>
              </a:rPr>
              <a:t>Estados</a:t>
            </a:r>
            <a:r>
              <a:rPr lang="en-GB" sz="2200" b="1" dirty="0">
                <a:solidFill>
                  <a:srgbClr val="002060"/>
                </a:solidFill>
                <a:latin typeface="Century Gothic" panose="020B0502020202020204" pitchFamily="34" charset="0"/>
              </a:rPr>
              <a:t> Unidos.</a:t>
            </a:r>
          </a:p>
          <a:p>
            <a:endParaRPr lang="en-GB" sz="2200" dirty="0">
              <a:solidFill>
                <a:srgbClr val="002060"/>
              </a:solidFill>
              <a:latin typeface="Century Gothic" panose="020B0502020202020204" pitchFamily="34" charset="0"/>
            </a:endParaRPr>
          </a:p>
          <a:p>
            <a:r>
              <a:rPr lang="en-GB" sz="2200" dirty="0">
                <a:solidFill>
                  <a:srgbClr val="002060"/>
                </a:solidFill>
                <a:latin typeface="Century Gothic" panose="020B0502020202020204" pitchFamily="34" charset="0"/>
              </a:rPr>
              <a:t>El </a:t>
            </a:r>
            <a:r>
              <a:rPr lang="en-GB" sz="2200" dirty="0" err="1">
                <a:solidFill>
                  <a:srgbClr val="002060"/>
                </a:solidFill>
                <a:latin typeface="Century Gothic" panose="020B0502020202020204" pitchFamily="34" charset="0"/>
              </a:rPr>
              <a:t>río</a:t>
            </a:r>
            <a:r>
              <a:rPr lang="en-GB" sz="2200" dirty="0">
                <a:solidFill>
                  <a:srgbClr val="002060"/>
                </a:solidFill>
                <a:latin typeface="Century Gothic" panose="020B0502020202020204" pitchFamily="34" charset="0"/>
              </a:rPr>
              <a:t> _________________________ está en </a:t>
            </a:r>
            <a:r>
              <a:rPr lang="en-GB" sz="2200" u="sng" dirty="0" err="1">
                <a:solidFill>
                  <a:srgbClr val="002060"/>
                </a:solidFill>
                <a:latin typeface="Century Gothic" panose="020B0502020202020204" pitchFamily="34" charset="0"/>
              </a:rPr>
              <a:t>el</a:t>
            </a:r>
            <a:r>
              <a:rPr lang="en-GB" sz="2200" u="sng" dirty="0">
                <a:solidFill>
                  <a:srgbClr val="002060"/>
                </a:solidFill>
                <a:latin typeface="Century Gothic" panose="020B0502020202020204" pitchFamily="34" charset="0"/>
              </a:rPr>
              <a:t> </a:t>
            </a:r>
            <a:r>
              <a:rPr lang="en-GB" sz="2200" u="sng" dirty="0" err="1">
                <a:solidFill>
                  <a:srgbClr val="002060"/>
                </a:solidFill>
                <a:latin typeface="Century Gothic" panose="020B0502020202020204" pitchFamily="34" charset="0"/>
              </a:rPr>
              <a:t>oeste</a:t>
            </a:r>
            <a:r>
              <a:rPr lang="en-GB" sz="2200" u="sng" dirty="0">
                <a:solidFill>
                  <a:srgbClr val="002060"/>
                </a:solidFill>
                <a:latin typeface="Century Gothic" panose="020B0502020202020204" pitchFamily="34" charset="0"/>
              </a:rPr>
              <a:t> </a:t>
            </a:r>
            <a:r>
              <a:rPr lang="en-GB" sz="2200" dirty="0">
                <a:solidFill>
                  <a:srgbClr val="002060"/>
                </a:solidFill>
                <a:latin typeface="Century Gothic" panose="020B0502020202020204" pitchFamily="34" charset="0"/>
              </a:rPr>
              <a:t>de México. </a:t>
            </a:r>
          </a:p>
          <a:p>
            <a:endParaRPr lang="en-GB" sz="2200" dirty="0">
              <a:solidFill>
                <a:srgbClr val="002060"/>
              </a:solidFill>
              <a:latin typeface="Century Gothic" panose="020B0502020202020204" pitchFamily="34" charset="0"/>
            </a:endParaRPr>
          </a:p>
          <a:p>
            <a:r>
              <a:rPr lang="en-GB" sz="2200" dirty="0">
                <a:solidFill>
                  <a:srgbClr val="002060"/>
                </a:solidFill>
                <a:latin typeface="Century Gothic" panose="020B0502020202020204" pitchFamily="34" charset="0"/>
              </a:rPr>
              <a:t>Los </a:t>
            </a:r>
            <a:r>
              <a:rPr lang="en-GB" sz="2200" dirty="0" err="1">
                <a:solidFill>
                  <a:srgbClr val="002060"/>
                </a:solidFill>
                <a:latin typeface="Century Gothic" panose="020B0502020202020204" pitchFamily="34" charset="0"/>
              </a:rPr>
              <a:t>ríos</a:t>
            </a:r>
            <a:r>
              <a:rPr lang="en-GB" sz="2200" dirty="0">
                <a:solidFill>
                  <a:srgbClr val="002060"/>
                </a:solidFill>
                <a:latin typeface="Century Gothic" panose="020B0502020202020204" pitchFamily="34" charset="0"/>
              </a:rPr>
              <a:t> ____________,  </a:t>
            </a:r>
            <a:r>
              <a:rPr lang="en-GB" sz="2200" b="1" dirty="0">
                <a:solidFill>
                  <a:srgbClr val="002060"/>
                </a:solidFill>
                <a:latin typeface="Century Gothic" panose="020B0502020202020204" pitchFamily="34" charset="0"/>
              </a:rPr>
              <a:t>__________</a:t>
            </a:r>
            <a:r>
              <a:rPr lang="en-GB" sz="2200" dirty="0">
                <a:solidFill>
                  <a:srgbClr val="002060"/>
                </a:solidFill>
                <a:latin typeface="Century Gothic" panose="020B0502020202020204" pitchFamily="34" charset="0"/>
              </a:rPr>
              <a:t>  y ______________ están en </a:t>
            </a:r>
            <a:r>
              <a:rPr lang="en-GB" sz="2200" u="sng" dirty="0" err="1">
                <a:solidFill>
                  <a:srgbClr val="002060"/>
                </a:solidFill>
                <a:latin typeface="Century Gothic" panose="020B0502020202020204" pitchFamily="34" charset="0"/>
              </a:rPr>
              <a:t>el</a:t>
            </a:r>
            <a:r>
              <a:rPr lang="en-GB" sz="2200" u="sng" dirty="0">
                <a:solidFill>
                  <a:srgbClr val="002060"/>
                </a:solidFill>
                <a:latin typeface="Century Gothic" panose="020B0502020202020204" pitchFamily="34" charset="0"/>
              </a:rPr>
              <a:t> sur </a:t>
            </a:r>
            <a:r>
              <a:rPr lang="en-GB" sz="2200" dirty="0">
                <a:solidFill>
                  <a:srgbClr val="002060"/>
                </a:solidFill>
                <a:latin typeface="Century Gothic" panose="020B0502020202020204" pitchFamily="34" charset="0"/>
              </a:rPr>
              <a:t>de México. </a:t>
            </a:r>
          </a:p>
        </p:txBody>
      </p:sp>
      <p:pic>
        <p:nvPicPr>
          <p:cNvPr id="36" name="Picture 35">
            <a:extLst>
              <a:ext uri="{FF2B5EF4-FFF2-40B4-BE49-F238E27FC236}">
                <a16:creationId xmlns:a16="http://schemas.microsoft.com/office/drawing/2014/main" id="{79089C93-C8FD-A439-4FA7-995B0E4D83A5}"/>
              </a:ext>
            </a:extLst>
          </p:cNvPr>
          <p:cNvPicPr>
            <a:picLocks noChangeAspect="1"/>
          </p:cNvPicPr>
          <p:nvPr/>
        </p:nvPicPr>
        <p:blipFill>
          <a:blip r:embed="rId8"/>
          <a:stretch>
            <a:fillRect/>
          </a:stretch>
        </p:blipFill>
        <p:spPr>
          <a:xfrm>
            <a:off x="4361931" y="5786118"/>
            <a:ext cx="1753835" cy="1009784"/>
          </a:xfrm>
          <a:prstGeom prst="rect">
            <a:avLst/>
          </a:prstGeom>
        </p:spPr>
      </p:pic>
      <p:sp>
        <p:nvSpPr>
          <p:cNvPr id="38" name="TextBox 37">
            <a:extLst>
              <a:ext uri="{FF2B5EF4-FFF2-40B4-BE49-F238E27FC236}">
                <a16:creationId xmlns:a16="http://schemas.microsoft.com/office/drawing/2014/main" id="{8A283F09-500C-D7AF-A681-146659FEF1EA}"/>
              </a:ext>
            </a:extLst>
          </p:cNvPr>
          <p:cNvSpPr txBox="1"/>
          <p:nvPr/>
        </p:nvSpPr>
        <p:spPr>
          <a:xfrm>
            <a:off x="1722647" y="1566633"/>
            <a:ext cx="1533177" cy="646331"/>
          </a:xfrm>
          <a:prstGeom prst="rect">
            <a:avLst/>
          </a:prstGeom>
          <a:noFill/>
        </p:spPr>
        <p:txBody>
          <a:bodyPr wrap="none" rtlCol="0">
            <a:spAutoFit/>
          </a:bodyPr>
          <a:lstStyle/>
          <a:p>
            <a:r>
              <a:rPr lang="en-GB" sz="3600" b="1" dirty="0">
                <a:solidFill>
                  <a:srgbClr val="92D050"/>
                </a:solidFill>
                <a:latin typeface="Dreaming Outloud Pro" panose="03050502040302030504" pitchFamily="66" charset="0"/>
                <a:cs typeface="Dreaming Outloud Pro" panose="03050502040302030504" pitchFamily="66" charset="0"/>
              </a:rPr>
              <a:t>Sonora</a:t>
            </a:r>
          </a:p>
        </p:txBody>
      </p:sp>
      <p:sp>
        <p:nvSpPr>
          <p:cNvPr id="39" name="TextBox 38">
            <a:extLst>
              <a:ext uri="{FF2B5EF4-FFF2-40B4-BE49-F238E27FC236}">
                <a16:creationId xmlns:a16="http://schemas.microsoft.com/office/drawing/2014/main" id="{05AE1BB5-A93F-C743-2E82-E16C86B51DE9}"/>
              </a:ext>
            </a:extLst>
          </p:cNvPr>
          <p:cNvSpPr txBox="1"/>
          <p:nvPr/>
        </p:nvSpPr>
        <p:spPr>
          <a:xfrm>
            <a:off x="3823876" y="1566632"/>
            <a:ext cx="1209114" cy="646331"/>
          </a:xfrm>
          <a:prstGeom prst="rect">
            <a:avLst/>
          </a:prstGeom>
          <a:noFill/>
        </p:spPr>
        <p:txBody>
          <a:bodyPr wrap="none" rtlCol="0">
            <a:spAutoFit/>
          </a:bodyPr>
          <a:lstStyle/>
          <a:p>
            <a:r>
              <a:rPr lang="en-GB" sz="3600" b="1" dirty="0">
                <a:solidFill>
                  <a:srgbClr val="92D050"/>
                </a:solidFill>
                <a:latin typeface="Dreaming Outloud Pro" panose="03050502040302030504" pitchFamily="66" charset="0"/>
                <a:cs typeface="Dreaming Outloud Pro" panose="03050502040302030504" pitchFamily="66" charset="0"/>
              </a:rPr>
              <a:t>Yaqui</a:t>
            </a:r>
          </a:p>
        </p:txBody>
      </p:sp>
      <p:sp>
        <p:nvSpPr>
          <p:cNvPr id="40" name="TextBox 39">
            <a:extLst>
              <a:ext uri="{FF2B5EF4-FFF2-40B4-BE49-F238E27FC236}">
                <a16:creationId xmlns:a16="http://schemas.microsoft.com/office/drawing/2014/main" id="{55FF5D0A-D922-F765-358B-31CB76541852}"/>
              </a:ext>
            </a:extLst>
          </p:cNvPr>
          <p:cNvSpPr txBox="1"/>
          <p:nvPr/>
        </p:nvSpPr>
        <p:spPr>
          <a:xfrm>
            <a:off x="1136404" y="2506628"/>
            <a:ext cx="1614929" cy="646331"/>
          </a:xfrm>
          <a:prstGeom prst="rect">
            <a:avLst/>
          </a:prstGeom>
          <a:noFill/>
        </p:spPr>
        <p:txBody>
          <a:bodyPr wrap="none" rtlCol="0">
            <a:spAutoFit/>
          </a:bodyPr>
          <a:lstStyle/>
          <a:p>
            <a:r>
              <a:rPr lang="en-GB" sz="3600" b="1" dirty="0">
                <a:solidFill>
                  <a:srgbClr val="92D050"/>
                </a:solidFill>
                <a:latin typeface="Dreaming Outloud Pro" panose="03050502040302030504" pitchFamily="66" charset="0"/>
                <a:cs typeface="Dreaming Outloud Pro" panose="03050502040302030504" pitchFamily="66" charset="0"/>
              </a:rPr>
              <a:t>Grande</a:t>
            </a:r>
          </a:p>
        </p:txBody>
      </p:sp>
      <p:sp>
        <p:nvSpPr>
          <p:cNvPr id="41" name="TextBox 40">
            <a:extLst>
              <a:ext uri="{FF2B5EF4-FFF2-40B4-BE49-F238E27FC236}">
                <a16:creationId xmlns:a16="http://schemas.microsoft.com/office/drawing/2014/main" id="{ACB0524F-9666-58F2-5ED3-B0B047A7C4DE}"/>
              </a:ext>
            </a:extLst>
          </p:cNvPr>
          <p:cNvSpPr txBox="1"/>
          <p:nvPr/>
        </p:nvSpPr>
        <p:spPr>
          <a:xfrm>
            <a:off x="1278928" y="3915059"/>
            <a:ext cx="3642151" cy="584775"/>
          </a:xfrm>
          <a:prstGeom prst="rect">
            <a:avLst/>
          </a:prstGeom>
          <a:noFill/>
        </p:spPr>
        <p:txBody>
          <a:bodyPr wrap="none" rtlCol="0">
            <a:spAutoFit/>
          </a:bodyPr>
          <a:lstStyle/>
          <a:p>
            <a:r>
              <a:rPr lang="en-US" sz="3200" b="1" dirty="0">
                <a:solidFill>
                  <a:srgbClr val="92D050"/>
                </a:solidFill>
                <a:latin typeface="Dreaming Outloud Pro" panose="03050502040302030504" pitchFamily="66" charset="0"/>
                <a:cs typeface="Dreaming Outloud Pro" panose="03050502040302030504" pitchFamily="66" charset="0"/>
              </a:rPr>
              <a:t>Grande de Santiago</a:t>
            </a:r>
            <a:endParaRPr lang="en-GB" sz="3200" b="1" dirty="0">
              <a:solidFill>
                <a:srgbClr val="92D050"/>
              </a:solidFill>
              <a:latin typeface="Dreaming Outloud Pro" panose="03050502040302030504" pitchFamily="66" charset="0"/>
              <a:cs typeface="Dreaming Outloud Pro" panose="03050502040302030504" pitchFamily="66" charset="0"/>
            </a:endParaRPr>
          </a:p>
        </p:txBody>
      </p:sp>
      <p:sp>
        <p:nvSpPr>
          <p:cNvPr id="42" name="TextBox 41">
            <a:extLst>
              <a:ext uri="{FF2B5EF4-FFF2-40B4-BE49-F238E27FC236}">
                <a16:creationId xmlns:a16="http://schemas.microsoft.com/office/drawing/2014/main" id="{FC387A23-E016-8C7B-05BD-EED2E374096E}"/>
              </a:ext>
            </a:extLst>
          </p:cNvPr>
          <p:cNvSpPr txBox="1"/>
          <p:nvPr/>
        </p:nvSpPr>
        <p:spPr>
          <a:xfrm>
            <a:off x="1729551" y="4867022"/>
            <a:ext cx="1380506" cy="646331"/>
          </a:xfrm>
          <a:prstGeom prst="rect">
            <a:avLst/>
          </a:prstGeom>
          <a:noFill/>
        </p:spPr>
        <p:txBody>
          <a:bodyPr wrap="none" rtlCol="0">
            <a:spAutoFit/>
          </a:bodyPr>
          <a:lstStyle/>
          <a:p>
            <a:r>
              <a:rPr lang="en-GB" sz="3600" b="1" dirty="0">
                <a:solidFill>
                  <a:srgbClr val="92D050"/>
                </a:solidFill>
                <a:latin typeface="Dreaming Outloud Pro" panose="03050502040302030504" pitchFamily="66" charset="0"/>
                <a:cs typeface="Dreaming Outloud Pro" panose="03050502040302030504" pitchFamily="66" charset="0"/>
              </a:rPr>
              <a:t>Balsas</a:t>
            </a:r>
          </a:p>
        </p:txBody>
      </p:sp>
      <p:sp>
        <p:nvSpPr>
          <p:cNvPr id="43" name="TextBox 42">
            <a:extLst>
              <a:ext uri="{FF2B5EF4-FFF2-40B4-BE49-F238E27FC236}">
                <a16:creationId xmlns:a16="http://schemas.microsoft.com/office/drawing/2014/main" id="{C9301B85-FEBF-DC63-7520-1D2D998A46BD}"/>
              </a:ext>
            </a:extLst>
          </p:cNvPr>
          <p:cNvSpPr txBox="1"/>
          <p:nvPr/>
        </p:nvSpPr>
        <p:spPr>
          <a:xfrm>
            <a:off x="3636988" y="4886902"/>
            <a:ext cx="1231171" cy="646331"/>
          </a:xfrm>
          <a:prstGeom prst="rect">
            <a:avLst/>
          </a:prstGeom>
          <a:noFill/>
        </p:spPr>
        <p:txBody>
          <a:bodyPr wrap="none" rtlCol="0">
            <a:spAutoFit/>
          </a:bodyPr>
          <a:lstStyle/>
          <a:p>
            <a:r>
              <a:rPr lang="en-GB" sz="3600" b="1" dirty="0">
                <a:solidFill>
                  <a:srgbClr val="92D050"/>
                </a:solidFill>
                <a:latin typeface="Dreaming Outloud Pro" panose="03050502040302030504" pitchFamily="66" charset="0"/>
                <a:cs typeface="Dreaming Outloud Pro" panose="03050502040302030504" pitchFamily="66" charset="0"/>
              </a:rPr>
              <a:t>Verde</a:t>
            </a:r>
          </a:p>
        </p:txBody>
      </p:sp>
      <p:sp>
        <p:nvSpPr>
          <p:cNvPr id="51" name="Action Button: Sound 50">
            <a:hlinkClick r:id="" action="ppaction://noaction" highlightClick="1">
              <a:snd r:embed="rId9" name="T3_W6F_1.2.wav"/>
            </a:hlinkClick>
            <a:extLst>
              <a:ext uri="{FF2B5EF4-FFF2-40B4-BE49-F238E27FC236}">
                <a16:creationId xmlns:a16="http://schemas.microsoft.com/office/drawing/2014/main" id="{7AA94909-5F00-DF0D-C310-7E7FEDB6D3F3}"/>
              </a:ext>
            </a:extLst>
          </p:cNvPr>
          <p:cNvSpPr/>
          <p:nvPr/>
        </p:nvSpPr>
        <p:spPr>
          <a:xfrm>
            <a:off x="149240" y="1754422"/>
            <a:ext cx="396061" cy="380726"/>
          </a:xfrm>
          <a:prstGeom prst="actionButtonSound">
            <a:avLst/>
          </a:prstGeom>
          <a:solidFill>
            <a:srgbClr val="FF84B6"/>
          </a:solidFill>
          <a:ln>
            <a:solidFill>
              <a:srgbClr val="DA0058"/>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TextBox 51">
            <a:extLst>
              <a:ext uri="{FF2B5EF4-FFF2-40B4-BE49-F238E27FC236}">
                <a16:creationId xmlns:a16="http://schemas.microsoft.com/office/drawing/2014/main" id="{8E6C1D0B-5D6B-A741-B66B-8FFE0B242497}"/>
              </a:ext>
            </a:extLst>
          </p:cNvPr>
          <p:cNvSpPr txBox="1"/>
          <p:nvPr/>
        </p:nvSpPr>
        <p:spPr>
          <a:xfrm>
            <a:off x="173580" y="6189109"/>
            <a:ext cx="3173647" cy="461665"/>
          </a:xfrm>
          <a:prstGeom prst="rect">
            <a:avLst/>
          </a:prstGeom>
          <a:solidFill>
            <a:srgbClr val="C2E49C"/>
          </a:solidFill>
        </p:spPr>
        <p:txBody>
          <a:bodyPr wrap="square">
            <a:spAutoFit/>
          </a:bodyPr>
          <a:lstStyle/>
          <a:p>
            <a:r>
              <a:rPr lang="en-GB" sz="2400" b="1" dirty="0">
                <a:solidFill>
                  <a:srgbClr val="002060"/>
                </a:solidFill>
                <a:latin typeface="Century Gothic" panose="020B0502020202020204" pitchFamily="34" charset="0"/>
              </a:rPr>
              <a:t>hasta</a:t>
            </a:r>
            <a:r>
              <a:rPr lang="en-GB" sz="2400" dirty="0">
                <a:solidFill>
                  <a:srgbClr val="002060"/>
                </a:solidFill>
                <a:latin typeface="Century Gothic" panose="020B0502020202020204" pitchFamily="34" charset="0"/>
              </a:rPr>
              <a:t> – until, up to</a:t>
            </a:r>
            <a:endParaRPr lang="en-GB" sz="2400" dirty="0"/>
          </a:p>
        </p:txBody>
      </p:sp>
      <p:sp>
        <p:nvSpPr>
          <p:cNvPr id="53" name="Action Button: Sound 52">
            <a:hlinkClick r:id="" action="ppaction://noaction" highlightClick="1">
              <a:snd r:embed="rId10" name="T3_W6F_1.3.wav"/>
            </a:hlinkClick>
            <a:extLst>
              <a:ext uri="{FF2B5EF4-FFF2-40B4-BE49-F238E27FC236}">
                <a16:creationId xmlns:a16="http://schemas.microsoft.com/office/drawing/2014/main" id="{8FF1B770-B32A-F4A5-AC5E-A78797C24E3B}"/>
              </a:ext>
            </a:extLst>
          </p:cNvPr>
          <p:cNvSpPr/>
          <p:nvPr/>
        </p:nvSpPr>
        <p:spPr>
          <a:xfrm>
            <a:off x="137637" y="2837057"/>
            <a:ext cx="396061" cy="380726"/>
          </a:xfrm>
          <a:prstGeom prst="actionButtonSound">
            <a:avLst/>
          </a:prstGeom>
          <a:solidFill>
            <a:srgbClr val="FF84B6"/>
          </a:solidFill>
          <a:ln>
            <a:solidFill>
              <a:srgbClr val="DA0058"/>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Action Button: Sound 53">
            <a:hlinkClick r:id="" action="ppaction://noaction" highlightClick="1">
              <a:snd r:embed="rId11" name="T3_W6F_1.4.wav"/>
            </a:hlinkClick>
            <a:extLst>
              <a:ext uri="{FF2B5EF4-FFF2-40B4-BE49-F238E27FC236}">
                <a16:creationId xmlns:a16="http://schemas.microsoft.com/office/drawing/2014/main" id="{EFAA86C9-8F17-6ADC-5945-68400E108995}"/>
              </a:ext>
            </a:extLst>
          </p:cNvPr>
          <p:cNvSpPr/>
          <p:nvPr/>
        </p:nvSpPr>
        <p:spPr>
          <a:xfrm>
            <a:off x="177802" y="4179221"/>
            <a:ext cx="396061" cy="380726"/>
          </a:xfrm>
          <a:prstGeom prst="actionButtonSound">
            <a:avLst/>
          </a:prstGeom>
          <a:solidFill>
            <a:srgbClr val="FF84B6"/>
          </a:solidFill>
          <a:ln>
            <a:solidFill>
              <a:srgbClr val="DA0058"/>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Action Button: Sound 54">
            <a:hlinkClick r:id="" action="ppaction://noaction" highlightClick="1">
              <a:snd r:embed="rId12" name="T3_W6F_1.5.wav"/>
            </a:hlinkClick>
            <a:extLst>
              <a:ext uri="{FF2B5EF4-FFF2-40B4-BE49-F238E27FC236}">
                <a16:creationId xmlns:a16="http://schemas.microsoft.com/office/drawing/2014/main" id="{1D2D9684-6BAA-F7E2-F5B3-E1D124741B4C}"/>
              </a:ext>
            </a:extLst>
          </p:cNvPr>
          <p:cNvSpPr/>
          <p:nvPr/>
        </p:nvSpPr>
        <p:spPr>
          <a:xfrm>
            <a:off x="176268" y="5143144"/>
            <a:ext cx="396061" cy="380726"/>
          </a:xfrm>
          <a:prstGeom prst="actionButtonSound">
            <a:avLst/>
          </a:prstGeom>
          <a:solidFill>
            <a:srgbClr val="FF84B6"/>
          </a:solidFill>
          <a:ln>
            <a:solidFill>
              <a:srgbClr val="DA0058"/>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6" name="Group 55">
            <a:extLst>
              <a:ext uri="{FF2B5EF4-FFF2-40B4-BE49-F238E27FC236}">
                <a16:creationId xmlns:a16="http://schemas.microsoft.com/office/drawing/2014/main" id="{B824BEE4-9ECA-7FBD-037B-18DC2C81D493}"/>
              </a:ext>
            </a:extLst>
          </p:cNvPr>
          <p:cNvGrpSpPr/>
          <p:nvPr/>
        </p:nvGrpSpPr>
        <p:grpSpPr>
          <a:xfrm>
            <a:off x="11323075" y="1741563"/>
            <a:ext cx="772123" cy="732533"/>
            <a:chOff x="6210543" y="3764108"/>
            <a:chExt cx="801046" cy="775262"/>
          </a:xfrm>
        </p:grpSpPr>
        <p:sp>
          <p:nvSpPr>
            <p:cNvPr id="57" name="Oval 56">
              <a:extLst>
                <a:ext uri="{FF2B5EF4-FFF2-40B4-BE49-F238E27FC236}">
                  <a16:creationId xmlns:a16="http://schemas.microsoft.com/office/drawing/2014/main" id="{EF1B1FA1-C645-D2AE-7564-9EB4234184BD}"/>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8" name="Picture 57">
              <a:extLst>
                <a:ext uri="{FF2B5EF4-FFF2-40B4-BE49-F238E27FC236}">
                  <a16:creationId xmlns:a16="http://schemas.microsoft.com/office/drawing/2014/main" id="{EA9CFCE4-A606-CDAA-27E4-AD7CDA16D473}"/>
                </a:ext>
              </a:extLst>
            </p:cNvPr>
            <p:cNvPicPr>
              <a:picLocks noChangeAspect="1"/>
            </p:cNvPicPr>
            <p:nvPr/>
          </p:nvPicPr>
          <p:blipFill rotWithShape="1">
            <a:blip r:embed="rId13">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59" name="Picture 58" descr="A picture containing text, tableware, cup, clipart&#10;&#10;Description automatically generated">
              <a:extLst>
                <a:ext uri="{FF2B5EF4-FFF2-40B4-BE49-F238E27FC236}">
                  <a16:creationId xmlns:a16="http://schemas.microsoft.com/office/drawing/2014/main" id="{6846FD05-6F06-5C01-6AEB-78F782D3E88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pic>
        <p:nvPicPr>
          <p:cNvPr id="66" name="Google Shape;170;p8" descr="Jigsaw, Puzzle, Piece, Game, Concept, Solution">
            <a:extLst>
              <a:ext uri="{FF2B5EF4-FFF2-40B4-BE49-F238E27FC236}">
                <a16:creationId xmlns:a16="http://schemas.microsoft.com/office/drawing/2014/main" id="{DD333DB6-9C9E-9C95-7DBD-A2F1ED9C7C57}"/>
              </a:ext>
            </a:extLst>
          </p:cNvPr>
          <p:cNvPicPr preferRelativeResize="0"/>
          <p:nvPr/>
        </p:nvPicPr>
        <p:blipFill rotWithShape="1">
          <a:blip r:embed="rId15">
            <a:alphaModFix/>
          </a:blip>
          <a:srcRect/>
          <a:stretch/>
        </p:blipFill>
        <p:spPr>
          <a:xfrm>
            <a:off x="10493353" y="22771"/>
            <a:ext cx="642594" cy="704731"/>
          </a:xfrm>
          <a:prstGeom prst="rect">
            <a:avLst/>
          </a:prstGeom>
          <a:noFill/>
          <a:ln>
            <a:noFill/>
          </a:ln>
        </p:spPr>
      </p:pic>
      <p:sp>
        <p:nvSpPr>
          <p:cNvPr id="68" name="TextBox 67">
            <a:extLst>
              <a:ext uri="{FF2B5EF4-FFF2-40B4-BE49-F238E27FC236}">
                <a16:creationId xmlns:a16="http://schemas.microsoft.com/office/drawing/2014/main" id="{28B23599-59FD-44AF-DA8C-825EF36F079F}"/>
              </a:ext>
            </a:extLst>
          </p:cNvPr>
          <p:cNvSpPr txBox="1"/>
          <p:nvPr/>
        </p:nvSpPr>
        <p:spPr>
          <a:xfrm>
            <a:off x="781391" y="5231563"/>
            <a:ext cx="1693092" cy="646331"/>
          </a:xfrm>
          <a:prstGeom prst="rect">
            <a:avLst/>
          </a:prstGeom>
          <a:noFill/>
        </p:spPr>
        <p:txBody>
          <a:bodyPr wrap="none" rtlCol="0">
            <a:spAutoFit/>
          </a:bodyPr>
          <a:lstStyle/>
          <a:p>
            <a:r>
              <a:rPr lang="en-GB" sz="3600" b="1" dirty="0">
                <a:solidFill>
                  <a:srgbClr val="92D050"/>
                </a:solidFill>
                <a:latin typeface="Dreaming Outloud Pro" panose="03050502040302030504" pitchFamily="66" charset="0"/>
                <a:cs typeface="Dreaming Outloud Pro" panose="03050502040302030504" pitchFamily="66" charset="0"/>
              </a:rPr>
              <a:t>Grijalva</a:t>
            </a:r>
          </a:p>
        </p:txBody>
      </p:sp>
      <p:sp>
        <p:nvSpPr>
          <p:cNvPr id="69" name="Speech Bubble: Rectangle with Corners Rounded 68">
            <a:extLst>
              <a:ext uri="{FF2B5EF4-FFF2-40B4-BE49-F238E27FC236}">
                <a16:creationId xmlns:a16="http://schemas.microsoft.com/office/drawing/2014/main" id="{67A1093C-2291-98CE-4BF0-9C6E9C9F35FC}"/>
              </a:ext>
            </a:extLst>
          </p:cNvPr>
          <p:cNvSpPr/>
          <p:nvPr/>
        </p:nvSpPr>
        <p:spPr>
          <a:xfrm>
            <a:off x="1915873" y="638913"/>
            <a:ext cx="7175876" cy="539931"/>
          </a:xfrm>
          <a:prstGeom prst="wedgeRoundRectCallout">
            <a:avLst>
              <a:gd name="adj1" fmla="val -53145"/>
              <a:gd name="adj2" fmla="val 2166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FFFFF"/>
                </a:solidFill>
                <a:effectLst/>
                <a:uLnTx/>
                <a:uFillTx/>
                <a:latin typeface="Century Gothic" panose="020B0502020202020204" pitchFamily="34" charset="0"/>
              </a:rPr>
              <a:t>Observa</a:t>
            </a:r>
            <a:r>
              <a:rPr kumimoji="0" lang="en-GB" sz="2800" b="1" i="0" u="none" strike="noStrike" kern="1200" cap="none" spc="0" normalizeH="0" baseline="0" noProof="0" dirty="0">
                <a:ln>
                  <a:noFill/>
                </a:ln>
                <a:solidFill>
                  <a:srgbClr val="FFFFFF"/>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FFFFFF"/>
                </a:solidFill>
                <a:effectLst/>
                <a:uLnTx/>
                <a:uFillTx/>
                <a:latin typeface="Century Gothic" panose="020B0502020202020204" pitchFamily="34" charset="0"/>
              </a:rPr>
              <a:t>el</a:t>
            </a:r>
            <a:r>
              <a:rPr kumimoji="0" lang="en-GB" sz="2800" b="1" i="0" u="none" strike="noStrike" kern="1200" cap="none" spc="0" normalizeH="0" baseline="0" noProof="0" dirty="0">
                <a:ln>
                  <a:noFill/>
                </a:ln>
                <a:solidFill>
                  <a:srgbClr val="FFFFFF"/>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FFFFFF"/>
                </a:solidFill>
                <a:effectLst/>
                <a:uLnTx/>
                <a:uFillTx/>
                <a:latin typeface="Century Gothic" panose="020B0502020202020204" pitchFamily="34" charset="0"/>
              </a:rPr>
              <a:t>mapa</a:t>
            </a:r>
            <a:r>
              <a:rPr kumimoji="0" lang="en-GB" sz="2800" b="1" i="0" u="none" strike="noStrike" kern="1200" cap="none" spc="0" normalizeH="0" baseline="0" noProof="0" dirty="0">
                <a:ln>
                  <a:noFill/>
                </a:ln>
                <a:solidFill>
                  <a:srgbClr val="FFFFFF"/>
                </a:solidFill>
                <a:effectLst/>
                <a:uLnTx/>
                <a:uFillTx/>
                <a:latin typeface="Century Gothic" panose="020B0502020202020204" pitchFamily="34" charset="0"/>
              </a:rPr>
              <a:t> y completa las frases.</a:t>
            </a:r>
          </a:p>
        </p:txBody>
      </p:sp>
      <p:pic>
        <p:nvPicPr>
          <p:cNvPr id="70" name="Graphic 69" descr="Teacher">
            <a:extLst>
              <a:ext uri="{FF2B5EF4-FFF2-40B4-BE49-F238E27FC236}">
                <a16:creationId xmlns:a16="http://schemas.microsoft.com/office/drawing/2014/main" id="{514FE81E-EAD1-B84B-6A49-0C160C18245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53583" y="536464"/>
            <a:ext cx="914400" cy="914400"/>
          </a:xfrm>
          <a:prstGeom prst="rect">
            <a:avLst/>
          </a:prstGeom>
        </p:spPr>
      </p:pic>
      <p:sp>
        <p:nvSpPr>
          <p:cNvPr id="71" name="Speech Bubble: Rectangle with Corners Rounded 70">
            <a:extLst>
              <a:ext uri="{FF2B5EF4-FFF2-40B4-BE49-F238E27FC236}">
                <a16:creationId xmlns:a16="http://schemas.microsoft.com/office/drawing/2014/main" id="{A2E6F1EC-5CD9-77A0-384E-61362C06116A}"/>
              </a:ext>
            </a:extLst>
          </p:cNvPr>
          <p:cNvSpPr/>
          <p:nvPr/>
        </p:nvSpPr>
        <p:spPr>
          <a:xfrm>
            <a:off x="1915872" y="628071"/>
            <a:ext cx="6960645" cy="539931"/>
          </a:xfrm>
          <a:prstGeom prst="wedgeRoundRectCallout">
            <a:avLst>
              <a:gd name="adj1" fmla="val -53145"/>
              <a:gd name="adj2" fmla="val 2166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noProof="0" dirty="0" err="1">
                <a:solidFill>
                  <a:srgbClr val="FFFFFF"/>
                </a:solidFill>
                <a:latin typeface="Century Gothic" panose="020B0502020202020204" pitchFamily="34" charset="0"/>
              </a:rPr>
              <a:t>Escucha</a:t>
            </a:r>
            <a:r>
              <a:rPr lang="en-US" sz="2800" b="1" noProof="0" dirty="0">
                <a:solidFill>
                  <a:srgbClr val="FFFFFF"/>
                </a:solidFill>
                <a:latin typeface="Century Gothic" panose="020B0502020202020204" pitchFamily="34" charset="0"/>
              </a:rPr>
              <a:t> y </a:t>
            </a:r>
            <a:r>
              <a:rPr lang="en-US" sz="2800" b="1" noProof="0" dirty="0" err="1">
                <a:solidFill>
                  <a:srgbClr val="FFFFFF"/>
                </a:solidFill>
                <a:latin typeface="Century Gothic" panose="020B0502020202020204" pitchFamily="34" charset="0"/>
              </a:rPr>
              <a:t>comprueba</a:t>
            </a:r>
            <a:r>
              <a:rPr lang="en-US" sz="2800" b="1" noProof="0" dirty="0">
                <a:solidFill>
                  <a:srgbClr val="FFFFFF"/>
                </a:solidFill>
                <a:latin typeface="Century Gothic" panose="020B0502020202020204" pitchFamily="34" charset="0"/>
              </a:rPr>
              <a:t> las </a:t>
            </a:r>
            <a:r>
              <a:rPr lang="en-US" sz="2800" b="1" noProof="0" dirty="0" err="1">
                <a:solidFill>
                  <a:srgbClr val="FFFFFF"/>
                </a:solidFill>
                <a:latin typeface="Century Gothic" panose="020B0502020202020204" pitchFamily="34" charset="0"/>
              </a:rPr>
              <a:t>respuestas</a:t>
            </a:r>
            <a:r>
              <a:rPr lang="en-US" sz="2800" b="1" dirty="0">
                <a:solidFill>
                  <a:srgbClr val="FFFFFF"/>
                </a:solidFill>
                <a:latin typeface="Century Gothic" panose="020B0502020202020204" pitchFamily="34" charset="0"/>
              </a:rPr>
              <a:t>.</a:t>
            </a:r>
            <a:endParaRPr kumimoji="0" lang="en-GB" sz="2800" b="1" i="0" u="none" strike="noStrike" kern="1200" cap="none" spc="0" normalizeH="0" baseline="0" noProof="0" dirty="0">
              <a:ln>
                <a:noFill/>
              </a:ln>
              <a:solidFill>
                <a:srgbClr val="FFFFFF"/>
              </a:solidFill>
              <a:effectLst/>
              <a:uLnTx/>
              <a:uFillTx/>
              <a:latin typeface="Century Gothic" panose="020B0502020202020204" pitchFamily="34" charset="0"/>
            </a:endParaRPr>
          </a:p>
        </p:txBody>
      </p:sp>
    </p:spTree>
    <p:extLst>
      <p:ext uri="{BB962C8B-B14F-4D97-AF65-F5344CB8AC3E}">
        <p14:creationId xmlns:p14="http://schemas.microsoft.com/office/powerpoint/2010/main" val="93221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subTnLst>
                                    <p:audio>
                                      <p:cMediaNode>
                                        <p:cTn display="0" masterRel="sameClick">
                                          <p:stCondLst>
                                            <p:cond evt="begin" delay="0">
                                              <p:tn val="5"/>
                                            </p:cond>
                                          </p:stCondLst>
                                          <p:endCondLst>
                                            <p:cond evt="onStopAudio" delay="0">
                                              <p:tgtEl>
                                                <p:sldTgt/>
                                              </p:tgtEl>
                                            </p:cond>
                                          </p:endCondLst>
                                        </p:cTn>
                                        <p:tgtEl>
                                          <p:sndTgt r:embed="rId3" name="T3_W6F_1.1.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500"/>
                                        <p:tgtEl>
                                          <p:spTgt spid="4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fade">
                                      <p:cBhvr>
                                        <p:cTn id="37" dur="500"/>
                                        <p:tgtEl>
                                          <p:spTgt spid="4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8"/>
                                        </p:tgtEl>
                                        <p:attrNameLst>
                                          <p:attrName>style.visibility</p:attrName>
                                        </p:attrNameLst>
                                      </p:cBhvr>
                                      <p:to>
                                        <p:strVal val="visible"/>
                                      </p:to>
                                    </p:set>
                                    <p:animEffect transition="in" filter="fade">
                                      <p:cBhvr>
                                        <p:cTn id="42"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p:bldP spid="41" grpId="0"/>
      <p:bldP spid="42" grpId="0"/>
      <p:bldP spid="43" grpId="0"/>
      <p:bldP spid="68" grpId="0"/>
      <p:bldP spid="7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30571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a:t>
            </a:r>
            <a:endParaRPr lang="en-GB" sz="2400" dirty="0"/>
          </a:p>
        </p:txBody>
      </p:sp>
      <p:sp>
        <p:nvSpPr>
          <p:cNvPr id="4" name="Google Shape;167;p2">
            <a:extLst>
              <a:ext uri="{FF2B5EF4-FFF2-40B4-BE49-F238E27FC236}">
                <a16:creationId xmlns:a16="http://schemas.microsoft.com/office/drawing/2014/main" id="{FD1DF824-749B-AF58-2CE3-C66AA2B2EC3E}"/>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6" name="Picture 5">
            <a:extLst>
              <a:ext uri="{FF2B5EF4-FFF2-40B4-BE49-F238E27FC236}">
                <a16:creationId xmlns:a16="http://schemas.microsoft.com/office/drawing/2014/main" id="{6FF2A46A-0D57-9E7B-070A-61FE3FAEAF14}"/>
              </a:ext>
            </a:extLst>
          </p:cNvPr>
          <p:cNvPicPr>
            <a:picLocks noChangeAspect="1"/>
          </p:cNvPicPr>
          <p:nvPr/>
        </p:nvPicPr>
        <p:blipFill>
          <a:blip r:embed="rId19"/>
          <a:stretch>
            <a:fillRect/>
          </a:stretch>
        </p:blipFill>
        <p:spPr>
          <a:xfrm>
            <a:off x="449849" y="2034269"/>
            <a:ext cx="4387980" cy="4377355"/>
          </a:xfrm>
          <a:prstGeom prst="rect">
            <a:avLst/>
          </a:prstGeom>
        </p:spPr>
      </p:pic>
      <p:pic>
        <p:nvPicPr>
          <p:cNvPr id="8" name="Picture 2" descr="Brain, Idea, Think, Creativity">
            <a:extLst>
              <a:ext uri="{FF2B5EF4-FFF2-40B4-BE49-F238E27FC236}">
                <a16:creationId xmlns:a16="http://schemas.microsoft.com/office/drawing/2014/main" id="{26E14F4B-5B2F-06A4-A174-80F31E4BBAE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1206582" y="117528"/>
            <a:ext cx="834772" cy="834772"/>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hlinkClick r:id="" action="ppaction://noaction">
              <a:snd r:embed="rId21" name="T3_W6F_2.1.wav"/>
            </a:hlinkClick>
            <a:extLst>
              <a:ext uri="{FF2B5EF4-FFF2-40B4-BE49-F238E27FC236}">
                <a16:creationId xmlns:a16="http://schemas.microsoft.com/office/drawing/2014/main" id="{9AECD5B7-34A5-FE44-37C1-87F4748F73D5}"/>
              </a:ext>
            </a:extLst>
          </p:cNvPr>
          <p:cNvSpPr txBox="1">
            <a:spLocks/>
          </p:cNvSpPr>
          <p:nvPr/>
        </p:nvSpPr>
        <p:spPr>
          <a:xfrm>
            <a:off x="10493644" y="993776"/>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sp>
        <p:nvSpPr>
          <p:cNvPr id="12" name="Title 1">
            <a:extLst>
              <a:ext uri="{FF2B5EF4-FFF2-40B4-BE49-F238E27FC236}">
                <a16:creationId xmlns:a16="http://schemas.microsoft.com/office/drawing/2014/main" id="{812D653B-72B9-404C-76C3-A0E6432FB67A}"/>
              </a:ext>
            </a:extLst>
          </p:cNvPr>
          <p:cNvSpPr txBox="1">
            <a:spLocks/>
          </p:cNvSpPr>
          <p:nvPr/>
        </p:nvSpPr>
        <p:spPr>
          <a:xfrm>
            <a:off x="10964001" y="2262868"/>
            <a:ext cx="1215299" cy="419661"/>
          </a:xfrm>
          <a:prstGeom prst="rect">
            <a:avLst/>
          </a:prstGeom>
          <a:solidFill>
            <a:srgbClr val="9CD45E"/>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err="1">
                <a:solidFill>
                  <a:srgbClr val="002060"/>
                </a:solidFill>
                <a:latin typeface="Century Gothic" panose="020B0502020202020204" pitchFamily="34" charset="0"/>
              </a:rPr>
              <a:t>escribir</a:t>
            </a:r>
            <a:endParaRPr lang="en-GB" sz="2000" b="1" dirty="0">
              <a:solidFill>
                <a:srgbClr val="002060"/>
              </a:solidFill>
              <a:latin typeface="Century Gothic" panose="020B0502020202020204" pitchFamily="34" charset="0"/>
            </a:endParaRPr>
          </a:p>
        </p:txBody>
      </p:sp>
      <p:pic>
        <p:nvPicPr>
          <p:cNvPr id="14" name="Picture 2" descr="Pen, Write, Pencil, Writing Tool, Work, Message, Blue">
            <a:extLst>
              <a:ext uri="{FF2B5EF4-FFF2-40B4-BE49-F238E27FC236}">
                <a16:creationId xmlns:a16="http://schemas.microsoft.com/office/drawing/2014/main" id="{71E53D6A-A6D6-782D-9AAC-1946BD078116}"/>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1144600" y="1488067"/>
            <a:ext cx="706790" cy="70679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6" name="Table 17">
            <a:extLst>
              <a:ext uri="{FF2B5EF4-FFF2-40B4-BE49-F238E27FC236}">
                <a16:creationId xmlns:a16="http://schemas.microsoft.com/office/drawing/2014/main" id="{4ECE15A0-D6A7-C1FA-7E8B-B4E4FA70E2AD}"/>
              </a:ext>
            </a:extLst>
          </p:cNvPr>
          <p:cNvGraphicFramePr>
            <a:graphicFrameLocks noGrp="1"/>
          </p:cNvGraphicFramePr>
          <p:nvPr>
            <p:extLst>
              <p:ext uri="{D42A27DB-BD31-4B8C-83A1-F6EECF244321}">
                <p14:modId xmlns:p14="http://schemas.microsoft.com/office/powerpoint/2010/main" val="1487329137"/>
              </p:ext>
            </p:extLst>
          </p:nvPr>
        </p:nvGraphicFramePr>
        <p:xfrm>
          <a:off x="5468180" y="235391"/>
          <a:ext cx="5486110" cy="6339840"/>
        </p:xfrm>
        <a:graphic>
          <a:graphicData uri="http://schemas.openxmlformats.org/drawingml/2006/table">
            <a:tbl>
              <a:tblPr firstRow="1" bandRow="1">
                <a:tableStyleId>{5940675A-B579-460E-94D1-54222C63F5DA}</a:tableStyleId>
              </a:tblPr>
              <a:tblGrid>
                <a:gridCol w="2743055">
                  <a:extLst>
                    <a:ext uri="{9D8B030D-6E8A-4147-A177-3AD203B41FA5}">
                      <a16:colId xmlns:a16="http://schemas.microsoft.com/office/drawing/2014/main" val="3411607510"/>
                    </a:ext>
                  </a:extLst>
                </a:gridCol>
                <a:gridCol w="2743055">
                  <a:extLst>
                    <a:ext uri="{9D8B030D-6E8A-4147-A177-3AD203B41FA5}">
                      <a16:colId xmlns:a16="http://schemas.microsoft.com/office/drawing/2014/main" val="616465330"/>
                    </a:ext>
                  </a:extLst>
                </a:gridCol>
              </a:tblGrid>
              <a:tr h="315717">
                <a:tc>
                  <a:txBody>
                    <a:bodyPr/>
                    <a:lstStyle/>
                    <a:p>
                      <a:endParaRPr lang="en-GB" b="1" dirty="0">
                        <a:solidFill>
                          <a:srgbClr val="002060"/>
                        </a:solidFill>
                        <a:latin typeface="Century Gothic" panose="020B0502020202020204" pitchFamily="34" charset="0"/>
                      </a:endParaRPr>
                    </a:p>
                  </a:txBody>
                  <a:tcPr/>
                </a:tc>
                <a:tc>
                  <a:txBody>
                    <a:bodyPr/>
                    <a:lstStyle/>
                    <a:p>
                      <a:r>
                        <a:rPr lang="en-US" sz="2000" b="1" dirty="0">
                          <a:solidFill>
                            <a:srgbClr val="002060"/>
                          </a:solidFill>
                          <a:latin typeface="Century Gothic" panose="020B0502020202020204" pitchFamily="34" charset="0"/>
                        </a:rPr>
                        <a:t>mountain</a:t>
                      </a:r>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03345279"/>
                  </a:ext>
                </a:extLst>
              </a:tr>
              <a:tr h="315717">
                <a:tc>
                  <a:txBody>
                    <a:bodyPr/>
                    <a:lstStyle/>
                    <a:p>
                      <a:endParaRPr lang="en-GB" b="1" dirty="0">
                        <a:solidFill>
                          <a:srgbClr val="002060"/>
                        </a:solidFill>
                        <a:latin typeface="Century Gothic" panose="020B0502020202020204" pitchFamily="34" charset="0"/>
                      </a:endParaRPr>
                    </a:p>
                  </a:txBody>
                  <a:tcPr/>
                </a:tc>
                <a:tc>
                  <a:txBody>
                    <a:bodyPr/>
                    <a:lstStyle/>
                    <a:p>
                      <a:r>
                        <a:rPr lang="en-US" sz="2000" b="1" dirty="0">
                          <a:solidFill>
                            <a:srgbClr val="002060"/>
                          </a:solidFill>
                          <a:latin typeface="Century Gothic" panose="020B0502020202020204" pitchFamily="34" charset="0"/>
                        </a:rPr>
                        <a:t>many (f, pl.)</a:t>
                      </a:r>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68059877"/>
                  </a:ext>
                </a:extLst>
              </a:tr>
              <a:tr h="315717">
                <a:tc>
                  <a:txBody>
                    <a:bodyPr/>
                    <a:lstStyle/>
                    <a:p>
                      <a:endParaRPr lang="en-GB" b="1" dirty="0">
                        <a:solidFill>
                          <a:srgbClr val="002060"/>
                        </a:solidFill>
                        <a:latin typeface="Century Gothic" panose="020B0502020202020204" pitchFamily="34" charset="0"/>
                      </a:endParaRPr>
                    </a:p>
                  </a:txBody>
                  <a:tcPr/>
                </a:tc>
                <a:tc>
                  <a:txBody>
                    <a:bodyPr/>
                    <a:lstStyle/>
                    <a:p>
                      <a:r>
                        <a:rPr lang="en-US" sz="2000" b="1" dirty="0">
                          <a:solidFill>
                            <a:srgbClr val="002060"/>
                          </a:solidFill>
                          <a:latin typeface="Century Gothic" panose="020B0502020202020204" pitchFamily="34" charset="0"/>
                        </a:rPr>
                        <a:t>there is / are</a:t>
                      </a:r>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987838680"/>
                  </a:ext>
                </a:extLst>
              </a:tr>
              <a:tr h="315717">
                <a:tc>
                  <a:txBody>
                    <a:bodyPr/>
                    <a:lstStyle/>
                    <a:p>
                      <a:endParaRPr lang="en-GB" b="1" dirty="0">
                        <a:solidFill>
                          <a:srgbClr val="002060"/>
                        </a:solidFill>
                        <a:latin typeface="Century Gothic" panose="020B0502020202020204" pitchFamily="34" charset="0"/>
                      </a:endParaRPr>
                    </a:p>
                  </a:txBody>
                  <a:tcPr/>
                </a:tc>
                <a:tc>
                  <a:txBody>
                    <a:bodyPr/>
                    <a:lstStyle/>
                    <a:p>
                      <a:r>
                        <a:rPr lang="en-US" sz="2000" b="1" dirty="0">
                          <a:solidFill>
                            <a:srgbClr val="002060"/>
                          </a:solidFill>
                          <a:latin typeface="Century Gothic" panose="020B0502020202020204" pitchFamily="34" charset="0"/>
                        </a:rPr>
                        <a:t>city</a:t>
                      </a:r>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966900195"/>
                  </a:ext>
                </a:extLst>
              </a:tr>
              <a:tr h="315717">
                <a:tc>
                  <a:txBody>
                    <a:bodyPr/>
                    <a:lstStyle/>
                    <a:p>
                      <a:endParaRPr lang="en-GB" b="1" dirty="0">
                        <a:solidFill>
                          <a:srgbClr val="002060"/>
                        </a:solidFill>
                        <a:latin typeface="Century Gothic" panose="020B0502020202020204" pitchFamily="34" charset="0"/>
                      </a:endParaRPr>
                    </a:p>
                  </a:txBody>
                  <a:tcPr/>
                </a:tc>
                <a:tc>
                  <a:txBody>
                    <a:bodyPr/>
                    <a:lstStyle/>
                    <a:p>
                      <a:r>
                        <a:rPr lang="en-US" sz="2000" b="1" dirty="0">
                          <a:solidFill>
                            <a:srgbClr val="002060"/>
                          </a:solidFill>
                          <a:latin typeface="Century Gothic" panose="020B0502020202020204" pitchFamily="34" charset="0"/>
                        </a:rPr>
                        <a:t>money</a:t>
                      </a:r>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251547544"/>
                  </a:ext>
                </a:extLst>
              </a:tr>
              <a:tr h="315717">
                <a:tc>
                  <a:txBody>
                    <a:bodyPr/>
                    <a:lstStyle/>
                    <a:p>
                      <a:endParaRPr lang="en-GB" b="1" dirty="0">
                        <a:solidFill>
                          <a:srgbClr val="002060"/>
                        </a:solidFill>
                        <a:latin typeface="Century Gothic" panose="020B0502020202020204" pitchFamily="34" charset="0"/>
                      </a:endParaRPr>
                    </a:p>
                  </a:txBody>
                  <a:tcPr/>
                </a:tc>
                <a:tc>
                  <a:txBody>
                    <a:bodyPr/>
                    <a:lstStyle/>
                    <a:p>
                      <a:r>
                        <a:rPr lang="en-US" sz="2000" b="1" dirty="0">
                          <a:solidFill>
                            <a:srgbClr val="002060"/>
                          </a:solidFill>
                          <a:latin typeface="Century Gothic" panose="020B0502020202020204" pitchFamily="34" charset="0"/>
                        </a:rPr>
                        <a:t>a lot (of), much (m)</a:t>
                      </a:r>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74183975"/>
                  </a:ext>
                </a:extLst>
              </a:tr>
              <a:tr h="315717">
                <a:tc>
                  <a:txBody>
                    <a:bodyPr/>
                    <a:lstStyle/>
                    <a:p>
                      <a:endParaRPr lang="en-GB" b="1" dirty="0">
                        <a:solidFill>
                          <a:srgbClr val="002060"/>
                        </a:solidFill>
                        <a:latin typeface="Century Gothic" panose="020B0502020202020204" pitchFamily="34" charset="0"/>
                      </a:endParaRPr>
                    </a:p>
                  </a:txBody>
                  <a:tcPr/>
                </a:tc>
                <a:tc>
                  <a:txBody>
                    <a:bodyPr/>
                    <a:lstStyle/>
                    <a:p>
                      <a:r>
                        <a:rPr lang="en-US" sz="2000" b="1" dirty="0">
                          <a:solidFill>
                            <a:srgbClr val="002060"/>
                          </a:solidFill>
                          <a:latin typeface="Century Gothic" panose="020B0502020202020204" pitchFamily="34" charset="0"/>
                        </a:rPr>
                        <a:t>car</a:t>
                      </a:r>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908814130"/>
                  </a:ext>
                </a:extLst>
              </a:tr>
              <a:tr h="315717">
                <a:tc>
                  <a:txBody>
                    <a:bodyPr/>
                    <a:lstStyle/>
                    <a:p>
                      <a:endParaRPr lang="en-GB" b="1" dirty="0">
                        <a:solidFill>
                          <a:srgbClr val="002060"/>
                        </a:solidFill>
                        <a:latin typeface="Century Gothic" panose="020B0502020202020204" pitchFamily="34" charset="0"/>
                      </a:endParaRPr>
                    </a:p>
                  </a:txBody>
                  <a:tcPr/>
                </a:tc>
                <a:tc>
                  <a:txBody>
                    <a:bodyPr/>
                    <a:lstStyle/>
                    <a:p>
                      <a:r>
                        <a:rPr lang="en-US" sz="2000" b="1" dirty="0">
                          <a:solidFill>
                            <a:srgbClr val="002060"/>
                          </a:solidFill>
                          <a:latin typeface="Century Gothic" panose="020B0502020202020204" pitchFamily="34" charset="0"/>
                        </a:rPr>
                        <a:t>traffic</a:t>
                      </a:r>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450931298"/>
                  </a:ext>
                </a:extLst>
              </a:tr>
              <a:tr h="315717">
                <a:tc>
                  <a:txBody>
                    <a:bodyPr/>
                    <a:lstStyle/>
                    <a:p>
                      <a:endParaRPr lang="en-GB" b="1" dirty="0">
                        <a:solidFill>
                          <a:srgbClr val="002060"/>
                        </a:solidFill>
                        <a:latin typeface="Century Gothic" panose="020B0502020202020204" pitchFamily="34" charset="0"/>
                      </a:endParaRPr>
                    </a:p>
                  </a:txBody>
                  <a:tcPr/>
                </a:tc>
                <a:tc>
                  <a:txBody>
                    <a:bodyPr/>
                    <a:lstStyle/>
                    <a:p>
                      <a:r>
                        <a:rPr lang="en-US" sz="2000" b="1" dirty="0">
                          <a:solidFill>
                            <a:srgbClr val="002060"/>
                          </a:solidFill>
                          <a:latin typeface="Century Gothic" panose="020B0502020202020204" pitchFamily="34" charset="0"/>
                        </a:rPr>
                        <a:t>many (m, pl.)</a:t>
                      </a:r>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402427358"/>
                  </a:ext>
                </a:extLst>
              </a:tr>
              <a:tr h="315717">
                <a:tc>
                  <a:txBody>
                    <a:bodyPr/>
                    <a:lstStyle/>
                    <a:p>
                      <a:endParaRPr lang="en-GB" b="1" dirty="0">
                        <a:solidFill>
                          <a:srgbClr val="002060"/>
                        </a:solidFill>
                        <a:latin typeface="Century Gothic" panose="020B0502020202020204" pitchFamily="34" charset="0"/>
                      </a:endParaRPr>
                    </a:p>
                  </a:txBody>
                  <a:tcPr/>
                </a:tc>
                <a:tc>
                  <a:txBody>
                    <a:bodyPr/>
                    <a:lstStyle/>
                    <a:p>
                      <a:r>
                        <a:rPr lang="en-US" sz="2000" b="1" dirty="0">
                          <a:solidFill>
                            <a:srgbClr val="002060"/>
                          </a:solidFill>
                          <a:latin typeface="Century Gothic" panose="020B0502020202020204" pitchFamily="34" charset="0"/>
                        </a:rPr>
                        <a:t>a lot (of), much (m)</a:t>
                      </a:r>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26077695"/>
                  </a:ext>
                </a:extLst>
              </a:tr>
              <a:tr h="315717">
                <a:tc>
                  <a:txBody>
                    <a:bodyPr/>
                    <a:lstStyle/>
                    <a:p>
                      <a:endParaRPr lang="en-GB" b="1" dirty="0">
                        <a:solidFill>
                          <a:srgbClr val="002060"/>
                        </a:solidFill>
                        <a:latin typeface="Century Gothic" panose="020B0502020202020204" pitchFamily="34" charset="0"/>
                      </a:endParaRPr>
                    </a:p>
                  </a:txBody>
                  <a:tcPr/>
                </a:tc>
                <a:tc>
                  <a:txBody>
                    <a:bodyPr/>
                    <a:lstStyle/>
                    <a:p>
                      <a:r>
                        <a:rPr lang="en-US" sz="2000" b="1" dirty="0">
                          <a:solidFill>
                            <a:srgbClr val="002060"/>
                          </a:solidFill>
                          <a:latin typeface="Century Gothic" panose="020B0502020202020204" pitchFamily="34" charset="0"/>
                        </a:rPr>
                        <a:t>person</a:t>
                      </a:r>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2273428479"/>
                  </a:ext>
                </a:extLst>
              </a:tr>
              <a:tr h="315717">
                <a:tc>
                  <a:txBody>
                    <a:bodyPr/>
                    <a:lstStyle/>
                    <a:p>
                      <a:endParaRPr lang="en-GB" b="1" dirty="0">
                        <a:solidFill>
                          <a:srgbClr val="002060"/>
                        </a:solidFill>
                        <a:latin typeface="Century Gothic" panose="020B0502020202020204" pitchFamily="34" charset="0"/>
                      </a:endParaRPr>
                    </a:p>
                  </a:txBody>
                  <a:tcPr/>
                </a:tc>
                <a:tc>
                  <a:txBody>
                    <a:bodyPr/>
                    <a:lstStyle/>
                    <a:p>
                      <a:r>
                        <a:rPr lang="en-US" sz="2000" b="1" dirty="0">
                          <a:solidFill>
                            <a:srgbClr val="002060"/>
                          </a:solidFill>
                          <a:latin typeface="Century Gothic" panose="020B0502020202020204" pitchFamily="34" charset="0"/>
                        </a:rPr>
                        <a:t>beach</a:t>
                      </a:r>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904510886"/>
                  </a:ext>
                </a:extLst>
              </a:tr>
              <a:tr h="315717">
                <a:tc>
                  <a:txBody>
                    <a:bodyPr/>
                    <a:lstStyle/>
                    <a:p>
                      <a:endParaRPr lang="en-GB" b="1" dirty="0">
                        <a:solidFill>
                          <a:srgbClr val="002060"/>
                        </a:solidFill>
                        <a:latin typeface="Century Gothic" panose="020B0502020202020204" pitchFamily="34" charset="0"/>
                      </a:endParaRPr>
                    </a:p>
                  </a:txBody>
                  <a:tcPr/>
                </a:tc>
                <a:tc>
                  <a:txBody>
                    <a:bodyPr/>
                    <a:lstStyle/>
                    <a:p>
                      <a:r>
                        <a:rPr lang="en-US" sz="2000" b="1" dirty="0">
                          <a:solidFill>
                            <a:srgbClr val="002060"/>
                          </a:solidFill>
                          <a:latin typeface="Century Gothic" panose="020B0502020202020204" pitchFamily="34" charset="0"/>
                        </a:rPr>
                        <a:t>island</a:t>
                      </a:r>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105663617"/>
                  </a:ext>
                </a:extLst>
              </a:tr>
              <a:tr h="315717">
                <a:tc>
                  <a:txBody>
                    <a:bodyPr/>
                    <a:lstStyle/>
                    <a:p>
                      <a:endParaRPr lang="en-GB" b="1" dirty="0">
                        <a:solidFill>
                          <a:srgbClr val="002060"/>
                        </a:solidFill>
                        <a:latin typeface="Century Gothic" panose="020B0502020202020204" pitchFamily="34" charset="0"/>
                      </a:endParaRPr>
                    </a:p>
                  </a:txBody>
                  <a:tcPr/>
                </a:tc>
                <a:tc>
                  <a:txBody>
                    <a:bodyPr/>
                    <a:lstStyle/>
                    <a:p>
                      <a:r>
                        <a:rPr lang="en-US" sz="2000" b="1" dirty="0">
                          <a:solidFill>
                            <a:srgbClr val="002060"/>
                          </a:solidFill>
                          <a:latin typeface="Century Gothic" panose="020B0502020202020204" pitchFamily="34" charset="0"/>
                        </a:rPr>
                        <a:t>forest</a:t>
                      </a:r>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2901384585"/>
                  </a:ext>
                </a:extLst>
              </a:tr>
              <a:tr h="315717">
                <a:tc>
                  <a:txBody>
                    <a:bodyPr/>
                    <a:lstStyle/>
                    <a:p>
                      <a:endParaRPr lang="en-GB" b="1" dirty="0">
                        <a:solidFill>
                          <a:srgbClr val="002060"/>
                        </a:solidFill>
                        <a:latin typeface="Century Gothic" panose="020B0502020202020204" pitchFamily="34" charset="0"/>
                      </a:endParaRPr>
                    </a:p>
                  </a:txBody>
                  <a:tcPr/>
                </a:tc>
                <a:tc>
                  <a:txBody>
                    <a:bodyPr/>
                    <a:lstStyle/>
                    <a:p>
                      <a:r>
                        <a:rPr lang="en-US" sz="2000" b="1" dirty="0">
                          <a:solidFill>
                            <a:srgbClr val="002060"/>
                          </a:solidFill>
                          <a:latin typeface="Century Gothic" panose="020B0502020202020204" pitchFamily="34" charset="0"/>
                        </a:rPr>
                        <a:t>river</a:t>
                      </a:r>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2165994294"/>
                  </a:ext>
                </a:extLst>
              </a:tr>
              <a:tr h="315717">
                <a:tc>
                  <a:txBody>
                    <a:bodyPr/>
                    <a:lstStyle/>
                    <a:p>
                      <a:endParaRPr lang="en-GB" b="1" dirty="0">
                        <a:solidFill>
                          <a:srgbClr val="002060"/>
                        </a:solidFill>
                        <a:latin typeface="Century Gothic" panose="020B0502020202020204" pitchFamily="34" charset="0"/>
                      </a:endParaRPr>
                    </a:p>
                  </a:txBody>
                  <a:tcPr/>
                </a:tc>
                <a:tc>
                  <a:txBody>
                    <a:bodyPr/>
                    <a:lstStyle/>
                    <a:p>
                      <a:r>
                        <a:rPr lang="en-US" sz="2000" b="1" dirty="0">
                          <a:solidFill>
                            <a:srgbClr val="002060"/>
                          </a:solidFill>
                          <a:latin typeface="Century Gothic" panose="020B0502020202020204" pitchFamily="34" charset="0"/>
                        </a:rPr>
                        <a:t>building</a:t>
                      </a:r>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4101287261"/>
                  </a:ext>
                </a:extLst>
              </a:tr>
            </a:tbl>
          </a:graphicData>
        </a:graphic>
      </p:graphicFrame>
      <mc:AlternateContent xmlns:mc="http://schemas.openxmlformats.org/markup-compatibility/2006" xmlns:p14="http://schemas.microsoft.com/office/powerpoint/2010/main" xmlns:aink="http://schemas.microsoft.com/office/drawing/2016/ink">
        <mc:Choice Requires="p14 aink">
          <p:contentPart p14:bwMode="auto" r:id="rId23">
            <p14:nvContentPartPr>
              <p14:cNvPr id="18" name="Ink 17">
                <a:extLst>
                  <a:ext uri="{FF2B5EF4-FFF2-40B4-BE49-F238E27FC236}">
                    <a16:creationId xmlns:a16="http://schemas.microsoft.com/office/drawing/2014/main" id="{0860799A-EC86-BC90-EE9F-4D225FBCB969}"/>
                  </a:ext>
                </a:extLst>
              </p14:cNvPr>
              <p14:cNvContentPartPr/>
              <p14:nvPr/>
            </p14:nvContentPartPr>
            <p14:xfrm>
              <a:off x="2673548" y="2171522"/>
              <a:ext cx="209520" cy="360"/>
            </p14:xfrm>
          </p:contentPart>
        </mc:Choice>
        <mc:Fallback xmlns="">
          <p:pic>
            <p:nvPicPr>
              <p:cNvPr id="18" name="Ink 17">
                <a:extLst>
                  <a:ext uri="{FF2B5EF4-FFF2-40B4-BE49-F238E27FC236}">
                    <a16:creationId xmlns:a16="http://schemas.microsoft.com/office/drawing/2014/main" id="{0860799A-EC86-BC90-EE9F-4D225FBCB969}"/>
                  </a:ext>
                </a:extLst>
              </p:cNvPr>
              <p:cNvPicPr/>
              <p:nvPr/>
            </p:nvPicPr>
            <p:blipFill>
              <a:blip r:embed="rId24"/>
              <a:stretch>
                <a:fillRect/>
              </a:stretch>
            </p:blipFill>
            <p:spPr>
              <a:xfrm>
                <a:off x="2610548" y="2108522"/>
                <a:ext cx="335160" cy="12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5">
            <p14:nvContentPartPr>
              <p14:cNvPr id="19" name="Ink 18">
                <a:extLst>
                  <a:ext uri="{FF2B5EF4-FFF2-40B4-BE49-F238E27FC236}">
                    <a16:creationId xmlns:a16="http://schemas.microsoft.com/office/drawing/2014/main" id="{5B1B1FA2-0A8F-4F1E-C6C4-3F02B96EFE3E}"/>
                  </a:ext>
                </a:extLst>
              </p14:cNvPr>
              <p14:cNvContentPartPr/>
              <p14:nvPr/>
            </p14:nvContentPartPr>
            <p14:xfrm>
              <a:off x="4578668" y="4047842"/>
              <a:ext cx="360" cy="208800"/>
            </p14:xfrm>
          </p:contentPart>
        </mc:Choice>
        <mc:Fallback xmlns="">
          <p:pic>
            <p:nvPicPr>
              <p:cNvPr id="19" name="Ink 18">
                <a:extLst>
                  <a:ext uri="{FF2B5EF4-FFF2-40B4-BE49-F238E27FC236}">
                    <a16:creationId xmlns:a16="http://schemas.microsoft.com/office/drawing/2014/main" id="{5B1B1FA2-0A8F-4F1E-C6C4-3F02B96EFE3E}"/>
                  </a:ext>
                </a:extLst>
              </p:cNvPr>
              <p:cNvPicPr/>
              <p:nvPr/>
            </p:nvPicPr>
            <p:blipFill>
              <a:blip r:embed="rId26"/>
              <a:stretch>
                <a:fillRect/>
              </a:stretch>
            </p:blipFill>
            <p:spPr>
              <a:xfrm>
                <a:off x="4515668" y="3984842"/>
                <a:ext cx="126000" cy="334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7">
            <p14:nvContentPartPr>
              <p14:cNvPr id="30" name="Ink 29">
                <a:extLst>
                  <a:ext uri="{FF2B5EF4-FFF2-40B4-BE49-F238E27FC236}">
                    <a16:creationId xmlns:a16="http://schemas.microsoft.com/office/drawing/2014/main" id="{A3AC8CB2-4F4F-722A-072C-18FCF014A365}"/>
                  </a:ext>
                </a:extLst>
              </p14:cNvPr>
              <p14:cNvContentPartPr/>
              <p14:nvPr/>
            </p14:nvContentPartPr>
            <p14:xfrm>
              <a:off x="797168" y="4562282"/>
              <a:ext cx="87480" cy="226080"/>
            </p14:xfrm>
          </p:contentPart>
        </mc:Choice>
        <mc:Fallback xmlns="">
          <p:pic>
            <p:nvPicPr>
              <p:cNvPr id="30" name="Ink 29">
                <a:extLst>
                  <a:ext uri="{FF2B5EF4-FFF2-40B4-BE49-F238E27FC236}">
                    <a16:creationId xmlns:a16="http://schemas.microsoft.com/office/drawing/2014/main" id="{A3AC8CB2-4F4F-722A-072C-18FCF014A365}"/>
                  </a:ext>
                </a:extLst>
              </p:cNvPr>
              <p:cNvPicPr/>
              <p:nvPr/>
            </p:nvPicPr>
            <p:blipFill>
              <a:blip r:embed="rId28"/>
              <a:stretch>
                <a:fillRect/>
              </a:stretch>
            </p:blipFill>
            <p:spPr>
              <a:xfrm>
                <a:off x="734168" y="4499282"/>
                <a:ext cx="213120" cy="3517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9">
            <p14:nvContentPartPr>
              <p14:cNvPr id="31" name="Ink 30">
                <a:extLst>
                  <a:ext uri="{FF2B5EF4-FFF2-40B4-BE49-F238E27FC236}">
                    <a16:creationId xmlns:a16="http://schemas.microsoft.com/office/drawing/2014/main" id="{38CD8CA3-671B-AEB8-FA41-2048AF7AAFF2}"/>
                  </a:ext>
                </a:extLst>
              </p14:cNvPr>
              <p14:cNvContentPartPr/>
              <p14:nvPr/>
            </p14:nvContentPartPr>
            <p14:xfrm>
              <a:off x="1797248" y="2580122"/>
              <a:ext cx="219960" cy="48600"/>
            </p14:xfrm>
          </p:contentPart>
        </mc:Choice>
        <mc:Fallback xmlns="">
          <p:pic>
            <p:nvPicPr>
              <p:cNvPr id="31" name="Ink 30">
                <a:extLst>
                  <a:ext uri="{FF2B5EF4-FFF2-40B4-BE49-F238E27FC236}">
                    <a16:creationId xmlns:a16="http://schemas.microsoft.com/office/drawing/2014/main" id="{38CD8CA3-671B-AEB8-FA41-2048AF7AAFF2}"/>
                  </a:ext>
                </a:extLst>
              </p:cNvPr>
              <p:cNvPicPr/>
              <p:nvPr/>
            </p:nvPicPr>
            <p:blipFill>
              <a:blip r:embed="rId30"/>
              <a:stretch>
                <a:fillRect/>
              </a:stretch>
            </p:blipFill>
            <p:spPr>
              <a:xfrm>
                <a:off x="1734248" y="2517482"/>
                <a:ext cx="345600" cy="174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1">
            <p14:nvContentPartPr>
              <p14:cNvPr id="32" name="Ink 31">
                <a:extLst>
                  <a:ext uri="{FF2B5EF4-FFF2-40B4-BE49-F238E27FC236}">
                    <a16:creationId xmlns:a16="http://schemas.microsoft.com/office/drawing/2014/main" id="{D11024D8-4744-CF1F-A0CF-399CA2CDF663}"/>
                  </a:ext>
                </a:extLst>
              </p14:cNvPr>
              <p14:cNvContentPartPr/>
              <p14:nvPr/>
            </p14:nvContentPartPr>
            <p14:xfrm>
              <a:off x="2587808" y="2828522"/>
              <a:ext cx="290160" cy="23760"/>
            </p14:xfrm>
          </p:contentPart>
        </mc:Choice>
        <mc:Fallback xmlns="">
          <p:pic>
            <p:nvPicPr>
              <p:cNvPr id="32" name="Ink 31">
                <a:extLst>
                  <a:ext uri="{FF2B5EF4-FFF2-40B4-BE49-F238E27FC236}">
                    <a16:creationId xmlns:a16="http://schemas.microsoft.com/office/drawing/2014/main" id="{D11024D8-4744-CF1F-A0CF-399CA2CDF663}"/>
                  </a:ext>
                </a:extLst>
              </p:cNvPr>
              <p:cNvPicPr/>
              <p:nvPr/>
            </p:nvPicPr>
            <p:blipFill>
              <a:blip r:embed="rId32"/>
              <a:stretch>
                <a:fillRect/>
              </a:stretch>
            </p:blipFill>
            <p:spPr>
              <a:xfrm>
                <a:off x="2524808" y="2765522"/>
                <a:ext cx="415800" cy="149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3">
            <p14:nvContentPartPr>
              <p14:cNvPr id="33" name="Ink 32">
                <a:extLst>
                  <a:ext uri="{FF2B5EF4-FFF2-40B4-BE49-F238E27FC236}">
                    <a16:creationId xmlns:a16="http://schemas.microsoft.com/office/drawing/2014/main" id="{FCEEAA0D-0B05-730A-7C65-8E6700B5500C}"/>
                  </a:ext>
                </a:extLst>
              </p14:cNvPr>
              <p14:cNvContentPartPr/>
              <p14:nvPr/>
            </p14:nvContentPartPr>
            <p14:xfrm>
              <a:off x="3549368" y="4124162"/>
              <a:ext cx="76680" cy="236880"/>
            </p14:xfrm>
          </p:contentPart>
        </mc:Choice>
        <mc:Fallback xmlns="">
          <p:pic>
            <p:nvPicPr>
              <p:cNvPr id="33" name="Ink 32">
                <a:extLst>
                  <a:ext uri="{FF2B5EF4-FFF2-40B4-BE49-F238E27FC236}">
                    <a16:creationId xmlns:a16="http://schemas.microsoft.com/office/drawing/2014/main" id="{FCEEAA0D-0B05-730A-7C65-8E6700B5500C}"/>
                  </a:ext>
                </a:extLst>
              </p:cNvPr>
              <p:cNvPicPr/>
              <p:nvPr/>
            </p:nvPicPr>
            <p:blipFill>
              <a:blip r:embed="rId34"/>
              <a:stretch>
                <a:fillRect/>
              </a:stretch>
            </p:blipFill>
            <p:spPr>
              <a:xfrm>
                <a:off x="3486728" y="4061162"/>
                <a:ext cx="202320" cy="3625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5">
            <p14:nvContentPartPr>
              <p14:cNvPr id="34" name="Ink 33">
                <a:extLst>
                  <a:ext uri="{FF2B5EF4-FFF2-40B4-BE49-F238E27FC236}">
                    <a16:creationId xmlns:a16="http://schemas.microsoft.com/office/drawing/2014/main" id="{017219AB-C2D0-1126-6AEB-5724106EC3E5}"/>
                  </a:ext>
                </a:extLst>
              </p14:cNvPr>
              <p14:cNvContentPartPr/>
              <p14:nvPr/>
            </p14:nvContentPartPr>
            <p14:xfrm>
              <a:off x="3530648" y="4848122"/>
              <a:ext cx="133560" cy="189720"/>
            </p14:xfrm>
          </p:contentPart>
        </mc:Choice>
        <mc:Fallback xmlns="">
          <p:pic>
            <p:nvPicPr>
              <p:cNvPr id="34" name="Ink 33">
                <a:extLst>
                  <a:ext uri="{FF2B5EF4-FFF2-40B4-BE49-F238E27FC236}">
                    <a16:creationId xmlns:a16="http://schemas.microsoft.com/office/drawing/2014/main" id="{017219AB-C2D0-1126-6AEB-5724106EC3E5}"/>
                  </a:ext>
                </a:extLst>
              </p:cNvPr>
              <p:cNvPicPr/>
              <p:nvPr/>
            </p:nvPicPr>
            <p:blipFill>
              <a:blip r:embed="rId36"/>
              <a:stretch>
                <a:fillRect/>
              </a:stretch>
            </p:blipFill>
            <p:spPr>
              <a:xfrm>
                <a:off x="3468008" y="4785122"/>
                <a:ext cx="259200" cy="3153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7">
            <p14:nvContentPartPr>
              <p14:cNvPr id="35" name="Ink 34">
                <a:extLst>
                  <a:ext uri="{FF2B5EF4-FFF2-40B4-BE49-F238E27FC236}">
                    <a16:creationId xmlns:a16="http://schemas.microsoft.com/office/drawing/2014/main" id="{58361BBF-6754-6977-D822-D1AC6DE6E0EE}"/>
                  </a:ext>
                </a:extLst>
              </p14:cNvPr>
              <p14:cNvContentPartPr/>
              <p14:nvPr/>
            </p14:nvContentPartPr>
            <p14:xfrm>
              <a:off x="1768808" y="4115882"/>
              <a:ext cx="66960" cy="208440"/>
            </p14:xfrm>
          </p:contentPart>
        </mc:Choice>
        <mc:Fallback xmlns="">
          <p:pic>
            <p:nvPicPr>
              <p:cNvPr id="35" name="Ink 34">
                <a:extLst>
                  <a:ext uri="{FF2B5EF4-FFF2-40B4-BE49-F238E27FC236}">
                    <a16:creationId xmlns:a16="http://schemas.microsoft.com/office/drawing/2014/main" id="{58361BBF-6754-6977-D822-D1AC6DE6E0EE}"/>
                  </a:ext>
                </a:extLst>
              </p:cNvPr>
              <p:cNvPicPr/>
              <p:nvPr/>
            </p:nvPicPr>
            <p:blipFill>
              <a:blip r:embed="rId38"/>
              <a:stretch>
                <a:fillRect/>
              </a:stretch>
            </p:blipFill>
            <p:spPr>
              <a:xfrm>
                <a:off x="1705808" y="4053242"/>
                <a:ext cx="192600" cy="334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9">
            <p14:nvContentPartPr>
              <p14:cNvPr id="36" name="Ink 35">
                <a:extLst>
                  <a:ext uri="{FF2B5EF4-FFF2-40B4-BE49-F238E27FC236}">
                    <a16:creationId xmlns:a16="http://schemas.microsoft.com/office/drawing/2014/main" id="{A68A7EF7-9715-FD84-7A79-859BFCCF736E}"/>
                  </a:ext>
                </a:extLst>
              </p14:cNvPr>
              <p14:cNvContentPartPr/>
              <p14:nvPr/>
            </p14:nvContentPartPr>
            <p14:xfrm>
              <a:off x="1664048" y="3456362"/>
              <a:ext cx="121680" cy="230040"/>
            </p14:xfrm>
          </p:contentPart>
        </mc:Choice>
        <mc:Fallback xmlns="">
          <p:pic>
            <p:nvPicPr>
              <p:cNvPr id="36" name="Ink 35">
                <a:extLst>
                  <a:ext uri="{FF2B5EF4-FFF2-40B4-BE49-F238E27FC236}">
                    <a16:creationId xmlns:a16="http://schemas.microsoft.com/office/drawing/2014/main" id="{A68A7EF7-9715-FD84-7A79-859BFCCF736E}"/>
                  </a:ext>
                </a:extLst>
              </p:cNvPr>
              <p:cNvPicPr/>
              <p:nvPr/>
            </p:nvPicPr>
            <p:blipFill>
              <a:blip r:embed="rId40"/>
              <a:stretch>
                <a:fillRect/>
              </a:stretch>
            </p:blipFill>
            <p:spPr>
              <a:xfrm>
                <a:off x="1601048" y="3393722"/>
                <a:ext cx="247320" cy="3556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1">
            <p14:nvContentPartPr>
              <p14:cNvPr id="37" name="Ink 36">
                <a:extLst>
                  <a:ext uri="{FF2B5EF4-FFF2-40B4-BE49-F238E27FC236}">
                    <a16:creationId xmlns:a16="http://schemas.microsoft.com/office/drawing/2014/main" id="{B4CCEE7C-5C9A-3020-EF39-B8719B4C8164}"/>
                  </a:ext>
                </a:extLst>
              </p14:cNvPr>
              <p14:cNvContentPartPr/>
              <p14:nvPr/>
            </p14:nvContentPartPr>
            <p14:xfrm>
              <a:off x="2960768" y="5705282"/>
              <a:ext cx="227160" cy="76680"/>
            </p14:xfrm>
          </p:contentPart>
        </mc:Choice>
        <mc:Fallback xmlns="">
          <p:pic>
            <p:nvPicPr>
              <p:cNvPr id="37" name="Ink 36">
                <a:extLst>
                  <a:ext uri="{FF2B5EF4-FFF2-40B4-BE49-F238E27FC236}">
                    <a16:creationId xmlns:a16="http://schemas.microsoft.com/office/drawing/2014/main" id="{B4CCEE7C-5C9A-3020-EF39-B8719B4C8164}"/>
                  </a:ext>
                </a:extLst>
              </p:cNvPr>
              <p:cNvPicPr/>
              <p:nvPr/>
            </p:nvPicPr>
            <p:blipFill>
              <a:blip r:embed="rId42"/>
              <a:stretch>
                <a:fillRect/>
              </a:stretch>
            </p:blipFill>
            <p:spPr>
              <a:xfrm>
                <a:off x="2898128" y="5642282"/>
                <a:ext cx="352800" cy="202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3">
            <p14:nvContentPartPr>
              <p14:cNvPr id="38" name="Ink 37">
                <a:extLst>
                  <a:ext uri="{FF2B5EF4-FFF2-40B4-BE49-F238E27FC236}">
                    <a16:creationId xmlns:a16="http://schemas.microsoft.com/office/drawing/2014/main" id="{8B5D41D9-8140-18EB-8103-06CA8221CE80}"/>
                  </a:ext>
                </a:extLst>
              </p14:cNvPr>
              <p14:cNvContentPartPr/>
              <p14:nvPr/>
            </p14:nvContentPartPr>
            <p14:xfrm>
              <a:off x="1130528" y="3933002"/>
              <a:ext cx="44280" cy="229680"/>
            </p14:xfrm>
          </p:contentPart>
        </mc:Choice>
        <mc:Fallback xmlns="">
          <p:pic>
            <p:nvPicPr>
              <p:cNvPr id="38" name="Ink 37">
                <a:extLst>
                  <a:ext uri="{FF2B5EF4-FFF2-40B4-BE49-F238E27FC236}">
                    <a16:creationId xmlns:a16="http://schemas.microsoft.com/office/drawing/2014/main" id="{8B5D41D9-8140-18EB-8103-06CA8221CE80}"/>
                  </a:ext>
                </a:extLst>
              </p:cNvPr>
              <p:cNvPicPr/>
              <p:nvPr/>
            </p:nvPicPr>
            <p:blipFill>
              <a:blip r:embed="rId44"/>
              <a:stretch>
                <a:fillRect/>
              </a:stretch>
            </p:blipFill>
            <p:spPr>
              <a:xfrm>
                <a:off x="1067528" y="3870362"/>
                <a:ext cx="169920" cy="355320"/>
              </a:xfrm>
              <a:prstGeom prst="rect">
                <a:avLst/>
              </a:prstGeom>
            </p:spPr>
          </p:pic>
        </mc:Fallback>
      </mc:AlternateContent>
      <p:sp>
        <p:nvSpPr>
          <p:cNvPr id="39" name="Speech Bubble: Rectangle with Corners Rounded 38">
            <a:hlinkClick r:id="" action="ppaction://noaction">
              <a:snd r:embed="rId45" name="T3_W6F_2.2.wav"/>
            </a:hlinkClick>
            <a:extLst>
              <a:ext uri="{FF2B5EF4-FFF2-40B4-BE49-F238E27FC236}">
                <a16:creationId xmlns:a16="http://schemas.microsoft.com/office/drawing/2014/main" id="{37CF093A-B6A9-B402-E9D2-D6BB1D055525}"/>
              </a:ext>
            </a:extLst>
          </p:cNvPr>
          <p:cNvSpPr/>
          <p:nvPr/>
        </p:nvSpPr>
        <p:spPr>
          <a:xfrm>
            <a:off x="1119361" y="801980"/>
            <a:ext cx="3607178" cy="493037"/>
          </a:xfrm>
          <a:prstGeom prst="wedgeRoundRectCallout">
            <a:avLst>
              <a:gd name="adj1" fmla="val -54780"/>
              <a:gd name="adj2" fmla="val 29951"/>
              <a:gd name="adj3" fmla="val 16667"/>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rPr>
              <a:t>Escribe </a:t>
            </a:r>
            <a:r>
              <a:rPr kumimoji="0" lang="en-US" sz="2400" b="0" i="0" u="none" strike="noStrike" kern="1200" cap="none" spc="0" normalizeH="0" baseline="0" noProof="0" dirty="0" err="1">
                <a:ln>
                  <a:noFill/>
                </a:ln>
                <a:solidFill>
                  <a:srgbClr val="002060"/>
                </a:solidFill>
                <a:effectLst/>
                <a:uLnTx/>
                <a:uFillTx/>
                <a:latin typeface="Century Gothic" panose="020B0502020202020204" pitchFamily="34" charset="0"/>
              </a:rPr>
              <a:t>el</a:t>
            </a: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US" sz="2400" b="0" i="0" u="none" strike="noStrike" kern="1200" cap="none" spc="0" normalizeH="0" baseline="0" noProof="0" dirty="0" err="1">
                <a:ln>
                  <a:noFill/>
                </a:ln>
                <a:solidFill>
                  <a:srgbClr val="002060"/>
                </a:solidFill>
                <a:effectLst/>
                <a:uLnTx/>
                <a:uFillTx/>
                <a:latin typeface="Century Gothic" panose="020B0502020202020204" pitchFamily="34" charset="0"/>
              </a:rPr>
              <a:t>vocabulario</a:t>
            </a: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0" name="Graphic 39" descr="Teacher">
            <a:extLst>
              <a:ext uri="{FF2B5EF4-FFF2-40B4-BE49-F238E27FC236}">
                <a16:creationId xmlns:a16="http://schemas.microsoft.com/office/drawing/2014/main" id="{77D74FAB-8346-E700-D99B-0ACD5BE8295C}"/>
              </a:ext>
            </a:extLst>
          </p:cNvPr>
          <p:cNvPicPr>
            <a:picLocks noChangeAspect="1"/>
          </p:cNvPicPr>
          <p:nvPr/>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197899" y="701465"/>
            <a:ext cx="914400" cy="914400"/>
          </a:xfrm>
          <a:prstGeom prst="rect">
            <a:avLst/>
          </a:prstGeom>
        </p:spPr>
      </p:pic>
      <p:sp>
        <p:nvSpPr>
          <p:cNvPr id="42" name="TextBox 41">
            <a:hlinkClick r:id="" action="ppaction://noaction">
              <a:snd r:embed="rId48" name="T3_W6F_2.4.wav"/>
            </a:hlinkClick>
            <a:extLst>
              <a:ext uri="{FF2B5EF4-FFF2-40B4-BE49-F238E27FC236}">
                <a16:creationId xmlns:a16="http://schemas.microsoft.com/office/drawing/2014/main" id="{8D7B5762-DC73-39E4-5846-5C85E84F1912}"/>
              </a:ext>
            </a:extLst>
          </p:cNvPr>
          <p:cNvSpPr txBox="1"/>
          <p:nvPr/>
        </p:nvSpPr>
        <p:spPr>
          <a:xfrm>
            <a:off x="439060" y="6401627"/>
            <a:ext cx="4387980" cy="369332"/>
          </a:xfrm>
          <a:prstGeom prst="rect">
            <a:avLst/>
          </a:prstGeom>
          <a:solidFill>
            <a:srgbClr val="CCECFF"/>
          </a:solid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800" b="1" dirty="0">
                <a:solidFill>
                  <a:srgbClr val="002060"/>
                </a:solidFill>
                <a:latin typeface="Century Gothic" panose="020B0502020202020204" pitchFamily="34" charset="0"/>
              </a:rPr>
              <a:t>🆘 ¡Las palabras </a:t>
            </a:r>
            <a:r>
              <a:rPr lang="en-US" sz="1800" b="1" dirty="0" err="1">
                <a:solidFill>
                  <a:srgbClr val="002060"/>
                </a:solidFill>
                <a:latin typeface="Century Gothic" panose="020B0502020202020204" pitchFamily="34" charset="0"/>
              </a:rPr>
              <a:t>están</a:t>
            </a:r>
            <a:r>
              <a:rPr lang="en-US" sz="1800" b="1" dirty="0">
                <a:solidFill>
                  <a:srgbClr val="002060"/>
                </a:solidFill>
                <a:latin typeface="Century Gothic" panose="020B0502020202020204" pitchFamily="34" charset="0"/>
              </a:rPr>
              <a:t> </a:t>
            </a:r>
            <a:r>
              <a:rPr lang="en-US" sz="1800" b="1" dirty="0" err="1">
                <a:solidFill>
                  <a:srgbClr val="002060"/>
                </a:solidFill>
                <a:latin typeface="Century Gothic" panose="020B0502020202020204" pitchFamily="34" charset="0"/>
              </a:rPr>
              <a:t>en</a:t>
            </a:r>
            <a:r>
              <a:rPr lang="en-US" sz="1800" b="1" dirty="0">
                <a:solidFill>
                  <a:srgbClr val="002060"/>
                </a:solidFill>
                <a:latin typeface="Century Gothic" panose="020B0502020202020204" pitchFamily="34" charset="0"/>
              </a:rPr>
              <a:t> la </a:t>
            </a:r>
            <a:r>
              <a:rPr lang="en-US" sz="1800" b="1" dirty="0" err="1">
                <a:solidFill>
                  <a:srgbClr val="002060"/>
                </a:solidFill>
                <a:latin typeface="Century Gothic" panose="020B0502020202020204" pitchFamily="34" charset="0"/>
              </a:rPr>
              <a:t>espiral</a:t>
            </a:r>
            <a:r>
              <a:rPr lang="en-US" sz="1800" b="1" dirty="0">
                <a:solidFill>
                  <a:srgbClr val="002060"/>
                </a:solidFill>
                <a:latin typeface="Century Gothic" panose="020B0502020202020204" pitchFamily="34" charset="0"/>
              </a:rPr>
              <a:t>!</a:t>
            </a:r>
            <a:endPar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3" name="TextBox 42">
            <a:extLst>
              <a:ext uri="{FF2B5EF4-FFF2-40B4-BE49-F238E27FC236}">
                <a16:creationId xmlns:a16="http://schemas.microsoft.com/office/drawing/2014/main" id="{FF5865A8-6DC8-C751-F7A6-07E949F49110}"/>
              </a:ext>
            </a:extLst>
          </p:cNvPr>
          <p:cNvSpPr txBox="1"/>
          <p:nvPr/>
        </p:nvSpPr>
        <p:spPr>
          <a:xfrm>
            <a:off x="5956096" y="139895"/>
            <a:ext cx="1808508" cy="523220"/>
          </a:xfrm>
          <a:prstGeom prst="rect">
            <a:avLst/>
          </a:prstGeom>
          <a:noFill/>
        </p:spPr>
        <p:txBody>
          <a:bodyPr wrap="none" rtlCol="0">
            <a:spAutoFit/>
          </a:bodyPr>
          <a:lstStyle/>
          <a:p>
            <a:r>
              <a:rPr lang="en-GB" sz="2800" dirty="0" err="1">
                <a:solidFill>
                  <a:srgbClr val="002060"/>
                </a:solidFill>
                <a:latin typeface="Century Gothic" panose="020B0502020202020204" pitchFamily="34" charset="0"/>
                <a:cs typeface="Dreaming Outloud Pro" panose="03050502040302030504" pitchFamily="66" charset="0"/>
              </a:rPr>
              <a:t>montaña</a:t>
            </a:r>
            <a:endParaRPr lang="en-GB" sz="2800" dirty="0">
              <a:solidFill>
                <a:srgbClr val="002060"/>
              </a:solidFill>
              <a:latin typeface="Century Gothic" panose="020B0502020202020204" pitchFamily="34" charset="0"/>
              <a:cs typeface="Dreaming Outloud Pro" panose="03050502040302030504" pitchFamily="66" charset="0"/>
            </a:endParaRPr>
          </a:p>
        </p:txBody>
      </p:sp>
      <p:sp>
        <p:nvSpPr>
          <p:cNvPr id="45" name="TextBox 44">
            <a:extLst>
              <a:ext uri="{FF2B5EF4-FFF2-40B4-BE49-F238E27FC236}">
                <a16:creationId xmlns:a16="http://schemas.microsoft.com/office/drawing/2014/main" id="{FAB188E1-C59F-4D7F-4EF1-16D07B750519}"/>
              </a:ext>
            </a:extLst>
          </p:cNvPr>
          <p:cNvSpPr txBox="1"/>
          <p:nvPr/>
        </p:nvSpPr>
        <p:spPr>
          <a:xfrm>
            <a:off x="5468180" y="170705"/>
            <a:ext cx="607532" cy="523220"/>
          </a:xfrm>
          <a:prstGeom prst="rect">
            <a:avLst/>
          </a:prstGeom>
          <a:noFill/>
        </p:spPr>
        <p:txBody>
          <a:bodyPr wrap="square">
            <a:spAutoFit/>
          </a:bodyPr>
          <a:lstStyle/>
          <a:p>
            <a:r>
              <a:rPr lang="en-GB" sz="2800" dirty="0">
                <a:solidFill>
                  <a:srgbClr val="002060"/>
                </a:solidFill>
                <a:latin typeface="Century Gothic" panose="020B0502020202020204" pitchFamily="34" charset="0"/>
                <a:cs typeface="Dreaming Outloud Pro" panose="03050502040302030504" pitchFamily="66" charset="0"/>
              </a:rPr>
              <a:t>la</a:t>
            </a:r>
            <a:endParaRPr lang="en-GB" sz="2800" dirty="0">
              <a:solidFill>
                <a:srgbClr val="002060"/>
              </a:solidFill>
              <a:latin typeface="Century Gothic" panose="020B0502020202020204" pitchFamily="34" charset="0"/>
            </a:endParaRPr>
          </a:p>
        </p:txBody>
      </p:sp>
      <mc:AlternateContent xmlns:mc="http://schemas.openxmlformats.org/markup-compatibility/2006" xmlns:p14="http://schemas.microsoft.com/office/powerpoint/2010/main">
        <mc:Choice Requires="p14">
          <p:contentPart p14:bwMode="auto" r:id="rId49">
            <p14:nvContentPartPr>
              <p14:cNvPr id="47" name="Ink 46">
                <a:extLst>
                  <a:ext uri="{FF2B5EF4-FFF2-40B4-BE49-F238E27FC236}">
                    <a16:creationId xmlns:a16="http://schemas.microsoft.com/office/drawing/2014/main" id="{5DAF5813-4DF0-A6E5-3486-A231971236A7}"/>
                  </a:ext>
                </a:extLst>
              </p14:cNvPr>
              <p14:cNvContentPartPr/>
              <p14:nvPr/>
            </p14:nvContentPartPr>
            <p14:xfrm>
              <a:off x="1788649" y="3471731"/>
              <a:ext cx="1479960" cy="811800"/>
            </p14:xfrm>
          </p:contentPart>
        </mc:Choice>
        <mc:Fallback xmlns="">
          <p:pic>
            <p:nvPicPr>
              <p:cNvPr id="47" name="Ink 46">
                <a:extLst>
                  <a:ext uri="{FF2B5EF4-FFF2-40B4-BE49-F238E27FC236}">
                    <a16:creationId xmlns:a16="http://schemas.microsoft.com/office/drawing/2014/main" id="{5DAF5813-4DF0-A6E5-3486-A231971236A7}"/>
                  </a:ext>
                </a:extLst>
              </p:cNvPr>
              <p:cNvPicPr/>
              <p:nvPr/>
            </p:nvPicPr>
            <p:blipFill>
              <a:blip r:embed="rId50"/>
              <a:stretch>
                <a:fillRect/>
              </a:stretch>
            </p:blipFill>
            <p:spPr>
              <a:xfrm>
                <a:off x="1753009" y="3400091"/>
                <a:ext cx="1551600" cy="955440"/>
              </a:xfrm>
              <a:prstGeom prst="rect">
                <a:avLst/>
              </a:prstGeom>
            </p:spPr>
          </p:pic>
        </mc:Fallback>
      </mc:AlternateContent>
      <p:sp>
        <p:nvSpPr>
          <p:cNvPr id="48" name="TextBox 47">
            <a:extLst>
              <a:ext uri="{FF2B5EF4-FFF2-40B4-BE49-F238E27FC236}">
                <a16:creationId xmlns:a16="http://schemas.microsoft.com/office/drawing/2014/main" id="{17E2933F-0F00-46F9-5096-E123B52DAA5E}"/>
              </a:ext>
            </a:extLst>
          </p:cNvPr>
          <p:cNvSpPr txBox="1"/>
          <p:nvPr/>
        </p:nvSpPr>
        <p:spPr>
          <a:xfrm>
            <a:off x="6022837" y="612746"/>
            <a:ext cx="1576072" cy="523220"/>
          </a:xfrm>
          <a:prstGeom prst="rect">
            <a:avLst/>
          </a:prstGeom>
          <a:noFill/>
        </p:spPr>
        <p:txBody>
          <a:bodyPr wrap="none" rtlCol="0">
            <a:spAutoFit/>
          </a:bodyPr>
          <a:lstStyle/>
          <a:p>
            <a:r>
              <a:rPr lang="en-GB" sz="2800" dirty="0" err="1">
                <a:solidFill>
                  <a:srgbClr val="002060"/>
                </a:solidFill>
                <a:latin typeface="Century Gothic" panose="020B0502020202020204" pitchFamily="34" charset="0"/>
                <a:cs typeface="Dreaming Outloud Pro" panose="03050502040302030504" pitchFamily="66" charset="0"/>
              </a:rPr>
              <a:t>muchas</a:t>
            </a:r>
            <a:endParaRPr lang="en-GB" sz="2800" dirty="0">
              <a:solidFill>
                <a:srgbClr val="002060"/>
              </a:solidFill>
              <a:latin typeface="Century Gothic" panose="020B0502020202020204" pitchFamily="34" charset="0"/>
              <a:cs typeface="Dreaming Outloud Pro" panose="03050502040302030504" pitchFamily="66" charset="0"/>
            </a:endParaRPr>
          </a:p>
        </p:txBody>
      </p:sp>
      <mc:AlternateContent xmlns:mc="http://schemas.openxmlformats.org/markup-compatibility/2006" xmlns:p14="http://schemas.microsoft.com/office/powerpoint/2010/main">
        <mc:Choice Requires="p14">
          <p:contentPart p14:bwMode="auto" r:id="rId51">
            <p14:nvContentPartPr>
              <p14:cNvPr id="49" name="Ink 48">
                <a:extLst>
                  <a:ext uri="{FF2B5EF4-FFF2-40B4-BE49-F238E27FC236}">
                    <a16:creationId xmlns:a16="http://schemas.microsoft.com/office/drawing/2014/main" id="{E69B5346-322B-EE2A-7E80-28271BDB92A6}"/>
                  </a:ext>
                </a:extLst>
              </p14:cNvPr>
              <p14:cNvContentPartPr/>
              <p14:nvPr/>
            </p14:nvContentPartPr>
            <p14:xfrm>
              <a:off x="3963409" y="3801851"/>
              <a:ext cx="303120" cy="1231200"/>
            </p14:xfrm>
          </p:contentPart>
        </mc:Choice>
        <mc:Fallback xmlns="">
          <p:pic>
            <p:nvPicPr>
              <p:cNvPr id="49" name="Ink 48">
                <a:extLst>
                  <a:ext uri="{FF2B5EF4-FFF2-40B4-BE49-F238E27FC236}">
                    <a16:creationId xmlns:a16="http://schemas.microsoft.com/office/drawing/2014/main" id="{E69B5346-322B-EE2A-7E80-28271BDB92A6}"/>
                  </a:ext>
                </a:extLst>
              </p:cNvPr>
              <p:cNvPicPr/>
              <p:nvPr/>
            </p:nvPicPr>
            <p:blipFill>
              <a:blip r:embed="rId52"/>
              <a:stretch>
                <a:fillRect/>
              </a:stretch>
            </p:blipFill>
            <p:spPr>
              <a:xfrm>
                <a:off x="3927409" y="3729851"/>
                <a:ext cx="374760" cy="1374840"/>
              </a:xfrm>
              <a:prstGeom prst="rect">
                <a:avLst/>
              </a:prstGeom>
            </p:spPr>
          </p:pic>
        </mc:Fallback>
      </mc:AlternateContent>
      <p:sp>
        <p:nvSpPr>
          <p:cNvPr id="50" name="TextBox 49">
            <a:extLst>
              <a:ext uri="{FF2B5EF4-FFF2-40B4-BE49-F238E27FC236}">
                <a16:creationId xmlns:a16="http://schemas.microsoft.com/office/drawing/2014/main" id="{50C4704E-5536-6172-34D3-814106E1A47F}"/>
              </a:ext>
            </a:extLst>
          </p:cNvPr>
          <p:cNvSpPr txBox="1"/>
          <p:nvPr/>
        </p:nvSpPr>
        <p:spPr>
          <a:xfrm>
            <a:off x="6022837" y="993432"/>
            <a:ext cx="841897"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cs typeface="Dreaming Outloud Pro" panose="03050502040302030504" pitchFamily="66" charset="0"/>
              </a:rPr>
              <a:t>hay</a:t>
            </a:r>
          </a:p>
        </p:txBody>
      </p:sp>
      <mc:AlternateContent xmlns:mc="http://schemas.openxmlformats.org/markup-compatibility/2006" xmlns:p14="http://schemas.microsoft.com/office/powerpoint/2010/main">
        <mc:Choice Requires="p14">
          <p:contentPart p14:bwMode="auto" r:id="rId53">
            <p14:nvContentPartPr>
              <p14:cNvPr id="51" name="Ink 50">
                <a:extLst>
                  <a:ext uri="{FF2B5EF4-FFF2-40B4-BE49-F238E27FC236}">
                    <a16:creationId xmlns:a16="http://schemas.microsoft.com/office/drawing/2014/main" id="{78BAAA18-FAF9-5582-8B6C-9297A5908437}"/>
                  </a:ext>
                </a:extLst>
              </p14:cNvPr>
              <p14:cNvContentPartPr/>
              <p14:nvPr/>
            </p14:nvContentPartPr>
            <p14:xfrm>
              <a:off x="1322449" y="5503211"/>
              <a:ext cx="421920" cy="370080"/>
            </p14:xfrm>
          </p:contentPart>
        </mc:Choice>
        <mc:Fallback xmlns="">
          <p:pic>
            <p:nvPicPr>
              <p:cNvPr id="51" name="Ink 50">
                <a:extLst>
                  <a:ext uri="{FF2B5EF4-FFF2-40B4-BE49-F238E27FC236}">
                    <a16:creationId xmlns:a16="http://schemas.microsoft.com/office/drawing/2014/main" id="{78BAAA18-FAF9-5582-8B6C-9297A5908437}"/>
                  </a:ext>
                </a:extLst>
              </p:cNvPr>
              <p:cNvPicPr/>
              <p:nvPr/>
            </p:nvPicPr>
            <p:blipFill>
              <a:blip r:embed="rId54"/>
              <a:stretch>
                <a:fillRect/>
              </a:stretch>
            </p:blipFill>
            <p:spPr>
              <a:xfrm>
                <a:off x="1286449" y="5431211"/>
                <a:ext cx="493560" cy="51372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52" name="Ink 51">
                <a:extLst>
                  <a:ext uri="{FF2B5EF4-FFF2-40B4-BE49-F238E27FC236}">
                    <a16:creationId xmlns:a16="http://schemas.microsoft.com/office/drawing/2014/main" id="{B0210EA9-95AF-4D24-C9BE-0BD86873FE5D}"/>
                  </a:ext>
                </a:extLst>
              </p14:cNvPr>
              <p14:cNvContentPartPr/>
              <p14:nvPr/>
            </p14:nvContentPartPr>
            <p14:xfrm>
              <a:off x="1662649" y="5724251"/>
              <a:ext cx="139320" cy="177840"/>
            </p14:xfrm>
          </p:contentPart>
        </mc:Choice>
        <mc:Fallback xmlns="">
          <p:pic>
            <p:nvPicPr>
              <p:cNvPr id="52" name="Ink 51">
                <a:extLst>
                  <a:ext uri="{FF2B5EF4-FFF2-40B4-BE49-F238E27FC236}">
                    <a16:creationId xmlns:a16="http://schemas.microsoft.com/office/drawing/2014/main" id="{B0210EA9-95AF-4D24-C9BE-0BD86873FE5D}"/>
                  </a:ext>
                </a:extLst>
              </p:cNvPr>
              <p:cNvPicPr/>
              <p:nvPr/>
            </p:nvPicPr>
            <p:blipFill>
              <a:blip r:embed="rId56"/>
              <a:stretch>
                <a:fillRect/>
              </a:stretch>
            </p:blipFill>
            <p:spPr>
              <a:xfrm>
                <a:off x="1627009" y="5652611"/>
                <a:ext cx="210960" cy="321480"/>
              </a:xfrm>
              <a:prstGeom prst="rect">
                <a:avLst/>
              </a:prstGeom>
            </p:spPr>
          </p:pic>
        </mc:Fallback>
      </mc:AlternateContent>
      <p:sp>
        <p:nvSpPr>
          <p:cNvPr id="53" name="TextBox 52">
            <a:extLst>
              <a:ext uri="{FF2B5EF4-FFF2-40B4-BE49-F238E27FC236}">
                <a16:creationId xmlns:a16="http://schemas.microsoft.com/office/drawing/2014/main" id="{8E4D8FDA-76DD-82E0-7E71-A3725B3B7F0C}"/>
              </a:ext>
            </a:extLst>
          </p:cNvPr>
          <p:cNvSpPr txBox="1"/>
          <p:nvPr/>
        </p:nvSpPr>
        <p:spPr>
          <a:xfrm>
            <a:off x="6002429" y="1381002"/>
            <a:ext cx="1443024"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cs typeface="Dreaming Outloud Pro" panose="03050502040302030504" pitchFamily="66" charset="0"/>
              </a:rPr>
              <a:t>ciudad</a:t>
            </a:r>
          </a:p>
        </p:txBody>
      </p:sp>
      <p:sp>
        <p:nvSpPr>
          <p:cNvPr id="54" name="TextBox 53">
            <a:extLst>
              <a:ext uri="{FF2B5EF4-FFF2-40B4-BE49-F238E27FC236}">
                <a16:creationId xmlns:a16="http://schemas.microsoft.com/office/drawing/2014/main" id="{04DF8BA4-F751-2909-E256-C69DEC20CC02}"/>
              </a:ext>
            </a:extLst>
          </p:cNvPr>
          <p:cNvSpPr txBox="1"/>
          <p:nvPr/>
        </p:nvSpPr>
        <p:spPr>
          <a:xfrm>
            <a:off x="5551351" y="1373653"/>
            <a:ext cx="607532" cy="523220"/>
          </a:xfrm>
          <a:prstGeom prst="rect">
            <a:avLst/>
          </a:prstGeom>
          <a:noFill/>
        </p:spPr>
        <p:txBody>
          <a:bodyPr wrap="square">
            <a:spAutoFit/>
          </a:bodyPr>
          <a:lstStyle/>
          <a:p>
            <a:r>
              <a:rPr lang="en-GB" sz="2800" dirty="0">
                <a:solidFill>
                  <a:srgbClr val="002060"/>
                </a:solidFill>
                <a:latin typeface="Century Gothic" panose="020B0502020202020204" pitchFamily="34" charset="0"/>
                <a:cs typeface="Dreaming Outloud Pro" panose="03050502040302030504" pitchFamily="66" charset="0"/>
              </a:rPr>
              <a:t>la</a:t>
            </a:r>
            <a:endParaRPr lang="en-GB" sz="2800" dirty="0">
              <a:solidFill>
                <a:srgbClr val="002060"/>
              </a:solidFill>
              <a:latin typeface="Century Gothic" panose="020B0502020202020204" pitchFamily="34" charset="0"/>
            </a:endParaRPr>
          </a:p>
        </p:txBody>
      </p:sp>
      <mc:AlternateContent xmlns:mc="http://schemas.openxmlformats.org/markup-compatibility/2006" xmlns:p14="http://schemas.microsoft.com/office/powerpoint/2010/main">
        <mc:Choice Requires="p14">
          <p:contentPart p14:bwMode="auto" r:id="rId57">
            <p14:nvContentPartPr>
              <p14:cNvPr id="55" name="Ink 54">
                <a:extLst>
                  <a:ext uri="{FF2B5EF4-FFF2-40B4-BE49-F238E27FC236}">
                    <a16:creationId xmlns:a16="http://schemas.microsoft.com/office/drawing/2014/main" id="{643A4F7B-F07E-EA99-4E85-792605DF82C1}"/>
                  </a:ext>
                </a:extLst>
              </p14:cNvPr>
              <p14:cNvContentPartPr/>
              <p14:nvPr/>
            </p14:nvContentPartPr>
            <p14:xfrm>
              <a:off x="3972049" y="4623371"/>
              <a:ext cx="593640" cy="973440"/>
            </p14:xfrm>
          </p:contentPart>
        </mc:Choice>
        <mc:Fallback xmlns="">
          <p:pic>
            <p:nvPicPr>
              <p:cNvPr id="55" name="Ink 54">
                <a:extLst>
                  <a:ext uri="{FF2B5EF4-FFF2-40B4-BE49-F238E27FC236}">
                    <a16:creationId xmlns:a16="http://schemas.microsoft.com/office/drawing/2014/main" id="{643A4F7B-F07E-EA99-4E85-792605DF82C1}"/>
                  </a:ext>
                </a:extLst>
              </p:cNvPr>
              <p:cNvPicPr/>
              <p:nvPr/>
            </p:nvPicPr>
            <p:blipFill>
              <a:blip r:embed="rId58"/>
              <a:stretch>
                <a:fillRect/>
              </a:stretch>
            </p:blipFill>
            <p:spPr>
              <a:xfrm>
                <a:off x="3936049" y="4551731"/>
                <a:ext cx="665280" cy="1117080"/>
              </a:xfrm>
              <a:prstGeom prst="rect">
                <a:avLst/>
              </a:prstGeom>
            </p:spPr>
          </p:pic>
        </mc:Fallback>
      </mc:AlternateContent>
      <p:sp>
        <p:nvSpPr>
          <p:cNvPr id="58" name="TextBox 57">
            <a:extLst>
              <a:ext uri="{FF2B5EF4-FFF2-40B4-BE49-F238E27FC236}">
                <a16:creationId xmlns:a16="http://schemas.microsoft.com/office/drawing/2014/main" id="{4530A70D-79BC-2760-1AE5-4DA4B061DB5C}"/>
              </a:ext>
            </a:extLst>
          </p:cNvPr>
          <p:cNvSpPr txBox="1"/>
          <p:nvPr/>
        </p:nvSpPr>
        <p:spPr>
          <a:xfrm>
            <a:off x="6002429" y="1756843"/>
            <a:ext cx="1298753"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cs typeface="Dreaming Outloud Pro" panose="03050502040302030504" pitchFamily="66" charset="0"/>
              </a:rPr>
              <a:t>dinero</a:t>
            </a:r>
          </a:p>
        </p:txBody>
      </p:sp>
      <p:sp>
        <p:nvSpPr>
          <p:cNvPr id="59" name="TextBox 58">
            <a:extLst>
              <a:ext uri="{FF2B5EF4-FFF2-40B4-BE49-F238E27FC236}">
                <a16:creationId xmlns:a16="http://schemas.microsoft.com/office/drawing/2014/main" id="{2E6284F7-1A1A-2E00-D860-C8401638F661}"/>
              </a:ext>
            </a:extLst>
          </p:cNvPr>
          <p:cNvSpPr txBox="1"/>
          <p:nvPr/>
        </p:nvSpPr>
        <p:spPr>
          <a:xfrm>
            <a:off x="5540909" y="1747211"/>
            <a:ext cx="607532" cy="523220"/>
          </a:xfrm>
          <a:prstGeom prst="rect">
            <a:avLst/>
          </a:prstGeom>
          <a:noFill/>
        </p:spPr>
        <p:txBody>
          <a:bodyPr wrap="square">
            <a:spAutoFit/>
          </a:bodyPr>
          <a:lstStyle/>
          <a:p>
            <a:r>
              <a:rPr lang="en-US" sz="2800" dirty="0" err="1">
                <a:solidFill>
                  <a:srgbClr val="002060"/>
                </a:solidFill>
                <a:latin typeface="Century Gothic" panose="020B0502020202020204" pitchFamily="34" charset="0"/>
                <a:cs typeface="Dreaming Outloud Pro" panose="03050502040302030504" pitchFamily="66" charset="0"/>
              </a:rPr>
              <a:t>el</a:t>
            </a:r>
            <a:endParaRPr lang="en-GB" sz="2800" dirty="0">
              <a:solidFill>
                <a:srgbClr val="002060"/>
              </a:solidFill>
              <a:latin typeface="Century Gothic" panose="020B0502020202020204" pitchFamily="34" charset="0"/>
            </a:endParaRPr>
          </a:p>
        </p:txBody>
      </p:sp>
      <mc:AlternateContent xmlns:mc="http://schemas.openxmlformats.org/markup-compatibility/2006" xmlns:p14="http://schemas.microsoft.com/office/powerpoint/2010/main">
        <mc:Choice Requires="p14">
          <p:contentPart p14:bwMode="auto" r:id="rId59">
            <p14:nvContentPartPr>
              <p14:cNvPr id="61" name="Ink 60">
                <a:extLst>
                  <a:ext uri="{FF2B5EF4-FFF2-40B4-BE49-F238E27FC236}">
                    <a16:creationId xmlns:a16="http://schemas.microsoft.com/office/drawing/2014/main" id="{34F68755-1413-44B1-37AF-6B23D94B4722}"/>
                  </a:ext>
                </a:extLst>
              </p14:cNvPr>
              <p14:cNvContentPartPr/>
              <p14:nvPr/>
            </p14:nvContentPartPr>
            <p14:xfrm>
              <a:off x="793969" y="3163211"/>
              <a:ext cx="390600" cy="1657440"/>
            </p14:xfrm>
          </p:contentPart>
        </mc:Choice>
        <mc:Fallback xmlns="">
          <p:pic>
            <p:nvPicPr>
              <p:cNvPr id="61" name="Ink 60">
                <a:extLst>
                  <a:ext uri="{FF2B5EF4-FFF2-40B4-BE49-F238E27FC236}">
                    <a16:creationId xmlns:a16="http://schemas.microsoft.com/office/drawing/2014/main" id="{34F68755-1413-44B1-37AF-6B23D94B4722}"/>
                  </a:ext>
                </a:extLst>
              </p:cNvPr>
              <p:cNvPicPr/>
              <p:nvPr/>
            </p:nvPicPr>
            <p:blipFill>
              <a:blip r:embed="rId60"/>
              <a:stretch>
                <a:fillRect/>
              </a:stretch>
            </p:blipFill>
            <p:spPr>
              <a:xfrm>
                <a:off x="757969" y="3091571"/>
                <a:ext cx="462240" cy="1801080"/>
              </a:xfrm>
              <a:prstGeom prst="rect">
                <a:avLst/>
              </a:prstGeom>
            </p:spPr>
          </p:pic>
        </mc:Fallback>
      </mc:AlternateContent>
      <p:sp>
        <p:nvSpPr>
          <p:cNvPr id="62" name="TextBox 61">
            <a:extLst>
              <a:ext uri="{FF2B5EF4-FFF2-40B4-BE49-F238E27FC236}">
                <a16:creationId xmlns:a16="http://schemas.microsoft.com/office/drawing/2014/main" id="{469B7078-B724-2316-89E7-2D3B8210178C}"/>
              </a:ext>
            </a:extLst>
          </p:cNvPr>
          <p:cNvSpPr txBox="1"/>
          <p:nvPr/>
        </p:nvSpPr>
        <p:spPr>
          <a:xfrm>
            <a:off x="5956096" y="2137610"/>
            <a:ext cx="1426994"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cs typeface="Dreaming Outloud Pro" panose="03050502040302030504" pitchFamily="66" charset="0"/>
              </a:rPr>
              <a:t>mucho</a:t>
            </a:r>
          </a:p>
        </p:txBody>
      </p:sp>
      <mc:AlternateContent xmlns:mc="http://schemas.openxmlformats.org/markup-compatibility/2006" xmlns:p14="http://schemas.microsoft.com/office/powerpoint/2010/main">
        <mc:Choice Requires="p14">
          <p:contentPart p14:bwMode="auto" r:id="rId61">
            <p14:nvContentPartPr>
              <p14:cNvPr id="63" name="Ink 62">
                <a:extLst>
                  <a:ext uri="{FF2B5EF4-FFF2-40B4-BE49-F238E27FC236}">
                    <a16:creationId xmlns:a16="http://schemas.microsoft.com/office/drawing/2014/main" id="{2C04D60A-8DFD-6BF7-54A4-B5CC2DFA52F2}"/>
                  </a:ext>
                </a:extLst>
              </p14:cNvPr>
              <p14:cNvContentPartPr/>
              <p14:nvPr/>
            </p14:nvContentPartPr>
            <p14:xfrm>
              <a:off x="1439449" y="4337891"/>
              <a:ext cx="645120" cy="894600"/>
            </p14:xfrm>
          </p:contentPart>
        </mc:Choice>
        <mc:Fallback xmlns="">
          <p:pic>
            <p:nvPicPr>
              <p:cNvPr id="63" name="Ink 62">
                <a:extLst>
                  <a:ext uri="{FF2B5EF4-FFF2-40B4-BE49-F238E27FC236}">
                    <a16:creationId xmlns:a16="http://schemas.microsoft.com/office/drawing/2014/main" id="{2C04D60A-8DFD-6BF7-54A4-B5CC2DFA52F2}"/>
                  </a:ext>
                </a:extLst>
              </p:cNvPr>
              <p:cNvPicPr/>
              <p:nvPr/>
            </p:nvPicPr>
            <p:blipFill>
              <a:blip r:embed="rId62"/>
              <a:stretch>
                <a:fillRect/>
              </a:stretch>
            </p:blipFill>
            <p:spPr>
              <a:xfrm>
                <a:off x="1403809" y="4265891"/>
                <a:ext cx="716760" cy="1038240"/>
              </a:xfrm>
              <a:prstGeom prst="rect">
                <a:avLst/>
              </a:prstGeom>
            </p:spPr>
          </p:pic>
        </mc:Fallback>
      </mc:AlternateContent>
      <p:sp>
        <p:nvSpPr>
          <p:cNvPr id="64" name="TextBox 63">
            <a:extLst>
              <a:ext uri="{FF2B5EF4-FFF2-40B4-BE49-F238E27FC236}">
                <a16:creationId xmlns:a16="http://schemas.microsoft.com/office/drawing/2014/main" id="{17EC4886-4C10-B09A-A11A-56F952AEDBC9}"/>
              </a:ext>
            </a:extLst>
          </p:cNvPr>
          <p:cNvSpPr txBox="1"/>
          <p:nvPr/>
        </p:nvSpPr>
        <p:spPr>
          <a:xfrm>
            <a:off x="6087022" y="2557855"/>
            <a:ext cx="1338828" cy="523220"/>
          </a:xfrm>
          <a:prstGeom prst="rect">
            <a:avLst/>
          </a:prstGeom>
          <a:noFill/>
        </p:spPr>
        <p:txBody>
          <a:bodyPr wrap="none" rtlCol="0">
            <a:spAutoFit/>
          </a:bodyPr>
          <a:lstStyle/>
          <a:p>
            <a:r>
              <a:rPr lang="en-GB" sz="2800" dirty="0" err="1">
                <a:solidFill>
                  <a:srgbClr val="002060"/>
                </a:solidFill>
                <a:latin typeface="Century Gothic" panose="020B0502020202020204" pitchFamily="34" charset="0"/>
                <a:cs typeface="Dreaming Outloud Pro" panose="03050502040302030504" pitchFamily="66" charset="0"/>
              </a:rPr>
              <a:t>coche</a:t>
            </a:r>
            <a:endParaRPr lang="en-GB" sz="2800" dirty="0">
              <a:solidFill>
                <a:srgbClr val="002060"/>
              </a:solidFill>
              <a:latin typeface="Century Gothic" panose="020B0502020202020204" pitchFamily="34" charset="0"/>
              <a:cs typeface="Dreaming Outloud Pro" panose="03050502040302030504" pitchFamily="66" charset="0"/>
            </a:endParaRPr>
          </a:p>
        </p:txBody>
      </p:sp>
      <p:sp>
        <p:nvSpPr>
          <p:cNvPr id="65" name="TextBox 64">
            <a:extLst>
              <a:ext uri="{FF2B5EF4-FFF2-40B4-BE49-F238E27FC236}">
                <a16:creationId xmlns:a16="http://schemas.microsoft.com/office/drawing/2014/main" id="{975C29EA-9B4F-8F22-4C94-28B692CD3971}"/>
              </a:ext>
            </a:extLst>
          </p:cNvPr>
          <p:cNvSpPr txBox="1"/>
          <p:nvPr/>
        </p:nvSpPr>
        <p:spPr>
          <a:xfrm>
            <a:off x="5658131" y="2569035"/>
            <a:ext cx="607532"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cs typeface="Dreaming Outloud Pro" panose="03050502040302030504" pitchFamily="66" charset="0"/>
              </a:rPr>
              <a:t>el</a:t>
            </a:r>
            <a:endParaRPr lang="en-GB" sz="2800" dirty="0">
              <a:solidFill>
                <a:srgbClr val="002060"/>
              </a:solidFill>
              <a:latin typeface="Century Gothic" panose="020B0502020202020204" pitchFamily="34" charset="0"/>
            </a:endParaRPr>
          </a:p>
        </p:txBody>
      </p:sp>
      <mc:AlternateContent xmlns:mc="http://schemas.openxmlformats.org/markup-compatibility/2006" xmlns:p14="http://schemas.microsoft.com/office/powerpoint/2010/main">
        <mc:Choice Requires="p14">
          <p:contentPart p14:bwMode="auto" r:id="rId63">
            <p14:nvContentPartPr>
              <p14:cNvPr id="66" name="Ink 65">
                <a:extLst>
                  <a:ext uri="{FF2B5EF4-FFF2-40B4-BE49-F238E27FC236}">
                    <a16:creationId xmlns:a16="http://schemas.microsoft.com/office/drawing/2014/main" id="{2917E363-5865-8450-3580-62FB9DD0C2CD}"/>
                  </a:ext>
                </a:extLst>
              </p14:cNvPr>
              <p14:cNvContentPartPr/>
              <p14:nvPr/>
            </p14:nvContentPartPr>
            <p14:xfrm>
              <a:off x="1627009" y="3143051"/>
              <a:ext cx="1469160" cy="524520"/>
            </p14:xfrm>
          </p:contentPart>
        </mc:Choice>
        <mc:Fallback xmlns="">
          <p:pic>
            <p:nvPicPr>
              <p:cNvPr id="66" name="Ink 65">
                <a:extLst>
                  <a:ext uri="{FF2B5EF4-FFF2-40B4-BE49-F238E27FC236}">
                    <a16:creationId xmlns:a16="http://schemas.microsoft.com/office/drawing/2014/main" id="{2917E363-5865-8450-3580-62FB9DD0C2CD}"/>
                  </a:ext>
                </a:extLst>
              </p:cNvPr>
              <p:cNvPicPr/>
              <p:nvPr/>
            </p:nvPicPr>
            <p:blipFill>
              <a:blip r:embed="rId64"/>
              <a:stretch>
                <a:fillRect/>
              </a:stretch>
            </p:blipFill>
            <p:spPr>
              <a:xfrm>
                <a:off x="1591369" y="3071051"/>
                <a:ext cx="1540800" cy="668160"/>
              </a:xfrm>
              <a:prstGeom prst="rect">
                <a:avLst/>
              </a:prstGeom>
            </p:spPr>
          </p:pic>
        </mc:Fallback>
      </mc:AlternateContent>
      <p:sp>
        <p:nvSpPr>
          <p:cNvPr id="67" name="TextBox 66">
            <a:extLst>
              <a:ext uri="{FF2B5EF4-FFF2-40B4-BE49-F238E27FC236}">
                <a16:creationId xmlns:a16="http://schemas.microsoft.com/office/drawing/2014/main" id="{D588017B-E389-D266-997C-4D1AEE42D4D4}"/>
              </a:ext>
            </a:extLst>
          </p:cNvPr>
          <p:cNvSpPr txBox="1"/>
          <p:nvPr/>
        </p:nvSpPr>
        <p:spPr>
          <a:xfrm>
            <a:off x="6025891" y="2946553"/>
            <a:ext cx="1311578"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cs typeface="Dreaming Outloud Pro" panose="03050502040302030504" pitchFamily="66" charset="0"/>
              </a:rPr>
              <a:t>tr</a:t>
            </a:r>
            <a:r>
              <a:rPr lang="en-US" sz="2800" dirty="0">
                <a:solidFill>
                  <a:srgbClr val="002060"/>
                </a:solidFill>
                <a:latin typeface="Century Gothic" panose="020B0502020202020204" pitchFamily="34" charset="0"/>
                <a:cs typeface="Dreaming Outloud Pro" panose="03050502040302030504" pitchFamily="66" charset="0"/>
              </a:rPr>
              <a:t>á</a:t>
            </a:r>
            <a:r>
              <a:rPr lang="en-GB" sz="2800" dirty="0">
                <a:solidFill>
                  <a:srgbClr val="002060"/>
                </a:solidFill>
                <a:latin typeface="Century Gothic" panose="020B0502020202020204" pitchFamily="34" charset="0"/>
                <a:cs typeface="Dreaming Outloud Pro" panose="03050502040302030504" pitchFamily="66" charset="0"/>
              </a:rPr>
              <a:t>fico</a:t>
            </a:r>
          </a:p>
        </p:txBody>
      </p:sp>
      <p:sp>
        <p:nvSpPr>
          <p:cNvPr id="68" name="TextBox 67">
            <a:extLst>
              <a:ext uri="{FF2B5EF4-FFF2-40B4-BE49-F238E27FC236}">
                <a16:creationId xmlns:a16="http://schemas.microsoft.com/office/drawing/2014/main" id="{1693EF03-F371-AB11-5816-95A732F1B67E}"/>
              </a:ext>
            </a:extLst>
          </p:cNvPr>
          <p:cNvSpPr txBox="1"/>
          <p:nvPr/>
        </p:nvSpPr>
        <p:spPr>
          <a:xfrm>
            <a:off x="5597000" y="2957733"/>
            <a:ext cx="607532"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cs typeface="Dreaming Outloud Pro" panose="03050502040302030504" pitchFamily="66" charset="0"/>
              </a:rPr>
              <a:t>el</a:t>
            </a:r>
            <a:endParaRPr lang="en-GB" sz="2800" dirty="0">
              <a:solidFill>
                <a:srgbClr val="002060"/>
              </a:solidFill>
              <a:latin typeface="Century Gothic" panose="020B0502020202020204" pitchFamily="34" charset="0"/>
            </a:endParaRPr>
          </a:p>
        </p:txBody>
      </p:sp>
      <mc:AlternateContent xmlns:mc="http://schemas.openxmlformats.org/markup-compatibility/2006" xmlns:p14="http://schemas.microsoft.com/office/powerpoint/2010/main">
        <mc:Choice Requires="p14">
          <p:contentPart p14:bwMode="auto" r:id="rId65">
            <p14:nvContentPartPr>
              <p14:cNvPr id="69" name="Ink 68">
                <a:extLst>
                  <a:ext uri="{FF2B5EF4-FFF2-40B4-BE49-F238E27FC236}">
                    <a16:creationId xmlns:a16="http://schemas.microsoft.com/office/drawing/2014/main" id="{F04508C2-9613-D3BA-30F8-2A42256AEE55}"/>
                  </a:ext>
                </a:extLst>
              </p14:cNvPr>
              <p14:cNvContentPartPr/>
              <p14:nvPr/>
            </p14:nvContentPartPr>
            <p14:xfrm>
              <a:off x="2527369" y="2803211"/>
              <a:ext cx="1421640" cy="1048680"/>
            </p14:xfrm>
          </p:contentPart>
        </mc:Choice>
        <mc:Fallback xmlns="">
          <p:pic>
            <p:nvPicPr>
              <p:cNvPr id="69" name="Ink 68">
                <a:extLst>
                  <a:ext uri="{FF2B5EF4-FFF2-40B4-BE49-F238E27FC236}">
                    <a16:creationId xmlns:a16="http://schemas.microsoft.com/office/drawing/2014/main" id="{F04508C2-9613-D3BA-30F8-2A42256AEE55}"/>
                  </a:ext>
                </a:extLst>
              </p:cNvPr>
              <p:cNvPicPr/>
              <p:nvPr/>
            </p:nvPicPr>
            <p:blipFill>
              <a:blip r:embed="rId66"/>
              <a:stretch>
                <a:fillRect/>
              </a:stretch>
            </p:blipFill>
            <p:spPr>
              <a:xfrm>
                <a:off x="2491369" y="2731571"/>
                <a:ext cx="1493280" cy="1192320"/>
              </a:xfrm>
              <a:prstGeom prst="rect">
                <a:avLst/>
              </a:prstGeom>
            </p:spPr>
          </p:pic>
        </mc:Fallback>
      </mc:AlternateContent>
      <p:sp>
        <p:nvSpPr>
          <p:cNvPr id="70" name="TextBox 69">
            <a:extLst>
              <a:ext uri="{FF2B5EF4-FFF2-40B4-BE49-F238E27FC236}">
                <a16:creationId xmlns:a16="http://schemas.microsoft.com/office/drawing/2014/main" id="{328A3733-32E1-99D0-3ECA-B80701BAEDC1}"/>
              </a:ext>
            </a:extLst>
          </p:cNvPr>
          <p:cNvSpPr txBox="1"/>
          <p:nvPr/>
        </p:nvSpPr>
        <p:spPr>
          <a:xfrm>
            <a:off x="5969727" y="3300641"/>
            <a:ext cx="1436612" cy="523220"/>
          </a:xfrm>
          <a:prstGeom prst="rect">
            <a:avLst/>
          </a:prstGeom>
          <a:noFill/>
        </p:spPr>
        <p:txBody>
          <a:bodyPr wrap="none" rtlCol="0">
            <a:spAutoFit/>
          </a:bodyPr>
          <a:lstStyle/>
          <a:p>
            <a:r>
              <a:rPr lang="en-GB" sz="2800" dirty="0" err="1">
                <a:solidFill>
                  <a:srgbClr val="002060"/>
                </a:solidFill>
                <a:latin typeface="Century Gothic" panose="020B0502020202020204" pitchFamily="34" charset="0"/>
                <a:cs typeface="Dreaming Outloud Pro" panose="03050502040302030504" pitchFamily="66" charset="0"/>
              </a:rPr>
              <a:t>mucha</a:t>
            </a:r>
            <a:endParaRPr lang="en-GB" sz="2800" dirty="0">
              <a:solidFill>
                <a:srgbClr val="002060"/>
              </a:solidFill>
              <a:latin typeface="Century Gothic" panose="020B0502020202020204" pitchFamily="34" charset="0"/>
              <a:cs typeface="Dreaming Outloud Pro" panose="03050502040302030504" pitchFamily="66" charset="0"/>
            </a:endParaRPr>
          </a:p>
        </p:txBody>
      </p:sp>
      <mc:AlternateContent xmlns:mc="http://schemas.openxmlformats.org/markup-compatibility/2006" xmlns:p14="http://schemas.microsoft.com/office/powerpoint/2010/main">
        <mc:Choice Requires="p14">
          <p:contentPart p14:bwMode="auto" r:id="rId67">
            <p14:nvContentPartPr>
              <p14:cNvPr id="71" name="Ink 70">
                <a:extLst>
                  <a:ext uri="{FF2B5EF4-FFF2-40B4-BE49-F238E27FC236}">
                    <a16:creationId xmlns:a16="http://schemas.microsoft.com/office/drawing/2014/main" id="{7F9ADA55-F51E-1F04-52BB-ED6DEA5960BF}"/>
                  </a:ext>
                </a:extLst>
              </p14:cNvPr>
              <p14:cNvContentPartPr/>
              <p14:nvPr/>
            </p14:nvContentPartPr>
            <p14:xfrm>
              <a:off x="2118769" y="3788891"/>
              <a:ext cx="622440" cy="802080"/>
            </p14:xfrm>
          </p:contentPart>
        </mc:Choice>
        <mc:Fallback xmlns="">
          <p:pic>
            <p:nvPicPr>
              <p:cNvPr id="71" name="Ink 70">
                <a:extLst>
                  <a:ext uri="{FF2B5EF4-FFF2-40B4-BE49-F238E27FC236}">
                    <a16:creationId xmlns:a16="http://schemas.microsoft.com/office/drawing/2014/main" id="{7F9ADA55-F51E-1F04-52BB-ED6DEA5960BF}"/>
                  </a:ext>
                </a:extLst>
              </p:cNvPr>
              <p:cNvPicPr/>
              <p:nvPr/>
            </p:nvPicPr>
            <p:blipFill>
              <a:blip r:embed="rId68"/>
              <a:stretch>
                <a:fillRect/>
              </a:stretch>
            </p:blipFill>
            <p:spPr>
              <a:xfrm>
                <a:off x="2083129" y="3717251"/>
                <a:ext cx="694080" cy="945720"/>
              </a:xfrm>
              <a:prstGeom prst="rect">
                <a:avLst/>
              </a:prstGeom>
            </p:spPr>
          </p:pic>
        </mc:Fallback>
      </mc:AlternateContent>
      <p:sp>
        <p:nvSpPr>
          <p:cNvPr id="72" name="TextBox 71">
            <a:extLst>
              <a:ext uri="{FF2B5EF4-FFF2-40B4-BE49-F238E27FC236}">
                <a16:creationId xmlns:a16="http://schemas.microsoft.com/office/drawing/2014/main" id="{8369E4F8-45F9-36A0-1A46-DBD862E9E93D}"/>
              </a:ext>
            </a:extLst>
          </p:cNvPr>
          <p:cNvSpPr txBox="1"/>
          <p:nvPr/>
        </p:nvSpPr>
        <p:spPr>
          <a:xfrm>
            <a:off x="5969727" y="3699727"/>
            <a:ext cx="1566454" cy="523220"/>
          </a:xfrm>
          <a:prstGeom prst="rect">
            <a:avLst/>
          </a:prstGeom>
          <a:noFill/>
        </p:spPr>
        <p:txBody>
          <a:bodyPr wrap="none" rtlCol="0">
            <a:spAutoFit/>
          </a:bodyPr>
          <a:lstStyle/>
          <a:p>
            <a:r>
              <a:rPr lang="en-GB" sz="2800" dirty="0" err="1">
                <a:solidFill>
                  <a:srgbClr val="002060"/>
                </a:solidFill>
                <a:latin typeface="Century Gothic" panose="020B0502020202020204" pitchFamily="34" charset="0"/>
                <a:cs typeface="Dreaming Outloud Pro" panose="03050502040302030504" pitchFamily="66" charset="0"/>
              </a:rPr>
              <a:t>muchos</a:t>
            </a:r>
            <a:endParaRPr lang="en-GB" sz="2800" dirty="0">
              <a:solidFill>
                <a:srgbClr val="002060"/>
              </a:solidFill>
              <a:latin typeface="Century Gothic" panose="020B0502020202020204" pitchFamily="34" charset="0"/>
              <a:cs typeface="Dreaming Outloud Pro" panose="03050502040302030504" pitchFamily="66" charset="0"/>
            </a:endParaRPr>
          </a:p>
        </p:txBody>
      </p:sp>
      <mc:AlternateContent xmlns:mc="http://schemas.openxmlformats.org/markup-compatibility/2006" xmlns:p14="http://schemas.microsoft.com/office/powerpoint/2010/main">
        <mc:Choice Requires="p14">
          <p:contentPart p14:bwMode="auto" r:id="rId69">
            <p14:nvContentPartPr>
              <p14:cNvPr id="73" name="Ink 72">
                <a:extLst>
                  <a:ext uri="{FF2B5EF4-FFF2-40B4-BE49-F238E27FC236}">
                    <a16:creationId xmlns:a16="http://schemas.microsoft.com/office/drawing/2014/main" id="{8C3A54FD-B9AE-5228-CE16-A9ADE9B98BBE}"/>
                  </a:ext>
                </a:extLst>
              </p14:cNvPr>
              <p14:cNvContentPartPr/>
              <p14:nvPr/>
            </p14:nvContentPartPr>
            <p14:xfrm>
              <a:off x="2402089" y="5784731"/>
              <a:ext cx="1300320" cy="375840"/>
            </p14:xfrm>
          </p:contentPart>
        </mc:Choice>
        <mc:Fallback xmlns="">
          <p:pic>
            <p:nvPicPr>
              <p:cNvPr id="73" name="Ink 72">
                <a:extLst>
                  <a:ext uri="{FF2B5EF4-FFF2-40B4-BE49-F238E27FC236}">
                    <a16:creationId xmlns:a16="http://schemas.microsoft.com/office/drawing/2014/main" id="{8C3A54FD-B9AE-5228-CE16-A9ADE9B98BBE}"/>
                  </a:ext>
                </a:extLst>
              </p:cNvPr>
              <p:cNvPicPr/>
              <p:nvPr/>
            </p:nvPicPr>
            <p:blipFill>
              <a:blip r:embed="rId70"/>
              <a:stretch>
                <a:fillRect/>
              </a:stretch>
            </p:blipFill>
            <p:spPr>
              <a:xfrm>
                <a:off x="2366449" y="5712731"/>
                <a:ext cx="1371960" cy="519480"/>
              </a:xfrm>
              <a:prstGeom prst="rect">
                <a:avLst/>
              </a:prstGeom>
            </p:spPr>
          </p:pic>
        </mc:Fallback>
      </mc:AlternateContent>
      <p:sp>
        <p:nvSpPr>
          <p:cNvPr id="74" name="TextBox 73">
            <a:extLst>
              <a:ext uri="{FF2B5EF4-FFF2-40B4-BE49-F238E27FC236}">
                <a16:creationId xmlns:a16="http://schemas.microsoft.com/office/drawing/2014/main" id="{EA455DC1-FF48-D689-4860-F7FF53F4F5BB}"/>
              </a:ext>
            </a:extLst>
          </p:cNvPr>
          <p:cNvSpPr txBox="1"/>
          <p:nvPr/>
        </p:nvSpPr>
        <p:spPr>
          <a:xfrm>
            <a:off x="6053442" y="4118288"/>
            <a:ext cx="1611339"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cs typeface="Dreaming Outloud Pro" panose="03050502040302030504" pitchFamily="66" charset="0"/>
              </a:rPr>
              <a:t>persona</a:t>
            </a:r>
          </a:p>
        </p:txBody>
      </p:sp>
      <p:sp>
        <p:nvSpPr>
          <p:cNvPr id="75" name="TextBox 74">
            <a:extLst>
              <a:ext uri="{FF2B5EF4-FFF2-40B4-BE49-F238E27FC236}">
                <a16:creationId xmlns:a16="http://schemas.microsoft.com/office/drawing/2014/main" id="{23800C17-E5FA-AD7D-36EF-71F414119349}"/>
              </a:ext>
            </a:extLst>
          </p:cNvPr>
          <p:cNvSpPr txBox="1"/>
          <p:nvPr/>
        </p:nvSpPr>
        <p:spPr>
          <a:xfrm>
            <a:off x="5607517" y="4154340"/>
            <a:ext cx="607532" cy="523220"/>
          </a:xfrm>
          <a:prstGeom prst="rect">
            <a:avLst/>
          </a:prstGeom>
          <a:noFill/>
        </p:spPr>
        <p:txBody>
          <a:bodyPr wrap="square">
            <a:spAutoFit/>
          </a:bodyPr>
          <a:lstStyle/>
          <a:p>
            <a:r>
              <a:rPr lang="en-GB" sz="2800" dirty="0">
                <a:solidFill>
                  <a:srgbClr val="002060"/>
                </a:solidFill>
                <a:latin typeface="Century Gothic" panose="020B0502020202020204" pitchFamily="34" charset="0"/>
                <a:cs typeface="Dreaming Outloud Pro" panose="03050502040302030504" pitchFamily="66" charset="0"/>
              </a:rPr>
              <a:t>la</a:t>
            </a:r>
            <a:endParaRPr lang="en-GB" sz="2800" dirty="0">
              <a:solidFill>
                <a:srgbClr val="002060"/>
              </a:solidFill>
              <a:latin typeface="Century Gothic" panose="020B0502020202020204" pitchFamily="34" charset="0"/>
            </a:endParaRPr>
          </a:p>
        </p:txBody>
      </p:sp>
      <mc:AlternateContent xmlns:mc="http://schemas.openxmlformats.org/markup-compatibility/2006" xmlns:p14="http://schemas.microsoft.com/office/powerpoint/2010/main">
        <mc:Choice Requires="p14">
          <p:contentPart p14:bwMode="auto" r:id="rId71">
            <p14:nvContentPartPr>
              <p14:cNvPr id="76" name="Ink 75">
                <a:extLst>
                  <a:ext uri="{FF2B5EF4-FFF2-40B4-BE49-F238E27FC236}">
                    <a16:creationId xmlns:a16="http://schemas.microsoft.com/office/drawing/2014/main" id="{AF790441-5ED2-1A0B-34F4-26ADCD17E964}"/>
                  </a:ext>
                </a:extLst>
              </p14:cNvPr>
              <p14:cNvContentPartPr/>
              <p14:nvPr/>
            </p14:nvContentPartPr>
            <p14:xfrm>
              <a:off x="1758409" y="2487491"/>
              <a:ext cx="1921320" cy="399960"/>
            </p14:xfrm>
          </p:contentPart>
        </mc:Choice>
        <mc:Fallback xmlns="">
          <p:pic>
            <p:nvPicPr>
              <p:cNvPr id="76" name="Ink 75">
                <a:extLst>
                  <a:ext uri="{FF2B5EF4-FFF2-40B4-BE49-F238E27FC236}">
                    <a16:creationId xmlns:a16="http://schemas.microsoft.com/office/drawing/2014/main" id="{AF790441-5ED2-1A0B-34F4-26ADCD17E964}"/>
                  </a:ext>
                </a:extLst>
              </p:cNvPr>
              <p:cNvPicPr/>
              <p:nvPr/>
            </p:nvPicPr>
            <p:blipFill>
              <a:blip r:embed="rId72"/>
              <a:stretch>
                <a:fillRect/>
              </a:stretch>
            </p:blipFill>
            <p:spPr>
              <a:xfrm>
                <a:off x="1722409" y="2415491"/>
                <a:ext cx="1992960" cy="543600"/>
              </a:xfrm>
              <a:prstGeom prst="rect">
                <a:avLst/>
              </a:prstGeom>
            </p:spPr>
          </p:pic>
        </mc:Fallback>
      </mc:AlternateContent>
      <p:sp>
        <p:nvSpPr>
          <p:cNvPr id="77" name="TextBox 76">
            <a:extLst>
              <a:ext uri="{FF2B5EF4-FFF2-40B4-BE49-F238E27FC236}">
                <a16:creationId xmlns:a16="http://schemas.microsoft.com/office/drawing/2014/main" id="{0A02D11B-E11B-AB7D-4442-6AA6500FC0D8}"/>
              </a:ext>
            </a:extLst>
          </p:cNvPr>
          <p:cNvSpPr txBox="1"/>
          <p:nvPr/>
        </p:nvSpPr>
        <p:spPr>
          <a:xfrm>
            <a:off x="6077123" y="4508885"/>
            <a:ext cx="1184940"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cs typeface="Dreaming Outloud Pro" panose="03050502040302030504" pitchFamily="66" charset="0"/>
              </a:rPr>
              <a:t>playa</a:t>
            </a:r>
          </a:p>
        </p:txBody>
      </p:sp>
      <p:sp>
        <p:nvSpPr>
          <p:cNvPr id="78" name="TextBox 77">
            <a:extLst>
              <a:ext uri="{FF2B5EF4-FFF2-40B4-BE49-F238E27FC236}">
                <a16:creationId xmlns:a16="http://schemas.microsoft.com/office/drawing/2014/main" id="{F4F6A463-3006-9DAB-3ECE-296B10A479DE}"/>
              </a:ext>
            </a:extLst>
          </p:cNvPr>
          <p:cNvSpPr txBox="1"/>
          <p:nvPr/>
        </p:nvSpPr>
        <p:spPr>
          <a:xfrm>
            <a:off x="5597000" y="4522530"/>
            <a:ext cx="607532" cy="523220"/>
          </a:xfrm>
          <a:prstGeom prst="rect">
            <a:avLst/>
          </a:prstGeom>
          <a:noFill/>
        </p:spPr>
        <p:txBody>
          <a:bodyPr wrap="square">
            <a:spAutoFit/>
          </a:bodyPr>
          <a:lstStyle/>
          <a:p>
            <a:r>
              <a:rPr lang="en-GB" sz="2800" dirty="0">
                <a:solidFill>
                  <a:srgbClr val="002060"/>
                </a:solidFill>
                <a:latin typeface="Century Gothic" panose="020B0502020202020204" pitchFamily="34" charset="0"/>
                <a:cs typeface="Dreaming Outloud Pro" panose="03050502040302030504" pitchFamily="66" charset="0"/>
              </a:rPr>
              <a:t>la</a:t>
            </a:r>
            <a:endParaRPr lang="en-GB" sz="2800" dirty="0">
              <a:solidFill>
                <a:srgbClr val="002060"/>
              </a:solidFill>
              <a:latin typeface="Century Gothic" panose="020B0502020202020204" pitchFamily="34" charset="0"/>
            </a:endParaRPr>
          </a:p>
        </p:txBody>
      </p:sp>
      <mc:AlternateContent xmlns:mc="http://schemas.openxmlformats.org/markup-compatibility/2006" xmlns:p14="http://schemas.microsoft.com/office/powerpoint/2010/main">
        <mc:Choice Requires="p14">
          <p:contentPart p14:bwMode="auto" r:id="rId73">
            <p14:nvContentPartPr>
              <p14:cNvPr id="79" name="Ink 78">
                <a:extLst>
                  <a:ext uri="{FF2B5EF4-FFF2-40B4-BE49-F238E27FC236}">
                    <a16:creationId xmlns:a16="http://schemas.microsoft.com/office/drawing/2014/main" id="{CACFE803-72B3-D32B-7B04-F9E135649F33}"/>
                  </a:ext>
                </a:extLst>
              </p14:cNvPr>
              <p14:cNvContentPartPr/>
              <p14:nvPr/>
            </p14:nvContentPartPr>
            <p14:xfrm>
              <a:off x="2647249" y="4053131"/>
              <a:ext cx="1103760" cy="1062720"/>
            </p14:xfrm>
          </p:contentPart>
        </mc:Choice>
        <mc:Fallback xmlns="">
          <p:pic>
            <p:nvPicPr>
              <p:cNvPr id="79" name="Ink 78">
                <a:extLst>
                  <a:ext uri="{FF2B5EF4-FFF2-40B4-BE49-F238E27FC236}">
                    <a16:creationId xmlns:a16="http://schemas.microsoft.com/office/drawing/2014/main" id="{CACFE803-72B3-D32B-7B04-F9E135649F33}"/>
                  </a:ext>
                </a:extLst>
              </p:cNvPr>
              <p:cNvPicPr/>
              <p:nvPr/>
            </p:nvPicPr>
            <p:blipFill>
              <a:blip r:embed="rId74"/>
              <a:stretch>
                <a:fillRect/>
              </a:stretch>
            </p:blipFill>
            <p:spPr>
              <a:xfrm>
                <a:off x="2611249" y="3981131"/>
                <a:ext cx="1175400" cy="1206360"/>
              </a:xfrm>
              <a:prstGeom prst="rect">
                <a:avLst/>
              </a:prstGeom>
            </p:spPr>
          </p:pic>
        </mc:Fallback>
      </mc:AlternateContent>
      <p:sp>
        <p:nvSpPr>
          <p:cNvPr id="80" name="TextBox 79">
            <a:extLst>
              <a:ext uri="{FF2B5EF4-FFF2-40B4-BE49-F238E27FC236}">
                <a16:creationId xmlns:a16="http://schemas.microsoft.com/office/drawing/2014/main" id="{7B3BE4D7-F3A3-68BB-127E-148BFB9846A1}"/>
              </a:ext>
            </a:extLst>
          </p:cNvPr>
          <p:cNvSpPr txBox="1"/>
          <p:nvPr/>
        </p:nvSpPr>
        <p:spPr>
          <a:xfrm>
            <a:off x="6072043" y="4927446"/>
            <a:ext cx="713657" cy="523220"/>
          </a:xfrm>
          <a:prstGeom prst="rect">
            <a:avLst/>
          </a:prstGeom>
          <a:noFill/>
        </p:spPr>
        <p:txBody>
          <a:bodyPr wrap="none" rtlCol="0">
            <a:spAutoFit/>
          </a:bodyPr>
          <a:lstStyle/>
          <a:p>
            <a:r>
              <a:rPr lang="en-GB" sz="2800" dirty="0" err="1">
                <a:solidFill>
                  <a:srgbClr val="002060"/>
                </a:solidFill>
                <a:latin typeface="Century Gothic" panose="020B0502020202020204" pitchFamily="34" charset="0"/>
                <a:cs typeface="Dreaming Outloud Pro" panose="03050502040302030504" pitchFamily="66" charset="0"/>
              </a:rPr>
              <a:t>isla</a:t>
            </a:r>
            <a:endParaRPr lang="en-GB" sz="2800" dirty="0">
              <a:solidFill>
                <a:srgbClr val="002060"/>
              </a:solidFill>
              <a:latin typeface="Century Gothic" panose="020B0502020202020204" pitchFamily="34" charset="0"/>
              <a:cs typeface="Dreaming Outloud Pro" panose="03050502040302030504" pitchFamily="66" charset="0"/>
            </a:endParaRPr>
          </a:p>
        </p:txBody>
      </p:sp>
      <p:sp>
        <p:nvSpPr>
          <p:cNvPr id="81" name="TextBox 80">
            <a:extLst>
              <a:ext uri="{FF2B5EF4-FFF2-40B4-BE49-F238E27FC236}">
                <a16:creationId xmlns:a16="http://schemas.microsoft.com/office/drawing/2014/main" id="{B954DD3F-DFA6-6411-6D22-DA9B9D870F53}"/>
              </a:ext>
            </a:extLst>
          </p:cNvPr>
          <p:cNvSpPr txBox="1"/>
          <p:nvPr/>
        </p:nvSpPr>
        <p:spPr>
          <a:xfrm>
            <a:off x="5620462" y="4927446"/>
            <a:ext cx="607532" cy="523220"/>
          </a:xfrm>
          <a:prstGeom prst="rect">
            <a:avLst/>
          </a:prstGeom>
          <a:noFill/>
        </p:spPr>
        <p:txBody>
          <a:bodyPr wrap="square">
            <a:spAutoFit/>
          </a:bodyPr>
          <a:lstStyle/>
          <a:p>
            <a:r>
              <a:rPr lang="en-GB" sz="2800" dirty="0">
                <a:solidFill>
                  <a:srgbClr val="002060"/>
                </a:solidFill>
                <a:latin typeface="Century Gothic" panose="020B0502020202020204" pitchFamily="34" charset="0"/>
                <a:cs typeface="Dreaming Outloud Pro" panose="03050502040302030504" pitchFamily="66" charset="0"/>
              </a:rPr>
              <a:t>la</a:t>
            </a:r>
            <a:endParaRPr lang="en-GB" sz="2800" dirty="0">
              <a:solidFill>
                <a:srgbClr val="002060"/>
              </a:solidFill>
              <a:latin typeface="Century Gothic" panose="020B0502020202020204" pitchFamily="34" charset="0"/>
            </a:endParaRPr>
          </a:p>
        </p:txBody>
      </p:sp>
      <mc:AlternateContent xmlns:mc="http://schemas.openxmlformats.org/markup-compatibility/2006" xmlns:p14="http://schemas.microsoft.com/office/powerpoint/2010/main">
        <mc:Choice Requires="p14">
          <p:contentPart p14:bwMode="auto" r:id="rId75">
            <p14:nvContentPartPr>
              <p14:cNvPr id="82" name="Ink 81">
                <a:extLst>
                  <a:ext uri="{FF2B5EF4-FFF2-40B4-BE49-F238E27FC236}">
                    <a16:creationId xmlns:a16="http://schemas.microsoft.com/office/drawing/2014/main" id="{A92B946F-7101-1CDA-C1C4-1D32942A0E3C}"/>
                  </a:ext>
                </a:extLst>
              </p14:cNvPr>
              <p14:cNvContentPartPr/>
              <p14:nvPr/>
            </p14:nvContentPartPr>
            <p14:xfrm>
              <a:off x="1109689" y="3118931"/>
              <a:ext cx="615600" cy="1107360"/>
            </p14:xfrm>
          </p:contentPart>
        </mc:Choice>
        <mc:Fallback xmlns="">
          <p:pic>
            <p:nvPicPr>
              <p:cNvPr id="82" name="Ink 81">
                <a:extLst>
                  <a:ext uri="{FF2B5EF4-FFF2-40B4-BE49-F238E27FC236}">
                    <a16:creationId xmlns:a16="http://schemas.microsoft.com/office/drawing/2014/main" id="{A92B946F-7101-1CDA-C1C4-1D32942A0E3C}"/>
                  </a:ext>
                </a:extLst>
              </p:cNvPr>
              <p:cNvPicPr/>
              <p:nvPr/>
            </p:nvPicPr>
            <p:blipFill>
              <a:blip r:embed="rId76"/>
              <a:stretch>
                <a:fillRect/>
              </a:stretch>
            </p:blipFill>
            <p:spPr>
              <a:xfrm>
                <a:off x="1073689" y="3047291"/>
                <a:ext cx="687240" cy="1251000"/>
              </a:xfrm>
              <a:prstGeom prst="rect">
                <a:avLst/>
              </a:prstGeom>
            </p:spPr>
          </p:pic>
        </mc:Fallback>
      </mc:AlternateContent>
      <p:sp>
        <p:nvSpPr>
          <p:cNvPr id="83" name="TextBox 82">
            <a:extLst>
              <a:ext uri="{FF2B5EF4-FFF2-40B4-BE49-F238E27FC236}">
                <a16:creationId xmlns:a16="http://schemas.microsoft.com/office/drawing/2014/main" id="{95D56331-CFEE-4B60-66E2-584425BF1B93}"/>
              </a:ext>
            </a:extLst>
          </p:cNvPr>
          <p:cNvSpPr txBox="1"/>
          <p:nvPr/>
        </p:nvSpPr>
        <p:spPr>
          <a:xfrm>
            <a:off x="6056931" y="5324742"/>
            <a:ext cx="1502334"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cs typeface="Dreaming Outloud Pro" panose="03050502040302030504" pitchFamily="66" charset="0"/>
              </a:rPr>
              <a:t>bosque</a:t>
            </a:r>
          </a:p>
        </p:txBody>
      </p:sp>
      <p:sp>
        <p:nvSpPr>
          <p:cNvPr id="84" name="TextBox 83">
            <a:extLst>
              <a:ext uri="{FF2B5EF4-FFF2-40B4-BE49-F238E27FC236}">
                <a16:creationId xmlns:a16="http://schemas.microsoft.com/office/drawing/2014/main" id="{68C7F755-7303-A771-444B-FC308B1D1CB6}"/>
              </a:ext>
            </a:extLst>
          </p:cNvPr>
          <p:cNvSpPr txBox="1"/>
          <p:nvPr/>
        </p:nvSpPr>
        <p:spPr>
          <a:xfrm>
            <a:off x="5626057" y="5272313"/>
            <a:ext cx="607532"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cs typeface="Dreaming Outloud Pro" panose="03050502040302030504" pitchFamily="66" charset="0"/>
              </a:rPr>
              <a:t>el</a:t>
            </a:r>
            <a:endParaRPr lang="en-GB" sz="2800" dirty="0">
              <a:solidFill>
                <a:srgbClr val="002060"/>
              </a:solidFill>
              <a:latin typeface="Century Gothic" panose="020B0502020202020204" pitchFamily="34" charset="0"/>
            </a:endParaRPr>
          </a:p>
        </p:txBody>
      </p:sp>
      <mc:AlternateContent xmlns:mc="http://schemas.openxmlformats.org/markup-compatibility/2006" xmlns:p14="http://schemas.microsoft.com/office/powerpoint/2010/main">
        <mc:Choice Requires="p14">
          <p:contentPart p14:bwMode="auto" r:id="rId77">
            <p14:nvContentPartPr>
              <p14:cNvPr id="85" name="Ink 84">
                <a:extLst>
                  <a:ext uri="{FF2B5EF4-FFF2-40B4-BE49-F238E27FC236}">
                    <a16:creationId xmlns:a16="http://schemas.microsoft.com/office/drawing/2014/main" id="{23B34646-31C3-C75A-7D00-5901B6117FCA}"/>
                  </a:ext>
                </a:extLst>
              </p14:cNvPr>
              <p14:cNvContentPartPr/>
              <p14:nvPr/>
            </p14:nvContentPartPr>
            <p14:xfrm>
              <a:off x="1495969" y="5217371"/>
              <a:ext cx="1819800" cy="603360"/>
            </p14:xfrm>
          </p:contentPart>
        </mc:Choice>
        <mc:Fallback xmlns="">
          <p:pic>
            <p:nvPicPr>
              <p:cNvPr id="85" name="Ink 84">
                <a:extLst>
                  <a:ext uri="{FF2B5EF4-FFF2-40B4-BE49-F238E27FC236}">
                    <a16:creationId xmlns:a16="http://schemas.microsoft.com/office/drawing/2014/main" id="{23B34646-31C3-C75A-7D00-5901B6117FCA}"/>
                  </a:ext>
                </a:extLst>
              </p:cNvPr>
              <p:cNvPicPr/>
              <p:nvPr/>
            </p:nvPicPr>
            <p:blipFill>
              <a:blip r:embed="rId78"/>
              <a:stretch>
                <a:fillRect/>
              </a:stretch>
            </p:blipFill>
            <p:spPr>
              <a:xfrm>
                <a:off x="1459969" y="5145731"/>
                <a:ext cx="1891440" cy="747000"/>
              </a:xfrm>
              <a:prstGeom prst="rect">
                <a:avLst/>
              </a:prstGeom>
            </p:spPr>
          </p:pic>
        </mc:Fallback>
      </mc:AlternateContent>
      <p:sp>
        <p:nvSpPr>
          <p:cNvPr id="86" name="TextBox 85">
            <a:extLst>
              <a:ext uri="{FF2B5EF4-FFF2-40B4-BE49-F238E27FC236}">
                <a16:creationId xmlns:a16="http://schemas.microsoft.com/office/drawing/2014/main" id="{FD7677A1-26F8-EE9B-A53F-B25CC8FDA5B8}"/>
              </a:ext>
            </a:extLst>
          </p:cNvPr>
          <p:cNvSpPr txBox="1"/>
          <p:nvPr/>
        </p:nvSpPr>
        <p:spPr>
          <a:xfrm>
            <a:off x="6074469" y="5721532"/>
            <a:ext cx="599844"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cs typeface="Dreaming Outloud Pro" panose="03050502040302030504" pitchFamily="66" charset="0"/>
              </a:rPr>
              <a:t>r</a:t>
            </a:r>
            <a:r>
              <a:rPr lang="en-US" sz="2800" dirty="0" err="1">
                <a:solidFill>
                  <a:srgbClr val="002060"/>
                </a:solidFill>
                <a:latin typeface="Century Gothic" panose="020B0502020202020204" pitchFamily="34" charset="0"/>
                <a:cs typeface="Dreaming Outloud Pro" panose="03050502040302030504" pitchFamily="66" charset="0"/>
              </a:rPr>
              <a:t>ío</a:t>
            </a:r>
            <a:endParaRPr lang="en-GB" sz="2800" dirty="0">
              <a:solidFill>
                <a:srgbClr val="002060"/>
              </a:solidFill>
              <a:latin typeface="Century Gothic" panose="020B0502020202020204" pitchFamily="34" charset="0"/>
              <a:cs typeface="Dreaming Outloud Pro" panose="03050502040302030504" pitchFamily="66" charset="0"/>
            </a:endParaRPr>
          </a:p>
        </p:txBody>
      </p:sp>
      <p:sp>
        <p:nvSpPr>
          <p:cNvPr id="87" name="TextBox 86">
            <a:extLst>
              <a:ext uri="{FF2B5EF4-FFF2-40B4-BE49-F238E27FC236}">
                <a16:creationId xmlns:a16="http://schemas.microsoft.com/office/drawing/2014/main" id="{1612B3BF-563C-6893-FEAA-10FD8C2BA11B}"/>
              </a:ext>
            </a:extLst>
          </p:cNvPr>
          <p:cNvSpPr txBox="1"/>
          <p:nvPr/>
        </p:nvSpPr>
        <p:spPr>
          <a:xfrm>
            <a:off x="5632303" y="5707887"/>
            <a:ext cx="607532"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cs typeface="Dreaming Outloud Pro" panose="03050502040302030504" pitchFamily="66" charset="0"/>
              </a:rPr>
              <a:t>el</a:t>
            </a:r>
            <a:endParaRPr lang="en-GB" sz="2800" dirty="0">
              <a:solidFill>
                <a:srgbClr val="002060"/>
              </a:solidFill>
              <a:latin typeface="Century Gothic" panose="020B0502020202020204" pitchFamily="34" charset="0"/>
            </a:endParaRPr>
          </a:p>
        </p:txBody>
      </p:sp>
      <mc:AlternateContent xmlns:mc="http://schemas.openxmlformats.org/markup-compatibility/2006" xmlns:p14="http://schemas.microsoft.com/office/powerpoint/2010/main">
        <mc:Choice Requires="p14">
          <p:contentPart p14:bwMode="auto" r:id="rId79">
            <p14:nvContentPartPr>
              <p14:cNvPr id="88" name="Ink 87">
                <a:extLst>
                  <a:ext uri="{FF2B5EF4-FFF2-40B4-BE49-F238E27FC236}">
                    <a16:creationId xmlns:a16="http://schemas.microsoft.com/office/drawing/2014/main" id="{B08460B9-8C2F-7F2B-DB28-DE40E0E0B05E}"/>
                  </a:ext>
                </a:extLst>
              </p14:cNvPr>
              <p14:cNvContentPartPr/>
              <p14:nvPr/>
            </p14:nvContentPartPr>
            <p14:xfrm>
              <a:off x="2865769" y="4773851"/>
              <a:ext cx="979920" cy="684000"/>
            </p14:xfrm>
          </p:contentPart>
        </mc:Choice>
        <mc:Fallback xmlns="">
          <p:pic>
            <p:nvPicPr>
              <p:cNvPr id="88" name="Ink 87">
                <a:extLst>
                  <a:ext uri="{FF2B5EF4-FFF2-40B4-BE49-F238E27FC236}">
                    <a16:creationId xmlns:a16="http://schemas.microsoft.com/office/drawing/2014/main" id="{B08460B9-8C2F-7F2B-DB28-DE40E0E0B05E}"/>
                  </a:ext>
                </a:extLst>
              </p:cNvPr>
              <p:cNvPicPr/>
              <p:nvPr/>
            </p:nvPicPr>
            <p:blipFill>
              <a:blip r:embed="rId80"/>
              <a:stretch>
                <a:fillRect/>
              </a:stretch>
            </p:blipFill>
            <p:spPr>
              <a:xfrm>
                <a:off x="2830129" y="4702211"/>
                <a:ext cx="1051560" cy="827640"/>
              </a:xfrm>
              <a:prstGeom prst="rect">
                <a:avLst/>
              </a:prstGeom>
            </p:spPr>
          </p:pic>
        </mc:Fallback>
      </mc:AlternateContent>
      <p:sp>
        <p:nvSpPr>
          <p:cNvPr id="89" name="TextBox 88">
            <a:extLst>
              <a:ext uri="{FF2B5EF4-FFF2-40B4-BE49-F238E27FC236}">
                <a16:creationId xmlns:a16="http://schemas.microsoft.com/office/drawing/2014/main" id="{2653C218-FB5C-BEEC-1539-8C3B90EE90F6}"/>
              </a:ext>
            </a:extLst>
          </p:cNvPr>
          <p:cNvSpPr txBox="1"/>
          <p:nvPr/>
        </p:nvSpPr>
        <p:spPr>
          <a:xfrm>
            <a:off x="6048952" y="6114448"/>
            <a:ext cx="1460656" cy="523220"/>
          </a:xfrm>
          <a:prstGeom prst="rect">
            <a:avLst/>
          </a:prstGeom>
          <a:noFill/>
        </p:spPr>
        <p:txBody>
          <a:bodyPr wrap="none" rtlCol="0">
            <a:spAutoFit/>
          </a:bodyPr>
          <a:lstStyle/>
          <a:p>
            <a:r>
              <a:rPr lang="en-US" sz="2800" dirty="0" err="1">
                <a:solidFill>
                  <a:srgbClr val="002060"/>
                </a:solidFill>
                <a:latin typeface="Century Gothic" panose="020B0502020202020204" pitchFamily="34" charset="0"/>
                <a:cs typeface="Dreaming Outloud Pro" panose="03050502040302030504" pitchFamily="66" charset="0"/>
              </a:rPr>
              <a:t>edificio</a:t>
            </a:r>
            <a:endParaRPr lang="en-GB" sz="2800" dirty="0">
              <a:solidFill>
                <a:srgbClr val="002060"/>
              </a:solidFill>
              <a:latin typeface="Century Gothic" panose="020B0502020202020204" pitchFamily="34" charset="0"/>
              <a:cs typeface="Dreaming Outloud Pro" panose="03050502040302030504" pitchFamily="66" charset="0"/>
            </a:endParaRPr>
          </a:p>
        </p:txBody>
      </p:sp>
      <p:sp>
        <p:nvSpPr>
          <p:cNvPr id="90" name="TextBox 89">
            <a:extLst>
              <a:ext uri="{FF2B5EF4-FFF2-40B4-BE49-F238E27FC236}">
                <a16:creationId xmlns:a16="http://schemas.microsoft.com/office/drawing/2014/main" id="{4F502D6A-8A2D-D2CB-0ED5-DC96D67C043C}"/>
              </a:ext>
            </a:extLst>
          </p:cNvPr>
          <p:cNvSpPr txBox="1"/>
          <p:nvPr/>
        </p:nvSpPr>
        <p:spPr>
          <a:xfrm>
            <a:off x="5623300" y="6126012"/>
            <a:ext cx="607532"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cs typeface="Dreaming Outloud Pro" panose="03050502040302030504" pitchFamily="66" charset="0"/>
              </a:rPr>
              <a:t>el</a:t>
            </a:r>
            <a:endParaRPr lang="en-GB" sz="2800" dirty="0">
              <a:solidFill>
                <a:srgbClr val="002060"/>
              </a:solidFill>
              <a:latin typeface="Century Gothic" panose="020B0502020202020204" pitchFamily="34" charset="0"/>
            </a:endParaRPr>
          </a:p>
        </p:txBody>
      </p:sp>
      <mc:AlternateContent xmlns:mc="http://schemas.openxmlformats.org/markup-compatibility/2006" xmlns:p14="http://schemas.microsoft.com/office/powerpoint/2010/main">
        <mc:Choice Requires="p14">
          <p:contentPart p14:bwMode="auto" r:id="rId81">
            <p14:nvContentPartPr>
              <p14:cNvPr id="91" name="Ink 90">
                <a:extLst>
                  <a:ext uri="{FF2B5EF4-FFF2-40B4-BE49-F238E27FC236}">
                    <a16:creationId xmlns:a16="http://schemas.microsoft.com/office/drawing/2014/main" id="{35884147-6F84-7CB5-3BF8-90635264664D}"/>
                  </a:ext>
                </a:extLst>
              </p14:cNvPr>
              <p14:cNvContentPartPr/>
              <p14:nvPr/>
            </p14:nvContentPartPr>
            <p14:xfrm>
              <a:off x="2607649" y="2124611"/>
              <a:ext cx="1668960" cy="972000"/>
            </p14:xfrm>
          </p:contentPart>
        </mc:Choice>
        <mc:Fallback xmlns="">
          <p:pic>
            <p:nvPicPr>
              <p:cNvPr id="91" name="Ink 90">
                <a:extLst>
                  <a:ext uri="{FF2B5EF4-FFF2-40B4-BE49-F238E27FC236}">
                    <a16:creationId xmlns:a16="http://schemas.microsoft.com/office/drawing/2014/main" id="{35884147-6F84-7CB5-3BF8-90635264664D}"/>
                  </a:ext>
                </a:extLst>
              </p:cNvPr>
              <p:cNvPicPr/>
              <p:nvPr/>
            </p:nvPicPr>
            <p:blipFill>
              <a:blip r:embed="rId82"/>
              <a:stretch>
                <a:fillRect/>
              </a:stretch>
            </p:blipFill>
            <p:spPr>
              <a:xfrm>
                <a:off x="2572009" y="2052971"/>
                <a:ext cx="1740600" cy="1115640"/>
              </a:xfrm>
              <a:prstGeom prst="rect">
                <a:avLst/>
              </a:prstGeom>
            </p:spPr>
          </p:pic>
        </mc:Fallback>
      </mc:AlternateContent>
      <p:sp>
        <p:nvSpPr>
          <p:cNvPr id="93" name="Speech Bubble: Rectangle with Corners Rounded 92">
            <a:hlinkClick r:id="" action="ppaction://noaction">
              <a:snd r:embed="rId83" name="T3_W6F_2.3.wav"/>
            </a:hlinkClick>
            <a:extLst>
              <a:ext uri="{FF2B5EF4-FFF2-40B4-BE49-F238E27FC236}">
                <a16:creationId xmlns:a16="http://schemas.microsoft.com/office/drawing/2014/main" id="{31BAB2D0-81E4-F8F7-6990-F919E0872611}"/>
              </a:ext>
            </a:extLst>
          </p:cNvPr>
          <p:cNvSpPr/>
          <p:nvPr/>
        </p:nvSpPr>
        <p:spPr>
          <a:xfrm>
            <a:off x="643088" y="1435131"/>
            <a:ext cx="4023519" cy="493037"/>
          </a:xfrm>
          <a:prstGeom prst="wedgeRoundRectCallout">
            <a:avLst>
              <a:gd name="adj1" fmla="val -54780"/>
              <a:gd name="adj2" fmla="val 29951"/>
              <a:gd name="adj3" fmla="val 16667"/>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US" sz="2400" b="0" i="0" u="none" strike="noStrike" kern="1200" cap="none" spc="0" normalizeH="0" baseline="0" noProof="0" dirty="0" err="1">
                <a:ln>
                  <a:noFill/>
                </a:ln>
                <a:solidFill>
                  <a:srgbClr val="002060"/>
                </a:solidFill>
                <a:effectLst/>
                <a:uLnTx/>
                <a:uFillTx/>
                <a:latin typeface="Century Gothic" panose="020B0502020202020204" pitchFamily="34" charset="0"/>
              </a:rPr>
              <a:t>Qué</a:t>
            </a: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US" sz="2400" b="0" i="0" u="none" strike="noStrike" kern="1200" cap="none" spc="0" normalizeH="0" baseline="0" noProof="0" dirty="0" err="1">
                <a:ln>
                  <a:noFill/>
                </a:ln>
                <a:solidFill>
                  <a:srgbClr val="002060"/>
                </a:solidFill>
                <a:effectLst/>
                <a:uLnTx/>
                <a:uFillTx/>
                <a:latin typeface="Century Gothic" panose="020B0502020202020204" pitchFamily="34" charset="0"/>
              </a:rPr>
              <a:t>artículo</a:t>
            </a: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rPr>
              <a:t> es? (</a:t>
            </a:r>
            <a:r>
              <a:rPr kumimoji="0" lang="en-US" sz="2400" b="0" i="0" u="none" strike="noStrike" kern="1200" cap="none" spc="0" normalizeH="0" baseline="0" noProof="0" dirty="0" err="1">
                <a:ln>
                  <a:noFill/>
                </a:ln>
                <a:solidFill>
                  <a:srgbClr val="002060"/>
                </a:solidFill>
                <a:effectLst/>
                <a:uLnTx/>
                <a:uFillTx/>
                <a:latin typeface="Century Gothic" panose="020B0502020202020204" pitchFamily="34" charset="0"/>
              </a:rPr>
              <a:t>el</a:t>
            </a: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rPr>
              <a:t>/la)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749494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childTnLst>
                                  <p:subTnLst>
                                    <p:audio>
                                      <p:cMediaNode>
                                        <p:cTn display="0" masterRel="sameClick">
                                          <p:stCondLst>
                                            <p:cond evt="begin" delay="0">
                                              <p:tn val="10"/>
                                            </p:cond>
                                          </p:stCondLst>
                                          <p:endCondLst>
                                            <p:cond evt="onStopAudio" delay="0">
                                              <p:tgtEl>
                                                <p:sldTgt/>
                                              </p:tgtEl>
                                            </p:cond>
                                          </p:endCondLst>
                                        </p:cTn>
                                        <p:tgtEl>
                                          <p:sndTgt r:embed="rId3" name="T3_W6F_2.5.wav"/>
                                        </p:tgtEl>
                                      </p:cMediaNode>
                                    </p:audio>
                                  </p:subTnLst>
                                </p:cTn>
                              </p:par>
                            </p:childTnLst>
                          </p:cTn>
                        </p:par>
                        <p:par>
                          <p:cTn id="13" fill="hold">
                            <p:stCondLst>
                              <p:cond delay="500"/>
                            </p:stCondLst>
                            <p:childTnLst>
                              <p:par>
                                <p:cTn id="14" presetID="10" presetClass="exit" presetSubtype="0" fill="hold" nodeType="afterEffect">
                                  <p:stCondLst>
                                    <p:cond delay="0"/>
                                  </p:stCondLst>
                                  <p:childTnLst>
                                    <p:animEffect transition="out" filter="fade">
                                      <p:cBhvr>
                                        <p:cTn id="15" dur="500"/>
                                        <p:tgtEl>
                                          <p:spTgt spid="35"/>
                                        </p:tgtEl>
                                      </p:cBhvr>
                                    </p:animEffect>
                                    <p:set>
                                      <p:cBhvr>
                                        <p:cTn id="16" dur="1" fill="hold">
                                          <p:stCondLst>
                                            <p:cond delay="499"/>
                                          </p:stCondLst>
                                        </p:cTn>
                                        <p:tgtEl>
                                          <p:spTgt spid="3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500"/>
                                        <p:tgtEl>
                                          <p:spTgt spid="48"/>
                                        </p:tgtEl>
                                      </p:cBhvr>
                                    </p:animEffect>
                                  </p:childTnLst>
                                  <p:subTnLst>
                                    <p:audio>
                                      <p:cMediaNode>
                                        <p:cTn display="0" masterRel="sameClick">
                                          <p:stCondLst>
                                            <p:cond evt="begin" delay="0">
                                              <p:tn val="23"/>
                                            </p:cond>
                                          </p:stCondLst>
                                          <p:endCondLst>
                                            <p:cond evt="onStopAudio" delay="0">
                                              <p:tgtEl>
                                                <p:sldTgt/>
                                              </p:tgtEl>
                                            </p:cond>
                                          </p:endCondLst>
                                        </p:cTn>
                                        <p:tgtEl>
                                          <p:sndTgt r:embed="rId4" name="T3_W6F_2.6.wav"/>
                                        </p:tgtEl>
                                      </p:cMediaNode>
                                    </p:audio>
                                  </p:sub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fade">
                                      <p:cBhvr>
                                        <p:cTn id="29" dur="500"/>
                                        <p:tgtEl>
                                          <p:spTgt spid="4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fade">
                                      <p:cBhvr>
                                        <p:cTn id="34" dur="500"/>
                                        <p:tgtEl>
                                          <p:spTgt spid="50"/>
                                        </p:tgtEl>
                                      </p:cBhvr>
                                    </p:animEffect>
                                  </p:childTnLst>
                                  <p:subTnLst>
                                    <p:audio>
                                      <p:cMediaNode>
                                        <p:cTn display="0" masterRel="sameClick">
                                          <p:stCondLst>
                                            <p:cond evt="begin" delay="0">
                                              <p:tn val="32"/>
                                            </p:cond>
                                          </p:stCondLst>
                                          <p:endCondLst>
                                            <p:cond evt="onStopAudio" delay="0">
                                              <p:tgtEl>
                                                <p:sldTgt/>
                                              </p:tgtEl>
                                            </p:cond>
                                          </p:endCondLst>
                                        </p:cTn>
                                        <p:tgtEl>
                                          <p:sndTgt r:embed="rId5" name="T3_W6F_2.7.wav"/>
                                        </p:tgtEl>
                                      </p:cMediaNode>
                                    </p:audio>
                                  </p:sub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fade">
                                      <p:cBhvr>
                                        <p:cTn id="38" dur="500"/>
                                        <p:tgtEl>
                                          <p:spTgt spid="51"/>
                                        </p:tgtEl>
                                      </p:cBhvr>
                                    </p:animEffect>
                                  </p:childTnLst>
                                </p:cTn>
                              </p:par>
                              <p:par>
                                <p:cTn id="39" presetID="10" presetClass="entr" presetSubtype="0" fill="hold" nodeType="withEffect">
                                  <p:stCondLst>
                                    <p:cond delay="0"/>
                                  </p:stCondLst>
                                  <p:childTnLst>
                                    <p:set>
                                      <p:cBhvr>
                                        <p:cTn id="40" dur="1" fill="hold">
                                          <p:stCondLst>
                                            <p:cond delay="0"/>
                                          </p:stCondLst>
                                        </p:cTn>
                                        <p:tgtEl>
                                          <p:spTgt spid="52"/>
                                        </p:tgtEl>
                                        <p:attrNameLst>
                                          <p:attrName>style.visibility</p:attrName>
                                        </p:attrNameLst>
                                      </p:cBhvr>
                                      <p:to>
                                        <p:strVal val="visible"/>
                                      </p:to>
                                    </p:set>
                                    <p:animEffect transition="in" filter="fade">
                                      <p:cBhvr>
                                        <p:cTn id="41" dur="500"/>
                                        <p:tgtEl>
                                          <p:spTgt spid="5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53"/>
                                        </p:tgtEl>
                                        <p:attrNameLst>
                                          <p:attrName>style.visibility</p:attrName>
                                        </p:attrNameLst>
                                      </p:cBhvr>
                                      <p:to>
                                        <p:strVal val="visible"/>
                                      </p:to>
                                    </p:set>
                                    <p:animEffect transition="in" filter="fade">
                                      <p:cBhvr>
                                        <p:cTn id="46" dur="500"/>
                                        <p:tgtEl>
                                          <p:spTgt spid="5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54"/>
                                        </p:tgtEl>
                                        <p:attrNameLst>
                                          <p:attrName>style.visibility</p:attrName>
                                        </p:attrNameLst>
                                      </p:cBhvr>
                                      <p:to>
                                        <p:strVal val="visible"/>
                                      </p:to>
                                    </p:set>
                                    <p:animEffect transition="in" filter="fade">
                                      <p:cBhvr>
                                        <p:cTn id="51" dur="500"/>
                                        <p:tgtEl>
                                          <p:spTgt spid="54"/>
                                        </p:tgtEl>
                                      </p:cBhvr>
                                    </p:animEffect>
                                  </p:childTnLst>
                                  <p:subTnLst>
                                    <p:audio>
                                      <p:cMediaNode>
                                        <p:cTn display="0" masterRel="sameClick">
                                          <p:stCondLst>
                                            <p:cond evt="begin" delay="0">
                                              <p:tn val="49"/>
                                            </p:cond>
                                          </p:stCondLst>
                                          <p:endCondLst>
                                            <p:cond evt="onStopAudio" delay="0">
                                              <p:tgtEl>
                                                <p:sldTgt/>
                                              </p:tgtEl>
                                            </p:cond>
                                          </p:endCondLst>
                                        </p:cTn>
                                        <p:tgtEl>
                                          <p:sndTgt r:embed="rId6" name="T3_W6F_2.8.wav"/>
                                        </p:tgtEl>
                                      </p:cMediaNode>
                                    </p:audio>
                                  </p:subTnLst>
                                </p:cTn>
                              </p:par>
                            </p:childTnLst>
                          </p:cTn>
                        </p:par>
                        <p:par>
                          <p:cTn id="52" fill="hold">
                            <p:stCondLst>
                              <p:cond delay="500"/>
                            </p:stCondLst>
                            <p:childTnLst>
                              <p:par>
                                <p:cTn id="53" presetID="1" presetClass="exit" presetSubtype="0" fill="hold" nodeType="afterEffect">
                                  <p:stCondLst>
                                    <p:cond delay="0"/>
                                  </p:stCondLst>
                                  <p:childTnLst>
                                    <p:set>
                                      <p:cBhvr>
                                        <p:cTn id="54" dur="1" fill="hold">
                                          <p:stCondLst>
                                            <p:cond delay="0"/>
                                          </p:stCondLst>
                                        </p:cTn>
                                        <p:tgtEl>
                                          <p:spTgt spid="19"/>
                                        </p:tgtEl>
                                        <p:attrNameLst>
                                          <p:attrName>style.visibility</p:attrName>
                                        </p:attrNameLst>
                                      </p:cBhvr>
                                      <p:to>
                                        <p:strVal val="hidden"/>
                                      </p:to>
                                    </p:set>
                                  </p:childTnLst>
                                </p:cTn>
                              </p:par>
                            </p:childTnLst>
                          </p:cTn>
                        </p:par>
                        <p:par>
                          <p:cTn id="55" fill="hold">
                            <p:stCondLst>
                              <p:cond delay="500"/>
                            </p:stCondLst>
                            <p:childTnLst>
                              <p:par>
                                <p:cTn id="56" presetID="10" presetClass="entr" presetSubtype="0" fill="hold" nodeType="afterEffect">
                                  <p:stCondLst>
                                    <p:cond delay="0"/>
                                  </p:stCondLst>
                                  <p:childTnLst>
                                    <p:set>
                                      <p:cBhvr>
                                        <p:cTn id="57" dur="1" fill="hold">
                                          <p:stCondLst>
                                            <p:cond delay="0"/>
                                          </p:stCondLst>
                                        </p:cTn>
                                        <p:tgtEl>
                                          <p:spTgt spid="55"/>
                                        </p:tgtEl>
                                        <p:attrNameLst>
                                          <p:attrName>style.visibility</p:attrName>
                                        </p:attrNameLst>
                                      </p:cBhvr>
                                      <p:to>
                                        <p:strVal val="visible"/>
                                      </p:to>
                                    </p:set>
                                    <p:animEffect transition="in" filter="fade">
                                      <p:cBhvr>
                                        <p:cTn id="58" dur="500"/>
                                        <p:tgtEl>
                                          <p:spTgt spid="55"/>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58"/>
                                        </p:tgtEl>
                                        <p:attrNameLst>
                                          <p:attrName>style.visibility</p:attrName>
                                        </p:attrNameLst>
                                      </p:cBhvr>
                                      <p:to>
                                        <p:strVal val="visible"/>
                                      </p:to>
                                    </p:set>
                                    <p:animEffect transition="in" filter="fade">
                                      <p:cBhvr>
                                        <p:cTn id="63" dur="500"/>
                                        <p:tgtEl>
                                          <p:spTgt spid="5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59"/>
                                        </p:tgtEl>
                                        <p:attrNameLst>
                                          <p:attrName>style.visibility</p:attrName>
                                        </p:attrNameLst>
                                      </p:cBhvr>
                                      <p:to>
                                        <p:strVal val="visible"/>
                                      </p:to>
                                    </p:set>
                                    <p:animEffect transition="in" filter="fade">
                                      <p:cBhvr>
                                        <p:cTn id="68" dur="500"/>
                                        <p:tgtEl>
                                          <p:spTgt spid="59"/>
                                        </p:tgtEl>
                                      </p:cBhvr>
                                    </p:animEffect>
                                  </p:childTnLst>
                                  <p:subTnLst>
                                    <p:audio>
                                      <p:cMediaNode>
                                        <p:cTn display="0" masterRel="sameClick">
                                          <p:stCondLst>
                                            <p:cond evt="begin" delay="0">
                                              <p:tn val="66"/>
                                            </p:cond>
                                          </p:stCondLst>
                                          <p:endCondLst>
                                            <p:cond evt="onStopAudio" delay="0">
                                              <p:tgtEl>
                                                <p:sldTgt/>
                                              </p:tgtEl>
                                            </p:cond>
                                          </p:endCondLst>
                                        </p:cTn>
                                        <p:tgtEl>
                                          <p:sndTgt r:embed="rId7" name="T3_W6F_2.9.wav"/>
                                        </p:tgtEl>
                                      </p:cMediaNode>
                                    </p:audio>
                                  </p:subTnLst>
                                </p:cTn>
                              </p:par>
                            </p:childTnLst>
                          </p:cTn>
                        </p:par>
                        <p:par>
                          <p:cTn id="69" fill="hold">
                            <p:stCondLst>
                              <p:cond delay="500"/>
                            </p:stCondLst>
                            <p:childTnLst>
                              <p:par>
                                <p:cTn id="70" presetID="1" presetClass="exit" presetSubtype="0" fill="hold" nodeType="afterEffect">
                                  <p:stCondLst>
                                    <p:cond delay="0"/>
                                  </p:stCondLst>
                                  <p:childTnLst>
                                    <p:set>
                                      <p:cBhvr>
                                        <p:cTn id="71" dur="1" fill="hold">
                                          <p:stCondLst>
                                            <p:cond delay="0"/>
                                          </p:stCondLst>
                                        </p:cTn>
                                        <p:tgtEl>
                                          <p:spTgt spid="30"/>
                                        </p:tgtEl>
                                        <p:attrNameLst>
                                          <p:attrName>style.visibility</p:attrName>
                                        </p:attrNameLst>
                                      </p:cBhvr>
                                      <p:to>
                                        <p:strVal val="hidden"/>
                                      </p:to>
                                    </p:set>
                                  </p:childTnLst>
                                </p:cTn>
                              </p:par>
                            </p:childTnLst>
                          </p:cTn>
                        </p:par>
                        <p:par>
                          <p:cTn id="72" fill="hold">
                            <p:stCondLst>
                              <p:cond delay="500"/>
                            </p:stCondLst>
                            <p:childTnLst>
                              <p:par>
                                <p:cTn id="73" presetID="10" presetClass="entr" presetSubtype="0" fill="hold" nodeType="afterEffect">
                                  <p:stCondLst>
                                    <p:cond delay="0"/>
                                  </p:stCondLst>
                                  <p:childTnLst>
                                    <p:set>
                                      <p:cBhvr>
                                        <p:cTn id="74" dur="1" fill="hold">
                                          <p:stCondLst>
                                            <p:cond delay="0"/>
                                          </p:stCondLst>
                                        </p:cTn>
                                        <p:tgtEl>
                                          <p:spTgt spid="61"/>
                                        </p:tgtEl>
                                        <p:attrNameLst>
                                          <p:attrName>style.visibility</p:attrName>
                                        </p:attrNameLst>
                                      </p:cBhvr>
                                      <p:to>
                                        <p:strVal val="visible"/>
                                      </p:to>
                                    </p:set>
                                    <p:animEffect transition="in" filter="fade">
                                      <p:cBhvr>
                                        <p:cTn id="75" dur="500"/>
                                        <p:tgtEl>
                                          <p:spTgt spid="61"/>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62"/>
                                        </p:tgtEl>
                                        <p:attrNameLst>
                                          <p:attrName>style.visibility</p:attrName>
                                        </p:attrNameLst>
                                      </p:cBhvr>
                                      <p:to>
                                        <p:strVal val="visible"/>
                                      </p:to>
                                    </p:set>
                                    <p:animEffect transition="in" filter="fade">
                                      <p:cBhvr>
                                        <p:cTn id="80" dur="500"/>
                                        <p:tgtEl>
                                          <p:spTgt spid="62"/>
                                        </p:tgtEl>
                                      </p:cBhvr>
                                    </p:animEffect>
                                  </p:childTnLst>
                                  <p:subTnLst>
                                    <p:audio>
                                      <p:cMediaNode>
                                        <p:cTn display="0" masterRel="sameClick">
                                          <p:stCondLst>
                                            <p:cond evt="begin" delay="0">
                                              <p:tn val="78"/>
                                            </p:cond>
                                          </p:stCondLst>
                                          <p:endCondLst>
                                            <p:cond evt="onStopAudio" delay="0">
                                              <p:tgtEl>
                                                <p:sldTgt/>
                                              </p:tgtEl>
                                            </p:cond>
                                          </p:endCondLst>
                                        </p:cTn>
                                        <p:tgtEl>
                                          <p:sndTgt r:embed="rId8" name="T3_W6F_2.10.wav"/>
                                        </p:tgtEl>
                                      </p:cMediaNode>
                                    </p:audio>
                                  </p:sub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63"/>
                                        </p:tgtEl>
                                        <p:attrNameLst>
                                          <p:attrName>style.visibility</p:attrName>
                                        </p:attrNameLst>
                                      </p:cBhvr>
                                      <p:to>
                                        <p:strVal val="visible"/>
                                      </p:to>
                                    </p:set>
                                    <p:animEffect transition="in" filter="fade">
                                      <p:cBhvr>
                                        <p:cTn id="85" dur="500"/>
                                        <p:tgtEl>
                                          <p:spTgt spid="63"/>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64"/>
                                        </p:tgtEl>
                                        <p:attrNameLst>
                                          <p:attrName>style.visibility</p:attrName>
                                        </p:attrNameLst>
                                      </p:cBhvr>
                                      <p:to>
                                        <p:strVal val="visible"/>
                                      </p:to>
                                    </p:set>
                                    <p:animEffect transition="in" filter="fade">
                                      <p:cBhvr>
                                        <p:cTn id="90" dur="500"/>
                                        <p:tgtEl>
                                          <p:spTgt spid="64"/>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65"/>
                                        </p:tgtEl>
                                        <p:attrNameLst>
                                          <p:attrName>style.visibility</p:attrName>
                                        </p:attrNameLst>
                                      </p:cBhvr>
                                      <p:to>
                                        <p:strVal val="visible"/>
                                      </p:to>
                                    </p:set>
                                    <p:animEffect transition="in" filter="fade">
                                      <p:cBhvr>
                                        <p:cTn id="95" dur="500"/>
                                        <p:tgtEl>
                                          <p:spTgt spid="65"/>
                                        </p:tgtEl>
                                      </p:cBhvr>
                                    </p:animEffect>
                                  </p:childTnLst>
                                  <p:subTnLst>
                                    <p:audio>
                                      <p:cMediaNode>
                                        <p:cTn display="0" masterRel="sameClick">
                                          <p:stCondLst>
                                            <p:cond evt="begin" delay="0">
                                              <p:tn val="93"/>
                                            </p:cond>
                                          </p:stCondLst>
                                          <p:endCondLst>
                                            <p:cond evt="onStopAudio" delay="0">
                                              <p:tgtEl>
                                                <p:sldTgt/>
                                              </p:tgtEl>
                                            </p:cond>
                                          </p:endCondLst>
                                        </p:cTn>
                                        <p:tgtEl>
                                          <p:sndTgt r:embed="rId9" name="T3_W6F_2.11.wav"/>
                                        </p:tgtEl>
                                      </p:cMediaNode>
                                    </p:audio>
                                  </p:subTnLst>
                                </p:cTn>
                              </p:par>
                            </p:childTnLst>
                          </p:cTn>
                        </p:par>
                        <p:par>
                          <p:cTn id="96" fill="hold">
                            <p:stCondLst>
                              <p:cond delay="500"/>
                            </p:stCondLst>
                            <p:childTnLst>
                              <p:par>
                                <p:cTn id="97" presetID="1" presetClass="exit" presetSubtype="0" fill="hold" nodeType="afterEffect">
                                  <p:stCondLst>
                                    <p:cond delay="0"/>
                                  </p:stCondLst>
                                  <p:childTnLst>
                                    <p:set>
                                      <p:cBhvr>
                                        <p:cTn id="98" dur="1" fill="hold">
                                          <p:stCondLst>
                                            <p:cond delay="0"/>
                                          </p:stCondLst>
                                        </p:cTn>
                                        <p:tgtEl>
                                          <p:spTgt spid="36"/>
                                        </p:tgtEl>
                                        <p:attrNameLst>
                                          <p:attrName>style.visibility</p:attrName>
                                        </p:attrNameLst>
                                      </p:cBhvr>
                                      <p:to>
                                        <p:strVal val="hidden"/>
                                      </p:to>
                                    </p:set>
                                  </p:childTnLst>
                                </p:cTn>
                              </p:par>
                            </p:childTnLst>
                          </p:cTn>
                        </p:par>
                        <p:par>
                          <p:cTn id="99" fill="hold">
                            <p:stCondLst>
                              <p:cond delay="500"/>
                            </p:stCondLst>
                            <p:childTnLst>
                              <p:par>
                                <p:cTn id="100" presetID="10" presetClass="entr" presetSubtype="0" fill="hold" nodeType="afterEffect">
                                  <p:stCondLst>
                                    <p:cond delay="0"/>
                                  </p:stCondLst>
                                  <p:childTnLst>
                                    <p:set>
                                      <p:cBhvr>
                                        <p:cTn id="101" dur="1" fill="hold">
                                          <p:stCondLst>
                                            <p:cond delay="0"/>
                                          </p:stCondLst>
                                        </p:cTn>
                                        <p:tgtEl>
                                          <p:spTgt spid="66"/>
                                        </p:tgtEl>
                                        <p:attrNameLst>
                                          <p:attrName>style.visibility</p:attrName>
                                        </p:attrNameLst>
                                      </p:cBhvr>
                                      <p:to>
                                        <p:strVal val="visible"/>
                                      </p:to>
                                    </p:set>
                                    <p:animEffect transition="in" filter="fade">
                                      <p:cBhvr>
                                        <p:cTn id="102" dur="500"/>
                                        <p:tgtEl>
                                          <p:spTgt spid="66"/>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67"/>
                                        </p:tgtEl>
                                        <p:attrNameLst>
                                          <p:attrName>style.visibility</p:attrName>
                                        </p:attrNameLst>
                                      </p:cBhvr>
                                      <p:to>
                                        <p:strVal val="visible"/>
                                      </p:to>
                                    </p:set>
                                    <p:animEffect transition="in" filter="fade">
                                      <p:cBhvr>
                                        <p:cTn id="107" dur="500"/>
                                        <p:tgtEl>
                                          <p:spTgt spid="67"/>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68"/>
                                        </p:tgtEl>
                                        <p:attrNameLst>
                                          <p:attrName>style.visibility</p:attrName>
                                        </p:attrNameLst>
                                      </p:cBhvr>
                                      <p:to>
                                        <p:strVal val="visible"/>
                                      </p:to>
                                    </p:set>
                                    <p:animEffect transition="in" filter="fade">
                                      <p:cBhvr>
                                        <p:cTn id="112" dur="500"/>
                                        <p:tgtEl>
                                          <p:spTgt spid="68"/>
                                        </p:tgtEl>
                                      </p:cBhvr>
                                    </p:animEffect>
                                  </p:childTnLst>
                                  <p:subTnLst>
                                    <p:audio>
                                      <p:cMediaNode>
                                        <p:cTn display="0" masterRel="sameClick">
                                          <p:stCondLst>
                                            <p:cond evt="begin" delay="0">
                                              <p:tn val="110"/>
                                            </p:cond>
                                          </p:stCondLst>
                                          <p:endCondLst>
                                            <p:cond evt="onStopAudio" delay="0">
                                              <p:tgtEl>
                                                <p:sldTgt/>
                                              </p:tgtEl>
                                            </p:cond>
                                          </p:endCondLst>
                                        </p:cTn>
                                        <p:tgtEl>
                                          <p:sndTgt r:embed="rId10" name="T3_W6F_2.12.wav"/>
                                        </p:tgtEl>
                                      </p:cMediaNode>
                                    </p:audio>
                                  </p:subTnLst>
                                </p:cTn>
                              </p:par>
                            </p:childTnLst>
                          </p:cTn>
                        </p:par>
                        <p:par>
                          <p:cTn id="113" fill="hold">
                            <p:stCondLst>
                              <p:cond delay="500"/>
                            </p:stCondLst>
                            <p:childTnLst>
                              <p:par>
                                <p:cTn id="114" presetID="10" presetClass="exit" presetSubtype="0" fill="hold" nodeType="afterEffect">
                                  <p:stCondLst>
                                    <p:cond delay="0"/>
                                  </p:stCondLst>
                                  <p:childTnLst>
                                    <p:animEffect transition="out" filter="fade">
                                      <p:cBhvr>
                                        <p:cTn id="115" dur="500"/>
                                        <p:tgtEl>
                                          <p:spTgt spid="32"/>
                                        </p:tgtEl>
                                      </p:cBhvr>
                                    </p:animEffect>
                                    <p:set>
                                      <p:cBhvr>
                                        <p:cTn id="116" dur="1" fill="hold">
                                          <p:stCondLst>
                                            <p:cond delay="499"/>
                                          </p:stCondLst>
                                        </p:cTn>
                                        <p:tgtEl>
                                          <p:spTgt spid="32"/>
                                        </p:tgtEl>
                                        <p:attrNameLst>
                                          <p:attrName>style.visibility</p:attrName>
                                        </p:attrNameLst>
                                      </p:cBhvr>
                                      <p:to>
                                        <p:strVal val="hidden"/>
                                      </p:to>
                                    </p:set>
                                  </p:childTnLst>
                                </p:cTn>
                              </p:par>
                            </p:childTnLst>
                          </p:cTn>
                        </p:par>
                        <p:par>
                          <p:cTn id="117" fill="hold">
                            <p:stCondLst>
                              <p:cond delay="1000"/>
                            </p:stCondLst>
                            <p:childTnLst>
                              <p:par>
                                <p:cTn id="118" presetID="10" presetClass="entr" presetSubtype="0" fill="hold" nodeType="afterEffect">
                                  <p:stCondLst>
                                    <p:cond delay="0"/>
                                  </p:stCondLst>
                                  <p:childTnLst>
                                    <p:set>
                                      <p:cBhvr>
                                        <p:cTn id="119" dur="1" fill="hold">
                                          <p:stCondLst>
                                            <p:cond delay="0"/>
                                          </p:stCondLst>
                                        </p:cTn>
                                        <p:tgtEl>
                                          <p:spTgt spid="69"/>
                                        </p:tgtEl>
                                        <p:attrNameLst>
                                          <p:attrName>style.visibility</p:attrName>
                                        </p:attrNameLst>
                                      </p:cBhvr>
                                      <p:to>
                                        <p:strVal val="visible"/>
                                      </p:to>
                                    </p:set>
                                    <p:animEffect transition="in" filter="fade">
                                      <p:cBhvr>
                                        <p:cTn id="120" dur="500"/>
                                        <p:tgtEl>
                                          <p:spTgt spid="69"/>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70"/>
                                        </p:tgtEl>
                                        <p:attrNameLst>
                                          <p:attrName>style.visibility</p:attrName>
                                        </p:attrNameLst>
                                      </p:cBhvr>
                                      <p:to>
                                        <p:strVal val="visible"/>
                                      </p:to>
                                    </p:set>
                                    <p:animEffect transition="in" filter="fade">
                                      <p:cBhvr>
                                        <p:cTn id="125" dur="500"/>
                                        <p:tgtEl>
                                          <p:spTgt spid="70"/>
                                        </p:tgtEl>
                                      </p:cBhvr>
                                    </p:animEffect>
                                  </p:childTnLst>
                                  <p:subTnLst>
                                    <p:audio>
                                      <p:cMediaNode>
                                        <p:cTn display="0" masterRel="sameClick">
                                          <p:stCondLst>
                                            <p:cond evt="begin" delay="0">
                                              <p:tn val="123"/>
                                            </p:cond>
                                          </p:stCondLst>
                                          <p:endCondLst>
                                            <p:cond evt="onStopAudio" delay="0">
                                              <p:tgtEl>
                                                <p:sldTgt/>
                                              </p:tgtEl>
                                            </p:cond>
                                          </p:endCondLst>
                                        </p:cTn>
                                        <p:tgtEl>
                                          <p:sndTgt r:embed="rId11" name="T3_W6F_2.13.wav"/>
                                        </p:tgtEl>
                                      </p:cMediaNode>
                                    </p:audio>
                                  </p:subTnLst>
                                </p:cTn>
                              </p:par>
                            </p:childTnLst>
                          </p:cTn>
                        </p:par>
                        <p:par>
                          <p:cTn id="126" fill="hold">
                            <p:stCondLst>
                              <p:cond delay="500"/>
                            </p:stCondLst>
                            <p:childTnLst>
                              <p:par>
                                <p:cTn id="127" presetID="10" presetClass="entr" presetSubtype="0" fill="hold" nodeType="afterEffect">
                                  <p:stCondLst>
                                    <p:cond delay="0"/>
                                  </p:stCondLst>
                                  <p:childTnLst>
                                    <p:set>
                                      <p:cBhvr>
                                        <p:cTn id="128" dur="1" fill="hold">
                                          <p:stCondLst>
                                            <p:cond delay="0"/>
                                          </p:stCondLst>
                                        </p:cTn>
                                        <p:tgtEl>
                                          <p:spTgt spid="71"/>
                                        </p:tgtEl>
                                        <p:attrNameLst>
                                          <p:attrName>style.visibility</p:attrName>
                                        </p:attrNameLst>
                                      </p:cBhvr>
                                      <p:to>
                                        <p:strVal val="visible"/>
                                      </p:to>
                                    </p:set>
                                    <p:animEffect transition="in" filter="fade">
                                      <p:cBhvr>
                                        <p:cTn id="129" dur="500"/>
                                        <p:tgtEl>
                                          <p:spTgt spid="71"/>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grpId="0" nodeType="clickEffect">
                                  <p:stCondLst>
                                    <p:cond delay="0"/>
                                  </p:stCondLst>
                                  <p:childTnLst>
                                    <p:set>
                                      <p:cBhvr>
                                        <p:cTn id="133" dur="1" fill="hold">
                                          <p:stCondLst>
                                            <p:cond delay="0"/>
                                          </p:stCondLst>
                                        </p:cTn>
                                        <p:tgtEl>
                                          <p:spTgt spid="72"/>
                                        </p:tgtEl>
                                        <p:attrNameLst>
                                          <p:attrName>style.visibility</p:attrName>
                                        </p:attrNameLst>
                                      </p:cBhvr>
                                      <p:to>
                                        <p:strVal val="visible"/>
                                      </p:to>
                                    </p:set>
                                    <p:animEffect transition="in" filter="fade">
                                      <p:cBhvr>
                                        <p:cTn id="134" dur="500"/>
                                        <p:tgtEl>
                                          <p:spTgt spid="72"/>
                                        </p:tgtEl>
                                      </p:cBhvr>
                                    </p:animEffect>
                                  </p:childTnLst>
                                  <p:subTnLst>
                                    <p:audio>
                                      <p:cMediaNode>
                                        <p:cTn display="0" masterRel="sameClick">
                                          <p:stCondLst>
                                            <p:cond evt="begin" delay="0">
                                              <p:tn val="132"/>
                                            </p:cond>
                                          </p:stCondLst>
                                          <p:endCondLst>
                                            <p:cond evt="onStopAudio" delay="0">
                                              <p:tgtEl>
                                                <p:sldTgt/>
                                              </p:tgtEl>
                                            </p:cond>
                                          </p:endCondLst>
                                        </p:cTn>
                                        <p:tgtEl>
                                          <p:sndTgt r:embed="rId12" name="T3_W6F_2.14.wav"/>
                                        </p:tgtEl>
                                      </p:cMediaNode>
                                    </p:audio>
                                  </p:sub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nodeType="clickEffect">
                                  <p:stCondLst>
                                    <p:cond delay="0"/>
                                  </p:stCondLst>
                                  <p:childTnLst>
                                    <p:set>
                                      <p:cBhvr>
                                        <p:cTn id="138" dur="1" fill="hold">
                                          <p:stCondLst>
                                            <p:cond delay="0"/>
                                          </p:stCondLst>
                                        </p:cTn>
                                        <p:tgtEl>
                                          <p:spTgt spid="73"/>
                                        </p:tgtEl>
                                        <p:attrNameLst>
                                          <p:attrName>style.visibility</p:attrName>
                                        </p:attrNameLst>
                                      </p:cBhvr>
                                      <p:to>
                                        <p:strVal val="visible"/>
                                      </p:to>
                                    </p:set>
                                    <p:animEffect transition="in" filter="fade">
                                      <p:cBhvr>
                                        <p:cTn id="139" dur="500"/>
                                        <p:tgtEl>
                                          <p:spTgt spid="73"/>
                                        </p:tgtEl>
                                      </p:cBhvr>
                                    </p:animEffect>
                                  </p:childTnLst>
                                </p:cTn>
                              </p:par>
                            </p:childTnLst>
                          </p:cTn>
                        </p:par>
                      </p:childTnLst>
                    </p:cTn>
                  </p:par>
                  <p:par>
                    <p:cTn id="140" fill="hold">
                      <p:stCondLst>
                        <p:cond delay="indefinite"/>
                      </p:stCondLst>
                      <p:childTnLst>
                        <p:par>
                          <p:cTn id="141" fill="hold">
                            <p:stCondLst>
                              <p:cond delay="0"/>
                            </p:stCondLst>
                            <p:childTnLst>
                              <p:par>
                                <p:cTn id="142" presetID="10" presetClass="entr" presetSubtype="0" fill="hold" grpId="0" nodeType="clickEffect">
                                  <p:stCondLst>
                                    <p:cond delay="0"/>
                                  </p:stCondLst>
                                  <p:childTnLst>
                                    <p:set>
                                      <p:cBhvr>
                                        <p:cTn id="143" dur="1" fill="hold">
                                          <p:stCondLst>
                                            <p:cond delay="0"/>
                                          </p:stCondLst>
                                        </p:cTn>
                                        <p:tgtEl>
                                          <p:spTgt spid="74"/>
                                        </p:tgtEl>
                                        <p:attrNameLst>
                                          <p:attrName>style.visibility</p:attrName>
                                        </p:attrNameLst>
                                      </p:cBhvr>
                                      <p:to>
                                        <p:strVal val="visible"/>
                                      </p:to>
                                    </p:set>
                                    <p:animEffect transition="in" filter="fade">
                                      <p:cBhvr>
                                        <p:cTn id="144" dur="500"/>
                                        <p:tgtEl>
                                          <p:spTgt spid="74"/>
                                        </p:tgtEl>
                                      </p:cBhvr>
                                    </p:animEffect>
                                  </p:childTnLst>
                                </p:cTn>
                              </p:par>
                            </p:childTnLst>
                          </p:cTn>
                        </p:par>
                      </p:childTnLst>
                    </p:cTn>
                  </p:par>
                  <p:par>
                    <p:cTn id="145" fill="hold">
                      <p:stCondLst>
                        <p:cond delay="indefinite"/>
                      </p:stCondLst>
                      <p:childTnLst>
                        <p:par>
                          <p:cTn id="146" fill="hold">
                            <p:stCondLst>
                              <p:cond delay="0"/>
                            </p:stCondLst>
                            <p:childTnLst>
                              <p:par>
                                <p:cTn id="147" presetID="10" presetClass="entr" presetSubtype="0" fill="hold" grpId="0" nodeType="clickEffect">
                                  <p:stCondLst>
                                    <p:cond delay="0"/>
                                  </p:stCondLst>
                                  <p:childTnLst>
                                    <p:set>
                                      <p:cBhvr>
                                        <p:cTn id="148" dur="1" fill="hold">
                                          <p:stCondLst>
                                            <p:cond delay="0"/>
                                          </p:stCondLst>
                                        </p:cTn>
                                        <p:tgtEl>
                                          <p:spTgt spid="75"/>
                                        </p:tgtEl>
                                        <p:attrNameLst>
                                          <p:attrName>style.visibility</p:attrName>
                                        </p:attrNameLst>
                                      </p:cBhvr>
                                      <p:to>
                                        <p:strVal val="visible"/>
                                      </p:to>
                                    </p:set>
                                    <p:animEffect transition="in" filter="fade">
                                      <p:cBhvr>
                                        <p:cTn id="149" dur="500"/>
                                        <p:tgtEl>
                                          <p:spTgt spid="75"/>
                                        </p:tgtEl>
                                      </p:cBhvr>
                                    </p:animEffect>
                                  </p:childTnLst>
                                  <p:subTnLst>
                                    <p:audio>
                                      <p:cMediaNode>
                                        <p:cTn display="0" masterRel="sameClick">
                                          <p:stCondLst>
                                            <p:cond evt="begin" delay="0">
                                              <p:tn val="147"/>
                                            </p:cond>
                                          </p:stCondLst>
                                          <p:endCondLst>
                                            <p:cond evt="onStopAudio" delay="0">
                                              <p:tgtEl>
                                                <p:sldTgt/>
                                              </p:tgtEl>
                                            </p:cond>
                                          </p:endCondLst>
                                        </p:cTn>
                                        <p:tgtEl>
                                          <p:sndTgt r:embed="rId13" name="T3_W6F_2.16.wav"/>
                                        </p:tgtEl>
                                      </p:cMediaNode>
                                    </p:audio>
                                  </p:subTnLst>
                                </p:cTn>
                              </p:par>
                            </p:childTnLst>
                          </p:cTn>
                        </p:par>
                        <p:par>
                          <p:cTn id="150" fill="hold">
                            <p:stCondLst>
                              <p:cond delay="500"/>
                            </p:stCondLst>
                            <p:childTnLst>
                              <p:par>
                                <p:cTn id="151" presetID="10" presetClass="exit" presetSubtype="0" fill="hold" nodeType="afterEffect">
                                  <p:stCondLst>
                                    <p:cond delay="0"/>
                                  </p:stCondLst>
                                  <p:childTnLst>
                                    <p:animEffect transition="out" filter="fade">
                                      <p:cBhvr>
                                        <p:cTn id="152" dur="500"/>
                                        <p:tgtEl>
                                          <p:spTgt spid="31"/>
                                        </p:tgtEl>
                                      </p:cBhvr>
                                    </p:animEffect>
                                    <p:set>
                                      <p:cBhvr>
                                        <p:cTn id="153" dur="1" fill="hold">
                                          <p:stCondLst>
                                            <p:cond delay="499"/>
                                          </p:stCondLst>
                                        </p:cTn>
                                        <p:tgtEl>
                                          <p:spTgt spid="31"/>
                                        </p:tgtEl>
                                        <p:attrNameLst>
                                          <p:attrName>style.visibility</p:attrName>
                                        </p:attrNameLst>
                                      </p:cBhvr>
                                      <p:to>
                                        <p:strVal val="hidden"/>
                                      </p:to>
                                    </p:set>
                                  </p:childTnLst>
                                </p:cTn>
                              </p:par>
                            </p:childTnLst>
                          </p:cTn>
                        </p:par>
                        <p:par>
                          <p:cTn id="154" fill="hold">
                            <p:stCondLst>
                              <p:cond delay="1000"/>
                            </p:stCondLst>
                            <p:childTnLst>
                              <p:par>
                                <p:cTn id="155" presetID="10" presetClass="entr" presetSubtype="0" fill="hold" nodeType="afterEffect">
                                  <p:stCondLst>
                                    <p:cond delay="0"/>
                                  </p:stCondLst>
                                  <p:childTnLst>
                                    <p:set>
                                      <p:cBhvr>
                                        <p:cTn id="156" dur="1" fill="hold">
                                          <p:stCondLst>
                                            <p:cond delay="0"/>
                                          </p:stCondLst>
                                        </p:cTn>
                                        <p:tgtEl>
                                          <p:spTgt spid="76"/>
                                        </p:tgtEl>
                                        <p:attrNameLst>
                                          <p:attrName>style.visibility</p:attrName>
                                        </p:attrNameLst>
                                      </p:cBhvr>
                                      <p:to>
                                        <p:strVal val="visible"/>
                                      </p:to>
                                    </p:set>
                                    <p:animEffect transition="in" filter="fade">
                                      <p:cBhvr>
                                        <p:cTn id="157" dur="500"/>
                                        <p:tgtEl>
                                          <p:spTgt spid="76"/>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grpId="0" nodeType="clickEffect">
                                  <p:stCondLst>
                                    <p:cond delay="0"/>
                                  </p:stCondLst>
                                  <p:childTnLst>
                                    <p:set>
                                      <p:cBhvr>
                                        <p:cTn id="161" dur="1" fill="hold">
                                          <p:stCondLst>
                                            <p:cond delay="0"/>
                                          </p:stCondLst>
                                        </p:cTn>
                                        <p:tgtEl>
                                          <p:spTgt spid="77"/>
                                        </p:tgtEl>
                                        <p:attrNameLst>
                                          <p:attrName>style.visibility</p:attrName>
                                        </p:attrNameLst>
                                      </p:cBhvr>
                                      <p:to>
                                        <p:strVal val="visible"/>
                                      </p:to>
                                    </p:set>
                                    <p:animEffect transition="in" filter="fade">
                                      <p:cBhvr>
                                        <p:cTn id="162" dur="500"/>
                                        <p:tgtEl>
                                          <p:spTgt spid="77"/>
                                        </p:tgtEl>
                                      </p:cBhvr>
                                    </p:animEffect>
                                  </p:childTnLst>
                                </p:cTn>
                              </p:par>
                            </p:childTnLst>
                          </p:cTn>
                        </p:par>
                      </p:childTnLst>
                    </p:cTn>
                  </p:par>
                  <p:par>
                    <p:cTn id="163" fill="hold">
                      <p:stCondLst>
                        <p:cond delay="indefinite"/>
                      </p:stCondLst>
                      <p:childTnLst>
                        <p:par>
                          <p:cTn id="164" fill="hold">
                            <p:stCondLst>
                              <p:cond delay="0"/>
                            </p:stCondLst>
                            <p:childTnLst>
                              <p:par>
                                <p:cTn id="165" presetID="10" presetClass="entr" presetSubtype="0" fill="hold" grpId="0" nodeType="clickEffect">
                                  <p:stCondLst>
                                    <p:cond delay="0"/>
                                  </p:stCondLst>
                                  <p:childTnLst>
                                    <p:set>
                                      <p:cBhvr>
                                        <p:cTn id="166" dur="1" fill="hold">
                                          <p:stCondLst>
                                            <p:cond delay="0"/>
                                          </p:stCondLst>
                                        </p:cTn>
                                        <p:tgtEl>
                                          <p:spTgt spid="78"/>
                                        </p:tgtEl>
                                        <p:attrNameLst>
                                          <p:attrName>style.visibility</p:attrName>
                                        </p:attrNameLst>
                                      </p:cBhvr>
                                      <p:to>
                                        <p:strVal val="visible"/>
                                      </p:to>
                                    </p:set>
                                    <p:animEffect transition="in" filter="fade">
                                      <p:cBhvr>
                                        <p:cTn id="167" dur="500"/>
                                        <p:tgtEl>
                                          <p:spTgt spid="78"/>
                                        </p:tgtEl>
                                      </p:cBhvr>
                                    </p:animEffect>
                                  </p:childTnLst>
                                  <p:subTnLst>
                                    <p:audio>
                                      <p:cMediaNode>
                                        <p:cTn display="0" masterRel="sameClick">
                                          <p:stCondLst>
                                            <p:cond evt="begin" delay="0">
                                              <p:tn val="165"/>
                                            </p:cond>
                                          </p:stCondLst>
                                          <p:endCondLst>
                                            <p:cond evt="onStopAudio" delay="0">
                                              <p:tgtEl>
                                                <p:sldTgt/>
                                              </p:tgtEl>
                                            </p:cond>
                                          </p:endCondLst>
                                        </p:cTn>
                                        <p:tgtEl>
                                          <p:sndTgt r:embed="rId14" name="T3_W6_5.9.wav"/>
                                        </p:tgtEl>
                                      </p:cMediaNode>
                                    </p:audio>
                                  </p:subTnLst>
                                </p:cTn>
                              </p:par>
                            </p:childTnLst>
                          </p:cTn>
                        </p:par>
                        <p:par>
                          <p:cTn id="168" fill="hold">
                            <p:stCondLst>
                              <p:cond delay="500"/>
                            </p:stCondLst>
                            <p:childTnLst>
                              <p:par>
                                <p:cTn id="169" presetID="1" presetClass="exit" presetSubtype="0" fill="hold" nodeType="afterEffect">
                                  <p:stCondLst>
                                    <p:cond delay="0"/>
                                  </p:stCondLst>
                                  <p:childTnLst>
                                    <p:set>
                                      <p:cBhvr>
                                        <p:cTn id="170" dur="1" fill="hold">
                                          <p:stCondLst>
                                            <p:cond delay="0"/>
                                          </p:stCondLst>
                                        </p:cTn>
                                        <p:tgtEl>
                                          <p:spTgt spid="33"/>
                                        </p:tgtEl>
                                        <p:attrNameLst>
                                          <p:attrName>style.visibility</p:attrName>
                                        </p:attrNameLst>
                                      </p:cBhvr>
                                      <p:to>
                                        <p:strVal val="hidden"/>
                                      </p:to>
                                    </p:set>
                                  </p:childTnLst>
                                </p:cTn>
                              </p:par>
                            </p:childTnLst>
                          </p:cTn>
                        </p:par>
                        <p:par>
                          <p:cTn id="171" fill="hold">
                            <p:stCondLst>
                              <p:cond delay="500"/>
                            </p:stCondLst>
                            <p:childTnLst>
                              <p:par>
                                <p:cTn id="172" presetID="10" presetClass="entr" presetSubtype="0" fill="hold" nodeType="afterEffect">
                                  <p:stCondLst>
                                    <p:cond delay="0"/>
                                  </p:stCondLst>
                                  <p:childTnLst>
                                    <p:set>
                                      <p:cBhvr>
                                        <p:cTn id="173" dur="1" fill="hold">
                                          <p:stCondLst>
                                            <p:cond delay="0"/>
                                          </p:stCondLst>
                                        </p:cTn>
                                        <p:tgtEl>
                                          <p:spTgt spid="79"/>
                                        </p:tgtEl>
                                        <p:attrNameLst>
                                          <p:attrName>style.visibility</p:attrName>
                                        </p:attrNameLst>
                                      </p:cBhvr>
                                      <p:to>
                                        <p:strVal val="visible"/>
                                      </p:to>
                                    </p:set>
                                    <p:animEffect transition="in" filter="fade">
                                      <p:cBhvr>
                                        <p:cTn id="174" dur="500"/>
                                        <p:tgtEl>
                                          <p:spTgt spid="79"/>
                                        </p:tgtEl>
                                      </p:cBhvr>
                                    </p:animEffect>
                                  </p:childTnLst>
                                </p:cTn>
                              </p:par>
                            </p:childTnLst>
                          </p:cTn>
                        </p:par>
                      </p:childTnLst>
                    </p:cTn>
                  </p:par>
                  <p:par>
                    <p:cTn id="175" fill="hold">
                      <p:stCondLst>
                        <p:cond delay="indefinite"/>
                      </p:stCondLst>
                      <p:childTnLst>
                        <p:par>
                          <p:cTn id="176" fill="hold">
                            <p:stCondLst>
                              <p:cond delay="0"/>
                            </p:stCondLst>
                            <p:childTnLst>
                              <p:par>
                                <p:cTn id="177" presetID="10" presetClass="entr" presetSubtype="0" fill="hold" grpId="0" nodeType="clickEffect">
                                  <p:stCondLst>
                                    <p:cond delay="0"/>
                                  </p:stCondLst>
                                  <p:childTnLst>
                                    <p:set>
                                      <p:cBhvr>
                                        <p:cTn id="178" dur="1" fill="hold">
                                          <p:stCondLst>
                                            <p:cond delay="0"/>
                                          </p:stCondLst>
                                        </p:cTn>
                                        <p:tgtEl>
                                          <p:spTgt spid="80"/>
                                        </p:tgtEl>
                                        <p:attrNameLst>
                                          <p:attrName>style.visibility</p:attrName>
                                        </p:attrNameLst>
                                      </p:cBhvr>
                                      <p:to>
                                        <p:strVal val="visible"/>
                                      </p:to>
                                    </p:set>
                                    <p:animEffect transition="in" filter="fade">
                                      <p:cBhvr>
                                        <p:cTn id="179" dur="500"/>
                                        <p:tgtEl>
                                          <p:spTgt spid="80"/>
                                        </p:tgtEl>
                                      </p:cBhvr>
                                    </p:animEffect>
                                  </p:childTnLst>
                                </p:cTn>
                              </p:par>
                            </p:childTnLst>
                          </p:cTn>
                        </p:par>
                      </p:childTnLst>
                    </p:cTn>
                  </p:par>
                  <p:par>
                    <p:cTn id="180" fill="hold">
                      <p:stCondLst>
                        <p:cond delay="indefinite"/>
                      </p:stCondLst>
                      <p:childTnLst>
                        <p:par>
                          <p:cTn id="181" fill="hold">
                            <p:stCondLst>
                              <p:cond delay="0"/>
                            </p:stCondLst>
                            <p:childTnLst>
                              <p:par>
                                <p:cTn id="182" presetID="10" presetClass="entr" presetSubtype="0" fill="hold" grpId="0" nodeType="clickEffect">
                                  <p:stCondLst>
                                    <p:cond delay="0"/>
                                  </p:stCondLst>
                                  <p:childTnLst>
                                    <p:set>
                                      <p:cBhvr>
                                        <p:cTn id="183" dur="1" fill="hold">
                                          <p:stCondLst>
                                            <p:cond delay="0"/>
                                          </p:stCondLst>
                                        </p:cTn>
                                        <p:tgtEl>
                                          <p:spTgt spid="81"/>
                                        </p:tgtEl>
                                        <p:attrNameLst>
                                          <p:attrName>style.visibility</p:attrName>
                                        </p:attrNameLst>
                                      </p:cBhvr>
                                      <p:to>
                                        <p:strVal val="visible"/>
                                      </p:to>
                                    </p:set>
                                    <p:animEffect transition="in" filter="fade">
                                      <p:cBhvr>
                                        <p:cTn id="184" dur="500"/>
                                        <p:tgtEl>
                                          <p:spTgt spid="81"/>
                                        </p:tgtEl>
                                      </p:cBhvr>
                                    </p:animEffect>
                                  </p:childTnLst>
                                  <p:subTnLst>
                                    <p:audio>
                                      <p:cMediaNode>
                                        <p:cTn display="0" masterRel="sameClick">
                                          <p:stCondLst>
                                            <p:cond evt="begin" delay="0">
                                              <p:tn val="182"/>
                                            </p:cond>
                                          </p:stCondLst>
                                          <p:endCondLst>
                                            <p:cond evt="onStopAudio" delay="0">
                                              <p:tgtEl>
                                                <p:sldTgt/>
                                              </p:tgtEl>
                                            </p:cond>
                                          </p:endCondLst>
                                        </p:cTn>
                                        <p:tgtEl>
                                          <p:sndTgt r:embed="rId15" name="T3_W6F_2.17.wav"/>
                                        </p:tgtEl>
                                      </p:cMediaNode>
                                    </p:audio>
                                  </p:subTnLst>
                                </p:cTn>
                              </p:par>
                            </p:childTnLst>
                          </p:cTn>
                        </p:par>
                        <p:par>
                          <p:cTn id="185" fill="hold">
                            <p:stCondLst>
                              <p:cond delay="500"/>
                            </p:stCondLst>
                            <p:childTnLst>
                              <p:par>
                                <p:cTn id="186" presetID="10" presetClass="exit" presetSubtype="0" fill="hold" nodeType="afterEffect">
                                  <p:stCondLst>
                                    <p:cond delay="0"/>
                                  </p:stCondLst>
                                  <p:childTnLst>
                                    <p:animEffect transition="out" filter="fade">
                                      <p:cBhvr>
                                        <p:cTn id="187" dur="500"/>
                                        <p:tgtEl>
                                          <p:spTgt spid="38"/>
                                        </p:tgtEl>
                                      </p:cBhvr>
                                    </p:animEffect>
                                    <p:set>
                                      <p:cBhvr>
                                        <p:cTn id="188" dur="1" fill="hold">
                                          <p:stCondLst>
                                            <p:cond delay="499"/>
                                          </p:stCondLst>
                                        </p:cTn>
                                        <p:tgtEl>
                                          <p:spTgt spid="38"/>
                                        </p:tgtEl>
                                        <p:attrNameLst>
                                          <p:attrName>style.visibility</p:attrName>
                                        </p:attrNameLst>
                                      </p:cBhvr>
                                      <p:to>
                                        <p:strVal val="hidden"/>
                                      </p:to>
                                    </p:set>
                                  </p:childTnLst>
                                </p:cTn>
                              </p:par>
                            </p:childTnLst>
                          </p:cTn>
                        </p:par>
                        <p:par>
                          <p:cTn id="189" fill="hold">
                            <p:stCondLst>
                              <p:cond delay="1000"/>
                            </p:stCondLst>
                            <p:childTnLst>
                              <p:par>
                                <p:cTn id="190" presetID="10" presetClass="entr" presetSubtype="0" fill="hold" nodeType="afterEffect">
                                  <p:stCondLst>
                                    <p:cond delay="0"/>
                                  </p:stCondLst>
                                  <p:childTnLst>
                                    <p:set>
                                      <p:cBhvr>
                                        <p:cTn id="191" dur="1" fill="hold">
                                          <p:stCondLst>
                                            <p:cond delay="0"/>
                                          </p:stCondLst>
                                        </p:cTn>
                                        <p:tgtEl>
                                          <p:spTgt spid="82"/>
                                        </p:tgtEl>
                                        <p:attrNameLst>
                                          <p:attrName>style.visibility</p:attrName>
                                        </p:attrNameLst>
                                      </p:cBhvr>
                                      <p:to>
                                        <p:strVal val="visible"/>
                                      </p:to>
                                    </p:set>
                                    <p:animEffect transition="in" filter="fade">
                                      <p:cBhvr>
                                        <p:cTn id="192" dur="500"/>
                                        <p:tgtEl>
                                          <p:spTgt spid="82"/>
                                        </p:tgtEl>
                                      </p:cBhvr>
                                    </p:animEffect>
                                  </p:childTnLst>
                                </p:cTn>
                              </p:par>
                            </p:childTnLst>
                          </p:cTn>
                        </p:par>
                      </p:childTnLst>
                    </p:cTn>
                  </p:par>
                  <p:par>
                    <p:cTn id="193" fill="hold">
                      <p:stCondLst>
                        <p:cond delay="indefinite"/>
                      </p:stCondLst>
                      <p:childTnLst>
                        <p:par>
                          <p:cTn id="194" fill="hold">
                            <p:stCondLst>
                              <p:cond delay="0"/>
                            </p:stCondLst>
                            <p:childTnLst>
                              <p:par>
                                <p:cTn id="195" presetID="10" presetClass="entr" presetSubtype="0" fill="hold" grpId="0" nodeType="clickEffect">
                                  <p:stCondLst>
                                    <p:cond delay="0"/>
                                  </p:stCondLst>
                                  <p:childTnLst>
                                    <p:set>
                                      <p:cBhvr>
                                        <p:cTn id="196" dur="1" fill="hold">
                                          <p:stCondLst>
                                            <p:cond delay="0"/>
                                          </p:stCondLst>
                                        </p:cTn>
                                        <p:tgtEl>
                                          <p:spTgt spid="83"/>
                                        </p:tgtEl>
                                        <p:attrNameLst>
                                          <p:attrName>style.visibility</p:attrName>
                                        </p:attrNameLst>
                                      </p:cBhvr>
                                      <p:to>
                                        <p:strVal val="visible"/>
                                      </p:to>
                                    </p:set>
                                    <p:animEffect transition="in" filter="fade">
                                      <p:cBhvr>
                                        <p:cTn id="197" dur="500"/>
                                        <p:tgtEl>
                                          <p:spTgt spid="83"/>
                                        </p:tgtEl>
                                      </p:cBhvr>
                                    </p:animEffect>
                                  </p:childTnLst>
                                </p:cTn>
                              </p:par>
                            </p:childTnLst>
                          </p:cTn>
                        </p:par>
                      </p:childTnLst>
                    </p:cTn>
                  </p:par>
                  <p:par>
                    <p:cTn id="198" fill="hold">
                      <p:stCondLst>
                        <p:cond delay="indefinite"/>
                      </p:stCondLst>
                      <p:childTnLst>
                        <p:par>
                          <p:cTn id="199" fill="hold">
                            <p:stCondLst>
                              <p:cond delay="0"/>
                            </p:stCondLst>
                            <p:childTnLst>
                              <p:par>
                                <p:cTn id="200" presetID="10" presetClass="entr" presetSubtype="0" fill="hold" grpId="0" nodeType="clickEffect">
                                  <p:stCondLst>
                                    <p:cond delay="0"/>
                                  </p:stCondLst>
                                  <p:childTnLst>
                                    <p:set>
                                      <p:cBhvr>
                                        <p:cTn id="201" dur="1" fill="hold">
                                          <p:stCondLst>
                                            <p:cond delay="0"/>
                                          </p:stCondLst>
                                        </p:cTn>
                                        <p:tgtEl>
                                          <p:spTgt spid="84"/>
                                        </p:tgtEl>
                                        <p:attrNameLst>
                                          <p:attrName>style.visibility</p:attrName>
                                        </p:attrNameLst>
                                      </p:cBhvr>
                                      <p:to>
                                        <p:strVal val="visible"/>
                                      </p:to>
                                    </p:set>
                                    <p:animEffect transition="in" filter="fade">
                                      <p:cBhvr>
                                        <p:cTn id="202" dur="500"/>
                                        <p:tgtEl>
                                          <p:spTgt spid="84"/>
                                        </p:tgtEl>
                                      </p:cBhvr>
                                    </p:animEffect>
                                  </p:childTnLst>
                                  <p:subTnLst>
                                    <p:audio>
                                      <p:cMediaNode>
                                        <p:cTn display="0" masterRel="sameClick">
                                          <p:stCondLst>
                                            <p:cond evt="begin" delay="0">
                                              <p:tn val="200"/>
                                            </p:cond>
                                          </p:stCondLst>
                                          <p:endCondLst>
                                            <p:cond evt="onStopAudio" delay="0">
                                              <p:tgtEl>
                                                <p:sldTgt/>
                                              </p:tgtEl>
                                            </p:cond>
                                          </p:endCondLst>
                                        </p:cTn>
                                        <p:tgtEl>
                                          <p:sndTgt r:embed="rId16" name="T3_W6F_2.18.wav"/>
                                        </p:tgtEl>
                                      </p:cMediaNode>
                                    </p:audio>
                                  </p:subTnLst>
                                </p:cTn>
                              </p:par>
                            </p:childTnLst>
                          </p:cTn>
                        </p:par>
                        <p:par>
                          <p:cTn id="203" fill="hold">
                            <p:stCondLst>
                              <p:cond delay="500"/>
                            </p:stCondLst>
                            <p:childTnLst>
                              <p:par>
                                <p:cTn id="204" presetID="10" presetClass="exit" presetSubtype="0" fill="hold" nodeType="afterEffect">
                                  <p:stCondLst>
                                    <p:cond delay="0"/>
                                  </p:stCondLst>
                                  <p:childTnLst>
                                    <p:animEffect transition="out" filter="fade">
                                      <p:cBhvr>
                                        <p:cTn id="205" dur="500"/>
                                        <p:tgtEl>
                                          <p:spTgt spid="37"/>
                                        </p:tgtEl>
                                      </p:cBhvr>
                                    </p:animEffect>
                                    <p:set>
                                      <p:cBhvr>
                                        <p:cTn id="206" dur="1" fill="hold">
                                          <p:stCondLst>
                                            <p:cond delay="499"/>
                                          </p:stCondLst>
                                        </p:cTn>
                                        <p:tgtEl>
                                          <p:spTgt spid="37"/>
                                        </p:tgtEl>
                                        <p:attrNameLst>
                                          <p:attrName>style.visibility</p:attrName>
                                        </p:attrNameLst>
                                      </p:cBhvr>
                                      <p:to>
                                        <p:strVal val="hidden"/>
                                      </p:to>
                                    </p:set>
                                  </p:childTnLst>
                                </p:cTn>
                              </p:par>
                            </p:childTnLst>
                          </p:cTn>
                        </p:par>
                        <p:par>
                          <p:cTn id="207" fill="hold">
                            <p:stCondLst>
                              <p:cond delay="1000"/>
                            </p:stCondLst>
                            <p:childTnLst>
                              <p:par>
                                <p:cTn id="208" presetID="10" presetClass="entr" presetSubtype="0" fill="hold" nodeType="afterEffect">
                                  <p:stCondLst>
                                    <p:cond delay="0"/>
                                  </p:stCondLst>
                                  <p:childTnLst>
                                    <p:set>
                                      <p:cBhvr>
                                        <p:cTn id="209" dur="1" fill="hold">
                                          <p:stCondLst>
                                            <p:cond delay="0"/>
                                          </p:stCondLst>
                                        </p:cTn>
                                        <p:tgtEl>
                                          <p:spTgt spid="85"/>
                                        </p:tgtEl>
                                        <p:attrNameLst>
                                          <p:attrName>style.visibility</p:attrName>
                                        </p:attrNameLst>
                                      </p:cBhvr>
                                      <p:to>
                                        <p:strVal val="visible"/>
                                      </p:to>
                                    </p:set>
                                    <p:animEffect transition="in" filter="fade">
                                      <p:cBhvr>
                                        <p:cTn id="210" dur="500"/>
                                        <p:tgtEl>
                                          <p:spTgt spid="85"/>
                                        </p:tgtEl>
                                      </p:cBhvr>
                                    </p:animEffect>
                                  </p:childTnLst>
                                </p:cTn>
                              </p:par>
                            </p:childTnLst>
                          </p:cTn>
                        </p:par>
                      </p:childTnLst>
                    </p:cTn>
                  </p:par>
                  <p:par>
                    <p:cTn id="211" fill="hold">
                      <p:stCondLst>
                        <p:cond delay="indefinite"/>
                      </p:stCondLst>
                      <p:childTnLst>
                        <p:par>
                          <p:cTn id="212" fill="hold">
                            <p:stCondLst>
                              <p:cond delay="0"/>
                            </p:stCondLst>
                            <p:childTnLst>
                              <p:par>
                                <p:cTn id="213" presetID="10" presetClass="entr" presetSubtype="0" fill="hold" grpId="0" nodeType="clickEffect">
                                  <p:stCondLst>
                                    <p:cond delay="0"/>
                                  </p:stCondLst>
                                  <p:childTnLst>
                                    <p:set>
                                      <p:cBhvr>
                                        <p:cTn id="214" dur="1" fill="hold">
                                          <p:stCondLst>
                                            <p:cond delay="0"/>
                                          </p:stCondLst>
                                        </p:cTn>
                                        <p:tgtEl>
                                          <p:spTgt spid="86"/>
                                        </p:tgtEl>
                                        <p:attrNameLst>
                                          <p:attrName>style.visibility</p:attrName>
                                        </p:attrNameLst>
                                      </p:cBhvr>
                                      <p:to>
                                        <p:strVal val="visible"/>
                                      </p:to>
                                    </p:set>
                                    <p:animEffect transition="in" filter="fade">
                                      <p:cBhvr>
                                        <p:cTn id="215" dur="500"/>
                                        <p:tgtEl>
                                          <p:spTgt spid="86"/>
                                        </p:tgtEl>
                                      </p:cBhvr>
                                    </p:animEffect>
                                  </p:childTnLst>
                                </p:cTn>
                              </p:par>
                            </p:childTnLst>
                          </p:cTn>
                        </p:par>
                      </p:childTnLst>
                    </p:cTn>
                  </p:par>
                  <p:par>
                    <p:cTn id="216" fill="hold">
                      <p:stCondLst>
                        <p:cond delay="indefinite"/>
                      </p:stCondLst>
                      <p:childTnLst>
                        <p:par>
                          <p:cTn id="217" fill="hold">
                            <p:stCondLst>
                              <p:cond delay="0"/>
                            </p:stCondLst>
                            <p:childTnLst>
                              <p:par>
                                <p:cTn id="218" presetID="10" presetClass="entr" presetSubtype="0" fill="hold" grpId="0" nodeType="clickEffect">
                                  <p:stCondLst>
                                    <p:cond delay="0"/>
                                  </p:stCondLst>
                                  <p:childTnLst>
                                    <p:set>
                                      <p:cBhvr>
                                        <p:cTn id="219" dur="1" fill="hold">
                                          <p:stCondLst>
                                            <p:cond delay="0"/>
                                          </p:stCondLst>
                                        </p:cTn>
                                        <p:tgtEl>
                                          <p:spTgt spid="87"/>
                                        </p:tgtEl>
                                        <p:attrNameLst>
                                          <p:attrName>style.visibility</p:attrName>
                                        </p:attrNameLst>
                                      </p:cBhvr>
                                      <p:to>
                                        <p:strVal val="visible"/>
                                      </p:to>
                                    </p:set>
                                    <p:animEffect transition="in" filter="fade">
                                      <p:cBhvr>
                                        <p:cTn id="220" dur="500"/>
                                        <p:tgtEl>
                                          <p:spTgt spid="87"/>
                                        </p:tgtEl>
                                      </p:cBhvr>
                                    </p:animEffect>
                                  </p:childTnLst>
                                  <p:subTnLst>
                                    <p:audio>
                                      <p:cMediaNode>
                                        <p:cTn display="0" masterRel="sameClick">
                                          <p:stCondLst>
                                            <p:cond evt="begin" delay="0">
                                              <p:tn val="218"/>
                                            </p:cond>
                                          </p:stCondLst>
                                          <p:endCondLst>
                                            <p:cond evt="onStopAudio" delay="0">
                                              <p:tgtEl>
                                                <p:sldTgt/>
                                              </p:tgtEl>
                                            </p:cond>
                                          </p:endCondLst>
                                        </p:cTn>
                                        <p:tgtEl>
                                          <p:sndTgt r:embed="rId17" name="T3_W6F_2.19.wav"/>
                                        </p:tgtEl>
                                      </p:cMediaNode>
                                    </p:audio>
                                  </p:subTnLst>
                                </p:cTn>
                              </p:par>
                            </p:childTnLst>
                          </p:cTn>
                        </p:par>
                        <p:par>
                          <p:cTn id="221" fill="hold">
                            <p:stCondLst>
                              <p:cond delay="500"/>
                            </p:stCondLst>
                            <p:childTnLst>
                              <p:par>
                                <p:cTn id="222" presetID="10" presetClass="exit" presetSubtype="0" fill="hold" nodeType="afterEffect">
                                  <p:stCondLst>
                                    <p:cond delay="0"/>
                                  </p:stCondLst>
                                  <p:childTnLst>
                                    <p:animEffect transition="out" filter="fade">
                                      <p:cBhvr>
                                        <p:cTn id="223" dur="500"/>
                                        <p:tgtEl>
                                          <p:spTgt spid="34"/>
                                        </p:tgtEl>
                                      </p:cBhvr>
                                    </p:animEffect>
                                    <p:set>
                                      <p:cBhvr>
                                        <p:cTn id="224" dur="1" fill="hold">
                                          <p:stCondLst>
                                            <p:cond delay="499"/>
                                          </p:stCondLst>
                                        </p:cTn>
                                        <p:tgtEl>
                                          <p:spTgt spid="34"/>
                                        </p:tgtEl>
                                        <p:attrNameLst>
                                          <p:attrName>style.visibility</p:attrName>
                                        </p:attrNameLst>
                                      </p:cBhvr>
                                      <p:to>
                                        <p:strVal val="hidden"/>
                                      </p:to>
                                    </p:set>
                                  </p:childTnLst>
                                </p:cTn>
                              </p:par>
                            </p:childTnLst>
                          </p:cTn>
                        </p:par>
                        <p:par>
                          <p:cTn id="225" fill="hold">
                            <p:stCondLst>
                              <p:cond delay="1000"/>
                            </p:stCondLst>
                            <p:childTnLst>
                              <p:par>
                                <p:cTn id="226" presetID="10" presetClass="entr" presetSubtype="0" fill="hold" nodeType="afterEffect">
                                  <p:stCondLst>
                                    <p:cond delay="0"/>
                                  </p:stCondLst>
                                  <p:childTnLst>
                                    <p:set>
                                      <p:cBhvr>
                                        <p:cTn id="227" dur="1" fill="hold">
                                          <p:stCondLst>
                                            <p:cond delay="0"/>
                                          </p:stCondLst>
                                        </p:cTn>
                                        <p:tgtEl>
                                          <p:spTgt spid="88"/>
                                        </p:tgtEl>
                                        <p:attrNameLst>
                                          <p:attrName>style.visibility</p:attrName>
                                        </p:attrNameLst>
                                      </p:cBhvr>
                                      <p:to>
                                        <p:strVal val="visible"/>
                                      </p:to>
                                    </p:set>
                                    <p:animEffect transition="in" filter="fade">
                                      <p:cBhvr>
                                        <p:cTn id="228" dur="500"/>
                                        <p:tgtEl>
                                          <p:spTgt spid="88"/>
                                        </p:tgtEl>
                                      </p:cBhvr>
                                    </p:animEffect>
                                  </p:childTnLst>
                                </p:cTn>
                              </p:par>
                            </p:childTnLst>
                          </p:cTn>
                        </p:par>
                      </p:childTnLst>
                    </p:cTn>
                  </p:par>
                  <p:par>
                    <p:cTn id="229" fill="hold">
                      <p:stCondLst>
                        <p:cond delay="indefinite"/>
                      </p:stCondLst>
                      <p:childTnLst>
                        <p:par>
                          <p:cTn id="230" fill="hold">
                            <p:stCondLst>
                              <p:cond delay="0"/>
                            </p:stCondLst>
                            <p:childTnLst>
                              <p:par>
                                <p:cTn id="231" presetID="10" presetClass="entr" presetSubtype="0" fill="hold" grpId="0" nodeType="clickEffect">
                                  <p:stCondLst>
                                    <p:cond delay="0"/>
                                  </p:stCondLst>
                                  <p:childTnLst>
                                    <p:set>
                                      <p:cBhvr>
                                        <p:cTn id="232" dur="1" fill="hold">
                                          <p:stCondLst>
                                            <p:cond delay="0"/>
                                          </p:stCondLst>
                                        </p:cTn>
                                        <p:tgtEl>
                                          <p:spTgt spid="89"/>
                                        </p:tgtEl>
                                        <p:attrNameLst>
                                          <p:attrName>style.visibility</p:attrName>
                                        </p:attrNameLst>
                                      </p:cBhvr>
                                      <p:to>
                                        <p:strVal val="visible"/>
                                      </p:to>
                                    </p:set>
                                    <p:animEffect transition="in" filter="fade">
                                      <p:cBhvr>
                                        <p:cTn id="233" dur="500"/>
                                        <p:tgtEl>
                                          <p:spTgt spid="89"/>
                                        </p:tgtEl>
                                      </p:cBhvr>
                                    </p:animEffect>
                                  </p:childTnLst>
                                </p:cTn>
                              </p:par>
                            </p:childTnLst>
                          </p:cTn>
                        </p:par>
                      </p:childTnLst>
                    </p:cTn>
                  </p:par>
                  <p:par>
                    <p:cTn id="234" fill="hold">
                      <p:stCondLst>
                        <p:cond delay="indefinite"/>
                      </p:stCondLst>
                      <p:childTnLst>
                        <p:par>
                          <p:cTn id="235" fill="hold">
                            <p:stCondLst>
                              <p:cond delay="0"/>
                            </p:stCondLst>
                            <p:childTnLst>
                              <p:par>
                                <p:cTn id="236" presetID="10" presetClass="entr" presetSubtype="0" fill="hold" grpId="0" nodeType="clickEffect">
                                  <p:stCondLst>
                                    <p:cond delay="0"/>
                                  </p:stCondLst>
                                  <p:childTnLst>
                                    <p:set>
                                      <p:cBhvr>
                                        <p:cTn id="237" dur="1" fill="hold">
                                          <p:stCondLst>
                                            <p:cond delay="0"/>
                                          </p:stCondLst>
                                        </p:cTn>
                                        <p:tgtEl>
                                          <p:spTgt spid="90"/>
                                        </p:tgtEl>
                                        <p:attrNameLst>
                                          <p:attrName>style.visibility</p:attrName>
                                        </p:attrNameLst>
                                      </p:cBhvr>
                                      <p:to>
                                        <p:strVal val="visible"/>
                                      </p:to>
                                    </p:set>
                                    <p:animEffect transition="in" filter="fade">
                                      <p:cBhvr>
                                        <p:cTn id="238" dur="500"/>
                                        <p:tgtEl>
                                          <p:spTgt spid="90"/>
                                        </p:tgtEl>
                                      </p:cBhvr>
                                    </p:animEffect>
                                  </p:childTnLst>
                                  <p:subTnLst>
                                    <p:audio>
                                      <p:cMediaNode>
                                        <p:cTn display="0" masterRel="sameClick">
                                          <p:stCondLst>
                                            <p:cond evt="begin" delay="0">
                                              <p:tn val="236"/>
                                            </p:cond>
                                          </p:stCondLst>
                                          <p:endCondLst>
                                            <p:cond evt="onStopAudio" delay="0">
                                              <p:tgtEl>
                                                <p:sldTgt/>
                                              </p:tgtEl>
                                            </p:cond>
                                          </p:endCondLst>
                                        </p:cTn>
                                        <p:tgtEl>
                                          <p:sndTgt r:embed="rId18" name="T3_W6F_2.20.wav"/>
                                        </p:tgtEl>
                                      </p:cMediaNode>
                                    </p:audio>
                                  </p:subTnLst>
                                </p:cTn>
                              </p:par>
                            </p:childTnLst>
                          </p:cTn>
                        </p:par>
                        <p:par>
                          <p:cTn id="239" fill="hold">
                            <p:stCondLst>
                              <p:cond delay="500"/>
                            </p:stCondLst>
                            <p:childTnLst>
                              <p:par>
                                <p:cTn id="240" presetID="10" presetClass="exit" presetSubtype="0" fill="hold" nodeType="afterEffect">
                                  <p:stCondLst>
                                    <p:cond delay="0"/>
                                  </p:stCondLst>
                                  <p:childTnLst>
                                    <p:animEffect transition="out" filter="fade">
                                      <p:cBhvr>
                                        <p:cTn id="241" dur="500"/>
                                        <p:tgtEl>
                                          <p:spTgt spid="18"/>
                                        </p:tgtEl>
                                      </p:cBhvr>
                                    </p:animEffect>
                                    <p:set>
                                      <p:cBhvr>
                                        <p:cTn id="242" dur="1" fill="hold">
                                          <p:stCondLst>
                                            <p:cond delay="499"/>
                                          </p:stCondLst>
                                        </p:cTn>
                                        <p:tgtEl>
                                          <p:spTgt spid="18"/>
                                        </p:tgtEl>
                                        <p:attrNameLst>
                                          <p:attrName>style.visibility</p:attrName>
                                        </p:attrNameLst>
                                      </p:cBhvr>
                                      <p:to>
                                        <p:strVal val="hidden"/>
                                      </p:to>
                                    </p:set>
                                  </p:childTnLst>
                                </p:cTn>
                              </p:par>
                            </p:childTnLst>
                          </p:cTn>
                        </p:par>
                        <p:par>
                          <p:cTn id="243" fill="hold">
                            <p:stCondLst>
                              <p:cond delay="1000"/>
                            </p:stCondLst>
                            <p:childTnLst>
                              <p:par>
                                <p:cTn id="244" presetID="10" presetClass="entr" presetSubtype="0" fill="hold" nodeType="afterEffect">
                                  <p:stCondLst>
                                    <p:cond delay="0"/>
                                  </p:stCondLst>
                                  <p:childTnLst>
                                    <p:set>
                                      <p:cBhvr>
                                        <p:cTn id="245" dur="1" fill="hold">
                                          <p:stCondLst>
                                            <p:cond delay="0"/>
                                          </p:stCondLst>
                                        </p:cTn>
                                        <p:tgtEl>
                                          <p:spTgt spid="91"/>
                                        </p:tgtEl>
                                        <p:attrNameLst>
                                          <p:attrName>style.visibility</p:attrName>
                                        </p:attrNameLst>
                                      </p:cBhvr>
                                      <p:to>
                                        <p:strVal val="visible"/>
                                      </p:to>
                                    </p:set>
                                    <p:animEffect transition="in" filter="fade">
                                      <p:cBhvr>
                                        <p:cTn id="246"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5" grpId="0"/>
      <p:bldP spid="48" grpId="0"/>
      <p:bldP spid="50" grpId="0"/>
      <p:bldP spid="53" grpId="0"/>
      <p:bldP spid="54" grpId="0"/>
      <p:bldP spid="58" grpId="0"/>
      <p:bldP spid="59" grpId="0"/>
      <p:bldP spid="62" grpId="0"/>
      <p:bldP spid="64" grpId="0"/>
      <p:bldP spid="65" grpId="0"/>
      <p:bldP spid="67" grpId="0"/>
      <p:bldP spid="68" grpId="0"/>
      <p:bldP spid="70" grpId="0"/>
      <p:bldP spid="72" grpId="0"/>
      <p:bldP spid="74" grpId="0"/>
      <p:bldP spid="75" grpId="0"/>
      <p:bldP spid="77" grpId="0"/>
      <p:bldP spid="78" grpId="0"/>
      <p:bldP spid="80" grpId="0"/>
      <p:bldP spid="81" grpId="0"/>
      <p:bldP spid="83" grpId="0"/>
      <p:bldP spid="84" grpId="0"/>
      <p:bldP spid="86" grpId="0"/>
      <p:bldP spid="87" grpId="0"/>
      <p:bldP spid="89" grpId="0"/>
      <p:bldP spid="9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27" name="Rectangle 26">
            <a:extLst>
              <a:ext uri="{FF2B5EF4-FFF2-40B4-BE49-F238E27FC236}">
                <a16:creationId xmlns:a16="http://schemas.microsoft.com/office/drawing/2014/main" id="{3EE4D79E-63D1-79CB-F179-B91C4D4278F9}"/>
              </a:ext>
            </a:extLst>
          </p:cNvPr>
          <p:cNvSpPr/>
          <p:nvPr/>
        </p:nvSpPr>
        <p:spPr>
          <a:xfrm>
            <a:off x="-240567" y="7111102"/>
            <a:ext cx="8315042" cy="461665"/>
          </a:xfrm>
          <a:prstGeom prst="rect">
            <a:avLst/>
          </a:prstGeom>
        </p:spPr>
        <p:txBody>
          <a:bodyPr wrap="square">
            <a:spAutoFit/>
          </a:bodyPr>
          <a:lstStyle/>
          <a:p>
            <a:pPr>
              <a:spcBef>
                <a:spcPct val="50000"/>
              </a:spcBef>
            </a:pPr>
            <a:endParaRPr lang="en-GB" sz="2400" dirty="0">
              <a:solidFill>
                <a:srgbClr val="002060"/>
              </a:solidFill>
              <a:latin typeface="Century Gothic" panose="020B0502020202020204" pitchFamily="34" charset="0"/>
              <a:cs typeface="Arial" charset="0"/>
            </a:endParaRPr>
          </a:p>
        </p:txBody>
      </p:sp>
      <p:sp>
        <p:nvSpPr>
          <p:cNvPr id="47" name="Rectangle 46">
            <a:extLst>
              <a:ext uri="{FF2B5EF4-FFF2-40B4-BE49-F238E27FC236}">
                <a16:creationId xmlns:a16="http://schemas.microsoft.com/office/drawing/2014/main" id="{C147ECAD-4596-2A4D-8245-C4465FAD5D6C}"/>
              </a:ext>
            </a:extLst>
          </p:cNvPr>
          <p:cNvSpPr/>
          <p:nvPr/>
        </p:nvSpPr>
        <p:spPr>
          <a:xfrm>
            <a:off x="226682" y="1364610"/>
            <a:ext cx="8618443" cy="4832092"/>
          </a:xfrm>
          <a:prstGeom prst="rect">
            <a:avLst/>
          </a:prstGeom>
        </p:spPr>
        <p:txBody>
          <a:bodyPr wrap="square">
            <a:spAutoFit/>
          </a:bodyPr>
          <a:lstStyle/>
          <a:p>
            <a:pPr>
              <a:spcBef>
                <a:spcPct val="50000"/>
              </a:spcBef>
            </a:pPr>
            <a:r>
              <a:rPr lang="en-GB" sz="2800" dirty="0" err="1">
                <a:solidFill>
                  <a:srgbClr val="002060"/>
                </a:solidFill>
                <a:latin typeface="Century Gothic" panose="020B0502020202020204" pitchFamily="34" charset="0"/>
              </a:rPr>
              <a:t>En</a:t>
            </a:r>
            <a:r>
              <a:rPr lang="en-GB" sz="2800" dirty="0">
                <a:solidFill>
                  <a:srgbClr val="002060"/>
                </a:solidFill>
                <a:latin typeface="Century Gothic" panose="020B0502020202020204" pitchFamily="34" charset="0"/>
              </a:rPr>
              <a:t> México</a:t>
            </a:r>
            <a:r>
              <a:rPr lang="en-GB" sz="2800" dirty="0">
                <a:solidFill>
                  <a:srgbClr val="002060"/>
                </a:solidFill>
                <a:latin typeface="Century Gothic" panose="020B0502020202020204" pitchFamily="34" charset="0"/>
                <a:cs typeface="Arial" charset="0"/>
              </a:rPr>
              <a:t>  </a:t>
            </a:r>
            <a:r>
              <a:rPr lang="en-GB" sz="2800" b="1" dirty="0">
                <a:solidFill>
                  <a:srgbClr val="002060"/>
                </a:solidFill>
                <a:latin typeface="Century Gothic" panose="020B0502020202020204" pitchFamily="34" charset="0"/>
                <a:cs typeface="Arial" charset="0"/>
              </a:rPr>
              <a:t>la gente</a:t>
            </a:r>
            <a:r>
              <a:rPr lang="en-GB" sz="2800" dirty="0">
                <a:solidFill>
                  <a:srgbClr val="002060"/>
                </a:solidFill>
                <a:latin typeface="Century Gothic" panose="020B0502020202020204" pitchFamily="34" charset="0"/>
                <a:cs typeface="Arial" charset="0"/>
              </a:rPr>
              <a:t>  habla </a:t>
            </a:r>
            <a:r>
              <a:rPr lang="en-GB" sz="2800" dirty="0" err="1">
                <a:solidFill>
                  <a:srgbClr val="002060"/>
                </a:solidFill>
                <a:latin typeface="Century Gothic" panose="020B0502020202020204" pitchFamily="34" charset="0"/>
                <a:cs typeface="Arial" charset="0"/>
              </a:rPr>
              <a:t>normalmente</a:t>
            </a:r>
            <a:r>
              <a:rPr lang="en-GB" sz="2800" dirty="0">
                <a:solidFill>
                  <a:srgbClr val="002060"/>
                </a:solidFill>
                <a:latin typeface="Century Gothic" panose="020B0502020202020204" pitchFamily="34" charset="0"/>
                <a:cs typeface="Arial" charset="0"/>
              </a:rPr>
              <a:t> español </a:t>
            </a:r>
            <a:r>
              <a:rPr lang="en-GB" sz="2800" dirty="0" err="1">
                <a:solidFill>
                  <a:srgbClr val="002060"/>
                </a:solidFill>
                <a:latin typeface="Century Gothic" panose="020B0502020202020204" pitchFamily="34" charset="0"/>
                <a:cs typeface="Arial" charset="0"/>
              </a:rPr>
              <a:t>pero</a:t>
            </a:r>
            <a:r>
              <a:rPr lang="en-GB" sz="2800" dirty="0">
                <a:solidFill>
                  <a:srgbClr val="002060"/>
                </a:solidFill>
                <a:latin typeface="Century Gothic" panose="020B0502020202020204" pitchFamily="34" charset="0"/>
                <a:cs typeface="Arial" charset="0"/>
              </a:rPr>
              <a:t> también </a:t>
            </a:r>
            <a:r>
              <a:rPr lang="en-GB" sz="2800" b="1" dirty="0" err="1">
                <a:solidFill>
                  <a:srgbClr val="002060"/>
                </a:solidFill>
                <a:latin typeface="Century Gothic" panose="020B0502020202020204" pitchFamily="34" charset="0"/>
                <a:cs typeface="Arial" charset="0"/>
              </a:rPr>
              <a:t>hablan</a:t>
            </a:r>
            <a:r>
              <a:rPr lang="en-GB" sz="2800" dirty="0">
                <a:solidFill>
                  <a:srgbClr val="002060"/>
                </a:solidFill>
                <a:latin typeface="Century Gothic" panose="020B0502020202020204" pitchFamily="34" charset="0"/>
                <a:cs typeface="Arial" charset="0"/>
              </a:rPr>
              <a:t>  </a:t>
            </a:r>
            <a:r>
              <a:rPr lang="en-GB" sz="2800" dirty="0" err="1">
                <a:solidFill>
                  <a:srgbClr val="002060"/>
                </a:solidFill>
                <a:latin typeface="Century Gothic" panose="020B0502020202020204" pitchFamily="34" charset="0"/>
                <a:cs typeface="Arial" charset="0"/>
              </a:rPr>
              <a:t>lenguas</a:t>
            </a:r>
            <a:r>
              <a:rPr lang="en-GB" sz="2800" dirty="0">
                <a:solidFill>
                  <a:srgbClr val="002060"/>
                </a:solidFill>
                <a:latin typeface="Century Gothic" panose="020B0502020202020204" pitchFamily="34" charset="0"/>
                <a:cs typeface="Arial" charset="0"/>
              </a:rPr>
              <a:t>* </a:t>
            </a:r>
            <a:r>
              <a:rPr lang="en-GB" sz="2800" dirty="0" err="1">
                <a:solidFill>
                  <a:srgbClr val="002060"/>
                </a:solidFill>
                <a:latin typeface="Century Gothic" panose="020B0502020202020204" pitchFamily="34" charset="0"/>
                <a:cs typeface="Arial" charset="0"/>
              </a:rPr>
              <a:t>indígenas</a:t>
            </a:r>
            <a:r>
              <a:rPr lang="en-GB" sz="2800" dirty="0">
                <a:solidFill>
                  <a:srgbClr val="002060"/>
                </a:solidFill>
                <a:latin typeface="Century Gothic" panose="020B0502020202020204" pitchFamily="34" charset="0"/>
                <a:cs typeface="Arial" charset="0"/>
              </a:rPr>
              <a:t>. </a:t>
            </a:r>
            <a:br>
              <a:rPr lang="en-GB" sz="2800" dirty="0">
                <a:solidFill>
                  <a:srgbClr val="002060"/>
                </a:solidFill>
                <a:latin typeface="Century Gothic" panose="020B0502020202020204" pitchFamily="34" charset="0"/>
                <a:cs typeface="Arial" charset="0"/>
              </a:rPr>
            </a:br>
            <a:r>
              <a:rPr lang="en-GB" sz="2800" dirty="0">
                <a:solidFill>
                  <a:srgbClr val="002060"/>
                </a:solidFill>
                <a:latin typeface="Century Gothic" panose="020B0502020202020204" pitchFamily="34" charset="0"/>
                <a:cs typeface="Arial" charset="0"/>
              </a:rPr>
              <a:t>Por ejemplo, </a:t>
            </a:r>
            <a:r>
              <a:rPr lang="en-GB" sz="2800" dirty="0" err="1">
                <a:solidFill>
                  <a:srgbClr val="002060"/>
                </a:solidFill>
                <a:latin typeface="Century Gothic" panose="020B0502020202020204" pitchFamily="34" charset="0"/>
                <a:cs typeface="Arial" charset="0"/>
              </a:rPr>
              <a:t>el</a:t>
            </a:r>
            <a:r>
              <a:rPr lang="en-GB" sz="2800" dirty="0">
                <a:solidFill>
                  <a:srgbClr val="002060"/>
                </a:solidFill>
                <a:latin typeface="Century Gothic" panose="020B0502020202020204" pitchFamily="34" charset="0"/>
                <a:cs typeface="Arial" charset="0"/>
              </a:rPr>
              <a:t> </a:t>
            </a:r>
            <a:r>
              <a:rPr lang="en-GB" sz="2800" b="1" dirty="0" err="1">
                <a:solidFill>
                  <a:srgbClr val="002060"/>
                </a:solidFill>
                <a:latin typeface="Century Gothic" panose="020B0502020202020204" pitchFamily="34" charset="0"/>
                <a:cs typeface="Arial" charset="0"/>
              </a:rPr>
              <a:t>Náhuatl</a:t>
            </a:r>
            <a:r>
              <a:rPr lang="en-GB" sz="2800" dirty="0">
                <a:solidFill>
                  <a:srgbClr val="002060"/>
                </a:solidFill>
                <a:latin typeface="Century Gothic" panose="020B0502020202020204" pitchFamily="34" charset="0"/>
                <a:cs typeface="Arial" charset="0"/>
              </a:rPr>
              <a:t>.  Hay  </a:t>
            </a:r>
            <a:r>
              <a:rPr lang="en-GB" sz="2800" b="1" dirty="0" err="1">
                <a:solidFill>
                  <a:srgbClr val="002060"/>
                </a:solidFill>
                <a:latin typeface="Century Gothic" panose="020B0502020202020204" pitchFamily="34" charset="0"/>
                <a:cs typeface="Arial" charset="0"/>
              </a:rPr>
              <a:t>mucha</a:t>
            </a:r>
            <a:r>
              <a:rPr lang="en-GB" sz="2800" b="1" dirty="0">
                <a:solidFill>
                  <a:srgbClr val="002060"/>
                </a:solidFill>
                <a:latin typeface="Century Gothic" panose="020B0502020202020204" pitchFamily="34" charset="0"/>
                <a:cs typeface="Arial" charset="0"/>
              </a:rPr>
              <a:t>  </a:t>
            </a:r>
            <a:r>
              <a:rPr lang="en-GB" sz="2800" dirty="0">
                <a:solidFill>
                  <a:srgbClr val="002060"/>
                </a:solidFill>
                <a:latin typeface="Century Gothic" panose="020B0502020202020204" pitchFamily="34" charset="0"/>
                <a:cs typeface="Arial" charset="0"/>
              </a:rPr>
              <a:t>gente - 126 </a:t>
            </a:r>
            <a:r>
              <a:rPr lang="en-GB" sz="2800" dirty="0" err="1">
                <a:solidFill>
                  <a:srgbClr val="002060"/>
                </a:solidFill>
                <a:latin typeface="Century Gothic" panose="020B0502020202020204" pitchFamily="34" charset="0"/>
                <a:cs typeface="Arial" charset="0"/>
              </a:rPr>
              <a:t>millones</a:t>
            </a:r>
            <a:r>
              <a:rPr lang="en-GB" sz="2800" dirty="0">
                <a:solidFill>
                  <a:srgbClr val="002060"/>
                </a:solidFill>
                <a:latin typeface="Century Gothic" panose="020B0502020202020204" pitchFamily="34" charset="0"/>
                <a:cs typeface="Arial" charset="0"/>
              </a:rPr>
              <a:t> de </a:t>
            </a:r>
            <a:r>
              <a:rPr lang="en-GB" sz="2800" dirty="0" err="1">
                <a:solidFill>
                  <a:srgbClr val="002060"/>
                </a:solidFill>
                <a:latin typeface="Century Gothic" panose="020B0502020202020204" pitchFamily="34" charset="0"/>
                <a:cs typeface="Arial" charset="0"/>
              </a:rPr>
              <a:t>habitantes</a:t>
            </a:r>
            <a:r>
              <a:rPr lang="en-GB" sz="2800" dirty="0">
                <a:solidFill>
                  <a:srgbClr val="002060"/>
                </a:solidFill>
                <a:latin typeface="Century Gothic" panose="020B0502020202020204" pitchFamily="34" charset="0"/>
                <a:cs typeface="Arial" charset="0"/>
              </a:rPr>
              <a:t>*. </a:t>
            </a:r>
            <a:r>
              <a:rPr lang="en-GB" sz="2800" dirty="0">
                <a:solidFill>
                  <a:srgbClr val="002060"/>
                </a:solidFill>
                <a:latin typeface="Century Gothic" panose="020B0502020202020204" pitchFamily="34" charset="0"/>
              </a:rPr>
              <a:t>México</a:t>
            </a:r>
            <a:r>
              <a:rPr lang="en-GB" sz="2800" dirty="0">
                <a:solidFill>
                  <a:srgbClr val="002060"/>
                </a:solidFill>
                <a:latin typeface="Century Gothic" panose="020B0502020202020204" pitchFamily="34" charset="0"/>
                <a:cs typeface="Arial" charset="0"/>
              </a:rPr>
              <a:t> es muy </a:t>
            </a:r>
            <a:r>
              <a:rPr lang="en-GB" sz="2800" b="1" dirty="0" err="1">
                <a:solidFill>
                  <a:srgbClr val="002060"/>
                </a:solidFill>
                <a:latin typeface="Century Gothic" panose="020B0502020202020204" pitchFamily="34" charset="0"/>
                <a:cs typeface="Arial" charset="0"/>
              </a:rPr>
              <a:t>grande</a:t>
            </a:r>
            <a:r>
              <a:rPr lang="en-GB" sz="2800" dirty="0">
                <a:solidFill>
                  <a:srgbClr val="002060"/>
                </a:solidFill>
                <a:latin typeface="Century Gothic" panose="020B0502020202020204" pitchFamily="34" charset="0"/>
                <a:cs typeface="Arial" charset="0"/>
              </a:rPr>
              <a:t> – </a:t>
            </a:r>
            <a:r>
              <a:rPr lang="en-GB" sz="2800" dirty="0" err="1">
                <a:solidFill>
                  <a:srgbClr val="002060"/>
                </a:solidFill>
                <a:latin typeface="Century Gothic" panose="020B0502020202020204" pitchFamily="34" charset="0"/>
                <a:cs typeface="Arial" charset="0"/>
              </a:rPr>
              <a:t>casi</a:t>
            </a:r>
            <a:r>
              <a:rPr lang="en-GB" sz="2800" dirty="0">
                <a:solidFill>
                  <a:srgbClr val="002060"/>
                </a:solidFill>
                <a:latin typeface="Century Gothic" panose="020B0502020202020204" pitchFamily="34" charset="0"/>
                <a:cs typeface="Arial" charset="0"/>
              </a:rPr>
              <a:t>* 2 </a:t>
            </a:r>
            <a:r>
              <a:rPr lang="en-GB" sz="2800" dirty="0" err="1">
                <a:solidFill>
                  <a:srgbClr val="002060"/>
                </a:solidFill>
                <a:latin typeface="Century Gothic" panose="020B0502020202020204" pitchFamily="34" charset="0"/>
                <a:cs typeface="Arial" charset="0"/>
              </a:rPr>
              <a:t>millones</a:t>
            </a:r>
            <a:r>
              <a:rPr lang="en-GB" sz="2800" dirty="0">
                <a:solidFill>
                  <a:srgbClr val="002060"/>
                </a:solidFill>
                <a:latin typeface="Century Gothic" panose="020B0502020202020204" pitchFamily="34" charset="0"/>
                <a:cs typeface="Arial" charset="0"/>
              </a:rPr>
              <a:t> de km².(Inglaterra es </a:t>
            </a:r>
            <a:r>
              <a:rPr lang="en-GB" sz="2800" dirty="0" err="1">
                <a:solidFill>
                  <a:srgbClr val="002060"/>
                </a:solidFill>
                <a:latin typeface="Century Gothic" panose="020B0502020202020204" pitchFamily="34" charset="0"/>
                <a:cs typeface="Arial" charset="0"/>
              </a:rPr>
              <a:t>menos</a:t>
            </a:r>
            <a:r>
              <a:rPr lang="en-GB" sz="2800" dirty="0">
                <a:solidFill>
                  <a:srgbClr val="002060"/>
                </a:solidFill>
                <a:latin typeface="Century Gothic" panose="020B0502020202020204" pitchFamily="34" charset="0"/>
                <a:cs typeface="Arial" charset="0"/>
              </a:rPr>
              <a:t>* </a:t>
            </a:r>
            <a:r>
              <a:rPr lang="en-GB" sz="2800" dirty="0" err="1">
                <a:solidFill>
                  <a:srgbClr val="002060"/>
                </a:solidFill>
                <a:latin typeface="Century Gothic" panose="020B0502020202020204" pitchFamily="34" charset="0"/>
                <a:cs typeface="Arial" charset="0"/>
              </a:rPr>
              <a:t>grande</a:t>
            </a:r>
            <a:r>
              <a:rPr lang="en-GB" sz="2800" dirty="0">
                <a:solidFill>
                  <a:srgbClr val="002060"/>
                </a:solidFill>
                <a:latin typeface="Century Gothic" panose="020B0502020202020204" pitchFamily="34" charset="0"/>
                <a:cs typeface="Arial" charset="0"/>
              </a:rPr>
              <a:t> - 245 000 km².). </a:t>
            </a:r>
            <a:r>
              <a:rPr lang="en-GB" sz="2800" dirty="0" err="1">
                <a:solidFill>
                  <a:srgbClr val="002060"/>
                </a:solidFill>
                <a:latin typeface="Century Gothic" panose="020B0502020202020204" pitchFamily="34" charset="0"/>
                <a:cs typeface="Arial" charset="0"/>
              </a:rPr>
              <a:t>En</a:t>
            </a:r>
            <a:r>
              <a:rPr lang="en-GB" sz="2800" dirty="0">
                <a:solidFill>
                  <a:srgbClr val="002060"/>
                </a:solidFill>
                <a:latin typeface="Century Gothic" panose="020B0502020202020204" pitchFamily="34" charset="0"/>
                <a:cs typeface="Arial" charset="0"/>
              </a:rPr>
              <a:t> </a:t>
            </a:r>
            <a:r>
              <a:rPr lang="en-GB" sz="2800" dirty="0">
                <a:solidFill>
                  <a:srgbClr val="002060"/>
                </a:solidFill>
                <a:latin typeface="Century Gothic" panose="020B0502020202020204" pitchFamily="34" charset="0"/>
              </a:rPr>
              <a:t>México</a:t>
            </a:r>
            <a:r>
              <a:rPr lang="en-GB" sz="2800" dirty="0">
                <a:solidFill>
                  <a:srgbClr val="002060"/>
                </a:solidFill>
                <a:latin typeface="Century Gothic" panose="020B0502020202020204" pitchFamily="34" charset="0"/>
                <a:cs typeface="Arial" charset="0"/>
              </a:rPr>
              <a:t> hay</a:t>
            </a:r>
            <a:r>
              <a:rPr lang="en-GB" sz="2800" b="1" dirty="0">
                <a:solidFill>
                  <a:srgbClr val="002060"/>
                </a:solidFill>
                <a:latin typeface="Century Gothic" panose="020B0502020202020204" pitchFamily="34" charset="0"/>
                <a:cs typeface="Arial" charset="0"/>
              </a:rPr>
              <a:t> </a:t>
            </a:r>
            <a:r>
              <a:rPr lang="en-GB" sz="2800" b="1" dirty="0" err="1">
                <a:solidFill>
                  <a:srgbClr val="002060"/>
                </a:solidFill>
                <a:latin typeface="Century Gothic" panose="020B0502020202020204" pitchFamily="34" charset="0"/>
                <a:cs typeface="Arial" charset="0"/>
              </a:rPr>
              <a:t>muchos</a:t>
            </a:r>
            <a:r>
              <a:rPr lang="en-GB" sz="2800" dirty="0">
                <a:solidFill>
                  <a:srgbClr val="002060"/>
                </a:solidFill>
                <a:latin typeface="Century Gothic" panose="020B0502020202020204" pitchFamily="34" charset="0"/>
                <a:cs typeface="Arial" charset="0"/>
              </a:rPr>
              <a:t> bosques y</a:t>
            </a:r>
            <a:r>
              <a:rPr lang="en-GB" sz="2800" b="1" dirty="0">
                <a:solidFill>
                  <a:srgbClr val="002060"/>
                </a:solidFill>
                <a:latin typeface="Century Gothic" panose="020B0502020202020204" pitchFamily="34" charset="0"/>
                <a:cs typeface="Arial" charset="0"/>
              </a:rPr>
              <a:t> </a:t>
            </a:r>
            <a:r>
              <a:rPr lang="en-GB" sz="2800" b="1" dirty="0" err="1">
                <a:solidFill>
                  <a:srgbClr val="002060"/>
                </a:solidFill>
                <a:latin typeface="Century Gothic" panose="020B0502020202020204" pitchFamily="34" charset="0"/>
                <a:cs typeface="Arial" charset="0"/>
              </a:rPr>
              <a:t>muchas</a:t>
            </a:r>
            <a:r>
              <a:rPr lang="en-GB" sz="2800" b="1" dirty="0">
                <a:solidFill>
                  <a:srgbClr val="002060"/>
                </a:solidFill>
                <a:latin typeface="Century Gothic" panose="020B0502020202020204" pitchFamily="34" charset="0"/>
                <a:cs typeface="Arial" charset="0"/>
              </a:rPr>
              <a:t> </a:t>
            </a:r>
            <a:r>
              <a:rPr lang="en-GB" sz="2800" dirty="0" err="1">
                <a:solidFill>
                  <a:srgbClr val="002060"/>
                </a:solidFill>
                <a:latin typeface="Century Gothic" panose="020B0502020202020204" pitchFamily="34" charset="0"/>
                <a:cs typeface="Arial" charset="0"/>
              </a:rPr>
              <a:t>montañas</a:t>
            </a:r>
            <a:r>
              <a:rPr lang="en-GB" sz="2800" dirty="0">
                <a:solidFill>
                  <a:srgbClr val="002060"/>
                </a:solidFill>
                <a:latin typeface="Century Gothic" panose="020B0502020202020204" pitchFamily="34" charset="0"/>
                <a:cs typeface="Arial" charset="0"/>
              </a:rPr>
              <a:t>. El </a:t>
            </a:r>
            <a:r>
              <a:rPr lang="en-GB" sz="2800" b="1" dirty="0" err="1">
                <a:solidFill>
                  <a:srgbClr val="002060"/>
                </a:solidFill>
                <a:latin typeface="Century Gothic" panose="020B0502020202020204" pitchFamily="34" charset="0"/>
                <a:cs typeface="Arial" charset="0"/>
              </a:rPr>
              <a:t>país</a:t>
            </a:r>
            <a:r>
              <a:rPr lang="en-GB" sz="2800" dirty="0">
                <a:solidFill>
                  <a:srgbClr val="002060"/>
                </a:solidFill>
                <a:latin typeface="Century Gothic" panose="020B0502020202020204" pitchFamily="34" charset="0"/>
                <a:cs typeface="Arial" charset="0"/>
              </a:rPr>
              <a:t> es </a:t>
            </a:r>
            <a:r>
              <a:rPr lang="en-GB" sz="2800" dirty="0" err="1">
                <a:solidFill>
                  <a:srgbClr val="002060"/>
                </a:solidFill>
                <a:latin typeface="Century Gothic" panose="020B0502020202020204" pitchFamily="34" charset="0"/>
                <a:cs typeface="Arial" charset="0"/>
              </a:rPr>
              <a:t>famoso</a:t>
            </a:r>
            <a:r>
              <a:rPr lang="en-GB" sz="2800" dirty="0">
                <a:solidFill>
                  <a:srgbClr val="002060"/>
                </a:solidFill>
                <a:latin typeface="Century Gothic" panose="020B0502020202020204" pitchFamily="34" charset="0"/>
                <a:cs typeface="Arial" charset="0"/>
              </a:rPr>
              <a:t> </a:t>
            </a:r>
            <a:r>
              <a:rPr lang="en-GB" sz="2800" dirty="0" err="1">
                <a:solidFill>
                  <a:srgbClr val="002060"/>
                </a:solidFill>
                <a:latin typeface="Century Gothic" panose="020B0502020202020204" pitchFamily="34" charset="0"/>
                <a:cs typeface="Arial" charset="0"/>
              </a:rPr>
              <a:t>por</a:t>
            </a:r>
            <a:r>
              <a:rPr lang="en-GB" sz="2800" dirty="0">
                <a:solidFill>
                  <a:srgbClr val="002060"/>
                </a:solidFill>
                <a:latin typeface="Century Gothic" panose="020B0502020202020204" pitchFamily="34" charset="0"/>
                <a:cs typeface="Arial" charset="0"/>
              </a:rPr>
              <a:t> las </a:t>
            </a:r>
            <a:r>
              <a:rPr lang="en-GB" sz="2800" b="1" dirty="0">
                <a:solidFill>
                  <a:srgbClr val="002060"/>
                </a:solidFill>
                <a:latin typeface="Century Gothic" panose="020B0502020202020204" pitchFamily="34" charset="0"/>
                <a:cs typeface="Arial" charset="0"/>
              </a:rPr>
              <a:t>playas</a:t>
            </a:r>
            <a:r>
              <a:rPr lang="en-GB" sz="2800" dirty="0">
                <a:solidFill>
                  <a:srgbClr val="002060"/>
                </a:solidFill>
                <a:latin typeface="Century Gothic" panose="020B0502020202020204" pitchFamily="34" charset="0"/>
                <a:cs typeface="Arial" charset="0"/>
              </a:rPr>
              <a:t> </a:t>
            </a:r>
            <a:r>
              <a:rPr lang="en-GB" sz="2800" dirty="0" err="1">
                <a:solidFill>
                  <a:srgbClr val="002060"/>
                </a:solidFill>
                <a:latin typeface="Century Gothic" panose="020B0502020202020204" pitchFamily="34" charset="0"/>
                <a:cs typeface="Arial" charset="0"/>
              </a:rPr>
              <a:t>bonitas</a:t>
            </a:r>
            <a:r>
              <a:rPr lang="en-GB" sz="2800" dirty="0">
                <a:solidFill>
                  <a:srgbClr val="002060"/>
                </a:solidFill>
                <a:latin typeface="Century Gothic" panose="020B0502020202020204" pitchFamily="34" charset="0"/>
                <a:cs typeface="Arial" charset="0"/>
              </a:rPr>
              <a:t> y </a:t>
            </a:r>
            <a:r>
              <a:rPr lang="en-GB" sz="2800" dirty="0" err="1">
                <a:solidFill>
                  <a:srgbClr val="002060"/>
                </a:solidFill>
                <a:latin typeface="Century Gothic" panose="020B0502020202020204" pitchFamily="34" charset="0"/>
                <a:cs typeface="Arial" charset="0"/>
              </a:rPr>
              <a:t>los</a:t>
            </a:r>
            <a:r>
              <a:rPr lang="en-GB" sz="2800" dirty="0">
                <a:solidFill>
                  <a:srgbClr val="002060"/>
                </a:solidFill>
                <a:latin typeface="Century Gothic" panose="020B0502020202020204" pitchFamily="34" charset="0"/>
                <a:cs typeface="Arial" charset="0"/>
              </a:rPr>
              <a:t> </a:t>
            </a:r>
            <a:r>
              <a:rPr lang="en-GB" sz="2800" dirty="0" err="1">
                <a:solidFill>
                  <a:srgbClr val="002060"/>
                </a:solidFill>
                <a:latin typeface="Century Gothic" panose="020B0502020202020204" pitchFamily="34" charset="0"/>
                <a:cs typeface="Arial" charset="0"/>
              </a:rPr>
              <a:t>edificios</a:t>
            </a:r>
            <a:r>
              <a:rPr lang="en-GB" sz="2800" dirty="0">
                <a:solidFill>
                  <a:srgbClr val="002060"/>
                </a:solidFill>
                <a:latin typeface="Century Gothic" panose="020B0502020202020204" pitchFamily="34" charset="0"/>
                <a:cs typeface="Arial" charset="0"/>
              </a:rPr>
              <a:t> de la </a:t>
            </a:r>
            <a:r>
              <a:rPr lang="en-GB" sz="2800" dirty="0" err="1">
                <a:solidFill>
                  <a:srgbClr val="002060"/>
                </a:solidFill>
                <a:latin typeface="Century Gothic" panose="020B0502020202020204" pitchFamily="34" charset="0"/>
                <a:cs typeface="Arial" charset="0"/>
              </a:rPr>
              <a:t>cultura</a:t>
            </a:r>
            <a:r>
              <a:rPr lang="en-GB" sz="2800" dirty="0">
                <a:solidFill>
                  <a:srgbClr val="002060"/>
                </a:solidFill>
                <a:latin typeface="Century Gothic" panose="020B0502020202020204" pitchFamily="34" charset="0"/>
                <a:cs typeface="Arial" charset="0"/>
              </a:rPr>
              <a:t> Maya. </a:t>
            </a:r>
            <a:br>
              <a:rPr lang="en-GB" sz="2800" dirty="0">
                <a:solidFill>
                  <a:srgbClr val="002060"/>
                </a:solidFill>
                <a:latin typeface="Century Gothic" panose="020B0502020202020204" pitchFamily="34" charset="0"/>
                <a:cs typeface="Arial" charset="0"/>
              </a:rPr>
            </a:br>
            <a:endParaRPr lang="en-GB" sz="2800" dirty="0">
              <a:solidFill>
                <a:srgbClr val="002060"/>
              </a:solidFill>
              <a:latin typeface="Century Gothic" panose="020B0502020202020204" pitchFamily="34" charset="0"/>
              <a:cs typeface="Arial" charset="0"/>
            </a:endParaRPr>
          </a:p>
        </p:txBody>
      </p:sp>
      <p:sp>
        <p:nvSpPr>
          <p:cNvPr id="62" name="Rectangle: Rounded Corners 61">
            <a:extLst>
              <a:ext uri="{FF2B5EF4-FFF2-40B4-BE49-F238E27FC236}">
                <a16:creationId xmlns:a16="http://schemas.microsoft.com/office/drawing/2014/main" id="{D1C6C8E9-BD39-FFD1-FECF-A6D6059F1DC4}"/>
              </a:ext>
            </a:extLst>
          </p:cNvPr>
          <p:cNvSpPr/>
          <p:nvPr/>
        </p:nvSpPr>
        <p:spPr>
          <a:xfrm>
            <a:off x="308752" y="4434917"/>
            <a:ext cx="1399598" cy="404278"/>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_______</a:t>
            </a:r>
          </a:p>
        </p:txBody>
      </p:sp>
      <p:sp>
        <p:nvSpPr>
          <p:cNvPr id="63" name="Oval 62">
            <a:extLst>
              <a:ext uri="{FF2B5EF4-FFF2-40B4-BE49-F238E27FC236}">
                <a16:creationId xmlns:a16="http://schemas.microsoft.com/office/drawing/2014/main" id="{6A4190BB-314E-4E03-C14E-33AA8FE502DD}"/>
              </a:ext>
            </a:extLst>
          </p:cNvPr>
          <p:cNvSpPr/>
          <p:nvPr/>
        </p:nvSpPr>
        <p:spPr>
          <a:xfrm>
            <a:off x="853548" y="4429134"/>
            <a:ext cx="310006" cy="38696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4A8522"/>
                </a:solidFill>
                <a:latin typeface="Century Gothic" panose="020B0502020202020204" pitchFamily="34" charset="0"/>
              </a:rPr>
              <a:t>5</a:t>
            </a:r>
          </a:p>
        </p:txBody>
      </p:sp>
      <p:grpSp>
        <p:nvGrpSpPr>
          <p:cNvPr id="64" name="Group 63">
            <a:extLst>
              <a:ext uri="{FF2B5EF4-FFF2-40B4-BE49-F238E27FC236}">
                <a16:creationId xmlns:a16="http://schemas.microsoft.com/office/drawing/2014/main" id="{52046E37-561B-9618-EECF-574D32F8FFBF}"/>
              </a:ext>
            </a:extLst>
          </p:cNvPr>
          <p:cNvGrpSpPr/>
          <p:nvPr/>
        </p:nvGrpSpPr>
        <p:grpSpPr>
          <a:xfrm>
            <a:off x="3569424" y="4395223"/>
            <a:ext cx="1473994" cy="408953"/>
            <a:chOff x="1767480" y="4402711"/>
            <a:chExt cx="1256151" cy="409959"/>
          </a:xfrm>
        </p:grpSpPr>
        <p:sp>
          <p:nvSpPr>
            <p:cNvPr id="65" name="Rectangle: Rounded Corners 64">
              <a:extLst>
                <a:ext uri="{FF2B5EF4-FFF2-40B4-BE49-F238E27FC236}">
                  <a16:creationId xmlns:a16="http://schemas.microsoft.com/office/drawing/2014/main" id="{2FE4C62B-6CC2-6777-0838-177D17E1FF06}"/>
                </a:ext>
              </a:extLst>
            </p:cNvPr>
            <p:cNvSpPr/>
            <p:nvPr/>
          </p:nvSpPr>
          <p:spPr>
            <a:xfrm>
              <a:off x="1767480" y="4402711"/>
              <a:ext cx="1256151" cy="409959"/>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_______</a:t>
              </a:r>
            </a:p>
          </p:txBody>
        </p:sp>
        <p:sp>
          <p:nvSpPr>
            <p:cNvPr id="66" name="Oval 65">
              <a:extLst>
                <a:ext uri="{FF2B5EF4-FFF2-40B4-BE49-F238E27FC236}">
                  <a16:creationId xmlns:a16="http://schemas.microsoft.com/office/drawing/2014/main" id="{E26FC757-601D-5E43-2347-1FF6FF203D4D}"/>
                </a:ext>
              </a:extLst>
            </p:cNvPr>
            <p:cNvSpPr/>
            <p:nvPr/>
          </p:nvSpPr>
          <p:spPr>
            <a:xfrm>
              <a:off x="2229144" y="4467565"/>
              <a:ext cx="244268" cy="30943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4A8522"/>
                  </a:solidFill>
                  <a:latin typeface="Century Gothic" panose="020B0502020202020204" pitchFamily="34" charset="0"/>
                </a:rPr>
                <a:t>6</a:t>
              </a:r>
            </a:p>
          </p:txBody>
        </p:sp>
      </p:grpSp>
      <p:grpSp>
        <p:nvGrpSpPr>
          <p:cNvPr id="67" name="Group 66">
            <a:extLst>
              <a:ext uri="{FF2B5EF4-FFF2-40B4-BE49-F238E27FC236}">
                <a16:creationId xmlns:a16="http://schemas.microsoft.com/office/drawing/2014/main" id="{24481926-AF5E-6733-3261-3D536FBB624F}"/>
              </a:ext>
            </a:extLst>
          </p:cNvPr>
          <p:cNvGrpSpPr/>
          <p:nvPr/>
        </p:nvGrpSpPr>
        <p:grpSpPr>
          <a:xfrm>
            <a:off x="7355808" y="4394547"/>
            <a:ext cx="853166" cy="428668"/>
            <a:chOff x="5496278" y="3709414"/>
            <a:chExt cx="804457" cy="353687"/>
          </a:xfrm>
        </p:grpSpPr>
        <p:sp>
          <p:nvSpPr>
            <p:cNvPr id="68" name="Rectangle: Rounded Corners 67">
              <a:extLst>
                <a:ext uri="{FF2B5EF4-FFF2-40B4-BE49-F238E27FC236}">
                  <a16:creationId xmlns:a16="http://schemas.microsoft.com/office/drawing/2014/main" id="{8964F4B9-A269-C3B0-8773-426E3D620E85}"/>
                </a:ext>
              </a:extLst>
            </p:cNvPr>
            <p:cNvSpPr/>
            <p:nvPr/>
          </p:nvSpPr>
          <p:spPr>
            <a:xfrm>
              <a:off x="5496278" y="3709414"/>
              <a:ext cx="804457" cy="353687"/>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____</a:t>
              </a:r>
            </a:p>
          </p:txBody>
        </p:sp>
        <p:sp>
          <p:nvSpPr>
            <p:cNvPr id="69" name="Oval 68">
              <a:extLst>
                <a:ext uri="{FF2B5EF4-FFF2-40B4-BE49-F238E27FC236}">
                  <a16:creationId xmlns:a16="http://schemas.microsoft.com/office/drawing/2014/main" id="{FA3A6799-E62B-4321-C70A-DF21E523B948}"/>
                </a:ext>
              </a:extLst>
            </p:cNvPr>
            <p:cNvSpPr/>
            <p:nvPr/>
          </p:nvSpPr>
          <p:spPr>
            <a:xfrm>
              <a:off x="5724460" y="3724613"/>
              <a:ext cx="299790" cy="30555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4A8522"/>
                  </a:solidFill>
                  <a:latin typeface="Century Gothic" panose="020B0502020202020204" pitchFamily="34" charset="0"/>
                </a:rPr>
                <a:t>7</a:t>
              </a:r>
            </a:p>
          </p:txBody>
        </p:sp>
      </p:grpSp>
      <p:grpSp>
        <p:nvGrpSpPr>
          <p:cNvPr id="10" name="Group 9">
            <a:extLst>
              <a:ext uri="{FF2B5EF4-FFF2-40B4-BE49-F238E27FC236}">
                <a16:creationId xmlns:a16="http://schemas.microsoft.com/office/drawing/2014/main" id="{F840795E-F95A-0E95-AE64-F0491DBF4749}"/>
              </a:ext>
            </a:extLst>
          </p:cNvPr>
          <p:cNvGrpSpPr/>
          <p:nvPr/>
        </p:nvGrpSpPr>
        <p:grpSpPr>
          <a:xfrm>
            <a:off x="2882231" y="4839195"/>
            <a:ext cx="1277256" cy="404575"/>
            <a:chOff x="5123304" y="4640238"/>
            <a:chExt cx="1277256" cy="404575"/>
          </a:xfrm>
        </p:grpSpPr>
        <p:sp>
          <p:nvSpPr>
            <p:cNvPr id="70" name="Rectangle: Rounded Corners 69">
              <a:extLst>
                <a:ext uri="{FF2B5EF4-FFF2-40B4-BE49-F238E27FC236}">
                  <a16:creationId xmlns:a16="http://schemas.microsoft.com/office/drawing/2014/main" id="{501D64A0-5C75-60D8-088C-C377BF70F54B}"/>
                </a:ext>
              </a:extLst>
            </p:cNvPr>
            <p:cNvSpPr/>
            <p:nvPr/>
          </p:nvSpPr>
          <p:spPr>
            <a:xfrm>
              <a:off x="5123304" y="4640238"/>
              <a:ext cx="1277256" cy="404575"/>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_______</a:t>
              </a:r>
            </a:p>
          </p:txBody>
        </p:sp>
        <p:sp>
          <p:nvSpPr>
            <p:cNvPr id="71" name="Oval 70">
              <a:extLst>
                <a:ext uri="{FF2B5EF4-FFF2-40B4-BE49-F238E27FC236}">
                  <a16:creationId xmlns:a16="http://schemas.microsoft.com/office/drawing/2014/main" id="{728C047A-ABF9-3B33-7955-20D014BAA612}"/>
                </a:ext>
              </a:extLst>
            </p:cNvPr>
            <p:cNvSpPr/>
            <p:nvPr/>
          </p:nvSpPr>
          <p:spPr>
            <a:xfrm>
              <a:off x="5548220" y="4679671"/>
              <a:ext cx="365090" cy="32480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4A8522"/>
                  </a:solidFill>
                  <a:latin typeface="Century Gothic" panose="020B0502020202020204" pitchFamily="34" charset="0"/>
                </a:rPr>
                <a:t>8</a:t>
              </a:r>
            </a:p>
          </p:txBody>
        </p:sp>
      </p:grpSp>
      <p:grpSp>
        <p:nvGrpSpPr>
          <p:cNvPr id="5" name="Group 4">
            <a:extLst>
              <a:ext uri="{FF2B5EF4-FFF2-40B4-BE49-F238E27FC236}">
                <a16:creationId xmlns:a16="http://schemas.microsoft.com/office/drawing/2014/main" id="{5544BEF1-27DB-4F0A-C1AD-A34FDA38C171}"/>
              </a:ext>
            </a:extLst>
          </p:cNvPr>
          <p:cNvGrpSpPr/>
          <p:nvPr/>
        </p:nvGrpSpPr>
        <p:grpSpPr>
          <a:xfrm>
            <a:off x="2142940" y="1474887"/>
            <a:ext cx="1646433" cy="361682"/>
            <a:chOff x="2141020" y="2106758"/>
            <a:chExt cx="1502644" cy="361682"/>
          </a:xfrm>
        </p:grpSpPr>
        <p:sp>
          <p:nvSpPr>
            <p:cNvPr id="72" name="Rectangle: Rounded Corners 71">
              <a:extLst>
                <a:ext uri="{FF2B5EF4-FFF2-40B4-BE49-F238E27FC236}">
                  <a16:creationId xmlns:a16="http://schemas.microsoft.com/office/drawing/2014/main" id="{D47A2415-7098-E5CD-C733-9928B8226315}"/>
                </a:ext>
              </a:extLst>
            </p:cNvPr>
            <p:cNvSpPr/>
            <p:nvPr/>
          </p:nvSpPr>
          <p:spPr>
            <a:xfrm>
              <a:off x="2141020" y="2106758"/>
              <a:ext cx="1502644" cy="361682"/>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_______</a:t>
              </a:r>
            </a:p>
          </p:txBody>
        </p:sp>
        <p:sp>
          <p:nvSpPr>
            <p:cNvPr id="73" name="Oval 72">
              <a:extLst>
                <a:ext uri="{FF2B5EF4-FFF2-40B4-BE49-F238E27FC236}">
                  <a16:creationId xmlns:a16="http://schemas.microsoft.com/office/drawing/2014/main" id="{79576010-9DAF-C416-C1C9-39029BD0622D}"/>
                </a:ext>
              </a:extLst>
            </p:cNvPr>
            <p:cNvSpPr/>
            <p:nvPr/>
          </p:nvSpPr>
          <p:spPr>
            <a:xfrm>
              <a:off x="2740017" y="2124335"/>
              <a:ext cx="269399" cy="29861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4A8522"/>
                  </a:solidFill>
                  <a:latin typeface="Century Gothic" panose="020B0502020202020204" pitchFamily="34" charset="0"/>
                </a:rPr>
                <a:t>1</a:t>
              </a:r>
            </a:p>
          </p:txBody>
        </p:sp>
      </p:grpSp>
      <p:grpSp>
        <p:nvGrpSpPr>
          <p:cNvPr id="7" name="Group 6">
            <a:extLst>
              <a:ext uri="{FF2B5EF4-FFF2-40B4-BE49-F238E27FC236}">
                <a16:creationId xmlns:a16="http://schemas.microsoft.com/office/drawing/2014/main" id="{2A5CE667-1259-7582-7EA8-B264EB794E04}"/>
              </a:ext>
            </a:extLst>
          </p:cNvPr>
          <p:cNvGrpSpPr/>
          <p:nvPr/>
        </p:nvGrpSpPr>
        <p:grpSpPr>
          <a:xfrm>
            <a:off x="4158219" y="1853967"/>
            <a:ext cx="1473994" cy="372579"/>
            <a:chOff x="998012" y="2514127"/>
            <a:chExt cx="1399599" cy="372579"/>
          </a:xfrm>
        </p:grpSpPr>
        <p:sp>
          <p:nvSpPr>
            <p:cNvPr id="74" name="Rectangle: Rounded Corners 73">
              <a:extLst>
                <a:ext uri="{FF2B5EF4-FFF2-40B4-BE49-F238E27FC236}">
                  <a16:creationId xmlns:a16="http://schemas.microsoft.com/office/drawing/2014/main" id="{B102258A-5FB2-82F0-2919-E4E2D830026C}"/>
                </a:ext>
              </a:extLst>
            </p:cNvPr>
            <p:cNvSpPr/>
            <p:nvPr/>
          </p:nvSpPr>
          <p:spPr>
            <a:xfrm>
              <a:off x="998012" y="2514127"/>
              <a:ext cx="1399599" cy="372579"/>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_______</a:t>
              </a:r>
            </a:p>
          </p:txBody>
        </p:sp>
        <p:sp>
          <p:nvSpPr>
            <p:cNvPr id="75" name="Oval 74">
              <a:extLst>
                <a:ext uri="{FF2B5EF4-FFF2-40B4-BE49-F238E27FC236}">
                  <a16:creationId xmlns:a16="http://schemas.microsoft.com/office/drawing/2014/main" id="{D4D5EA57-592D-0AE4-AD6C-C1A405A79AB2}"/>
                </a:ext>
              </a:extLst>
            </p:cNvPr>
            <p:cNvSpPr/>
            <p:nvPr/>
          </p:nvSpPr>
          <p:spPr>
            <a:xfrm>
              <a:off x="1557088" y="2535059"/>
              <a:ext cx="281446" cy="30561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4A8522"/>
                  </a:solidFill>
                  <a:latin typeface="Century Gothic" panose="020B0502020202020204" pitchFamily="34" charset="0"/>
                </a:rPr>
                <a:t>2</a:t>
              </a:r>
            </a:p>
          </p:txBody>
        </p:sp>
      </p:grpSp>
      <p:grpSp>
        <p:nvGrpSpPr>
          <p:cNvPr id="8" name="Group 7">
            <a:extLst>
              <a:ext uri="{FF2B5EF4-FFF2-40B4-BE49-F238E27FC236}">
                <a16:creationId xmlns:a16="http://schemas.microsoft.com/office/drawing/2014/main" id="{539269D8-CC31-229A-E591-C1A5BF4CEC8A}"/>
              </a:ext>
            </a:extLst>
          </p:cNvPr>
          <p:cNvGrpSpPr/>
          <p:nvPr/>
        </p:nvGrpSpPr>
        <p:grpSpPr>
          <a:xfrm>
            <a:off x="5427228" y="2755338"/>
            <a:ext cx="1399598" cy="346588"/>
            <a:chOff x="2141020" y="2970977"/>
            <a:chExt cx="1399598" cy="346588"/>
          </a:xfrm>
        </p:grpSpPr>
        <p:sp>
          <p:nvSpPr>
            <p:cNvPr id="76" name="Rectangle: Rounded Corners 75">
              <a:extLst>
                <a:ext uri="{FF2B5EF4-FFF2-40B4-BE49-F238E27FC236}">
                  <a16:creationId xmlns:a16="http://schemas.microsoft.com/office/drawing/2014/main" id="{70850A8C-545E-3FE4-B6F5-824F8B76B95F}"/>
                </a:ext>
              </a:extLst>
            </p:cNvPr>
            <p:cNvSpPr/>
            <p:nvPr/>
          </p:nvSpPr>
          <p:spPr>
            <a:xfrm>
              <a:off x="2141020" y="2970977"/>
              <a:ext cx="1399598" cy="346588"/>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_______</a:t>
              </a:r>
            </a:p>
          </p:txBody>
        </p:sp>
        <p:sp>
          <p:nvSpPr>
            <p:cNvPr id="78" name="Oval 77">
              <a:extLst>
                <a:ext uri="{FF2B5EF4-FFF2-40B4-BE49-F238E27FC236}">
                  <a16:creationId xmlns:a16="http://schemas.microsoft.com/office/drawing/2014/main" id="{30ABF717-14B9-4F6E-64CA-9290BE597619}"/>
                </a:ext>
              </a:extLst>
            </p:cNvPr>
            <p:cNvSpPr/>
            <p:nvPr/>
          </p:nvSpPr>
          <p:spPr>
            <a:xfrm>
              <a:off x="2648827" y="2972453"/>
              <a:ext cx="344188" cy="33174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4A8522"/>
                  </a:solidFill>
                  <a:latin typeface="Century Gothic" panose="020B0502020202020204" pitchFamily="34" charset="0"/>
                </a:rPr>
                <a:t>3</a:t>
              </a:r>
            </a:p>
          </p:txBody>
        </p:sp>
      </p:grpSp>
      <p:grpSp>
        <p:nvGrpSpPr>
          <p:cNvPr id="9" name="Group 8">
            <a:extLst>
              <a:ext uri="{FF2B5EF4-FFF2-40B4-BE49-F238E27FC236}">
                <a16:creationId xmlns:a16="http://schemas.microsoft.com/office/drawing/2014/main" id="{93814B56-C4C7-3CE2-DB9B-3F501D8201C6}"/>
              </a:ext>
            </a:extLst>
          </p:cNvPr>
          <p:cNvGrpSpPr/>
          <p:nvPr/>
        </p:nvGrpSpPr>
        <p:grpSpPr>
          <a:xfrm>
            <a:off x="218780" y="3632607"/>
            <a:ext cx="1372972" cy="370803"/>
            <a:chOff x="184116" y="3809641"/>
            <a:chExt cx="1372972" cy="370803"/>
          </a:xfrm>
        </p:grpSpPr>
        <p:sp>
          <p:nvSpPr>
            <p:cNvPr id="80" name="Rectangle: Rounded Corners 79">
              <a:extLst>
                <a:ext uri="{FF2B5EF4-FFF2-40B4-BE49-F238E27FC236}">
                  <a16:creationId xmlns:a16="http://schemas.microsoft.com/office/drawing/2014/main" id="{816A5899-CF9D-CC1C-3714-736CC62AA50E}"/>
                </a:ext>
              </a:extLst>
            </p:cNvPr>
            <p:cNvSpPr/>
            <p:nvPr/>
          </p:nvSpPr>
          <p:spPr>
            <a:xfrm>
              <a:off x="184116" y="3809641"/>
              <a:ext cx="1372972" cy="37080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_______</a:t>
              </a:r>
            </a:p>
          </p:txBody>
        </p:sp>
        <p:sp>
          <p:nvSpPr>
            <p:cNvPr id="81" name="Oval 80">
              <a:extLst>
                <a:ext uri="{FF2B5EF4-FFF2-40B4-BE49-F238E27FC236}">
                  <a16:creationId xmlns:a16="http://schemas.microsoft.com/office/drawing/2014/main" id="{ED8A187B-088A-1469-F7D2-2E9221384B11}"/>
                </a:ext>
              </a:extLst>
            </p:cNvPr>
            <p:cNvSpPr/>
            <p:nvPr/>
          </p:nvSpPr>
          <p:spPr>
            <a:xfrm>
              <a:off x="719663" y="3845696"/>
              <a:ext cx="291895" cy="27800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4A8522"/>
                  </a:solidFill>
                  <a:latin typeface="Century Gothic" panose="020B0502020202020204" pitchFamily="34" charset="0"/>
                </a:rPr>
                <a:t>4</a:t>
              </a:r>
            </a:p>
          </p:txBody>
        </p:sp>
      </p:grpSp>
      <p:sp>
        <p:nvSpPr>
          <p:cNvPr id="82" name="Rectangle: Rounded Corners 81">
            <a:extLst>
              <a:ext uri="{FF2B5EF4-FFF2-40B4-BE49-F238E27FC236}">
                <a16:creationId xmlns:a16="http://schemas.microsoft.com/office/drawing/2014/main" id="{774E1140-F70D-6212-7C9B-97AB93EBFBC2}"/>
              </a:ext>
            </a:extLst>
          </p:cNvPr>
          <p:cNvSpPr/>
          <p:nvPr/>
        </p:nvSpPr>
        <p:spPr>
          <a:xfrm>
            <a:off x="226411" y="5743552"/>
            <a:ext cx="1998914" cy="428669"/>
          </a:xfrm>
          <a:prstGeom prst="roundRect">
            <a:avLst/>
          </a:prstGeom>
          <a:solidFill>
            <a:srgbClr val="FFB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err="1">
                <a:solidFill>
                  <a:srgbClr val="002060"/>
                </a:solidFill>
                <a:latin typeface="Century Gothic" panose="020B0502020202020204" pitchFamily="34" charset="0"/>
              </a:rPr>
              <a:t>muchas</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3" name="Rectangle: Rounded Corners 82">
            <a:extLst>
              <a:ext uri="{FF2B5EF4-FFF2-40B4-BE49-F238E27FC236}">
                <a16:creationId xmlns:a16="http://schemas.microsoft.com/office/drawing/2014/main" id="{7CEA8D89-5183-4B88-7DF0-324559A67C6A}"/>
              </a:ext>
            </a:extLst>
          </p:cNvPr>
          <p:cNvSpPr/>
          <p:nvPr/>
        </p:nvSpPr>
        <p:spPr>
          <a:xfrm>
            <a:off x="226410" y="6292600"/>
            <a:ext cx="1998915" cy="428669"/>
          </a:xfrm>
          <a:prstGeom prst="roundRect">
            <a:avLst/>
          </a:prstGeom>
          <a:solidFill>
            <a:srgbClr val="FFB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002060"/>
                </a:solidFill>
                <a:latin typeface="Century Gothic" panose="020B0502020202020204" pitchFamily="34" charset="0"/>
              </a:rPr>
              <a:t>muchos</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4" name="Rectangle: Rounded Corners 83">
            <a:extLst>
              <a:ext uri="{FF2B5EF4-FFF2-40B4-BE49-F238E27FC236}">
                <a16:creationId xmlns:a16="http://schemas.microsoft.com/office/drawing/2014/main" id="{17E0C2C9-5789-F2BB-E022-02DB57407DAE}"/>
              </a:ext>
            </a:extLst>
          </p:cNvPr>
          <p:cNvSpPr/>
          <p:nvPr/>
        </p:nvSpPr>
        <p:spPr>
          <a:xfrm>
            <a:off x="2323587" y="5737926"/>
            <a:ext cx="1998914" cy="428669"/>
          </a:xfrm>
          <a:prstGeom prst="roundRect">
            <a:avLst/>
          </a:prstGeom>
          <a:solidFill>
            <a:srgbClr val="FFB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solidFill>
                  <a:srgbClr val="002060"/>
                </a:solidFill>
                <a:latin typeface="Century Gothic" panose="020B0502020202020204" pitchFamily="34" charset="0"/>
              </a:rPr>
              <a:t>playas</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5" name="Rectangle: Rounded Corners 84">
            <a:extLst>
              <a:ext uri="{FF2B5EF4-FFF2-40B4-BE49-F238E27FC236}">
                <a16:creationId xmlns:a16="http://schemas.microsoft.com/office/drawing/2014/main" id="{20E0C94C-A3B8-6849-C58F-570474F80E50}"/>
              </a:ext>
            </a:extLst>
          </p:cNvPr>
          <p:cNvSpPr/>
          <p:nvPr/>
        </p:nvSpPr>
        <p:spPr>
          <a:xfrm>
            <a:off x="2323586" y="6286974"/>
            <a:ext cx="1998915" cy="428669"/>
          </a:xfrm>
          <a:prstGeom prst="roundRect">
            <a:avLst/>
          </a:prstGeom>
          <a:solidFill>
            <a:srgbClr val="FFB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grande</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6" name="Rectangle: Rounded Corners 85">
            <a:extLst>
              <a:ext uri="{FF2B5EF4-FFF2-40B4-BE49-F238E27FC236}">
                <a16:creationId xmlns:a16="http://schemas.microsoft.com/office/drawing/2014/main" id="{4FC404FC-FF68-4616-958F-A6F30DD66C9C}"/>
              </a:ext>
            </a:extLst>
          </p:cNvPr>
          <p:cNvSpPr/>
          <p:nvPr/>
        </p:nvSpPr>
        <p:spPr>
          <a:xfrm>
            <a:off x="4413694" y="5737926"/>
            <a:ext cx="1998914" cy="428669"/>
          </a:xfrm>
          <a:prstGeom prst="roundRect">
            <a:avLst/>
          </a:prstGeom>
          <a:solidFill>
            <a:srgbClr val="FFB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err="1">
                <a:solidFill>
                  <a:srgbClr val="002060"/>
                </a:solidFill>
                <a:latin typeface="Century Gothic" panose="020B0502020202020204" pitchFamily="34" charset="0"/>
              </a:rPr>
              <a:t>mucha</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7" name="Rectangle: Rounded Corners 86">
            <a:extLst>
              <a:ext uri="{FF2B5EF4-FFF2-40B4-BE49-F238E27FC236}">
                <a16:creationId xmlns:a16="http://schemas.microsoft.com/office/drawing/2014/main" id="{F5D9CD42-6E7C-FB16-30B8-45EA912D7026}"/>
              </a:ext>
            </a:extLst>
          </p:cNvPr>
          <p:cNvSpPr/>
          <p:nvPr/>
        </p:nvSpPr>
        <p:spPr>
          <a:xfrm>
            <a:off x="4413693" y="6286974"/>
            <a:ext cx="1998915" cy="428669"/>
          </a:xfrm>
          <a:prstGeom prst="roundRect">
            <a:avLst/>
          </a:prstGeom>
          <a:solidFill>
            <a:srgbClr val="FFB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país</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8" name="Rectangle: Rounded Corners 87">
            <a:extLst>
              <a:ext uri="{FF2B5EF4-FFF2-40B4-BE49-F238E27FC236}">
                <a16:creationId xmlns:a16="http://schemas.microsoft.com/office/drawing/2014/main" id="{83AA31B0-328D-A6BA-EC90-A157C935A56E}"/>
              </a:ext>
            </a:extLst>
          </p:cNvPr>
          <p:cNvSpPr/>
          <p:nvPr/>
        </p:nvSpPr>
        <p:spPr>
          <a:xfrm>
            <a:off x="6503800" y="5737614"/>
            <a:ext cx="1998914" cy="428669"/>
          </a:xfrm>
          <a:prstGeom prst="roundRect">
            <a:avLst/>
          </a:prstGeom>
          <a:solidFill>
            <a:srgbClr val="FFB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gente</a:t>
            </a:r>
          </a:p>
        </p:txBody>
      </p:sp>
      <p:sp>
        <p:nvSpPr>
          <p:cNvPr id="89" name="Rectangle: Rounded Corners 88">
            <a:extLst>
              <a:ext uri="{FF2B5EF4-FFF2-40B4-BE49-F238E27FC236}">
                <a16:creationId xmlns:a16="http://schemas.microsoft.com/office/drawing/2014/main" id="{2AB84D9B-A871-C73E-9F89-F401B69A3BF6}"/>
              </a:ext>
            </a:extLst>
          </p:cNvPr>
          <p:cNvSpPr/>
          <p:nvPr/>
        </p:nvSpPr>
        <p:spPr>
          <a:xfrm>
            <a:off x="6503799" y="6286662"/>
            <a:ext cx="1998915" cy="428669"/>
          </a:xfrm>
          <a:prstGeom prst="roundRect">
            <a:avLst/>
          </a:prstGeom>
          <a:solidFill>
            <a:srgbClr val="FFB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hablan</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1" name="Speech Bubble: Rectangle with Corners Rounded 90">
            <a:hlinkClick r:id="" action="ppaction://noaction">
              <a:snd r:embed="rId3" name="T3_W6F_3.1.wav"/>
            </a:hlinkClick>
            <a:extLst>
              <a:ext uri="{FF2B5EF4-FFF2-40B4-BE49-F238E27FC236}">
                <a16:creationId xmlns:a16="http://schemas.microsoft.com/office/drawing/2014/main" id="{EE7C3119-8C71-BC7C-82BD-171BCA7E3663}"/>
              </a:ext>
            </a:extLst>
          </p:cNvPr>
          <p:cNvSpPr/>
          <p:nvPr/>
        </p:nvSpPr>
        <p:spPr>
          <a:xfrm>
            <a:off x="982079" y="660332"/>
            <a:ext cx="7405474" cy="521212"/>
          </a:xfrm>
          <a:prstGeom prst="wedgeRoundRectCallout">
            <a:avLst>
              <a:gd name="adj1" fmla="val -53313"/>
              <a:gd name="adj2" fmla="val 4953"/>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400" b="1" dirty="0">
                <a:solidFill>
                  <a:schemeClr val="bg1"/>
                </a:solidFill>
                <a:latin typeface="Century Gothic" panose="020B0502020202020204" pitchFamily="34" charset="0"/>
              </a:rPr>
              <a:t>Lee </a:t>
            </a:r>
            <a:r>
              <a:rPr lang="en-GB" sz="2400" b="1" dirty="0" err="1">
                <a:solidFill>
                  <a:schemeClr val="bg1"/>
                </a:solidFill>
                <a:latin typeface="Century Gothic" panose="020B0502020202020204" pitchFamily="34" charset="0"/>
              </a:rPr>
              <a:t>el</a:t>
            </a:r>
            <a:r>
              <a:rPr lang="en-GB" sz="2400" b="1" dirty="0">
                <a:solidFill>
                  <a:schemeClr val="bg1"/>
                </a:solidFill>
                <a:latin typeface="Century Gothic" panose="020B0502020202020204" pitchFamily="34" charset="0"/>
              </a:rPr>
              <a:t> texto. Completa con la palabra correcta.</a:t>
            </a:r>
          </a:p>
        </p:txBody>
      </p:sp>
      <p:pic>
        <p:nvPicPr>
          <p:cNvPr id="93" name="Graphic 92" descr="Teacher">
            <a:extLst>
              <a:ext uri="{FF2B5EF4-FFF2-40B4-BE49-F238E27FC236}">
                <a16:creationId xmlns:a16="http://schemas.microsoft.com/office/drawing/2014/main" id="{CAB0ECE2-00B8-1870-0568-EDEED77BA71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066" y="433882"/>
            <a:ext cx="914400" cy="914400"/>
          </a:xfrm>
          <a:prstGeom prst="rect">
            <a:avLst/>
          </a:prstGeom>
        </p:spPr>
      </p:pic>
      <p:sp>
        <p:nvSpPr>
          <p:cNvPr id="94" name="TextBox 93">
            <a:extLst>
              <a:ext uri="{FF2B5EF4-FFF2-40B4-BE49-F238E27FC236}">
                <a16:creationId xmlns:a16="http://schemas.microsoft.com/office/drawing/2014/main" id="{35065661-C838-64A2-3ED5-97F8E6E03074}"/>
              </a:ext>
            </a:extLst>
          </p:cNvPr>
          <p:cNvSpPr txBox="1"/>
          <p:nvPr/>
        </p:nvSpPr>
        <p:spPr>
          <a:xfrm>
            <a:off x="8845125" y="5657671"/>
            <a:ext cx="3346569" cy="1200329"/>
          </a:xfrm>
          <a:prstGeom prst="rect">
            <a:avLst/>
          </a:prstGeom>
          <a:solidFill>
            <a:srgbClr val="C2E49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002060"/>
                </a:solidFill>
                <a:latin typeface="Century Gothic" panose="020B0502020202020204" pitchFamily="34" charset="0"/>
              </a:rPr>
              <a:t>la </a:t>
            </a:r>
            <a:r>
              <a:rPr lang="en-GB" b="1" dirty="0" err="1">
                <a:solidFill>
                  <a:srgbClr val="002060"/>
                </a:solidFill>
                <a:latin typeface="Century Gothic" panose="020B0502020202020204" pitchFamily="34" charset="0"/>
              </a:rPr>
              <a:t>lengua</a:t>
            </a:r>
            <a:r>
              <a:rPr lang="en-GB" b="1" dirty="0">
                <a:solidFill>
                  <a:srgbClr val="002060"/>
                </a:solidFill>
                <a:latin typeface="Century Gothic" panose="020B0502020202020204" pitchFamily="34" charset="0"/>
              </a:rPr>
              <a:t> </a:t>
            </a:r>
            <a:r>
              <a:rPr lang="en-GB" dirty="0">
                <a:solidFill>
                  <a:srgbClr val="002060"/>
                </a:solidFill>
                <a:latin typeface="Century Gothic" panose="020B0502020202020204" pitchFamily="34" charset="0"/>
              </a:rPr>
              <a:t>-</a:t>
            </a:r>
            <a:r>
              <a:rPr lang="en-GB" b="1" dirty="0">
                <a:solidFill>
                  <a:srgbClr val="002060"/>
                </a:solidFill>
                <a:latin typeface="Century Gothic" panose="020B0502020202020204" pitchFamily="34" charset="0"/>
              </a:rPr>
              <a:t> </a:t>
            </a:r>
            <a:r>
              <a:rPr lang="en-GB" dirty="0">
                <a:solidFill>
                  <a:srgbClr val="002060"/>
                </a:solidFill>
                <a:latin typeface="Century Gothic" panose="020B0502020202020204" pitchFamily="34" charset="0"/>
              </a:rPr>
              <a:t>language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err="1">
                <a:ln>
                  <a:noFill/>
                </a:ln>
                <a:solidFill>
                  <a:srgbClr val="002060"/>
                </a:solidFill>
                <a:effectLst/>
                <a:uLnTx/>
                <a:uFillTx/>
                <a:latin typeface="Century Gothic" panose="020B0502020202020204" pitchFamily="34" charset="0"/>
              </a:rPr>
              <a:t>casi</a:t>
            </a:r>
            <a:r>
              <a:rPr kumimoji="0" lang="en-GB"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i="0" u="none" strike="noStrike" kern="1200" cap="none" spc="0" normalizeH="0" baseline="0" noProof="0" dirty="0">
                <a:ln>
                  <a:noFill/>
                </a:ln>
                <a:solidFill>
                  <a:srgbClr val="002060"/>
                </a:solidFill>
                <a:effectLst/>
                <a:uLnTx/>
                <a:uFillTx/>
                <a:latin typeface="Century Gothic" panose="020B0502020202020204" pitchFamily="34" charset="0"/>
              </a:rPr>
              <a:t> - almost</a:t>
            </a:r>
            <a:br>
              <a:rPr kumimoji="0" lang="en-GB"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b="1" i="0" u="none" strike="noStrike" kern="1200" cap="none" spc="0" normalizeH="0" baseline="0" noProof="0" dirty="0" err="1">
                <a:ln>
                  <a:noFill/>
                </a:ln>
                <a:solidFill>
                  <a:srgbClr val="002060"/>
                </a:solidFill>
                <a:effectLst/>
                <a:uLnTx/>
                <a:uFillTx/>
                <a:latin typeface="Century Gothic" panose="020B0502020202020204" pitchFamily="34" charset="0"/>
              </a:rPr>
              <a:t>el</a:t>
            </a:r>
            <a:r>
              <a:rPr kumimoji="0" lang="en-GB" b="1" i="0" u="none" strike="noStrike" kern="1200" cap="none" spc="0" normalizeH="0" baseline="0" noProof="0" dirty="0">
                <a:ln>
                  <a:noFill/>
                </a:ln>
                <a:solidFill>
                  <a:srgbClr val="002060"/>
                </a:solidFill>
                <a:effectLst/>
                <a:uLnTx/>
                <a:uFillTx/>
                <a:latin typeface="Century Gothic" panose="020B0502020202020204" pitchFamily="34" charset="0"/>
              </a:rPr>
              <a:t>/la </a:t>
            </a:r>
            <a:r>
              <a:rPr kumimoji="0" lang="en-GB" b="1" i="0" u="none" strike="noStrike" kern="1200" cap="none" spc="0" normalizeH="0" baseline="0" noProof="0" dirty="0" err="1">
                <a:ln>
                  <a:noFill/>
                </a:ln>
                <a:solidFill>
                  <a:srgbClr val="002060"/>
                </a:solidFill>
                <a:effectLst/>
                <a:uLnTx/>
                <a:uFillTx/>
                <a:latin typeface="Century Gothic" panose="020B0502020202020204" pitchFamily="34" charset="0"/>
              </a:rPr>
              <a:t>habitante</a:t>
            </a:r>
            <a:r>
              <a:rPr kumimoji="0" lang="en-GB" b="0" i="0" u="none" strike="noStrike" kern="1200" cap="none" spc="0" normalizeH="0" baseline="0" noProof="0" dirty="0">
                <a:ln>
                  <a:noFill/>
                </a:ln>
                <a:solidFill>
                  <a:srgbClr val="002060"/>
                </a:solidFill>
                <a:effectLst/>
                <a:uLnTx/>
                <a:uFillTx/>
                <a:latin typeface="Century Gothic" panose="020B0502020202020204" pitchFamily="34" charset="0"/>
              </a:rPr>
              <a:t> – inhabitant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solidFill>
                  <a:srgbClr val="002060"/>
                </a:solidFill>
                <a:latin typeface="Century Gothic" panose="020B0502020202020204" pitchFamily="34" charset="0"/>
              </a:rPr>
              <a:t>menos</a:t>
            </a:r>
            <a:r>
              <a:rPr lang="en-GB" dirty="0">
                <a:solidFill>
                  <a:srgbClr val="002060"/>
                </a:solidFill>
                <a:latin typeface="Century Gothic" panose="020B0502020202020204" pitchFamily="34" charset="0"/>
              </a:rPr>
              <a:t> – less, fewer</a:t>
            </a:r>
            <a:endParaRPr kumimoji="0" lang="en-GB"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98" name="Google Shape;282;p13" descr="Reading, Book, Symbol, Icon, Reader, Man">
            <a:extLst>
              <a:ext uri="{FF2B5EF4-FFF2-40B4-BE49-F238E27FC236}">
                <a16:creationId xmlns:a16="http://schemas.microsoft.com/office/drawing/2014/main" id="{39D0026E-DE73-60B6-5958-8F36F6ABCEAD}"/>
              </a:ext>
            </a:extLst>
          </p:cNvPr>
          <p:cNvPicPr preferRelativeResize="0"/>
          <p:nvPr/>
        </p:nvPicPr>
        <p:blipFill rotWithShape="1">
          <a:blip r:embed="rId6">
            <a:alphaModFix/>
            <a:duotone>
              <a:schemeClr val="accent6">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99" name="Title 1">
            <a:extLst>
              <a:ext uri="{FF2B5EF4-FFF2-40B4-BE49-F238E27FC236}">
                <a16:creationId xmlns:a16="http://schemas.microsoft.com/office/drawing/2014/main" id="{646C9FDA-A1DD-7DC8-23F3-1FE192A1F1A1}"/>
              </a:ext>
            </a:extLst>
          </p:cNvPr>
          <p:cNvSpPr txBox="1">
            <a:spLocks/>
          </p:cNvSpPr>
          <p:nvPr/>
        </p:nvSpPr>
        <p:spPr>
          <a:xfrm>
            <a:off x="11300458" y="96642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sp>
        <p:nvSpPr>
          <p:cNvPr id="100" name="Action Button: Sound 99">
            <a:hlinkClick r:id="" action="ppaction://noaction" highlightClick="1">
              <a:snd r:embed="rId8" name="3 (online-audio-converter.com).wav"/>
            </a:hlinkClick>
            <a:extLst>
              <a:ext uri="{FF2B5EF4-FFF2-40B4-BE49-F238E27FC236}">
                <a16:creationId xmlns:a16="http://schemas.microsoft.com/office/drawing/2014/main" id="{E6BBCADC-1510-C9D1-185F-2725D2D142B1}"/>
              </a:ext>
            </a:extLst>
          </p:cNvPr>
          <p:cNvSpPr/>
          <p:nvPr/>
        </p:nvSpPr>
        <p:spPr>
          <a:xfrm>
            <a:off x="8833454" y="710424"/>
            <a:ext cx="592617" cy="567377"/>
          </a:xfrm>
          <a:prstGeom prst="actionButtonSound">
            <a:avLst/>
          </a:prstGeom>
          <a:solidFill>
            <a:srgbClr val="86CFE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Google Shape;167;p2">
            <a:extLst>
              <a:ext uri="{FF2B5EF4-FFF2-40B4-BE49-F238E27FC236}">
                <a16:creationId xmlns:a16="http://schemas.microsoft.com/office/drawing/2014/main" id="{22743665-3F94-57E5-A9E5-DB9A3BB5064E}"/>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026" name="Picture 2" descr="Free Pyramid Kukulkan photo and picture">
            <a:extLst>
              <a:ext uri="{FF2B5EF4-FFF2-40B4-BE49-F238E27FC236}">
                <a16:creationId xmlns:a16="http://schemas.microsoft.com/office/drawing/2014/main" id="{545AA9AE-E380-9999-CDFA-3AD483A2EBD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50476" y="2238847"/>
            <a:ext cx="3141523" cy="220594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073EFD4-AFEC-9389-0EBB-7B9A8F0C7BED}"/>
              </a:ext>
            </a:extLst>
          </p:cNvPr>
          <p:cNvSpPr txBox="1"/>
          <p:nvPr/>
        </p:nvSpPr>
        <p:spPr>
          <a:xfrm>
            <a:off x="9050476" y="4444791"/>
            <a:ext cx="3170080" cy="1200329"/>
          </a:xfrm>
          <a:prstGeom prst="rect">
            <a:avLst/>
          </a:prstGeom>
          <a:solidFill>
            <a:schemeClr val="accent4">
              <a:lumMod val="20000"/>
              <a:lumOff val="80000"/>
            </a:schemeClr>
          </a:solidFill>
        </p:spPr>
        <p:txBody>
          <a:bodyPr wrap="square" rtlCol="0">
            <a:spAutoFit/>
          </a:bodyPr>
          <a:lstStyle/>
          <a:p>
            <a:r>
              <a:rPr lang="en-GB" dirty="0">
                <a:solidFill>
                  <a:srgbClr val="002060"/>
                </a:solidFill>
                <a:latin typeface="Century Gothic" panose="020B0502020202020204" pitchFamily="34" charset="0"/>
              </a:rPr>
              <a:t>The word chocolate 🍫  originates from </a:t>
            </a:r>
            <a:r>
              <a:rPr lang="en-GB" b="1" dirty="0" err="1">
                <a:solidFill>
                  <a:srgbClr val="002060"/>
                </a:solidFill>
                <a:latin typeface="Century Gothic" panose="020B0502020202020204" pitchFamily="34" charset="0"/>
              </a:rPr>
              <a:t>Náhuatl</a:t>
            </a:r>
            <a:r>
              <a:rPr lang="en-GB" dirty="0">
                <a:solidFill>
                  <a:srgbClr val="002060"/>
                </a:solidFill>
                <a:latin typeface="Century Gothic" panose="020B0502020202020204" pitchFamily="34" charset="0"/>
              </a:rPr>
              <a:t> (</a:t>
            </a:r>
            <a:r>
              <a:rPr lang="en-GB" b="1" i="0" dirty="0">
                <a:solidFill>
                  <a:srgbClr val="002060"/>
                </a:solidFill>
                <a:effectLst/>
                <a:latin typeface="Century Gothic" panose="020B0502020202020204" pitchFamily="34" charset="0"/>
              </a:rPr>
              <a:t>xocoatl</a:t>
            </a:r>
            <a:r>
              <a:rPr lang="en-GB" b="0" i="0" dirty="0">
                <a:solidFill>
                  <a:srgbClr val="002060"/>
                </a:solidFill>
                <a:effectLst/>
                <a:latin typeface="Century Gothic" panose="020B0502020202020204" pitchFamily="34" charset="0"/>
              </a:rPr>
              <a:t>).</a:t>
            </a:r>
            <a:r>
              <a:rPr lang="en-GB" dirty="0">
                <a:solidFill>
                  <a:srgbClr val="002060"/>
                </a:solidFill>
                <a:latin typeface="Century Gothic" panose="020B0502020202020204" pitchFamily="34" charset="0"/>
              </a:rPr>
              <a:t> It means ‘food made from cacao seeds’. </a:t>
            </a:r>
          </a:p>
        </p:txBody>
      </p:sp>
      <p:sp>
        <p:nvSpPr>
          <p:cNvPr id="11" name="TextBox 10">
            <a:hlinkClick r:id="" action="ppaction://noaction">
              <a:snd r:embed="rId10" name="T3_W6F_3.4.wav"/>
            </a:hlinkClick>
            <a:extLst>
              <a:ext uri="{FF2B5EF4-FFF2-40B4-BE49-F238E27FC236}">
                <a16:creationId xmlns:a16="http://schemas.microsoft.com/office/drawing/2014/main" id="{4CC9CE3C-FA64-AFEB-6381-E2C6D4EC45BB}"/>
              </a:ext>
            </a:extLst>
          </p:cNvPr>
          <p:cNvSpPr txBox="1"/>
          <p:nvPr/>
        </p:nvSpPr>
        <p:spPr>
          <a:xfrm>
            <a:off x="9021920" y="1755552"/>
            <a:ext cx="3170080" cy="646331"/>
          </a:xfrm>
          <a:prstGeom prst="rect">
            <a:avLst/>
          </a:prstGeom>
          <a:solidFill>
            <a:schemeClr val="accent4">
              <a:lumMod val="20000"/>
              <a:lumOff val="80000"/>
            </a:schemeClr>
          </a:solidFill>
        </p:spPr>
        <p:txBody>
          <a:bodyPr wrap="square" rtlCol="0">
            <a:spAutoFit/>
          </a:bodyPr>
          <a:lstStyle/>
          <a:p>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Templo</a:t>
            </a:r>
            <a:r>
              <a:rPr lang="en-GB" dirty="0">
                <a:solidFill>
                  <a:srgbClr val="002060"/>
                </a:solidFill>
                <a:latin typeface="Century Gothic" panose="020B0502020202020204" pitchFamily="34" charset="0"/>
              </a:rPr>
              <a:t> </a:t>
            </a:r>
            <a:r>
              <a:rPr lang="en-GB" b="1" dirty="0" err="1">
                <a:solidFill>
                  <a:srgbClr val="002060"/>
                </a:solidFill>
                <a:latin typeface="Century Gothic" panose="020B0502020202020204" pitchFamily="34" charset="0"/>
              </a:rPr>
              <a:t>Chichén</a:t>
            </a:r>
            <a:r>
              <a:rPr lang="en-GB" b="1" dirty="0">
                <a:solidFill>
                  <a:srgbClr val="002060"/>
                </a:solidFill>
                <a:latin typeface="Century Gothic" panose="020B0502020202020204" pitchFamily="34" charset="0"/>
              </a:rPr>
              <a:t> </a:t>
            </a:r>
            <a:r>
              <a:rPr lang="en-GB" b="1" dirty="0" err="1">
                <a:solidFill>
                  <a:srgbClr val="002060"/>
                </a:solidFill>
                <a:latin typeface="Century Gothic" panose="020B0502020202020204" pitchFamily="34" charset="0"/>
              </a:rPr>
              <a:t>Itzá</a:t>
            </a:r>
            <a:r>
              <a:rPr lang="en-GB" b="1" dirty="0">
                <a:solidFill>
                  <a:srgbClr val="002060"/>
                </a:solidFill>
                <a:latin typeface="Century Gothic" panose="020B0502020202020204" pitchFamily="34" charset="0"/>
              </a:rPr>
              <a:t>, en Yucatán, México.</a:t>
            </a:r>
          </a:p>
        </p:txBody>
      </p:sp>
      <p:grpSp>
        <p:nvGrpSpPr>
          <p:cNvPr id="12" name="Group 11">
            <a:extLst>
              <a:ext uri="{FF2B5EF4-FFF2-40B4-BE49-F238E27FC236}">
                <a16:creationId xmlns:a16="http://schemas.microsoft.com/office/drawing/2014/main" id="{2F0CB91C-1C20-35BB-FE54-0A16F8C6A272}"/>
              </a:ext>
            </a:extLst>
          </p:cNvPr>
          <p:cNvGrpSpPr/>
          <p:nvPr/>
        </p:nvGrpSpPr>
        <p:grpSpPr>
          <a:xfrm>
            <a:off x="8953586" y="1357546"/>
            <a:ext cx="657959" cy="673259"/>
            <a:chOff x="6210543" y="3764108"/>
            <a:chExt cx="801046" cy="775262"/>
          </a:xfrm>
        </p:grpSpPr>
        <p:sp>
          <p:nvSpPr>
            <p:cNvPr id="13" name="Oval 12">
              <a:extLst>
                <a:ext uri="{FF2B5EF4-FFF2-40B4-BE49-F238E27FC236}">
                  <a16:creationId xmlns:a16="http://schemas.microsoft.com/office/drawing/2014/main" id="{A1958F67-D293-EC14-1A03-1F4527902124}"/>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E7B11A89-6F25-2465-B9B7-773FABD41112}"/>
                </a:ext>
              </a:extLst>
            </p:cNvPr>
            <p:cNvPicPr>
              <a:picLocks noChangeAspect="1"/>
            </p:cNvPicPr>
            <p:nvPr/>
          </p:nvPicPr>
          <p:blipFill rotWithShape="1">
            <a:blip r:embed="rId11">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15" name="Picture 14" descr="A picture containing text, tableware, cup, clipart&#10;&#10;Description automatically generated">
              <a:extLst>
                <a:ext uri="{FF2B5EF4-FFF2-40B4-BE49-F238E27FC236}">
                  <a16:creationId xmlns:a16="http://schemas.microsoft.com/office/drawing/2014/main" id="{0A827AC9-D732-E6E8-9D43-279CC7A1E1D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pic>
        <p:nvPicPr>
          <p:cNvPr id="16" name="Picture 15">
            <a:extLst>
              <a:ext uri="{FF2B5EF4-FFF2-40B4-BE49-F238E27FC236}">
                <a16:creationId xmlns:a16="http://schemas.microsoft.com/office/drawing/2014/main" id="{236256C8-08C5-8932-BECA-F7AD3D87173B}"/>
              </a:ext>
            </a:extLst>
          </p:cNvPr>
          <p:cNvPicPr>
            <a:picLocks noChangeAspect="1"/>
          </p:cNvPicPr>
          <p:nvPr/>
        </p:nvPicPr>
        <p:blipFill>
          <a:blip r:embed="rId13"/>
          <a:stretch>
            <a:fillRect/>
          </a:stretch>
        </p:blipFill>
        <p:spPr>
          <a:xfrm>
            <a:off x="9716750" y="1094185"/>
            <a:ext cx="919333" cy="612888"/>
          </a:xfrm>
          <a:prstGeom prst="roundRect">
            <a:avLst/>
          </a:prstGeom>
        </p:spPr>
      </p:pic>
    </p:spTree>
    <p:extLst>
      <p:ext uri="{BB962C8B-B14F-4D97-AF65-F5344CB8AC3E}">
        <p14:creationId xmlns:p14="http://schemas.microsoft.com/office/powerpoint/2010/main" val="3497460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88"/>
                                        </p:tgtEl>
                                      </p:cBhvr>
                                    </p:animEffect>
                                    <p:set>
                                      <p:cBhvr>
                                        <p:cTn id="10" dur="1" fill="hold">
                                          <p:stCondLst>
                                            <p:cond delay="499"/>
                                          </p:stCondLst>
                                        </p:cTn>
                                        <p:tgtEl>
                                          <p:spTgt spid="8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89"/>
                                        </p:tgtEl>
                                      </p:cBhvr>
                                    </p:animEffect>
                                    <p:set>
                                      <p:cBhvr>
                                        <p:cTn id="18" dur="1" fill="hold">
                                          <p:stCondLst>
                                            <p:cond delay="499"/>
                                          </p:stCondLst>
                                        </p:cTn>
                                        <p:tgtEl>
                                          <p:spTgt spid="8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500"/>
                                        <p:tgtEl>
                                          <p:spTgt spid="86"/>
                                        </p:tgtEl>
                                      </p:cBhvr>
                                    </p:animEffect>
                                    <p:set>
                                      <p:cBhvr>
                                        <p:cTn id="26" dur="1" fill="hold">
                                          <p:stCondLst>
                                            <p:cond delay="499"/>
                                          </p:stCondLst>
                                        </p:cTn>
                                        <p:tgtEl>
                                          <p:spTgt spid="8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85"/>
                                        </p:tgtEl>
                                      </p:cBhvr>
                                    </p:animEffect>
                                    <p:set>
                                      <p:cBhvr>
                                        <p:cTn id="34" dur="1" fill="hold">
                                          <p:stCondLst>
                                            <p:cond delay="499"/>
                                          </p:stCondLst>
                                        </p:cTn>
                                        <p:tgtEl>
                                          <p:spTgt spid="8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62"/>
                                        </p:tgtEl>
                                      </p:cBhvr>
                                    </p:animEffect>
                                    <p:set>
                                      <p:cBhvr>
                                        <p:cTn id="39" dur="1" fill="hold">
                                          <p:stCondLst>
                                            <p:cond delay="499"/>
                                          </p:stCondLst>
                                        </p:cTn>
                                        <p:tgtEl>
                                          <p:spTgt spid="62"/>
                                        </p:tgtEl>
                                        <p:attrNameLst>
                                          <p:attrName>style.visibility</p:attrName>
                                        </p:attrNameLst>
                                      </p:cBhvr>
                                      <p:to>
                                        <p:strVal val="hidden"/>
                                      </p:to>
                                    </p:set>
                                  </p:childTnLst>
                                </p:cTn>
                              </p:par>
                              <p:par>
                                <p:cTn id="40" presetID="10" presetClass="exit" presetSubtype="0" fill="hold" grpId="0" nodeType="withEffect">
                                  <p:stCondLst>
                                    <p:cond delay="0"/>
                                  </p:stCondLst>
                                  <p:childTnLst>
                                    <p:animEffect transition="out" filter="fade">
                                      <p:cBhvr>
                                        <p:cTn id="41" dur="500"/>
                                        <p:tgtEl>
                                          <p:spTgt spid="63"/>
                                        </p:tgtEl>
                                      </p:cBhvr>
                                    </p:animEffect>
                                    <p:set>
                                      <p:cBhvr>
                                        <p:cTn id="42" dur="1" fill="hold">
                                          <p:stCondLst>
                                            <p:cond delay="499"/>
                                          </p:stCondLst>
                                        </p:cTn>
                                        <p:tgtEl>
                                          <p:spTgt spid="63"/>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500"/>
                                        <p:tgtEl>
                                          <p:spTgt spid="83"/>
                                        </p:tgtEl>
                                      </p:cBhvr>
                                    </p:animEffect>
                                    <p:set>
                                      <p:cBhvr>
                                        <p:cTn id="45" dur="1" fill="hold">
                                          <p:stCondLst>
                                            <p:cond delay="499"/>
                                          </p:stCondLst>
                                        </p:cTn>
                                        <p:tgtEl>
                                          <p:spTgt spid="83"/>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64"/>
                                        </p:tgtEl>
                                      </p:cBhvr>
                                    </p:animEffect>
                                    <p:set>
                                      <p:cBhvr>
                                        <p:cTn id="50" dur="1" fill="hold">
                                          <p:stCondLst>
                                            <p:cond delay="499"/>
                                          </p:stCondLst>
                                        </p:cTn>
                                        <p:tgtEl>
                                          <p:spTgt spid="64"/>
                                        </p:tgtEl>
                                        <p:attrNameLst>
                                          <p:attrName>style.visibility</p:attrName>
                                        </p:attrNameLst>
                                      </p:cBhvr>
                                      <p:to>
                                        <p:strVal val="hidden"/>
                                      </p:to>
                                    </p:set>
                                  </p:childTnLst>
                                </p:cTn>
                              </p:par>
                              <p:par>
                                <p:cTn id="51" presetID="10" presetClass="exit" presetSubtype="0" fill="hold" grpId="0" nodeType="withEffect">
                                  <p:stCondLst>
                                    <p:cond delay="0"/>
                                  </p:stCondLst>
                                  <p:childTnLst>
                                    <p:animEffect transition="out" filter="fade">
                                      <p:cBhvr>
                                        <p:cTn id="52" dur="500"/>
                                        <p:tgtEl>
                                          <p:spTgt spid="82"/>
                                        </p:tgtEl>
                                      </p:cBhvr>
                                    </p:animEffect>
                                    <p:set>
                                      <p:cBhvr>
                                        <p:cTn id="53" dur="1" fill="hold">
                                          <p:stCondLst>
                                            <p:cond delay="499"/>
                                          </p:stCondLst>
                                        </p:cTn>
                                        <p:tgtEl>
                                          <p:spTgt spid="82"/>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67"/>
                                        </p:tgtEl>
                                      </p:cBhvr>
                                    </p:animEffect>
                                    <p:set>
                                      <p:cBhvr>
                                        <p:cTn id="58" dur="1" fill="hold">
                                          <p:stCondLst>
                                            <p:cond delay="499"/>
                                          </p:stCondLst>
                                        </p:cTn>
                                        <p:tgtEl>
                                          <p:spTgt spid="67"/>
                                        </p:tgtEl>
                                        <p:attrNameLst>
                                          <p:attrName>style.visibility</p:attrName>
                                        </p:attrNameLst>
                                      </p:cBhvr>
                                      <p:to>
                                        <p:strVal val="hidden"/>
                                      </p:to>
                                    </p:set>
                                  </p:childTnLst>
                                </p:cTn>
                              </p:par>
                              <p:par>
                                <p:cTn id="59" presetID="10" presetClass="exit" presetSubtype="0" fill="hold" grpId="0" nodeType="withEffect">
                                  <p:stCondLst>
                                    <p:cond delay="0"/>
                                  </p:stCondLst>
                                  <p:childTnLst>
                                    <p:animEffect transition="out" filter="fade">
                                      <p:cBhvr>
                                        <p:cTn id="60" dur="500"/>
                                        <p:tgtEl>
                                          <p:spTgt spid="87"/>
                                        </p:tgtEl>
                                      </p:cBhvr>
                                    </p:animEffect>
                                    <p:set>
                                      <p:cBhvr>
                                        <p:cTn id="61" dur="1" fill="hold">
                                          <p:stCondLst>
                                            <p:cond delay="499"/>
                                          </p:stCondLst>
                                        </p:cTn>
                                        <p:tgtEl>
                                          <p:spTgt spid="87"/>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0"/>
                                        </p:tgtEl>
                                      </p:cBhvr>
                                    </p:animEffect>
                                    <p:set>
                                      <p:cBhvr>
                                        <p:cTn id="66" dur="1" fill="hold">
                                          <p:stCondLst>
                                            <p:cond delay="499"/>
                                          </p:stCondLst>
                                        </p:cTn>
                                        <p:tgtEl>
                                          <p:spTgt spid="10"/>
                                        </p:tgtEl>
                                        <p:attrNameLst>
                                          <p:attrName>style.visibility</p:attrName>
                                        </p:attrNameLst>
                                      </p:cBhvr>
                                      <p:to>
                                        <p:strVal val="hidden"/>
                                      </p:to>
                                    </p:set>
                                  </p:childTnLst>
                                </p:cTn>
                              </p:par>
                              <p:par>
                                <p:cTn id="67" presetID="10" presetClass="exit" presetSubtype="0" fill="hold" grpId="0" nodeType="withEffect">
                                  <p:stCondLst>
                                    <p:cond delay="0"/>
                                  </p:stCondLst>
                                  <p:childTnLst>
                                    <p:animEffect transition="out" filter="fade">
                                      <p:cBhvr>
                                        <p:cTn id="68" dur="500"/>
                                        <p:tgtEl>
                                          <p:spTgt spid="84"/>
                                        </p:tgtEl>
                                      </p:cBhvr>
                                    </p:animEffect>
                                    <p:set>
                                      <p:cBhvr>
                                        <p:cTn id="69" dur="1" fill="hold">
                                          <p:stCondLst>
                                            <p:cond delay="499"/>
                                          </p:stCondLst>
                                        </p:cTn>
                                        <p:tgtEl>
                                          <p:spTgt spid="8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animBg="1"/>
      <p:bldP spid="82" grpId="0" animBg="1"/>
      <p:bldP spid="83" grpId="0" animBg="1"/>
      <p:bldP spid="84" grpId="0" animBg="1"/>
      <p:bldP spid="85" grpId="0" animBg="1"/>
      <p:bldP spid="86" grpId="0" animBg="1"/>
      <p:bldP spid="87" grpId="0" animBg="1"/>
      <p:bldP spid="88" grpId="0" animBg="1"/>
      <p:bldP spid="8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10216723"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r>
              <a:rPr lang="en-GB" sz="3200" dirty="0">
                <a:solidFill>
                  <a:srgbClr val="002060"/>
                </a:solidFill>
                <a:latin typeface="Century Gothic"/>
                <a:ea typeface="Century Gothic"/>
                <a:cs typeface="Century Gothic"/>
                <a:sym typeface="Century Gothic"/>
              </a:rPr>
              <a:t>1/4</a:t>
            </a:r>
            <a:r>
              <a:rPr lang="en-GB" sz="3200" b="1" dirty="0">
                <a:solidFill>
                  <a:srgbClr val="002060"/>
                </a:solidFill>
                <a:latin typeface="Century Gothic"/>
                <a:ea typeface="Century Gothic"/>
                <a:cs typeface="Century Gothic"/>
                <a:sym typeface="Century Gothic"/>
              </a:rPr>
              <a:t>]</a:t>
            </a:r>
            <a:endParaRPr lang="en-GB" sz="3200" dirty="0"/>
          </a:p>
        </p:txBody>
      </p:sp>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4">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graphicFrame>
        <p:nvGraphicFramePr>
          <p:cNvPr id="57" name="Table 56">
            <a:extLst>
              <a:ext uri="{FF2B5EF4-FFF2-40B4-BE49-F238E27FC236}">
                <a16:creationId xmlns:a16="http://schemas.microsoft.com/office/drawing/2014/main" id="{3ECF1C53-A2C9-8D99-608F-A4DC1ACEF603}"/>
              </a:ext>
            </a:extLst>
          </p:cNvPr>
          <p:cNvGraphicFramePr>
            <a:graphicFrameLocks noGrp="1"/>
          </p:cNvGraphicFramePr>
          <p:nvPr/>
        </p:nvGraphicFramePr>
        <p:xfrm>
          <a:off x="110478" y="1912330"/>
          <a:ext cx="6160689" cy="4872834"/>
        </p:xfrm>
        <a:graphic>
          <a:graphicData uri="http://schemas.openxmlformats.org/drawingml/2006/table">
            <a:tbl>
              <a:tblPr firstRow="1" bandRow="1">
                <a:tableStyleId>{5940675A-B579-460E-94D1-54222C63F5DA}</a:tableStyleId>
              </a:tblPr>
              <a:tblGrid>
                <a:gridCol w="2053563">
                  <a:extLst>
                    <a:ext uri="{9D8B030D-6E8A-4147-A177-3AD203B41FA5}">
                      <a16:colId xmlns:a16="http://schemas.microsoft.com/office/drawing/2014/main" val="20000"/>
                    </a:ext>
                  </a:extLst>
                </a:gridCol>
                <a:gridCol w="2053563">
                  <a:extLst>
                    <a:ext uri="{9D8B030D-6E8A-4147-A177-3AD203B41FA5}">
                      <a16:colId xmlns:a16="http://schemas.microsoft.com/office/drawing/2014/main" val="20001"/>
                    </a:ext>
                  </a:extLst>
                </a:gridCol>
                <a:gridCol w="2053563">
                  <a:extLst>
                    <a:ext uri="{9D8B030D-6E8A-4147-A177-3AD203B41FA5}">
                      <a16:colId xmlns:a16="http://schemas.microsoft.com/office/drawing/2014/main" val="20002"/>
                    </a:ext>
                  </a:extLst>
                </a:gridCol>
              </a:tblGrid>
              <a:tr h="1624278">
                <a:tc>
                  <a:txBody>
                    <a:bodyPr/>
                    <a:lstStyle/>
                    <a:p>
                      <a:r>
                        <a:rPr lang="en-GB" sz="3200" b="1" dirty="0">
                          <a:solidFill>
                            <a:srgbClr val="002060"/>
                          </a:solidFill>
                          <a:latin typeface="Century Gothic" panose="020B0502020202020204" pitchFamily="34" charset="0"/>
                        </a:rPr>
                        <a:t>1</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2</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3</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1624278">
                <a:tc>
                  <a:txBody>
                    <a:bodyPr/>
                    <a:lstStyle/>
                    <a:p>
                      <a:r>
                        <a:rPr lang="en-GB" sz="3200" b="1" dirty="0">
                          <a:solidFill>
                            <a:srgbClr val="002060"/>
                          </a:solidFill>
                          <a:latin typeface="Century Gothic" panose="020B0502020202020204" pitchFamily="34" charset="0"/>
                        </a:rPr>
                        <a:t>4</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5</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6</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r h="1624278">
                <a:tc>
                  <a:txBody>
                    <a:bodyPr/>
                    <a:lstStyle/>
                    <a:p>
                      <a:r>
                        <a:rPr lang="en-GB" sz="3200" b="1" dirty="0">
                          <a:solidFill>
                            <a:srgbClr val="002060"/>
                          </a:solidFill>
                          <a:latin typeface="Century Gothic" panose="020B0502020202020204" pitchFamily="34" charset="0"/>
                        </a:rPr>
                        <a:t>7</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8</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9</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3" name="Rectangle: Rounded Corners 2">
            <a:extLst>
              <a:ext uri="{FF2B5EF4-FFF2-40B4-BE49-F238E27FC236}">
                <a16:creationId xmlns:a16="http://schemas.microsoft.com/office/drawing/2014/main" id="{63178BD6-9871-EB2F-0428-86C558104E6A}"/>
              </a:ext>
            </a:extLst>
          </p:cNvPr>
          <p:cNvSpPr/>
          <p:nvPr/>
        </p:nvSpPr>
        <p:spPr>
          <a:xfrm>
            <a:off x="6023499" y="1577508"/>
            <a:ext cx="663064" cy="617214"/>
          </a:xfrm>
          <a:prstGeom prst="roundRect">
            <a:avLst>
              <a:gd name="adj" fmla="val 41009"/>
            </a:avLst>
          </a:prstGeom>
          <a:solidFill>
            <a:srgbClr val="FF4B94"/>
          </a:solidFill>
          <a:ln w="3810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1</a:t>
            </a:r>
          </a:p>
        </p:txBody>
      </p:sp>
      <p:pic>
        <p:nvPicPr>
          <p:cNvPr id="4" name="Picture 3">
            <a:extLst>
              <a:ext uri="{FF2B5EF4-FFF2-40B4-BE49-F238E27FC236}">
                <a16:creationId xmlns:a16="http://schemas.microsoft.com/office/drawing/2014/main" id="{B23B4431-4F6A-1BB6-ACFE-DA66B275BB0F}"/>
              </a:ext>
            </a:extLst>
          </p:cNvPr>
          <p:cNvPicPr>
            <a:picLocks noChangeAspect="1"/>
          </p:cNvPicPr>
          <p:nvPr/>
        </p:nvPicPr>
        <p:blipFill>
          <a:blip r:embed="rId5"/>
          <a:stretch>
            <a:fillRect/>
          </a:stretch>
        </p:blipFill>
        <p:spPr>
          <a:xfrm>
            <a:off x="4614095" y="2238896"/>
            <a:ext cx="1505843" cy="1158340"/>
          </a:xfrm>
          <a:prstGeom prst="rect">
            <a:avLst/>
          </a:prstGeom>
        </p:spPr>
      </p:pic>
      <p:pic>
        <p:nvPicPr>
          <p:cNvPr id="5" name="Picture 4">
            <a:extLst>
              <a:ext uri="{FF2B5EF4-FFF2-40B4-BE49-F238E27FC236}">
                <a16:creationId xmlns:a16="http://schemas.microsoft.com/office/drawing/2014/main" id="{E7944DB8-DE69-DB4F-5727-590711BC971B}"/>
              </a:ext>
            </a:extLst>
          </p:cNvPr>
          <p:cNvPicPr>
            <a:picLocks noChangeAspect="1"/>
          </p:cNvPicPr>
          <p:nvPr/>
        </p:nvPicPr>
        <p:blipFill>
          <a:blip r:embed="rId6"/>
          <a:stretch>
            <a:fillRect/>
          </a:stretch>
        </p:blipFill>
        <p:spPr>
          <a:xfrm>
            <a:off x="635608" y="3814273"/>
            <a:ext cx="1377815" cy="1164437"/>
          </a:xfrm>
          <a:prstGeom prst="rect">
            <a:avLst/>
          </a:prstGeom>
        </p:spPr>
      </p:pic>
      <p:pic>
        <p:nvPicPr>
          <p:cNvPr id="63" name="Picture 2" descr="Free vector graphics of River">
            <a:extLst>
              <a:ext uri="{FF2B5EF4-FFF2-40B4-BE49-F238E27FC236}">
                <a16:creationId xmlns:a16="http://schemas.microsoft.com/office/drawing/2014/main" id="{712BBB51-8811-0933-65DF-0DF4A201C3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54036" y="3896608"/>
            <a:ext cx="1121809" cy="999766"/>
          </a:xfrm>
          <a:prstGeom prst="roundRect">
            <a:avLst/>
          </a:prstGeom>
          <a:noFill/>
          <a:extLst>
            <a:ext uri="{909E8E84-426E-40DD-AFC4-6F175D3DCCD1}">
              <a14:hiddenFill xmlns:a14="http://schemas.microsoft.com/office/drawing/2010/main">
                <a:solidFill>
                  <a:srgbClr val="FFFFFF"/>
                </a:solidFill>
              </a14:hiddenFill>
            </a:ext>
          </a:extLst>
        </p:spPr>
      </p:pic>
      <p:pic>
        <p:nvPicPr>
          <p:cNvPr id="71" name="Picture 2" descr="Free vector graphics of Beach">
            <a:extLst>
              <a:ext uri="{FF2B5EF4-FFF2-40B4-BE49-F238E27FC236}">
                <a16:creationId xmlns:a16="http://schemas.microsoft.com/office/drawing/2014/main" id="{0564230B-9F74-A39B-B9E0-A31E501694C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23058" y="5442034"/>
            <a:ext cx="1146667" cy="1135397"/>
          </a:xfrm>
          <a:prstGeom prst="roundRect">
            <a:avLst/>
          </a:prstGeom>
          <a:noFill/>
          <a:extLst>
            <a:ext uri="{909E8E84-426E-40DD-AFC4-6F175D3DCCD1}">
              <a14:hiddenFill xmlns:a14="http://schemas.microsoft.com/office/drawing/2010/main">
                <a:solidFill>
                  <a:srgbClr val="FFFFFF"/>
                </a:solidFill>
              </a14:hiddenFill>
            </a:ext>
          </a:extLst>
        </p:spPr>
      </p:pic>
      <p:sp>
        <p:nvSpPr>
          <p:cNvPr id="73" name="Google Shape;108;p3">
            <a:extLst>
              <a:ext uri="{FF2B5EF4-FFF2-40B4-BE49-F238E27FC236}">
                <a16:creationId xmlns:a16="http://schemas.microsoft.com/office/drawing/2014/main" id="{88444CF8-3766-B1DD-6254-E6D7ABAB08CA}"/>
              </a:ext>
            </a:extLst>
          </p:cNvPr>
          <p:cNvSpPr txBox="1"/>
          <p:nvPr/>
        </p:nvSpPr>
        <p:spPr>
          <a:xfrm>
            <a:off x="6180645" y="1315347"/>
            <a:ext cx="6138544" cy="255450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uno / una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s-ES" sz="3200" b="1" dirty="0">
              <a:solidFill>
                <a:srgbClr val="002060"/>
              </a:solidFill>
              <a:latin typeface="Century Gothic" panose="020B0502020202020204" pitchFamily="34" charset="0"/>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s-ES" sz="3200" b="1" dirty="0">
              <a:solidFill>
                <a:srgbClr val="002060"/>
              </a:solidFill>
              <a:latin typeface="Century Gothic" panose="020B0502020202020204" pitchFamily="34" charset="0"/>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o</a:t>
            </a:r>
            <a:endParaRPr lang="es-ES" sz="3200" b="1" dirty="0">
              <a:solidFill>
                <a:srgbClr val="002060"/>
              </a:solidFill>
              <a:latin typeface="Century Gothic" panose="020B0502020202020204" pitchFamily="34" charset="0"/>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ES" sz="3200" b="1" dirty="0">
                <a:solidFill>
                  <a:srgbClr val="002060"/>
                </a:solidFill>
                <a:latin typeface="Century Gothic" panose="020B0502020202020204" pitchFamily="34" charset="0"/>
                <a:ea typeface="Calibri"/>
                <a:cs typeface="Calibri"/>
                <a:sym typeface="Calibri"/>
              </a:rPr>
              <a:t>unos, muchos / unas, muchas</a:t>
            </a:r>
            <a:endParaRPr kumimoji="0" lang="es-ES" sz="32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82" name="Picture 2" descr="Free vector graphics of Beach">
            <a:extLst>
              <a:ext uri="{FF2B5EF4-FFF2-40B4-BE49-F238E27FC236}">
                <a16:creationId xmlns:a16="http://schemas.microsoft.com/office/drawing/2014/main" id="{76DC134B-E22E-DA7B-3B7F-07EBAA14840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02531" y="2008563"/>
            <a:ext cx="691736" cy="684937"/>
          </a:xfrm>
          <a:prstGeom prst="roundRect">
            <a:avLst/>
          </a:prstGeom>
          <a:noFill/>
          <a:extLst>
            <a:ext uri="{909E8E84-426E-40DD-AFC4-6F175D3DCCD1}">
              <a14:hiddenFill xmlns:a14="http://schemas.microsoft.com/office/drawing/2010/main">
                <a:solidFill>
                  <a:srgbClr val="FFFFFF"/>
                </a:solidFill>
              </a14:hiddenFill>
            </a:ext>
          </a:extLst>
        </p:spPr>
      </p:pic>
      <p:pic>
        <p:nvPicPr>
          <p:cNvPr id="83" name="Picture 2" descr="Free vector graphics of River">
            <a:extLst>
              <a:ext uri="{FF2B5EF4-FFF2-40B4-BE49-F238E27FC236}">
                <a16:creationId xmlns:a16="http://schemas.microsoft.com/office/drawing/2014/main" id="{1A7A14D0-F421-6030-2006-04C356E6257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28932" y="2022645"/>
            <a:ext cx="701407" cy="625100"/>
          </a:xfrm>
          <a:prstGeom prst="round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38A421E5-9806-230A-0813-CB2881DBED40}"/>
              </a:ext>
            </a:extLst>
          </p:cNvPr>
          <p:cNvPicPr>
            <a:picLocks noChangeAspect="1"/>
          </p:cNvPicPr>
          <p:nvPr/>
        </p:nvPicPr>
        <p:blipFill>
          <a:blip r:embed="rId9"/>
          <a:stretch>
            <a:fillRect/>
          </a:stretch>
        </p:blipFill>
        <p:spPr>
          <a:xfrm>
            <a:off x="8333798" y="3968167"/>
            <a:ext cx="905330" cy="696407"/>
          </a:xfrm>
          <a:prstGeom prst="rect">
            <a:avLst/>
          </a:prstGeom>
        </p:spPr>
      </p:pic>
      <p:pic>
        <p:nvPicPr>
          <p:cNvPr id="11" name="Picture 10">
            <a:extLst>
              <a:ext uri="{FF2B5EF4-FFF2-40B4-BE49-F238E27FC236}">
                <a16:creationId xmlns:a16="http://schemas.microsoft.com/office/drawing/2014/main" id="{5B091AFC-0024-3B8A-B590-7F5FF928AA08}"/>
              </a:ext>
            </a:extLst>
          </p:cNvPr>
          <p:cNvPicPr>
            <a:picLocks noChangeAspect="1"/>
          </p:cNvPicPr>
          <p:nvPr/>
        </p:nvPicPr>
        <p:blipFill>
          <a:blip r:embed="rId10"/>
          <a:stretch>
            <a:fillRect/>
          </a:stretch>
        </p:blipFill>
        <p:spPr>
          <a:xfrm>
            <a:off x="9410196" y="3990092"/>
            <a:ext cx="776175" cy="655971"/>
          </a:xfrm>
          <a:prstGeom prst="rect">
            <a:avLst/>
          </a:prstGeom>
        </p:spPr>
      </p:pic>
      <p:sp>
        <p:nvSpPr>
          <p:cNvPr id="13" name="TextBox 12">
            <a:extLst>
              <a:ext uri="{FF2B5EF4-FFF2-40B4-BE49-F238E27FC236}">
                <a16:creationId xmlns:a16="http://schemas.microsoft.com/office/drawing/2014/main" id="{4E696EAF-9CE6-885B-6C6F-9D2DAD9D591A}"/>
              </a:ext>
            </a:extLst>
          </p:cNvPr>
          <p:cNvSpPr txBox="1"/>
          <p:nvPr/>
        </p:nvSpPr>
        <p:spPr>
          <a:xfrm>
            <a:off x="6702237" y="5901000"/>
            <a:ext cx="5359562" cy="584775"/>
          </a:xfrm>
          <a:prstGeom prst="rect">
            <a:avLst/>
          </a:prstGeom>
          <a:solidFill>
            <a:srgbClr val="C2E49C"/>
          </a:solidFill>
        </p:spPr>
        <p:txBody>
          <a:bodyPr wrap="square" rtlCol="0">
            <a:spAutoFit/>
          </a:bodyPr>
          <a:lstStyle/>
          <a:p>
            <a:r>
              <a:rPr lang="en-GB" sz="3200" dirty="0">
                <a:solidFill>
                  <a:srgbClr val="002060"/>
                </a:solidFill>
                <a:latin typeface="Century Gothic" panose="020B0502020202020204" pitchFamily="34" charset="0"/>
              </a:rPr>
              <a:t>La </a:t>
            </a:r>
            <a:r>
              <a:rPr lang="en-GB" sz="3200" dirty="0" err="1">
                <a:solidFill>
                  <a:srgbClr val="002060"/>
                </a:solidFill>
                <a:latin typeface="Century Gothic" panose="020B0502020202020204" pitchFamily="34" charset="0"/>
              </a:rPr>
              <a:t>tarjeta</a:t>
            </a:r>
            <a:r>
              <a:rPr lang="en-GB" sz="3200" dirty="0">
                <a:solidFill>
                  <a:srgbClr val="002060"/>
                </a:solidFill>
                <a:latin typeface="Century Gothic" panose="020B0502020202020204" pitchFamily="34" charset="0"/>
              </a:rPr>
              <a:t> extra es…</a:t>
            </a:r>
          </a:p>
        </p:txBody>
      </p:sp>
      <p:sp>
        <p:nvSpPr>
          <p:cNvPr id="127" name="Speech Bubble: Rectangle with Corners Rounded 126">
            <a:hlinkClick r:id="" action="ppaction://noaction">
              <a:snd r:embed="rId11" name="T3_W6F_4.1.wav"/>
            </a:hlinkClick>
            <a:extLst>
              <a:ext uri="{FF2B5EF4-FFF2-40B4-BE49-F238E27FC236}">
                <a16:creationId xmlns:a16="http://schemas.microsoft.com/office/drawing/2014/main" id="{A39F1150-C785-15C3-4BCD-7B85C974B57D}"/>
              </a:ext>
            </a:extLst>
          </p:cNvPr>
          <p:cNvSpPr/>
          <p:nvPr/>
        </p:nvSpPr>
        <p:spPr>
          <a:xfrm>
            <a:off x="1148415" y="774188"/>
            <a:ext cx="8194877" cy="58988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chemeClr val="bg1"/>
                </a:solidFill>
                <a:effectLst/>
                <a:uLnTx/>
                <a:uFillTx/>
                <a:latin typeface="Century Gothic" panose="020B0502020202020204" pitchFamily="34" charset="0"/>
              </a:rPr>
              <a:t>Escucha y usa tus tarjetas.  ¿Cuál es  la tarjeta extra? </a:t>
            </a:r>
            <a:endParaRPr kumimoji="0" lang="es-ES"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129" name="Graphic 128" descr="Teacher">
            <a:extLst>
              <a:ext uri="{FF2B5EF4-FFF2-40B4-BE49-F238E27FC236}">
                <a16:creationId xmlns:a16="http://schemas.microsoft.com/office/drawing/2014/main" id="{A757F436-6F14-6200-03B4-8FDCBB56809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1750" y="563215"/>
            <a:ext cx="914400" cy="914400"/>
          </a:xfrm>
          <a:prstGeom prst="rect">
            <a:avLst/>
          </a:prstGeom>
        </p:spPr>
      </p:pic>
      <p:sp>
        <p:nvSpPr>
          <p:cNvPr id="44" name="Action Button: Sound 43">
            <a:hlinkClick r:id="" action="ppaction://noaction" highlightClick="1">
              <a:snd r:embed="rId14" name="T3_W6F_4.2.wav"/>
            </a:hlinkClick>
            <a:extLst>
              <a:ext uri="{FF2B5EF4-FFF2-40B4-BE49-F238E27FC236}">
                <a16:creationId xmlns:a16="http://schemas.microsoft.com/office/drawing/2014/main" id="{D4ED426D-6F5F-4B1A-A642-59D96990F8E6}"/>
              </a:ext>
            </a:extLst>
          </p:cNvPr>
          <p:cNvSpPr/>
          <p:nvPr/>
        </p:nvSpPr>
        <p:spPr>
          <a:xfrm>
            <a:off x="4228759" y="117227"/>
            <a:ext cx="592617" cy="567377"/>
          </a:xfrm>
          <a:prstGeom prst="actionButtonSound">
            <a:avLst/>
          </a:prstGeom>
          <a:solidFill>
            <a:srgbClr val="86CFE2"/>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Google Shape;167;p2">
            <a:extLst>
              <a:ext uri="{FF2B5EF4-FFF2-40B4-BE49-F238E27FC236}">
                <a16:creationId xmlns:a16="http://schemas.microsoft.com/office/drawing/2014/main" id="{D042FD68-3F5A-7669-47B9-C2E1E678723F}"/>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27" name="Picture 2" descr="Island, Tropical, Beach, Birds, Ocean">
            <a:extLst>
              <a:ext uri="{FF2B5EF4-FFF2-40B4-BE49-F238E27FC236}">
                <a16:creationId xmlns:a16="http://schemas.microsoft.com/office/drawing/2014/main" id="{FF6B75D9-225C-1BAC-FF0A-62EA23ECCD6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221253" y="2044722"/>
            <a:ext cx="794093" cy="601318"/>
          </a:xfrm>
          <a:prstGeom prst="roundRect">
            <a:avLst/>
          </a:prstGeom>
          <a:noFill/>
          <a:extLst>
            <a:ext uri="{909E8E84-426E-40DD-AFC4-6F175D3DCCD1}">
              <a14:hiddenFill xmlns:a14="http://schemas.microsoft.com/office/drawing/2010/main">
                <a:solidFill>
                  <a:srgbClr val="FFFFFF"/>
                </a:solidFill>
              </a14:hiddenFill>
            </a:ext>
          </a:extLst>
        </p:spPr>
      </p:pic>
      <p:pic>
        <p:nvPicPr>
          <p:cNvPr id="28" name="Picture 2" descr="Male, Man, Stick Figure, Symbol">
            <a:extLst>
              <a:ext uri="{FF2B5EF4-FFF2-40B4-BE49-F238E27FC236}">
                <a16:creationId xmlns:a16="http://schemas.microsoft.com/office/drawing/2014/main" id="{338757E2-C268-2DA1-62BC-65E040F2E67E}"/>
              </a:ext>
            </a:extLst>
          </p:cNvPr>
          <p:cNvPicPr>
            <a:picLocks noChangeAspect="1" noChangeArrowheads="1"/>
          </p:cNvPicPr>
          <p:nvPr/>
        </p:nvPicPr>
        <p:blipFill>
          <a:blip r:embed="rId16">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323657" y="1937316"/>
            <a:ext cx="384827" cy="76965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Trees, Forest, River, Reflection, Water">
            <a:extLst>
              <a:ext uri="{FF2B5EF4-FFF2-40B4-BE49-F238E27FC236}">
                <a16:creationId xmlns:a16="http://schemas.microsoft.com/office/drawing/2014/main" id="{9CFC61AD-182E-A3EC-4FC2-8E24EDB1DB0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909747" y="2037156"/>
            <a:ext cx="833991" cy="630852"/>
          </a:xfrm>
          <a:prstGeom prst="round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477D5F6D-4298-5F14-049C-5702D9C4B2B0}"/>
              </a:ext>
            </a:extLst>
          </p:cNvPr>
          <p:cNvPicPr>
            <a:picLocks noChangeAspect="1"/>
          </p:cNvPicPr>
          <p:nvPr/>
        </p:nvPicPr>
        <p:blipFill>
          <a:blip r:embed="rId18"/>
          <a:stretch>
            <a:fillRect/>
          </a:stretch>
        </p:blipFill>
        <p:spPr>
          <a:xfrm>
            <a:off x="7113665" y="3968167"/>
            <a:ext cx="956168" cy="718508"/>
          </a:xfrm>
          <a:prstGeom prst="rect">
            <a:avLst/>
          </a:prstGeom>
        </p:spPr>
      </p:pic>
      <p:pic>
        <p:nvPicPr>
          <p:cNvPr id="39" name="Picture 38">
            <a:extLst>
              <a:ext uri="{FF2B5EF4-FFF2-40B4-BE49-F238E27FC236}">
                <a16:creationId xmlns:a16="http://schemas.microsoft.com/office/drawing/2014/main" id="{1647D05D-1AEF-4E3B-9F09-5DDD6BE56CC8}"/>
              </a:ext>
            </a:extLst>
          </p:cNvPr>
          <p:cNvPicPr>
            <a:picLocks noChangeAspect="1"/>
          </p:cNvPicPr>
          <p:nvPr/>
        </p:nvPicPr>
        <p:blipFill>
          <a:blip r:embed="rId19"/>
          <a:stretch>
            <a:fillRect/>
          </a:stretch>
        </p:blipFill>
        <p:spPr>
          <a:xfrm>
            <a:off x="10354472" y="4002782"/>
            <a:ext cx="823266" cy="628387"/>
          </a:xfrm>
          <a:prstGeom prst="rect">
            <a:avLst/>
          </a:prstGeom>
        </p:spPr>
      </p:pic>
      <p:pic>
        <p:nvPicPr>
          <p:cNvPr id="46" name="Picture 45">
            <a:extLst>
              <a:ext uri="{FF2B5EF4-FFF2-40B4-BE49-F238E27FC236}">
                <a16:creationId xmlns:a16="http://schemas.microsoft.com/office/drawing/2014/main" id="{C476FECB-6683-636F-3067-9C3CD013736D}"/>
              </a:ext>
            </a:extLst>
          </p:cNvPr>
          <p:cNvPicPr>
            <a:picLocks noChangeAspect="1"/>
          </p:cNvPicPr>
          <p:nvPr/>
        </p:nvPicPr>
        <p:blipFill>
          <a:blip r:embed="rId20"/>
          <a:stretch>
            <a:fillRect/>
          </a:stretch>
        </p:blipFill>
        <p:spPr>
          <a:xfrm>
            <a:off x="11366723" y="3952525"/>
            <a:ext cx="527232" cy="784990"/>
          </a:xfrm>
          <a:prstGeom prst="rect">
            <a:avLst/>
          </a:prstGeom>
        </p:spPr>
      </p:pic>
      <p:pic>
        <p:nvPicPr>
          <p:cNvPr id="47" name="Picture 2" descr="Island, Tropical, Beach, Birds, Ocean">
            <a:extLst>
              <a:ext uri="{FF2B5EF4-FFF2-40B4-BE49-F238E27FC236}">
                <a16:creationId xmlns:a16="http://schemas.microsoft.com/office/drawing/2014/main" id="{3CB3C0D2-7C76-885C-B182-CDFAFE8344E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95556" y="2222863"/>
            <a:ext cx="1461816" cy="1106944"/>
          </a:xfrm>
          <a:prstGeom prst="roundRect">
            <a:avLst/>
          </a:prstGeom>
          <a:noFill/>
          <a:extLst>
            <a:ext uri="{909E8E84-426E-40DD-AFC4-6F175D3DCCD1}">
              <a14:hiddenFill xmlns:a14="http://schemas.microsoft.com/office/drawing/2010/main">
                <a:solidFill>
                  <a:srgbClr val="FFFFFF"/>
                </a:solidFill>
              </a14:hiddenFill>
            </a:ext>
          </a:extLst>
        </p:spPr>
      </p:pic>
      <p:pic>
        <p:nvPicPr>
          <p:cNvPr id="48" name="Picture 2" descr="Trees, Forest, River, Reflection, Water">
            <a:extLst>
              <a:ext uri="{FF2B5EF4-FFF2-40B4-BE49-F238E27FC236}">
                <a16:creationId xmlns:a16="http://schemas.microsoft.com/office/drawing/2014/main" id="{5FE2ABB7-66B9-3113-0F44-E8003D4AE3E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622057" y="2273567"/>
            <a:ext cx="1439662" cy="1088997"/>
          </a:xfrm>
          <a:prstGeom prst="roundRect">
            <a:avLst/>
          </a:prstGeom>
          <a:noFill/>
          <a:extLst>
            <a:ext uri="{909E8E84-426E-40DD-AFC4-6F175D3DCCD1}">
              <a14:hiddenFill xmlns:a14="http://schemas.microsoft.com/office/drawing/2010/main">
                <a:solidFill>
                  <a:srgbClr val="FFFFFF"/>
                </a:solidFill>
              </a14:hiddenFill>
            </a:ext>
          </a:extLst>
        </p:spPr>
      </p:pic>
      <p:pic>
        <p:nvPicPr>
          <p:cNvPr id="50" name="Picture 49">
            <a:extLst>
              <a:ext uri="{FF2B5EF4-FFF2-40B4-BE49-F238E27FC236}">
                <a16:creationId xmlns:a16="http://schemas.microsoft.com/office/drawing/2014/main" id="{B70B62A1-49EB-F7D6-AA56-5F55CE344ADC}"/>
              </a:ext>
            </a:extLst>
          </p:cNvPr>
          <p:cNvPicPr>
            <a:picLocks noChangeAspect="1"/>
          </p:cNvPicPr>
          <p:nvPr/>
        </p:nvPicPr>
        <p:blipFill>
          <a:blip r:embed="rId18"/>
          <a:stretch>
            <a:fillRect/>
          </a:stretch>
        </p:blipFill>
        <p:spPr>
          <a:xfrm>
            <a:off x="4674802" y="3792020"/>
            <a:ext cx="1505843" cy="1131559"/>
          </a:xfrm>
          <a:prstGeom prst="rect">
            <a:avLst/>
          </a:prstGeom>
        </p:spPr>
      </p:pic>
      <p:pic>
        <p:nvPicPr>
          <p:cNvPr id="51" name="Picture 50">
            <a:extLst>
              <a:ext uri="{FF2B5EF4-FFF2-40B4-BE49-F238E27FC236}">
                <a16:creationId xmlns:a16="http://schemas.microsoft.com/office/drawing/2014/main" id="{314FAA27-0247-5B8A-DE9B-713219130E13}"/>
              </a:ext>
            </a:extLst>
          </p:cNvPr>
          <p:cNvPicPr>
            <a:picLocks noChangeAspect="1"/>
          </p:cNvPicPr>
          <p:nvPr/>
        </p:nvPicPr>
        <p:blipFill>
          <a:blip r:embed="rId19"/>
          <a:stretch>
            <a:fillRect/>
          </a:stretch>
        </p:blipFill>
        <p:spPr>
          <a:xfrm>
            <a:off x="635608" y="5470227"/>
            <a:ext cx="1360604" cy="1038529"/>
          </a:xfrm>
          <a:prstGeom prst="rect">
            <a:avLst/>
          </a:prstGeom>
        </p:spPr>
      </p:pic>
      <p:pic>
        <p:nvPicPr>
          <p:cNvPr id="52" name="Picture 2" descr="Male, Man, Stick Figure, Symbol">
            <a:extLst>
              <a:ext uri="{FF2B5EF4-FFF2-40B4-BE49-F238E27FC236}">
                <a16:creationId xmlns:a16="http://schemas.microsoft.com/office/drawing/2014/main" id="{FE336ABD-2540-4F06-C0CA-154E8E4B76E0}"/>
              </a:ext>
            </a:extLst>
          </p:cNvPr>
          <p:cNvPicPr>
            <a:picLocks noChangeAspect="1" noChangeArrowheads="1"/>
          </p:cNvPicPr>
          <p:nvPr/>
        </p:nvPicPr>
        <p:blipFill>
          <a:blip r:embed="rId16">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24723" y="5315937"/>
            <a:ext cx="635103" cy="127020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D42B0C99-11EE-F875-45F8-E3D3D88CF867}"/>
              </a:ext>
            </a:extLst>
          </p:cNvPr>
          <p:cNvPicPr>
            <a:picLocks noChangeAspect="1"/>
          </p:cNvPicPr>
          <p:nvPr/>
        </p:nvPicPr>
        <p:blipFill>
          <a:blip r:embed="rId20"/>
          <a:stretch>
            <a:fillRect/>
          </a:stretch>
        </p:blipFill>
        <p:spPr>
          <a:xfrm>
            <a:off x="11067785" y="5315937"/>
            <a:ext cx="956168" cy="1423628"/>
          </a:xfrm>
          <a:prstGeom prst="rect">
            <a:avLst/>
          </a:prstGeom>
        </p:spPr>
      </p:pic>
    </p:spTree>
    <p:extLst>
      <p:ext uri="{BB962C8B-B14F-4D97-AF65-F5344CB8AC3E}">
        <p14:creationId xmlns:p14="http://schemas.microsoft.com/office/powerpoint/2010/main" val="760034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5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3"/>
                                        </p:tgtEl>
                                        <p:attrNameLst>
                                          <p:attrName>style.visibility</p:attrName>
                                        </p:attrNameLst>
                                      </p:cBhvr>
                                      <p:to>
                                        <p:strVal val="visible"/>
                                      </p:to>
                                    </p:set>
                                    <p:animEffect transition="in" filter="fade">
                                      <p:cBhvr>
                                        <p:cTn id="27" dur="500"/>
                                        <p:tgtEl>
                                          <p:spTgt spid="63"/>
                                        </p:tgtEl>
                                      </p:cBhvr>
                                    </p:animEffect>
                                  </p:childTnLst>
                                </p:cTn>
                              </p:par>
                              <p:par>
                                <p:cTn id="28" presetID="1"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T3_W6F_4.3.wav"/>
                                        </p:tgtEl>
                                      </p:cMediaNode>
                                    </p:audio>
                                  </p:sub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fade">
                                      <p:cBhvr>
                                        <p:cTn id="34" dur="500"/>
                                        <p:tgtEl>
                                          <p:spTgt spid="5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fade">
                                      <p:cBhvr>
                                        <p:cTn id="39" dur="500"/>
                                        <p:tgtEl>
                                          <p:spTgt spid="5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52"/>
                                        </p:tgtEl>
                                        <p:attrNameLst>
                                          <p:attrName>style.visibility</p:attrName>
                                        </p:attrNameLst>
                                      </p:cBhvr>
                                      <p:to>
                                        <p:strVal val="visible"/>
                                      </p:to>
                                    </p:set>
                                    <p:animEffect transition="in" filter="fade">
                                      <p:cBhvr>
                                        <p:cTn id="44" dur="500"/>
                                        <p:tgtEl>
                                          <p:spTgt spid="5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71"/>
                                        </p:tgtEl>
                                        <p:attrNameLst>
                                          <p:attrName>style.visibility</p:attrName>
                                        </p:attrNameLst>
                                      </p:cBhvr>
                                      <p:to>
                                        <p:strVal val="visible"/>
                                      </p:to>
                                    </p:set>
                                    <p:animEffect transition="in" filter="fade">
                                      <p:cBhvr>
                                        <p:cTn id="49" dur="500"/>
                                        <p:tgtEl>
                                          <p:spTgt spid="71"/>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53"/>
                                        </p:tgtEl>
                                        <p:attrNameLst>
                                          <p:attrName>style.visibility</p:attrName>
                                        </p:attrNameLst>
                                      </p:cBhvr>
                                      <p:to>
                                        <p:strVal val="visible"/>
                                      </p:to>
                                    </p:set>
                                    <p:animEffect transition="in" filter="fade">
                                      <p:cBhvr>
                                        <p:cTn id="54"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10216723" cy="675762"/>
          </a:xfrm>
        </p:spPr>
        <p:txBody>
          <a:bodyPr>
            <a:normAutofit/>
          </a:bodyPr>
          <a:lstStyle/>
          <a:p>
            <a:r>
              <a:rPr lang="en-GB" sz="3200" b="1" dirty="0">
                <a:solidFill>
                  <a:srgbClr val="002060"/>
                </a:solidFill>
                <a:latin typeface="Century Gothic"/>
                <a:ea typeface="Century Gothic"/>
                <a:cs typeface="Century Gothic"/>
                <a:sym typeface="Century Gothic"/>
              </a:rPr>
              <a:t>Follow up 3 [2</a:t>
            </a:r>
            <a:r>
              <a:rPr lang="en-GB" sz="3200" dirty="0">
                <a:solidFill>
                  <a:srgbClr val="002060"/>
                </a:solidFill>
                <a:latin typeface="Century Gothic"/>
                <a:ea typeface="Century Gothic"/>
                <a:cs typeface="Century Gothic"/>
                <a:sym typeface="Century Gothic"/>
              </a:rPr>
              <a:t>/4</a:t>
            </a:r>
            <a:r>
              <a:rPr lang="en-GB" sz="3200" b="1" dirty="0">
                <a:solidFill>
                  <a:srgbClr val="002060"/>
                </a:solidFill>
                <a:latin typeface="Century Gothic"/>
                <a:ea typeface="Century Gothic"/>
                <a:cs typeface="Century Gothic"/>
                <a:sym typeface="Century Gothic"/>
              </a:rPr>
              <a:t>]</a:t>
            </a:r>
            <a:endParaRPr lang="en-GB" sz="3200" dirty="0"/>
          </a:p>
        </p:txBody>
      </p:sp>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3">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graphicFrame>
        <p:nvGraphicFramePr>
          <p:cNvPr id="57" name="Table 56">
            <a:extLst>
              <a:ext uri="{FF2B5EF4-FFF2-40B4-BE49-F238E27FC236}">
                <a16:creationId xmlns:a16="http://schemas.microsoft.com/office/drawing/2014/main" id="{3ECF1C53-A2C9-8D99-608F-A4DC1ACEF603}"/>
              </a:ext>
            </a:extLst>
          </p:cNvPr>
          <p:cNvGraphicFramePr>
            <a:graphicFrameLocks noGrp="1"/>
          </p:cNvGraphicFramePr>
          <p:nvPr/>
        </p:nvGraphicFramePr>
        <p:xfrm>
          <a:off x="134878" y="1165195"/>
          <a:ext cx="6160689" cy="4872834"/>
        </p:xfrm>
        <a:graphic>
          <a:graphicData uri="http://schemas.openxmlformats.org/drawingml/2006/table">
            <a:tbl>
              <a:tblPr firstRow="1" bandRow="1">
                <a:tableStyleId>{5940675A-B579-460E-94D1-54222C63F5DA}</a:tableStyleId>
              </a:tblPr>
              <a:tblGrid>
                <a:gridCol w="2053563">
                  <a:extLst>
                    <a:ext uri="{9D8B030D-6E8A-4147-A177-3AD203B41FA5}">
                      <a16:colId xmlns:a16="http://schemas.microsoft.com/office/drawing/2014/main" val="20000"/>
                    </a:ext>
                  </a:extLst>
                </a:gridCol>
                <a:gridCol w="2053563">
                  <a:extLst>
                    <a:ext uri="{9D8B030D-6E8A-4147-A177-3AD203B41FA5}">
                      <a16:colId xmlns:a16="http://schemas.microsoft.com/office/drawing/2014/main" val="20001"/>
                    </a:ext>
                  </a:extLst>
                </a:gridCol>
                <a:gridCol w="2053563">
                  <a:extLst>
                    <a:ext uri="{9D8B030D-6E8A-4147-A177-3AD203B41FA5}">
                      <a16:colId xmlns:a16="http://schemas.microsoft.com/office/drawing/2014/main" val="20002"/>
                    </a:ext>
                  </a:extLst>
                </a:gridCol>
              </a:tblGrid>
              <a:tr h="1624278">
                <a:tc>
                  <a:txBody>
                    <a:bodyPr/>
                    <a:lstStyle/>
                    <a:p>
                      <a:r>
                        <a:rPr lang="en-GB" sz="3200" b="1" dirty="0">
                          <a:solidFill>
                            <a:srgbClr val="002060"/>
                          </a:solidFill>
                          <a:latin typeface="Century Gothic" panose="020B0502020202020204" pitchFamily="34" charset="0"/>
                        </a:rPr>
                        <a:t>1</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2</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3</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1624278">
                <a:tc>
                  <a:txBody>
                    <a:bodyPr/>
                    <a:lstStyle/>
                    <a:p>
                      <a:r>
                        <a:rPr lang="en-GB" sz="3200" b="1" dirty="0">
                          <a:solidFill>
                            <a:srgbClr val="002060"/>
                          </a:solidFill>
                          <a:latin typeface="Century Gothic" panose="020B0502020202020204" pitchFamily="34" charset="0"/>
                        </a:rPr>
                        <a:t>4</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5</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6</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r h="1624278">
                <a:tc>
                  <a:txBody>
                    <a:bodyPr/>
                    <a:lstStyle/>
                    <a:p>
                      <a:r>
                        <a:rPr lang="en-GB" sz="3200" b="1" dirty="0">
                          <a:solidFill>
                            <a:srgbClr val="002060"/>
                          </a:solidFill>
                          <a:latin typeface="Century Gothic" panose="020B0502020202020204" pitchFamily="34" charset="0"/>
                        </a:rPr>
                        <a:t>7</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8</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9</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3" name="Rectangle: Rounded Corners 2">
            <a:extLst>
              <a:ext uri="{FF2B5EF4-FFF2-40B4-BE49-F238E27FC236}">
                <a16:creationId xmlns:a16="http://schemas.microsoft.com/office/drawing/2014/main" id="{63178BD6-9871-EB2F-0428-86C558104E6A}"/>
              </a:ext>
            </a:extLst>
          </p:cNvPr>
          <p:cNvSpPr/>
          <p:nvPr/>
        </p:nvSpPr>
        <p:spPr>
          <a:xfrm>
            <a:off x="6047899" y="830373"/>
            <a:ext cx="663064" cy="617214"/>
          </a:xfrm>
          <a:prstGeom prst="roundRect">
            <a:avLst>
              <a:gd name="adj" fmla="val 41009"/>
            </a:avLst>
          </a:prstGeom>
          <a:solidFill>
            <a:srgbClr val="FF4B94"/>
          </a:solidFill>
          <a:ln w="3810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2</a:t>
            </a:r>
          </a:p>
        </p:txBody>
      </p:sp>
      <p:sp>
        <p:nvSpPr>
          <p:cNvPr id="13" name="TextBox 12">
            <a:hlinkClick r:id="" action="ppaction://noaction">
              <a:snd r:embed="rId4" name="T3_W6F_4.3.wav"/>
            </a:hlinkClick>
            <a:extLst>
              <a:ext uri="{FF2B5EF4-FFF2-40B4-BE49-F238E27FC236}">
                <a16:creationId xmlns:a16="http://schemas.microsoft.com/office/drawing/2014/main" id="{4E696EAF-9CE6-885B-6C6F-9D2DAD9D591A}"/>
              </a:ext>
            </a:extLst>
          </p:cNvPr>
          <p:cNvSpPr txBox="1"/>
          <p:nvPr/>
        </p:nvSpPr>
        <p:spPr>
          <a:xfrm>
            <a:off x="6702237" y="5901000"/>
            <a:ext cx="5359562" cy="584775"/>
          </a:xfrm>
          <a:prstGeom prst="rect">
            <a:avLst/>
          </a:prstGeom>
          <a:solidFill>
            <a:srgbClr val="C2E49C"/>
          </a:solidFill>
        </p:spPr>
        <p:txBody>
          <a:bodyPr wrap="square" rtlCol="0">
            <a:spAutoFit/>
          </a:bodyPr>
          <a:lstStyle/>
          <a:p>
            <a:r>
              <a:rPr lang="en-GB" sz="3200" dirty="0">
                <a:solidFill>
                  <a:srgbClr val="002060"/>
                </a:solidFill>
                <a:latin typeface="Century Gothic" panose="020B0502020202020204" pitchFamily="34" charset="0"/>
              </a:rPr>
              <a:t>La </a:t>
            </a:r>
            <a:r>
              <a:rPr lang="en-GB" sz="3200" dirty="0" err="1">
                <a:solidFill>
                  <a:srgbClr val="002060"/>
                </a:solidFill>
                <a:latin typeface="Century Gothic" panose="020B0502020202020204" pitchFamily="34" charset="0"/>
              </a:rPr>
              <a:t>tarjeta</a:t>
            </a:r>
            <a:r>
              <a:rPr lang="en-GB" sz="3200" dirty="0">
                <a:solidFill>
                  <a:srgbClr val="002060"/>
                </a:solidFill>
                <a:latin typeface="Century Gothic" panose="020B0502020202020204" pitchFamily="34" charset="0"/>
              </a:rPr>
              <a:t> extra es…</a:t>
            </a:r>
          </a:p>
        </p:txBody>
      </p:sp>
      <p:pic>
        <p:nvPicPr>
          <p:cNvPr id="44" name="Picture 2" descr="Free vector graphics of Beach">
            <a:extLst>
              <a:ext uri="{FF2B5EF4-FFF2-40B4-BE49-F238E27FC236}">
                <a16:creationId xmlns:a16="http://schemas.microsoft.com/office/drawing/2014/main" id="{825E350E-BAA8-8D0A-62FA-724428B8B9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261" y="1421568"/>
            <a:ext cx="1146667" cy="1135397"/>
          </a:xfrm>
          <a:prstGeom prst="round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ADBDD2F9-9B23-2DB1-A25C-CA9D6A3E22AB}"/>
              </a:ext>
            </a:extLst>
          </p:cNvPr>
          <p:cNvPicPr>
            <a:picLocks noChangeAspect="1"/>
          </p:cNvPicPr>
          <p:nvPr/>
        </p:nvPicPr>
        <p:blipFill>
          <a:blip r:embed="rId6"/>
          <a:stretch>
            <a:fillRect/>
          </a:stretch>
        </p:blipFill>
        <p:spPr>
          <a:xfrm>
            <a:off x="2674432" y="1508997"/>
            <a:ext cx="1377815" cy="1164437"/>
          </a:xfrm>
          <a:prstGeom prst="rect">
            <a:avLst/>
          </a:prstGeom>
        </p:spPr>
      </p:pic>
      <p:pic>
        <p:nvPicPr>
          <p:cNvPr id="47" name="Picture 46">
            <a:extLst>
              <a:ext uri="{FF2B5EF4-FFF2-40B4-BE49-F238E27FC236}">
                <a16:creationId xmlns:a16="http://schemas.microsoft.com/office/drawing/2014/main" id="{B153C77B-FE35-BA8F-B5DA-CAE69D4B5918}"/>
              </a:ext>
            </a:extLst>
          </p:cNvPr>
          <p:cNvPicPr>
            <a:picLocks noChangeAspect="1"/>
          </p:cNvPicPr>
          <p:nvPr/>
        </p:nvPicPr>
        <p:blipFill>
          <a:blip r:embed="rId7"/>
          <a:stretch>
            <a:fillRect/>
          </a:stretch>
        </p:blipFill>
        <p:spPr>
          <a:xfrm>
            <a:off x="546565" y="3105222"/>
            <a:ext cx="1505843" cy="1158340"/>
          </a:xfrm>
          <a:prstGeom prst="rect">
            <a:avLst/>
          </a:prstGeom>
        </p:spPr>
      </p:pic>
      <p:pic>
        <p:nvPicPr>
          <p:cNvPr id="52" name="Picture 2" descr="Free vector graphics of River">
            <a:extLst>
              <a:ext uri="{FF2B5EF4-FFF2-40B4-BE49-F238E27FC236}">
                <a16:creationId xmlns:a16="http://schemas.microsoft.com/office/drawing/2014/main" id="{BD1B0964-0807-8BB1-635F-73C9754EE7A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18908" y="3149573"/>
            <a:ext cx="1121809" cy="1113989"/>
          </a:xfrm>
          <a:prstGeom prst="roundRect">
            <a:avLst/>
          </a:prstGeom>
          <a:noFill/>
          <a:extLst>
            <a:ext uri="{909E8E84-426E-40DD-AFC4-6F175D3DCCD1}">
              <a14:hiddenFill xmlns:a14="http://schemas.microsoft.com/office/drawing/2010/main">
                <a:solidFill>
                  <a:srgbClr val="FFFFFF"/>
                </a:solidFill>
              </a14:hiddenFill>
            </a:ext>
          </a:extLst>
        </p:spPr>
      </p:pic>
      <p:sp>
        <p:nvSpPr>
          <p:cNvPr id="28" name="Action Button: Sound 27">
            <a:hlinkClick r:id="" action="ppaction://noaction" highlightClick="1">
              <a:snd r:embed="rId9" name="T3_W6F_4.4.wav"/>
            </a:hlinkClick>
            <a:extLst>
              <a:ext uri="{FF2B5EF4-FFF2-40B4-BE49-F238E27FC236}">
                <a16:creationId xmlns:a16="http://schemas.microsoft.com/office/drawing/2014/main" id="{F84F3DC0-0E5E-448D-AEE7-9EB740C9E549}"/>
              </a:ext>
            </a:extLst>
          </p:cNvPr>
          <p:cNvSpPr/>
          <p:nvPr/>
        </p:nvSpPr>
        <p:spPr>
          <a:xfrm>
            <a:off x="4228759" y="117227"/>
            <a:ext cx="592617" cy="567377"/>
          </a:xfrm>
          <a:prstGeom prst="actionButtonSound">
            <a:avLst/>
          </a:prstGeom>
          <a:solidFill>
            <a:srgbClr val="86CFE2"/>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Google Shape;167;p2">
            <a:extLst>
              <a:ext uri="{FF2B5EF4-FFF2-40B4-BE49-F238E27FC236}">
                <a16:creationId xmlns:a16="http://schemas.microsoft.com/office/drawing/2014/main" id="{E634605D-32C9-3FC4-0040-2791C0292BFA}"/>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5" name="Picture 4">
            <a:extLst>
              <a:ext uri="{FF2B5EF4-FFF2-40B4-BE49-F238E27FC236}">
                <a16:creationId xmlns:a16="http://schemas.microsoft.com/office/drawing/2014/main" id="{ACA26BF3-FDA2-41BD-4231-793B98EDD652}"/>
              </a:ext>
            </a:extLst>
          </p:cNvPr>
          <p:cNvPicPr>
            <a:picLocks noChangeAspect="1"/>
          </p:cNvPicPr>
          <p:nvPr/>
        </p:nvPicPr>
        <p:blipFill>
          <a:blip r:embed="rId10"/>
          <a:stretch>
            <a:fillRect/>
          </a:stretch>
        </p:blipFill>
        <p:spPr>
          <a:xfrm>
            <a:off x="4674139" y="1525435"/>
            <a:ext cx="1505843" cy="1131559"/>
          </a:xfrm>
          <a:prstGeom prst="rect">
            <a:avLst/>
          </a:prstGeom>
        </p:spPr>
      </p:pic>
      <p:pic>
        <p:nvPicPr>
          <p:cNvPr id="6" name="Picture 5">
            <a:extLst>
              <a:ext uri="{FF2B5EF4-FFF2-40B4-BE49-F238E27FC236}">
                <a16:creationId xmlns:a16="http://schemas.microsoft.com/office/drawing/2014/main" id="{CE320C10-FE93-F9A4-26B9-6B3E81184B4C}"/>
              </a:ext>
            </a:extLst>
          </p:cNvPr>
          <p:cNvPicPr>
            <a:picLocks noChangeAspect="1"/>
          </p:cNvPicPr>
          <p:nvPr/>
        </p:nvPicPr>
        <p:blipFill>
          <a:blip r:embed="rId11"/>
          <a:stretch>
            <a:fillRect/>
          </a:stretch>
        </p:blipFill>
        <p:spPr>
          <a:xfrm>
            <a:off x="2844662" y="4506735"/>
            <a:ext cx="956168" cy="1423628"/>
          </a:xfrm>
          <a:prstGeom prst="rect">
            <a:avLst/>
          </a:prstGeom>
        </p:spPr>
      </p:pic>
      <p:pic>
        <p:nvPicPr>
          <p:cNvPr id="7" name="Picture 2" descr="Male, Man, Stick Figure, Symbol">
            <a:extLst>
              <a:ext uri="{FF2B5EF4-FFF2-40B4-BE49-F238E27FC236}">
                <a16:creationId xmlns:a16="http://schemas.microsoft.com/office/drawing/2014/main" id="{96A7FDAB-BA2F-0DDA-B00D-F22D31C147B5}"/>
              </a:ext>
            </a:extLst>
          </p:cNvPr>
          <p:cNvPicPr>
            <a:picLocks noChangeAspect="1" noChangeArrowheads="1"/>
          </p:cNvPicPr>
          <p:nvPr/>
        </p:nvPicPr>
        <p:blipFill>
          <a:blip r:embed="rId12">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36835" y="4756141"/>
            <a:ext cx="536034" cy="10720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Trees, Forest, River, Reflection, Water">
            <a:extLst>
              <a:ext uri="{FF2B5EF4-FFF2-40B4-BE49-F238E27FC236}">
                <a16:creationId xmlns:a16="http://schemas.microsoft.com/office/drawing/2014/main" id="{57BBF09A-AAC0-1096-9423-F9D853A7161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74432" y="3034120"/>
            <a:ext cx="1439662" cy="1088997"/>
          </a:xfrm>
          <a:prstGeom prst="round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2814A1C0-2D98-1937-D8BD-0E587F081A7E}"/>
              </a:ext>
            </a:extLst>
          </p:cNvPr>
          <p:cNvPicPr>
            <a:picLocks noChangeAspect="1"/>
          </p:cNvPicPr>
          <p:nvPr/>
        </p:nvPicPr>
        <p:blipFill>
          <a:blip r:embed="rId14"/>
          <a:stretch>
            <a:fillRect/>
          </a:stretch>
        </p:blipFill>
        <p:spPr>
          <a:xfrm>
            <a:off x="10766952" y="5616972"/>
            <a:ext cx="1360604" cy="1038529"/>
          </a:xfrm>
          <a:prstGeom prst="rect">
            <a:avLst/>
          </a:prstGeom>
        </p:spPr>
      </p:pic>
      <p:pic>
        <p:nvPicPr>
          <p:cNvPr id="11" name="Picture 2" descr="Island, Tropical, Beach, Birds, Ocean">
            <a:extLst>
              <a:ext uri="{FF2B5EF4-FFF2-40B4-BE49-F238E27FC236}">
                <a16:creationId xmlns:a16="http://schemas.microsoft.com/office/drawing/2014/main" id="{ECE19D00-A679-6E6F-1B27-F4A3C1F6295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4686" y="4721265"/>
            <a:ext cx="1461816" cy="1106944"/>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525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fade">
                                      <p:cBhvr>
                                        <p:cTn id="32" dur="500"/>
                                        <p:tgtEl>
                                          <p:spTgt spid="5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10216723" cy="675762"/>
          </a:xfrm>
        </p:spPr>
        <p:txBody>
          <a:bodyPr>
            <a:normAutofit/>
          </a:bodyPr>
          <a:lstStyle/>
          <a:p>
            <a:r>
              <a:rPr lang="en-GB" sz="3200" b="1" dirty="0">
                <a:solidFill>
                  <a:srgbClr val="002060"/>
                </a:solidFill>
                <a:latin typeface="Century Gothic"/>
                <a:ea typeface="Century Gothic"/>
                <a:cs typeface="Century Gothic"/>
                <a:sym typeface="Century Gothic"/>
              </a:rPr>
              <a:t>Follow up 3 [3</a:t>
            </a:r>
            <a:r>
              <a:rPr lang="en-GB" sz="3200" dirty="0">
                <a:solidFill>
                  <a:srgbClr val="002060"/>
                </a:solidFill>
                <a:latin typeface="Century Gothic"/>
                <a:ea typeface="Century Gothic"/>
                <a:cs typeface="Century Gothic"/>
                <a:sym typeface="Century Gothic"/>
              </a:rPr>
              <a:t>/4</a:t>
            </a:r>
            <a:r>
              <a:rPr lang="en-GB" sz="3200" b="1" dirty="0">
                <a:solidFill>
                  <a:srgbClr val="002060"/>
                </a:solidFill>
                <a:latin typeface="Century Gothic"/>
                <a:ea typeface="Century Gothic"/>
                <a:cs typeface="Century Gothic"/>
                <a:sym typeface="Century Gothic"/>
              </a:rPr>
              <a:t>]   </a:t>
            </a:r>
            <a:r>
              <a:rPr lang="en-GB" sz="4000" b="1" dirty="0">
                <a:solidFill>
                  <a:srgbClr val="002060"/>
                </a:solidFill>
                <a:latin typeface="Century Gothic"/>
                <a:ea typeface="Century Gothic"/>
                <a:cs typeface="Century Gothic"/>
                <a:sym typeface="Century Gothic"/>
              </a:rPr>
              <a:t>Más </a:t>
            </a:r>
            <a:r>
              <a:rPr lang="en-GB" sz="4000" b="1" dirty="0" err="1">
                <a:solidFill>
                  <a:srgbClr val="002060"/>
                </a:solidFill>
                <a:latin typeface="Century Gothic"/>
                <a:ea typeface="Century Gothic"/>
                <a:cs typeface="Century Gothic"/>
                <a:sym typeface="Century Gothic"/>
              </a:rPr>
              <a:t>rápido</a:t>
            </a:r>
            <a:r>
              <a:rPr lang="en-GB" sz="4000" b="1" dirty="0">
                <a:solidFill>
                  <a:srgbClr val="002060"/>
                </a:solidFill>
                <a:latin typeface="Century Gothic"/>
                <a:ea typeface="Century Gothic"/>
                <a:cs typeface="Century Gothic"/>
                <a:sym typeface="Century Gothic"/>
              </a:rPr>
              <a:t> </a:t>
            </a:r>
            <a:endParaRPr lang="en-GB" sz="3200" b="1" dirty="0"/>
          </a:p>
        </p:txBody>
      </p:sp>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3">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graphicFrame>
        <p:nvGraphicFramePr>
          <p:cNvPr id="57" name="Table 56">
            <a:extLst>
              <a:ext uri="{FF2B5EF4-FFF2-40B4-BE49-F238E27FC236}">
                <a16:creationId xmlns:a16="http://schemas.microsoft.com/office/drawing/2014/main" id="{3ECF1C53-A2C9-8D99-608F-A4DC1ACEF603}"/>
              </a:ext>
            </a:extLst>
          </p:cNvPr>
          <p:cNvGraphicFramePr>
            <a:graphicFrameLocks noGrp="1"/>
          </p:cNvGraphicFramePr>
          <p:nvPr/>
        </p:nvGraphicFramePr>
        <p:xfrm>
          <a:off x="215175" y="1243492"/>
          <a:ext cx="6160689" cy="4872834"/>
        </p:xfrm>
        <a:graphic>
          <a:graphicData uri="http://schemas.openxmlformats.org/drawingml/2006/table">
            <a:tbl>
              <a:tblPr firstRow="1" bandRow="1">
                <a:tableStyleId>{5940675A-B579-460E-94D1-54222C63F5DA}</a:tableStyleId>
              </a:tblPr>
              <a:tblGrid>
                <a:gridCol w="2053563">
                  <a:extLst>
                    <a:ext uri="{9D8B030D-6E8A-4147-A177-3AD203B41FA5}">
                      <a16:colId xmlns:a16="http://schemas.microsoft.com/office/drawing/2014/main" val="20000"/>
                    </a:ext>
                  </a:extLst>
                </a:gridCol>
                <a:gridCol w="2053563">
                  <a:extLst>
                    <a:ext uri="{9D8B030D-6E8A-4147-A177-3AD203B41FA5}">
                      <a16:colId xmlns:a16="http://schemas.microsoft.com/office/drawing/2014/main" val="20001"/>
                    </a:ext>
                  </a:extLst>
                </a:gridCol>
                <a:gridCol w="2053563">
                  <a:extLst>
                    <a:ext uri="{9D8B030D-6E8A-4147-A177-3AD203B41FA5}">
                      <a16:colId xmlns:a16="http://schemas.microsoft.com/office/drawing/2014/main" val="20002"/>
                    </a:ext>
                  </a:extLst>
                </a:gridCol>
              </a:tblGrid>
              <a:tr h="1624278">
                <a:tc>
                  <a:txBody>
                    <a:bodyPr/>
                    <a:lstStyle/>
                    <a:p>
                      <a:r>
                        <a:rPr lang="en-GB" sz="3200" b="1" dirty="0">
                          <a:solidFill>
                            <a:srgbClr val="002060"/>
                          </a:solidFill>
                          <a:latin typeface="Century Gothic" panose="020B0502020202020204" pitchFamily="34" charset="0"/>
                        </a:rPr>
                        <a:t>1</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2</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3</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1624278">
                <a:tc>
                  <a:txBody>
                    <a:bodyPr/>
                    <a:lstStyle/>
                    <a:p>
                      <a:r>
                        <a:rPr lang="en-GB" sz="3200" b="1" dirty="0">
                          <a:solidFill>
                            <a:srgbClr val="002060"/>
                          </a:solidFill>
                          <a:latin typeface="Century Gothic" panose="020B0502020202020204" pitchFamily="34" charset="0"/>
                        </a:rPr>
                        <a:t>4</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5</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6</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r h="1624278">
                <a:tc>
                  <a:txBody>
                    <a:bodyPr/>
                    <a:lstStyle/>
                    <a:p>
                      <a:r>
                        <a:rPr lang="en-GB" sz="3200" b="1" dirty="0">
                          <a:solidFill>
                            <a:srgbClr val="002060"/>
                          </a:solidFill>
                          <a:latin typeface="Century Gothic" panose="020B0502020202020204" pitchFamily="34" charset="0"/>
                        </a:rPr>
                        <a:t>7</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8</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9</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3" name="Rectangle: Rounded Corners 2">
            <a:extLst>
              <a:ext uri="{FF2B5EF4-FFF2-40B4-BE49-F238E27FC236}">
                <a16:creationId xmlns:a16="http://schemas.microsoft.com/office/drawing/2014/main" id="{63178BD6-9871-EB2F-0428-86C558104E6A}"/>
              </a:ext>
            </a:extLst>
          </p:cNvPr>
          <p:cNvSpPr/>
          <p:nvPr/>
        </p:nvSpPr>
        <p:spPr>
          <a:xfrm>
            <a:off x="6128196" y="908670"/>
            <a:ext cx="663064" cy="617214"/>
          </a:xfrm>
          <a:prstGeom prst="roundRect">
            <a:avLst>
              <a:gd name="adj" fmla="val 41009"/>
            </a:avLst>
          </a:prstGeom>
          <a:solidFill>
            <a:srgbClr val="FF4B94"/>
          </a:solidFill>
          <a:ln w="3810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3</a:t>
            </a:r>
          </a:p>
        </p:txBody>
      </p:sp>
      <p:pic>
        <p:nvPicPr>
          <p:cNvPr id="2050" name="Picture 2" descr="Gráficos vectoriales gratis de Pelota">
            <a:extLst>
              <a:ext uri="{FF2B5EF4-FFF2-40B4-BE49-F238E27FC236}">
                <a16:creationId xmlns:a16="http://schemas.microsoft.com/office/drawing/2014/main" id="{F9508207-9ACC-BB97-2B15-AEE5905D23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4951" y="79317"/>
            <a:ext cx="659120" cy="589739"/>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Free vector graphics of Beach">
            <a:extLst>
              <a:ext uri="{FF2B5EF4-FFF2-40B4-BE49-F238E27FC236}">
                <a16:creationId xmlns:a16="http://schemas.microsoft.com/office/drawing/2014/main" id="{8264300B-AA6C-D258-1A63-3B4C3EE110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5435" y="1499865"/>
            <a:ext cx="1146667" cy="1135397"/>
          </a:xfrm>
          <a:prstGeom prst="roundRect">
            <a:avLst/>
          </a:prstGeom>
          <a:noFill/>
          <a:extLst>
            <a:ext uri="{909E8E84-426E-40DD-AFC4-6F175D3DCCD1}">
              <a14:hiddenFill xmlns:a14="http://schemas.microsoft.com/office/drawing/2010/main">
                <a:solidFill>
                  <a:srgbClr val="FFFFFF"/>
                </a:solidFill>
              </a14:hiddenFill>
            </a:ext>
          </a:extLst>
        </p:spPr>
      </p:pic>
      <p:pic>
        <p:nvPicPr>
          <p:cNvPr id="62" name="Picture 61">
            <a:extLst>
              <a:ext uri="{FF2B5EF4-FFF2-40B4-BE49-F238E27FC236}">
                <a16:creationId xmlns:a16="http://schemas.microsoft.com/office/drawing/2014/main" id="{08EE1746-3999-356E-E9A8-43F912C89622}"/>
              </a:ext>
            </a:extLst>
          </p:cNvPr>
          <p:cNvPicPr>
            <a:picLocks noChangeAspect="1"/>
          </p:cNvPicPr>
          <p:nvPr/>
        </p:nvPicPr>
        <p:blipFill>
          <a:blip r:embed="rId6"/>
          <a:stretch>
            <a:fillRect/>
          </a:stretch>
        </p:blipFill>
        <p:spPr>
          <a:xfrm>
            <a:off x="4739937" y="3159456"/>
            <a:ext cx="1505843" cy="1158340"/>
          </a:xfrm>
          <a:prstGeom prst="rect">
            <a:avLst/>
          </a:prstGeom>
        </p:spPr>
      </p:pic>
      <p:pic>
        <p:nvPicPr>
          <p:cNvPr id="63" name="Picture 2" descr="Free vector graphics of River">
            <a:extLst>
              <a:ext uri="{FF2B5EF4-FFF2-40B4-BE49-F238E27FC236}">
                <a16:creationId xmlns:a16="http://schemas.microsoft.com/office/drawing/2014/main" id="{7CD0140A-8CF9-360A-73EE-161DD584F76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50713" y="4767010"/>
            <a:ext cx="1121809" cy="1113989"/>
          </a:xfrm>
          <a:prstGeom prst="roundRect">
            <a:avLst/>
          </a:prstGeom>
          <a:noFill/>
          <a:extLst>
            <a:ext uri="{909E8E84-426E-40DD-AFC4-6F175D3DCCD1}">
              <a14:hiddenFill xmlns:a14="http://schemas.microsoft.com/office/drawing/2010/main">
                <a:solidFill>
                  <a:srgbClr val="FFFFFF"/>
                </a:solidFill>
              </a14:hiddenFill>
            </a:ext>
          </a:extLst>
        </p:spPr>
      </p:pic>
      <p:sp>
        <p:nvSpPr>
          <p:cNvPr id="29" name="Action Button: Sound 28">
            <a:hlinkClick r:id="" action="ppaction://noaction" highlightClick="1">
              <a:snd r:embed="rId8" name="T3_W6F_4.5.wav"/>
            </a:hlinkClick>
            <a:extLst>
              <a:ext uri="{FF2B5EF4-FFF2-40B4-BE49-F238E27FC236}">
                <a16:creationId xmlns:a16="http://schemas.microsoft.com/office/drawing/2014/main" id="{21F9D7E6-CBA2-4F55-8876-EC92D1188DF4}"/>
              </a:ext>
            </a:extLst>
          </p:cNvPr>
          <p:cNvSpPr/>
          <p:nvPr/>
        </p:nvSpPr>
        <p:spPr>
          <a:xfrm>
            <a:off x="8176443" y="58981"/>
            <a:ext cx="592617" cy="567377"/>
          </a:xfrm>
          <a:prstGeom prst="actionButtonSound">
            <a:avLst/>
          </a:prstGeom>
          <a:solidFill>
            <a:srgbClr val="86CFE2"/>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Google Shape;167;p2">
            <a:extLst>
              <a:ext uri="{FF2B5EF4-FFF2-40B4-BE49-F238E27FC236}">
                <a16:creationId xmlns:a16="http://schemas.microsoft.com/office/drawing/2014/main" id="{1BC7CCCF-F8E3-BE44-95FA-080276670CA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5" name="Picture 2" descr="Male, Man, Stick Figure, Symbol">
            <a:extLst>
              <a:ext uri="{FF2B5EF4-FFF2-40B4-BE49-F238E27FC236}">
                <a16:creationId xmlns:a16="http://schemas.microsoft.com/office/drawing/2014/main" id="{0CC47BDE-7B1F-1071-1F27-ACE9CB320995}"/>
              </a:ext>
            </a:extLst>
          </p:cNvPr>
          <p:cNvPicPr>
            <a:picLocks noChangeAspect="1" noChangeArrowheads="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81315" y="1497679"/>
            <a:ext cx="536034" cy="10720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0BCFB30-3FC8-4E30-497F-9F57914B343B}"/>
              </a:ext>
            </a:extLst>
          </p:cNvPr>
          <p:cNvPicPr>
            <a:picLocks noChangeAspect="1"/>
          </p:cNvPicPr>
          <p:nvPr/>
        </p:nvPicPr>
        <p:blipFill>
          <a:blip r:embed="rId10"/>
          <a:stretch>
            <a:fillRect/>
          </a:stretch>
        </p:blipFill>
        <p:spPr>
          <a:xfrm>
            <a:off x="2820547" y="1503703"/>
            <a:ext cx="1505843" cy="1131559"/>
          </a:xfrm>
          <a:prstGeom prst="rect">
            <a:avLst/>
          </a:prstGeom>
        </p:spPr>
      </p:pic>
      <p:pic>
        <p:nvPicPr>
          <p:cNvPr id="7" name="Picture 6">
            <a:extLst>
              <a:ext uri="{FF2B5EF4-FFF2-40B4-BE49-F238E27FC236}">
                <a16:creationId xmlns:a16="http://schemas.microsoft.com/office/drawing/2014/main" id="{AA5420C6-AFE7-C634-5751-F5397882CB99}"/>
              </a:ext>
            </a:extLst>
          </p:cNvPr>
          <p:cNvPicPr>
            <a:picLocks noChangeAspect="1"/>
          </p:cNvPicPr>
          <p:nvPr/>
        </p:nvPicPr>
        <p:blipFill>
          <a:blip r:embed="rId11"/>
          <a:stretch>
            <a:fillRect/>
          </a:stretch>
        </p:blipFill>
        <p:spPr>
          <a:xfrm>
            <a:off x="680976" y="2956564"/>
            <a:ext cx="956168" cy="1423628"/>
          </a:xfrm>
          <a:prstGeom prst="rect">
            <a:avLst/>
          </a:prstGeom>
        </p:spPr>
      </p:pic>
      <p:pic>
        <p:nvPicPr>
          <p:cNvPr id="8" name="Picture 2" descr="Island, Tropical, Beach, Birds, Ocean">
            <a:extLst>
              <a:ext uri="{FF2B5EF4-FFF2-40B4-BE49-F238E27FC236}">
                <a16:creationId xmlns:a16="http://schemas.microsoft.com/office/drawing/2014/main" id="{D060ADEF-98A8-F4CF-8516-FFB07E5FF15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80709" y="3031589"/>
            <a:ext cx="1461816" cy="1106944"/>
          </a:xfrm>
          <a:prstGeom prst="roundRect">
            <a:avLst/>
          </a:prstGeom>
          <a:noFill/>
          <a:extLst>
            <a:ext uri="{909E8E84-426E-40DD-AFC4-6F175D3DCCD1}">
              <a14:hiddenFill xmlns:a14="http://schemas.microsoft.com/office/drawing/2010/main">
                <a:solidFill>
                  <a:srgbClr val="FFFFFF"/>
                </a:solidFill>
              </a14:hiddenFill>
            </a:ext>
          </a:extLst>
        </p:spPr>
      </p:pic>
      <p:pic>
        <p:nvPicPr>
          <p:cNvPr id="9" name="Picture 2" descr="Trees, Forest, River, Reflection, Water">
            <a:extLst>
              <a:ext uri="{FF2B5EF4-FFF2-40B4-BE49-F238E27FC236}">
                <a16:creationId xmlns:a16="http://schemas.microsoft.com/office/drawing/2014/main" id="{7B0CDFC9-34F3-A8D6-0F7A-D73C8FA41AB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24906" y="4767010"/>
            <a:ext cx="1439662" cy="1088997"/>
          </a:xfrm>
          <a:prstGeom prst="round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988E423F-92C1-3413-1C57-A51FC42A55E5}"/>
              </a:ext>
            </a:extLst>
          </p:cNvPr>
          <p:cNvPicPr>
            <a:picLocks noChangeAspect="1"/>
          </p:cNvPicPr>
          <p:nvPr/>
        </p:nvPicPr>
        <p:blipFill>
          <a:blip r:embed="rId14"/>
          <a:stretch>
            <a:fillRect/>
          </a:stretch>
        </p:blipFill>
        <p:spPr>
          <a:xfrm>
            <a:off x="643454" y="4767010"/>
            <a:ext cx="1360604" cy="1038529"/>
          </a:xfrm>
          <a:prstGeom prst="rect">
            <a:avLst/>
          </a:prstGeom>
        </p:spPr>
      </p:pic>
      <p:sp>
        <p:nvSpPr>
          <p:cNvPr id="11" name="TextBox 10">
            <a:hlinkClick r:id="" action="ppaction://noaction">
              <a:snd r:embed="rId15" name="T3_W6F_4.3.wav"/>
            </a:hlinkClick>
            <a:extLst>
              <a:ext uri="{FF2B5EF4-FFF2-40B4-BE49-F238E27FC236}">
                <a16:creationId xmlns:a16="http://schemas.microsoft.com/office/drawing/2014/main" id="{F485A606-0CAD-C017-AAB9-DCC23503CD69}"/>
              </a:ext>
            </a:extLst>
          </p:cNvPr>
          <p:cNvSpPr txBox="1"/>
          <p:nvPr/>
        </p:nvSpPr>
        <p:spPr>
          <a:xfrm>
            <a:off x="6702237" y="5901000"/>
            <a:ext cx="5359562" cy="584775"/>
          </a:xfrm>
          <a:prstGeom prst="rect">
            <a:avLst/>
          </a:prstGeom>
          <a:solidFill>
            <a:srgbClr val="C2E49C"/>
          </a:solidFill>
        </p:spPr>
        <p:txBody>
          <a:bodyPr wrap="square" rtlCol="0">
            <a:spAutoFit/>
          </a:bodyPr>
          <a:lstStyle/>
          <a:p>
            <a:r>
              <a:rPr lang="en-GB" sz="3200" dirty="0">
                <a:solidFill>
                  <a:srgbClr val="002060"/>
                </a:solidFill>
                <a:latin typeface="Century Gothic" panose="020B0502020202020204" pitchFamily="34" charset="0"/>
              </a:rPr>
              <a:t>La </a:t>
            </a:r>
            <a:r>
              <a:rPr lang="en-GB" sz="3200" dirty="0" err="1">
                <a:solidFill>
                  <a:srgbClr val="002060"/>
                </a:solidFill>
                <a:latin typeface="Century Gothic" panose="020B0502020202020204" pitchFamily="34" charset="0"/>
              </a:rPr>
              <a:t>tarjeta</a:t>
            </a:r>
            <a:r>
              <a:rPr lang="en-GB" sz="3200" dirty="0">
                <a:solidFill>
                  <a:srgbClr val="002060"/>
                </a:solidFill>
                <a:latin typeface="Century Gothic" panose="020B0502020202020204" pitchFamily="34" charset="0"/>
              </a:rPr>
              <a:t> extra es…</a:t>
            </a:r>
          </a:p>
        </p:txBody>
      </p:sp>
      <p:pic>
        <p:nvPicPr>
          <p:cNvPr id="70" name="Picture 69">
            <a:extLst>
              <a:ext uri="{FF2B5EF4-FFF2-40B4-BE49-F238E27FC236}">
                <a16:creationId xmlns:a16="http://schemas.microsoft.com/office/drawing/2014/main" id="{C6D91D0B-EEBE-9910-7659-774C70A8EB53}"/>
              </a:ext>
            </a:extLst>
          </p:cNvPr>
          <p:cNvPicPr>
            <a:picLocks noChangeAspect="1"/>
          </p:cNvPicPr>
          <p:nvPr/>
        </p:nvPicPr>
        <p:blipFill>
          <a:blip r:embed="rId16"/>
          <a:stretch>
            <a:fillRect/>
          </a:stretch>
        </p:blipFill>
        <p:spPr>
          <a:xfrm>
            <a:off x="10750133" y="5572517"/>
            <a:ext cx="1377815" cy="1164437"/>
          </a:xfrm>
          <a:prstGeom prst="rect">
            <a:avLst/>
          </a:prstGeom>
        </p:spPr>
      </p:pic>
    </p:spTree>
    <p:extLst>
      <p:ext uri="{BB962C8B-B14F-4D97-AF65-F5344CB8AC3E}">
        <p14:creationId xmlns:p14="http://schemas.microsoft.com/office/powerpoint/2010/main" val="3105575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fade">
                                      <p:cBhvr>
                                        <p:cTn id="32" dur="500"/>
                                        <p:tgtEl>
                                          <p:spTgt spid="6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3"/>
                                        </p:tgtEl>
                                        <p:attrNameLst>
                                          <p:attrName>style.visibility</p:attrName>
                                        </p:attrNameLst>
                                      </p:cBhvr>
                                      <p:to>
                                        <p:strVal val="visible"/>
                                      </p:to>
                                    </p:set>
                                    <p:animEffect transition="in" filter="fade">
                                      <p:cBhvr>
                                        <p:cTn id="42" dur="500"/>
                                        <p:tgtEl>
                                          <p:spTgt spid="6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0"/>
                                        </p:tgtEl>
                                        <p:attrNameLst>
                                          <p:attrName>style.visibility</p:attrName>
                                        </p:attrNameLst>
                                      </p:cBhvr>
                                      <p:to>
                                        <p:strVal val="visible"/>
                                      </p:to>
                                    </p:set>
                                    <p:animEffect transition="in" filter="fade">
                                      <p:cBhvr>
                                        <p:cTn id="5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10216723" cy="675762"/>
          </a:xfrm>
        </p:spPr>
        <p:txBody>
          <a:bodyPr>
            <a:normAutofit/>
          </a:bodyPr>
          <a:lstStyle/>
          <a:p>
            <a:r>
              <a:rPr lang="en-GB" sz="3200" b="1" dirty="0">
                <a:solidFill>
                  <a:srgbClr val="002060"/>
                </a:solidFill>
                <a:latin typeface="Century Gothic"/>
                <a:ea typeface="Century Gothic"/>
                <a:cs typeface="Century Gothic"/>
                <a:sym typeface="Century Gothic"/>
              </a:rPr>
              <a:t>Follow up 3 [4</a:t>
            </a:r>
            <a:r>
              <a:rPr lang="en-GB" sz="3200" dirty="0">
                <a:solidFill>
                  <a:srgbClr val="002060"/>
                </a:solidFill>
                <a:latin typeface="Century Gothic"/>
                <a:ea typeface="Century Gothic"/>
                <a:cs typeface="Century Gothic"/>
                <a:sym typeface="Century Gothic"/>
              </a:rPr>
              <a:t>/4</a:t>
            </a:r>
            <a:r>
              <a:rPr lang="en-GB" sz="3200" b="1" dirty="0">
                <a:solidFill>
                  <a:srgbClr val="002060"/>
                </a:solidFill>
                <a:latin typeface="Century Gothic"/>
                <a:ea typeface="Century Gothic"/>
                <a:cs typeface="Century Gothic"/>
                <a:sym typeface="Century Gothic"/>
              </a:rPr>
              <a:t>]   </a:t>
            </a:r>
            <a:r>
              <a:rPr lang="en-GB" sz="4000" b="1" dirty="0" err="1">
                <a:solidFill>
                  <a:srgbClr val="002060"/>
                </a:solidFill>
                <a:latin typeface="Century Gothic"/>
                <a:ea typeface="Century Gothic"/>
                <a:cs typeface="Century Gothic"/>
                <a:sym typeface="Century Gothic"/>
              </a:rPr>
              <a:t>Súper</a:t>
            </a:r>
            <a:r>
              <a:rPr lang="en-GB" sz="4000" b="1" dirty="0">
                <a:solidFill>
                  <a:srgbClr val="002060"/>
                </a:solidFill>
                <a:latin typeface="Century Gothic"/>
                <a:ea typeface="Century Gothic"/>
                <a:cs typeface="Century Gothic"/>
                <a:sym typeface="Century Gothic"/>
              </a:rPr>
              <a:t> </a:t>
            </a:r>
            <a:r>
              <a:rPr lang="en-GB" sz="4000" b="1" dirty="0" err="1">
                <a:solidFill>
                  <a:srgbClr val="002060"/>
                </a:solidFill>
                <a:latin typeface="Century Gothic"/>
                <a:ea typeface="Century Gothic"/>
                <a:cs typeface="Century Gothic"/>
                <a:sym typeface="Century Gothic"/>
              </a:rPr>
              <a:t>rápido</a:t>
            </a:r>
            <a:r>
              <a:rPr lang="en-GB" sz="4000" b="1" dirty="0">
                <a:solidFill>
                  <a:srgbClr val="002060"/>
                </a:solidFill>
                <a:latin typeface="Century Gothic"/>
                <a:ea typeface="Century Gothic"/>
                <a:cs typeface="Century Gothic"/>
                <a:sym typeface="Century Gothic"/>
              </a:rPr>
              <a:t> </a:t>
            </a:r>
            <a:endParaRPr lang="en-GB" sz="3200" b="1" dirty="0"/>
          </a:p>
        </p:txBody>
      </p:sp>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3">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graphicFrame>
        <p:nvGraphicFramePr>
          <p:cNvPr id="57" name="Table 56">
            <a:extLst>
              <a:ext uri="{FF2B5EF4-FFF2-40B4-BE49-F238E27FC236}">
                <a16:creationId xmlns:a16="http://schemas.microsoft.com/office/drawing/2014/main" id="{3ECF1C53-A2C9-8D99-608F-A4DC1ACEF603}"/>
              </a:ext>
            </a:extLst>
          </p:cNvPr>
          <p:cNvGraphicFramePr>
            <a:graphicFrameLocks noGrp="1"/>
          </p:cNvGraphicFramePr>
          <p:nvPr/>
        </p:nvGraphicFramePr>
        <p:xfrm>
          <a:off x="139263" y="1355322"/>
          <a:ext cx="6160689" cy="4872834"/>
        </p:xfrm>
        <a:graphic>
          <a:graphicData uri="http://schemas.openxmlformats.org/drawingml/2006/table">
            <a:tbl>
              <a:tblPr firstRow="1" bandRow="1">
                <a:tableStyleId>{5940675A-B579-460E-94D1-54222C63F5DA}</a:tableStyleId>
              </a:tblPr>
              <a:tblGrid>
                <a:gridCol w="2053563">
                  <a:extLst>
                    <a:ext uri="{9D8B030D-6E8A-4147-A177-3AD203B41FA5}">
                      <a16:colId xmlns:a16="http://schemas.microsoft.com/office/drawing/2014/main" val="20000"/>
                    </a:ext>
                  </a:extLst>
                </a:gridCol>
                <a:gridCol w="2053563">
                  <a:extLst>
                    <a:ext uri="{9D8B030D-6E8A-4147-A177-3AD203B41FA5}">
                      <a16:colId xmlns:a16="http://schemas.microsoft.com/office/drawing/2014/main" val="20001"/>
                    </a:ext>
                  </a:extLst>
                </a:gridCol>
                <a:gridCol w="2053563">
                  <a:extLst>
                    <a:ext uri="{9D8B030D-6E8A-4147-A177-3AD203B41FA5}">
                      <a16:colId xmlns:a16="http://schemas.microsoft.com/office/drawing/2014/main" val="20002"/>
                    </a:ext>
                  </a:extLst>
                </a:gridCol>
              </a:tblGrid>
              <a:tr h="1624278">
                <a:tc>
                  <a:txBody>
                    <a:bodyPr/>
                    <a:lstStyle/>
                    <a:p>
                      <a:r>
                        <a:rPr lang="en-GB" sz="3200" b="1" dirty="0">
                          <a:solidFill>
                            <a:srgbClr val="002060"/>
                          </a:solidFill>
                          <a:latin typeface="Century Gothic" panose="020B0502020202020204" pitchFamily="34" charset="0"/>
                        </a:rPr>
                        <a:t>1</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2</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3</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1624278">
                <a:tc>
                  <a:txBody>
                    <a:bodyPr/>
                    <a:lstStyle/>
                    <a:p>
                      <a:r>
                        <a:rPr lang="en-GB" sz="3200" b="1" dirty="0">
                          <a:solidFill>
                            <a:srgbClr val="002060"/>
                          </a:solidFill>
                          <a:latin typeface="Century Gothic" panose="020B0502020202020204" pitchFamily="34" charset="0"/>
                        </a:rPr>
                        <a:t>4</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5</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6</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r h="1624278">
                <a:tc>
                  <a:txBody>
                    <a:bodyPr/>
                    <a:lstStyle/>
                    <a:p>
                      <a:r>
                        <a:rPr lang="en-GB" sz="3200" b="1" dirty="0">
                          <a:solidFill>
                            <a:srgbClr val="002060"/>
                          </a:solidFill>
                          <a:latin typeface="Century Gothic" panose="020B0502020202020204" pitchFamily="34" charset="0"/>
                        </a:rPr>
                        <a:t>7</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8</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9</a:t>
                      </a: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3" name="Rectangle: Rounded Corners 2">
            <a:extLst>
              <a:ext uri="{FF2B5EF4-FFF2-40B4-BE49-F238E27FC236}">
                <a16:creationId xmlns:a16="http://schemas.microsoft.com/office/drawing/2014/main" id="{63178BD6-9871-EB2F-0428-86C558104E6A}"/>
              </a:ext>
            </a:extLst>
          </p:cNvPr>
          <p:cNvSpPr/>
          <p:nvPr/>
        </p:nvSpPr>
        <p:spPr>
          <a:xfrm>
            <a:off x="6052284" y="1020500"/>
            <a:ext cx="663064" cy="617214"/>
          </a:xfrm>
          <a:prstGeom prst="roundRect">
            <a:avLst>
              <a:gd name="adj" fmla="val 41009"/>
            </a:avLst>
          </a:prstGeom>
          <a:solidFill>
            <a:srgbClr val="FF4B94"/>
          </a:solidFill>
          <a:ln w="3810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4</a:t>
            </a:r>
          </a:p>
        </p:txBody>
      </p:sp>
      <p:pic>
        <p:nvPicPr>
          <p:cNvPr id="2050" name="Picture 2" descr="Gráficos vectoriales gratis de Pelota">
            <a:extLst>
              <a:ext uri="{FF2B5EF4-FFF2-40B4-BE49-F238E27FC236}">
                <a16:creationId xmlns:a16="http://schemas.microsoft.com/office/drawing/2014/main" id="{F9508207-9ACC-BB97-2B15-AEE5905D23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9644" y="55254"/>
            <a:ext cx="659120" cy="58973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Gráficos vectoriales gratis de Pelota">
            <a:extLst>
              <a:ext uri="{FF2B5EF4-FFF2-40B4-BE49-F238E27FC236}">
                <a16:creationId xmlns:a16="http://schemas.microsoft.com/office/drawing/2014/main" id="{ECD53661-2224-0DBB-9E09-43B8379FEB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6758" y="37306"/>
            <a:ext cx="659120" cy="58973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Free vector graphics of Beach">
            <a:extLst>
              <a:ext uri="{FF2B5EF4-FFF2-40B4-BE49-F238E27FC236}">
                <a16:creationId xmlns:a16="http://schemas.microsoft.com/office/drawing/2014/main" id="{02F85464-BA40-F677-7727-6DB8BA4B9E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560" y="3304557"/>
            <a:ext cx="1146667" cy="1135397"/>
          </a:xfrm>
          <a:prstGeom prst="roundRect">
            <a:avLst/>
          </a:prstGeom>
          <a:noFill/>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a16="http://schemas.microsoft.com/office/drawing/2014/main" id="{F49D36B0-CA07-7414-134D-289F1E76FA8D}"/>
              </a:ext>
            </a:extLst>
          </p:cNvPr>
          <p:cNvPicPr>
            <a:picLocks noChangeAspect="1"/>
          </p:cNvPicPr>
          <p:nvPr/>
        </p:nvPicPr>
        <p:blipFill>
          <a:blip r:embed="rId6"/>
          <a:stretch>
            <a:fillRect/>
          </a:stretch>
        </p:blipFill>
        <p:spPr>
          <a:xfrm>
            <a:off x="2689731" y="4873368"/>
            <a:ext cx="1377815" cy="1164437"/>
          </a:xfrm>
          <a:prstGeom prst="rect">
            <a:avLst/>
          </a:prstGeom>
        </p:spPr>
      </p:pic>
      <p:pic>
        <p:nvPicPr>
          <p:cNvPr id="71" name="Picture 2" descr="Free vector graphics of River">
            <a:extLst>
              <a:ext uri="{FF2B5EF4-FFF2-40B4-BE49-F238E27FC236}">
                <a16:creationId xmlns:a16="http://schemas.microsoft.com/office/drawing/2014/main" id="{5AC776D2-0814-C1ED-D88D-210B67736C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03559" y="4880103"/>
            <a:ext cx="1121809" cy="1113989"/>
          </a:xfrm>
          <a:prstGeom prst="roundRect">
            <a:avLst/>
          </a:prstGeom>
          <a:noFill/>
          <a:extLst>
            <a:ext uri="{909E8E84-426E-40DD-AFC4-6F175D3DCCD1}">
              <a14:hiddenFill xmlns:a14="http://schemas.microsoft.com/office/drawing/2010/main">
                <a:solidFill>
                  <a:srgbClr val="FFFFFF"/>
                </a:solidFill>
              </a14:hiddenFill>
            </a:ext>
          </a:extLst>
        </p:spPr>
      </p:pic>
      <p:sp>
        <p:nvSpPr>
          <p:cNvPr id="30" name="Action Button: Sound 29">
            <a:hlinkClick r:id="" action="ppaction://noaction" highlightClick="1">
              <a:snd r:embed="rId8" name="T3_W6F_4.6.wav"/>
            </a:hlinkClick>
            <a:extLst>
              <a:ext uri="{FF2B5EF4-FFF2-40B4-BE49-F238E27FC236}">
                <a16:creationId xmlns:a16="http://schemas.microsoft.com/office/drawing/2014/main" id="{77A6AF6B-4FE6-49AE-B231-CBCA38E3C0DD}"/>
              </a:ext>
            </a:extLst>
          </p:cNvPr>
          <p:cNvSpPr/>
          <p:nvPr/>
        </p:nvSpPr>
        <p:spPr>
          <a:xfrm>
            <a:off x="9085709" y="88536"/>
            <a:ext cx="592617" cy="567377"/>
          </a:xfrm>
          <a:prstGeom prst="actionButtonSound">
            <a:avLst/>
          </a:prstGeom>
          <a:solidFill>
            <a:srgbClr val="86CFE2"/>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Google Shape;167;p2">
            <a:extLst>
              <a:ext uri="{FF2B5EF4-FFF2-40B4-BE49-F238E27FC236}">
                <a16:creationId xmlns:a16="http://schemas.microsoft.com/office/drawing/2014/main" id="{FA018CD2-0ACB-0AB2-3E58-94A0BF11A5C6}"/>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5" name="Picture 2" descr="Male, Man, Stick Figure, Symbol">
            <a:extLst>
              <a:ext uri="{FF2B5EF4-FFF2-40B4-BE49-F238E27FC236}">
                <a16:creationId xmlns:a16="http://schemas.microsoft.com/office/drawing/2014/main" id="{D926D6BA-7475-9026-3339-6C9CC3E62531}"/>
              </a:ext>
            </a:extLst>
          </p:cNvPr>
          <p:cNvPicPr>
            <a:picLocks noChangeAspect="1" noChangeArrowheads="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86065" y="1440529"/>
            <a:ext cx="663064" cy="132612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715F761-F442-FD81-3A22-A6E606DA97D8}"/>
              </a:ext>
            </a:extLst>
          </p:cNvPr>
          <p:cNvPicPr>
            <a:picLocks noChangeAspect="1"/>
          </p:cNvPicPr>
          <p:nvPr/>
        </p:nvPicPr>
        <p:blipFill>
          <a:blip r:embed="rId10"/>
          <a:stretch>
            <a:fillRect/>
          </a:stretch>
        </p:blipFill>
        <p:spPr>
          <a:xfrm>
            <a:off x="2698336" y="1728128"/>
            <a:ext cx="1360604" cy="1038529"/>
          </a:xfrm>
          <a:prstGeom prst="rect">
            <a:avLst/>
          </a:prstGeom>
        </p:spPr>
      </p:pic>
      <p:pic>
        <p:nvPicPr>
          <p:cNvPr id="7" name="Picture 6">
            <a:extLst>
              <a:ext uri="{FF2B5EF4-FFF2-40B4-BE49-F238E27FC236}">
                <a16:creationId xmlns:a16="http://schemas.microsoft.com/office/drawing/2014/main" id="{EF27C61E-939E-FD23-93EC-876BFDB60BFE}"/>
              </a:ext>
            </a:extLst>
          </p:cNvPr>
          <p:cNvPicPr>
            <a:picLocks noChangeAspect="1"/>
          </p:cNvPicPr>
          <p:nvPr/>
        </p:nvPicPr>
        <p:blipFill>
          <a:blip r:embed="rId11"/>
          <a:stretch>
            <a:fillRect/>
          </a:stretch>
        </p:blipFill>
        <p:spPr>
          <a:xfrm>
            <a:off x="4615791" y="1637714"/>
            <a:ext cx="1505843" cy="1131559"/>
          </a:xfrm>
          <a:prstGeom prst="rect">
            <a:avLst/>
          </a:prstGeom>
        </p:spPr>
      </p:pic>
      <p:pic>
        <p:nvPicPr>
          <p:cNvPr id="8" name="Picture 2" descr="Trees, Forest, River, Reflection, Water">
            <a:extLst>
              <a:ext uri="{FF2B5EF4-FFF2-40B4-BE49-F238E27FC236}">
                <a16:creationId xmlns:a16="http://schemas.microsoft.com/office/drawing/2014/main" id="{4FEB9E08-92B0-8F1C-1756-8250144C442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27884" y="3257050"/>
            <a:ext cx="1439662" cy="1088997"/>
          </a:xfrm>
          <a:prstGeom prst="round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6E5E81F-D70C-EAEC-705B-AD42C6CD18F4}"/>
              </a:ext>
            </a:extLst>
          </p:cNvPr>
          <p:cNvPicPr>
            <a:picLocks noChangeAspect="1"/>
          </p:cNvPicPr>
          <p:nvPr/>
        </p:nvPicPr>
        <p:blipFill>
          <a:blip r:embed="rId13"/>
          <a:stretch>
            <a:fillRect/>
          </a:stretch>
        </p:blipFill>
        <p:spPr>
          <a:xfrm>
            <a:off x="4818203" y="3089734"/>
            <a:ext cx="956168" cy="1423628"/>
          </a:xfrm>
          <a:prstGeom prst="rect">
            <a:avLst/>
          </a:prstGeom>
        </p:spPr>
      </p:pic>
      <p:pic>
        <p:nvPicPr>
          <p:cNvPr id="10" name="Picture 2" descr="Island, Tropical, Beach, Birds, Ocean">
            <a:extLst>
              <a:ext uri="{FF2B5EF4-FFF2-40B4-BE49-F238E27FC236}">
                <a16:creationId xmlns:a16="http://schemas.microsoft.com/office/drawing/2014/main" id="{1CE71824-2DAA-B99F-0A91-3A8116F483D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1738" y="4949206"/>
            <a:ext cx="1461816" cy="1106944"/>
          </a:xfrm>
          <a:prstGeom prst="roundRect">
            <a:avLst/>
          </a:prstGeom>
          <a:noFill/>
          <a:extLst>
            <a:ext uri="{909E8E84-426E-40DD-AFC4-6F175D3DCCD1}">
              <a14:hiddenFill xmlns:a14="http://schemas.microsoft.com/office/drawing/2010/main">
                <a:solidFill>
                  <a:srgbClr val="FFFFFF"/>
                </a:solidFill>
              </a14:hiddenFill>
            </a:ext>
          </a:extLst>
        </p:spPr>
      </p:pic>
      <p:sp>
        <p:nvSpPr>
          <p:cNvPr id="11" name="TextBox 10">
            <a:hlinkClick r:id="" action="ppaction://noaction">
              <a:snd r:embed="rId15" name="T3_W6F_4.3.wav"/>
            </a:hlinkClick>
            <a:extLst>
              <a:ext uri="{FF2B5EF4-FFF2-40B4-BE49-F238E27FC236}">
                <a16:creationId xmlns:a16="http://schemas.microsoft.com/office/drawing/2014/main" id="{537F30FF-C2B1-7445-6189-6DF14811E84A}"/>
              </a:ext>
            </a:extLst>
          </p:cNvPr>
          <p:cNvSpPr txBox="1"/>
          <p:nvPr/>
        </p:nvSpPr>
        <p:spPr>
          <a:xfrm>
            <a:off x="6702237" y="5901000"/>
            <a:ext cx="5359562" cy="584775"/>
          </a:xfrm>
          <a:prstGeom prst="rect">
            <a:avLst/>
          </a:prstGeom>
          <a:solidFill>
            <a:srgbClr val="C2E49C"/>
          </a:solidFill>
        </p:spPr>
        <p:txBody>
          <a:bodyPr wrap="square" rtlCol="0">
            <a:spAutoFit/>
          </a:bodyPr>
          <a:lstStyle/>
          <a:p>
            <a:r>
              <a:rPr lang="en-GB" sz="3200" dirty="0">
                <a:solidFill>
                  <a:srgbClr val="002060"/>
                </a:solidFill>
                <a:latin typeface="Century Gothic" panose="020B0502020202020204" pitchFamily="34" charset="0"/>
              </a:rPr>
              <a:t>La </a:t>
            </a:r>
            <a:r>
              <a:rPr lang="en-GB" sz="3200" dirty="0" err="1">
                <a:solidFill>
                  <a:srgbClr val="002060"/>
                </a:solidFill>
                <a:latin typeface="Century Gothic" panose="020B0502020202020204" pitchFamily="34" charset="0"/>
              </a:rPr>
              <a:t>tarjeta</a:t>
            </a:r>
            <a:r>
              <a:rPr lang="en-GB" sz="3200" dirty="0">
                <a:solidFill>
                  <a:srgbClr val="002060"/>
                </a:solidFill>
                <a:latin typeface="Century Gothic" panose="020B0502020202020204" pitchFamily="34" charset="0"/>
              </a:rPr>
              <a:t> extra es…</a:t>
            </a:r>
          </a:p>
        </p:txBody>
      </p:sp>
      <p:pic>
        <p:nvPicPr>
          <p:cNvPr id="72" name="Picture 71">
            <a:extLst>
              <a:ext uri="{FF2B5EF4-FFF2-40B4-BE49-F238E27FC236}">
                <a16:creationId xmlns:a16="http://schemas.microsoft.com/office/drawing/2014/main" id="{78422E09-7AAA-F291-93B1-9CA5088BFDD4}"/>
              </a:ext>
            </a:extLst>
          </p:cNvPr>
          <p:cNvPicPr>
            <a:picLocks noChangeAspect="1"/>
          </p:cNvPicPr>
          <p:nvPr/>
        </p:nvPicPr>
        <p:blipFill>
          <a:blip r:embed="rId16"/>
          <a:stretch>
            <a:fillRect/>
          </a:stretch>
        </p:blipFill>
        <p:spPr>
          <a:xfrm>
            <a:off x="10601773" y="5542915"/>
            <a:ext cx="1505843" cy="1158340"/>
          </a:xfrm>
          <a:prstGeom prst="rect">
            <a:avLst/>
          </a:prstGeom>
        </p:spPr>
      </p:pic>
    </p:spTree>
    <p:extLst>
      <p:ext uri="{BB962C8B-B14F-4D97-AF65-F5344CB8AC3E}">
        <p14:creationId xmlns:p14="http://schemas.microsoft.com/office/powerpoint/2010/main" val="771896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4"/>
                                        </p:tgtEl>
                                        <p:attrNameLst>
                                          <p:attrName>style.visibility</p:attrName>
                                        </p:attrNameLst>
                                      </p:cBhvr>
                                      <p:to>
                                        <p:strVal val="visible"/>
                                      </p:to>
                                    </p:set>
                                    <p:animEffect transition="in" filter="fade">
                                      <p:cBhvr>
                                        <p:cTn id="42" dur="500"/>
                                        <p:tgtEl>
                                          <p:spTgt spid="5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1"/>
                                        </p:tgtEl>
                                        <p:attrNameLst>
                                          <p:attrName>style.visibility</p:attrName>
                                        </p:attrNameLst>
                                      </p:cBhvr>
                                      <p:to>
                                        <p:strVal val="visible"/>
                                      </p:to>
                                    </p:set>
                                    <p:animEffect transition="in" filter="fade">
                                      <p:cBhvr>
                                        <p:cTn id="47" dur="500"/>
                                        <p:tgtEl>
                                          <p:spTgt spid="7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2"/>
                                        </p:tgtEl>
                                        <p:attrNameLst>
                                          <p:attrName>style.visibility</p:attrName>
                                        </p:attrNameLst>
                                      </p:cBhvr>
                                      <p:to>
                                        <p:strVal val="visible"/>
                                      </p:to>
                                    </p:set>
                                    <p:animEffect transition="in" filter="fade">
                                      <p:cBhvr>
                                        <p:cTn id="52"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peech Bubble: Rectangle with Corners Rounded 10">
            <a:hlinkClick r:id="" action="ppaction://noaction">
              <a:snd r:embed="rId3" name="T3_W6F_5.2.wav"/>
            </a:hlinkClick>
            <a:extLst>
              <a:ext uri="{FF2B5EF4-FFF2-40B4-BE49-F238E27FC236}">
                <a16:creationId xmlns:a16="http://schemas.microsoft.com/office/drawing/2014/main" id="{7108D94A-D39D-B8E2-7833-332460EDD802}"/>
              </a:ext>
            </a:extLst>
          </p:cNvPr>
          <p:cNvSpPr/>
          <p:nvPr/>
        </p:nvSpPr>
        <p:spPr>
          <a:xfrm>
            <a:off x="83415" y="887137"/>
            <a:ext cx="4414335" cy="2414864"/>
          </a:xfrm>
          <a:prstGeom prst="wedgeRoundRectCallout">
            <a:avLst>
              <a:gd name="adj1" fmla="val 43330"/>
              <a:gd name="adj2" fmla="val 67473"/>
              <a:gd name="adj3" fmla="val 16667"/>
            </a:avLst>
          </a:prstGeom>
          <a:solidFill>
            <a:srgbClr val="86CFE2"/>
          </a:solidFill>
          <a:ln>
            <a:solidFill>
              <a:srgbClr val="86CF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lang="en-GB" sz="2100" dirty="0" err="1">
                <a:solidFill>
                  <a:srgbClr val="002060"/>
                </a:solidFill>
                <a:latin typeface="Century Gothic" panose="020B0502020202020204" pitchFamily="34" charset="0"/>
              </a:rPr>
              <a:t>En</a:t>
            </a:r>
            <a:r>
              <a:rPr lang="en-GB" sz="2100" dirty="0">
                <a:solidFill>
                  <a:srgbClr val="002060"/>
                </a:solidFill>
                <a:latin typeface="Century Gothic" panose="020B0502020202020204" pitchFamily="34" charset="0"/>
              </a:rPr>
              <a:t> México hay  </a:t>
            </a:r>
            <a:r>
              <a:rPr lang="en-GB" sz="2100" b="1" dirty="0" err="1">
                <a:solidFill>
                  <a:srgbClr val="002060"/>
                </a:solidFill>
                <a:latin typeface="Century Gothic" panose="020B0502020202020204" pitchFamily="34" charset="0"/>
              </a:rPr>
              <a:t>muchos</a:t>
            </a:r>
            <a:r>
              <a:rPr lang="en-GB" sz="2100" b="1" dirty="0">
                <a:solidFill>
                  <a:srgbClr val="002060"/>
                </a:solidFill>
                <a:latin typeface="Century Gothic" panose="020B0502020202020204" pitchFamily="34" charset="0"/>
              </a:rPr>
              <a:t> | </a:t>
            </a:r>
            <a:r>
              <a:rPr lang="en-GB" sz="2100" b="1" dirty="0" err="1">
                <a:solidFill>
                  <a:srgbClr val="002060"/>
                </a:solidFill>
                <a:latin typeface="Century Gothic" panose="020B0502020202020204" pitchFamily="34" charset="0"/>
              </a:rPr>
              <a:t>muchas</a:t>
            </a:r>
            <a:r>
              <a:rPr lang="en-GB" sz="2100" b="1" dirty="0">
                <a:solidFill>
                  <a:srgbClr val="002060"/>
                </a:solidFill>
                <a:latin typeface="Century Gothic" panose="020B0502020202020204" pitchFamily="34" charset="0"/>
              </a:rPr>
              <a:t>  </a:t>
            </a:r>
            <a:r>
              <a:rPr lang="en-GB" sz="2100" dirty="0">
                <a:solidFill>
                  <a:srgbClr val="002060"/>
                </a:solidFill>
                <a:latin typeface="Century Gothic" panose="020B0502020202020204" pitchFamily="34" charset="0"/>
              </a:rPr>
              <a:t>______, Por ejemplo: ________.  También hay </a:t>
            </a:r>
            <a:r>
              <a:rPr lang="en-GB" sz="2100" b="1" dirty="0">
                <a:solidFill>
                  <a:srgbClr val="002060"/>
                </a:solidFill>
                <a:latin typeface="Century Gothic" panose="020B0502020202020204" pitchFamily="34" charset="0"/>
              </a:rPr>
              <a:t>un |</a:t>
            </a:r>
            <a:r>
              <a:rPr lang="en-GB" sz="2100" b="1" dirty="0" err="1">
                <a:solidFill>
                  <a:srgbClr val="002060"/>
                </a:solidFill>
                <a:latin typeface="Century Gothic" panose="020B0502020202020204" pitchFamily="34" charset="0"/>
              </a:rPr>
              <a:t>una</a:t>
            </a:r>
            <a:r>
              <a:rPr lang="en-GB" sz="2100" dirty="0">
                <a:solidFill>
                  <a:srgbClr val="002060"/>
                </a:solidFill>
                <a:latin typeface="Century Gothic" panose="020B0502020202020204" pitchFamily="34" charset="0"/>
              </a:rPr>
              <a:t>  ________ </a:t>
            </a:r>
            <a:r>
              <a:rPr lang="en-GB" sz="2100" b="1" dirty="0" err="1">
                <a:solidFill>
                  <a:srgbClr val="002060"/>
                </a:solidFill>
                <a:latin typeface="Century Gothic" panose="020B0502020202020204" pitchFamily="34" charset="0"/>
              </a:rPr>
              <a:t>famoso</a:t>
            </a:r>
            <a:r>
              <a:rPr lang="en-GB" sz="2100" b="1" dirty="0">
                <a:solidFill>
                  <a:srgbClr val="002060"/>
                </a:solidFill>
                <a:latin typeface="Century Gothic" panose="020B0502020202020204" pitchFamily="34" charset="0"/>
              </a:rPr>
              <a:t> | famosa , </a:t>
            </a:r>
            <a:r>
              <a:rPr lang="en-GB" sz="2100" dirty="0">
                <a:solidFill>
                  <a:srgbClr val="002060"/>
                </a:solidFill>
                <a:latin typeface="Century Gothic" panose="020B0502020202020204" pitchFamily="34" charset="0"/>
              </a:rPr>
              <a:t>_______. </a:t>
            </a:r>
            <a:r>
              <a:rPr lang="en-GB" sz="2100" dirty="0" err="1">
                <a:solidFill>
                  <a:srgbClr val="002060"/>
                </a:solidFill>
                <a:latin typeface="Century Gothic" panose="020B0502020202020204" pitchFamily="34" charset="0"/>
              </a:rPr>
              <a:t>Su</a:t>
            </a:r>
            <a:r>
              <a:rPr lang="en-GB" sz="2100" dirty="0">
                <a:solidFill>
                  <a:srgbClr val="002060"/>
                </a:solidFill>
                <a:latin typeface="Century Gothic" panose="020B0502020202020204" pitchFamily="34" charset="0"/>
              </a:rPr>
              <a:t> </a:t>
            </a:r>
            <a:r>
              <a:rPr lang="en-GB" sz="2100" dirty="0" err="1">
                <a:solidFill>
                  <a:srgbClr val="002060"/>
                </a:solidFill>
                <a:latin typeface="Century Gothic" panose="020B0502020202020204" pitchFamily="34" charset="0"/>
              </a:rPr>
              <a:t>nombre</a:t>
            </a:r>
            <a:r>
              <a:rPr lang="en-GB" sz="2100" dirty="0">
                <a:solidFill>
                  <a:srgbClr val="002060"/>
                </a:solidFill>
                <a:latin typeface="Century Gothic" panose="020B0502020202020204" pitchFamily="34" charset="0"/>
              </a:rPr>
              <a:t> es ________. </a:t>
            </a: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pic>
        <p:nvPicPr>
          <p:cNvPr id="93" name="Google Shape;319;p15" descr="Speech Icon, Voice, Talking, Audio, Speech">
            <a:extLst>
              <a:ext uri="{FF2B5EF4-FFF2-40B4-BE49-F238E27FC236}">
                <a16:creationId xmlns:a16="http://schemas.microsoft.com/office/drawing/2014/main" id="{0DFCB56B-D416-26DA-C634-F52845F1890F}"/>
              </a:ext>
            </a:extLst>
          </p:cNvPr>
          <p:cNvPicPr preferRelativeResize="0"/>
          <p:nvPr/>
        </p:nvPicPr>
        <p:blipFill rotWithShape="1">
          <a:blip r:embed="rId4">
            <a:alphaModFix/>
          </a:blip>
          <a:srcRect/>
          <a:stretch/>
        </p:blipFill>
        <p:spPr>
          <a:xfrm>
            <a:off x="11104149" y="127569"/>
            <a:ext cx="776168" cy="776168"/>
          </a:xfrm>
          <a:prstGeom prst="rect">
            <a:avLst/>
          </a:prstGeom>
          <a:noFill/>
          <a:ln>
            <a:noFill/>
          </a:ln>
        </p:spPr>
      </p:pic>
      <p:sp>
        <p:nvSpPr>
          <p:cNvPr id="94" name="Title 1">
            <a:extLst>
              <a:ext uri="{FF2B5EF4-FFF2-40B4-BE49-F238E27FC236}">
                <a16:creationId xmlns:a16="http://schemas.microsoft.com/office/drawing/2014/main" id="{1312CEE7-DEF9-FD60-99EA-1CB06BDB847E}"/>
              </a:ext>
            </a:extLst>
          </p:cNvPr>
          <p:cNvSpPr txBox="1">
            <a:spLocks/>
          </p:cNvSpPr>
          <p:nvPr/>
        </p:nvSpPr>
        <p:spPr>
          <a:xfrm>
            <a:off x="10971365" y="978580"/>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002060"/>
                </a:solidFill>
                <a:latin typeface="Century Gothic" panose="020B0502020202020204" pitchFamily="34" charset="0"/>
              </a:rPr>
              <a:t>hablar</a:t>
            </a:r>
          </a:p>
        </p:txBody>
      </p:sp>
      <p:sp>
        <p:nvSpPr>
          <p:cNvPr id="3" name="Google Shape;167;p2">
            <a:extLst>
              <a:ext uri="{FF2B5EF4-FFF2-40B4-BE49-F238E27FC236}">
                <a16:creationId xmlns:a16="http://schemas.microsoft.com/office/drawing/2014/main" id="{58208742-8412-18C0-F395-0BAE6125ED58}"/>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6" name="Picture 5">
            <a:extLst>
              <a:ext uri="{FF2B5EF4-FFF2-40B4-BE49-F238E27FC236}">
                <a16:creationId xmlns:a16="http://schemas.microsoft.com/office/drawing/2014/main" id="{CB9B57EA-E61D-1513-1E32-E3CBAFBF4FDE}"/>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300000"/>
                    </a14:imgEffect>
                  </a14:imgLayer>
                </a14:imgProps>
              </a:ext>
            </a:extLst>
          </a:blip>
          <a:srcRect l="2775"/>
          <a:stretch/>
        </p:blipFill>
        <p:spPr>
          <a:xfrm>
            <a:off x="4679470" y="1643188"/>
            <a:ext cx="6783841" cy="4717160"/>
          </a:xfrm>
          <a:prstGeom prst="rect">
            <a:avLst/>
          </a:prstGeom>
        </p:spPr>
      </p:pic>
      <p:sp>
        <p:nvSpPr>
          <p:cNvPr id="8" name="TextBox 7">
            <a:extLst>
              <a:ext uri="{FF2B5EF4-FFF2-40B4-BE49-F238E27FC236}">
                <a16:creationId xmlns:a16="http://schemas.microsoft.com/office/drawing/2014/main" id="{7A1EA0CE-210A-5B85-F708-B8A658EDB5E5}"/>
              </a:ext>
            </a:extLst>
          </p:cNvPr>
          <p:cNvSpPr txBox="1"/>
          <p:nvPr/>
        </p:nvSpPr>
        <p:spPr>
          <a:xfrm>
            <a:off x="7012082" y="4305046"/>
            <a:ext cx="1827412" cy="338554"/>
          </a:xfrm>
          <a:prstGeom prst="rect">
            <a:avLst/>
          </a:prstGeom>
          <a:solidFill>
            <a:schemeClr val="bg1"/>
          </a:solidFill>
          <a:ln w="28575">
            <a:solidFill>
              <a:srgbClr val="002060"/>
            </a:solidFill>
          </a:ln>
        </p:spPr>
        <p:txBody>
          <a:bodyPr wrap="square" rtlCol="0">
            <a:spAutoFit/>
          </a:bodyPr>
          <a:lstStyle/>
          <a:p>
            <a:r>
              <a:rPr lang="en-GB" sz="1600" dirty="0" err="1">
                <a:latin typeface="Century Gothic" panose="020B0502020202020204" pitchFamily="34" charset="0"/>
              </a:rPr>
              <a:t>Cofre</a:t>
            </a:r>
            <a:r>
              <a:rPr lang="en-GB" sz="1600" dirty="0">
                <a:latin typeface="Century Gothic" panose="020B0502020202020204" pitchFamily="34" charset="0"/>
              </a:rPr>
              <a:t> de </a:t>
            </a:r>
            <a:r>
              <a:rPr lang="en-GB" sz="1600" dirty="0" err="1">
                <a:latin typeface="Century Gothic" panose="020B0502020202020204" pitchFamily="34" charset="0"/>
              </a:rPr>
              <a:t>Perote</a:t>
            </a:r>
            <a:endParaRPr lang="en-GB" sz="1600" dirty="0">
              <a:latin typeface="Century Gothic" panose="020B0502020202020204" pitchFamily="34" charset="0"/>
            </a:endParaRPr>
          </a:p>
        </p:txBody>
      </p:sp>
      <p:sp>
        <p:nvSpPr>
          <p:cNvPr id="12" name="Oval 11">
            <a:extLst>
              <a:ext uri="{FF2B5EF4-FFF2-40B4-BE49-F238E27FC236}">
                <a16:creationId xmlns:a16="http://schemas.microsoft.com/office/drawing/2014/main" id="{1ACD807D-D57B-C8E3-7604-65090C3B9B35}"/>
              </a:ext>
            </a:extLst>
          </p:cNvPr>
          <p:cNvSpPr/>
          <p:nvPr/>
        </p:nvSpPr>
        <p:spPr>
          <a:xfrm>
            <a:off x="11254713" y="4678718"/>
            <a:ext cx="146050" cy="139700"/>
          </a:xfrm>
          <a:prstGeom prst="ellipse">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3" name="Picture 2" descr="Free vector graphics of Beach">
            <a:extLst>
              <a:ext uri="{FF2B5EF4-FFF2-40B4-BE49-F238E27FC236}">
                <a16:creationId xmlns:a16="http://schemas.microsoft.com/office/drawing/2014/main" id="{5D6D796F-AB64-1D11-61B7-C145302E481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645031" y="4422708"/>
            <a:ext cx="423547" cy="419383"/>
          </a:xfrm>
          <a:prstGeom prst="round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DB5E8B2-0170-5F7A-4E30-6113C3795BF9}"/>
              </a:ext>
            </a:extLst>
          </p:cNvPr>
          <p:cNvSpPr txBox="1"/>
          <p:nvPr/>
        </p:nvSpPr>
        <p:spPr>
          <a:xfrm>
            <a:off x="10417171" y="4943674"/>
            <a:ext cx="1733550" cy="338554"/>
          </a:xfrm>
          <a:prstGeom prst="rect">
            <a:avLst/>
          </a:prstGeom>
          <a:solidFill>
            <a:schemeClr val="bg1"/>
          </a:solidFill>
          <a:ln w="28575">
            <a:solidFill>
              <a:srgbClr val="002060"/>
            </a:solidFill>
          </a:ln>
        </p:spPr>
        <p:txBody>
          <a:bodyPr wrap="square" rtlCol="0">
            <a:spAutoFit/>
          </a:bodyPr>
          <a:lstStyle/>
          <a:p>
            <a:r>
              <a:rPr lang="en-GB" sz="1600" dirty="0">
                <a:latin typeface="Century Gothic" panose="020B0502020202020204" pitchFamily="34" charset="0"/>
              </a:rPr>
              <a:t>Playa Cozumel</a:t>
            </a:r>
          </a:p>
        </p:txBody>
      </p:sp>
      <p:sp>
        <p:nvSpPr>
          <p:cNvPr id="15" name="Oval 14">
            <a:extLst>
              <a:ext uri="{FF2B5EF4-FFF2-40B4-BE49-F238E27FC236}">
                <a16:creationId xmlns:a16="http://schemas.microsoft.com/office/drawing/2014/main" id="{F4A365DA-4D5C-B09F-4EEB-A2F35D47C279}"/>
              </a:ext>
            </a:extLst>
          </p:cNvPr>
          <p:cNvSpPr/>
          <p:nvPr/>
        </p:nvSpPr>
        <p:spPr>
          <a:xfrm>
            <a:off x="9176297" y="5998258"/>
            <a:ext cx="146050" cy="139700"/>
          </a:xfrm>
          <a:prstGeom prst="ellipse">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Box 15">
            <a:extLst>
              <a:ext uri="{FF2B5EF4-FFF2-40B4-BE49-F238E27FC236}">
                <a16:creationId xmlns:a16="http://schemas.microsoft.com/office/drawing/2014/main" id="{48F7332E-8073-8D36-89A9-4382964F243B}"/>
              </a:ext>
            </a:extLst>
          </p:cNvPr>
          <p:cNvSpPr txBox="1"/>
          <p:nvPr/>
        </p:nvSpPr>
        <p:spPr>
          <a:xfrm>
            <a:off x="7968343" y="6218322"/>
            <a:ext cx="1586924" cy="338554"/>
          </a:xfrm>
          <a:prstGeom prst="rect">
            <a:avLst/>
          </a:prstGeom>
          <a:solidFill>
            <a:schemeClr val="bg1"/>
          </a:solidFill>
          <a:ln w="28575">
            <a:solidFill>
              <a:srgbClr val="002060"/>
            </a:solidFill>
          </a:ln>
        </p:spPr>
        <p:txBody>
          <a:bodyPr wrap="square" rtlCol="0">
            <a:spAutoFit/>
          </a:bodyPr>
          <a:lstStyle/>
          <a:p>
            <a:r>
              <a:rPr lang="en-GB" sz="1600" dirty="0">
                <a:latin typeface="Century Gothic" panose="020B0502020202020204" pitchFamily="34" charset="0"/>
              </a:rPr>
              <a:t>Playa la India</a:t>
            </a:r>
          </a:p>
        </p:txBody>
      </p:sp>
      <p:sp>
        <p:nvSpPr>
          <p:cNvPr id="19" name="Speech Bubble: Rectangle with Corners Rounded 18">
            <a:hlinkClick r:id="" action="ppaction://noaction">
              <a:snd r:embed="rId8" name="T3_W6F_5.1.wav"/>
            </a:hlinkClick>
            <a:extLst>
              <a:ext uri="{FF2B5EF4-FFF2-40B4-BE49-F238E27FC236}">
                <a16:creationId xmlns:a16="http://schemas.microsoft.com/office/drawing/2014/main" id="{8C88B727-DD91-B3BD-4765-225D1C8C90D1}"/>
              </a:ext>
            </a:extLst>
          </p:cNvPr>
          <p:cNvSpPr/>
          <p:nvPr/>
        </p:nvSpPr>
        <p:spPr>
          <a:xfrm>
            <a:off x="3864336" y="189468"/>
            <a:ext cx="3672901" cy="521212"/>
          </a:xfrm>
          <a:prstGeom prst="wedgeRoundRectCallout">
            <a:avLst>
              <a:gd name="adj1" fmla="val -53313"/>
              <a:gd name="adj2" fmla="val 4953"/>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400" b="1" dirty="0">
                <a:solidFill>
                  <a:schemeClr val="bg1"/>
                </a:solidFill>
                <a:latin typeface="Century Gothic" panose="020B0502020202020204" pitchFamily="34" charset="0"/>
              </a:rPr>
              <a:t>¿Qué hay en México?</a:t>
            </a:r>
          </a:p>
        </p:txBody>
      </p:sp>
      <p:pic>
        <p:nvPicPr>
          <p:cNvPr id="20" name="Graphic 19" descr="Teacher">
            <a:extLst>
              <a:ext uri="{FF2B5EF4-FFF2-40B4-BE49-F238E27FC236}">
                <a16:creationId xmlns:a16="http://schemas.microsoft.com/office/drawing/2014/main" id="{C4EBB172-5835-48D1-7988-6B42F6AF963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833191" y="-36982"/>
            <a:ext cx="914400" cy="914400"/>
          </a:xfrm>
          <a:prstGeom prst="rect">
            <a:avLst/>
          </a:prstGeom>
        </p:spPr>
      </p:pic>
      <p:pic>
        <p:nvPicPr>
          <p:cNvPr id="21" name="Picture 2" descr="Free vector graphics of Beach">
            <a:extLst>
              <a:ext uri="{FF2B5EF4-FFF2-40B4-BE49-F238E27FC236}">
                <a16:creationId xmlns:a16="http://schemas.microsoft.com/office/drawing/2014/main" id="{AC1921A7-3577-6358-3C2B-9DAA7E2B86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56217" y="6304332"/>
            <a:ext cx="423547" cy="419383"/>
          </a:xfrm>
          <a:prstGeom prst="round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A9FBF54A-280A-1B44-A406-C963A5975E6A}"/>
              </a:ext>
            </a:extLst>
          </p:cNvPr>
          <p:cNvSpPr txBox="1"/>
          <p:nvPr/>
        </p:nvSpPr>
        <p:spPr>
          <a:xfrm>
            <a:off x="10463351" y="3976564"/>
            <a:ext cx="1641191" cy="338554"/>
          </a:xfrm>
          <a:prstGeom prst="rect">
            <a:avLst/>
          </a:prstGeom>
          <a:solidFill>
            <a:schemeClr val="bg1"/>
          </a:solidFill>
          <a:ln w="28575">
            <a:solidFill>
              <a:srgbClr val="002060"/>
            </a:solidFill>
          </a:ln>
        </p:spPr>
        <p:txBody>
          <a:bodyPr wrap="square" rtlCol="0">
            <a:spAutoFit/>
          </a:bodyPr>
          <a:lstStyle/>
          <a:p>
            <a:r>
              <a:rPr lang="en-GB" sz="1600" dirty="0">
                <a:latin typeface="Century Gothic" panose="020B0502020202020204" pitchFamily="34" charset="0"/>
              </a:rPr>
              <a:t>Playa Tortugas</a:t>
            </a:r>
          </a:p>
        </p:txBody>
      </p:sp>
      <p:sp>
        <p:nvSpPr>
          <p:cNvPr id="23" name="Oval 22">
            <a:extLst>
              <a:ext uri="{FF2B5EF4-FFF2-40B4-BE49-F238E27FC236}">
                <a16:creationId xmlns:a16="http://schemas.microsoft.com/office/drawing/2014/main" id="{0544D6E3-8F78-B413-0B00-7B2CECE70D4F}"/>
              </a:ext>
            </a:extLst>
          </p:cNvPr>
          <p:cNvSpPr/>
          <p:nvPr/>
        </p:nvSpPr>
        <p:spPr>
          <a:xfrm>
            <a:off x="11261133" y="4390730"/>
            <a:ext cx="146050" cy="139700"/>
          </a:xfrm>
          <a:prstGeom prst="ellipse">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Oval 23">
            <a:extLst>
              <a:ext uri="{FF2B5EF4-FFF2-40B4-BE49-F238E27FC236}">
                <a16:creationId xmlns:a16="http://schemas.microsoft.com/office/drawing/2014/main" id="{AFC21F0A-DB29-CA12-EB2C-3F0CA74B24E3}"/>
              </a:ext>
            </a:extLst>
          </p:cNvPr>
          <p:cNvSpPr/>
          <p:nvPr/>
        </p:nvSpPr>
        <p:spPr>
          <a:xfrm>
            <a:off x="8900842" y="5165445"/>
            <a:ext cx="146050" cy="139700"/>
          </a:xfrm>
          <a:prstGeom prst="ellipse">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5" name="Picture 8" descr="Free vector graphics of Mountains">
            <a:extLst>
              <a:ext uri="{FF2B5EF4-FFF2-40B4-BE49-F238E27FC236}">
                <a16:creationId xmlns:a16="http://schemas.microsoft.com/office/drawing/2014/main" id="{3C24FBB5-7DD2-8FA8-9224-C2B892D8AD5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97148" y="5130824"/>
            <a:ext cx="585624" cy="304118"/>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13E502C-7531-5916-BA66-0C3996C5DD61}"/>
              </a:ext>
            </a:extLst>
          </p:cNvPr>
          <p:cNvSpPr txBox="1"/>
          <p:nvPr/>
        </p:nvSpPr>
        <p:spPr>
          <a:xfrm>
            <a:off x="9452048" y="5393041"/>
            <a:ext cx="1802665" cy="338554"/>
          </a:xfrm>
          <a:prstGeom prst="rect">
            <a:avLst/>
          </a:prstGeom>
          <a:solidFill>
            <a:schemeClr val="bg1"/>
          </a:solidFill>
          <a:ln w="28575">
            <a:solidFill>
              <a:srgbClr val="002060"/>
            </a:solidFill>
          </a:ln>
        </p:spPr>
        <p:txBody>
          <a:bodyPr wrap="square" rtlCol="0">
            <a:spAutoFit/>
          </a:bodyPr>
          <a:lstStyle/>
          <a:p>
            <a:r>
              <a:rPr lang="en-GB" sz="1600" dirty="0">
                <a:latin typeface="Century Gothic" panose="020B0502020202020204" pitchFamily="34" charset="0"/>
              </a:rPr>
              <a:t>Pico de Orizaba</a:t>
            </a:r>
          </a:p>
        </p:txBody>
      </p:sp>
      <p:sp>
        <p:nvSpPr>
          <p:cNvPr id="27" name="Oval 26">
            <a:extLst>
              <a:ext uri="{FF2B5EF4-FFF2-40B4-BE49-F238E27FC236}">
                <a16:creationId xmlns:a16="http://schemas.microsoft.com/office/drawing/2014/main" id="{EDBC87CF-3354-6081-5DBB-94C0601E7AFB}"/>
              </a:ext>
            </a:extLst>
          </p:cNvPr>
          <p:cNvSpPr/>
          <p:nvPr/>
        </p:nvSpPr>
        <p:spPr>
          <a:xfrm>
            <a:off x="8851098" y="4678718"/>
            <a:ext cx="146050" cy="139700"/>
          </a:xfrm>
          <a:prstGeom prst="ellipse">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8" name="Picture 8" descr="Free vector graphics of Mountains">
            <a:extLst>
              <a:ext uri="{FF2B5EF4-FFF2-40B4-BE49-F238E27FC236}">
                <a16:creationId xmlns:a16="http://schemas.microsoft.com/office/drawing/2014/main" id="{81DB6153-AD36-3109-3E5C-EE7C26A4C64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768603" y="4282744"/>
            <a:ext cx="585624" cy="304118"/>
          </a:xfrm>
          <a:prstGeom prst="rect">
            <a:avLst/>
          </a:prstGeom>
          <a:noFill/>
          <a:extLst>
            <a:ext uri="{909E8E84-426E-40DD-AFC4-6F175D3DCCD1}">
              <a14:hiddenFill xmlns:a14="http://schemas.microsoft.com/office/drawing/2010/main">
                <a:solidFill>
                  <a:srgbClr val="FFFFFF"/>
                </a:solidFill>
              </a14:hiddenFill>
            </a:ext>
          </a:extLst>
        </p:spPr>
      </p:pic>
      <p:sp>
        <p:nvSpPr>
          <p:cNvPr id="29" name="Star: 5 Points 28">
            <a:extLst>
              <a:ext uri="{FF2B5EF4-FFF2-40B4-BE49-F238E27FC236}">
                <a16:creationId xmlns:a16="http://schemas.microsoft.com/office/drawing/2014/main" id="{DE9FDB1F-2FAF-D8B2-EFB2-818E306C188C}"/>
              </a:ext>
            </a:extLst>
          </p:cNvPr>
          <p:cNvSpPr/>
          <p:nvPr/>
        </p:nvSpPr>
        <p:spPr>
          <a:xfrm>
            <a:off x="9180564" y="4495265"/>
            <a:ext cx="340837" cy="304118"/>
          </a:xfrm>
          <a:prstGeom prst="star5">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Star: 5 Points 29">
            <a:extLst>
              <a:ext uri="{FF2B5EF4-FFF2-40B4-BE49-F238E27FC236}">
                <a16:creationId xmlns:a16="http://schemas.microsoft.com/office/drawing/2014/main" id="{B2A0E87B-B251-F9AD-9D01-CDD45CAB7024}"/>
              </a:ext>
            </a:extLst>
          </p:cNvPr>
          <p:cNvSpPr/>
          <p:nvPr/>
        </p:nvSpPr>
        <p:spPr>
          <a:xfrm>
            <a:off x="5035431" y="1083810"/>
            <a:ext cx="340837" cy="304118"/>
          </a:xfrm>
          <a:prstGeom prst="star5">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a:extLst>
              <a:ext uri="{FF2B5EF4-FFF2-40B4-BE49-F238E27FC236}">
                <a16:creationId xmlns:a16="http://schemas.microsoft.com/office/drawing/2014/main" id="{B3DE2A90-DE6A-943B-9659-6AEDA3197229}"/>
              </a:ext>
            </a:extLst>
          </p:cNvPr>
          <p:cNvSpPr txBox="1"/>
          <p:nvPr/>
        </p:nvSpPr>
        <p:spPr>
          <a:xfrm>
            <a:off x="5396965" y="1073941"/>
            <a:ext cx="5283819" cy="400110"/>
          </a:xfrm>
          <a:prstGeom prst="rect">
            <a:avLst/>
          </a:prstGeom>
          <a:noFill/>
        </p:spPr>
        <p:txBody>
          <a:bodyPr wrap="none" rtlCol="0">
            <a:spAutoFit/>
          </a:bodyPr>
          <a:lstStyle/>
          <a:p>
            <a:r>
              <a:rPr lang="en-GB" sz="2000" dirty="0">
                <a:solidFill>
                  <a:srgbClr val="002060"/>
                </a:solidFill>
                <a:latin typeface="Century Gothic" panose="020B0502020202020204" pitchFamily="34" charset="0"/>
              </a:rPr>
              <a:t>Ciudad de México es la capital del </a:t>
            </a:r>
            <a:r>
              <a:rPr lang="en-GB" sz="2000" dirty="0" err="1">
                <a:solidFill>
                  <a:srgbClr val="002060"/>
                </a:solidFill>
                <a:latin typeface="Century Gothic" panose="020B0502020202020204" pitchFamily="34" charset="0"/>
              </a:rPr>
              <a:t>país</a:t>
            </a:r>
            <a:r>
              <a:rPr lang="en-GB" sz="2000" dirty="0">
                <a:solidFill>
                  <a:srgbClr val="002060"/>
                </a:solidFill>
                <a:latin typeface="Century Gothic" panose="020B0502020202020204" pitchFamily="34" charset="0"/>
              </a:rPr>
              <a:t>. </a:t>
            </a:r>
          </a:p>
        </p:txBody>
      </p:sp>
      <p:sp>
        <p:nvSpPr>
          <p:cNvPr id="32" name="Oval 31">
            <a:extLst>
              <a:ext uri="{FF2B5EF4-FFF2-40B4-BE49-F238E27FC236}">
                <a16:creationId xmlns:a16="http://schemas.microsoft.com/office/drawing/2014/main" id="{7C81DFEC-CC3F-5FC0-5953-FDD11DC0738F}"/>
              </a:ext>
            </a:extLst>
          </p:cNvPr>
          <p:cNvSpPr/>
          <p:nvPr/>
        </p:nvSpPr>
        <p:spPr>
          <a:xfrm>
            <a:off x="7537237" y="4973251"/>
            <a:ext cx="146050" cy="139700"/>
          </a:xfrm>
          <a:prstGeom prst="ellipse">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2" descr="Trees, Forest, River, Reflection, Water">
            <a:extLst>
              <a:ext uri="{FF2B5EF4-FFF2-40B4-BE49-F238E27FC236}">
                <a16:creationId xmlns:a16="http://schemas.microsoft.com/office/drawing/2014/main" id="{594444AB-FFBD-4367-718B-ABF911B50F1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88501" y="5583896"/>
            <a:ext cx="497200" cy="376095"/>
          </a:xfrm>
          <a:prstGeom prst="round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ABE6A980-1E87-8998-45C6-F6ED5632979C}"/>
              </a:ext>
            </a:extLst>
          </p:cNvPr>
          <p:cNvSpPr txBox="1"/>
          <p:nvPr/>
        </p:nvSpPr>
        <p:spPr>
          <a:xfrm>
            <a:off x="6288501" y="5179816"/>
            <a:ext cx="1938238" cy="338554"/>
          </a:xfrm>
          <a:prstGeom prst="rect">
            <a:avLst/>
          </a:prstGeom>
          <a:solidFill>
            <a:schemeClr val="bg1"/>
          </a:solidFill>
          <a:ln w="28575">
            <a:solidFill>
              <a:srgbClr val="002060"/>
            </a:solidFill>
          </a:ln>
        </p:spPr>
        <p:txBody>
          <a:bodyPr wrap="square" rtlCol="0">
            <a:spAutoFit/>
          </a:bodyPr>
          <a:lstStyle/>
          <a:p>
            <a:r>
              <a:rPr lang="en-GB" sz="1600" dirty="0">
                <a:latin typeface="Century Gothic" panose="020B0502020202020204" pitchFamily="34" charset="0"/>
              </a:rPr>
              <a:t>Bosque </a:t>
            </a:r>
            <a:r>
              <a:rPr lang="en-GB" sz="1600" dirty="0" err="1">
                <a:latin typeface="Century Gothic" panose="020B0502020202020204" pitchFamily="34" charset="0"/>
              </a:rPr>
              <a:t>el</a:t>
            </a:r>
            <a:r>
              <a:rPr lang="en-GB" sz="1600" dirty="0">
                <a:latin typeface="Century Gothic" panose="020B0502020202020204" pitchFamily="34" charset="0"/>
              </a:rPr>
              <a:t> Manto</a:t>
            </a:r>
          </a:p>
        </p:txBody>
      </p:sp>
      <p:sp>
        <p:nvSpPr>
          <p:cNvPr id="35" name="Oval 34">
            <a:extLst>
              <a:ext uri="{FF2B5EF4-FFF2-40B4-BE49-F238E27FC236}">
                <a16:creationId xmlns:a16="http://schemas.microsoft.com/office/drawing/2014/main" id="{7F7DB1F1-9195-C24B-32DB-DBFC6FC4434F}"/>
              </a:ext>
            </a:extLst>
          </p:cNvPr>
          <p:cNvSpPr/>
          <p:nvPr/>
        </p:nvSpPr>
        <p:spPr>
          <a:xfrm>
            <a:off x="10085570" y="4791562"/>
            <a:ext cx="146050" cy="139700"/>
          </a:xfrm>
          <a:prstGeom prst="ellipse">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8" name="Straight Connector 37">
            <a:extLst>
              <a:ext uri="{FF2B5EF4-FFF2-40B4-BE49-F238E27FC236}">
                <a16:creationId xmlns:a16="http://schemas.microsoft.com/office/drawing/2014/main" id="{80032524-D261-025E-A35D-1694E31FDE64}"/>
              </a:ext>
            </a:extLst>
          </p:cNvPr>
          <p:cNvCxnSpPr>
            <a:cxnSpLocks/>
          </p:cNvCxnSpPr>
          <p:nvPr/>
        </p:nvCxnSpPr>
        <p:spPr>
          <a:xfrm flipH="1" flipV="1">
            <a:off x="9867990" y="3820965"/>
            <a:ext cx="201574" cy="856831"/>
          </a:xfrm>
          <a:prstGeom prst="line">
            <a:avLst/>
          </a:prstGeom>
          <a:ln w="28575">
            <a:solidFill>
              <a:srgbClr val="FF0066"/>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26CD65E0-AC33-BA61-8882-CE48B8E9737D}"/>
              </a:ext>
            </a:extLst>
          </p:cNvPr>
          <p:cNvSpPr txBox="1"/>
          <p:nvPr/>
        </p:nvSpPr>
        <p:spPr>
          <a:xfrm>
            <a:off x="9236622" y="3469885"/>
            <a:ext cx="1158003" cy="338554"/>
          </a:xfrm>
          <a:prstGeom prst="rect">
            <a:avLst/>
          </a:prstGeom>
          <a:solidFill>
            <a:schemeClr val="bg1"/>
          </a:solidFill>
          <a:ln w="28575">
            <a:solidFill>
              <a:srgbClr val="002060"/>
            </a:solidFill>
          </a:ln>
        </p:spPr>
        <p:txBody>
          <a:bodyPr wrap="square" rtlCol="0">
            <a:spAutoFit/>
          </a:bodyPr>
          <a:lstStyle/>
          <a:p>
            <a:r>
              <a:rPr lang="en-GB" sz="1600" dirty="0">
                <a:latin typeface="Century Gothic" panose="020B0502020202020204" pitchFamily="34" charset="0"/>
              </a:rPr>
              <a:t>Isla Pérez</a:t>
            </a:r>
          </a:p>
        </p:txBody>
      </p:sp>
      <p:pic>
        <p:nvPicPr>
          <p:cNvPr id="2054" name="Picture 6" descr="Island, Tropical, Palm Tree, Tropics">
            <a:extLst>
              <a:ext uri="{FF2B5EF4-FFF2-40B4-BE49-F238E27FC236}">
                <a16:creationId xmlns:a16="http://schemas.microsoft.com/office/drawing/2014/main" id="{A72CB9A0-A589-E460-AFBF-05E1B0436B7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867990" y="2945219"/>
            <a:ext cx="476596" cy="476596"/>
          </a:xfrm>
          <a:prstGeom prst="rect">
            <a:avLst/>
          </a:prstGeom>
          <a:noFill/>
          <a:extLst>
            <a:ext uri="{909E8E84-426E-40DD-AFC4-6F175D3DCCD1}">
              <a14:hiddenFill xmlns:a14="http://schemas.microsoft.com/office/drawing/2010/main">
                <a:solidFill>
                  <a:srgbClr val="FFFFFF"/>
                </a:solidFill>
              </a14:hiddenFill>
            </a:ext>
          </a:extLst>
        </p:spPr>
      </p:pic>
      <p:sp>
        <p:nvSpPr>
          <p:cNvPr id="41" name="Oval 40">
            <a:extLst>
              <a:ext uri="{FF2B5EF4-FFF2-40B4-BE49-F238E27FC236}">
                <a16:creationId xmlns:a16="http://schemas.microsoft.com/office/drawing/2014/main" id="{D166EC8D-30E3-1A2A-0E82-81D450E78ED1}"/>
              </a:ext>
            </a:extLst>
          </p:cNvPr>
          <p:cNvSpPr/>
          <p:nvPr/>
        </p:nvSpPr>
        <p:spPr>
          <a:xfrm>
            <a:off x="6692738" y="4529821"/>
            <a:ext cx="146050" cy="139700"/>
          </a:xfrm>
          <a:prstGeom prst="ellipse">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TextBox 42">
            <a:extLst>
              <a:ext uri="{FF2B5EF4-FFF2-40B4-BE49-F238E27FC236}">
                <a16:creationId xmlns:a16="http://schemas.microsoft.com/office/drawing/2014/main" id="{FCB3C23C-18D4-4CF7-7732-83AC47FA4D0E}"/>
              </a:ext>
            </a:extLst>
          </p:cNvPr>
          <p:cNvSpPr txBox="1"/>
          <p:nvPr/>
        </p:nvSpPr>
        <p:spPr>
          <a:xfrm>
            <a:off x="4804645" y="4529821"/>
            <a:ext cx="1873101" cy="338554"/>
          </a:xfrm>
          <a:prstGeom prst="rect">
            <a:avLst/>
          </a:prstGeom>
          <a:solidFill>
            <a:schemeClr val="bg1"/>
          </a:solidFill>
          <a:ln w="28575">
            <a:solidFill>
              <a:srgbClr val="002060"/>
            </a:solidFill>
          </a:ln>
        </p:spPr>
        <p:txBody>
          <a:bodyPr wrap="square" rtlCol="0">
            <a:spAutoFit/>
          </a:bodyPr>
          <a:lstStyle/>
          <a:p>
            <a:r>
              <a:rPr lang="en-GB" sz="1600" dirty="0">
                <a:latin typeface="Century Gothic" panose="020B0502020202020204" pitchFamily="34" charset="0"/>
              </a:rPr>
              <a:t>Isla María Madre</a:t>
            </a:r>
          </a:p>
        </p:txBody>
      </p:sp>
      <p:pic>
        <p:nvPicPr>
          <p:cNvPr id="44" name="Picture 6" descr="Island, Tropical, Palm Tree, Tropics">
            <a:extLst>
              <a:ext uri="{FF2B5EF4-FFF2-40B4-BE49-F238E27FC236}">
                <a16:creationId xmlns:a16="http://schemas.microsoft.com/office/drawing/2014/main" id="{0FFA4E34-5739-F240-8E7F-9284DBB7DCE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04896" y="4030678"/>
            <a:ext cx="476596" cy="476596"/>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E4D7E644-2F0F-49EE-8213-FD030FC365F2}"/>
              </a:ext>
            </a:extLst>
          </p:cNvPr>
          <p:cNvPicPr>
            <a:picLocks noChangeAspect="1"/>
          </p:cNvPicPr>
          <p:nvPr/>
        </p:nvPicPr>
        <p:blipFill rotWithShape="1">
          <a:blip r:embed="rId14">
            <a:duotone>
              <a:schemeClr val="accent5">
                <a:shade val="45000"/>
                <a:satMod val="135000"/>
              </a:schemeClr>
              <a:prstClr val="white"/>
            </a:duotone>
          </a:blip>
          <a:srcRect l="-1" t="15836" r="19231" b="2715"/>
          <a:stretch/>
        </p:blipFill>
        <p:spPr>
          <a:xfrm>
            <a:off x="215693" y="3801317"/>
            <a:ext cx="3909594" cy="2932860"/>
          </a:xfrm>
          <a:prstGeom prst="rect">
            <a:avLst/>
          </a:prstGeom>
        </p:spPr>
      </p:pic>
      <p:pic>
        <p:nvPicPr>
          <p:cNvPr id="114" name="Picture 2" descr="Free vector graphics of River">
            <a:extLst>
              <a:ext uri="{FF2B5EF4-FFF2-40B4-BE49-F238E27FC236}">
                <a16:creationId xmlns:a16="http://schemas.microsoft.com/office/drawing/2014/main" id="{41775243-76E5-85D1-F255-A5515DE66AA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20917" y="6146307"/>
            <a:ext cx="581462" cy="577408"/>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85341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2597</TotalTime>
  <Words>2919</Words>
  <Application>Microsoft Office PowerPoint</Application>
  <PresentationFormat>Widescreen</PresentationFormat>
  <Paragraphs>554</Paragraphs>
  <Slides>17</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Arial</vt:lpstr>
      <vt:lpstr>Calibri</vt:lpstr>
      <vt:lpstr>Calibri Light</vt:lpstr>
      <vt:lpstr>Century Gothic</vt:lpstr>
      <vt:lpstr>docs-Century Gothic</vt:lpstr>
      <vt:lpstr>Dreaming Outloud Pro</vt:lpstr>
      <vt:lpstr>Modern Love</vt:lpstr>
      <vt:lpstr>Segoe Print</vt:lpstr>
      <vt:lpstr>Office Theme</vt:lpstr>
      <vt:lpstr>Saying what I and others do</vt:lpstr>
      <vt:lpstr>Follow up 2:</vt:lpstr>
      <vt:lpstr>Follow up 2:</vt:lpstr>
      <vt:lpstr>Follow up 3: </vt:lpstr>
      <vt:lpstr>Follow up 4 [1/4]</vt:lpstr>
      <vt:lpstr>Follow up 3 [2/4]</vt:lpstr>
      <vt:lpstr>Follow up 3 [3/4]   Más rápido </vt:lpstr>
      <vt:lpstr>Follow up 3 [4/4]   Súper rápido </vt:lpstr>
      <vt:lpstr>Follow up 4: </vt:lpstr>
      <vt:lpstr>Follow up 5: </vt:lpstr>
      <vt:lpstr>Follow up Extra 1: </vt:lpstr>
      <vt:lpstr>Follow up 5b:</vt:lpstr>
      <vt:lpstr>¡adiós!</vt:lpstr>
      <vt:lpstr>Handout: Follow up extra 1</vt:lpstr>
      <vt:lpstr>Handout: Follow up 5b</vt:lpstr>
      <vt:lpstr>Handout: follow up 3</vt:lpstr>
      <vt:lpstr>Handout: follow up 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me and others do</dc:title>
  <dc:creator>Paula Vázquez-Valero</dc:creator>
  <cp:lastModifiedBy>Rachel Hawkes</cp:lastModifiedBy>
  <cp:revision>32</cp:revision>
  <dcterms:created xsi:type="dcterms:W3CDTF">2022-01-14T14:50:57Z</dcterms:created>
  <dcterms:modified xsi:type="dcterms:W3CDTF">2023-06-05T07:48:58Z</dcterms:modified>
</cp:coreProperties>
</file>