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812" r:id="rId2"/>
    <p:sldId id="931" r:id="rId3"/>
    <p:sldId id="962" r:id="rId4"/>
    <p:sldId id="992" r:id="rId5"/>
    <p:sldId id="993" r:id="rId6"/>
    <p:sldId id="977" r:id="rId7"/>
    <p:sldId id="994" r:id="rId8"/>
    <p:sldId id="948" r:id="rId9"/>
    <p:sldId id="567" r:id="rId10"/>
    <p:sldId id="847" r:id="rId11"/>
    <p:sldId id="9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D9A78"/>
    <a:srgbClr val="E6E6E6"/>
    <a:srgbClr val="CCECFF"/>
    <a:srgbClr val="B8E08C"/>
    <a:srgbClr val="9CD45E"/>
    <a:srgbClr val="2BC0C7"/>
    <a:srgbClr val="FF3399"/>
    <a:srgbClr val="C5E0B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9D235-8BD5-4197-ACD1-CB27ADF42699}" v="1119" dt="2023-04-19T23:44:53.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2" autoAdjust="0"/>
    <p:restoredTop sz="44536" autoAdjust="0"/>
  </p:normalViewPr>
  <p:slideViewPr>
    <p:cSldViewPr snapToGrid="0">
      <p:cViewPr varScale="1">
        <p:scale>
          <a:sx n="47" d="100"/>
          <a:sy n="47" d="100"/>
        </p:scale>
        <p:origin x="1668" y="4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3E39D235-8BD5-4197-ACD1-CB27ADF42699}"/>
    <pc:docChg chg="undo redo custSel addSld delSld modSld sldOrd">
      <pc:chgData name="Paula Vázquez-Valero" userId="3a0e46d7-2099-40af-a155-aa45b68bfff3" providerId="ADAL" clId="{3E39D235-8BD5-4197-ACD1-CB27ADF42699}" dt="2023-04-19T23:45:33.070" v="6341" actId="20577"/>
      <pc:docMkLst>
        <pc:docMk/>
      </pc:docMkLst>
      <pc:sldChg chg="add del">
        <pc:chgData name="Paula Vázquez-Valero" userId="3a0e46d7-2099-40af-a155-aa45b68bfff3" providerId="ADAL" clId="{3E39D235-8BD5-4197-ACD1-CB27ADF42699}" dt="2023-04-19T19:56:05.906" v="6" actId="47"/>
        <pc:sldMkLst>
          <pc:docMk/>
          <pc:sldMk cId="0" sldId="477"/>
        </pc:sldMkLst>
      </pc:sldChg>
      <pc:sldChg chg="addSp delSp modSp mod modNotesTx">
        <pc:chgData name="Paula Vázquez-Valero" userId="3a0e46d7-2099-40af-a155-aa45b68bfff3" providerId="ADAL" clId="{3E39D235-8BD5-4197-ACD1-CB27ADF42699}" dt="2023-04-19T23:45:33.070" v="6341" actId="20577"/>
        <pc:sldMkLst>
          <pc:docMk/>
          <pc:sldMk cId="0" sldId="812"/>
        </pc:sldMkLst>
        <pc:spChg chg="add mod">
          <ac:chgData name="Paula Vázquez-Valero" userId="3a0e46d7-2099-40af-a155-aa45b68bfff3" providerId="ADAL" clId="{3E39D235-8BD5-4197-ACD1-CB27ADF42699}" dt="2023-04-19T23:39:28.236" v="6321" actId="20577"/>
          <ac:spMkLst>
            <pc:docMk/>
            <pc:sldMk cId="0" sldId="812"/>
            <ac:spMk id="4" creationId="{6A28633D-88AF-BC92-9C28-C50B1032ADF7}"/>
          </ac:spMkLst>
        </pc:spChg>
        <pc:spChg chg="add del">
          <ac:chgData name="Paula Vázquez-Valero" userId="3a0e46d7-2099-40af-a155-aa45b68bfff3" providerId="ADAL" clId="{3E39D235-8BD5-4197-ACD1-CB27ADF42699}" dt="2023-04-19T23:17:16.136" v="5392" actId="22"/>
          <ac:spMkLst>
            <pc:docMk/>
            <pc:sldMk cId="0" sldId="812"/>
            <ac:spMk id="10" creationId="{C5B71919-58C5-BC9D-388E-15CF4B081680}"/>
          </ac:spMkLst>
        </pc:spChg>
        <pc:spChg chg="del">
          <ac:chgData name="Paula Vázquez-Valero" userId="3a0e46d7-2099-40af-a155-aa45b68bfff3" providerId="ADAL" clId="{3E39D235-8BD5-4197-ACD1-CB27ADF42699}" dt="2023-04-19T19:55:57.293" v="3" actId="478"/>
          <ac:spMkLst>
            <pc:docMk/>
            <pc:sldMk cId="0" sldId="812"/>
            <ac:spMk id="13" creationId="{DBFE46CD-396B-AEC1-C65A-6809D2C35131}"/>
          </ac:spMkLst>
        </pc:spChg>
        <pc:picChg chg="add mod">
          <ac:chgData name="Paula Vázquez-Valero" userId="3a0e46d7-2099-40af-a155-aa45b68bfff3" providerId="ADAL" clId="{3E39D235-8BD5-4197-ACD1-CB27ADF42699}" dt="2023-04-19T19:55:58.025" v="4"/>
          <ac:picMkLst>
            <pc:docMk/>
            <pc:sldMk cId="0" sldId="812"/>
            <ac:picMk id="6" creationId="{45D0F3F0-28F0-25D8-23A2-070D56857958}"/>
          </ac:picMkLst>
        </pc:picChg>
        <pc:picChg chg="add mod">
          <ac:chgData name="Paula Vázquez-Valero" userId="3a0e46d7-2099-40af-a155-aa45b68bfff3" providerId="ADAL" clId="{3E39D235-8BD5-4197-ACD1-CB27ADF42699}" dt="2023-04-19T19:55:58.025" v="4"/>
          <ac:picMkLst>
            <pc:docMk/>
            <pc:sldMk cId="0" sldId="812"/>
            <ac:picMk id="7" creationId="{4267C2C2-9068-E4C8-F7C9-5DEADDE3856D}"/>
          </ac:picMkLst>
        </pc:picChg>
        <pc:picChg chg="add del mod">
          <ac:chgData name="Paula Vázquez-Valero" userId="3a0e46d7-2099-40af-a155-aa45b68bfff3" providerId="ADAL" clId="{3E39D235-8BD5-4197-ACD1-CB27ADF42699}" dt="2023-04-19T23:43:40.636" v="6328" actId="478"/>
          <ac:picMkLst>
            <pc:docMk/>
            <pc:sldMk cId="0" sldId="812"/>
            <ac:picMk id="8" creationId="{DC32250A-9DC7-6663-5ADB-A875D2BFED3A}"/>
          </ac:picMkLst>
        </pc:picChg>
        <pc:picChg chg="add mod">
          <ac:chgData name="Paula Vázquez-Valero" userId="3a0e46d7-2099-40af-a155-aa45b68bfff3" providerId="ADAL" clId="{3E39D235-8BD5-4197-ACD1-CB27ADF42699}" dt="2023-04-19T23:43:49.492" v="6332" actId="1076"/>
          <ac:picMkLst>
            <pc:docMk/>
            <pc:sldMk cId="0" sldId="812"/>
            <ac:picMk id="11" creationId="{49A0241E-FB6D-1C37-F3C7-39E9220284B9}"/>
          </ac:picMkLst>
        </pc:picChg>
        <pc:picChg chg="del">
          <ac:chgData name="Paula Vázquez-Valero" userId="3a0e46d7-2099-40af-a155-aa45b68bfff3" providerId="ADAL" clId="{3E39D235-8BD5-4197-ACD1-CB27ADF42699}" dt="2023-04-19T19:55:54.762" v="2" actId="478"/>
          <ac:picMkLst>
            <pc:docMk/>
            <pc:sldMk cId="0" sldId="812"/>
            <ac:picMk id="12" creationId="{B4481B8E-7FB0-D892-8D18-BB42D19022AA}"/>
          </ac:picMkLst>
        </pc:picChg>
        <pc:picChg chg="del">
          <ac:chgData name="Paula Vázquez-Valero" userId="3a0e46d7-2099-40af-a155-aa45b68bfff3" providerId="ADAL" clId="{3E39D235-8BD5-4197-ACD1-CB27ADF42699}" dt="2023-04-19T19:55:54.762" v="2" actId="478"/>
          <ac:picMkLst>
            <pc:docMk/>
            <pc:sldMk cId="0" sldId="812"/>
            <ac:picMk id="14" creationId="{4675B23E-8A9C-0AE0-78D9-198EF5858BB4}"/>
          </ac:picMkLst>
        </pc:picChg>
        <pc:picChg chg="del">
          <ac:chgData name="Paula Vázquez-Valero" userId="3a0e46d7-2099-40af-a155-aa45b68bfff3" providerId="ADAL" clId="{3E39D235-8BD5-4197-ACD1-CB27ADF42699}" dt="2023-04-19T19:55:57.293" v="3" actId="478"/>
          <ac:picMkLst>
            <pc:docMk/>
            <pc:sldMk cId="0" sldId="812"/>
            <ac:picMk id="15" creationId="{86B25044-C2CF-9E0A-8F95-A9A1FB697C7D}"/>
          </ac:picMkLst>
        </pc:picChg>
        <pc:picChg chg="add del mod">
          <ac:chgData name="Paula Vázquez-Valero" userId="3a0e46d7-2099-40af-a155-aa45b68bfff3" providerId="ADAL" clId="{3E39D235-8BD5-4197-ACD1-CB27ADF42699}" dt="2023-04-19T23:42:22.154" v="6327" actId="478"/>
          <ac:picMkLst>
            <pc:docMk/>
            <pc:sldMk cId="0" sldId="812"/>
            <ac:picMk id="4098" creationId="{AEF9E66F-8255-4124-7FE4-C2FFD2099C59}"/>
          </ac:picMkLst>
        </pc:picChg>
      </pc:sldChg>
      <pc:sldChg chg="del">
        <pc:chgData name="Paula Vázquez-Valero" userId="3a0e46d7-2099-40af-a155-aa45b68bfff3" providerId="ADAL" clId="{3E39D235-8BD5-4197-ACD1-CB27ADF42699}" dt="2023-04-19T21:29:13.994" v="1872" actId="47"/>
        <pc:sldMkLst>
          <pc:docMk/>
          <pc:sldMk cId="40359976" sldId="821"/>
        </pc:sldMkLst>
      </pc:sldChg>
      <pc:sldChg chg="modSp mod">
        <pc:chgData name="Paula Vázquez-Valero" userId="3a0e46d7-2099-40af-a155-aa45b68bfff3" providerId="ADAL" clId="{3E39D235-8BD5-4197-ACD1-CB27ADF42699}" dt="2023-04-19T23:31:15.500" v="5903" actId="1036"/>
        <pc:sldMkLst>
          <pc:docMk/>
          <pc:sldMk cId="596162885" sldId="847"/>
        </pc:sldMkLst>
        <pc:spChg chg="mod">
          <ac:chgData name="Paula Vázquez-Valero" userId="3a0e46d7-2099-40af-a155-aa45b68bfff3" providerId="ADAL" clId="{3E39D235-8BD5-4197-ACD1-CB27ADF42699}" dt="2023-04-19T22:49:36.867" v="5047" actId="20577"/>
          <ac:spMkLst>
            <pc:docMk/>
            <pc:sldMk cId="596162885" sldId="847"/>
            <ac:spMk id="2" creationId="{9E5D7D67-0354-4144-9687-63666CDEA2E4}"/>
          </ac:spMkLst>
        </pc:spChg>
        <pc:spChg chg="mod">
          <ac:chgData name="Paula Vázquez-Valero" userId="3a0e46d7-2099-40af-a155-aa45b68bfff3" providerId="ADAL" clId="{3E39D235-8BD5-4197-ACD1-CB27ADF42699}" dt="2023-04-19T23:31:15.500" v="5903" actId="1036"/>
          <ac:spMkLst>
            <pc:docMk/>
            <pc:sldMk cId="596162885" sldId="847"/>
            <ac:spMk id="8" creationId="{1EDCFE31-56A2-CCC8-7697-3D77F9A88849}"/>
          </ac:spMkLst>
        </pc:spChg>
        <pc:spChg chg="mod">
          <ac:chgData name="Paula Vázquez-Valero" userId="3a0e46d7-2099-40af-a155-aa45b68bfff3" providerId="ADAL" clId="{3E39D235-8BD5-4197-ACD1-CB27ADF42699}" dt="2023-04-19T23:31:15.500" v="5903" actId="1036"/>
          <ac:spMkLst>
            <pc:docMk/>
            <pc:sldMk cId="596162885" sldId="847"/>
            <ac:spMk id="21" creationId="{8E74BF02-0DE5-4017-9FA7-FF275A8EEC21}"/>
          </ac:spMkLst>
        </pc:spChg>
        <pc:spChg chg="mod">
          <ac:chgData name="Paula Vázquez-Valero" userId="3a0e46d7-2099-40af-a155-aa45b68bfff3" providerId="ADAL" clId="{3E39D235-8BD5-4197-ACD1-CB27ADF42699}" dt="2023-04-19T23:31:15.500" v="5903" actId="1036"/>
          <ac:spMkLst>
            <pc:docMk/>
            <pc:sldMk cId="596162885" sldId="847"/>
            <ac:spMk id="23" creationId="{C5E8C9D4-E96C-43D4-95E0-35A6F737BFDD}"/>
          </ac:spMkLst>
        </pc:spChg>
        <pc:spChg chg="mod">
          <ac:chgData name="Paula Vázquez-Valero" userId="3a0e46d7-2099-40af-a155-aa45b68bfff3" providerId="ADAL" clId="{3E39D235-8BD5-4197-ACD1-CB27ADF42699}" dt="2023-04-19T23:31:15.500" v="5903" actId="1036"/>
          <ac:spMkLst>
            <pc:docMk/>
            <pc:sldMk cId="596162885" sldId="847"/>
            <ac:spMk id="24" creationId="{BC94866C-68D6-459C-82A5-6B580851EF43}"/>
          </ac:spMkLst>
        </pc:spChg>
        <pc:graphicFrameChg chg="mod modGraphic">
          <ac:chgData name="Paula Vázquez-Valero" userId="3a0e46d7-2099-40af-a155-aa45b68bfff3" providerId="ADAL" clId="{3E39D235-8BD5-4197-ACD1-CB27ADF42699}" dt="2023-04-19T23:31:15.500" v="5903" actId="1036"/>
          <ac:graphicFrameMkLst>
            <pc:docMk/>
            <pc:sldMk cId="596162885" sldId="847"/>
            <ac:graphicFrameMk id="15" creationId="{4DB7913D-724A-4B00-BB96-ADDC7286CFA1}"/>
          </ac:graphicFrameMkLst>
        </pc:graphicFrameChg>
        <pc:picChg chg="mod">
          <ac:chgData name="Paula Vázquez-Valero" userId="3a0e46d7-2099-40af-a155-aa45b68bfff3" providerId="ADAL" clId="{3E39D235-8BD5-4197-ACD1-CB27ADF42699}" dt="2023-04-19T23:31:15.500" v="5903" actId="1036"/>
          <ac:picMkLst>
            <pc:docMk/>
            <pc:sldMk cId="596162885" sldId="847"/>
            <ac:picMk id="16" creationId="{8A43963B-8E6C-493A-AB06-F6A1E6B784AE}"/>
          </ac:picMkLst>
        </pc:picChg>
        <pc:picChg chg="mod">
          <ac:chgData name="Paula Vázquez-Valero" userId="3a0e46d7-2099-40af-a155-aa45b68bfff3" providerId="ADAL" clId="{3E39D235-8BD5-4197-ACD1-CB27ADF42699}" dt="2023-04-19T23:31:15.500" v="5903" actId="1036"/>
          <ac:picMkLst>
            <pc:docMk/>
            <pc:sldMk cId="596162885" sldId="847"/>
            <ac:picMk id="17" creationId="{76F5DE42-56AD-477E-8BDF-AAE4F0152DD7}"/>
          </ac:picMkLst>
        </pc:picChg>
        <pc:picChg chg="mod">
          <ac:chgData name="Paula Vázquez-Valero" userId="3a0e46d7-2099-40af-a155-aa45b68bfff3" providerId="ADAL" clId="{3E39D235-8BD5-4197-ACD1-CB27ADF42699}" dt="2023-04-19T23:31:15.500" v="5903" actId="1036"/>
          <ac:picMkLst>
            <pc:docMk/>
            <pc:sldMk cId="596162885" sldId="847"/>
            <ac:picMk id="18" creationId="{B6527085-18D2-4A23-B940-7C3BB2B3605A}"/>
          </ac:picMkLst>
        </pc:picChg>
      </pc:sldChg>
      <pc:sldChg chg="addSp delSp modSp mod delAnim modAnim modNotesTx">
        <pc:chgData name="Paula Vázquez-Valero" userId="3a0e46d7-2099-40af-a155-aa45b68bfff3" providerId="ADAL" clId="{3E39D235-8BD5-4197-ACD1-CB27ADF42699}" dt="2023-04-19T21:09:19.171" v="1782" actId="20577"/>
        <pc:sldMkLst>
          <pc:docMk/>
          <pc:sldMk cId="2953813762" sldId="931"/>
        </pc:sldMkLst>
        <pc:spChg chg="mod">
          <ac:chgData name="Paula Vázquez-Valero" userId="3a0e46d7-2099-40af-a155-aa45b68bfff3" providerId="ADAL" clId="{3E39D235-8BD5-4197-ACD1-CB27ADF42699}" dt="2023-04-19T19:56:49.170" v="16" actId="1076"/>
          <ac:spMkLst>
            <pc:docMk/>
            <pc:sldMk cId="2953813762" sldId="931"/>
            <ac:spMk id="2" creationId="{3BED60B0-FDC1-4F98-8EEA-0AF91BDA82EE}"/>
          </ac:spMkLst>
        </pc:spChg>
        <pc:spChg chg="del mod">
          <ac:chgData name="Paula Vázquez-Valero" userId="3a0e46d7-2099-40af-a155-aa45b68bfff3" providerId="ADAL" clId="{3E39D235-8BD5-4197-ACD1-CB27ADF42699}" dt="2023-04-19T20:47:26.254" v="743" actId="478"/>
          <ac:spMkLst>
            <pc:docMk/>
            <pc:sldMk cId="2953813762" sldId="931"/>
            <ac:spMk id="3" creationId="{CA5AEBD2-233F-49B5-B6FE-7A3585184F5F}"/>
          </ac:spMkLst>
        </pc:spChg>
        <pc:spChg chg="del">
          <ac:chgData name="Paula Vázquez-Valero" userId="3a0e46d7-2099-40af-a155-aa45b68bfff3" providerId="ADAL" clId="{3E39D235-8BD5-4197-ACD1-CB27ADF42699}" dt="2023-04-19T19:56:21.012" v="10" actId="478"/>
          <ac:spMkLst>
            <pc:docMk/>
            <pc:sldMk cId="2953813762" sldId="931"/>
            <ac:spMk id="6" creationId="{916A8F14-D8E7-4606-BC0D-E4D8A109A264}"/>
          </ac:spMkLst>
        </pc:spChg>
        <pc:spChg chg="del">
          <ac:chgData name="Paula Vázquez-Valero" userId="3a0e46d7-2099-40af-a155-aa45b68bfff3" providerId="ADAL" clId="{3E39D235-8BD5-4197-ACD1-CB27ADF42699}" dt="2023-04-19T19:56:21.012" v="10" actId="478"/>
          <ac:spMkLst>
            <pc:docMk/>
            <pc:sldMk cId="2953813762" sldId="931"/>
            <ac:spMk id="7" creationId="{07AE18FE-A008-653D-4595-8C11F8485EB2}"/>
          </ac:spMkLst>
        </pc:spChg>
        <pc:spChg chg="del">
          <ac:chgData name="Paula Vázquez-Valero" userId="3a0e46d7-2099-40af-a155-aa45b68bfff3" providerId="ADAL" clId="{3E39D235-8BD5-4197-ACD1-CB27ADF42699}" dt="2023-04-19T19:56:21.012" v="10" actId="478"/>
          <ac:spMkLst>
            <pc:docMk/>
            <pc:sldMk cId="2953813762" sldId="931"/>
            <ac:spMk id="8" creationId="{8D5F31A4-C61A-7CC5-479D-7E8742ABE53E}"/>
          </ac:spMkLst>
        </pc:spChg>
        <pc:spChg chg="del">
          <ac:chgData name="Paula Vázquez-Valero" userId="3a0e46d7-2099-40af-a155-aa45b68bfff3" providerId="ADAL" clId="{3E39D235-8BD5-4197-ACD1-CB27ADF42699}" dt="2023-04-19T19:56:21.012" v="10" actId="478"/>
          <ac:spMkLst>
            <pc:docMk/>
            <pc:sldMk cId="2953813762" sldId="931"/>
            <ac:spMk id="9" creationId="{94F6457D-098B-5750-637D-251B402FC09F}"/>
          </ac:spMkLst>
        </pc:spChg>
        <pc:spChg chg="add del mod">
          <ac:chgData name="Paula Vázquez-Valero" userId="3a0e46d7-2099-40af-a155-aa45b68bfff3" providerId="ADAL" clId="{3E39D235-8BD5-4197-ACD1-CB27ADF42699}" dt="2023-04-19T19:56:38.043" v="14" actId="478"/>
          <ac:spMkLst>
            <pc:docMk/>
            <pc:sldMk cId="2953813762" sldId="931"/>
            <ac:spMk id="11" creationId="{96B1CED7-E3CA-1D1F-A8FB-373C2CC8F2B0}"/>
          </ac:spMkLst>
        </pc:spChg>
        <pc:spChg chg="del">
          <ac:chgData name="Paula Vázquez-Valero" userId="3a0e46d7-2099-40af-a155-aa45b68bfff3" providerId="ADAL" clId="{3E39D235-8BD5-4197-ACD1-CB27ADF42699}" dt="2023-04-19T19:56:21.012" v="10" actId="478"/>
          <ac:spMkLst>
            <pc:docMk/>
            <pc:sldMk cId="2953813762" sldId="931"/>
            <ac:spMk id="12" creationId="{242B251B-D8AB-B172-B6FF-1DB40E024997}"/>
          </ac:spMkLst>
        </pc:spChg>
        <pc:spChg chg="del">
          <ac:chgData name="Paula Vázquez-Valero" userId="3a0e46d7-2099-40af-a155-aa45b68bfff3" providerId="ADAL" clId="{3E39D235-8BD5-4197-ACD1-CB27ADF42699}" dt="2023-04-19T19:56:21.012" v="10" actId="478"/>
          <ac:spMkLst>
            <pc:docMk/>
            <pc:sldMk cId="2953813762" sldId="931"/>
            <ac:spMk id="13" creationId="{0164F583-D7B5-D1C5-E42F-E9B8B23C3E57}"/>
          </ac:spMkLst>
        </pc:spChg>
        <pc:spChg chg="add del mod">
          <ac:chgData name="Paula Vázquez-Valero" userId="3a0e46d7-2099-40af-a155-aa45b68bfff3" providerId="ADAL" clId="{3E39D235-8BD5-4197-ACD1-CB27ADF42699}" dt="2023-04-19T19:56:57.458" v="17" actId="478"/>
          <ac:spMkLst>
            <pc:docMk/>
            <pc:sldMk cId="2953813762" sldId="931"/>
            <ac:spMk id="16" creationId="{52AF34D2-563E-E149-C541-A4E8A1611B46}"/>
          </ac:spMkLst>
        </pc:spChg>
        <pc:spChg chg="add mod">
          <ac:chgData name="Paula Vázquez-Valero" userId="3a0e46d7-2099-40af-a155-aa45b68bfff3" providerId="ADAL" clId="{3E39D235-8BD5-4197-ACD1-CB27ADF42699}" dt="2023-04-19T19:57:05.968" v="23" actId="1076"/>
          <ac:spMkLst>
            <pc:docMk/>
            <pc:sldMk cId="2953813762" sldId="931"/>
            <ac:spMk id="18" creationId="{3342948F-AA8E-F713-C286-530DF77643C7}"/>
          </ac:spMkLst>
        </pc:spChg>
        <pc:spChg chg="del mod">
          <ac:chgData name="Paula Vázquez-Valero" userId="3a0e46d7-2099-40af-a155-aa45b68bfff3" providerId="ADAL" clId="{3E39D235-8BD5-4197-ACD1-CB27ADF42699}" dt="2023-04-19T20:47:26.254" v="743" actId="478"/>
          <ac:spMkLst>
            <pc:docMk/>
            <pc:sldMk cId="2953813762" sldId="931"/>
            <ac:spMk id="19" creationId="{9C60B856-3DDA-5EE4-9C82-8DB3BF37BE66}"/>
          </ac:spMkLst>
        </pc:spChg>
        <pc:spChg chg="add del mod">
          <ac:chgData name="Paula Vázquez-Valero" userId="3a0e46d7-2099-40af-a155-aa45b68bfff3" providerId="ADAL" clId="{3E39D235-8BD5-4197-ACD1-CB27ADF42699}" dt="2023-04-19T20:00:11.511" v="126" actId="478"/>
          <ac:spMkLst>
            <pc:docMk/>
            <pc:sldMk cId="2953813762" sldId="931"/>
            <ac:spMk id="21" creationId="{8FB2956D-533E-6DBF-19F3-78651C981707}"/>
          </ac:spMkLst>
        </pc:spChg>
        <pc:spChg chg="add del mod">
          <ac:chgData name="Paula Vázquez-Valero" userId="3a0e46d7-2099-40af-a155-aa45b68bfff3" providerId="ADAL" clId="{3E39D235-8BD5-4197-ACD1-CB27ADF42699}" dt="2023-04-19T20:00:11.511" v="126" actId="478"/>
          <ac:spMkLst>
            <pc:docMk/>
            <pc:sldMk cId="2953813762" sldId="931"/>
            <ac:spMk id="22" creationId="{BFAD5A85-B0D0-9BD9-E3C9-8D22BCC0C0BC}"/>
          </ac:spMkLst>
        </pc:spChg>
        <pc:spChg chg="add del mod">
          <ac:chgData name="Paula Vázquez-Valero" userId="3a0e46d7-2099-40af-a155-aa45b68bfff3" providerId="ADAL" clId="{3E39D235-8BD5-4197-ACD1-CB27ADF42699}" dt="2023-04-19T20:00:14.235" v="127" actId="478"/>
          <ac:spMkLst>
            <pc:docMk/>
            <pc:sldMk cId="2953813762" sldId="931"/>
            <ac:spMk id="26" creationId="{80FE01ED-03AA-0C71-5658-A20FFFB8E47F}"/>
          </ac:spMkLst>
        </pc:spChg>
        <pc:spChg chg="add del mod">
          <ac:chgData name="Paula Vázquez-Valero" userId="3a0e46d7-2099-40af-a155-aa45b68bfff3" providerId="ADAL" clId="{3E39D235-8BD5-4197-ACD1-CB27ADF42699}" dt="2023-04-19T20:00:11.511" v="126" actId="478"/>
          <ac:spMkLst>
            <pc:docMk/>
            <pc:sldMk cId="2953813762" sldId="931"/>
            <ac:spMk id="27" creationId="{327F71D4-B977-3A0F-53F1-5B2090736CD7}"/>
          </ac:spMkLst>
        </pc:spChg>
        <pc:spChg chg="add mod">
          <ac:chgData name="Paula Vázquez-Valero" userId="3a0e46d7-2099-40af-a155-aa45b68bfff3" providerId="ADAL" clId="{3E39D235-8BD5-4197-ACD1-CB27ADF42699}" dt="2023-04-19T20:14:33.437" v="465" actId="1035"/>
          <ac:spMkLst>
            <pc:docMk/>
            <pc:sldMk cId="2953813762" sldId="931"/>
            <ac:spMk id="28" creationId="{7AC7E575-4DD1-B98A-D17A-E28AB4219991}"/>
          </ac:spMkLst>
        </pc:spChg>
        <pc:spChg chg="add del mod">
          <ac:chgData name="Paula Vázquez-Valero" userId="3a0e46d7-2099-40af-a155-aa45b68bfff3" providerId="ADAL" clId="{3E39D235-8BD5-4197-ACD1-CB27ADF42699}" dt="2023-04-19T19:59:24.948" v="69"/>
          <ac:spMkLst>
            <pc:docMk/>
            <pc:sldMk cId="2953813762" sldId="931"/>
            <ac:spMk id="29" creationId="{A7A9A811-4F42-A0BA-5448-3E854F771190}"/>
          </ac:spMkLst>
        </pc:spChg>
        <pc:spChg chg="add mod">
          <ac:chgData name="Paula Vázquez-Valero" userId="3a0e46d7-2099-40af-a155-aa45b68bfff3" providerId="ADAL" clId="{3E39D235-8BD5-4197-ACD1-CB27ADF42699}" dt="2023-04-19T20:57:42.351" v="1243" actId="1037"/>
          <ac:spMkLst>
            <pc:docMk/>
            <pc:sldMk cId="2953813762" sldId="931"/>
            <ac:spMk id="30" creationId="{11B047BF-BD9D-1108-59C0-FC83D3EF495B}"/>
          </ac:spMkLst>
        </pc:spChg>
        <pc:spChg chg="add mod">
          <ac:chgData name="Paula Vázquez-Valero" userId="3a0e46d7-2099-40af-a155-aa45b68bfff3" providerId="ADAL" clId="{3E39D235-8BD5-4197-ACD1-CB27ADF42699}" dt="2023-04-19T21:02:42.627" v="1402"/>
          <ac:spMkLst>
            <pc:docMk/>
            <pc:sldMk cId="2953813762" sldId="931"/>
            <ac:spMk id="31" creationId="{2B4F569C-4781-8129-FD78-2FBF756D1D6B}"/>
          </ac:spMkLst>
        </pc:spChg>
        <pc:spChg chg="del">
          <ac:chgData name="Paula Vázquez-Valero" userId="3a0e46d7-2099-40af-a155-aa45b68bfff3" providerId="ADAL" clId="{3E39D235-8BD5-4197-ACD1-CB27ADF42699}" dt="2023-04-19T19:56:21.012" v="10" actId="478"/>
          <ac:spMkLst>
            <pc:docMk/>
            <pc:sldMk cId="2953813762" sldId="931"/>
            <ac:spMk id="32" creationId="{8F2D41A7-088F-4358-8DE0-57E59484CC49}"/>
          </ac:spMkLst>
        </pc:spChg>
        <pc:spChg chg="del">
          <ac:chgData name="Paula Vázquez-Valero" userId="3a0e46d7-2099-40af-a155-aa45b68bfff3" providerId="ADAL" clId="{3E39D235-8BD5-4197-ACD1-CB27ADF42699}" dt="2023-04-19T19:56:21.012" v="10" actId="478"/>
          <ac:spMkLst>
            <pc:docMk/>
            <pc:sldMk cId="2953813762" sldId="931"/>
            <ac:spMk id="33" creationId="{E21AD3D3-04FC-419E-8034-E06B8331BDF8}"/>
          </ac:spMkLst>
        </pc:spChg>
        <pc:spChg chg="del">
          <ac:chgData name="Paula Vázquez-Valero" userId="3a0e46d7-2099-40af-a155-aa45b68bfff3" providerId="ADAL" clId="{3E39D235-8BD5-4197-ACD1-CB27ADF42699}" dt="2023-04-19T19:56:21.012" v="10" actId="478"/>
          <ac:spMkLst>
            <pc:docMk/>
            <pc:sldMk cId="2953813762" sldId="931"/>
            <ac:spMk id="34" creationId="{B62F73B8-0EEA-49E5-B9D5-50A84871A2F4}"/>
          </ac:spMkLst>
        </pc:spChg>
        <pc:spChg chg="del">
          <ac:chgData name="Paula Vázquez-Valero" userId="3a0e46d7-2099-40af-a155-aa45b68bfff3" providerId="ADAL" clId="{3E39D235-8BD5-4197-ACD1-CB27ADF42699}" dt="2023-04-19T19:56:21.012" v="10" actId="478"/>
          <ac:spMkLst>
            <pc:docMk/>
            <pc:sldMk cId="2953813762" sldId="931"/>
            <ac:spMk id="35" creationId="{3F574D30-8A41-483A-9027-B28E9F5A404C}"/>
          </ac:spMkLst>
        </pc:spChg>
        <pc:spChg chg="add mod">
          <ac:chgData name="Paula Vázquez-Valero" userId="3a0e46d7-2099-40af-a155-aa45b68bfff3" providerId="ADAL" clId="{3E39D235-8BD5-4197-ACD1-CB27ADF42699}" dt="2023-04-19T20:57:22.477" v="1224" actId="20577"/>
          <ac:spMkLst>
            <pc:docMk/>
            <pc:sldMk cId="2953813762" sldId="931"/>
            <ac:spMk id="36" creationId="{00211DC6-BF40-10B2-401E-DE6A3F1424BD}"/>
          </ac:spMkLst>
        </pc:spChg>
        <pc:spChg chg="del">
          <ac:chgData name="Paula Vázquez-Valero" userId="3a0e46d7-2099-40af-a155-aa45b68bfff3" providerId="ADAL" clId="{3E39D235-8BD5-4197-ACD1-CB27ADF42699}" dt="2023-04-19T19:56:21.012" v="10" actId="478"/>
          <ac:spMkLst>
            <pc:docMk/>
            <pc:sldMk cId="2953813762" sldId="931"/>
            <ac:spMk id="37" creationId="{8B6062D6-4CB2-4F2B-81BF-CAABF4FCDC80}"/>
          </ac:spMkLst>
        </pc:spChg>
        <pc:spChg chg="add mod">
          <ac:chgData name="Paula Vázquez-Valero" userId="3a0e46d7-2099-40af-a155-aa45b68bfff3" providerId="ADAL" clId="{3E39D235-8BD5-4197-ACD1-CB27ADF42699}" dt="2023-04-19T20:57:25.207" v="1228" actId="20577"/>
          <ac:spMkLst>
            <pc:docMk/>
            <pc:sldMk cId="2953813762" sldId="931"/>
            <ac:spMk id="38" creationId="{3F3E0E1C-95D6-BE2A-24D1-1D4A79BEBF0C}"/>
          </ac:spMkLst>
        </pc:spChg>
        <pc:spChg chg="add mod">
          <ac:chgData name="Paula Vázquez-Valero" userId="3a0e46d7-2099-40af-a155-aa45b68bfff3" providerId="ADAL" clId="{3E39D235-8BD5-4197-ACD1-CB27ADF42699}" dt="2023-04-19T20:57:27.863" v="1232" actId="20577"/>
          <ac:spMkLst>
            <pc:docMk/>
            <pc:sldMk cId="2953813762" sldId="931"/>
            <ac:spMk id="39" creationId="{B2D5B9F4-FF63-9B28-C8E4-C949C4888530}"/>
          </ac:spMkLst>
        </pc:spChg>
        <pc:spChg chg="add mod">
          <ac:chgData name="Paula Vázquez-Valero" userId="3a0e46d7-2099-40af-a155-aa45b68bfff3" providerId="ADAL" clId="{3E39D235-8BD5-4197-ACD1-CB27ADF42699}" dt="2023-04-19T20:56:58.371" v="1208" actId="1076"/>
          <ac:spMkLst>
            <pc:docMk/>
            <pc:sldMk cId="2953813762" sldId="931"/>
            <ac:spMk id="40" creationId="{1A0EA82C-2874-28FA-44A1-5EDAE4C31A88}"/>
          </ac:spMkLst>
        </pc:spChg>
        <pc:spChg chg="add mod">
          <ac:chgData name="Paula Vázquez-Valero" userId="3a0e46d7-2099-40af-a155-aa45b68bfff3" providerId="ADAL" clId="{3E39D235-8BD5-4197-ACD1-CB27ADF42699}" dt="2023-04-19T21:07:48.706" v="1708" actId="113"/>
          <ac:spMkLst>
            <pc:docMk/>
            <pc:sldMk cId="2953813762" sldId="931"/>
            <ac:spMk id="41" creationId="{933B3801-2DA7-A4FD-5824-907421149277}"/>
          </ac:spMkLst>
        </pc:spChg>
        <pc:spChg chg="del">
          <ac:chgData name="Paula Vázquez-Valero" userId="3a0e46d7-2099-40af-a155-aa45b68bfff3" providerId="ADAL" clId="{3E39D235-8BD5-4197-ACD1-CB27ADF42699}" dt="2023-04-19T19:56:21.012" v="10" actId="478"/>
          <ac:spMkLst>
            <pc:docMk/>
            <pc:sldMk cId="2953813762" sldId="931"/>
            <ac:spMk id="42" creationId="{6F81350D-DFE0-4A0A-89D2-C9665F0E9B84}"/>
          </ac:spMkLst>
        </pc:spChg>
        <pc:spChg chg="del">
          <ac:chgData name="Paula Vázquez-Valero" userId="3a0e46d7-2099-40af-a155-aa45b68bfff3" providerId="ADAL" clId="{3E39D235-8BD5-4197-ACD1-CB27ADF42699}" dt="2023-04-19T19:56:21.012" v="10" actId="478"/>
          <ac:spMkLst>
            <pc:docMk/>
            <pc:sldMk cId="2953813762" sldId="931"/>
            <ac:spMk id="43" creationId="{188535AD-6834-469C-BEE1-D6D3E4B34505}"/>
          </ac:spMkLst>
        </pc:spChg>
        <pc:spChg chg="add mod">
          <ac:chgData name="Paula Vázquez-Valero" userId="3a0e46d7-2099-40af-a155-aa45b68bfff3" providerId="ADAL" clId="{3E39D235-8BD5-4197-ACD1-CB27ADF42699}" dt="2023-04-19T20:53:41.732" v="1038" actId="1036"/>
          <ac:spMkLst>
            <pc:docMk/>
            <pc:sldMk cId="2953813762" sldId="931"/>
            <ac:spMk id="44" creationId="{55103FB9-FBA3-D6BC-75B9-A4B06BA939CC}"/>
          </ac:spMkLst>
        </pc:spChg>
        <pc:spChg chg="add mod">
          <ac:chgData name="Paula Vázquez-Valero" userId="3a0e46d7-2099-40af-a155-aa45b68bfff3" providerId="ADAL" clId="{3E39D235-8BD5-4197-ACD1-CB27ADF42699}" dt="2023-04-19T21:07:43.875" v="1705" actId="113"/>
          <ac:spMkLst>
            <pc:docMk/>
            <pc:sldMk cId="2953813762" sldId="931"/>
            <ac:spMk id="48" creationId="{11266DCF-CCCE-5C6F-57D6-773658268FDE}"/>
          </ac:spMkLst>
        </pc:spChg>
        <pc:spChg chg="mod">
          <ac:chgData name="Paula Vázquez-Valero" userId="3a0e46d7-2099-40af-a155-aa45b68bfff3" providerId="ADAL" clId="{3E39D235-8BD5-4197-ACD1-CB27ADF42699}" dt="2023-04-19T19:57:01.273" v="22" actId="20577"/>
          <ac:spMkLst>
            <pc:docMk/>
            <pc:sldMk cId="2953813762" sldId="931"/>
            <ac:spMk id="55" creationId="{C4123708-2510-4853-B2D0-B59B13CAA5F9}"/>
          </ac:spMkLst>
        </pc:spChg>
        <pc:spChg chg="del">
          <ac:chgData name="Paula Vázquez-Valero" userId="3a0e46d7-2099-40af-a155-aa45b68bfff3" providerId="ADAL" clId="{3E39D235-8BD5-4197-ACD1-CB27ADF42699}" dt="2023-04-19T19:56:21.012" v="10" actId="478"/>
          <ac:spMkLst>
            <pc:docMk/>
            <pc:sldMk cId="2953813762" sldId="931"/>
            <ac:spMk id="57" creationId="{333886CF-351A-460F-A7F2-917D64FA8ED2}"/>
          </ac:spMkLst>
        </pc:spChg>
        <pc:spChg chg="add mod">
          <ac:chgData name="Paula Vázquez-Valero" userId="3a0e46d7-2099-40af-a155-aa45b68bfff3" providerId="ADAL" clId="{3E39D235-8BD5-4197-ACD1-CB27ADF42699}" dt="2023-04-19T20:57:12.978" v="1221" actId="1076"/>
          <ac:spMkLst>
            <pc:docMk/>
            <pc:sldMk cId="2953813762" sldId="931"/>
            <ac:spMk id="59" creationId="{5AD00964-C6CA-5CEB-BAB7-CF77C9800B3B}"/>
          </ac:spMkLst>
        </pc:spChg>
        <pc:spChg chg="add mod">
          <ac:chgData name="Paula Vázquez-Valero" userId="3a0e46d7-2099-40af-a155-aa45b68bfff3" providerId="ADAL" clId="{3E39D235-8BD5-4197-ACD1-CB27ADF42699}" dt="2023-04-19T19:56:32.959" v="13"/>
          <ac:spMkLst>
            <pc:docMk/>
            <pc:sldMk cId="2953813762" sldId="931"/>
            <ac:spMk id="62" creationId="{19AB4D70-D1DD-6AA9-B090-C20019259E10}"/>
          </ac:spMkLst>
        </pc:spChg>
        <pc:spChg chg="mod">
          <ac:chgData name="Paula Vázquez-Valero" userId="3a0e46d7-2099-40af-a155-aa45b68bfff3" providerId="ADAL" clId="{3E39D235-8BD5-4197-ACD1-CB27ADF42699}" dt="2023-04-19T19:56:32.959" v="13"/>
          <ac:spMkLst>
            <pc:docMk/>
            <pc:sldMk cId="2953813762" sldId="931"/>
            <ac:spMk id="65" creationId="{986BC1FD-F901-78CA-3E0A-EBFB5CF9808B}"/>
          </ac:spMkLst>
        </pc:spChg>
        <pc:spChg chg="mod">
          <ac:chgData name="Paula Vázquez-Valero" userId="3a0e46d7-2099-40af-a155-aa45b68bfff3" providerId="ADAL" clId="{3E39D235-8BD5-4197-ACD1-CB27ADF42699}" dt="2023-04-19T20:00:20.661" v="128" actId="1076"/>
          <ac:spMkLst>
            <pc:docMk/>
            <pc:sldMk cId="2953813762" sldId="931"/>
            <ac:spMk id="66" creationId="{639DA545-0AE4-46CB-985C-650E27A23798}"/>
          </ac:spMkLst>
        </pc:spChg>
        <pc:spChg chg="mod">
          <ac:chgData name="Paula Vázquez-Valero" userId="3a0e46d7-2099-40af-a155-aa45b68bfff3" providerId="ADAL" clId="{3E39D235-8BD5-4197-ACD1-CB27ADF42699}" dt="2023-04-19T19:56:32.959" v="13"/>
          <ac:spMkLst>
            <pc:docMk/>
            <pc:sldMk cId="2953813762" sldId="931"/>
            <ac:spMk id="67" creationId="{C1E02F46-3441-4210-8F04-2773CDF50EA3}"/>
          </ac:spMkLst>
        </pc:spChg>
        <pc:spChg chg="mod">
          <ac:chgData name="Paula Vázquez-Valero" userId="3a0e46d7-2099-40af-a155-aa45b68bfff3" providerId="ADAL" clId="{3E39D235-8BD5-4197-ACD1-CB27ADF42699}" dt="2023-04-19T19:56:32.959" v="13"/>
          <ac:spMkLst>
            <pc:docMk/>
            <pc:sldMk cId="2953813762" sldId="931"/>
            <ac:spMk id="69" creationId="{22BBFA9D-51F7-1DC6-42C1-152477D81DEE}"/>
          </ac:spMkLst>
        </pc:spChg>
        <pc:spChg chg="mod">
          <ac:chgData name="Paula Vázquez-Valero" userId="3a0e46d7-2099-40af-a155-aa45b68bfff3" providerId="ADAL" clId="{3E39D235-8BD5-4197-ACD1-CB27ADF42699}" dt="2023-04-19T19:56:32.959" v="13"/>
          <ac:spMkLst>
            <pc:docMk/>
            <pc:sldMk cId="2953813762" sldId="931"/>
            <ac:spMk id="70" creationId="{0DA31903-918D-F39C-9298-506BE654F780}"/>
          </ac:spMkLst>
        </pc:spChg>
        <pc:spChg chg="mod">
          <ac:chgData name="Paula Vázquez-Valero" userId="3a0e46d7-2099-40af-a155-aa45b68bfff3" providerId="ADAL" clId="{3E39D235-8BD5-4197-ACD1-CB27ADF42699}" dt="2023-04-19T19:56:32.959" v="13"/>
          <ac:spMkLst>
            <pc:docMk/>
            <pc:sldMk cId="2953813762" sldId="931"/>
            <ac:spMk id="72" creationId="{DF60EEDB-2768-7865-FE46-9FAFD18E2E13}"/>
          </ac:spMkLst>
        </pc:spChg>
        <pc:spChg chg="del">
          <ac:chgData name="Paula Vázquez-Valero" userId="3a0e46d7-2099-40af-a155-aa45b68bfff3" providerId="ADAL" clId="{3E39D235-8BD5-4197-ACD1-CB27ADF42699}" dt="2023-04-19T19:56:21.012" v="10" actId="478"/>
          <ac:spMkLst>
            <pc:docMk/>
            <pc:sldMk cId="2953813762" sldId="931"/>
            <ac:spMk id="73" creationId="{7EC47D2A-DBD9-4F79-902E-AFE337A733D8}"/>
          </ac:spMkLst>
        </pc:spChg>
        <pc:spChg chg="mod">
          <ac:chgData name="Paula Vázquez-Valero" userId="3a0e46d7-2099-40af-a155-aa45b68bfff3" providerId="ADAL" clId="{3E39D235-8BD5-4197-ACD1-CB27ADF42699}" dt="2023-04-19T19:56:32.959" v="13"/>
          <ac:spMkLst>
            <pc:docMk/>
            <pc:sldMk cId="2953813762" sldId="931"/>
            <ac:spMk id="74" creationId="{7C0B60B8-14E7-4122-78F7-1D7005747618}"/>
          </ac:spMkLst>
        </pc:spChg>
        <pc:spChg chg="add del mod">
          <ac:chgData name="Paula Vázquez-Valero" userId="3a0e46d7-2099-40af-a155-aa45b68bfff3" providerId="ADAL" clId="{3E39D235-8BD5-4197-ACD1-CB27ADF42699}" dt="2023-04-19T20:00:11.511" v="126" actId="478"/>
          <ac:spMkLst>
            <pc:docMk/>
            <pc:sldMk cId="2953813762" sldId="931"/>
            <ac:spMk id="78" creationId="{E13BCEC6-5A4F-1354-1E75-50A8BA0A74D1}"/>
          </ac:spMkLst>
        </pc:spChg>
        <pc:spChg chg="mod">
          <ac:chgData name="Paula Vázquez-Valero" userId="3a0e46d7-2099-40af-a155-aa45b68bfff3" providerId="ADAL" clId="{3E39D235-8BD5-4197-ACD1-CB27ADF42699}" dt="2023-04-19T19:56:32.959" v="13"/>
          <ac:spMkLst>
            <pc:docMk/>
            <pc:sldMk cId="2953813762" sldId="931"/>
            <ac:spMk id="80" creationId="{C8C0D7CA-CA06-810A-60CD-6E0125EC5488}"/>
          </ac:spMkLst>
        </pc:spChg>
        <pc:spChg chg="mod">
          <ac:chgData name="Paula Vázquez-Valero" userId="3a0e46d7-2099-40af-a155-aa45b68bfff3" providerId="ADAL" clId="{3E39D235-8BD5-4197-ACD1-CB27ADF42699}" dt="2023-04-19T19:56:32.959" v="13"/>
          <ac:spMkLst>
            <pc:docMk/>
            <pc:sldMk cId="2953813762" sldId="931"/>
            <ac:spMk id="81" creationId="{855566E9-A168-66E9-F6DA-3D9F857132F9}"/>
          </ac:spMkLst>
        </pc:spChg>
        <pc:spChg chg="mod">
          <ac:chgData name="Paula Vázquez-Valero" userId="3a0e46d7-2099-40af-a155-aa45b68bfff3" providerId="ADAL" clId="{3E39D235-8BD5-4197-ACD1-CB27ADF42699}" dt="2023-04-19T19:56:32.959" v="13"/>
          <ac:spMkLst>
            <pc:docMk/>
            <pc:sldMk cId="2953813762" sldId="931"/>
            <ac:spMk id="86" creationId="{2E2733B8-F9BF-3EB5-5C5A-6CC439FA4462}"/>
          </ac:spMkLst>
        </pc:spChg>
        <pc:spChg chg="mod">
          <ac:chgData name="Paula Vázquez-Valero" userId="3a0e46d7-2099-40af-a155-aa45b68bfff3" providerId="ADAL" clId="{3E39D235-8BD5-4197-ACD1-CB27ADF42699}" dt="2023-04-19T19:56:32.959" v="13"/>
          <ac:spMkLst>
            <pc:docMk/>
            <pc:sldMk cId="2953813762" sldId="931"/>
            <ac:spMk id="87" creationId="{18374FD7-6779-FFA0-9D72-9E9C88BBA1F6}"/>
          </ac:spMkLst>
        </pc:spChg>
        <pc:spChg chg="add mod">
          <ac:chgData name="Paula Vázquez-Valero" userId="3a0e46d7-2099-40af-a155-aa45b68bfff3" providerId="ADAL" clId="{3E39D235-8BD5-4197-ACD1-CB27ADF42699}" dt="2023-04-19T20:57:35.691" v="1238" actId="20577"/>
          <ac:spMkLst>
            <pc:docMk/>
            <pc:sldMk cId="2953813762" sldId="931"/>
            <ac:spMk id="89" creationId="{9820A076-BEEA-F062-93C7-6A5D29350A6D}"/>
          </ac:spMkLst>
        </pc:spChg>
        <pc:spChg chg="add mod">
          <ac:chgData name="Paula Vázquez-Valero" userId="3a0e46d7-2099-40af-a155-aa45b68bfff3" providerId="ADAL" clId="{3E39D235-8BD5-4197-ACD1-CB27ADF42699}" dt="2023-04-19T20:50:31.767" v="828" actId="1036"/>
          <ac:spMkLst>
            <pc:docMk/>
            <pc:sldMk cId="2953813762" sldId="931"/>
            <ac:spMk id="91" creationId="{23795B74-485A-330E-21BA-8E462152CB7C}"/>
          </ac:spMkLst>
        </pc:spChg>
        <pc:spChg chg="add del">
          <ac:chgData name="Paula Vázquez-Valero" userId="3a0e46d7-2099-40af-a155-aa45b68bfff3" providerId="ADAL" clId="{3E39D235-8BD5-4197-ACD1-CB27ADF42699}" dt="2023-04-19T20:22:05.438" v="626" actId="22"/>
          <ac:spMkLst>
            <pc:docMk/>
            <pc:sldMk cId="2953813762" sldId="931"/>
            <ac:spMk id="94" creationId="{0AA606A1-853C-2C7B-A15D-C32165680F3A}"/>
          </ac:spMkLst>
        </pc:spChg>
        <pc:spChg chg="add mod">
          <ac:chgData name="Paula Vázquez-Valero" userId="3a0e46d7-2099-40af-a155-aa45b68bfff3" providerId="ADAL" clId="{3E39D235-8BD5-4197-ACD1-CB27ADF42699}" dt="2023-04-19T20:47:04.445" v="741" actId="14100"/>
          <ac:spMkLst>
            <pc:docMk/>
            <pc:sldMk cId="2953813762" sldId="931"/>
            <ac:spMk id="95" creationId="{3E88662B-86E1-46B1-8FE8-208CACB01D9A}"/>
          </ac:spMkLst>
        </pc:spChg>
        <pc:spChg chg="add mod">
          <ac:chgData name="Paula Vázquez-Valero" userId="3a0e46d7-2099-40af-a155-aa45b68bfff3" providerId="ADAL" clId="{3E39D235-8BD5-4197-ACD1-CB27ADF42699}" dt="2023-04-19T20:46:58.208" v="739" actId="14100"/>
          <ac:spMkLst>
            <pc:docMk/>
            <pc:sldMk cId="2953813762" sldId="931"/>
            <ac:spMk id="97" creationId="{13929F39-6909-A965-28A5-FB02D97CE4A7}"/>
          </ac:spMkLst>
        </pc:spChg>
        <pc:spChg chg="mod">
          <ac:chgData name="Paula Vázquez-Valero" userId="3a0e46d7-2099-40af-a155-aa45b68bfff3" providerId="ADAL" clId="{3E39D235-8BD5-4197-ACD1-CB27ADF42699}" dt="2023-04-19T20:00:20.661" v="128" actId="1076"/>
          <ac:spMkLst>
            <pc:docMk/>
            <pc:sldMk cId="2953813762" sldId="931"/>
            <ac:spMk id="98" creationId="{DB44B052-E0B9-4FCD-99D4-D2FB73F76AD6}"/>
          </ac:spMkLst>
        </pc:spChg>
        <pc:spChg chg="mod">
          <ac:chgData name="Paula Vázquez-Valero" userId="3a0e46d7-2099-40af-a155-aa45b68bfff3" providerId="ADAL" clId="{3E39D235-8BD5-4197-ACD1-CB27ADF42699}" dt="2023-04-19T20:00:20.661" v="128" actId="1076"/>
          <ac:spMkLst>
            <pc:docMk/>
            <pc:sldMk cId="2953813762" sldId="931"/>
            <ac:spMk id="99" creationId="{E4B12F0B-38E1-49B1-B408-65A3494F0BA8}"/>
          </ac:spMkLst>
        </pc:spChg>
        <pc:spChg chg="mod">
          <ac:chgData name="Paula Vázquez-Valero" userId="3a0e46d7-2099-40af-a155-aa45b68bfff3" providerId="ADAL" clId="{3E39D235-8BD5-4197-ACD1-CB27ADF42699}" dt="2023-04-19T20:00:20.661" v="128" actId="1076"/>
          <ac:spMkLst>
            <pc:docMk/>
            <pc:sldMk cId="2953813762" sldId="931"/>
            <ac:spMk id="100" creationId="{713FA05E-A5AC-4CFD-AD42-758F7EFA2DBB}"/>
          </ac:spMkLst>
        </pc:spChg>
        <pc:spChg chg="del">
          <ac:chgData name="Paula Vázquez-Valero" userId="3a0e46d7-2099-40af-a155-aa45b68bfff3" providerId="ADAL" clId="{3E39D235-8BD5-4197-ACD1-CB27ADF42699}" dt="2023-04-19T19:56:21.012" v="10" actId="478"/>
          <ac:spMkLst>
            <pc:docMk/>
            <pc:sldMk cId="2953813762" sldId="931"/>
            <ac:spMk id="102" creationId="{7D04727A-298F-4A33-843B-03E7B1D1654E}"/>
          </ac:spMkLst>
        </pc:spChg>
        <pc:spChg chg="del">
          <ac:chgData name="Paula Vázquez-Valero" userId="3a0e46d7-2099-40af-a155-aa45b68bfff3" providerId="ADAL" clId="{3E39D235-8BD5-4197-ACD1-CB27ADF42699}" dt="2023-04-19T19:56:21.012" v="10" actId="478"/>
          <ac:spMkLst>
            <pc:docMk/>
            <pc:sldMk cId="2953813762" sldId="931"/>
            <ac:spMk id="103" creationId="{01BF1891-2A1E-45BF-B69F-21AC743266F6}"/>
          </ac:spMkLst>
        </pc:spChg>
        <pc:spChg chg="del">
          <ac:chgData name="Paula Vázquez-Valero" userId="3a0e46d7-2099-40af-a155-aa45b68bfff3" providerId="ADAL" clId="{3E39D235-8BD5-4197-ACD1-CB27ADF42699}" dt="2023-04-19T19:56:21.012" v="10" actId="478"/>
          <ac:spMkLst>
            <pc:docMk/>
            <pc:sldMk cId="2953813762" sldId="931"/>
            <ac:spMk id="104" creationId="{EEFECC55-1DB3-4C03-812D-D301A5DEAA42}"/>
          </ac:spMkLst>
        </pc:spChg>
        <pc:spChg chg="del mod topLvl">
          <ac:chgData name="Paula Vázquez-Valero" userId="3a0e46d7-2099-40af-a155-aa45b68bfff3" providerId="ADAL" clId="{3E39D235-8BD5-4197-ACD1-CB27ADF42699}" dt="2023-04-19T21:00:00.435" v="1260" actId="478"/>
          <ac:spMkLst>
            <pc:docMk/>
            <pc:sldMk cId="2953813762" sldId="931"/>
            <ac:spMk id="105" creationId="{3389712A-DAD6-43C7-AD06-B9394B23722A}"/>
          </ac:spMkLst>
        </pc:spChg>
        <pc:spChg chg="del mod topLvl">
          <ac:chgData name="Paula Vázquez-Valero" userId="3a0e46d7-2099-40af-a155-aa45b68bfff3" providerId="ADAL" clId="{3E39D235-8BD5-4197-ACD1-CB27ADF42699}" dt="2023-04-19T21:00:02.537" v="1261" actId="478"/>
          <ac:spMkLst>
            <pc:docMk/>
            <pc:sldMk cId="2953813762" sldId="931"/>
            <ac:spMk id="106" creationId="{CF4166AF-3EDA-EFCE-8C9E-49E00ADE950A}"/>
          </ac:spMkLst>
        </pc:spChg>
        <pc:spChg chg="del">
          <ac:chgData name="Paula Vázquez-Valero" userId="3a0e46d7-2099-40af-a155-aa45b68bfff3" providerId="ADAL" clId="{3E39D235-8BD5-4197-ACD1-CB27ADF42699}" dt="2023-04-19T19:56:21.012" v="10" actId="478"/>
          <ac:spMkLst>
            <pc:docMk/>
            <pc:sldMk cId="2953813762" sldId="931"/>
            <ac:spMk id="108" creationId="{A90137FE-BC2A-4505-BC45-38401D154189}"/>
          </ac:spMkLst>
        </pc:spChg>
        <pc:spChg chg="mod">
          <ac:chgData name="Paula Vázquez-Valero" userId="3a0e46d7-2099-40af-a155-aa45b68bfff3" providerId="ADAL" clId="{3E39D235-8BD5-4197-ACD1-CB27ADF42699}" dt="2023-04-19T21:05:41.266" v="1669" actId="1035"/>
          <ac:spMkLst>
            <pc:docMk/>
            <pc:sldMk cId="2953813762" sldId="931"/>
            <ac:spMk id="109" creationId="{B608BCEA-7CD6-FD01-7D29-0F7437F584C8}"/>
          </ac:spMkLst>
        </pc:spChg>
        <pc:spChg chg="mod">
          <ac:chgData name="Paula Vázquez-Valero" userId="3a0e46d7-2099-40af-a155-aa45b68bfff3" providerId="ADAL" clId="{3E39D235-8BD5-4197-ACD1-CB27ADF42699}" dt="2023-04-19T21:05:19.555" v="1663" actId="1076"/>
          <ac:spMkLst>
            <pc:docMk/>
            <pc:sldMk cId="2953813762" sldId="931"/>
            <ac:spMk id="110" creationId="{FCA46317-DBD9-96D2-4208-7B8D86235787}"/>
          </ac:spMkLst>
        </pc:spChg>
        <pc:spChg chg="del">
          <ac:chgData name="Paula Vázquez-Valero" userId="3a0e46d7-2099-40af-a155-aa45b68bfff3" providerId="ADAL" clId="{3E39D235-8BD5-4197-ACD1-CB27ADF42699}" dt="2023-04-19T19:56:21.012" v="10" actId="478"/>
          <ac:spMkLst>
            <pc:docMk/>
            <pc:sldMk cId="2953813762" sldId="931"/>
            <ac:spMk id="111" creationId="{B8199166-27D0-41C8-8D66-32ED08BCD00A}"/>
          </ac:spMkLst>
        </pc:spChg>
        <pc:spChg chg="del">
          <ac:chgData name="Paula Vázquez-Valero" userId="3a0e46d7-2099-40af-a155-aa45b68bfff3" providerId="ADAL" clId="{3E39D235-8BD5-4197-ACD1-CB27ADF42699}" dt="2023-04-19T19:56:21.012" v="10" actId="478"/>
          <ac:spMkLst>
            <pc:docMk/>
            <pc:sldMk cId="2953813762" sldId="931"/>
            <ac:spMk id="112" creationId="{F82E3AED-5471-4980-B4B8-2C53DDD9ACA9}"/>
          </ac:spMkLst>
        </pc:spChg>
        <pc:spChg chg="del">
          <ac:chgData name="Paula Vázquez-Valero" userId="3a0e46d7-2099-40af-a155-aa45b68bfff3" providerId="ADAL" clId="{3E39D235-8BD5-4197-ACD1-CB27ADF42699}" dt="2023-04-19T19:56:21.012" v="10" actId="478"/>
          <ac:spMkLst>
            <pc:docMk/>
            <pc:sldMk cId="2953813762" sldId="931"/>
            <ac:spMk id="113" creationId="{3A18F64A-DFC6-439E-9EF3-F04CB7099A03}"/>
          </ac:spMkLst>
        </pc:spChg>
        <pc:spChg chg="mod">
          <ac:chgData name="Paula Vázquez-Valero" userId="3a0e46d7-2099-40af-a155-aa45b68bfff3" providerId="ADAL" clId="{3E39D235-8BD5-4197-ACD1-CB27ADF42699}" dt="2023-04-19T20:58:38.445" v="1257"/>
          <ac:spMkLst>
            <pc:docMk/>
            <pc:sldMk cId="2953813762" sldId="931"/>
            <ac:spMk id="115" creationId="{654623E9-09AB-7414-58DC-09463E968125}"/>
          </ac:spMkLst>
        </pc:spChg>
        <pc:spChg chg="mod">
          <ac:chgData name="Paula Vázquez-Valero" userId="3a0e46d7-2099-40af-a155-aa45b68bfff3" providerId="ADAL" clId="{3E39D235-8BD5-4197-ACD1-CB27ADF42699}" dt="2023-04-19T20:58:38.445" v="1257"/>
          <ac:spMkLst>
            <pc:docMk/>
            <pc:sldMk cId="2953813762" sldId="931"/>
            <ac:spMk id="116" creationId="{68A3EB6B-C4BD-DE10-07C9-FDF97295A2C8}"/>
          </ac:spMkLst>
        </pc:spChg>
        <pc:spChg chg="add del">
          <ac:chgData name="Paula Vázquez-Valero" userId="3a0e46d7-2099-40af-a155-aa45b68bfff3" providerId="ADAL" clId="{3E39D235-8BD5-4197-ACD1-CB27ADF42699}" dt="2023-04-19T21:02:44.205" v="1404" actId="22"/>
          <ac:spMkLst>
            <pc:docMk/>
            <pc:sldMk cId="2953813762" sldId="931"/>
            <ac:spMk id="118" creationId="{F72FC94B-5C5B-890F-476B-C5BA616FCFA6}"/>
          </ac:spMkLst>
        </pc:spChg>
        <pc:grpChg chg="add del mod">
          <ac:chgData name="Paula Vázquez-Valero" userId="3a0e46d7-2099-40af-a155-aa45b68bfff3" providerId="ADAL" clId="{3E39D235-8BD5-4197-ACD1-CB27ADF42699}" dt="2023-04-19T19:58:03.902" v="34" actId="478"/>
          <ac:grpSpMkLst>
            <pc:docMk/>
            <pc:sldMk cId="2953813762" sldId="931"/>
            <ac:grpSpMk id="64" creationId="{BE8C9C9A-4092-A1F4-7A8D-D228E9D43570}"/>
          </ac:grpSpMkLst>
        </pc:grpChg>
        <pc:grpChg chg="add del mod">
          <ac:chgData name="Paula Vázquez-Valero" userId="3a0e46d7-2099-40af-a155-aa45b68bfff3" providerId="ADAL" clId="{3E39D235-8BD5-4197-ACD1-CB27ADF42699}" dt="2023-04-19T19:58:03.902" v="34" actId="478"/>
          <ac:grpSpMkLst>
            <pc:docMk/>
            <pc:sldMk cId="2953813762" sldId="931"/>
            <ac:grpSpMk id="68" creationId="{54F3BF0F-E1AD-5F24-21D3-1D5FF4E17A9E}"/>
          </ac:grpSpMkLst>
        </pc:grpChg>
        <pc:grpChg chg="add del mod">
          <ac:chgData name="Paula Vázquez-Valero" userId="3a0e46d7-2099-40af-a155-aa45b68bfff3" providerId="ADAL" clId="{3E39D235-8BD5-4197-ACD1-CB27ADF42699}" dt="2023-04-19T19:58:03.902" v="34" actId="478"/>
          <ac:grpSpMkLst>
            <pc:docMk/>
            <pc:sldMk cId="2953813762" sldId="931"/>
            <ac:grpSpMk id="71" creationId="{A71E80E0-58C1-C84E-1FDB-219C215A962F}"/>
          </ac:grpSpMkLst>
        </pc:grpChg>
        <pc:grpChg chg="del">
          <ac:chgData name="Paula Vázquez-Valero" userId="3a0e46d7-2099-40af-a155-aa45b68bfff3" providerId="ADAL" clId="{3E39D235-8BD5-4197-ACD1-CB27ADF42699}" dt="2023-04-19T19:56:21.012" v="10" actId="478"/>
          <ac:grpSpMkLst>
            <pc:docMk/>
            <pc:sldMk cId="2953813762" sldId="931"/>
            <ac:grpSpMk id="75" creationId="{A429415C-F1AE-4F56-BAC8-BB266BF6D2BB}"/>
          </ac:grpSpMkLst>
        </pc:grpChg>
        <pc:grpChg chg="add del mod">
          <ac:chgData name="Paula Vázquez-Valero" userId="3a0e46d7-2099-40af-a155-aa45b68bfff3" providerId="ADAL" clId="{3E39D235-8BD5-4197-ACD1-CB27ADF42699}" dt="2023-04-19T19:58:03.902" v="34" actId="478"/>
          <ac:grpSpMkLst>
            <pc:docMk/>
            <pc:sldMk cId="2953813762" sldId="931"/>
            <ac:grpSpMk id="79" creationId="{1F7774DC-2374-BDF1-25B6-E61749B7313C}"/>
          </ac:grpSpMkLst>
        </pc:grpChg>
        <pc:grpChg chg="add del mod">
          <ac:chgData name="Paula Vázquez-Valero" userId="3a0e46d7-2099-40af-a155-aa45b68bfff3" providerId="ADAL" clId="{3E39D235-8BD5-4197-ACD1-CB27ADF42699}" dt="2023-04-19T19:58:03.902" v="34" actId="478"/>
          <ac:grpSpMkLst>
            <pc:docMk/>
            <pc:sldMk cId="2953813762" sldId="931"/>
            <ac:grpSpMk id="83" creationId="{E5B45214-80F7-8AC5-1BE6-31BE255EB547}"/>
          </ac:grpSpMkLst>
        </pc:grpChg>
        <pc:grpChg chg="mod">
          <ac:chgData name="Paula Vázquez-Valero" userId="3a0e46d7-2099-40af-a155-aa45b68bfff3" providerId="ADAL" clId="{3E39D235-8BD5-4197-ACD1-CB27ADF42699}" dt="2023-04-19T19:56:32.959" v="13"/>
          <ac:grpSpMkLst>
            <pc:docMk/>
            <pc:sldMk cId="2953813762" sldId="931"/>
            <ac:grpSpMk id="84" creationId="{8859EC5A-FA96-5F36-8744-B86ED6055C98}"/>
          </ac:grpSpMkLst>
        </pc:grpChg>
        <pc:grpChg chg="add del mod">
          <ac:chgData name="Paula Vázquez-Valero" userId="3a0e46d7-2099-40af-a155-aa45b68bfff3" providerId="ADAL" clId="{3E39D235-8BD5-4197-ACD1-CB27ADF42699}" dt="2023-04-19T21:00:00.435" v="1260" actId="478"/>
          <ac:grpSpMkLst>
            <pc:docMk/>
            <pc:sldMk cId="2953813762" sldId="931"/>
            <ac:grpSpMk id="101" creationId="{0C4BD5A0-B0F9-F3F1-1186-687C1AD4A6A7}"/>
          </ac:grpSpMkLst>
        </pc:grpChg>
        <pc:grpChg chg="add mod">
          <ac:chgData name="Paula Vázquez-Valero" userId="3a0e46d7-2099-40af-a155-aa45b68bfff3" providerId="ADAL" clId="{3E39D235-8BD5-4197-ACD1-CB27ADF42699}" dt="2023-04-19T21:05:19.555" v="1663" actId="1076"/>
          <ac:grpSpMkLst>
            <pc:docMk/>
            <pc:sldMk cId="2953813762" sldId="931"/>
            <ac:grpSpMk id="107" creationId="{4E7E5BCD-AC1C-649B-3ED0-04C78A0773FC}"/>
          </ac:grpSpMkLst>
        </pc:grpChg>
        <pc:grpChg chg="add del mod">
          <ac:chgData name="Paula Vázquez-Valero" userId="3a0e46d7-2099-40af-a155-aa45b68bfff3" providerId="ADAL" clId="{3E39D235-8BD5-4197-ACD1-CB27ADF42699}" dt="2023-04-19T21:00:03.917" v="1262" actId="478"/>
          <ac:grpSpMkLst>
            <pc:docMk/>
            <pc:sldMk cId="2953813762" sldId="931"/>
            <ac:grpSpMk id="114" creationId="{63AD766D-5E82-E696-AC87-30BD67E45EB5}"/>
          </ac:grpSpMkLst>
        </pc:grpChg>
        <pc:grpChg chg="add mod">
          <ac:chgData name="Paula Vázquez-Valero" userId="3a0e46d7-2099-40af-a155-aa45b68bfff3" providerId="ADAL" clId="{3E39D235-8BD5-4197-ACD1-CB27ADF42699}" dt="2023-04-19T21:05:19.555" v="1663" actId="1076"/>
          <ac:grpSpMkLst>
            <pc:docMk/>
            <pc:sldMk cId="2953813762" sldId="931"/>
            <ac:grpSpMk id="119" creationId="{48E7E039-4365-E12E-BCEF-C68DD4AC479A}"/>
          </ac:grpSpMkLst>
        </pc:grpChg>
        <pc:graphicFrameChg chg="add mod">
          <ac:chgData name="Paula Vázquez-Valero" userId="3a0e46d7-2099-40af-a155-aa45b68bfff3" providerId="ADAL" clId="{3E39D235-8BD5-4197-ACD1-CB27ADF42699}" dt="2023-04-19T19:56:32.959" v="13"/>
          <ac:graphicFrameMkLst>
            <pc:docMk/>
            <pc:sldMk cId="2953813762" sldId="931"/>
            <ac:graphicFrameMk id="4" creationId="{C3266A53-787A-28F9-0802-F6516BEBB75B}"/>
          </ac:graphicFrameMkLst>
        </pc:graphicFrameChg>
        <pc:graphicFrameChg chg="del">
          <ac:chgData name="Paula Vázquez-Valero" userId="3a0e46d7-2099-40af-a155-aa45b68bfff3" providerId="ADAL" clId="{3E39D235-8BD5-4197-ACD1-CB27ADF42699}" dt="2023-04-19T19:56:21.012" v="10" actId="478"/>
          <ac:graphicFrameMkLst>
            <pc:docMk/>
            <pc:sldMk cId="2953813762" sldId="931"/>
            <ac:graphicFrameMk id="5" creationId="{8B42B955-500D-7B16-79FB-5E21F0E54D42}"/>
          </ac:graphicFrameMkLst>
        </pc:graphicFrameChg>
        <pc:picChg chg="add del mod">
          <ac:chgData name="Paula Vázquez-Valero" userId="3a0e46d7-2099-40af-a155-aa45b68bfff3" providerId="ADAL" clId="{3E39D235-8BD5-4197-ACD1-CB27ADF42699}" dt="2023-04-19T19:56:43.145" v="15" actId="478"/>
          <ac:picMkLst>
            <pc:docMk/>
            <pc:sldMk cId="2953813762" sldId="931"/>
            <ac:picMk id="10" creationId="{A5CC85CF-6E01-A19B-D4CF-9BAA29BB89BF}"/>
          </ac:picMkLst>
        </pc:picChg>
        <pc:picChg chg="del">
          <ac:chgData name="Paula Vázquez-Valero" userId="3a0e46d7-2099-40af-a155-aa45b68bfff3" providerId="ADAL" clId="{3E39D235-8BD5-4197-ACD1-CB27ADF42699}" dt="2023-04-19T19:56:21.012" v="10" actId="478"/>
          <ac:picMkLst>
            <pc:docMk/>
            <pc:sldMk cId="2953813762" sldId="931"/>
            <ac:picMk id="14" creationId="{F4941311-6BF4-E1D9-3FE6-F247EC03C359}"/>
          </ac:picMkLst>
        </pc:picChg>
        <pc:picChg chg="del">
          <ac:chgData name="Paula Vázquez-Valero" userId="3a0e46d7-2099-40af-a155-aa45b68bfff3" providerId="ADAL" clId="{3E39D235-8BD5-4197-ACD1-CB27ADF42699}" dt="2023-04-19T19:56:21.012" v="10" actId="478"/>
          <ac:picMkLst>
            <pc:docMk/>
            <pc:sldMk cId="2953813762" sldId="931"/>
            <ac:picMk id="15" creationId="{A745ED60-B9A6-450A-BEF6-A4822F9E3DB9}"/>
          </ac:picMkLst>
        </pc:picChg>
        <pc:picChg chg="add del mod">
          <ac:chgData name="Paula Vázquez-Valero" userId="3a0e46d7-2099-40af-a155-aa45b68bfff3" providerId="ADAL" clId="{3E39D235-8BD5-4197-ACD1-CB27ADF42699}" dt="2023-04-19T19:56:43.145" v="15" actId="478"/>
          <ac:picMkLst>
            <pc:docMk/>
            <pc:sldMk cId="2953813762" sldId="931"/>
            <ac:picMk id="17" creationId="{79AD5A87-92A4-80E0-B7D2-A0F28DC93B85}"/>
          </ac:picMkLst>
        </pc:picChg>
        <pc:picChg chg="add mod">
          <ac:chgData name="Paula Vázquez-Valero" userId="3a0e46d7-2099-40af-a155-aa45b68bfff3" providerId="ADAL" clId="{3E39D235-8BD5-4197-ACD1-CB27ADF42699}" dt="2023-04-19T19:57:05.968" v="23" actId="1076"/>
          <ac:picMkLst>
            <pc:docMk/>
            <pc:sldMk cId="2953813762" sldId="931"/>
            <ac:picMk id="20" creationId="{442B00E6-BFBA-FCC9-D0CF-4B48D845242E}"/>
          </ac:picMkLst>
        </pc:picChg>
        <pc:picChg chg="add del mod">
          <ac:chgData name="Paula Vázquez-Valero" userId="3a0e46d7-2099-40af-a155-aa45b68bfff3" providerId="ADAL" clId="{3E39D235-8BD5-4197-ACD1-CB27ADF42699}" dt="2023-04-19T20:07:13.398" v="292" actId="478"/>
          <ac:picMkLst>
            <pc:docMk/>
            <pc:sldMk cId="2953813762" sldId="931"/>
            <ac:picMk id="45" creationId="{9660E9D9-DB0B-15BE-76A2-C1E7ABC95EE1}"/>
          </ac:picMkLst>
        </pc:picChg>
        <pc:picChg chg="add del mod">
          <ac:chgData name="Paula Vázquez-Valero" userId="3a0e46d7-2099-40af-a155-aa45b68bfff3" providerId="ADAL" clId="{3E39D235-8BD5-4197-ACD1-CB27ADF42699}" dt="2023-04-19T20:16:36.196" v="524" actId="478"/>
          <ac:picMkLst>
            <pc:docMk/>
            <pc:sldMk cId="2953813762" sldId="931"/>
            <ac:picMk id="46" creationId="{AAB82C8A-4875-878B-771C-016D856B9EE7}"/>
          </ac:picMkLst>
        </pc:picChg>
        <pc:picChg chg="add del mod">
          <ac:chgData name="Paula Vázquez-Valero" userId="3a0e46d7-2099-40af-a155-aa45b68bfff3" providerId="ADAL" clId="{3E39D235-8BD5-4197-ACD1-CB27ADF42699}" dt="2023-04-19T20:06:05.464" v="227" actId="478"/>
          <ac:picMkLst>
            <pc:docMk/>
            <pc:sldMk cId="2953813762" sldId="931"/>
            <ac:picMk id="47" creationId="{4CD6765E-EA4F-CC26-C815-D44F613979BC}"/>
          </ac:picMkLst>
        </pc:picChg>
        <pc:picChg chg="add mod">
          <ac:chgData name="Paula Vázquez-Valero" userId="3a0e46d7-2099-40af-a155-aa45b68bfff3" providerId="ADAL" clId="{3E39D235-8BD5-4197-ACD1-CB27ADF42699}" dt="2023-04-19T20:50:55.031" v="839" actId="1038"/>
          <ac:picMkLst>
            <pc:docMk/>
            <pc:sldMk cId="2953813762" sldId="931"/>
            <ac:picMk id="49" creationId="{FFF4BA66-844C-597D-EFC6-02879D57864F}"/>
          </ac:picMkLst>
        </pc:picChg>
        <pc:picChg chg="add del mod">
          <ac:chgData name="Paula Vázquez-Valero" userId="3a0e46d7-2099-40af-a155-aa45b68bfff3" providerId="ADAL" clId="{3E39D235-8BD5-4197-ACD1-CB27ADF42699}" dt="2023-04-19T20:56:32.180" v="1191" actId="478"/>
          <ac:picMkLst>
            <pc:docMk/>
            <pc:sldMk cId="2953813762" sldId="931"/>
            <ac:picMk id="50" creationId="{5DAAF581-A610-1334-BDA3-F417C32DD56B}"/>
          </ac:picMkLst>
        </pc:picChg>
        <pc:picChg chg="add del mod">
          <ac:chgData name="Paula Vázquez-Valero" userId="3a0e46d7-2099-40af-a155-aa45b68bfff3" providerId="ADAL" clId="{3E39D235-8BD5-4197-ACD1-CB27ADF42699}" dt="2023-04-19T20:10:26.549" v="377" actId="478"/>
          <ac:picMkLst>
            <pc:docMk/>
            <pc:sldMk cId="2953813762" sldId="931"/>
            <ac:picMk id="51" creationId="{C56030E2-9093-B193-08FA-5754385240B6}"/>
          </ac:picMkLst>
        </pc:picChg>
        <pc:picChg chg="add mod">
          <ac:chgData name="Paula Vázquez-Valero" userId="3a0e46d7-2099-40af-a155-aa45b68bfff3" providerId="ADAL" clId="{3E39D235-8BD5-4197-ACD1-CB27ADF42699}" dt="2023-04-19T19:59:06.642" v="52" actId="14100"/>
          <ac:picMkLst>
            <pc:docMk/>
            <pc:sldMk cId="2953813762" sldId="931"/>
            <ac:picMk id="52" creationId="{42238875-242C-D2FE-4ED8-3B4F2B937B8E}"/>
          </ac:picMkLst>
        </pc:picChg>
        <pc:picChg chg="add del mod">
          <ac:chgData name="Paula Vázquez-Valero" userId="3a0e46d7-2099-40af-a155-aa45b68bfff3" providerId="ADAL" clId="{3E39D235-8BD5-4197-ACD1-CB27ADF42699}" dt="2023-04-19T20:15:20.601" v="488" actId="478"/>
          <ac:picMkLst>
            <pc:docMk/>
            <pc:sldMk cId="2953813762" sldId="931"/>
            <ac:picMk id="53" creationId="{23C46CF5-55A9-87A9-B5B8-86BDF4085F33}"/>
          </ac:picMkLst>
        </pc:picChg>
        <pc:picChg chg="mod">
          <ac:chgData name="Paula Vázquez-Valero" userId="3a0e46d7-2099-40af-a155-aa45b68bfff3" providerId="ADAL" clId="{3E39D235-8BD5-4197-ACD1-CB27ADF42699}" dt="2023-04-19T19:56:49.170" v="16" actId="1076"/>
          <ac:picMkLst>
            <pc:docMk/>
            <pc:sldMk cId="2953813762" sldId="931"/>
            <ac:picMk id="54" creationId="{00000000-0000-0000-0000-000000000000}"/>
          </ac:picMkLst>
        </pc:picChg>
        <pc:picChg chg="add mod">
          <ac:chgData name="Paula Vázquez-Valero" userId="3a0e46d7-2099-40af-a155-aa45b68bfff3" providerId="ADAL" clId="{3E39D235-8BD5-4197-ACD1-CB27ADF42699}" dt="2023-04-19T20:57:17.251" v="1222" actId="1076"/>
          <ac:picMkLst>
            <pc:docMk/>
            <pc:sldMk cId="2953813762" sldId="931"/>
            <ac:picMk id="58" creationId="{51A197AF-4037-D30F-4C5A-9A523C60DA1A}"/>
          </ac:picMkLst>
        </pc:picChg>
        <pc:picChg chg="add del mod">
          <ac:chgData name="Paula Vázquez-Valero" userId="3a0e46d7-2099-40af-a155-aa45b68bfff3" providerId="ADAL" clId="{3E39D235-8BD5-4197-ACD1-CB27ADF42699}" dt="2023-04-19T20:09:28.826" v="345" actId="478"/>
          <ac:picMkLst>
            <pc:docMk/>
            <pc:sldMk cId="2953813762" sldId="931"/>
            <ac:picMk id="60" creationId="{F64BA317-66AC-88FE-6CE0-E1334ACDEC8E}"/>
          </ac:picMkLst>
        </pc:picChg>
        <pc:picChg chg="add del mod">
          <ac:chgData name="Paula Vázquez-Valero" userId="3a0e46d7-2099-40af-a155-aa45b68bfff3" providerId="ADAL" clId="{3E39D235-8BD5-4197-ACD1-CB27ADF42699}" dt="2023-04-19T20:09:30.108" v="346" actId="478"/>
          <ac:picMkLst>
            <pc:docMk/>
            <pc:sldMk cId="2953813762" sldId="931"/>
            <ac:picMk id="61" creationId="{12540A4D-202A-DAC3-A23B-88CEB9C69728}"/>
          </ac:picMkLst>
        </pc:picChg>
        <pc:picChg chg="add del mod">
          <ac:chgData name="Paula Vázquez-Valero" userId="3a0e46d7-2099-40af-a155-aa45b68bfff3" providerId="ADAL" clId="{3E39D235-8BD5-4197-ACD1-CB27ADF42699}" dt="2023-04-19T19:58:36.415" v="37" actId="478"/>
          <ac:picMkLst>
            <pc:docMk/>
            <pc:sldMk cId="2953813762" sldId="931"/>
            <ac:picMk id="63" creationId="{E065367E-25B4-56F9-1BE0-58626DD27DD1}"/>
          </ac:picMkLst>
        </pc:picChg>
        <pc:picChg chg="add del mod">
          <ac:chgData name="Paula Vázquez-Valero" userId="3a0e46d7-2099-40af-a155-aa45b68bfff3" providerId="ADAL" clId="{3E39D235-8BD5-4197-ACD1-CB27ADF42699}" dt="2023-04-19T19:58:40.837" v="38" actId="478"/>
          <ac:picMkLst>
            <pc:docMk/>
            <pc:sldMk cId="2953813762" sldId="931"/>
            <ac:picMk id="82" creationId="{053143E1-6563-F4EC-9402-E4C10295E133}"/>
          </ac:picMkLst>
        </pc:picChg>
        <pc:picChg chg="mod">
          <ac:chgData name="Paula Vázquez-Valero" userId="3a0e46d7-2099-40af-a155-aa45b68bfff3" providerId="ADAL" clId="{3E39D235-8BD5-4197-ACD1-CB27ADF42699}" dt="2023-04-19T19:56:32.959" v="13"/>
          <ac:picMkLst>
            <pc:docMk/>
            <pc:sldMk cId="2953813762" sldId="931"/>
            <ac:picMk id="85" creationId="{C03CDEBB-AA85-BBDD-99FD-D781AA61EC50}"/>
          </ac:picMkLst>
        </pc:picChg>
        <pc:picChg chg="add mod">
          <ac:chgData name="Paula Vázquez-Valero" userId="3a0e46d7-2099-40af-a155-aa45b68bfff3" providerId="ADAL" clId="{3E39D235-8BD5-4197-ACD1-CB27ADF42699}" dt="2023-04-19T20:50:39.614" v="836" actId="1035"/>
          <ac:picMkLst>
            <pc:docMk/>
            <pc:sldMk cId="2953813762" sldId="931"/>
            <ac:picMk id="90" creationId="{8A89F958-AF32-6BEC-0E6E-42570D2541CD}"/>
          </ac:picMkLst>
        </pc:picChg>
        <pc:picChg chg="add del mod">
          <ac:chgData name="Paula Vázquez-Valero" userId="3a0e46d7-2099-40af-a155-aa45b68bfff3" providerId="ADAL" clId="{3E39D235-8BD5-4197-ACD1-CB27ADF42699}" dt="2023-04-19T20:35:32.334" v="677" actId="478"/>
          <ac:picMkLst>
            <pc:docMk/>
            <pc:sldMk cId="2953813762" sldId="931"/>
            <ac:picMk id="92" creationId="{28606A73-5941-1936-A18F-8624F469380B}"/>
          </ac:picMkLst>
        </pc:picChg>
        <pc:picChg chg="mod">
          <ac:chgData name="Paula Vázquez-Valero" userId="3a0e46d7-2099-40af-a155-aa45b68bfff3" providerId="ADAL" clId="{3E39D235-8BD5-4197-ACD1-CB27ADF42699}" dt="2023-04-19T19:56:49.170" v="16" actId="1076"/>
          <ac:picMkLst>
            <pc:docMk/>
            <pc:sldMk cId="2953813762" sldId="931"/>
            <ac:picMk id="96" creationId="{2ED00E83-B309-4F34-B571-96543EB22D73}"/>
          </ac:picMkLst>
        </pc:picChg>
        <pc:picChg chg="del">
          <ac:chgData name="Paula Vázquez-Valero" userId="3a0e46d7-2099-40af-a155-aa45b68bfff3" providerId="ADAL" clId="{3E39D235-8BD5-4197-ACD1-CB27ADF42699}" dt="2023-04-19T19:56:21.012" v="10" actId="478"/>
          <ac:picMkLst>
            <pc:docMk/>
            <pc:sldMk cId="2953813762" sldId="931"/>
            <ac:picMk id="1026" creationId="{7E8F6510-4512-075E-86B6-80071A5258AF}"/>
          </ac:picMkLst>
        </pc:picChg>
        <pc:picChg chg="del">
          <ac:chgData name="Paula Vázquez-Valero" userId="3a0e46d7-2099-40af-a155-aa45b68bfff3" providerId="ADAL" clId="{3E39D235-8BD5-4197-ACD1-CB27ADF42699}" dt="2023-04-19T19:56:21.012" v="10" actId="478"/>
          <ac:picMkLst>
            <pc:docMk/>
            <pc:sldMk cId="2953813762" sldId="931"/>
            <ac:picMk id="1028" creationId="{7B59366D-AA5B-64C1-38D1-A057C8C75217}"/>
          </ac:picMkLst>
        </pc:picChg>
        <pc:picChg chg="add mod">
          <ac:chgData name="Paula Vázquez-Valero" userId="3a0e46d7-2099-40af-a155-aa45b68bfff3" providerId="ADAL" clId="{3E39D235-8BD5-4197-ACD1-CB27ADF42699}" dt="2023-04-19T20:08:59.602" v="332" actId="1076"/>
          <ac:picMkLst>
            <pc:docMk/>
            <pc:sldMk cId="2953813762" sldId="931"/>
            <ac:picMk id="1030" creationId="{579C75C4-F109-7A92-05FF-76C0719824B5}"/>
          </ac:picMkLst>
        </pc:picChg>
        <pc:picChg chg="add mod">
          <ac:chgData name="Paula Vázquez-Valero" userId="3a0e46d7-2099-40af-a155-aa45b68bfff3" providerId="ADAL" clId="{3E39D235-8BD5-4197-ACD1-CB27ADF42699}" dt="2023-04-19T20:10:05.161" v="372" actId="14100"/>
          <ac:picMkLst>
            <pc:docMk/>
            <pc:sldMk cId="2953813762" sldId="931"/>
            <ac:picMk id="1032" creationId="{A7BA9B8B-07E7-4315-758E-56B9E506AD5D}"/>
          </ac:picMkLst>
        </pc:picChg>
        <pc:picChg chg="add mod">
          <ac:chgData name="Paula Vázquez-Valero" userId="3a0e46d7-2099-40af-a155-aa45b68bfff3" providerId="ADAL" clId="{3E39D235-8BD5-4197-ACD1-CB27ADF42699}" dt="2023-04-19T20:14:30.465" v="464" actId="1038"/>
          <ac:picMkLst>
            <pc:docMk/>
            <pc:sldMk cId="2953813762" sldId="931"/>
            <ac:picMk id="1034" creationId="{5B947E7D-1605-6E73-58AD-DDD034832F84}"/>
          </ac:picMkLst>
        </pc:picChg>
        <pc:picChg chg="add mod">
          <ac:chgData name="Paula Vázquez-Valero" userId="3a0e46d7-2099-40af-a155-aa45b68bfff3" providerId="ADAL" clId="{3E39D235-8BD5-4197-ACD1-CB27ADF42699}" dt="2023-04-19T20:19:31.066" v="529" actId="14100"/>
          <ac:picMkLst>
            <pc:docMk/>
            <pc:sldMk cId="2953813762" sldId="931"/>
            <ac:picMk id="1036" creationId="{96A91216-3516-6028-07AB-720110A2A389}"/>
          </ac:picMkLst>
        </pc:picChg>
        <pc:picChg chg="add mod">
          <ac:chgData name="Paula Vázquez-Valero" userId="3a0e46d7-2099-40af-a155-aa45b68bfff3" providerId="ADAL" clId="{3E39D235-8BD5-4197-ACD1-CB27ADF42699}" dt="2023-04-19T20:21:59.787" v="624" actId="14100"/>
          <ac:picMkLst>
            <pc:docMk/>
            <pc:sldMk cId="2953813762" sldId="931"/>
            <ac:picMk id="1038" creationId="{AA551340-975F-61CE-7E79-F5DBC96459D8}"/>
          </ac:picMkLst>
        </pc:picChg>
        <pc:picChg chg="add mod">
          <ac:chgData name="Paula Vázquez-Valero" userId="3a0e46d7-2099-40af-a155-aa45b68bfff3" providerId="ADAL" clId="{3E39D235-8BD5-4197-ACD1-CB27ADF42699}" dt="2023-04-19T20:23:04.935" v="654" actId="1076"/>
          <ac:picMkLst>
            <pc:docMk/>
            <pc:sldMk cId="2953813762" sldId="931"/>
            <ac:picMk id="1040" creationId="{B2F57F7A-1FB0-D113-6D40-C2B411321A5F}"/>
          </ac:picMkLst>
        </pc:picChg>
        <pc:picChg chg="add mod">
          <ac:chgData name="Paula Vázquez-Valero" userId="3a0e46d7-2099-40af-a155-aa45b68bfff3" providerId="ADAL" clId="{3E39D235-8BD5-4197-ACD1-CB27ADF42699}" dt="2023-04-19T20:46:09.832" v="721" actId="14100"/>
          <ac:picMkLst>
            <pc:docMk/>
            <pc:sldMk cId="2953813762" sldId="931"/>
            <ac:picMk id="1042" creationId="{7E348699-59BA-5E72-A538-EC191F74D975}"/>
          </ac:picMkLst>
        </pc:picChg>
        <pc:picChg chg="add mod">
          <ac:chgData name="Paula Vázquez-Valero" userId="3a0e46d7-2099-40af-a155-aa45b68bfff3" providerId="ADAL" clId="{3E39D235-8BD5-4197-ACD1-CB27ADF42699}" dt="2023-04-19T20:49:31.924" v="801" actId="1038"/>
          <ac:picMkLst>
            <pc:docMk/>
            <pc:sldMk cId="2953813762" sldId="931"/>
            <ac:picMk id="1044" creationId="{94B4506E-A7A0-DBBB-FDB1-F0F93FD98AC3}"/>
          </ac:picMkLst>
        </pc:picChg>
        <pc:picChg chg="add mod">
          <ac:chgData name="Paula Vázquez-Valero" userId="3a0e46d7-2099-40af-a155-aa45b68bfff3" providerId="ADAL" clId="{3E39D235-8BD5-4197-ACD1-CB27ADF42699}" dt="2023-04-19T20:57:04.538" v="1219" actId="1038"/>
          <ac:picMkLst>
            <pc:docMk/>
            <pc:sldMk cId="2953813762" sldId="931"/>
            <ac:picMk id="1046" creationId="{62E04A94-6BDB-270B-176C-736BD42FB25E}"/>
          </ac:picMkLst>
        </pc:picChg>
        <pc:picChg chg="add mod">
          <ac:chgData name="Paula Vázquez-Valero" userId="3a0e46d7-2099-40af-a155-aa45b68bfff3" providerId="ADAL" clId="{3E39D235-8BD5-4197-ACD1-CB27ADF42699}" dt="2023-04-19T21:05:19.555" v="1663" actId="1076"/>
          <ac:picMkLst>
            <pc:docMk/>
            <pc:sldMk cId="2953813762" sldId="931"/>
            <ac:picMk id="1048" creationId="{CD3A8F34-DA5C-40C8-3D8F-2E5A213976E2}"/>
          </ac:picMkLst>
        </pc:picChg>
        <pc:cxnChg chg="add del mod">
          <ac:chgData name="Paula Vázquez-Valero" userId="3a0e46d7-2099-40af-a155-aa45b68bfff3" providerId="ADAL" clId="{3E39D235-8BD5-4197-ACD1-CB27ADF42699}" dt="2023-04-19T20:00:11.511" v="126" actId="478"/>
          <ac:cxnSpMkLst>
            <pc:docMk/>
            <pc:sldMk cId="2953813762" sldId="931"/>
            <ac:cxnSpMk id="23" creationId="{E975A103-3149-F333-3C77-55F549112A72}"/>
          </ac:cxnSpMkLst>
        </pc:cxnChg>
        <pc:cxnChg chg="add del mod">
          <ac:chgData name="Paula Vázquez-Valero" userId="3a0e46d7-2099-40af-a155-aa45b68bfff3" providerId="ADAL" clId="{3E39D235-8BD5-4197-ACD1-CB27ADF42699}" dt="2023-04-19T20:00:11.511" v="126" actId="478"/>
          <ac:cxnSpMkLst>
            <pc:docMk/>
            <pc:sldMk cId="2953813762" sldId="931"/>
            <ac:cxnSpMk id="24" creationId="{AE017081-381F-87AC-AB2D-197B854BEACC}"/>
          </ac:cxnSpMkLst>
        </pc:cxnChg>
        <pc:cxnChg chg="add del mod">
          <ac:chgData name="Paula Vázquez-Valero" userId="3a0e46d7-2099-40af-a155-aa45b68bfff3" providerId="ADAL" clId="{3E39D235-8BD5-4197-ACD1-CB27ADF42699}" dt="2023-04-19T20:00:11.511" v="126" actId="478"/>
          <ac:cxnSpMkLst>
            <pc:docMk/>
            <pc:sldMk cId="2953813762" sldId="931"/>
            <ac:cxnSpMk id="25" creationId="{C1F0B686-A94A-9C19-8483-3FE0E8C66140}"/>
          </ac:cxnSpMkLst>
        </pc:cxnChg>
      </pc:sldChg>
      <pc:sldChg chg="add del">
        <pc:chgData name="Paula Vázquez-Valero" userId="3a0e46d7-2099-40af-a155-aa45b68bfff3" providerId="ADAL" clId="{3E39D235-8BD5-4197-ACD1-CB27ADF42699}" dt="2023-04-19T21:20:32.913" v="1823" actId="47"/>
        <pc:sldMkLst>
          <pc:docMk/>
          <pc:sldMk cId="3673061303" sldId="942"/>
        </pc:sldMkLst>
      </pc:sldChg>
      <pc:sldChg chg="add del ord">
        <pc:chgData name="Paula Vázquez-Valero" userId="3a0e46d7-2099-40af-a155-aa45b68bfff3" providerId="ADAL" clId="{3E39D235-8BD5-4197-ACD1-CB27ADF42699}" dt="2023-04-19T21:25:07.415" v="1832" actId="2696"/>
        <pc:sldMkLst>
          <pc:docMk/>
          <pc:sldMk cId="1131695079" sldId="947"/>
        </pc:sldMkLst>
      </pc:sldChg>
      <pc:sldChg chg="addSp delSp modSp add del mod delAnim">
        <pc:chgData name="Paula Vázquez-Valero" userId="3a0e46d7-2099-40af-a155-aa45b68bfff3" providerId="ADAL" clId="{3E39D235-8BD5-4197-ACD1-CB27ADF42699}" dt="2023-04-19T22:51:46.973" v="5063" actId="47"/>
        <pc:sldMkLst>
          <pc:docMk/>
          <pc:sldMk cId="2864378825" sldId="947"/>
        </pc:sldMkLst>
        <pc:spChg chg="add del mod">
          <ac:chgData name="Paula Vázquez-Valero" userId="3a0e46d7-2099-40af-a155-aa45b68bfff3" providerId="ADAL" clId="{3E39D235-8BD5-4197-ACD1-CB27ADF42699}" dt="2023-04-19T22:50:08.550" v="5052" actId="21"/>
          <ac:spMkLst>
            <pc:docMk/>
            <pc:sldMk cId="2864378825" sldId="947"/>
            <ac:spMk id="3" creationId="{74070F80-A32E-231E-98AF-C3C85C575F5A}"/>
          </ac:spMkLst>
        </pc:spChg>
        <pc:spChg chg="del">
          <ac:chgData name="Paula Vázquez-Valero" userId="3a0e46d7-2099-40af-a155-aa45b68bfff3" providerId="ADAL" clId="{3E39D235-8BD5-4197-ACD1-CB27ADF42699}" dt="2023-04-19T21:25:24.359" v="1836" actId="478"/>
          <ac:spMkLst>
            <pc:docMk/>
            <pc:sldMk cId="2864378825" sldId="947"/>
            <ac:spMk id="11" creationId="{436F906B-D966-4B11-8D8A-ED637BB17F3A}"/>
          </ac:spMkLst>
        </pc:spChg>
        <pc:spChg chg="del">
          <ac:chgData name="Paula Vázquez-Valero" userId="3a0e46d7-2099-40af-a155-aa45b68bfff3" providerId="ADAL" clId="{3E39D235-8BD5-4197-ACD1-CB27ADF42699}" dt="2023-04-19T21:25:26.569" v="1837" actId="478"/>
          <ac:spMkLst>
            <pc:docMk/>
            <pc:sldMk cId="2864378825" sldId="947"/>
            <ac:spMk id="16" creationId="{24530B7F-01DF-41A7-BBA0-4EAB596BCC68}"/>
          </ac:spMkLst>
        </pc:spChg>
        <pc:spChg chg="del">
          <ac:chgData name="Paula Vázquez-Valero" userId="3a0e46d7-2099-40af-a155-aa45b68bfff3" providerId="ADAL" clId="{3E39D235-8BD5-4197-ACD1-CB27ADF42699}" dt="2023-04-19T21:25:24.359" v="1836" actId="478"/>
          <ac:spMkLst>
            <pc:docMk/>
            <pc:sldMk cId="2864378825" sldId="947"/>
            <ac:spMk id="17" creationId="{44CE65EC-0EDF-4809-94E1-63ADF1F2B7DB}"/>
          </ac:spMkLst>
        </pc:spChg>
        <pc:spChg chg="del">
          <ac:chgData name="Paula Vázquez-Valero" userId="3a0e46d7-2099-40af-a155-aa45b68bfff3" providerId="ADAL" clId="{3E39D235-8BD5-4197-ACD1-CB27ADF42699}" dt="2023-04-19T21:25:26.569" v="1837" actId="478"/>
          <ac:spMkLst>
            <pc:docMk/>
            <pc:sldMk cId="2864378825" sldId="947"/>
            <ac:spMk id="26" creationId="{90D8A18A-3990-49A6-AE81-DF7119CF0CCD}"/>
          </ac:spMkLst>
        </pc:spChg>
        <pc:spChg chg="del">
          <ac:chgData name="Paula Vázquez-Valero" userId="3a0e46d7-2099-40af-a155-aa45b68bfff3" providerId="ADAL" clId="{3E39D235-8BD5-4197-ACD1-CB27ADF42699}" dt="2023-04-19T21:25:24.359" v="1836" actId="478"/>
          <ac:spMkLst>
            <pc:docMk/>
            <pc:sldMk cId="2864378825" sldId="947"/>
            <ac:spMk id="28" creationId="{81EC1341-BEF7-4E2B-8C04-53F6DCE6696A}"/>
          </ac:spMkLst>
        </pc:spChg>
        <pc:spChg chg="del mod">
          <ac:chgData name="Paula Vázquez-Valero" userId="3a0e46d7-2099-40af-a155-aa45b68bfff3" providerId="ADAL" clId="{3E39D235-8BD5-4197-ACD1-CB27ADF42699}" dt="2023-04-19T21:25:31.456" v="1839" actId="478"/>
          <ac:spMkLst>
            <pc:docMk/>
            <pc:sldMk cId="2864378825" sldId="947"/>
            <ac:spMk id="39" creationId="{D59B714D-1E3C-4872-8B0D-04BA3CF20644}"/>
          </ac:spMkLst>
        </pc:spChg>
        <pc:spChg chg="mod">
          <ac:chgData name="Paula Vázquez-Valero" userId="3a0e46d7-2099-40af-a155-aa45b68bfff3" providerId="ADAL" clId="{3E39D235-8BD5-4197-ACD1-CB27ADF42699}" dt="2023-04-19T21:25:39.738" v="1843" actId="14100"/>
          <ac:spMkLst>
            <pc:docMk/>
            <pc:sldMk cId="2864378825" sldId="947"/>
            <ac:spMk id="40" creationId="{725AA95A-25C4-420C-8552-5EBE27DBA21B}"/>
          </ac:spMkLst>
        </pc:spChg>
        <pc:spChg chg="del">
          <ac:chgData name="Paula Vázquez-Valero" userId="3a0e46d7-2099-40af-a155-aa45b68bfff3" providerId="ADAL" clId="{3E39D235-8BD5-4197-ACD1-CB27ADF42699}" dt="2023-04-19T21:25:24.359" v="1836" actId="478"/>
          <ac:spMkLst>
            <pc:docMk/>
            <pc:sldMk cId="2864378825" sldId="947"/>
            <ac:spMk id="44" creationId="{A124066D-E79A-4319-8127-F797D1CA86F4}"/>
          </ac:spMkLst>
        </pc:spChg>
        <pc:spChg chg="del">
          <ac:chgData name="Paula Vázquez-Valero" userId="3a0e46d7-2099-40af-a155-aa45b68bfff3" providerId="ADAL" clId="{3E39D235-8BD5-4197-ACD1-CB27ADF42699}" dt="2023-04-19T21:25:24.359" v="1836" actId="478"/>
          <ac:spMkLst>
            <pc:docMk/>
            <pc:sldMk cId="2864378825" sldId="947"/>
            <ac:spMk id="45" creationId="{AC56D9A0-C166-43F1-B2D8-01560A9CD1E5}"/>
          </ac:spMkLst>
        </pc:spChg>
        <pc:spChg chg="del">
          <ac:chgData name="Paula Vázquez-Valero" userId="3a0e46d7-2099-40af-a155-aa45b68bfff3" providerId="ADAL" clId="{3E39D235-8BD5-4197-ACD1-CB27ADF42699}" dt="2023-04-19T21:25:24.359" v="1836" actId="478"/>
          <ac:spMkLst>
            <pc:docMk/>
            <pc:sldMk cId="2864378825" sldId="947"/>
            <ac:spMk id="47" creationId="{B57D3412-5664-4AAE-8BBE-C9310DB8EE2B}"/>
          </ac:spMkLst>
        </pc:spChg>
        <pc:spChg chg="del">
          <ac:chgData name="Paula Vázquez-Valero" userId="3a0e46d7-2099-40af-a155-aa45b68bfff3" providerId="ADAL" clId="{3E39D235-8BD5-4197-ACD1-CB27ADF42699}" dt="2023-04-19T21:25:24.359" v="1836" actId="478"/>
          <ac:spMkLst>
            <pc:docMk/>
            <pc:sldMk cId="2864378825" sldId="947"/>
            <ac:spMk id="48" creationId="{09DBA5DA-0BB3-4014-A5FB-1284D8E0FC22}"/>
          </ac:spMkLst>
        </pc:spChg>
        <pc:spChg chg="del">
          <ac:chgData name="Paula Vázquez-Valero" userId="3a0e46d7-2099-40af-a155-aa45b68bfff3" providerId="ADAL" clId="{3E39D235-8BD5-4197-ACD1-CB27ADF42699}" dt="2023-04-19T21:25:24.359" v="1836" actId="478"/>
          <ac:spMkLst>
            <pc:docMk/>
            <pc:sldMk cId="2864378825" sldId="947"/>
            <ac:spMk id="49" creationId="{4424FCF9-0DD1-47AC-A050-BFA6B26C0390}"/>
          </ac:spMkLst>
        </pc:spChg>
        <pc:spChg chg="del">
          <ac:chgData name="Paula Vázquez-Valero" userId="3a0e46d7-2099-40af-a155-aa45b68bfff3" providerId="ADAL" clId="{3E39D235-8BD5-4197-ACD1-CB27ADF42699}" dt="2023-04-19T21:25:24.359" v="1836" actId="478"/>
          <ac:spMkLst>
            <pc:docMk/>
            <pc:sldMk cId="2864378825" sldId="947"/>
            <ac:spMk id="50" creationId="{03475F08-D228-4FF4-80D8-0859B0B18310}"/>
          </ac:spMkLst>
        </pc:spChg>
        <pc:spChg chg="del">
          <ac:chgData name="Paula Vázquez-Valero" userId="3a0e46d7-2099-40af-a155-aa45b68bfff3" providerId="ADAL" clId="{3E39D235-8BD5-4197-ACD1-CB27ADF42699}" dt="2023-04-19T21:25:24.359" v="1836" actId="478"/>
          <ac:spMkLst>
            <pc:docMk/>
            <pc:sldMk cId="2864378825" sldId="947"/>
            <ac:spMk id="51" creationId="{A9B2EC0F-FDFB-4694-8F28-DE0D5EF81DE9}"/>
          </ac:spMkLst>
        </pc:spChg>
        <pc:spChg chg="del">
          <ac:chgData name="Paula Vázquez-Valero" userId="3a0e46d7-2099-40af-a155-aa45b68bfff3" providerId="ADAL" clId="{3E39D235-8BD5-4197-ACD1-CB27ADF42699}" dt="2023-04-19T21:25:24.359" v="1836" actId="478"/>
          <ac:spMkLst>
            <pc:docMk/>
            <pc:sldMk cId="2864378825" sldId="947"/>
            <ac:spMk id="52" creationId="{2AC0A837-E37E-4D84-8D95-2B7CE573E9F4}"/>
          </ac:spMkLst>
        </pc:spChg>
        <pc:spChg chg="del">
          <ac:chgData name="Paula Vázquez-Valero" userId="3a0e46d7-2099-40af-a155-aa45b68bfff3" providerId="ADAL" clId="{3E39D235-8BD5-4197-ACD1-CB27ADF42699}" dt="2023-04-19T21:25:24.359" v="1836" actId="478"/>
          <ac:spMkLst>
            <pc:docMk/>
            <pc:sldMk cId="2864378825" sldId="947"/>
            <ac:spMk id="53" creationId="{4C754CD2-FF49-4B34-9BDE-DF17793F9E6C}"/>
          </ac:spMkLst>
        </pc:spChg>
        <pc:spChg chg="del">
          <ac:chgData name="Paula Vázquez-Valero" userId="3a0e46d7-2099-40af-a155-aa45b68bfff3" providerId="ADAL" clId="{3E39D235-8BD5-4197-ACD1-CB27ADF42699}" dt="2023-04-19T21:25:24.359" v="1836" actId="478"/>
          <ac:spMkLst>
            <pc:docMk/>
            <pc:sldMk cId="2864378825" sldId="947"/>
            <ac:spMk id="54" creationId="{02972B28-2F58-452E-B825-C3FB8E1FEDE5}"/>
          </ac:spMkLst>
        </pc:spChg>
        <pc:spChg chg="del">
          <ac:chgData name="Paula Vázquez-Valero" userId="3a0e46d7-2099-40af-a155-aa45b68bfff3" providerId="ADAL" clId="{3E39D235-8BD5-4197-ACD1-CB27ADF42699}" dt="2023-04-19T21:25:16.366" v="1834" actId="478"/>
          <ac:spMkLst>
            <pc:docMk/>
            <pc:sldMk cId="2864378825" sldId="947"/>
            <ac:spMk id="167" creationId="{00000000-0000-0000-0000-000000000000}"/>
          </ac:spMkLst>
        </pc:spChg>
        <pc:graphicFrameChg chg="del">
          <ac:chgData name="Paula Vázquez-Valero" userId="3a0e46d7-2099-40af-a155-aa45b68bfff3" providerId="ADAL" clId="{3E39D235-8BD5-4197-ACD1-CB27ADF42699}" dt="2023-04-19T21:25:24.359" v="1836" actId="478"/>
          <ac:graphicFrameMkLst>
            <pc:docMk/>
            <pc:sldMk cId="2864378825" sldId="947"/>
            <ac:graphicFrameMk id="46" creationId="{B1FD700E-2E91-462F-9AFF-4644E17476DD}"/>
          </ac:graphicFrameMkLst>
        </pc:graphicFrameChg>
        <pc:picChg chg="del">
          <ac:chgData name="Paula Vázquez-Valero" userId="3a0e46d7-2099-40af-a155-aa45b68bfff3" providerId="ADAL" clId="{3E39D235-8BD5-4197-ACD1-CB27ADF42699}" dt="2023-04-19T21:25:24.359" v="1836" actId="478"/>
          <ac:picMkLst>
            <pc:docMk/>
            <pc:sldMk cId="2864378825" sldId="947"/>
            <ac:picMk id="7" creationId="{BB0DBA7A-EC6F-400D-9113-FF8F5DBD25B8}"/>
          </ac:picMkLst>
        </pc:picChg>
        <pc:picChg chg="del">
          <ac:chgData name="Paula Vázquez-Valero" userId="3a0e46d7-2099-40af-a155-aa45b68bfff3" providerId="ADAL" clId="{3E39D235-8BD5-4197-ACD1-CB27ADF42699}" dt="2023-04-19T21:25:24.359" v="1836" actId="478"/>
          <ac:picMkLst>
            <pc:docMk/>
            <pc:sldMk cId="2864378825" sldId="947"/>
            <ac:picMk id="8" creationId="{D2BD5746-805E-43FB-AC66-08F548EE7F00}"/>
          </ac:picMkLst>
        </pc:picChg>
      </pc:sldChg>
      <pc:sldChg chg="modSp mod modAnim">
        <pc:chgData name="Paula Vázquez-Valero" userId="3a0e46d7-2099-40af-a155-aa45b68bfff3" providerId="ADAL" clId="{3E39D235-8BD5-4197-ACD1-CB27ADF42699}" dt="2023-04-19T23:37:41.682" v="6281" actId="20577"/>
        <pc:sldMkLst>
          <pc:docMk/>
          <pc:sldMk cId="4134755157" sldId="948"/>
        </pc:sldMkLst>
        <pc:spChg chg="mod">
          <ac:chgData name="Paula Vázquez-Valero" userId="3a0e46d7-2099-40af-a155-aa45b68bfff3" providerId="ADAL" clId="{3E39D235-8BD5-4197-ACD1-CB27ADF42699}" dt="2023-04-19T22:46:23.806" v="5026" actId="20577"/>
          <ac:spMkLst>
            <pc:docMk/>
            <pc:sldMk cId="4134755157" sldId="948"/>
            <ac:spMk id="2" creationId="{9E5D7D67-0354-4144-9687-63666CDEA2E4}"/>
          </ac:spMkLst>
        </pc:spChg>
        <pc:spChg chg="mod">
          <ac:chgData name="Paula Vázquez-Valero" userId="3a0e46d7-2099-40af-a155-aa45b68bfff3" providerId="ADAL" clId="{3E39D235-8BD5-4197-ACD1-CB27ADF42699}" dt="2023-04-19T23:32:06.624" v="5933" actId="14100"/>
          <ac:spMkLst>
            <pc:docMk/>
            <pc:sldMk cId="4134755157" sldId="948"/>
            <ac:spMk id="6" creationId="{7033EF5B-C77A-636F-5E0A-F0A88DE247BC}"/>
          </ac:spMkLst>
        </pc:spChg>
        <pc:spChg chg="mod">
          <ac:chgData name="Paula Vázquez-Valero" userId="3a0e46d7-2099-40af-a155-aa45b68bfff3" providerId="ADAL" clId="{3E39D235-8BD5-4197-ACD1-CB27ADF42699}" dt="2023-04-19T23:32:00.340" v="5927" actId="20577"/>
          <ac:spMkLst>
            <pc:docMk/>
            <pc:sldMk cId="4134755157" sldId="948"/>
            <ac:spMk id="7" creationId="{719377C8-F6AB-2798-AC1F-39F45D0CCE55}"/>
          </ac:spMkLst>
        </pc:spChg>
        <pc:spChg chg="mod">
          <ac:chgData name="Paula Vázquez-Valero" userId="3a0e46d7-2099-40af-a155-aa45b68bfff3" providerId="ADAL" clId="{3E39D235-8BD5-4197-ACD1-CB27ADF42699}" dt="2023-04-19T23:32:26.228" v="5968" actId="20577"/>
          <ac:spMkLst>
            <pc:docMk/>
            <pc:sldMk cId="4134755157" sldId="948"/>
            <ac:spMk id="8" creationId="{66A69160-6540-B8DA-55D7-4F45A61E6061}"/>
          </ac:spMkLst>
        </pc:spChg>
        <pc:spChg chg="mod">
          <ac:chgData name="Paula Vázquez-Valero" userId="3a0e46d7-2099-40af-a155-aa45b68bfff3" providerId="ADAL" clId="{3E39D235-8BD5-4197-ACD1-CB27ADF42699}" dt="2023-04-19T23:33:56.510" v="6077" actId="20577"/>
          <ac:spMkLst>
            <pc:docMk/>
            <pc:sldMk cId="4134755157" sldId="948"/>
            <ac:spMk id="9" creationId="{D366D31F-30FD-7FE5-8389-3DDFB7901AAC}"/>
          </ac:spMkLst>
        </pc:spChg>
        <pc:spChg chg="mod">
          <ac:chgData name="Paula Vázquez-Valero" userId="3a0e46d7-2099-40af-a155-aa45b68bfff3" providerId="ADAL" clId="{3E39D235-8BD5-4197-ACD1-CB27ADF42699}" dt="2023-04-19T23:34:06.842" v="6096" actId="20577"/>
          <ac:spMkLst>
            <pc:docMk/>
            <pc:sldMk cId="4134755157" sldId="948"/>
            <ac:spMk id="10" creationId="{90A75F58-157D-1F30-3C39-F4BD0589795C}"/>
          </ac:spMkLst>
        </pc:spChg>
        <pc:spChg chg="mod">
          <ac:chgData name="Paula Vázquez-Valero" userId="3a0e46d7-2099-40af-a155-aa45b68bfff3" providerId="ADAL" clId="{3E39D235-8BD5-4197-ACD1-CB27ADF42699}" dt="2023-04-19T23:34:12.639" v="6100" actId="20577"/>
          <ac:spMkLst>
            <pc:docMk/>
            <pc:sldMk cId="4134755157" sldId="948"/>
            <ac:spMk id="11" creationId="{138F9C78-DB75-B386-1870-E9214D7A799E}"/>
          </ac:spMkLst>
        </pc:spChg>
        <pc:spChg chg="mod">
          <ac:chgData name="Paula Vázquez-Valero" userId="3a0e46d7-2099-40af-a155-aa45b68bfff3" providerId="ADAL" clId="{3E39D235-8BD5-4197-ACD1-CB27ADF42699}" dt="2023-04-19T23:34:16.839" v="6105" actId="20577"/>
          <ac:spMkLst>
            <pc:docMk/>
            <pc:sldMk cId="4134755157" sldId="948"/>
            <ac:spMk id="12" creationId="{2F508262-1F23-E4B3-344F-C05B97AF03CC}"/>
          </ac:spMkLst>
        </pc:spChg>
        <pc:spChg chg="mod">
          <ac:chgData name="Paula Vázquez-Valero" userId="3a0e46d7-2099-40af-a155-aa45b68bfff3" providerId="ADAL" clId="{3E39D235-8BD5-4197-ACD1-CB27ADF42699}" dt="2023-04-19T23:34:03.490" v="6091" actId="20577"/>
          <ac:spMkLst>
            <pc:docMk/>
            <pc:sldMk cId="4134755157" sldId="948"/>
            <ac:spMk id="13" creationId="{8AEB977E-3D8D-2B85-7406-D45F70CB5B93}"/>
          </ac:spMkLst>
        </pc:spChg>
        <pc:spChg chg="mod">
          <ac:chgData name="Paula Vázquez-Valero" userId="3a0e46d7-2099-40af-a155-aa45b68bfff3" providerId="ADAL" clId="{3E39D235-8BD5-4197-ACD1-CB27ADF42699}" dt="2023-04-19T23:34:30.758" v="6117" actId="20577"/>
          <ac:spMkLst>
            <pc:docMk/>
            <pc:sldMk cId="4134755157" sldId="948"/>
            <ac:spMk id="14" creationId="{33B19CF0-26F1-6AC1-901A-64194CD8FB1F}"/>
          </ac:spMkLst>
        </pc:spChg>
        <pc:spChg chg="mod">
          <ac:chgData name="Paula Vázquez-Valero" userId="3a0e46d7-2099-40af-a155-aa45b68bfff3" providerId="ADAL" clId="{3E39D235-8BD5-4197-ACD1-CB27ADF42699}" dt="2023-04-19T23:37:28.297" v="6257" actId="20577"/>
          <ac:spMkLst>
            <pc:docMk/>
            <pc:sldMk cId="4134755157" sldId="948"/>
            <ac:spMk id="15" creationId="{6C63BE88-80A0-4ECA-3556-A288A3E25FA4}"/>
          </ac:spMkLst>
        </pc:spChg>
        <pc:spChg chg="mod">
          <ac:chgData name="Paula Vázquez-Valero" userId="3a0e46d7-2099-40af-a155-aa45b68bfff3" providerId="ADAL" clId="{3E39D235-8BD5-4197-ACD1-CB27ADF42699}" dt="2023-04-19T23:37:34.233" v="6266" actId="20577"/>
          <ac:spMkLst>
            <pc:docMk/>
            <pc:sldMk cId="4134755157" sldId="948"/>
            <ac:spMk id="16" creationId="{39802D19-2FF6-A965-B031-1813AC7714E9}"/>
          </ac:spMkLst>
        </pc:spChg>
        <pc:spChg chg="mod">
          <ac:chgData name="Paula Vázquez-Valero" userId="3a0e46d7-2099-40af-a155-aa45b68bfff3" providerId="ADAL" clId="{3E39D235-8BD5-4197-ACD1-CB27ADF42699}" dt="2023-04-19T23:37:41.682" v="6281" actId="20577"/>
          <ac:spMkLst>
            <pc:docMk/>
            <pc:sldMk cId="4134755157" sldId="948"/>
            <ac:spMk id="17" creationId="{352C4E00-5243-6062-9E92-9D55DDD52F57}"/>
          </ac:spMkLst>
        </pc:spChg>
        <pc:spChg chg="mod">
          <ac:chgData name="Paula Vázquez-Valero" userId="3a0e46d7-2099-40af-a155-aa45b68bfff3" providerId="ADAL" clId="{3E39D235-8BD5-4197-ACD1-CB27ADF42699}" dt="2023-04-19T23:37:16.880" v="6246" actId="20577"/>
          <ac:spMkLst>
            <pc:docMk/>
            <pc:sldMk cId="4134755157" sldId="948"/>
            <ac:spMk id="18" creationId="{1A20AF88-B150-3283-5C40-63345CBF5614}"/>
          </ac:spMkLst>
        </pc:spChg>
        <pc:spChg chg="mod">
          <ac:chgData name="Paula Vázquez-Valero" userId="3a0e46d7-2099-40af-a155-aa45b68bfff3" providerId="ADAL" clId="{3E39D235-8BD5-4197-ACD1-CB27ADF42699}" dt="2023-04-19T22:46:28.190" v="5027" actId="1076"/>
          <ac:spMkLst>
            <pc:docMk/>
            <pc:sldMk cId="4134755157" sldId="948"/>
            <ac:spMk id="20" creationId="{902C8F7A-60E1-47BA-A5D2-269092E24632}"/>
          </ac:spMkLst>
        </pc:spChg>
        <pc:spChg chg="mod">
          <ac:chgData name="Paula Vázquez-Valero" userId="3a0e46d7-2099-40af-a155-aa45b68bfff3" providerId="ADAL" clId="{3E39D235-8BD5-4197-ACD1-CB27ADF42699}" dt="2023-04-19T23:37:31.478" v="6261" actId="20577"/>
          <ac:spMkLst>
            <pc:docMk/>
            <pc:sldMk cId="4134755157" sldId="948"/>
            <ac:spMk id="21" creationId="{EE654824-D7CB-F942-2DAD-B00F431B1DC4}"/>
          </ac:spMkLst>
        </pc:spChg>
        <pc:spChg chg="mod">
          <ac:chgData name="Paula Vázquez-Valero" userId="3a0e46d7-2099-40af-a155-aa45b68bfff3" providerId="ADAL" clId="{3E39D235-8BD5-4197-ACD1-CB27ADF42699}" dt="2023-04-19T23:37:36.872" v="6269" actId="20577"/>
          <ac:spMkLst>
            <pc:docMk/>
            <pc:sldMk cId="4134755157" sldId="948"/>
            <ac:spMk id="22" creationId="{28048E7B-CBC5-845B-189D-367427EA629F}"/>
          </ac:spMkLst>
        </pc:spChg>
        <pc:spChg chg="mod">
          <ac:chgData name="Paula Vázquez-Valero" userId="3a0e46d7-2099-40af-a155-aa45b68bfff3" providerId="ADAL" clId="{3E39D235-8BD5-4197-ACD1-CB27ADF42699}" dt="2023-04-19T23:31:34.296" v="5916" actId="20577"/>
          <ac:spMkLst>
            <pc:docMk/>
            <pc:sldMk cId="4134755157" sldId="948"/>
            <ac:spMk id="54" creationId="{13D71F2A-16AF-4A07-9E21-E2C0CC74C153}"/>
          </ac:spMkLst>
        </pc:spChg>
        <pc:spChg chg="mod">
          <ac:chgData name="Paula Vázquez-Valero" userId="3a0e46d7-2099-40af-a155-aa45b68bfff3" providerId="ADAL" clId="{3E39D235-8BD5-4197-ACD1-CB27ADF42699}" dt="2023-04-19T23:32:10.035" v="5937" actId="20577"/>
          <ac:spMkLst>
            <pc:docMk/>
            <pc:sldMk cId="4134755157" sldId="948"/>
            <ac:spMk id="55" creationId="{8E7E88DD-FBC5-468A-AD40-981AD2499DFB}"/>
          </ac:spMkLst>
        </pc:spChg>
        <pc:spChg chg="mod">
          <ac:chgData name="Paula Vázquez-Valero" userId="3a0e46d7-2099-40af-a155-aa45b68bfff3" providerId="ADAL" clId="{3E39D235-8BD5-4197-ACD1-CB27ADF42699}" dt="2023-04-19T23:32:15.475" v="5952" actId="20577"/>
          <ac:spMkLst>
            <pc:docMk/>
            <pc:sldMk cId="4134755157" sldId="948"/>
            <ac:spMk id="56" creationId="{79D09302-A4AF-421C-ABA6-0D37DEF7A1B8}"/>
          </ac:spMkLst>
        </pc:spChg>
        <pc:graphicFrameChg chg="mod modGraphic">
          <ac:chgData name="Paula Vázquez-Valero" userId="3a0e46d7-2099-40af-a155-aa45b68bfff3" providerId="ADAL" clId="{3E39D235-8BD5-4197-ACD1-CB27ADF42699}" dt="2023-04-19T23:37:07.440" v="6231" actId="20577"/>
          <ac:graphicFrameMkLst>
            <pc:docMk/>
            <pc:sldMk cId="4134755157" sldId="948"/>
            <ac:graphicFrameMk id="72" creationId="{01CDDC8D-F56F-46FB-A324-83F96C7BFAE3}"/>
          </ac:graphicFrameMkLst>
        </pc:graphicFrameChg>
      </pc:sldChg>
      <pc:sldChg chg="addSp delSp modSp mod modAnim">
        <pc:chgData name="Paula Vázquez-Valero" userId="3a0e46d7-2099-40af-a155-aa45b68bfff3" providerId="ADAL" clId="{3E39D235-8BD5-4197-ACD1-CB27ADF42699}" dt="2023-04-19T23:31:24.716" v="5904" actId="478"/>
        <pc:sldMkLst>
          <pc:docMk/>
          <pc:sldMk cId="1614989165" sldId="949"/>
        </pc:sldMkLst>
        <pc:spChg chg="mod">
          <ac:chgData name="Paula Vázquez-Valero" userId="3a0e46d7-2099-40af-a155-aa45b68bfff3" providerId="ADAL" clId="{3E39D235-8BD5-4197-ACD1-CB27ADF42699}" dt="2023-04-19T22:49:27.747" v="5045" actId="20577"/>
          <ac:spMkLst>
            <pc:docMk/>
            <pc:sldMk cId="1614989165" sldId="949"/>
            <ac:spMk id="2" creationId="{9E5D7D67-0354-4144-9687-63666CDEA2E4}"/>
          </ac:spMkLst>
        </pc:spChg>
        <pc:spChg chg="mod">
          <ac:chgData name="Paula Vázquez-Valero" userId="3a0e46d7-2099-40af-a155-aa45b68bfff3" providerId="ADAL" clId="{3E39D235-8BD5-4197-ACD1-CB27ADF42699}" dt="2023-04-19T23:20:33.336" v="5537" actId="20577"/>
          <ac:spMkLst>
            <pc:docMk/>
            <pc:sldMk cId="1614989165" sldId="949"/>
            <ac:spMk id="6" creationId="{4EB76DA7-0A29-8D6F-3ABF-D317DC0E65D6}"/>
          </ac:spMkLst>
        </pc:spChg>
        <pc:spChg chg="mod">
          <ac:chgData name="Paula Vázquez-Valero" userId="3a0e46d7-2099-40af-a155-aa45b68bfff3" providerId="ADAL" clId="{3E39D235-8BD5-4197-ACD1-CB27ADF42699}" dt="2023-04-19T23:20:52.809" v="5560" actId="1076"/>
          <ac:spMkLst>
            <pc:docMk/>
            <pc:sldMk cId="1614989165" sldId="949"/>
            <ac:spMk id="7" creationId="{B9F49DC4-6C42-D17C-AD44-2DC3AD2C03D8}"/>
          </ac:spMkLst>
        </pc:spChg>
        <pc:spChg chg="mod">
          <ac:chgData name="Paula Vázquez-Valero" userId="3a0e46d7-2099-40af-a155-aa45b68bfff3" providerId="ADAL" clId="{3E39D235-8BD5-4197-ACD1-CB27ADF42699}" dt="2023-04-19T23:21:08.969" v="5578" actId="1035"/>
          <ac:spMkLst>
            <pc:docMk/>
            <pc:sldMk cId="1614989165" sldId="949"/>
            <ac:spMk id="8" creationId="{FDEFFF11-763B-630E-D640-9C32B975F5C3}"/>
          </ac:spMkLst>
        </pc:spChg>
        <pc:spChg chg="add del mod">
          <ac:chgData name="Paula Vázquez-Valero" userId="3a0e46d7-2099-40af-a155-aa45b68bfff3" providerId="ADAL" clId="{3E39D235-8BD5-4197-ACD1-CB27ADF42699}" dt="2023-04-19T23:31:24.716" v="5904" actId="478"/>
          <ac:spMkLst>
            <pc:docMk/>
            <pc:sldMk cId="1614989165" sldId="949"/>
            <ac:spMk id="11" creationId="{53BD1D59-C046-D351-7132-3EEE7C61834B}"/>
          </ac:spMkLst>
        </pc:spChg>
        <pc:spChg chg="mod">
          <ac:chgData name="Paula Vázquez-Valero" userId="3a0e46d7-2099-40af-a155-aa45b68bfff3" providerId="ADAL" clId="{3E39D235-8BD5-4197-ACD1-CB27ADF42699}" dt="2023-04-19T23:24:13.728" v="5744" actId="20577"/>
          <ac:spMkLst>
            <pc:docMk/>
            <pc:sldMk cId="1614989165" sldId="949"/>
            <ac:spMk id="17" creationId="{F5A71A84-1F85-25C8-89E7-50F7DB27B54E}"/>
          </ac:spMkLst>
        </pc:spChg>
        <pc:spChg chg="mod">
          <ac:chgData name="Paula Vázquez-Valero" userId="3a0e46d7-2099-40af-a155-aa45b68bfff3" providerId="ADAL" clId="{3E39D235-8BD5-4197-ACD1-CB27ADF42699}" dt="2023-04-19T23:23:54.740" v="5707" actId="20577"/>
          <ac:spMkLst>
            <pc:docMk/>
            <pc:sldMk cId="1614989165" sldId="949"/>
            <ac:spMk id="18" creationId="{33AAA95A-B009-1575-BFBD-63A80C0C8DCC}"/>
          </ac:spMkLst>
        </pc:spChg>
        <pc:spChg chg="mod">
          <ac:chgData name="Paula Vázquez-Valero" userId="3a0e46d7-2099-40af-a155-aa45b68bfff3" providerId="ADAL" clId="{3E39D235-8BD5-4197-ACD1-CB27ADF42699}" dt="2023-04-19T23:24:10.490" v="5736" actId="1036"/>
          <ac:spMkLst>
            <pc:docMk/>
            <pc:sldMk cId="1614989165" sldId="949"/>
            <ac:spMk id="21" creationId="{B41AC576-0B3A-6EE9-769D-7C8D5C0AE804}"/>
          </ac:spMkLst>
        </pc:spChg>
        <pc:spChg chg="mod">
          <ac:chgData name="Paula Vázquez-Valero" userId="3a0e46d7-2099-40af-a155-aa45b68bfff3" providerId="ADAL" clId="{3E39D235-8BD5-4197-ACD1-CB27ADF42699}" dt="2023-04-19T23:22:58.371" v="5656" actId="1076"/>
          <ac:spMkLst>
            <pc:docMk/>
            <pc:sldMk cId="1614989165" sldId="949"/>
            <ac:spMk id="22" creationId="{D5E8D4DF-CDDA-6B1B-8E84-80FA89454106}"/>
          </ac:spMkLst>
        </pc:spChg>
        <pc:spChg chg="mod">
          <ac:chgData name="Paula Vázquez-Valero" userId="3a0e46d7-2099-40af-a155-aa45b68bfff3" providerId="ADAL" clId="{3E39D235-8BD5-4197-ACD1-CB27ADF42699}" dt="2023-04-19T23:23:04.983" v="5662" actId="1076"/>
          <ac:spMkLst>
            <pc:docMk/>
            <pc:sldMk cId="1614989165" sldId="949"/>
            <ac:spMk id="23" creationId="{16068E93-4356-AE73-BC8A-696BF518D58E}"/>
          </ac:spMkLst>
        </pc:spChg>
        <pc:spChg chg="mod">
          <ac:chgData name="Paula Vázquez-Valero" userId="3a0e46d7-2099-40af-a155-aa45b68bfff3" providerId="ADAL" clId="{3E39D235-8BD5-4197-ACD1-CB27ADF42699}" dt="2023-04-19T23:23:49.871" v="5700" actId="1076"/>
          <ac:spMkLst>
            <pc:docMk/>
            <pc:sldMk cId="1614989165" sldId="949"/>
            <ac:spMk id="24" creationId="{9A222909-97C8-9E42-71B3-5464C94535D4}"/>
          </ac:spMkLst>
        </pc:spChg>
        <pc:spChg chg="mod">
          <ac:chgData name="Paula Vázquez-Valero" userId="3a0e46d7-2099-40af-a155-aa45b68bfff3" providerId="ADAL" clId="{3E39D235-8BD5-4197-ACD1-CB27ADF42699}" dt="2023-04-19T23:26:14.866" v="5791" actId="14100"/>
          <ac:spMkLst>
            <pc:docMk/>
            <pc:sldMk cId="1614989165" sldId="949"/>
            <ac:spMk id="26" creationId="{31C4EBE1-3A05-7A30-D605-438A0D9EFA7A}"/>
          </ac:spMkLst>
        </pc:spChg>
        <pc:spChg chg="mod">
          <ac:chgData name="Paula Vázquez-Valero" userId="3a0e46d7-2099-40af-a155-aa45b68bfff3" providerId="ADAL" clId="{3E39D235-8BD5-4197-ACD1-CB27ADF42699}" dt="2023-04-19T23:29:11.441" v="5854" actId="20577"/>
          <ac:spMkLst>
            <pc:docMk/>
            <pc:sldMk cId="1614989165" sldId="949"/>
            <ac:spMk id="27" creationId="{48AD09FC-32DD-FF66-903A-5DA31D2A3AEF}"/>
          </ac:spMkLst>
        </pc:spChg>
        <pc:spChg chg="mod">
          <ac:chgData name="Paula Vázquez-Valero" userId="3a0e46d7-2099-40af-a155-aa45b68bfff3" providerId="ADAL" clId="{3E39D235-8BD5-4197-ACD1-CB27ADF42699}" dt="2023-04-19T23:29:34.901" v="5861" actId="20577"/>
          <ac:spMkLst>
            <pc:docMk/>
            <pc:sldMk cId="1614989165" sldId="949"/>
            <ac:spMk id="29" creationId="{8F3537FC-CC3C-D917-A1AC-CD5598B6BDCB}"/>
          </ac:spMkLst>
        </pc:spChg>
        <pc:spChg chg="mod">
          <ac:chgData name="Paula Vázquez-Valero" userId="3a0e46d7-2099-40af-a155-aa45b68bfff3" providerId="ADAL" clId="{3E39D235-8BD5-4197-ACD1-CB27ADF42699}" dt="2023-04-19T23:25:22.422" v="5770" actId="403"/>
          <ac:spMkLst>
            <pc:docMk/>
            <pc:sldMk cId="1614989165" sldId="949"/>
            <ac:spMk id="30" creationId="{AF8152F7-8637-880D-9866-A33D0A3286F2}"/>
          </ac:spMkLst>
        </pc:spChg>
        <pc:spChg chg="mod">
          <ac:chgData name="Paula Vázquez-Valero" userId="3a0e46d7-2099-40af-a155-aa45b68bfff3" providerId="ADAL" clId="{3E39D235-8BD5-4197-ACD1-CB27ADF42699}" dt="2023-04-19T23:27:52.848" v="5801" actId="20577"/>
          <ac:spMkLst>
            <pc:docMk/>
            <pc:sldMk cId="1614989165" sldId="949"/>
            <ac:spMk id="31" creationId="{A8517061-209D-F66D-D9B1-37CA04D4AB36}"/>
          </ac:spMkLst>
        </pc:spChg>
        <pc:spChg chg="mod">
          <ac:chgData name="Paula Vázquez-Valero" userId="3a0e46d7-2099-40af-a155-aa45b68bfff3" providerId="ADAL" clId="{3E39D235-8BD5-4197-ACD1-CB27ADF42699}" dt="2023-04-19T23:28:21.627" v="5831" actId="1036"/>
          <ac:spMkLst>
            <pc:docMk/>
            <pc:sldMk cId="1614989165" sldId="949"/>
            <ac:spMk id="32" creationId="{D60F7AC4-7CCE-89ED-747E-9BE14794D3EF}"/>
          </ac:spMkLst>
        </pc:spChg>
        <pc:spChg chg="mod">
          <ac:chgData name="Paula Vázquez-Valero" userId="3a0e46d7-2099-40af-a155-aa45b68bfff3" providerId="ADAL" clId="{3E39D235-8BD5-4197-ACD1-CB27ADF42699}" dt="2023-04-19T23:19:47.547" v="5511" actId="1037"/>
          <ac:spMkLst>
            <pc:docMk/>
            <pc:sldMk cId="1614989165" sldId="949"/>
            <ac:spMk id="51" creationId="{AA4DA468-0294-4D49-BBD1-6E8054D1C5DE}"/>
          </ac:spMkLst>
        </pc:spChg>
        <pc:spChg chg="mod">
          <ac:chgData name="Paula Vázquez-Valero" userId="3a0e46d7-2099-40af-a155-aa45b68bfff3" providerId="ADAL" clId="{3E39D235-8BD5-4197-ACD1-CB27ADF42699}" dt="2023-04-19T23:19:47.547" v="5511" actId="1037"/>
          <ac:spMkLst>
            <pc:docMk/>
            <pc:sldMk cId="1614989165" sldId="949"/>
            <ac:spMk id="52" creationId="{0273316F-BF61-4ECB-92BC-B436C641AE87}"/>
          </ac:spMkLst>
        </pc:spChg>
        <pc:spChg chg="mod">
          <ac:chgData name="Paula Vázquez-Valero" userId="3a0e46d7-2099-40af-a155-aa45b68bfff3" providerId="ADAL" clId="{3E39D235-8BD5-4197-ACD1-CB27ADF42699}" dt="2023-04-19T23:19:47.547" v="5511" actId="1037"/>
          <ac:spMkLst>
            <pc:docMk/>
            <pc:sldMk cId="1614989165" sldId="949"/>
            <ac:spMk id="53" creationId="{C398346B-6379-4FE6-8D35-B22D2C204C60}"/>
          </ac:spMkLst>
        </pc:spChg>
        <pc:spChg chg="mod">
          <ac:chgData name="Paula Vázquez-Valero" userId="3a0e46d7-2099-40af-a155-aa45b68bfff3" providerId="ADAL" clId="{3E39D235-8BD5-4197-ACD1-CB27ADF42699}" dt="2023-04-19T23:18:17.045" v="5428" actId="20577"/>
          <ac:spMkLst>
            <pc:docMk/>
            <pc:sldMk cId="1614989165" sldId="949"/>
            <ac:spMk id="54" creationId="{61FD9AC4-A821-4C02-A2B0-9B0C124FD38B}"/>
          </ac:spMkLst>
        </pc:spChg>
        <pc:spChg chg="mod">
          <ac:chgData name="Paula Vázquez-Valero" userId="3a0e46d7-2099-40af-a155-aa45b68bfff3" providerId="ADAL" clId="{3E39D235-8BD5-4197-ACD1-CB27ADF42699}" dt="2023-04-19T23:18:25.174" v="5437" actId="20577"/>
          <ac:spMkLst>
            <pc:docMk/>
            <pc:sldMk cId="1614989165" sldId="949"/>
            <ac:spMk id="56" creationId="{1759C833-0C6D-48EC-B259-4591D680362A}"/>
          </ac:spMkLst>
        </pc:spChg>
        <pc:graphicFrameChg chg="mod modGraphic">
          <ac:chgData name="Paula Vázquez-Valero" userId="3a0e46d7-2099-40af-a155-aa45b68bfff3" providerId="ADAL" clId="{3E39D235-8BD5-4197-ACD1-CB27ADF42699}" dt="2023-04-19T23:29:30.184" v="5857" actId="20577"/>
          <ac:graphicFrameMkLst>
            <pc:docMk/>
            <pc:sldMk cId="1614989165" sldId="949"/>
            <ac:graphicFrameMk id="47" creationId="{86081372-E33F-4537-B8BF-87646FD7CBFF}"/>
          </ac:graphicFrameMkLst>
        </pc:graphicFrameChg>
        <pc:picChg chg="add del mod">
          <ac:chgData name="Paula Vázquez-Valero" userId="3a0e46d7-2099-40af-a155-aa45b68bfff3" providerId="ADAL" clId="{3E39D235-8BD5-4197-ACD1-CB27ADF42699}" dt="2023-04-19T23:17:55.147" v="5404" actId="22"/>
          <ac:picMkLst>
            <pc:docMk/>
            <pc:sldMk cId="1614989165" sldId="949"/>
            <ac:picMk id="9" creationId="{0B525C85-7C49-876E-5426-C924EE656815}"/>
          </ac:picMkLst>
        </pc:picChg>
        <pc:picChg chg="mod">
          <ac:chgData name="Paula Vázquez-Valero" userId="3a0e46d7-2099-40af-a155-aa45b68bfff3" providerId="ADAL" clId="{3E39D235-8BD5-4197-ACD1-CB27ADF42699}" dt="2023-04-19T23:19:47.547" v="5511" actId="1037"/>
          <ac:picMkLst>
            <pc:docMk/>
            <pc:sldMk cId="1614989165" sldId="949"/>
            <ac:picMk id="48" creationId="{FECD558B-59AB-40E1-9239-B2766DB2D5CF}"/>
          </ac:picMkLst>
        </pc:picChg>
        <pc:picChg chg="mod">
          <ac:chgData name="Paula Vázquez-Valero" userId="3a0e46d7-2099-40af-a155-aa45b68bfff3" providerId="ADAL" clId="{3E39D235-8BD5-4197-ACD1-CB27ADF42699}" dt="2023-04-19T23:19:47.547" v="5511" actId="1037"/>
          <ac:picMkLst>
            <pc:docMk/>
            <pc:sldMk cId="1614989165" sldId="949"/>
            <ac:picMk id="49" creationId="{DD2162BD-9859-4961-B4B1-7393FFE27692}"/>
          </ac:picMkLst>
        </pc:picChg>
        <pc:picChg chg="mod">
          <ac:chgData name="Paula Vázquez-Valero" userId="3a0e46d7-2099-40af-a155-aa45b68bfff3" providerId="ADAL" clId="{3E39D235-8BD5-4197-ACD1-CB27ADF42699}" dt="2023-04-19T23:19:47.547" v="5511" actId="1037"/>
          <ac:picMkLst>
            <pc:docMk/>
            <pc:sldMk cId="1614989165" sldId="949"/>
            <ac:picMk id="50" creationId="{D8B13E2B-617D-4714-943B-A57E130FB263}"/>
          </ac:picMkLst>
        </pc:picChg>
      </pc:sldChg>
      <pc:sldChg chg="del">
        <pc:chgData name="Paula Vázquez-Valero" userId="3a0e46d7-2099-40af-a155-aa45b68bfff3" providerId="ADAL" clId="{3E39D235-8BD5-4197-ACD1-CB27ADF42699}" dt="2023-04-19T23:16:36.215" v="5387" actId="47"/>
        <pc:sldMkLst>
          <pc:docMk/>
          <pc:sldMk cId="2265789418" sldId="951"/>
        </pc:sldMkLst>
      </pc:sldChg>
      <pc:sldChg chg="del">
        <pc:chgData name="Paula Vázquez-Valero" userId="3a0e46d7-2099-40af-a155-aa45b68bfff3" providerId="ADAL" clId="{3E39D235-8BD5-4197-ACD1-CB27ADF42699}" dt="2023-04-19T23:16:34.918" v="5385" actId="47"/>
        <pc:sldMkLst>
          <pc:docMk/>
          <pc:sldMk cId="3048810451" sldId="952"/>
        </pc:sldMkLst>
      </pc:sldChg>
      <pc:sldChg chg="addSp delSp modSp add mod delAnim modAnim modNotesTx">
        <pc:chgData name="Paula Vázquez-Valero" userId="3a0e46d7-2099-40af-a155-aa45b68bfff3" providerId="ADAL" clId="{3E39D235-8BD5-4197-ACD1-CB27ADF42699}" dt="2023-04-19T23:44:56.616" v="6336" actId="20577"/>
        <pc:sldMkLst>
          <pc:docMk/>
          <pc:sldMk cId="93221313" sldId="962"/>
        </pc:sldMkLst>
        <pc:spChg chg="mod">
          <ac:chgData name="Paula Vázquez-Valero" userId="3a0e46d7-2099-40af-a155-aa45b68bfff3" providerId="ADAL" clId="{3E39D235-8BD5-4197-ACD1-CB27ADF42699}" dt="2023-04-19T22:48:57.188" v="5030" actId="20577"/>
          <ac:spMkLst>
            <pc:docMk/>
            <pc:sldMk cId="93221313" sldId="962"/>
            <ac:spMk id="2" creationId="{9E5D7D67-0354-4144-9687-63666CDEA2E4}"/>
          </ac:spMkLst>
        </pc:spChg>
        <pc:spChg chg="add mod">
          <ac:chgData name="Paula Vázquez-Valero" userId="3a0e46d7-2099-40af-a155-aa45b68bfff3" providerId="ADAL" clId="{3E39D235-8BD5-4197-ACD1-CB27ADF42699}" dt="2023-04-19T21:22:18.872" v="1829"/>
          <ac:spMkLst>
            <pc:docMk/>
            <pc:sldMk cId="93221313" sldId="962"/>
            <ac:spMk id="3" creationId="{532A9E7C-1394-96E0-6492-AE295D856C32}"/>
          </ac:spMkLst>
        </pc:spChg>
        <pc:spChg chg="add del mod">
          <ac:chgData name="Paula Vázquez-Valero" userId="3a0e46d7-2099-40af-a155-aa45b68bfff3" providerId="ADAL" clId="{3E39D235-8BD5-4197-ACD1-CB27ADF42699}" dt="2023-04-19T21:29:55.850" v="1892" actId="478"/>
          <ac:spMkLst>
            <pc:docMk/>
            <pc:sldMk cId="93221313" sldId="962"/>
            <ac:spMk id="4" creationId="{951B4C82-84BB-37BD-D051-E8C289D6B9DC}"/>
          </ac:spMkLst>
        </pc:spChg>
        <pc:spChg chg="mod">
          <ac:chgData name="Paula Vázquez-Valero" userId="3a0e46d7-2099-40af-a155-aa45b68bfff3" providerId="ADAL" clId="{3E39D235-8BD5-4197-ACD1-CB27ADF42699}" dt="2023-04-19T21:29:33.411" v="1875"/>
          <ac:spMkLst>
            <pc:docMk/>
            <pc:sldMk cId="93221313" sldId="962"/>
            <ac:spMk id="9" creationId="{98CD9C39-B1CC-BA76-F50C-DA46C880D067}"/>
          </ac:spMkLst>
        </pc:spChg>
        <pc:spChg chg="add mod">
          <ac:chgData name="Paula Vázquez-Valero" userId="3a0e46d7-2099-40af-a155-aa45b68bfff3" providerId="ADAL" clId="{3E39D235-8BD5-4197-ACD1-CB27ADF42699}" dt="2023-04-19T21:29:36.422" v="1876" actId="21"/>
          <ac:spMkLst>
            <pc:docMk/>
            <pc:sldMk cId="93221313" sldId="962"/>
            <ac:spMk id="15" creationId="{C292F9F4-F75B-0FEE-980B-CE3A90BD3F5B}"/>
          </ac:spMkLst>
        </pc:spChg>
        <pc:spChg chg="del">
          <ac:chgData name="Paula Vázquez-Valero" userId="3a0e46d7-2099-40af-a155-aa45b68bfff3" providerId="ADAL" clId="{3E39D235-8BD5-4197-ACD1-CB27ADF42699}" dt="2023-04-19T21:31:09.623" v="1902" actId="478"/>
          <ac:spMkLst>
            <pc:docMk/>
            <pc:sldMk cId="93221313" sldId="962"/>
            <ac:spMk id="19" creationId="{1C1E5C9B-FF1C-49C9-A60E-440FE6BB54D2}"/>
          </ac:spMkLst>
        </pc:spChg>
        <pc:spChg chg="add mod">
          <ac:chgData name="Paula Vázquez-Valero" userId="3a0e46d7-2099-40af-a155-aa45b68bfff3" providerId="ADAL" clId="{3E39D235-8BD5-4197-ACD1-CB27ADF42699}" dt="2023-04-19T21:48:57.299" v="2505" actId="1076"/>
          <ac:spMkLst>
            <pc:docMk/>
            <pc:sldMk cId="93221313" sldId="962"/>
            <ac:spMk id="20" creationId="{A2981BC2-3D9B-A46D-C3CA-32FDF162ECD2}"/>
          </ac:spMkLst>
        </pc:spChg>
        <pc:spChg chg="add mod">
          <ac:chgData name="Paula Vázquez-Valero" userId="3a0e46d7-2099-40af-a155-aa45b68bfff3" providerId="ADAL" clId="{3E39D235-8BD5-4197-ACD1-CB27ADF42699}" dt="2023-04-19T21:48:35.675" v="2498"/>
          <ac:spMkLst>
            <pc:docMk/>
            <pc:sldMk cId="93221313" sldId="962"/>
            <ac:spMk id="23" creationId="{5AC30A7D-5579-3B67-7FE0-B41335C71A93}"/>
          </ac:spMkLst>
        </pc:spChg>
        <pc:spChg chg="add mod">
          <ac:chgData name="Paula Vázquez-Valero" userId="3a0e46d7-2099-40af-a155-aa45b68bfff3" providerId="ADAL" clId="{3E39D235-8BD5-4197-ACD1-CB27ADF42699}" dt="2023-04-19T22:03:31.901" v="2839" actId="20577"/>
          <ac:spMkLst>
            <pc:docMk/>
            <pc:sldMk cId="93221313" sldId="962"/>
            <ac:spMk id="24" creationId="{3F80CF76-1120-62AE-7A2F-81817DC4CF07}"/>
          </ac:spMkLst>
        </pc:spChg>
        <pc:spChg chg="add mod">
          <ac:chgData name="Paula Vázquez-Valero" userId="3a0e46d7-2099-40af-a155-aa45b68bfff3" providerId="ADAL" clId="{3E39D235-8BD5-4197-ACD1-CB27ADF42699}" dt="2023-04-19T22:03:05.646" v="2836" actId="20577"/>
          <ac:spMkLst>
            <pc:docMk/>
            <pc:sldMk cId="93221313" sldId="962"/>
            <ac:spMk id="25" creationId="{F2C3BBE8-510F-4896-264F-416B864344A9}"/>
          </ac:spMkLst>
        </pc:spChg>
        <pc:spChg chg="add mod">
          <ac:chgData name="Paula Vázquez-Valero" userId="3a0e46d7-2099-40af-a155-aa45b68bfff3" providerId="ADAL" clId="{3E39D235-8BD5-4197-ACD1-CB27ADF42699}" dt="2023-04-19T22:03:36.125" v="2842" actId="20577"/>
          <ac:spMkLst>
            <pc:docMk/>
            <pc:sldMk cId="93221313" sldId="962"/>
            <ac:spMk id="26" creationId="{AC029795-5BF4-237F-7FAB-FFD5705153A0}"/>
          </ac:spMkLst>
        </pc:spChg>
        <pc:spChg chg="add mod">
          <ac:chgData name="Paula Vázquez-Valero" userId="3a0e46d7-2099-40af-a155-aa45b68bfff3" providerId="ADAL" clId="{3E39D235-8BD5-4197-ACD1-CB27ADF42699}" dt="2023-04-19T22:03:43.201" v="2843" actId="20577"/>
          <ac:spMkLst>
            <pc:docMk/>
            <pc:sldMk cId="93221313" sldId="962"/>
            <ac:spMk id="27" creationId="{DF0271E2-E488-7B75-7A9F-A7A74264975D}"/>
          </ac:spMkLst>
        </pc:spChg>
        <pc:spChg chg="add mod">
          <ac:chgData name="Paula Vázquez-Valero" userId="3a0e46d7-2099-40af-a155-aa45b68bfff3" providerId="ADAL" clId="{3E39D235-8BD5-4197-ACD1-CB27ADF42699}" dt="2023-04-19T22:03:18.062" v="2838" actId="20577"/>
          <ac:spMkLst>
            <pc:docMk/>
            <pc:sldMk cId="93221313" sldId="962"/>
            <ac:spMk id="28" creationId="{4074FFAA-4510-0C35-14DD-0B82EED4C2DA}"/>
          </ac:spMkLst>
        </pc:spChg>
        <pc:spChg chg="add mod">
          <ac:chgData name="Paula Vázquez-Valero" userId="3a0e46d7-2099-40af-a155-aa45b68bfff3" providerId="ADAL" clId="{3E39D235-8BD5-4197-ACD1-CB27ADF42699}" dt="2023-04-19T22:19:54.821" v="4093" actId="20577"/>
          <ac:spMkLst>
            <pc:docMk/>
            <pc:sldMk cId="93221313" sldId="962"/>
            <ac:spMk id="29" creationId="{548A71AF-09D6-EC0F-E552-F4B8DFB0BB41}"/>
          </ac:spMkLst>
        </pc:spChg>
        <pc:spChg chg="del">
          <ac:chgData name="Paula Vázquez-Valero" userId="3a0e46d7-2099-40af-a155-aa45b68bfff3" providerId="ADAL" clId="{3E39D235-8BD5-4197-ACD1-CB27ADF42699}" dt="2023-04-19T21:22:18.452" v="1828" actId="478"/>
          <ac:spMkLst>
            <pc:docMk/>
            <pc:sldMk cId="93221313" sldId="962"/>
            <ac:spMk id="33" creationId="{F6EBF477-5B38-42D2-8306-ABF1F35CD572}"/>
          </ac:spMkLst>
        </pc:spChg>
        <pc:spChg chg="del">
          <ac:chgData name="Paula Vázquez-Valero" userId="3a0e46d7-2099-40af-a155-aa45b68bfff3" providerId="ADAL" clId="{3E39D235-8BD5-4197-ACD1-CB27ADF42699}" dt="2023-04-19T21:31:09.623" v="1902" actId="478"/>
          <ac:spMkLst>
            <pc:docMk/>
            <pc:sldMk cId="93221313" sldId="962"/>
            <ac:spMk id="70" creationId="{A799B56D-398E-4151-98F4-9E3ACBC82805}"/>
          </ac:spMkLst>
        </pc:spChg>
        <pc:spChg chg="del">
          <ac:chgData name="Paula Vázquez-Valero" userId="3a0e46d7-2099-40af-a155-aa45b68bfff3" providerId="ADAL" clId="{3E39D235-8BD5-4197-ACD1-CB27ADF42699}" dt="2023-04-19T21:31:09.623" v="1902" actId="478"/>
          <ac:spMkLst>
            <pc:docMk/>
            <pc:sldMk cId="93221313" sldId="962"/>
            <ac:spMk id="73" creationId="{D161C3D5-4EBE-4A4B-97A5-EAA593BEEE55}"/>
          </ac:spMkLst>
        </pc:spChg>
        <pc:spChg chg="del">
          <ac:chgData name="Paula Vázquez-Valero" userId="3a0e46d7-2099-40af-a155-aa45b68bfff3" providerId="ADAL" clId="{3E39D235-8BD5-4197-ACD1-CB27ADF42699}" dt="2023-04-19T21:31:09.623" v="1902" actId="478"/>
          <ac:spMkLst>
            <pc:docMk/>
            <pc:sldMk cId="93221313" sldId="962"/>
            <ac:spMk id="74" creationId="{745B036C-1393-467C-AA46-C20E82350BB7}"/>
          </ac:spMkLst>
        </pc:spChg>
        <pc:spChg chg="del">
          <ac:chgData name="Paula Vázquez-Valero" userId="3a0e46d7-2099-40af-a155-aa45b68bfff3" providerId="ADAL" clId="{3E39D235-8BD5-4197-ACD1-CB27ADF42699}" dt="2023-04-19T21:31:09.623" v="1902" actId="478"/>
          <ac:spMkLst>
            <pc:docMk/>
            <pc:sldMk cId="93221313" sldId="962"/>
            <ac:spMk id="75" creationId="{F9AC67EB-A93D-4414-B9CD-A5B52B5B58D5}"/>
          </ac:spMkLst>
        </pc:spChg>
        <pc:spChg chg="del">
          <ac:chgData name="Paula Vázquez-Valero" userId="3a0e46d7-2099-40af-a155-aa45b68bfff3" providerId="ADAL" clId="{3E39D235-8BD5-4197-ACD1-CB27ADF42699}" dt="2023-04-19T21:29:30.202" v="1874" actId="478"/>
          <ac:spMkLst>
            <pc:docMk/>
            <pc:sldMk cId="93221313" sldId="962"/>
            <ac:spMk id="77" creationId="{6E978E51-D786-46E0-BD38-C995017F6C4A}"/>
          </ac:spMkLst>
        </pc:spChg>
        <pc:spChg chg="del mod">
          <ac:chgData name="Paula Vázquez-Valero" userId="3a0e46d7-2099-40af-a155-aa45b68bfff3" providerId="ADAL" clId="{3E39D235-8BD5-4197-ACD1-CB27ADF42699}" dt="2023-04-19T21:29:51.494" v="1891" actId="478"/>
          <ac:spMkLst>
            <pc:docMk/>
            <pc:sldMk cId="93221313" sldId="962"/>
            <ac:spMk id="116" creationId="{C62EDE92-DCAF-4A9C-B0D5-BA6FE89B4CF1}"/>
          </ac:spMkLst>
        </pc:spChg>
        <pc:spChg chg="del mod">
          <ac:chgData name="Paula Vázquez-Valero" userId="3a0e46d7-2099-40af-a155-aa45b68bfff3" providerId="ADAL" clId="{3E39D235-8BD5-4197-ACD1-CB27ADF42699}" dt="2023-04-19T22:19:43.363" v="4066" actId="478"/>
          <ac:spMkLst>
            <pc:docMk/>
            <pc:sldMk cId="93221313" sldId="962"/>
            <ac:spMk id="117" creationId="{4B93DB88-36F3-48EC-B12C-F7F5591CAB2E}"/>
          </ac:spMkLst>
        </pc:spChg>
        <pc:spChg chg="mod">
          <ac:chgData name="Paula Vázquez-Valero" userId="3a0e46d7-2099-40af-a155-aa45b68bfff3" providerId="ADAL" clId="{3E39D235-8BD5-4197-ACD1-CB27ADF42699}" dt="2023-04-19T21:49:08.021" v="2506" actId="1076"/>
          <ac:spMkLst>
            <pc:docMk/>
            <pc:sldMk cId="93221313" sldId="962"/>
            <ac:spMk id="131" creationId="{B79E4720-3110-44EA-AA0E-53921EB7E420}"/>
          </ac:spMkLst>
        </pc:spChg>
        <pc:spChg chg="mod">
          <ac:chgData name="Paula Vázquez-Valero" userId="3a0e46d7-2099-40af-a155-aa45b68bfff3" providerId="ADAL" clId="{3E39D235-8BD5-4197-ACD1-CB27ADF42699}" dt="2023-04-19T21:49:08.021" v="2506" actId="1076"/>
          <ac:spMkLst>
            <pc:docMk/>
            <pc:sldMk cId="93221313" sldId="962"/>
            <ac:spMk id="136" creationId="{BF370E22-0E76-4E9B-89EB-D5E1548B40B6}"/>
          </ac:spMkLst>
        </pc:spChg>
        <pc:spChg chg="mod">
          <ac:chgData name="Paula Vázquez-Valero" userId="3a0e46d7-2099-40af-a155-aa45b68bfff3" providerId="ADAL" clId="{3E39D235-8BD5-4197-ACD1-CB27ADF42699}" dt="2023-04-19T21:49:08.021" v="2506" actId="1076"/>
          <ac:spMkLst>
            <pc:docMk/>
            <pc:sldMk cId="93221313" sldId="962"/>
            <ac:spMk id="137" creationId="{194FD7E4-282B-408A-B155-BF35D579DF90}"/>
          </ac:spMkLst>
        </pc:spChg>
        <pc:spChg chg="mod">
          <ac:chgData name="Paula Vázquez-Valero" userId="3a0e46d7-2099-40af-a155-aa45b68bfff3" providerId="ADAL" clId="{3E39D235-8BD5-4197-ACD1-CB27ADF42699}" dt="2023-04-19T21:49:08.021" v="2506" actId="1076"/>
          <ac:spMkLst>
            <pc:docMk/>
            <pc:sldMk cId="93221313" sldId="962"/>
            <ac:spMk id="138" creationId="{4DA245B6-C7C7-4037-AE71-82B75AA623F4}"/>
          </ac:spMkLst>
        </pc:spChg>
        <pc:spChg chg="mod">
          <ac:chgData name="Paula Vázquez-Valero" userId="3a0e46d7-2099-40af-a155-aa45b68bfff3" providerId="ADAL" clId="{3E39D235-8BD5-4197-ACD1-CB27ADF42699}" dt="2023-04-19T21:49:08.021" v="2506" actId="1076"/>
          <ac:spMkLst>
            <pc:docMk/>
            <pc:sldMk cId="93221313" sldId="962"/>
            <ac:spMk id="139" creationId="{BA8410B3-BCDC-421F-B0D7-2F561BACBB55}"/>
          </ac:spMkLst>
        </pc:spChg>
        <pc:grpChg chg="add mod ord">
          <ac:chgData name="Paula Vázquez-Valero" userId="3a0e46d7-2099-40af-a155-aa45b68bfff3" providerId="ADAL" clId="{3E39D235-8BD5-4197-ACD1-CB27ADF42699}" dt="2023-04-19T21:52:51.449" v="2570" actId="166"/>
          <ac:grpSpMkLst>
            <pc:docMk/>
            <pc:sldMk cId="93221313" sldId="962"/>
            <ac:grpSpMk id="7" creationId="{8BDA8479-54CA-6B90-4611-FCAA1841BFD1}"/>
          </ac:grpSpMkLst>
        </pc:grpChg>
        <pc:grpChg chg="del">
          <ac:chgData name="Paula Vázquez-Valero" userId="3a0e46d7-2099-40af-a155-aa45b68bfff3" providerId="ADAL" clId="{3E39D235-8BD5-4197-ACD1-CB27ADF42699}" dt="2023-04-19T21:31:21.790" v="1904" actId="478"/>
          <ac:grpSpMkLst>
            <pc:docMk/>
            <pc:sldMk cId="93221313" sldId="962"/>
            <ac:grpSpMk id="31" creationId="{A0EBFE22-DBEA-4218-A213-F5D85589295A}"/>
          </ac:grpSpMkLst>
        </pc:grpChg>
        <pc:grpChg chg="del">
          <ac:chgData name="Paula Vázquez-Valero" userId="3a0e46d7-2099-40af-a155-aa45b68bfff3" providerId="ADAL" clId="{3E39D235-8BD5-4197-ACD1-CB27ADF42699}" dt="2023-04-19T21:31:21.790" v="1904" actId="478"/>
          <ac:grpSpMkLst>
            <pc:docMk/>
            <pc:sldMk cId="93221313" sldId="962"/>
            <ac:grpSpMk id="36" creationId="{BAF8852B-C03C-4542-AD84-D9B0FD237C10}"/>
          </ac:grpSpMkLst>
        </pc:grpChg>
        <pc:grpChg chg="del">
          <ac:chgData name="Paula Vázquez-Valero" userId="3a0e46d7-2099-40af-a155-aa45b68bfff3" providerId="ADAL" clId="{3E39D235-8BD5-4197-ACD1-CB27ADF42699}" dt="2023-04-19T21:31:21.790" v="1904" actId="478"/>
          <ac:grpSpMkLst>
            <pc:docMk/>
            <pc:sldMk cId="93221313" sldId="962"/>
            <ac:grpSpMk id="47" creationId="{CD413F1A-78AC-4223-A55F-39B6D05681F8}"/>
          </ac:grpSpMkLst>
        </pc:grpChg>
        <pc:grpChg chg="del">
          <ac:chgData name="Paula Vázquez-Valero" userId="3a0e46d7-2099-40af-a155-aa45b68bfff3" providerId="ADAL" clId="{3E39D235-8BD5-4197-ACD1-CB27ADF42699}" dt="2023-04-19T21:31:21.790" v="1904" actId="478"/>
          <ac:grpSpMkLst>
            <pc:docMk/>
            <pc:sldMk cId="93221313" sldId="962"/>
            <ac:grpSpMk id="54" creationId="{8B0DA906-700F-4141-A398-6890788647A8}"/>
          </ac:grpSpMkLst>
        </pc:grpChg>
        <pc:grpChg chg="del">
          <ac:chgData name="Paula Vázquez-Valero" userId="3a0e46d7-2099-40af-a155-aa45b68bfff3" providerId="ADAL" clId="{3E39D235-8BD5-4197-ACD1-CB27ADF42699}" dt="2023-04-19T21:31:21.790" v="1904" actId="478"/>
          <ac:grpSpMkLst>
            <pc:docMk/>
            <pc:sldMk cId="93221313" sldId="962"/>
            <ac:grpSpMk id="57" creationId="{6A257F67-CA46-4726-B0A5-5E07C8CCA3AC}"/>
          </ac:grpSpMkLst>
        </pc:grpChg>
        <pc:grpChg chg="del">
          <ac:chgData name="Paula Vázquez-Valero" userId="3a0e46d7-2099-40af-a155-aa45b68bfff3" providerId="ADAL" clId="{3E39D235-8BD5-4197-ACD1-CB27ADF42699}" dt="2023-04-19T21:31:21.790" v="1904" actId="478"/>
          <ac:grpSpMkLst>
            <pc:docMk/>
            <pc:sldMk cId="93221313" sldId="962"/>
            <ac:grpSpMk id="61" creationId="{10990A33-C60A-40C9-9FED-CD37146D7C15}"/>
          </ac:grpSpMkLst>
        </pc:grpChg>
        <pc:graphicFrameChg chg="add mod modGraphic">
          <ac:chgData name="Paula Vázquez-Valero" userId="3a0e46d7-2099-40af-a155-aa45b68bfff3" providerId="ADAL" clId="{3E39D235-8BD5-4197-ACD1-CB27ADF42699}" dt="2023-04-19T22:11:43.041" v="3351" actId="113"/>
          <ac:graphicFrameMkLst>
            <pc:docMk/>
            <pc:sldMk cId="93221313" sldId="962"/>
            <ac:graphicFrameMk id="17" creationId="{0E030255-D294-B56A-616A-5AF370D7E35D}"/>
          </ac:graphicFrameMkLst>
        </pc:graphicFrameChg>
        <pc:graphicFrameChg chg="mod modGraphic">
          <ac:chgData name="Paula Vázquez-Valero" userId="3a0e46d7-2099-40af-a155-aa45b68bfff3" providerId="ADAL" clId="{3E39D235-8BD5-4197-ACD1-CB27ADF42699}" dt="2023-04-19T21:52:40.658" v="2567" actId="20577"/>
          <ac:graphicFrameMkLst>
            <pc:docMk/>
            <pc:sldMk cId="93221313" sldId="962"/>
            <ac:graphicFrameMk id="60" creationId="{4CA5E966-5757-428B-A5BA-F60DB7E99DD2}"/>
          </ac:graphicFrameMkLst>
        </pc:graphicFrameChg>
        <pc:picChg chg="del">
          <ac:chgData name="Paula Vázquez-Valero" userId="3a0e46d7-2099-40af-a155-aa45b68bfff3" providerId="ADAL" clId="{3E39D235-8BD5-4197-ACD1-CB27ADF42699}" dt="2023-04-19T21:29:30.202" v="1874" actId="478"/>
          <ac:picMkLst>
            <pc:docMk/>
            <pc:sldMk cId="93221313" sldId="962"/>
            <ac:picMk id="5" creationId="{2A7D6867-0817-428A-A136-75D40A1EFD06}"/>
          </ac:picMkLst>
        </pc:picChg>
        <pc:picChg chg="del">
          <ac:chgData name="Paula Vázquez-Valero" userId="3a0e46d7-2099-40af-a155-aa45b68bfff3" providerId="ADAL" clId="{3E39D235-8BD5-4197-ACD1-CB27ADF42699}" dt="2023-04-19T21:31:23.239" v="1905" actId="478"/>
          <ac:picMkLst>
            <pc:docMk/>
            <pc:sldMk cId="93221313" sldId="962"/>
            <ac:picMk id="6" creationId="{9111C864-8F9D-4E06-8446-739D7CEACCA0}"/>
          </ac:picMkLst>
        </pc:picChg>
        <pc:picChg chg="del">
          <ac:chgData name="Paula Vázquez-Valero" userId="3a0e46d7-2099-40af-a155-aa45b68bfff3" providerId="ADAL" clId="{3E39D235-8BD5-4197-ACD1-CB27ADF42699}" dt="2023-04-19T21:31:24.413" v="1906" actId="478"/>
          <ac:picMkLst>
            <pc:docMk/>
            <pc:sldMk cId="93221313" sldId="962"/>
            <ac:picMk id="8" creationId="{3BA7ED09-B1D3-444C-8543-6C6A84A43A11}"/>
          </ac:picMkLst>
        </pc:picChg>
        <pc:picChg chg="del">
          <ac:chgData name="Paula Vázquez-Valero" userId="3a0e46d7-2099-40af-a155-aa45b68bfff3" providerId="ADAL" clId="{3E39D235-8BD5-4197-ACD1-CB27ADF42699}" dt="2023-04-19T21:31:21.790" v="1904" actId="478"/>
          <ac:picMkLst>
            <pc:docMk/>
            <pc:sldMk cId="93221313" sldId="962"/>
            <ac:picMk id="10" creationId="{F0CA12A9-4BF1-4470-A291-D7A7E72DDC92}"/>
          </ac:picMkLst>
        </pc:picChg>
        <pc:picChg chg="mod">
          <ac:chgData name="Paula Vázquez-Valero" userId="3a0e46d7-2099-40af-a155-aa45b68bfff3" providerId="ADAL" clId="{3E39D235-8BD5-4197-ACD1-CB27ADF42699}" dt="2023-04-19T21:29:33.411" v="1875"/>
          <ac:picMkLst>
            <pc:docMk/>
            <pc:sldMk cId="93221313" sldId="962"/>
            <ac:picMk id="11" creationId="{5537A1B8-4236-AFAE-2F91-F18536E6F97F}"/>
          </ac:picMkLst>
        </pc:picChg>
        <pc:picChg chg="del">
          <ac:chgData name="Paula Vázquez-Valero" userId="3a0e46d7-2099-40af-a155-aa45b68bfff3" providerId="ADAL" clId="{3E39D235-8BD5-4197-ACD1-CB27ADF42699}" dt="2023-04-19T21:31:21.790" v="1904" actId="478"/>
          <ac:picMkLst>
            <pc:docMk/>
            <pc:sldMk cId="93221313" sldId="962"/>
            <ac:picMk id="12" creationId="{2A224B24-3B5C-48DD-A322-DC0983C6DF50}"/>
          </ac:picMkLst>
        </pc:picChg>
        <pc:picChg chg="mod">
          <ac:chgData name="Paula Vázquez-Valero" userId="3a0e46d7-2099-40af-a155-aa45b68bfff3" providerId="ADAL" clId="{3E39D235-8BD5-4197-ACD1-CB27ADF42699}" dt="2023-04-19T21:29:33.411" v="1875"/>
          <ac:picMkLst>
            <pc:docMk/>
            <pc:sldMk cId="93221313" sldId="962"/>
            <ac:picMk id="13" creationId="{A64DECCC-C8D0-3FC8-F4AE-E75925D7668F}"/>
          </ac:picMkLst>
        </pc:picChg>
        <pc:picChg chg="del">
          <ac:chgData name="Paula Vázquez-Valero" userId="3a0e46d7-2099-40af-a155-aa45b68bfff3" providerId="ADAL" clId="{3E39D235-8BD5-4197-ACD1-CB27ADF42699}" dt="2023-04-19T21:31:21.790" v="1904" actId="478"/>
          <ac:picMkLst>
            <pc:docMk/>
            <pc:sldMk cId="93221313" sldId="962"/>
            <ac:picMk id="14" creationId="{8044FDB7-CBCC-4281-BF1C-81D9B5805B82}"/>
          </ac:picMkLst>
        </pc:picChg>
        <pc:picChg chg="del">
          <ac:chgData name="Paula Vázquez-Valero" userId="3a0e46d7-2099-40af-a155-aa45b68bfff3" providerId="ADAL" clId="{3E39D235-8BD5-4197-ACD1-CB27ADF42699}" dt="2023-04-19T21:31:21.790" v="1904" actId="478"/>
          <ac:picMkLst>
            <pc:docMk/>
            <pc:sldMk cId="93221313" sldId="962"/>
            <ac:picMk id="16" creationId="{3097EC4A-602A-473C-BAFB-3A981A121AFF}"/>
          </ac:picMkLst>
        </pc:picChg>
        <pc:picChg chg="del">
          <ac:chgData name="Paula Vázquez-Valero" userId="3a0e46d7-2099-40af-a155-aa45b68bfff3" providerId="ADAL" clId="{3E39D235-8BD5-4197-ACD1-CB27ADF42699}" dt="2023-04-19T21:31:21.790" v="1904" actId="478"/>
          <ac:picMkLst>
            <pc:docMk/>
            <pc:sldMk cId="93221313" sldId="962"/>
            <ac:picMk id="18" creationId="{BBE040CF-DBC7-4399-AD72-080C2DDFFFED}"/>
          </ac:picMkLst>
        </pc:picChg>
        <pc:picChg chg="add mod">
          <ac:chgData name="Paula Vázquez-Valero" userId="3a0e46d7-2099-40af-a155-aa45b68bfff3" providerId="ADAL" clId="{3E39D235-8BD5-4197-ACD1-CB27ADF42699}" dt="2023-04-19T21:48:48.559" v="2502" actId="1076"/>
          <ac:picMkLst>
            <pc:docMk/>
            <pc:sldMk cId="93221313" sldId="962"/>
            <ac:picMk id="21" creationId="{B9440992-AB49-3840-77B6-7E06452B2503}"/>
          </ac:picMkLst>
        </pc:picChg>
        <pc:picChg chg="add mod">
          <ac:chgData name="Paula Vázquez-Valero" userId="3a0e46d7-2099-40af-a155-aa45b68bfff3" providerId="ADAL" clId="{3E39D235-8BD5-4197-ACD1-CB27ADF42699}" dt="2023-04-19T21:48:35.675" v="2498"/>
          <ac:picMkLst>
            <pc:docMk/>
            <pc:sldMk cId="93221313" sldId="962"/>
            <ac:picMk id="22" creationId="{9ECB5D9D-F2DF-89F1-CB65-D23D7892ECC4}"/>
          </ac:picMkLst>
        </pc:picChg>
        <pc:picChg chg="del">
          <ac:chgData name="Paula Vázquez-Valero" userId="3a0e46d7-2099-40af-a155-aa45b68bfff3" providerId="ADAL" clId="{3E39D235-8BD5-4197-ACD1-CB27ADF42699}" dt="2023-04-19T21:31:21.790" v="1904" actId="478"/>
          <ac:picMkLst>
            <pc:docMk/>
            <pc:sldMk cId="93221313" sldId="962"/>
            <ac:picMk id="40" creationId="{87EE680D-69D7-4563-9FC4-3850C8133E58}"/>
          </ac:picMkLst>
        </pc:picChg>
        <pc:picChg chg="del">
          <ac:chgData name="Paula Vázquez-Valero" userId="3a0e46d7-2099-40af-a155-aa45b68bfff3" providerId="ADAL" clId="{3E39D235-8BD5-4197-ACD1-CB27ADF42699}" dt="2023-04-19T21:31:21.790" v="1904" actId="478"/>
          <ac:picMkLst>
            <pc:docMk/>
            <pc:sldMk cId="93221313" sldId="962"/>
            <ac:picMk id="42" creationId="{A97555C6-FA3A-487D-AC68-43FF11AC4496}"/>
          </ac:picMkLst>
        </pc:picChg>
        <pc:picChg chg="del">
          <ac:chgData name="Paula Vázquez-Valero" userId="3a0e46d7-2099-40af-a155-aa45b68bfff3" providerId="ADAL" clId="{3E39D235-8BD5-4197-ACD1-CB27ADF42699}" dt="2023-04-19T21:31:21.790" v="1904" actId="478"/>
          <ac:picMkLst>
            <pc:docMk/>
            <pc:sldMk cId="93221313" sldId="962"/>
            <ac:picMk id="43" creationId="{B21F91FB-A58A-4E4D-A208-F0CA28400680}"/>
          </ac:picMkLst>
        </pc:picChg>
        <pc:picChg chg="del">
          <ac:chgData name="Paula Vázquez-Valero" userId="3a0e46d7-2099-40af-a155-aa45b68bfff3" providerId="ADAL" clId="{3E39D235-8BD5-4197-ACD1-CB27ADF42699}" dt="2023-04-19T21:29:30.202" v="1874" actId="478"/>
          <ac:picMkLst>
            <pc:docMk/>
            <pc:sldMk cId="93221313" sldId="962"/>
            <ac:picMk id="79" creationId="{2C084086-36FB-48DF-B33D-322583E3E567}"/>
          </ac:picMkLst>
        </pc:picChg>
        <pc:picChg chg="mod">
          <ac:chgData name="Paula Vázquez-Valero" userId="3a0e46d7-2099-40af-a155-aa45b68bfff3" providerId="ADAL" clId="{3E39D235-8BD5-4197-ACD1-CB27ADF42699}" dt="2023-04-19T22:20:00.651" v="4094" actId="207"/>
          <ac:picMkLst>
            <pc:docMk/>
            <pc:sldMk cId="93221313" sldId="962"/>
            <ac:picMk id="118" creationId="{8C598265-9BEC-4EDA-A5E9-1E3CF121EADB}"/>
          </ac:picMkLst>
        </pc:picChg>
        <pc:picChg chg="del">
          <ac:chgData name="Paula Vázquez-Valero" userId="3a0e46d7-2099-40af-a155-aa45b68bfff3" providerId="ADAL" clId="{3E39D235-8BD5-4197-ACD1-CB27ADF42699}" dt="2023-04-19T21:31:21.790" v="1904" actId="478"/>
          <ac:picMkLst>
            <pc:docMk/>
            <pc:sldMk cId="93221313" sldId="962"/>
            <ac:picMk id="124" creationId="{6E2A341B-BBC2-43C0-A614-B7E931CF68B1}"/>
          </ac:picMkLst>
        </pc:picChg>
      </pc:sldChg>
      <pc:sldChg chg="add del">
        <pc:chgData name="Paula Vázquez-Valero" userId="3a0e46d7-2099-40af-a155-aa45b68bfff3" providerId="ADAL" clId="{3E39D235-8BD5-4197-ACD1-CB27ADF42699}" dt="2023-04-19T21:22:03.368" v="1826" actId="2696"/>
        <pc:sldMkLst>
          <pc:docMk/>
          <pc:sldMk cId="3322571881" sldId="962"/>
        </pc:sldMkLst>
      </pc:sldChg>
      <pc:sldChg chg="del">
        <pc:chgData name="Paula Vázquez-Valero" userId="3a0e46d7-2099-40af-a155-aa45b68bfff3" providerId="ADAL" clId="{3E39D235-8BD5-4197-ACD1-CB27ADF42699}" dt="2023-04-19T21:29:13.994" v="1872" actId="47"/>
        <pc:sldMkLst>
          <pc:docMk/>
          <pc:sldMk cId="2851095641" sldId="965"/>
        </pc:sldMkLst>
      </pc:sldChg>
      <pc:sldChg chg="del">
        <pc:chgData name="Paula Vázquez-Valero" userId="3a0e46d7-2099-40af-a155-aa45b68bfff3" providerId="ADAL" clId="{3E39D235-8BD5-4197-ACD1-CB27ADF42699}" dt="2023-04-19T22:46:15.429" v="5025" actId="47"/>
        <pc:sldMkLst>
          <pc:docMk/>
          <pc:sldMk cId="3064780571" sldId="972"/>
        </pc:sldMkLst>
      </pc:sldChg>
      <pc:sldChg chg="addSp delSp modSp add mod ord">
        <pc:chgData name="Paula Vázquez-Valero" userId="3a0e46d7-2099-40af-a155-aa45b68bfff3" providerId="ADAL" clId="{3E39D235-8BD5-4197-ACD1-CB27ADF42699}" dt="2023-04-19T23:08:52.829" v="5210" actId="1076"/>
        <pc:sldMkLst>
          <pc:docMk/>
          <pc:sldMk cId="498596249" sldId="977"/>
        </pc:sldMkLst>
        <pc:spChg chg="mod">
          <ac:chgData name="Paula Vázquez-Valero" userId="3a0e46d7-2099-40af-a155-aa45b68bfff3" providerId="ADAL" clId="{3E39D235-8BD5-4197-ACD1-CB27ADF42699}" dt="2023-04-19T23:08:11.811" v="5189"/>
          <ac:spMkLst>
            <pc:docMk/>
            <pc:sldMk cId="498596249" sldId="977"/>
            <ac:spMk id="37" creationId="{BD37DB66-145C-BE59-980E-62FAF32D08AC}"/>
          </ac:spMkLst>
        </pc:spChg>
        <pc:spChg chg="mod">
          <ac:chgData name="Paula Vázquez-Valero" userId="3a0e46d7-2099-40af-a155-aa45b68bfff3" providerId="ADAL" clId="{3E39D235-8BD5-4197-ACD1-CB27ADF42699}" dt="2023-04-19T23:08:11.811" v="5189"/>
          <ac:spMkLst>
            <pc:docMk/>
            <pc:sldMk cId="498596249" sldId="977"/>
            <ac:spMk id="38" creationId="{A81BBCAC-19FF-6EB2-ADB8-E0DD71277693}"/>
          </ac:spMkLst>
        </pc:spChg>
        <pc:spChg chg="mod">
          <ac:chgData name="Paula Vázquez-Valero" userId="3a0e46d7-2099-40af-a155-aa45b68bfff3" providerId="ADAL" clId="{3E39D235-8BD5-4197-ACD1-CB27ADF42699}" dt="2023-04-19T23:08:11.811" v="5189"/>
          <ac:spMkLst>
            <pc:docMk/>
            <pc:sldMk cId="498596249" sldId="977"/>
            <ac:spMk id="39" creationId="{625F2218-868E-857E-7300-36C26CC6EC9C}"/>
          </ac:spMkLst>
        </pc:spChg>
        <pc:spChg chg="mod">
          <ac:chgData name="Paula Vázquez-Valero" userId="3a0e46d7-2099-40af-a155-aa45b68bfff3" providerId="ADAL" clId="{3E39D235-8BD5-4197-ACD1-CB27ADF42699}" dt="2023-04-19T23:08:24.112" v="5194"/>
          <ac:spMkLst>
            <pc:docMk/>
            <pc:sldMk cId="498596249" sldId="977"/>
            <ac:spMk id="42" creationId="{54A1410E-CC9B-676E-AC9D-8D36FE38F409}"/>
          </ac:spMkLst>
        </pc:spChg>
        <pc:spChg chg="mod">
          <ac:chgData name="Paula Vázquez-Valero" userId="3a0e46d7-2099-40af-a155-aa45b68bfff3" providerId="ADAL" clId="{3E39D235-8BD5-4197-ACD1-CB27ADF42699}" dt="2023-04-19T23:08:24.112" v="5194"/>
          <ac:spMkLst>
            <pc:docMk/>
            <pc:sldMk cId="498596249" sldId="977"/>
            <ac:spMk id="43" creationId="{F9A81700-24E8-EBC7-E515-09AF54196067}"/>
          </ac:spMkLst>
        </pc:spChg>
        <pc:spChg chg="mod">
          <ac:chgData name="Paula Vázquez-Valero" userId="3a0e46d7-2099-40af-a155-aa45b68bfff3" providerId="ADAL" clId="{3E39D235-8BD5-4197-ACD1-CB27ADF42699}" dt="2023-04-19T23:08:24.112" v="5194"/>
          <ac:spMkLst>
            <pc:docMk/>
            <pc:sldMk cId="498596249" sldId="977"/>
            <ac:spMk id="44" creationId="{319E91FF-57B4-E2B8-41B6-996EE2C56C1E}"/>
          </ac:spMkLst>
        </pc:spChg>
        <pc:grpChg chg="del">
          <ac:chgData name="Paula Vázquez-Valero" userId="3a0e46d7-2099-40af-a155-aa45b68bfff3" providerId="ADAL" clId="{3E39D235-8BD5-4197-ACD1-CB27ADF42699}" dt="2023-04-19T23:08:11.528" v="5188" actId="478"/>
          <ac:grpSpMkLst>
            <pc:docMk/>
            <pc:sldMk cId="498596249" sldId="977"/>
            <ac:grpSpMk id="25" creationId="{C53E95AE-95E7-4AF9-AA9F-C86661BDBA2D}"/>
          </ac:grpSpMkLst>
        </pc:grpChg>
        <pc:grpChg chg="del">
          <ac:chgData name="Paula Vázquez-Valero" userId="3a0e46d7-2099-40af-a155-aa45b68bfff3" providerId="ADAL" clId="{3E39D235-8BD5-4197-ACD1-CB27ADF42699}" dt="2023-04-19T22:53:06.113" v="5112" actId="478"/>
          <ac:grpSpMkLst>
            <pc:docMk/>
            <pc:sldMk cId="498596249" sldId="977"/>
            <ac:grpSpMk id="27" creationId="{C46DD84B-07B8-44F3-8CF1-BF621264400D}"/>
          </ac:grpSpMkLst>
        </pc:grpChg>
        <pc:grpChg chg="del">
          <ac:chgData name="Paula Vázquez-Valero" userId="3a0e46d7-2099-40af-a155-aa45b68bfff3" providerId="ADAL" clId="{3E39D235-8BD5-4197-ACD1-CB27ADF42699}" dt="2023-04-19T22:55:23.465" v="5138" actId="478"/>
          <ac:grpSpMkLst>
            <pc:docMk/>
            <pc:sldMk cId="498596249" sldId="977"/>
            <ac:grpSpMk id="29" creationId="{C43A8DFD-6B02-4472-B51E-670B7BF4AD9B}"/>
          </ac:grpSpMkLst>
        </pc:grpChg>
        <pc:grpChg chg="add del mod">
          <ac:chgData name="Paula Vázquez-Valero" userId="3a0e46d7-2099-40af-a155-aa45b68bfff3" providerId="ADAL" clId="{3E39D235-8BD5-4197-ACD1-CB27ADF42699}" dt="2023-04-19T23:08:19.550" v="5191" actId="478"/>
          <ac:grpSpMkLst>
            <pc:docMk/>
            <pc:sldMk cId="498596249" sldId="977"/>
            <ac:grpSpMk id="36" creationId="{9CD5A51E-D6F8-E2A4-CA2C-AD0D013BC693}"/>
          </ac:grpSpMkLst>
        </pc:grpChg>
        <pc:grpChg chg="add del mod">
          <ac:chgData name="Paula Vázquez-Valero" userId="3a0e46d7-2099-40af-a155-aa45b68bfff3" providerId="ADAL" clId="{3E39D235-8BD5-4197-ACD1-CB27ADF42699}" dt="2023-04-19T23:08:26.518" v="5197"/>
          <ac:grpSpMkLst>
            <pc:docMk/>
            <pc:sldMk cId="498596249" sldId="977"/>
            <ac:grpSpMk id="41" creationId="{99F58D2B-9CF2-3B3E-50F4-6A1C5BC1AFBB}"/>
          </ac:grpSpMkLst>
        </pc:grpChg>
        <pc:grpChg chg="del">
          <ac:chgData name="Paula Vázquez-Valero" userId="3a0e46d7-2099-40af-a155-aa45b68bfff3" providerId="ADAL" clId="{3E39D235-8BD5-4197-ACD1-CB27ADF42699}" dt="2023-04-19T22:53:16.133" v="5116" actId="478"/>
          <ac:grpSpMkLst>
            <pc:docMk/>
            <pc:sldMk cId="498596249" sldId="977"/>
            <ac:grpSpMk id="115" creationId="{67555F6A-790B-413B-B73B-E7F6538183FE}"/>
          </ac:grpSpMkLst>
        </pc:grpChg>
        <pc:grpChg chg="del">
          <ac:chgData name="Paula Vázquez-Valero" userId="3a0e46d7-2099-40af-a155-aa45b68bfff3" providerId="ADAL" clId="{3E39D235-8BD5-4197-ACD1-CB27ADF42699}" dt="2023-04-19T22:53:21.835" v="5119" actId="478"/>
          <ac:grpSpMkLst>
            <pc:docMk/>
            <pc:sldMk cId="498596249" sldId="977"/>
            <ac:grpSpMk id="119" creationId="{9F62082D-5712-4257-8410-565B79650AED}"/>
          </ac:grpSpMkLst>
        </pc:grpChg>
        <pc:grpChg chg="del">
          <ac:chgData name="Paula Vázquez-Valero" userId="3a0e46d7-2099-40af-a155-aa45b68bfff3" providerId="ADAL" clId="{3E39D235-8BD5-4197-ACD1-CB27ADF42699}" dt="2023-04-19T22:53:25.209" v="5122" actId="478"/>
          <ac:grpSpMkLst>
            <pc:docMk/>
            <pc:sldMk cId="498596249" sldId="977"/>
            <ac:grpSpMk id="123" creationId="{51E9918A-569F-484B-B37E-DB6653F926B5}"/>
          </ac:grpSpMkLst>
        </pc:grpChg>
        <pc:grpChg chg="del">
          <ac:chgData name="Paula Vázquez-Valero" userId="3a0e46d7-2099-40af-a155-aa45b68bfff3" providerId="ADAL" clId="{3E39D235-8BD5-4197-ACD1-CB27ADF42699}" dt="2023-04-19T22:53:30.380" v="5125" actId="478"/>
          <ac:grpSpMkLst>
            <pc:docMk/>
            <pc:sldMk cId="498596249" sldId="977"/>
            <ac:grpSpMk id="127" creationId="{C7338FDD-2A5C-40D3-9131-3D8E868AAC15}"/>
          </ac:grpSpMkLst>
        </pc:grpChg>
        <pc:grpChg chg="del">
          <ac:chgData name="Paula Vázquez-Valero" userId="3a0e46d7-2099-40af-a155-aa45b68bfff3" providerId="ADAL" clId="{3E39D235-8BD5-4197-ACD1-CB27ADF42699}" dt="2023-04-19T22:53:46.967" v="5135" actId="478"/>
          <ac:grpSpMkLst>
            <pc:docMk/>
            <pc:sldMk cId="498596249" sldId="977"/>
            <ac:grpSpMk id="131" creationId="{538A4F55-3CCB-48A7-B1FB-1A6C1CB31256}"/>
          </ac:grpSpMkLst>
        </pc:grpChg>
        <pc:grpChg chg="del">
          <ac:chgData name="Paula Vázquez-Valero" userId="3a0e46d7-2099-40af-a155-aa45b68bfff3" providerId="ADAL" clId="{3E39D235-8BD5-4197-ACD1-CB27ADF42699}" dt="2023-04-19T22:53:41.865" v="5132" actId="478"/>
          <ac:grpSpMkLst>
            <pc:docMk/>
            <pc:sldMk cId="498596249" sldId="977"/>
            <ac:grpSpMk id="135" creationId="{8DDC8094-B5BF-41C2-B4BE-63AEB3ECCF79}"/>
          </ac:grpSpMkLst>
        </pc:grpChg>
        <pc:grpChg chg="del">
          <ac:chgData name="Paula Vázquez-Valero" userId="3a0e46d7-2099-40af-a155-aa45b68bfff3" providerId="ADAL" clId="{3E39D235-8BD5-4197-ACD1-CB27ADF42699}" dt="2023-04-19T22:53:36.149" v="5129" actId="478"/>
          <ac:grpSpMkLst>
            <pc:docMk/>
            <pc:sldMk cId="498596249" sldId="977"/>
            <ac:grpSpMk id="139" creationId="{8F997B2F-34D3-4688-8DFA-C7C006B63386}"/>
          </ac:grpSpMkLst>
        </pc:grpChg>
        <pc:grpChg chg="del">
          <ac:chgData name="Paula Vázquez-Valero" userId="3a0e46d7-2099-40af-a155-aa45b68bfff3" providerId="ADAL" clId="{3E39D235-8BD5-4197-ACD1-CB27ADF42699}" dt="2023-04-19T22:56:04.801" v="5173" actId="478"/>
          <ac:grpSpMkLst>
            <pc:docMk/>
            <pc:sldMk cId="498596249" sldId="977"/>
            <ac:grpSpMk id="163" creationId="{6C83590D-A45F-4BFA-B510-57EB64971E9C}"/>
          </ac:grpSpMkLst>
        </pc:grpChg>
        <pc:grpChg chg="del">
          <ac:chgData name="Paula Vázquez-Valero" userId="3a0e46d7-2099-40af-a155-aa45b68bfff3" providerId="ADAL" clId="{3E39D235-8BD5-4197-ACD1-CB27ADF42699}" dt="2023-04-19T22:56:09.075" v="5176" actId="478"/>
          <ac:grpSpMkLst>
            <pc:docMk/>
            <pc:sldMk cId="498596249" sldId="977"/>
            <ac:grpSpMk id="166" creationId="{3C2755EF-A62A-4EC4-AF28-D62D91750A58}"/>
          </ac:grpSpMkLst>
        </pc:grpChg>
        <pc:grpChg chg="add del">
          <ac:chgData name="Paula Vázquez-Valero" userId="3a0e46d7-2099-40af-a155-aa45b68bfff3" providerId="ADAL" clId="{3E39D235-8BD5-4197-ACD1-CB27ADF42699}" dt="2023-04-19T22:55:49.855" v="5162" actId="478"/>
          <ac:grpSpMkLst>
            <pc:docMk/>
            <pc:sldMk cId="498596249" sldId="977"/>
            <ac:grpSpMk id="169" creationId="{78746D39-AD4D-4B1A-8147-F5CDD58A6B32}"/>
          </ac:grpSpMkLst>
        </pc:grpChg>
        <pc:grpChg chg="del">
          <ac:chgData name="Paula Vázquez-Valero" userId="3a0e46d7-2099-40af-a155-aa45b68bfff3" providerId="ADAL" clId="{3E39D235-8BD5-4197-ACD1-CB27ADF42699}" dt="2023-04-19T22:56:00.544" v="5170" actId="478"/>
          <ac:grpSpMkLst>
            <pc:docMk/>
            <pc:sldMk cId="498596249" sldId="977"/>
            <ac:grpSpMk id="172" creationId="{0CF4B9F2-4919-4816-B1AD-D843B1CFA1FC}"/>
          </ac:grpSpMkLst>
        </pc:grpChg>
        <pc:grpChg chg="del">
          <ac:chgData name="Paula Vázquez-Valero" userId="3a0e46d7-2099-40af-a155-aa45b68bfff3" providerId="ADAL" clId="{3E39D235-8BD5-4197-ACD1-CB27ADF42699}" dt="2023-04-19T22:56:12.941" v="5179" actId="478"/>
          <ac:grpSpMkLst>
            <pc:docMk/>
            <pc:sldMk cId="498596249" sldId="977"/>
            <ac:grpSpMk id="175" creationId="{9160C279-0D42-40A2-A463-672D42B5DC8D}"/>
          </ac:grpSpMkLst>
        </pc:grpChg>
        <pc:grpChg chg="del">
          <ac:chgData name="Paula Vázquez-Valero" userId="3a0e46d7-2099-40af-a155-aa45b68bfff3" providerId="ADAL" clId="{3E39D235-8BD5-4197-ACD1-CB27ADF42699}" dt="2023-04-19T22:55:54.930" v="5167" actId="478"/>
          <ac:grpSpMkLst>
            <pc:docMk/>
            <pc:sldMk cId="498596249" sldId="977"/>
            <ac:grpSpMk id="178" creationId="{725D09E1-2171-4800-957A-9E85506FFC34}"/>
          </ac:grpSpMkLst>
        </pc:grpChg>
        <pc:grpChg chg="del">
          <ac:chgData name="Paula Vázquez-Valero" userId="3a0e46d7-2099-40af-a155-aa45b68bfff3" providerId="ADAL" clId="{3E39D235-8BD5-4197-ACD1-CB27ADF42699}" dt="2023-04-19T22:56:16.853" v="5182" actId="478"/>
          <ac:grpSpMkLst>
            <pc:docMk/>
            <pc:sldMk cId="498596249" sldId="977"/>
            <ac:grpSpMk id="181" creationId="{2E2FF4D4-7A8A-4E02-82CA-5EA432ED2C4A}"/>
          </ac:grpSpMkLst>
        </pc:grpChg>
        <pc:grpChg chg="del">
          <ac:chgData name="Paula Vázquez-Valero" userId="3a0e46d7-2099-40af-a155-aa45b68bfff3" providerId="ADAL" clId="{3E39D235-8BD5-4197-ACD1-CB27ADF42699}" dt="2023-04-19T23:08:23.626" v="5193" actId="478"/>
          <ac:grpSpMkLst>
            <pc:docMk/>
            <pc:sldMk cId="498596249" sldId="977"/>
            <ac:grpSpMk id="184" creationId="{215BC1FA-39DA-47A6-B90F-DE0E4684AF76}"/>
          </ac:grpSpMkLst>
        </pc:grpChg>
        <pc:grpChg chg="del">
          <ac:chgData name="Paula Vázquez-Valero" userId="3a0e46d7-2099-40af-a155-aa45b68bfff3" providerId="ADAL" clId="{3E39D235-8BD5-4197-ACD1-CB27ADF42699}" dt="2023-04-19T23:08:31.956" v="5200" actId="478"/>
          <ac:grpSpMkLst>
            <pc:docMk/>
            <pc:sldMk cId="498596249" sldId="977"/>
            <ac:grpSpMk id="187" creationId="{42A60AE8-086F-4A6E-B1AF-76171CE2838F}"/>
          </ac:grpSpMkLst>
        </pc:grpChg>
        <pc:grpChg chg="del">
          <ac:chgData name="Paula Vázquez-Valero" userId="3a0e46d7-2099-40af-a155-aa45b68bfff3" providerId="ADAL" clId="{3E39D235-8BD5-4197-ACD1-CB27ADF42699}" dt="2023-04-19T23:08:37.284" v="5203" actId="478"/>
          <ac:grpSpMkLst>
            <pc:docMk/>
            <pc:sldMk cId="498596249" sldId="977"/>
            <ac:grpSpMk id="190" creationId="{A3774CE4-82C1-4294-9245-8FD316F8D3E0}"/>
          </ac:grpSpMkLst>
        </pc:grpChg>
        <pc:grpChg chg="del">
          <ac:chgData name="Paula Vázquez-Valero" userId="3a0e46d7-2099-40af-a155-aa45b68bfff3" providerId="ADAL" clId="{3E39D235-8BD5-4197-ACD1-CB27ADF42699}" dt="2023-04-19T23:08:47.334" v="5208" actId="478"/>
          <ac:grpSpMkLst>
            <pc:docMk/>
            <pc:sldMk cId="498596249" sldId="977"/>
            <ac:grpSpMk id="193" creationId="{0DA071EA-6659-46AF-A8CF-030C51B2E9CB}"/>
          </ac:grpSpMkLst>
        </pc:grpChg>
        <pc:grpChg chg="del">
          <ac:chgData name="Paula Vázquez-Valero" userId="3a0e46d7-2099-40af-a155-aa45b68bfff3" providerId="ADAL" clId="{3E39D235-8BD5-4197-ACD1-CB27ADF42699}" dt="2023-04-19T23:08:37.284" v="5203" actId="478"/>
          <ac:grpSpMkLst>
            <pc:docMk/>
            <pc:sldMk cId="498596249" sldId="977"/>
            <ac:grpSpMk id="196" creationId="{DB7AB506-8697-4633-A1C5-E0B1B4B5ECC6}"/>
          </ac:grpSpMkLst>
        </pc:grpChg>
        <pc:graphicFrameChg chg="ord">
          <ac:chgData name="Paula Vázquez-Valero" userId="3a0e46d7-2099-40af-a155-aa45b68bfff3" providerId="ADAL" clId="{3E39D235-8BD5-4197-ACD1-CB27ADF42699}" dt="2023-04-19T23:08:10.487" v="5187" actId="167"/>
          <ac:graphicFrameMkLst>
            <pc:docMk/>
            <pc:sldMk cId="498596249" sldId="977"/>
            <ac:graphicFrameMk id="110" creationId="{644386D4-A98C-4567-93C9-AB9FB7418183}"/>
          </ac:graphicFrameMkLst>
        </pc:graphicFrameChg>
        <pc:picChg chg="add del mod">
          <ac:chgData name="Paula Vázquez-Valero" userId="3a0e46d7-2099-40af-a155-aa45b68bfff3" providerId="ADAL" clId="{3E39D235-8BD5-4197-ACD1-CB27ADF42699}" dt="2023-04-19T22:51:44.851" v="5060"/>
          <ac:picMkLst>
            <pc:docMk/>
            <pc:sldMk cId="498596249" sldId="977"/>
            <ac:picMk id="4" creationId="{D9F8D770-7877-1755-1451-444006BF165C}"/>
          </ac:picMkLst>
        </pc:picChg>
        <pc:picChg chg="add mod">
          <ac:chgData name="Paula Vázquez-Valero" userId="3a0e46d7-2099-40af-a155-aa45b68bfff3" providerId="ADAL" clId="{3E39D235-8BD5-4197-ACD1-CB27ADF42699}" dt="2023-04-19T22:51:54.317" v="5066" actId="1076"/>
          <ac:picMkLst>
            <pc:docMk/>
            <pc:sldMk cId="498596249" sldId="977"/>
            <ac:picMk id="5" creationId="{0D7420BD-CCD5-12BA-A5BE-02F463A9483F}"/>
          </ac:picMkLst>
        </pc:picChg>
        <pc:picChg chg="add mod">
          <ac:chgData name="Paula Vázquez-Valero" userId="3a0e46d7-2099-40af-a155-aa45b68bfff3" providerId="ADAL" clId="{3E39D235-8BD5-4197-ACD1-CB27ADF42699}" dt="2023-04-19T22:52:06.620" v="5074" actId="1076"/>
          <ac:picMkLst>
            <pc:docMk/>
            <pc:sldMk cId="498596249" sldId="977"/>
            <ac:picMk id="6" creationId="{8A13D25B-ED15-2A2A-F257-F3862C02EC3C}"/>
          </ac:picMkLst>
        </pc:picChg>
        <pc:picChg chg="add del mod">
          <ac:chgData name="Paula Vázquez-Valero" userId="3a0e46d7-2099-40af-a155-aa45b68bfff3" providerId="ADAL" clId="{3E39D235-8BD5-4197-ACD1-CB27ADF42699}" dt="2023-04-19T22:52:04.202" v="5073"/>
          <ac:picMkLst>
            <pc:docMk/>
            <pc:sldMk cId="498596249" sldId="977"/>
            <ac:picMk id="7" creationId="{3F52CA46-D6F7-F7F0-4E01-35D63A11D029}"/>
          </ac:picMkLst>
        </pc:picChg>
        <pc:picChg chg="add mod">
          <ac:chgData name="Paula Vázquez-Valero" userId="3a0e46d7-2099-40af-a155-aa45b68bfff3" providerId="ADAL" clId="{3E39D235-8BD5-4197-ACD1-CB27ADF42699}" dt="2023-04-19T22:52:15.030" v="5079" actId="1035"/>
          <ac:picMkLst>
            <pc:docMk/>
            <pc:sldMk cId="498596249" sldId="977"/>
            <ac:picMk id="8" creationId="{E185AA36-6662-5A8A-2450-1CC10802AE56}"/>
          </ac:picMkLst>
        </pc:picChg>
        <pc:picChg chg="add mod">
          <ac:chgData name="Paula Vázquez-Valero" userId="3a0e46d7-2099-40af-a155-aa45b68bfff3" providerId="ADAL" clId="{3E39D235-8BD5-4197-ACD1-CB27ADF42699}" dt="2023-04-19T22:52:19.094" v="5082" actId="1076"/>
          <ac:picMkLst>
            <pc:docMk/>
            <pc:sldMk cId="498596249" sldId="977"/>
            <ac:picMk id="9" creationId="{263EEC43-97DC-4ACF-BDC6-22CAAD95C422}"/>
          </ac:picMkLst>
        </pc:picChg>
        <pc:picChg chg="add mod">
          <ac:chgData name="Paula Vázquez-Valero" userId="3a0e46d7-2099-40af-a155-aa45b68bfff3" providerId="ADAL" clId="{3E39D235-8BD5-4197-ACD1-CB27ADF42699}" dt="2023-04-19T22:52:23.216" v="5085" actId="1076"/>
          <ac:picMkLst>
            <pc:docMk/>
            <pc:sldMk cId="498596249" sldId="977"/>
            <ac:picMk id="10" creationId="{7859BE70-F6D5-6866-5A0D-C81529F06B5B}"/>
          </ac:picMkLst>
        </pc:picChg>
        <pc:picChg chg="add mod">
          <ac:chgData name="Paula Vázquez-Valero" userId="3a0e46d7-2099-40af-a155-aa45b68bfff3" providerId="ADAL" clId="{3E39D235-8BD5-4197-ACD1-CB27ADF42699}" dt="2023-04-19T22:52:26.659" v="5088" actId="1076"/>
          <ac:picMkLst>
            <pc:docMk/>
            <pc:sldMk cId="498596249" sldId="977"/>
            <ac:picMk id="11" creationId="{76E9BB29-AC0D-4955-8187-5FC8FF8698E5}"/>
          </ac:picMkLst>
        </pc:picChg>
        <pc:picChg chg="add mod">
          <ac:chgData name="Paula Vázquez-Valero" userId="3a0e46d7-2099-40af-a155-aa45b68bfff3" providerId="ADAL" clId="{3E39D235-8BD5-4197-ACD1-CB27ADF42699}" dt="2023-04-19T22:52:31.418" v="5091" actId="1076"/>
          <ac:picMkLst>
            <pc:docMk/>
            <pc:sldMk cId="498596249" sldId="977"/>
            <ac:picMk id="12" creationId="{01474FED-F189-CA2C-2700-6644DD2C8268}"/>
          </ac:picMkLst>
        </pc:picChg>
        <pc:picChg chg="add mod">
          <ac:chgData name="Paula Vázquez-Valero" userId="3a0e46d7-2099-40af-a155-aa45b68bfff3" providerId="ADAL" clId="{3E39D235-8BD5-4197-ACD1-CB27ADF42699}" dt="2023-04-19T22:52:34.999" v="5094" actId="1076"/>
          <ac:picMkLst>
            <pc:docMk/>
            <pc:sldMk cId="498596249" sldId="977"/>
            <ac:picMk id="13" creationId="{011A9AF3-E3C0-29C0-D4F0-BF7AA684AF5E}"/>
          </ac:picMkLst>
        </pc:picChg>
        <pc:picChg chg="add mod">
          <ac:chgData name="Paula Vázquez-Valero" userId="3a0e46d7-2099-40af-a155-aa45b68bfff3" providerId="ADAL" clId="{3E39D235-8BD5-4197-ACD1-CB27ADF42699}" dt="2023-04-19T22:53:03.069" v="5111" actId="1076"/>
          <ac:picMkLst>
            <pc:docMk/>
            <pc:sldMk cId="498596249" sldId="977"/>
            <ac:picMk id="14" creationId="{391895A8-3AB7-485E-3607-BD953615EFA0}"/>
          </ac:picMkLst>
        </pc:picChg>
        <pc:picChg chg="add mod">
          <ac:chgData name="Paula Vázquez-Valero" userId="3a0e46d7-2099-40af-a155-aa45b68bfff3" providerId="ADAL" clId="{3E39D235-8BD5-4197-ACD1-CB27ADF42699}" dt="2023-04-19T22:53:12.492" v="5115" actId="732"/>
          <ac:picMkLst>
            <pc:docMk/>
            <pc:sldMk cId="498596249" sldId="977"/>
            <ac:picMk id="15" creationId="{5C393CB7-B1E6-AFEC-F956-B711E22B2773}"/>
          </ac:picMkLst>
        </pc:picChg>
        <pc:picChg chg="add mod">
          <ac:chgData name="Paula Vázquez-Valero" userId="3a0e46d7-2099-40af-a155-aa45b68bfff3" providerId="ADAL" clId="{3E39D235-8BD5-4197-ACD1-CB27ADF42699}" dt="2023-04-19T22:53:19.474" v="5118" actId="1076"/>
          <ac:picMkLst>
            <pc:docMk/>
            <pc:sldMk cId="498596249" sldId="977"/>
            <ac:picMk id="16" creationId="{69CB653D-E390-A028-6C49-AD6A5971BB1C}"/>
          </ac:picMkLst>
        </pc:picChg>
        <pc:picChg chg="add mod">
          <ac:chgData name="Paula Vázquez-Valero" userId="3a0e46d7-2099-40af-a155-aa45b68bfff3" providerId="ADAL" clId="{3E39D235-8BD5-4197-ACD1-CB27ADF42699}" dt="2023-04-19T22:53:24.169" v="5121" actId="1076"/>
          <ac:picMkLst>
            <pc:docMk/>
            <pc:sldMk cId="498596249" sldId="977"/>
            <ac:picMk id="17" creationId="{62BE5213-1906-868C-9A69-D4A163F8A681}"/>
          </ac:picMkLst>
        </pc:picChg>
        <pc:picChg chg="add mod">
          <ac:chgData name="Paula Vázquez-Valero" userId="3a0e46d7-2099-40af-a155-aa45b68bfff3" providerId="ADAL" clId="{3E39D235-8BD5-4197-ACD1-CB27ADF42699}" dt="2023-04-19T22:53:29.454" v="5124" actId="1076"/>
          <ac:picMkLst>
            <pc:docMk/>
            <pc:sldMk cId="498596249" sldId="977"/>
            <ac:picMk id="18" creationId="{89D750BF-338F-C492-F26A-721742271605}"/>
          </ac:picMkLst>
        </pc:picChg>
        <pc:picChg chg="add mod">
          <ac:chgData name="Paula Vázquez-Valero" userId="3a0e46d7-2099-40af-a155-aa45b68bfff3" providerId="ADAL" clId="{3E39D235-8BD5-4197-ACD1-CB27ADF42699}" dt="2023-04-19T22:53:34.734" v="5128" actId="1076"/>
          <ac:picMkLst>
            <pc:docMk/>
            <pc:sldMk cId="498596249" sldId="977"/>
            <ac:picMk id="20" creationId="{C91069F3-96F9-A9E1-DE11-639880DD2A51}"/>
          </ac:picMkLst>
        </pc:picChg>
        <pc:picChg chg="add mod">
          <ac:chgData name="Paula Vázquez-Valero" userId="3a0e46d7-2099-40af-a155-aa45b68bfff3" providerId="ADAL" clId="{3E39D235-8BD5-4197-ACD1-CB27ADF42699}" dt="2023-04-19T22:53:39.873" v="5131" actId="1076"/>
          <ac:picMkLst>
            <pc:docMk/>
            <pc:sldMk cId="498596249" sldId="977"/>
            <ac:picMk id="21" creationId="{BFABACB2-27B1-C345-5337-E28358B2ECFE}"/>
          </ac:picMkLst>
        </pc:picChg>
        <pc:picChg chg="add mod">
          <ac:chgData name="Paula Vázquez-Valero" userId="3a0e46d7-2099-40af-a155-aa45b68bfff3" providerId="ADAL" clId="{3E39D235-8BD5-4197-ACD1-CB27ADF42699}" dt="2023-04-19T22:53:45.465" v="5134" actId="1076"/>
          <ac:picMkLst>
            <pc:docMk/>
            <pc:sldMk cId="498596249" sldId="977"/>
            <ac:picMk id="22" creationId="{6E874372-42A7-7568-71FC-F9F54C109987}"/>
          </ac:picMkLst>
        </pc:picChg>
        <pc:picChg chg="add mod">
          <ac:chgData name="Paula Vázquez-Valero" userId="3a0e46d7-2099-40af-a155-aa45b68bfff3" providerId="ADAL" clId="{3E39D235-8BD5-4197-ACD1-CB27ADF42699}" dt="2023-04-19T22:53:51.147" v="5137" actId="1076"/>
          <ac:picMkLst>
            <pc:docMk/>
            <pc:sldMk cId="498596249" sldId="977"/>
            <ac:picMk id="23" creationId="{C1E81E42-7F83-48A3-137A-BBDBCA99A9E3}"/>
          </ac:picMkLst>
        </pc:picChg>
        <pc:picChg chg="add mod">
          <ac:chgData name="Paula Vázquez-Valero" userId="3a0e46d7-2099-40af-a155-aa45b68bfff3" providerId="ADAL" clId="{3E39D235-8BD5-4197-ACD1-CB27ADF42699}" dt="2023-04-19T22:55:53.757" v="5166" actId="1035"/>
          <ac:picMkLst>
            <pc:docMk/>
            <pc:sldMk cId="498596249" sldId="977"/>
            <ac:picMk id="24" creationId="{31715798-35C9-6281-F6FA-22A9EACBAD3B}"/>
          </ac:picMkLst>
        </pc:picChg>
        <pc:picChg chg="add mod">
          <ac:chgData name="Paula Vázquez-Valero" userId="3a0e46d7-2099-40af-a155-aa45b68bfff3" providerId="ADAL" clId="{3E39D235-8BD5-4197-ACD1-CB27ADF42699}" dt="2023-04-19T22:55:57.768" v="5169" actId="1076"/>
          <ac:picMkLst>
            <pc:docMk/>
            <pc:sldMk cId="498596249" sldId="977"/>
            <ac:picMk id="26" creationId="{3E44FACC-91AE-50CC-73AF-75A88D7A8EE3}"/>
          </ac:picMkLst>
        </pc:picChg>
        <pc:picChg chg="add mod">
          <ac:chgData name="Paula Vázquez-Valero" userId="3a0e46d7-2099-40af-a155-aa45b68bfff3" providerId="ADAL" clId="{3E39D235-8BD5-4197-ACD1-CB27ADF42699}" dt="2023-04-19T22:56:03.289" v="5172" actId="1076"/>
          <ac:picMkLst>
            <pc:docMk/>
            <pc:sldMk cId="498596249" sldId="977"/>
            <ac:picMk id="31" creationId="{C1FA592F-FF35-FEC5-CF22-89887191A130}"/>
          </ac:picMkLst>
        </pc:picChg>
        <pc:picChg chg="add mod">
          <ac:chgData name="Paula Vázquez-Valero" userId="3a0e46d7-2099-40af-a155-aa45b68bfff3" providerId="ADAL" clId="{3E39D235-8BD5-4197-ACD1-CB27ADF42699}" dt="2023-04-19T22:56:07.963" v="5175" actId="1076"/>
          <ac:picMkLst>
            <pc:docMk/>
            <pc:sldMk cId="498596249" sldId="977"/>
            <ac:picMk id="32" creationId="{B8D58064-1F88-9B9C-0FED-7384E25D85EE}"/>
          </ac:picMkLst>
        </pc:picChg>
        <pc:picChg chg="add mod">
          <ac:chgData name="Paula Vázquez-Valero" userId="3a0e46d7-2099-40af-a155-aa45b68bfff3" providerId="ADAL" clId="{3E39D235-8BD5-4197-ACD1-CB27ADF42699}" dt="2023-04-19T22:56:11.937" v="5178" actId="1076"/>
          <ac:picMkLst>
            <pc:docMk/>
            <pc:sldMk cId="498596249" sldId="977"/>
            <ac:picMk id="33" creationId="{3EED1E96-CF52-7E5E-943B-EC41C5546988}"/>
          </ac:picMkLst>
        </pc:picChg>
        <pc:picChg chg="add mod">
          <ac:chgData name="Paula Vázquez-Valero" userId="3a0e46d7-2099-40af-a155-aa45b68bfff3" providerId="ADAL" clId="{3E39D235-8BD5-4197-ACD1-CB27ADF42699}" dt="2023-04-19T22:56:15.928" v="5181" actId="1076"/>
          <ac:picMkLst>
            <pc:docMk/>
            <pc:sldMk cId="498596249" sldId="977"/>
            <ac:picMk id="34" creationId="{F5E01C23-7699-DDF2-984B-02334A1DF7C0}"/>
          </ac:picMkLst>
        </pc:picChg>
        <pc:picChg chg="add mod">
          <ac:chgData name="Paula Vázquez-Valero" userId="3a0e46d7-2099-40af-a155-aa45b68bfff3" providerId="ADAL" clId="{3E39D235-8BD5-4197-ACD1-CB27ADF42699}" dt="2023-04-19T22:56:19.513" v="5184" actId="1076"/>
          <ac:picMkLst>
            <pc:docMk/>
            <pc:sldMk cId="498596249" sldId="977"/>
            <ac:picMk id="35" creationId="{8C67E9E9-8663-9650-369F-29378D46E088}"/>
          </ac:picMkLst>
        </pc:picChg>
        <pc:picChg chg="add mod">
          <ac:chgData name="Paula Vázquez-Valero" userId="3a0e46d7-2099-40af-a155-aa45b68bfff3" providerId="ADAL" clId="{3E39D235-8BD5-4197-ACD1-CB27ADF42699}" dt="2023-04-19T23:08:21.786" v="5192" actId="1076"/>
          <ac:picMkLst>
            <pc:docMk/>
            <pc:sldMk cId="498596249" sldId="977"/>
            <ac:picMk id="40" creationId="{63696C34-83BA-C3E4-A3F2-B4CF1A7F64EE}"/>
          </ac:picMkLst>
        </pc:picChg>
        <pc:picChg chg="add del mod">
          <ac:chgData name="Paula Vázquez-Valero" userId="3a0e46d7-2099-40af-a155-aa45b68bfff3" providerId="ADAL" clId="{3E39D235-8BD5-4197-ACD1-CB27ADF42699}" dt="2023-04-19T23:08:26.518" v="5197"/>
          <ac:picMkLst>
            <pc:docMk/>
            <pc:sldMk cId="498596249" sldId="977"/>
            <ac:picMk id="45" creationId="{006AA8F6-FE9E-EB07-597B-1E4D1DF773E2}"/>
          </ac:picMkLst>
        </pc:picChg>
        <pc:picChg chg="add mod">
          <ac:chgData name="Paula Vázquez-Valero" userId="3a0e46d7-2099-40af-a155-aa45b68bfff3" providerId="ADAL" clId="{3E39D235-8BD5-4197-ACD1-CB27ADF42699}" dt="2023-04-19T23:08:30.418" v="5199" actId="1076"/>
          <ac:picMkLst>
            <pc:docMk/>
            <pc:sldMk cId="498596249" sldId="977"/>
            <ac:picMk id="46" creationId="{EF9A4F08-742C-25D9-13BE-B9B57090B174}"/>
          </ac:picMkLst>
        </pc:picChg>
        <pc:picChg chg="add mod">
          <ac:chgData name="Paula Vázquez-Valero" userId="3a0e46d7-2099-40af-a155-aa45b68bfff3" providerId="ADAL" clId="{3E39D235-8BD5-4197-ACD1-CB27ADF42699}" dt="2023-04-19T23:08:35.530" v="5202" actId="1076"/>
          <ac:picMkLst>
            <pc:docMk/>
            <pc:sldMk cId="498596249" sldId="977"/>
            <ac:picMk id="47" creationId="{7E0E913C-F9EE-77A6-543F-A4BDAD68A9A5}"/>
          </ac:picMkLst>
        </pc:picChg>
        <pc:picChg chg="add mod">
          <ac:chgData name="Paula Vázquez-Valero" userId="3a0e46d7-2099-40af-a155-aa45b68bfff3" providerId="ADAL" clId="{3E39D235-8BD5-4197-ACD1-CB27ADF42699}" dt="2023-04-19T23:08:40.011" v="5205" actId="1076"/>
          <ac:picMkLst>
            <pc:docMk/>
            <pc:sldMk cId="498596249" sldId="977"/>
            <ac:picMk id="48" creationId="{B2DB6C83-0B2E-5AF9-33D6-E10AE27E69C3}"/>
          </ac:picMkLst>
        </pc:picChg>
        <pc:picChg chg="add del">
          <ac:chgData name="Paula Vázquez-Valero" userId="3a0e46d7-2099-40af-a155-aa45b68bfff3" providerId="ADAL" clId="{3E39D235-8BD5-4197-ACD1-CB27ADF42699}" dt="2023-04-19T22:51:51.528" v="5064" actId="478"/>
          <ac:picMkLst>
            <pc:docMk/>
            <pc:sldMk cId="498596249" sldId="977"/>
            <ac:picMk id="49" creationId="{311647A2-7597-4CAE-838F-1D5B58F5B1B4}"/>
          </ac:picMkLst>
        </pc:picChg>
        <pc:picChg chg="add mod">
          <ac:chgData name="Paula Vázquez-Valero" userId="3a0e46d7-2099-40af-a155-aa45b68bfff3" providerId="ADAL" clId="{3E39D235-8BD5-4197-ACD1-CB27ADF42699}" dt="2023-04-19T23:08:44.893" v="5207" actId="1076"/>
          <ac:picMkLst>
            <pc:docMk/>
            <pc:sldMk cId="498596249" sldId="977"/>
            <ac:picMk id="50" creationId="{6D20F815-38DB-4779-83FC-83ACEBCCD180}"/>
          </ac:picMkLst>
        </pc:picChg>
        <pc:picChg chg="add mod">
          <ac:chgData name="Paula Vázquez-Valero" userId="3a0e46d7-2099-40af-a155-aa45b68bfff3" providerId="ADAL" clId="{3E39D235-8BD5-4197-ACD1-CB27ADF42699}" dt="2023-04-19T23:08:52.829" v="5210" actId="1076"/>
          <ac:picMkLst>
            <pc:docMk/>
            <pc:sldMk cId="498596249" sldId="977"/>
            <ac:picMk id="51" creationId="{995EEEB0-067E-52D8-C9FA-634AAFBEA9C3}"/>
          </ac:picMkLst>
        </pc:picChg>
        <pc:picChg chg="del">
          <ac:chgData name="Paula Vázquez-Valero" userId="3a0e46d7-2099-40af-a155-aa45b68bfff3" providerId="ADAL" clId="{3E39D235-8BD5-4197-ACD1-CB27ADF42699}" dt="2023-04-19T22:52:16.148" v="5080" actId="478"/>
          <ac:picMkLst>
            <pc:docMk/>
            <pc:sldMk cId="498596249" sldId="977"/>
            <ac:picMk id="143" creationId="{D3CF7D1B-A57B-4E1F-BEC5-F6421C71674F}"/>
          </ac:picMkLst>
        </pc:picChg>
        <pc:picChg chg="del">
          <ac:chgData name="Paula Vázquez-Valero" userId="3a0e46d7-2099-40af-a155-aa45b68bfff3" providerId="ADAL" clId="{3E39D235-8BD5-4197-ACD1-CB27ADF42699}" dt="2023-04-19T22:52:20.027" v="5083" actId="478"/>
          <ac:picMkLst>
            <pc:docMk/>
            <pc:sldMk cId="498596249" sldId="977"/>
            <ac:picMk id="144" creationId="{A953034B-3132-48B5-B4F3-84EB9790A55A}"/>
          </ac:picMkLst>
        </pc:picChg>
        <pc:picChg chg="del">
          <ac:chgData name="Paula Vázquez-Valero" userId="3a0e46d7-2099-40af-a155-aa45b68bfff3" providerId="ADAL" clId="{3E39D235-8BD5-4197-ACD1-CB27ADF42699}" dt="2023-04-19T22:51:55.800" v="5067" actId="478"/>
          <ac:picMkLst>
            <pc:docMk/>
            <pc:sldMk cId="498596249" sldId="977"/>
            <ac:picMk id="145" creationId="{AA1962C4-6366-4F64-AAAB-16487EDF8EA4}"/>
          </ac:picMkLst>
        </pc:picChg>
        <pc:picChg chg="del">
          <ac:chgData name="Paula Vázquez-Valero" userId="3a0e46d7-2099-40af-a155-aa45b68bfff3" providerId="ADAL" clId="{3E39D235-8BD5-4197-ACD1-CB27ADF42699}" dt="2023-04-19T22:52:09.835" v="5075" actId="478"/>
          <ac:picMkLst>
            <pc:docMk/>
            <pc:sldMk cId="498596249" sldId="977"/>
            <ac:picMk id="146" creationId="{7479D1A6-AE62-464D-8EAB-6A8000E2D07C}"/>
          </ac:picMkLst>
        </pc:picChg>
        <pc:picChg chg="del">
          <ac:chgData name="Paula Vázquez-Valero" userId="3a0e46d7-2099-40af-a155-aa45b68bfff3" providerId="ADAL" clId="{3E39D235-8BD5-4197-ACD1-CB27ADF42699}" dt="2023-04-19T22:52:24.285" v="5086" actId="478"/>
          <ac:picMkLst>
            <pc:docMk/>
            <pc:sldMk cId="498596249" sldId="977"/>
            <ac:picMk id="147" creationId="{783BFF7B-5EB1-40BB-A652-0675DD5265F7}"/>
          </ac:picMkLst>
        </pc:picChg>
        <pc:picChg chg="del">
          <ac:chgData name="Paula Vázquez-Valero" userId="3a0e46d7-2099-40af-a155-aa45b68bfff3" providerId="ADAL" clId="{3E39D235-8BD5-4197-ACD1-CB27ADF42699}" dt="2023-04-19T22:52:32.364" v="5092" actId="478"/>
          <ac:picMkLst>
            <pc:docMk/>
            <pc:sldMk cId="498596249" sldId="977"/>
            <ac:picMk id="148" creationId="{47671DAA-97BA-4510-BBEB-C3EB60939EE7}"/>
          </ac:picMkLst>
        </pc:picChg>
        <pc:picChg chg="del">
          <ac:chgData name="Paula Vázquez-Valero" userId="3a0e46d7-2099-40af-a155-aa45b68bfff3" providerId="ADAL" clId="{3E39D235-8BD5-4197-ACD1-CB27ADF42699}" dt="2023-04-19T22:52:28.165" v="5089" actId="478"/>
          <ac:picMkLst>
            <pc:docMk/>
            <pc:sldMk cId="498596249" sldId="977"/>
            <ac:picMk id="149" creationId="{9AE66478-211D-41CF-9C19-7EA06A48A0F3}"/>
          </ac:picMkLst>
        </pc:picChg>
        <pc:picChg chg="del">
          <ac:chgData name="Paula Vázquez-Valero" userId="3a0e46d7-2099-40af-a155-aa45b68bfff3" providerId="ADAL" clId="{3E39D235-8BD5-4197-ACD1-CB27ADF42699}" dt="2023-04-19T22:52:38.556" v="5095" actId="478"/>
          <ac:picMkLst>
            <pc:docMk/>
            <pc:sldMk cId="498596249" sldId="977"/>
            <ac:picMk id="150" creationId="{2D28AAA8-88F3-4688-8FD4-22354E1886B8}"/>
          </ac:picMkLst>
        </pc:picChg>
        <pc:picChg chg="add mod">
          <ac:chgData name="Paula Vázquez-Valero" userId="3a0e46d7-2099-40af-a155-aa45b68bfff3" providerId="ADAL" clId="{3E39D235-8BD5-4197-ACD1-CB27ADF42699}" dt="2023-04-19T22:55:48.417" v="5161" actId="1035"/>
          <ac:picMkLst>
            <pc:docMk/>
            <pc:sldMk cId="498596249" sldId="977"/>
            <ac:picMk id="2050" creationId="{FFC9B74F-7A26-BDCE-0D3B-DD6DE29A2DD9}"/>
          </ac:picMkLst>
        </pc:picChg>
        <pc:picChg chg="add del">
          <ac:chgData name="Paula Vázquez-Valero" userId="3a0e46d7-2099-40af-a155-aa45b68bfff3" providerId="ADAL" clId="{3E39D235-8BD5-4197-ACD1-CB27ADF42699}" dt="2023-04-19T22:55:39.549" v="5147"/>
          <ac:picMkLst>
            <pc:docMk/>
            <pc:sldMk cId="498596249" sldId="977"/>
            <ac:picMk id="2052" creationId="{C302C73C-1623-A128-A69F-42A7B35D62E1}"/>
          </ac:picMkLst>
        </pc:picChg>
      </pc:sldChg>
      <pc:sldChg chg="del">
        <pc:chgData name="Paula Vázquez-Valero" userId="3a0e46d7-2099-40af-a155-aa45b68bfff3" providerId="ADAL" clId="{3E39D235-8BD5-4197-ACD1-CB27ADF42699}" dt="2023-04-19T21:29:13.994" v="1872" actId="47"/>
        <pc:sldMkLst>
          <pc:docMk/>
          <pc:sldMk cId="3271627052" sldId="979"/>
        </pc:sldMkLst>
      </pc:sldChg>
      <pc:sldChg chg="del">
        <pc:chgData name="Paula Vázquez-Valero" userId="3a0e46d7-2099-40af-a155-aa45b68bfff3" providerId="ADAL" clId="{3E39D235-8BD5-4197-ACD1-CB27ADF42699}" dt="2023-04-19T21:29:13.994" v="1872" actId="47"/>
        <pc:sldMkLst>
          <pc:docMk/>
          <pc:sldMk cId="2242867496" sldId="980"/>
        </pc:sldMkLst>
      </pc:sldChg>
      <pc:sldChg chg="del">
        <pc:chgData name="Paula Vázquez-Valero" userId="3a0e46d7-2099-40af-a155-aa45b68bfff3" providerId="ADAL" clId="{3E39D235-8BD5-4197-ACD1-CB27ADF42699}" dt="2023-04-19T21:29:13.994" v="1872" actId="47"/>
        <pc:sldMkLst>
          <pc:docMk/>
          <pc:sldMk cId="736674908" sldId="981"/>
        </pc:sldMkLst>
      </pc:sldChg>
      <pc:sldChg chg="del">
        <pc:chgData name="Paula Vázquez-Valero" userId="3a0e46d7-2099-40af-a155-aa45b68bfff3" providerId="ADAL" clId="{3E39D235-8BD5-4197-ACD1-CB27ADF42699}" dt="2023-04-19T21:29:13.994" v="1872" actId="47"/>
        <pc:sldMkLst>
          <pc:docMk/>
          <pc:sldMk cId="2768724179" sldId="982"/>
        </pc:sldMkLst>
      </pc:sldChg>
      <pc:sldChg chg="del">
        <pc:chgData name="Paula Vázquez-Valero" userId="3a0e46d7-2099-40af-a155-aa45b68bfff3" providerId="ADAL" clId="{3E39D235-8BD5-4197-ACD1-CB27ADF42699}" dt="2023-04-19T21:29:13.994" v="1872" actId="47"/>
        <pc:sldMkLst>
          <pc:docMk/>
          <pc:sldMk cId="1893492317" sldId="983"/>
        </pc:sldMkLst>
      </pc:sldChg>
      <pc:sldChg chg="del">
        <pc:chgData name="Paula Vázquez-Valero" userId="3a0e46d7-2099-40af-a155-aa45b68bfff3" providerId="ADAL" clId="{3E39D235-8BD5-4197-ACD1-CB27ADF42699}" dt="2023-04-19T21:29:13.994" v="1872" actId="47"/>
        <pc:sldMkLst>
          <pc:docMk/>
          <pc:sldMk cId="3915813041" sldId="984"/>
        </pc:sldMkLst>
      </pc:sldChg>
      <pc:sldChg chg="del">
        <pc:chgData name="Paula Vázquez-Valero" userId="3a0e46d7-2099-40af-a155-aa45b68bfff3" providerId="ADAL" clId="{3E39D235-8BD5-4197-ACD1-CB27ADF42699}" dt="2023-04-19T21:29:13.994" v="1872" actId="47"/>
        <pc:sldMkLst>
          <pc:docMk/>
          <pc:sldMk cId="3522338044" sldId="985"/>
        </pc:sldMkLst>
      </pc:sldChg>
      <pc:sldChg chg="del">
        <pc:chgData name="Paula Vázquez-Valero" userId="3a0e46d7-2099-40af-a155-aa45b68bfff3" providerId="ADAL" clId="{3E39D235-8BD5-4197-ACD1-CB27ADF42699}" dt="2023-04-19T21:19:56.720" v="1821" actId="47"/>
        <pc:sldMkLst>
          <pc:docMk/>
          <pc:sldMk cId="1515231131" sldId="986"/>
        </pc:sldMkLst>
      </pc:sldChg>
      <pc:sldChg chg="modSp mod">
        <pc:chgData name="Paula Vázquez-Valero" userId="3a0e46d7-2099-40af-a155-aa45b68bfff3" providerId="ADAL" clId="{3E39D235-8BD5-4197-ACD1-CB27ADF42699}" dt="2023-04-19T23:38:31.121" v="6309" actId="1035"/>
        <pc:sldMkLst>
          <pc:docMk/>
          <pc:sldMk cId="1939320239" sldId="987"/>
        </pc:sldMkLst>
        <pc:spChg chg="mod">
          <ac:chgData name="Paula Vázquez-Valero" userId="3a0e46d7-2099-40af-a155-aa45b68bfff3" providerId="ADAL" clId="{3E39D235-8BD5-4197-ACD1-CB27ADF42699}" dt="2023-04-19T22:49:41.212" v="5050" actId="20577"/>
          <ac:spMkLst>
            <pc:docMk/>
            <pc:sldMk cId="1939320239" sldId="987"/>
            <ac:spMk id="2" creationId="{9E5D7D67-0354-4144-9687-63666CDEA2E4}"/>
          </ac:spMkLst>
        </pc:spChg>
        <pc:spChg chg="mod">
          <ac:chgData name="Paula Vázquez-Valero" userId="3a0e46d7-2099-40af-a155-aa45b68bfff3" providerId="ADAL" clId="{3E39D235-8BD5-4197-ACD1-CB27ADF42699}" dt="2023-04-19T23:38:31.121" v="6309" actId="1035"/>
          <ac:spMkLst>
            <pc:docMk/>
            <pc:sldMk cId="1939320239" sldId="987"/>
            <ac:spMk id="8" creationId="{1EDCFE31-56A2-CCC8-7697-3D77F9A88849}"/>
          </ac:spMkLst>
        </pc:spChg>
        <pc:spChg chg="mod">
          <ac:chgData name="Paula Vázquez-Valero" userId="3a0e46d7-2099-40af-a155-aa45b68bfff3" providerId="ADAL" clId="{3E39D235-8BD5-4197-ACD1-CB27ADF42699}" dt="2023-04-19T23:38:31.121" v="6309" actId="1035"/>
          <ac:spMkLst>
            <pc:docMk/>
            <pc:sldMk cId="1939320239" sldId="987"/>
            <ac:spMk id="21" creationId="{8E74BF02-0DE5-4017-9FA7-FF275A8EEC21}"/>
          </ac:spMkLst>
        </pc:spChg>
        <pc:spChg chg="mod">
          <ac:chgData name="Paula Vázquez-Valero" userId="3a0e46d7-2099-40af-a155-aa45b68bfff3" providerId="ADAL" clId="{3E39D235-8BD5-4197-ACD1-CB27ADF42699}" dt="2023-04-19T23:38:31.121" v="6309" actId="1035"/>
          <ac:spMkLst>
            <pc:docMk/>
            <pc:sldMk cId="1939320239" sldId="987"/>
            <ac:spMk id="23" creationId="{C5E8C9D4-E96C-43D4-95E0-35A6F737BFDD}"/>
          </ac:spMkLst>
        </pc:spChg>
        <pc:spChg chg="mod">
          <ac:chgData name="Paula Vázquez-Valero" userId="3a0e46d7-2099-40af-a155-aa45b68bfff3" providerId="ADAL" clId="{3E39D235-8BD5-4197-ACD1-CB27ADF42699}" dt="2023-04-19T23:38:31.121" v="6309" actId="1035"/>
          <ac:spMkLst>
            <pc:docMk/>
            <pc:sldMk cId="1939320239" sldId="987"/>
            <ac:spMk id="24" creationId="{BC94866C-68D6-459C-82A5-6B580851EF43}"/>
          </ac:spMkLst>
        </pc:spChg>
        <pc:graphicFrameChg chg="mod modGraphic">
          <ac:chgData name="Paula Vázquez-Valero" userId="3a0e46d7-2099-40af-a155-aa45b68bfff3" providerId="ADAL" clId="{3E39D235-8BD5-4197-ACD1-CB27ADF42699}" dt="2023-04-19T23:38:31.121" v="6309" actId="1035"/>
          <ac:graphicFrameMkLst>
            <pc:docMk/>
            <pc:sldMk cId="1939320239" sldId="987"/>
            <ac:graphicFrameMk id="15" creationId="{4DB7913D-724A-4B00-BB96-ADDC7286CFA1}"/>
          </ac:graphicFrameMkLst>
        </pc:graphicFrameChg>
        <pc:picChg chg="mod">
          <ac:chgData name="Paula Vázquez-Valero" userId="3a0e46d7-2099-40af-a155-aa45b68bfff3" providerId="ADAL" clId="{3E39D235-8BD5-4197-ACD1-CB27ADF42699}" dt="2023-04-19T23:38:31.121" v="6309" actId="1035"/>
          <ac:picMkLst>
            <pc:docMk/>
            <pc:sldMk cId="1939320239" sldId="987"/>
            <ac:picMk id="16" creationId="{8A43963B-8E6C-493A-AB06-F6A1E6B784AE}"/>
          </ac:picMkLst>
        </pc:picChg>
        <pc:picChg chg="mod">
          <ac:chgData name="Paula Vázquez-Valero" userId="3a0e46d7-2099-40af-a155-aa45b68bfff3" providerId="ADAL" clId="{3E39D235-8BD5-4197-ACD1-CB27ADF42699}" dt="2023-04-19T23:38:31.121" v="6309" actId="1035"/>
          <ac:picMkLst>
            <pc:docMk/>
            <pc:sldMk cId="1939320239" sldId="987"/>
            <ac:picMk id="17" creationId="{76F5DE42-56AD-477E-8BDF-AAE4F0152DD7}"/>
          </ac:picMkLst>
        </pc:picChg>
        <pc:picChg chg="mod">
          <ac:chgData name="Paula Vázquez-Valero" userId="3a0e46d7-2099-40af-a155-aa45b68bfff3" providerId="ADAL" clId="{3E39D235-8BD5-4197-ACD1-CB27ADF42699}" dt="2023-04-19T23:38:31.121" v="6309" actId="1035"/>
          <ac:picMkLst>
            <pc:docMk/>
            <pc:sldMk cId="1939320239" sldId="987"/>
            <ac:picMk id="18" creationId="{B6527085-18D2-4A23-B940-7C3BB2B3605A}"/>
          </ac:picMkLst>
        </pc:picChg>
      </pc:sldChg>
      <pc:sldChg chg="del">
        <pc:chgData name="Paula Vázquez-Valero" userId="3a0e46d7-2099-40af-a155-aa45b68bfff3" providerId="ADAL" clId="{3E39D235-8BD5-4197-ACD1-CB27ADF42699}" dt="2023-04-19T23:16:35.995" v="5386" actId="47"/>
        <pc:sldMkLst>
          <pc:docMk/>
          <pc:sldMk cId="2669439135" sldId="988"/>
        </pc:sldMkLst>
      </pc:sldChg>
      <pc:sldChg chg="add del ord">
        <pc:chgData name="Paula Vázquez-Valero" userId="3a0e46d7-2099-40af-a155-aa45b68bfff3" providerId="ADAL" clId="{3E39D235-8BD5-4197-ACD1-CB27ADF42699}" dt="2023-04-19T21:09:29.458" v="1783" actId="47"/>
        <pc:sldMkLst>
          <pc:docMk/>
          <pc:sldMk cId="2910012760" sldId="989"/>
        </pc:sldMkLst>
      </pc:sldChg>
      <pc:sldChg chg="addSp delSp modSp add del mod ord">
        <pc:chgData name="Paula Vázquez-Valero" userId="3a0e46d7-2099-40af-a155-aa45b68bfff3" providerId="ADAL" clId="{3E39D235-8BD5-4197-ACD1-CB27ADF42699}" dt="2023-04-19T21:21:48.982" v="1825" actId="47"/>
        <pc:sldMkLst>
          <pc:docMk/>
          <pc:sldMk cId="902722526" sldId="990"/>
        </pc:sldMkLst>
        <pc:spChg chg="add mod">
          <ac:chgData name="Paula Vázquez-Valero" userId="3a0e46d7-2099-40af-a155-aa45b68bfff3" providerId="ADAL" clId="{3E39D235-8BD5-4197-ACD1-CB27ADF42699}" dt="2023-04-19T21:13:15.135" v="1788"/>
          <ac:spMkLst>
            <pc:docMk/>
            <pc:sldMk cId="902722526" sldId="990"/>
            <ac:spMk id="2" creationId="{D4096F22-DA85-CEC7-A0FF-0AEA6608D785}"/>
          </ac:spMkLst>
        </pc:spChg>
        <pc:spChg chg="mod">
          <ac:chgData name="Paula Vázquez-Valero" userId="3a0e46d7-2099-40af-a155-aa45b68bfff3" providerId="ADAL" clId="{3E39D235-8BD5-4197-ACD1-CB27ADF42699}" dt="2023-04-19T21:14:45.991" v="1820" actId="1036"/>
          <ac:spMkLst>
            <pc:docMk/>
            <pc:sldMk cId="902722526" sldId="990"/>
            <ac:spMk id="18" creationId="{489BD0E6-764A-47EF-8762-55FD6BC0D9C8}"/>
          </ac:spMkLst>
        </pc:spChg>
        <pc:spChg chg="del">
          <ac:chgData name="Paula Vázquez-Valero" userId="3a0e46d7-2099-40af-a155-aa45b68bfff3" providerId="ADAL" clId="{3E39D235-8BD5-4197-ACD1-CB27ADF42699}" dt="2023-04-19T21:13:14.087" v="1787" actId="478"/>
          <ac:spMkLst>
            <pc:docMk/>
            <pc:sldMk cId="902722526" sldId="990"/>
            <ac:spMk id="26" creationId="{E683BCB6-77D3-4EC0-A203-669D8F746CAE}"/>
          </ac:spMkLst>
        </pc:spChg>
        <pc:spChg chg="mod">
          <ac:chgData name="Paula Vázquez-Valero" userId="3a0e46d7-2099-40af-a155-aa45b68bfff3" providerId="ADAL" clId="{3E39D235-8BD5-4197-ACD1-CB27ADF42699}" dt="2023-04-19T21:14:40.221" v="1807" actId="20577"/>
          <ac:spMkLst>
            <pc:docMk/>
            <pc:sldMk cId="902722526" sldId="990"/>
            <ac:spMk id="60" creationId="{E7610208-82EA-745D-4645-AA72CF12530E}"/>
          </ac:spMkLst>
        </pc:spChg>
        <pc:picChg chg="add mod">
          <ac:chgData name="Paula Vázquez-Valero" userId="3a0e46d7-2099-40af-a155-aa45b68bfff3" providerId="ADAL" clId="{3E39D235-8BD5-4197-ACD1-CB27ADF42699}" dt="2023-04-19T21:14:32.537" v="1791" actId="1076"/>
          <ac:picMkLst>
            <pc:docMk/>
            <pc:sldMk cId="902722526" sldId="990"/>
            <ac:picMk id="4" creationId="{1E9E07C2-D265-A767-A3A3-C4074D643676}"/>
          </ac:picMkLst>
        </pc:picChg>
        <pc:picChg chg="del">
          <ac:chgData name="Paula Vázquez-Valero" userId="3a0e46d7-2099-40af-a155-aa45b68bfff3" providerId="ADAL" clId="{3E39D235-8BD5-4197-ACD1-CB27ADF42699}" dt="2023-04-19T21:13:16.481" v="1789" actId="478"/>
          <ac:picMkLst>
            <pc:docMk/>
            <pc:sldMk cId="902722526" sldId="990"/>
            <ac:picMk id="51" creationId="{285F5840-BCDF-4AF5-9DF4-CFF108DD0571}"/>
          </ac:picMkLst>
        </pc:picChg>
      </pc:sldChg>
      <pc:sldChg chg="add del">
        <pc:chgData name="Paula Vázquez-Valero" userId="3a0e46d7-2099-40af-a155-aa45b68bfff3" providerId="ADAL" clId="{3E39D235-8BD5-4197-ACD1-CB27ADF42699}" dt="2023-04-19T21:20:32.913" v="1823" actId="47"/>
        <pc:sldMkLst>
          <pc:docMk/>
          <pc:sldMk cId="3952638776" sldId="991"/>
        </pc:sldMkLst>
      </pc:sldChg>
      <pc:sldChg chg="add del">
        <pc:chgData name="Paula Vázquez-Valero" userId="3a0e46d7-2099-40af-a155-aa45b68bfff3" providerId="ADAL" clId="{3E39D235-8BD5-4197-ACD1-CB27ADF42699}" dt="2023-04-19T22:49:00.349" v="5031" actId="2696"/>
        <pc:sldMkLst>
          <pc:docMk/>
          <pc:sldMk cId="3973864444" sldId="991"/>
        </pc:sldMkLst>
      </pc:sldChg>
      <pc:sldChg chg="add del">
        <pc:chgData name="Paula Vázquez-Valero" userId="3a0e46d7-2099-40af-a155-aa45b68bfff3" providerId="ADAL" clId="{3E39D235-8BD5-4197-ACD1-CB27ADF42699}" dt="2023-04-19T21:20:24.183" v="1822" actId="47"/>
        <pc:sldMkLst>
          <pc:docMk/>
          <pc:sldMk cId="206121982" sldId="992"/>
        </pc:sldMkLst>
      </pc:sldChg>
      <pc:sldChg chg="addSp delSp modSp add mod modAnim">
        <pc:chgData name="Paula Vázquez-Valero" userId="3a0e46d7-2099-40af-a155-aa45b68bfff3" providerId="ADAL" clId="{3E39D235-8BD5-4197-ACD1-CB27ADF42699}" dt="2023-04-19T23:08:02.674" v="5186" actId="1076"/>
        <pc:sldMkLst>
          <pc:docMk/>
          <pc:sldMk cId="551856496" sldId="992"/>
        </pc:sldMkLst>
        <pc:spChg chg="mod">
          <ac:chgData name="Paula Vázquez-Valero" userId="3a0e46d7-2099-40af-a155-aa45b68bfff3" providerId="ADAL" clId="{3E39D235-8BD5-4197-ACD1-CB27ADF42699}" dt="2023-04-19T22:49:07.090" v="5033" actId="403"/>
          <ac:spMkLst>
            <pc:docMk/>
            <pc:sldMk cId="551856496" sldId="992"/>
            <ac:spMk id="2" creationId="{9E5D7D67-0354-4144-9687-63666CDEA2E4}"/>
          </ac:spMkLst>
        </pc:spChg>
        <pc:spChg chg="mod">
          <ac:chgData name="Paula Vázquez-Valero" userId="3a0e46d7-2099-40af-a155-aa45b68bfff3" providerId="ADAL" clId="{3E39D235-8BD5-4197-ACD1-CB27ADF42699}" dt="2023-04-19T22:43:56.401" v="4980" actId="1076"/>
          <ac:spMkLst>
            <pc:docMk/>
            <pc:sldMk cId="551856496" sldId="992"/>
            <ac:spMk id="13" creationId="{32A1E349-3852-0FB5-DC82-7ED4BC2908DC}"/>
          </ac:spMkLst>
        </pc:spChg>
        <pc:spChg chg="mod">
          <ac:chgData name="Paula Vázquez-Valero" userId="3a0e46d7-2099-40af-a155-aa45b68bfff3" providerId="ADAL" clId="{3E39D235-8BD5-4197-ACD1-CB27ADF42699}" dt="2023-04-19T22:43:56.401" v="4980" actId="1076"/>
          <ac:spMkLst>
            <pc:docMk/>
            <pc:sldMk cId="551856496" sldId="992"/>
            <ac:spMk id="15" creationId="{04C69BEA-ADC6-3157-406C-8513A5A7A093}"/>
          </ac:spMkLst>
        </pc:spChg>
        <pc:spChg chg="mod">
          <ac:chgData name="Paula Vázquez-Valero" userId="3a0e46d7-2099-40af-a155-aa45b68bfff3" providerId="ADAL" clId="{3E39D235-8BD5-4197-ACD1-CB27ADF42699}" dt="2023-04-19T22:41:09.190" v="4845" actId="14100"/>
          <ac:spMkLst>
            <pc:docMk/>
            <pc:sldMk cId="551856496" sldId="992"/>
            <ac:spMk id="19" creationId="{1C1E5C9B-FF1C-49C9-A60E-440FE6BB54D2}"/>
          </ac:spMkLst>
        </pc:spChg>
        <pc:spChg chg="mod">
          <ac:chgData name="Paula Vázquez-Valero" userId="3a0e46d7-2099-40af-a155-aa45b68bfff3" providerId="ADAL" clId="{3E39D235-8BD5-4197-ACD1-CB27ADF42699}" dt="2023-04-19T22:39:43.669" v="4812"/>
          <ac:spMkLst>
            <pc:docMk/>
            <pc:sldMk cId="551856496" sldId="992"/>
            <ac:spMk id="21" creationId="{5034BE88-2390-8CAB-8BF2-BD60832ACA5C}"/>
          </ac:spMkLst>
        </pc:spChg>
        <pc:spChg chg="mod">
          <ac:chgData name="Paula Vázquez-Valero" userId="3a0e46d7-2099-40af-a155-aa45b68bfff3" providerId="ADAL" clId="{3E39D235-8BD5-4197-ACD1-CB27ADF42699}" dt="2023-04-19T22:39:43.669" v="4812"/>
          <ac:spMkLst>
            <pc:docMk/>
            <pc:sldMk cId="551856496" sldId="992"/>
            <ac:spMk id="22" creationId="{C3D7C6AC-E01F-B6F8-F9E1-B046D402DD22}"/>
          </ac:spMkLst>
        </pc:spChg>
        <pc:spChg chg="mod">
          <ac:chgData name="Paula Vázquez-Valero" userId="3a0e46d7-2099-40af-a155-aa45b68bfff3" providerId="ADAL" clId="{3E39D235-8BD5-4197-ACD1-CB27ADF42699}" dt="2023-04-19T22:39:43.669" v="4812"/>
          <ac:spMkLst>
            <pc:docMk/>
            <pc:sldMk cId="551856496" sldId="992"/>
            <ac:spMk id="23" creationId="{30E9A209-1790-E13B-0380-1CA2E8B74E90}"/>
          </ac:spMkLst>
        </pc:spChg>
        <pc:spChg chg="mod">
          <ac:chgData name="Paula Vázquez-Valero" userId="3a0e46d7-2099-40af-a155-aa45b68bfff3" providerId="ADAL" clId="{3E39D235-8BD5-4197-ACD1-CB27ADF42699}" dt="2023-04-19T22:43:56.401" v="4980" actId="1076"/>
          <ac:spMkLst>
            <pc:docMk/>
            <pc:sldMk cId="551856496" sldId="992"/>
            <ac:spMk id="55" creationId="{8AF6AC90-3A86-493C-8249-6D1493963A4A}"/>
          </ac:spMkLst>
        </pc:spChg>
        <pc:spChg chg="mod">
          <ac:chgData name="Paula Vázquez-Valero" userId="3a0e46d7-2099-40af-a155-aa45b68bfff3" providerId="ADAL" clId="{3E39D235-8BD5-4197-ACD1-CB27ADF42699}" dt="2023-04-19T22:43:56.401" v="4980" actId="1076"/>
          <ac:spMkLst>
            <pc:docMk/>
            <pc:sldMk cId="551856496" sldId="992"/>
            <ac:spMk id="56" creationId="{5CB68A11-AA27-4092-BCC0-097E53A14DBD}"/>
          </ac:spMkLst>
        </pc:spChg>
        <pc:spChg chg="mod">
          <ac:chgData name="Paula Vázquez-Valero" userId="3a0e46d7-2099-40af-a155-aa45b68bfff3" providerId="ADAL" clId="{3E39D235-8BD5-4197-ACD1-CB27ADF42699}" dt="2023-04-19T22:29:54.802" v="4422" actId="255"/>
          <ac:spMkLst>
            <pc:docMk/>
            <pc:sldMk cId="551856496" sldId="992"/>
            <ac:spMk id="64" creationId="{3D587362-6391-4AC7-B2A5-98F24676CB10}"/>
          </ac:spMkLst>
        </pc:spChg>
        <pc:spChg chg="mod ord">
          <ac:chgData name="Paula Vázquez-Valero" userId="3a0e46d7-2099-40af-a155-aa45b68bfff3" providerId="ADAL" clId="{3E39D235-8BD5-4197-ACD1-CB27ADF42699}" dt="2023-04-19T23:08:02.674" v="5186" actId="1076"/>
          <ac:spMkLst>
            <pc:docMk/>
            <pc:sldMk cId="551856496" sldId="992"/>
            <ac:spMk id="70" creationId="{A799B56D-398E-4151-98F4-9E3ACBC82805}"/>
          </ac:spMkLst>
        </pc:spChg>
        <pc:spChg chg="mod ord">
          <ac:chgData name="Paula Vázquez-Valero" userId="3a0e46d7-2099-40af-a155-aa45b68bfff3" providerId="ADAL" clId="{3E39D235-8BD5-4197-ACD1-CB27ADF42699}" dt="2023-04-19T22:52:59.017" v="5107" actId="1076"/>
          <ac:spMkLst>
            <pc:docMk/>
            <pc:sldMk cId="551856496" sldId="992"/>
            <ac:spMk id="73" creationId="{D161C3D5-4EBE-4A4B-97A5-EAA593BEEE55}"/>
          </ac:spMkLst>
        </pc:spChg>
        <pc:spChg chg="mod ord">
          <ac:chgData name="Paula Vázquez-Valero" userId="3a0e46d7-2099-40af-a155-aa45b68bfff3" providerId="ADAL" clId="{3E39D235-8BD5-4197-ACD1-CB27ADF42699}" dt="2023-04-19T22:53:01.496" v="5109" actId="1076"/>
          <ac:spMkLst>
            <pc:docMk/>
            <pc:sldMk cId="551856496" sldId="992"/>
            <ac:spMk id="74" creationId="{745B036C-1393-467C-AA46-C20E82350BB7}"/>
          </ac:spMkLst>
        </pc:spChg>
        <pc:spChg chg="mod ord">
          <ac:chgData name="Paula Vázquez-Valero" userId="3a0e46d7-2099-40af-a155-aa45b68bfff3" providerId="ADAL" clId="{3E39D235-8BD5-4197-ACD1-CB27ADF42699}" dt="2023-04-19T22:45:25.313" v="5018" actId="1076"/>
          <ac:spMkLst>
            <pc:docMk/>
            <pc:sldMk cId="551856496" sldId="992"/>
            <ac:spMk id="75" creationId="{F9AC67EB-A93D-4414-B9CD-A5B52B5B58D5}"/>
          </ac:spMkLst>
        </pc:spChg>
        <pc:spChg chg="del mod">
          <ac:chgData name="Paula Vázquez-Valero" userId="3a0e46d7-2099-40af-a155-aa45b68bfff3" providerId="ADAL" clId="{3E39D235-8BD5-4197-ACD1-CB27ADF42699}" dt="2023-04-19T22:20:37.898" v="4126" actId="478"/>
          <ac:spMkLst>
            <pc:docMk/>
            <pc:sldMk cId="551856496" sldId="992"/>
            <ac:spMk id="116" creationId="{C62EDE92-DCAF-4A9C-B0D5-BA6FE89B4CF1}"/>
          </ac:spMkLst>
        </pc:spChg>
        <pc:spChg chg="mod">
          <ac:chgData name="Paula Vázquez-Valero" userId="3a0e46d7-2099-40af-a155-aa45b68bfff3" providerId="ADAL" clId="{3E39D235-8BD5-4197-ACD1-CB27ADF42699}" dt="2023-04-19T22:20:43.918" v="4130" actId="14100"/>
          <ac:spMkLst>
            <pc:docMk/>
            <pc:sldMk cId="551856496" sldId="992"/>
            <ac:spMk id="117" creationId="{4B93DB88-36F3-48EC-B12C-F7F5591CAB2E}"/>
          </ac:spMkLst>
        </pc:spChg>
        <pc:grpChg chg="add mod">
          <ac:chgData name="Paula Vázquez-Valero" userId="3a0e46d7-2099-40af-a155-aa45b68bfff3" providerId="ADAL" clId="{3E39D235-8BD5-4197-ACD1-CB27ADF42699}" dt="2023-04-19T22:43:56.401" v="4980" actId="1076"/>
          <ac:grpSpMkLst>
            <pc:docMk/>
            <pc:sldMk cId="551856496" sldId="992"/>
            <ac:grpSpMk id="11" creationId="{BA254613-14DE-95CC-CAF3-D25B45A08B48}"/>
          </ac:grpSpMkLst>
        </pc:grpChg>
        <pc:grpChg chg="add mod">
          <ac:chgData name="Paula Vázquez-Valero" userId="3a0e46d7-2099-40af-a155-aa45b68bfff3" providerId="ADAL" clId="{3E39D235-8BD5-4197-ACD1-CB27ADF42699}" dt="2023-04-19T22:44:26.231" v="4981" actId="1076"/>
          <ac:grpSpMkLst>
            <pc:docMk/>
            <pc:sldMk cId="551856496" sldId="992"/>
            <ac:grpSpMk id="20" creationId="{1307D597-E4BD-9D96-2B33-C87E128E862B}"/>
          </ac:grpSpMkLst>
        </pc:grpChg>
        <pc:grpChg chg="del">
          <ac:chgData name="Paula Vázquez-Valero" userId="3a0e46d7-2099-40af-a155-aa45b68bfff3" providerId="ADAL" clId="{3E39D235-8BD5-4197-ACD1-CB27ADF42699}" dt="2023-04-19T22:39:42.516" v="4811" actId="21"/>
          <ac:grpSpMkLst>
            <pc:docMk/>
            <pc:sldMk cId="551856496" sldId="992"/>
            <ac:grpSpMk id="31" creationId="{A0EBFE22-DBEA-4218-A213-F5D85589295A}"/>
          </ac:grpSpMkLst>
        </pc:grpChg>
        <pc:grpChg chg="del">
          <ac:chgData name="Paula Vázquez-Valero" userId="3a0e46d7-2099-40af-a155-aa45b68bfff3" providerId="ADAL" clId="{3E39D235-8BD5-4197-ACD1-CB27ADF42699}" dt="2023-04-19T22:28:31.204" v="4367" actId="478"/>
          <ac:grpSpMkLst>
            <pc:docMk/>
            <pc:sldMk cId="551856496" sldId="992"/>
            <ac:grpSpMk id="36" creationId="{BAF8852B-C03C-4542-AD84-D9B0FD237C10}"/>
          </ac:grpSpMkLst>
        </pc:grpChg>
        <pc:grpChg chg="mod">
          <ac:chgData name="Paula Vázquez-Valero" userId="3a0e46d7-2099-40af-a155-aa45b68bfff3" providerId="ADAL" clId="{3E39D235-8BD5-4197-ACD1-CB27ADF42699}" dt="2023-04-19T22:43:36.513" v="4971" actId="1038"/>
          <ac:grpSpMkLst>
            <pc:docMk/>
            <pc:sldMk cId="551856496" sldId="992"/>
            <ac:grpSpMk id="47" creationId="{CD413F1A-78AC-4223-A55F-39B6D05681F8}"/>
          </ac:grpSpMkLst>
        </pc:grpChg>
        <pc:grpChg chg="mod">
          <ac:chgData name="Paula Vázquez-Valero" userId="3a0e46d7-2099-40af-a155-aa45b68bfff3" providerId="ADAL" clId="{3E39D235-8BD5-4197-ACD1-CB27ADF42699}" dt="2023-04-19T22:43:56.401" v="4980" actId="1076"/>
          <ac:grpSpMkLst>
            <pc:docMk/>
            <pc:sldMk cId="551856496" sldId="992"/>
            <ac:grpSpMk id="54" creationId="{8B0DA906-700F-4141-A398-6890788647A8}"/>
          </ac:grpSpMkLst>
        </pc:grpChg>
        <pc:grpChg chg="del">
          <ac:chgData name="Paula Vázquez-Valero" userId="3a0e46d7-2099-40af-a155-aa45b68bfff3" providerId="ADAL" clId="{3E39D235-8BD5-4197-ACD1-CB27ADF42699}" dt="2023-04-19T22:31:32.835" v="4462" actId="478"/>
          <ac:grpSpMkLst>
            <pc:docMk/>
            <pc:sldMk cId="551856496" sldId="992"/>
            <ac:grpSpMk id="57" creationId="{6A257F67-CA46-4726-B0A5-5E07C8CCA3AC}"/>
          </ac:grpSpMkLst>
        </pc:grpChg>
        <pc:grpChg chg="mod">
          <ac:chgData name="Paula Vázquez-Valero" userId="3a0e46d7-2099-40af-a155-aa45b68bfff3" providerId="ADAL" clId="{3E39D235-8BD5-4197-ACD1-CB27ADF42699}" dt="2023-04-19T22:44:41.641" v="5001" actId="1076"/>
          <ac:grpSpMkLst>
            <pc:docMk/>
            <pc:sldMk cId="551856496" sldId="992"/>
            <ac:grpSpMk id="61" creationId="{10990A33-C60A-40C9-9FED-CD37146D7C15}"/>
          </ac:grpSpMkLst>
        </pc:grpChg>
        <pc:graphicFrameChg chg="mod modGraphic">
          <ac:chgData name="Paula Vázquez-Valero" userId="3a0e46d7-2099-40af-a155-aa45b68bfff3" providerId="ADAL" clId="{3E39D235-8BD5-4197-ACD1-CB27ADF42699}" dt="2023-04-19T22:44:43.803" v="5005" actId="20577"/>
          <ac:graphicFrameMkLst>
            <pc:docMk/>
            <pc:sldMk cId="551856496" sldId="992"/>
            <ac:graphicFrameMk id="60" creationId="{4CA5E966-5757-428B-A5BA-F60DB7E99DD2}"/>
          </ac:graphicFrameMkLst>
        </pc:graphicFrameChg>
        <pc:picChg chg="del">
          <ac:chgData name="Paula Vázquez-Valero" userId="3a0e46d7-2099-40af-a155-aa45b68bfff3" providerId="ADAL" clId="{3E39D235-8BD5-4197-ACD1-CB27ADF42699}" dt="2023-04-19T22:20:45.596" v="4131" actId="478"/>
          <ac:picMkLst>
            <pc:docMk/>
            <pc:sldMk cId="551856496" sldId="992"/>
            <ac:picMk id="5" creationId="{2A7D6867-0817-428A-A136-75D40A1EFD06}"/>
          </ac:picMkLst>
        </pc:picChg>
        <pc:picChg chg="del">
          <ac:chgData name="Paula Vázquez-Valero" userId="3a0e46d7-2099-40af-a155-aa45b68bfff3" providerId="ADAL" clId="{3E39D235-8BD5-4197-ACD1-CB27ADF42699}" dt="2023-04-19T22:21:39.329" v="4148" actId="478"/>
          <ac:picMkLst>
            <pc:docMk/>
            <pc:sldMk cId="551856496" sldId="992"/>
            <ac:picMk id="6" creationId="{9111C864-8F9D-4E06-8446-739D7CEACCA0}"/>
          </ac:picMkLst>
        </pc:picChg>
        <pc:picChg chg="add mod">
          <ac:chgData name="Paula Vázquez-Valero" userId="3a0e46d7-2099-40af-a155-aa45b68bfff3" providerId="ADAL" clId="{3E39D235-8BD5-4197-ACD1-CB27ADF42699}" dt="2023-04-19T22:49:10.199" v="5039" actId="1038"/>
          <ac:picMkLst>
            <pc:docMk/>
            <pc:sldMk cId="551856496" sldId="992"/>
            <ac:picMk id="7" creationId="{338C7E86-5E65-3CC3-94C8-90D9B16A2705}"/>
          </ac:picMkLst>
        </pc:picChg>
        <pc:picChg chg="del">
          <ac:chgData name="Paula Vázquez-Valero" userId="3a0e46d7-2099-40af-a155-aa45b68bfff3" providerId="ADAL" clId="{3E39D235-8BD5-4197-ACD1-CB27ADF42699}" dt="2023-04-19T22:22:08.621" v="4190" actId="478"/>
          <ac:picMkLst>
            <pc:docMk/>
            <pc:sldMk cId="551856496" sldId="992"/>
            <ac:picMk id="8" creationId="{3BA7ED09-B1D3-444C-8543-6C6A84A43A11}"/>
          </ac:picMkLst>
        </pc:picChg>
        <pc:picChg chg="add del mod">
          <ac:chgData name="Paula Vázquez-Valero" userId="3a0e46d7-2099-40af-a155-aa45b68bfff3" providerId="ADAL" clId="{3E39D235-8BD5-4197-ACD1-CB27ADF42699}" dt="2023-04-19T22:25:06.729" v="4247" actId="478"/>
          <ac:picMkLst>
            <pc:docMk/>
            <pc:sldMk cId="551856496" sldId="992"/>
            <ac:picMk id="9" creationId="{522FD2E2-B82F-DB12-26DE-4FC5874F43AE}"/>
          </ac:picMkLst>
        </pc:picChg>
        <pc:picChg chg="del">
          <ac:chgData name="Paula Vázquez-Valero" userId="3a0e46d7-2099-40af-a155-aa45b68bfff3" providerId="ADAL" clId="{3E39D235-8BD5-4197-ACD1-CB27ADF42699}" dt="2023-04-19T22:39:42.516" v="4811" actId="21"/>
          <ac:picMkLst>
            <pc:docMk/>
            <pc:sldMk cId="551856496" sldId="992"/>
            <ac:picMk id="10" creationId="{F0CA12A9-4BF1-4470-A291-D7A7E72DDC92}"/>
          </ac:picMkLst>
        </pc:picChg>
        <pc:picChg chg="mod">
          <ac:chgData name="Paula Vázquez-Valero" userId="3a0e46d7-2099-40af-a155-aa45b68bfff3" providerId="ADAL" clId="{3E39D235-8BD5-4197-ACD1-CB27ADF42699}" dt="2023-04-19T22:43:20.021" v="4930" actId="1076"/>
          <ac:picMkLst>
            <pc:docMk/>
            <pc:sldMk cId="551856496" sldId="992"/>
            <ac:picMk id="12" creationId="{2A224B24-3B5C-48DD-A322-DC0983C6DF50}"/>
          </ac:picMkLst>
        </pc:picChg>
        <pc:picChg chg="mod">
          <ac:chgData name="Paula Vázquez-Valero" userId="3a0e46d7-2099-40af-a155-aa45b68bfff3" providerId="ADAL" clId="{3E39D235-8BD5-4197-ACD1-CB27ADF42699}" dt="2023-04-19T22:43:36.513" v="4971" actId="1038"/>
          <ac:picMkLst>
            <pc:docMk/>
            <pc:sldMk cId="551856496" sldId="992"/>
            <ac:picMk id="14" creationId="{8044FDB7-CBCC-4281-BF1C-81D9B5805B82}"/>
          </ac:picMkLst>
        </pc:picChg>
        <pc:picChg chg="del">
          <ac:chgData name="Paula Vázquez-Valero" userId="3a0e46d7-2099-40af-a155-aa45b68bfff3" providerId="ADAL" clId="{3E39D235-8BD5-4197-ACD1-CB27ADF42699}" dt="2023-04-19T22:26:25.630" v="4283" actId="478"/>
          <ac:picMkLst>
            <pc:docMk/>
            <pc:sldMk cId="551856496" sldId="992"/>
            <ac:picMk id="16" creationId="{3097EC4A-602A-473C-BAFB-3A981A121AFF}"/>
          </ac:picMkLst>
        </pc:picChg>
        <pc:picChg chg="add mod">
          <ac:chgData name="Paula Vázquez-Valero" userId="3a0e46d7-2099-40af-a155-aa45b68bfff3" providerId="ADAL" clId="{3E39D235-8BD5-4197-ACD1-CB27ADF42699}" dt="2023-04-19T22:43:56.401" v="4980" actId="1076"/>
          <ac:picMkLst>
            <pc:docMk/>
            <pc:sldMk cId="551856496" sldId="992"/>
            <ac:picMk id="17" creationId="{12F8C6D8-D9BA-23E5-1D1F-0F86E3F11FAA}"/>
          </ac:picMkLst>
        </pc:picChg>
        <pc:picChg chg="del">
          <ac:chgData name="Paula Vázquez-Valero" userId="3a0e46d7-2099-40af-a155-aa45b68bfff3" providerId="ADAL" clId="{3E39D235-8BD5-4197-ACD1-CB27ADF42699}" dt="2023-04-19T22:26:25.630" v="4283" actId="478"/>
          <ac:picMkLst>
            <pc:docMk/>
            <pc:sldMk cId="551856496" sldId="992"/>
            <ac:picMk id="18" creationId="{BBE040CF-DBC7-4399-AD72-080C2DDFFFED}"/>
          </ac:picMkLst>
        </pc:picChg>
        <pc:picChg chg="add mod">
          <ac:chgData name="Paula Vázquez-Valero" userId="3a0e46d7-2099-40af-a155-aa45b68bfff3" providerId="ADAL" clId="{3E39D235-8BD5-4197-ACD1-CB27ADF42699}" dt="2023-04-19T22:44:26.231" v="4981" actId="1076"/>
          <ac:picMkLst>
            <pc:docMk/>
            <pc:sldMk cId="551856496" sldId="992"/>
            <ac:picMk id="24" creationId="{FD8932BD-6F2F-208C-1B33-8E811AE0878B}"/>
          </ac:picMkLst>
        </pc:picChg>
        <pc:picChg chg="del">
          <ac:chgData name="Paula Vázquez-Valero" userId="3a0e46d7-2099-40af-a155-aa45b68bfff3" providerId="ADAL" clId="{3E39D235-8BD5-4197-ACD1-CB27ADF42699}" dt="2023-04-19T22:22:08.621" v="4190" actId="478"/>
          <ac:picMkLst>
            <pc:docMk/>
            <pc:sldMk cId="551856496" sldId="992"/>
            <ac:picMk id="40" creationId="{87EE680D-69D7-4563-9FC4-3850C8133E58}"/>
          </ac:picMkLst>
        </pc:picChg>
        <pc:picChg chg="mod">
          <ac:chgData name="Paula Vázquez-Valero" userId="3a0e46d7-2099-40af-a155-aa45b68bfff3" providerId="ADAL" clId="{3E39D235-8BD5-4197-ACD1-CB27ADF42699}" dt="2023-04-19T22:43:20.021" v="4930" actId="1076"/>
          <ac:picMkLst>
            <pc:docMk/>
            <pc:sldMk cId="551856496" sldId="992"/>
            <ac:picMk id="42" creationId="{A97555C6-FA3A-487D-AC68-43FF11AC4496}"/>
          </ac:picMkLst>
        </pc:picChg>
        <pc:picChg chg="mod">
          <ac:chgData name="Paula Vázquez-Valero" userId="3a0e46d7-2099-40af-a155-aa45b68bfff3" providerId="ADAL" clId="{3E39D235-8BD5-4197-ACD1-CB27ADF42699}" dt="2023-04-19T22:43:20.021" v="4930" actId="1076"/>
          <ac:picMkLst>
            <pc:docMk/>
            <pc:sldMk cId="551856496" sldId="992"/>
            <ac:picMk id="43" creationId="{B21F91FB-A58A-4E4D-A208-F0CA28400680}"/>
          </ac:picMkLst>
        </pc:picChg>
        <pc:picChg chg="del">
          <ac:chgData name="Paula Vázquez-Valero" userId="3a0e46d7-2099-40af-a155-aa45b68bfff3" providerId="ADAL" clId="{3E39D235-8BD5-4197-ACD1-CB27ADF42699}" dt="2023-04-19T22:22:56.716" v="4210" actId="478"/>
          <ac:picMkLst>
            <pc:docMk/>
            <pc:sldMk cId="551856496" sldId="992"/>
            <ac:picMk id="124" creationId="{6E2A341B-BBC2-43C0-A614-B7E931CF68B1}"/>
          </ac:picMkLst>
        </pc:picChg>
      </pc:sldChg>
      <pc:sldChg chg="addSp delSp modSp add mod modNotesTx">
        <pc:chgData name="Paula Vázquez-Valero" userId="3a0e46d7-2099-40af-a155-aa45b68bfff3" providerId="ADAL" clId="{3E39D235-8BD5-4197-ACD1-CB27ADF42699}" dt="2023-04-19T23:16:17.505" v="5384" actId="1076"/>
        <pc:sldMkLst>
          <pc:docMk/>
          <pc:sldMk cId="1131695079" sldId="993"/>
        </pc:sldMkLst>
        <pc:spChg chg="add mod">
          <ac:chgData name="Paula Vázquez-Valero" userId="3a0e46d7-2099-40af-a155-aa45b68bfff3" providerId="ADAL" clId="{3E39D235-8BD5-4197-ACD1-CB27ADF42699}" dt="2023-04-19T22:50:10.642" v="5054"/>
          <ac:spMkLst>
            <pc:docMk/>
            <pc:sldMk cId="1131695079" sldId="993"/>
            <ac:spMk id="3" creationId="{B408F59E-AEA1-BAF2-3B5B-581AEC25BEED}"/>
          </ac:spMkLst>
        </pc:spChg>
        <pc:spChg chg="mod">
          <ac:chgData name="Paula Vázquez-Valero" userId="3a0e46d7-2099-40af-a155-aa45b68bfff3" providerId="ADAL" clId="{3E39D235-8BD5-4197-ACD1-CB27ADF42699}" dt="2023-04-19T23:16:17.505" v="5384" actId="1076"/>
          <ac:spMkLst>
            <pc:docMk/>
            <pc:sldMk cId="1131695079" sldId="993"/>
            <ac:spMk id="16" creationId="{24530B7F-01DF-41A7-BBA0-4EAB596BCC68}"/>
          </ac:spMkLst>
        </pc:spChg>
        <pc:spChg chg="mod">
          <ac:chgData name="Paula Vázquez-Valero" userId="3a0e46d7-2099-40af-a155-aa45b68bfff3" providerId="ADAL" clId="{3E39D235-8BD5-4197-ACD1-CB27ADF42699}" dt="2023-04-19T23:16:12.679" v="5383" actId="1076"/>
          <ac:spMkLst>
            <pc:docMk/>
            <pc:sldMk cId="1131695079" sldId="993"/>
            <ac:spMk id="17" creationId="{44CE65EC-0EDF-4809-94E1-63ADF1F2B7DB}"/>
          </ac:spMkLst>
        </pc:spChg>
        <pc:spChg chg="mod">
          <ac:chgData name="Paula Vázquez-Valero" userId="3a0e46d7-2099-40af-a155-aa45b68bfff3" providerId="ADAL" clId="{3E39D235-8BD5-4197-ACD1-CB27ADF42699}" dt="2023-04-19T23:16:00.806" v="5380" actId="14100"/>
          <ac:spMkLst>
            <pc:docMk/>
            <pc:sldMk cId="1131695079" sldId="993"/>
            <ac:spMk id="40" creationId="{725AA95A-25C4-420C-8552-5EBE27DBA21B}"/>
          </ac:spMkLst>
        </pc:spChg>
        <pc:spChg chg="mod">
          <ac:chgData name="Paula Vázquez-Valero" userId="3a0e46d7-2099-40af-a155-aa45b68bfff3" providerId="ADAL" clId="{3E39D235-8BD5-4197-ACD1-CB27ADF42699}" dt="2023-04-19T23:09:45.911" v="5218" actId="1076"/>
          <ac:spMkLst>
            <pc:docMk/>
            <pc:sldMk cId="1131695079" sldId="993"/>
            <ac:spMk id="45" creationId="{AC56D9A0-C166-43F1-B2D8-01560A9CD1E5}"/>
          </ac:spMkLst>
        </pc:spChg>
        <pc:spChg chg="mod">
          <ac:chgData name="Paula Vázquez-Valero" userId="3a0e46d7-2099-40af-a155-aa45b68bfff3" providerId="ADAL" clId="{3E39D235-8BD5-4197-ACD1-CB27ADF42699}" dt="2023-04-19T23:11:42.846" v="5278" actId="1037"/>
          <ac:spMkLst>
            <pc:docMk/>
            <pc:sldMk cId="1131695079" sldId="993"/>
            <ac:spMk id="47" creationId="{B57D3412-5664-4AAE-8BBE-C9310DB8EE2B}"/>
          </ac:spMkLst>
        </pc:spChg>
        <pc:spChg chg="mod">
          <ac:chgData name="Paula Vázquez-Valero" userId="3a0e46d7-2099-40af-a155-aa45b68bfff3" providerId="ADAL" clId="{3E39D235-8BD5-4197-ACD1-CB27ADF42699}" dt="2023-04-19T23:11:47.188" v="5293" actId="1038"/>
          <ac:spMkLst>
            <pc:docMk/>
            <pc:sldMk cId="1131695079" sldId="993"/>
            <ac:spMk id="50" creationId="{03475F08-D228-4FF4-80D8-0859B0B18310}"/>
          </ac:spMkLst>
        </pc:spChg>
        <pc:spChg chg="mod">
          <ac:chgData name="Paula Vázquez-Valero" userId="3a0e46d7-2099-40af-a155-aa45b68bfff3" providerId="ADAL" clId="{3E39D235-8BD5-4197-ACD1-CB27ADF42699}" dt="2023-04-19T23:12:08.056" v="5305" actId="1076"/>
          <ac:spMkLst>
            <pc:docMk/>
            <pc:sldMk cId="1131695079" sldId="993"/>
            <ac:spMk id="51" creationId="{A9B2EC0F-FDFB-4694-8F28-DE0D5EF81DE9}"/>
          </ac:spMkLst>
        </pc:spChg>
        <pc:spChg chg="mod">
          <ac:chgData name="Paula Vázquez-Valero" userId="3a0e46d7-2099-40af-a155-aa45b68bfff3" providerId="ADAL" clId="{3E39D235-8BD5-4197-ACD1-CB27ADF42699}" dt="2023-04-19T23:12:19.396" v="5308" actId="1076"/>
          <ac:spMkLst>
            <pc:docMk/>
            <pc:sldMk cId="1131695079" sldId="993"/>
            <ac:spMk id="52" creationId="{2AC0A837-E37E-4D84-8D95-2B7CE573E9F4}"/>
          </ac:spMkLst>
        </pc:spChg>
        <pc:spChg chg="mod">
          <ac:chgData name="Paula Vázquez-Valero" userId="3a0e46d7-2099-40af-a155-aa45b68bfff3" providerId="ADAL" clId="{3E39D235-8BD5-4197-ACD1-CB27ADF42699}" dt="2023-04-19T23:12:08.501" v="5306" actId="1076"/>
          <ac:spMkLst>
            <pc:docMk/>
            <pc:sldMk cId="1131695079" sldId="993"/>
            <ac:spMk id="53" creationId="{4C754CD2-FF49-4B34-9BDE-DF17793F9E6C}"/>
          </ac:spMkLst>
        </pc:spChg>
        <pc:spChg chg="mod">
          <ac:chgData name="Paula Vázquez-Valero" userId="3a0e46d7-2099-40af-a155-aa45b68bfff3" providerId="ADAL" clId="{3E39D235-8BD5-4197-ACD1-CB27ADF42699}" dt="2023-04-19T23:12:39.594" v="5310" actId="20577"/>
          <ac:spMkLst>
            <pc:docMk/>
            <pc:sldMk cId="1131695079" sldId="993"/>
            <ac:spMk id="54" creationId="{02972B28-2F58-452E-B825-C3FB8E1FEDE5}"/>
          </ac:spMkLst>
        </pc:spChg>
        <pc:spChg chg="del">
          <ac:chgData name="Paula Vázquez-Valero" userId="3a0e46d7-2099-40af-a155-aa45b68bfff3" providerId="ADAL" clId="{3E39D235-8BD5-4197-ACD1-CB27ADF42699}" dt="2023-04-19T22:50:10.418" v="5053" actId="478"/>
          <ac:spMkLst>
            <pc:docMk/>
            <pc:sldMk cId="1131695079" sldId="993"/>
            <ac:spMk id="167" creationId="{00000000-0000-0000-0000-000000000000}"/>
          </ac:spMkLst>
        </pc:spChg>
        <pc:grpChg chg="add mod">
          <ac:chgData name="Paula Vázquez-Valero" userId="3a0e46d7-2099-40af-a155-aa45b68bfff3" providerId="ADAL" clId="{3E39D235-8BD5-4197-ACD1-CB27ADF42699}" dt="2023-04-19T23:09:35.014" v="5215" actId="1076"/>
          <ac:grpSpMkLst>
            <pc:docMk/>
            <pc:sldMk cId="1131695079" sldId="993"/>
            <ac:grpSpMk id="5" creationId="{B56008E2-3DEF-8284-2167-841B71CAB440}"/>
          </ac:grpSpMkLst>
        </pc:grpChg>
        <pc:grpChg chg="add mod">
          <ac:chgData name="Paula Vázquez-Valero" userId="3a0e46d7-2099-40af-a155-aa45b68bfff3" providerId="ADAL" clId="{3E39D235-8BD5-4197-ACD1-CB27ADF42699}" dt="2023-04-19T23:10:22.047" v="5245" actId="1076"/>
          <ac:grpSpMkLst>
            <pc:docMk/>
            <pc:sldMk cId="1131695079" sldId="993"/>
            <ac:grpSpMk id="10" creationId="{44C787B6-5682-EC5B-B8F8-99125F22881F}"/>
          </ac:grpSpMkLst>
        </pc:grpChg>
        <pc:graphicFrameChg chg="add del">
          <ac:chgData name="Paula Vázquez-Valero" userId="3a0e46d7-2099-40af-a155-aa45b68bfff3" providerId="ADAL" clId="{3E39D235-8BD5-4197-ACD1-CB27ADF42699}" dt="2023-04-19T23:09:10.068" v="5212"/>
          <ac:graphicFrameMkLst>
            <pc:docMk/>
            <pc:sldMk cId="1131695079" sldId="993"/>
            <ac:graphicFrameMk id="4" creationId="{D7C5342E-7EC7-E4B7-1837-CAA7AE42C076}"/>
          </ac:graphicFrameMkLst>
        </pc:graphicFrameChg>
        <pc:graphicFrameChg chg="add mod ord modGraphic">
          <ac:chgData name="Paula Vázquez-Valero" userId="3a0e46d7-2099-40af-a155-aa45b68bfff3" providerId="ADAL" clId="{3E39D235-8BD5-4197-ACD1-CB27ADF42699}" dt="2023-04-19T23:09:53.862" v="5221" actId="167"/>
          <ac:graphicFrameMkLst>
            <pc:docMk/>
            <pc:sldMk cId="1131695079" sldId="993"/>
            <ac:graphicFrameMk id="27" creationId="{7A29E668-EB09-026F-FC24-7D1D468D8DC4}"/>
          </ac:graphicFrameMkLst>
        </pc:graphicFrameChg>
        <pc:graphicFrameChg chg="add mod ord modGraphic">
          <ac:chgData name="Paula Vázquez-Valero" userId="3a0e46d7-2099-40af-a155-aa45b68bfff3" providerId="ADAL" clId="{3E39D235-8BD5-4197-ACD1-CB27ADF42699}" dt="2023-04-19T23:10:34.828" v="5253" actId="1035"/>
          <ac:graphicFrameMkLst>
            <pc:docMk/>
            <pc:sldMk cId="1131695079" sldId="993"/>
            <ac:graphicFrameMk id="29" creationId="{4325A15D-F103-A3E5-7124-6FD59F0B33CC}"/>
          </ac:graphicFrameMkLst>
        </pc:graphicFrameChg>
        <pc:picChg chg="mod">
          <ac:chgData name="Paula Vázquez-Valero" userId="3a0e46d7-2099-40af-a155-aa45b68bfff3" providerId="ADAL" clId="{3E39D235-8BD5-4197-ACD1-CB27ADF42699}" dt="2023-04-19T23:09:35.014" v="5215" actId="1076"/>
          <ac:picMkLst>
            <pc:docMk/>
            <pc:sldMk cId="1131695079" sldId="993"/>
            <ac:picMk id="6" creationId="{45026006-D365-CFCF-7C5B-DF2A1FD0072E}"/>
          </ac:picMkLst>
        </pc:picChg>
        <pc:picChg chg="del">
          <ac:chgData name="Paula Vázquez-Valero" userId="3a0e46d7-2099-40af-a155-aa45b68bfff3" providerId="ADAL" clId="{3E39D235-8BD5-4197-ACD1-CB27ADF42699}" dt="2023-04-19T23:09:13.238" v="5213" actId="478"/>
          <ac:picMkLst>
            <pc:docMk/>
            <pc:sldMk cId="1131695079" sldId="993"/>
            <ac:picMk id="7" creationId="{BB0DBA7A-EC6F-400D-9113-FF8F5DBD25B8}"/>
          </ac:picMkLst>
        </pc:picChg>
        <pc:picChg chg="del">
          <ac:chgData name="Paula Vázquez-Valero" userId="3a0e46d7-2099-40af-a155-aa45b68bfff3" providerId="ADAL" clId="{3E39D235-8BD5-4197-ACD1-CB27ADF42699}" dt="2023-04-19T23:09:13.238" v="5213" actId="478"/>
          <ac:picMkLst>
            <pc:docMk/>
            <pc:sldMk cId="1131695079" sldId="993"/>
            <ac:picMk id="8" creationId="{D2BD5746-805E-43FB-AC66-08F548EE7F00}"/>
          </ac:picMkLst>
        </pc:picChg>
        <pc:picChg chg="mod">
          <ac:chgData name="Paula Vázquez-Valero" userId="3a0e46d7-2099-40af-a155-aa45b68bfff3" providerId="ADAL" clId="{3E39D235-8BD5-4197-ACD1-CB27ADF42699}" dt="2023-04-19T23:09:35.014" v="5215" actId="1076"/>
          <ac:picMkLst>
            <pc:docMk/>
            <pc:sldMk cId="1131695079" sldId="993"/>
            <ac:picMk id="9" creationId="{0B7BBC28-E698-0BC5-4A27-27BAC7620517}"/>
          </ac:picMkLst>
        </pc:picChg>
        <pc:picChg chg="mod">
          <ac:chgData name="Paula Vázquez-Valero" userId="3a0e46d7-2099-40af-a155-aa45b68bfff3" providerId="ADAL" clId="{3E39D235-8BD5-4197-ACD1-CB27ADF42699}" dt="2023-04-19T23:09:35.014" v="5215" actId="1076"/>
          <ac:picMkLst>
            <pc:docMk/>
            <pc:sldMk cId="1131695079" sldId="993"/>
            <ac:picMk id="18" creationId="{67182D65-FEBA-CA79-D56E-10C8E0D9A780}"/>
          </ac:picMkLst>
        </pc:picChg>
        <pc:picChg chg="mod">
          <ac:chgData name="Paula Vázquez-Valero" userId="3a0e46d7-2099-40af-a155-aa45b68bfff3" providerId="ADAL" clId="{3E39D235-8BD5-4197-ACD1-CB27ADF42699}" dt="2023-04-19T23:09:35.014" v="5215" actId="1076"/>
          <ac:picMkLst>
            <pc:docMk/>
            <pc:sldMk cId="1131695079" sldId="993"/>
            <ac:picMk id="19" creationId="{61D1FB6F-A06D-13D8-AEC1-63D6AA643E42}"/>
          </ac:picMkLst>
        </pc:picChg>
        <pc:picChg chg="add mod">
          <ac:chgData name="Paula Vázquez-Valero" userId="3a0e46d7-2099-40af-a155-aa45b68bfff3" providerId="ADAL" clId="{3E39D235-8BD5-4197-ACD1-CB27ADF42699}" dt="2023-04-19T23:09:58.721" v="5236" actId="1037"/>
          <ac:picMkLst>
            <pc:docMk/>
            <pc:sldMk cId="1131695079" sldId="993"/>
            <ac:picMk id="20" creationId="{224C498F-24D5-1E53-09C5-D8F629D18FE0}"/>
          </ac:picMkLst>
        </pc:picChg>
        <pc:picChg chg="add mod">
          <ac:chgData name="Paula Vázquez-Valero" userId="3a0e46d7-2099-40af-a155-aa45b68bfff3" providerId="ADAL" clId="{3E39D235-8BD5-4197-ACD1-CB27ADF42699}" dt="2023-04-19T23:10:43.218" v="5265" actId="1035"/>
          <ac:picMkLst>
            <pc:docMk/>
            <pc:sldMk cId="1131695079" sldId="993"/>
            <ac:picMk id="21" creationId="{07491B12-B7DF-6796-8B9E-61B1560A491F}"/>
          </ac:picMkLst>
        </pc:picChg>
        <pc:picChg chg="add mod">
          <ac:chgData name="Paula Vázquez-Valero" userId="3a0e46d7-2099-40af-a155-aa45b68bfff3" providerId="ADAL" clId="{3E39D235-8BD5-4197-ACD1-CB27ADF42699}" dt="2023-04-19T23:10:01.621" v="5237" actId="14100"/>
          <ac:picMkLst>
            <pc:docMk/>
            <pc:sldMk cId="1131695079" sldId="993"/>
            <ac:picMk id="22" creationId="{FBD7E562-891A-0E77-37C5-CB32573818C4}"/>
          </ac:picMkLst>
        </pc:picChg>
        <pc:picChg chg="add mod">
          <ac:chgData name="Paula Vázquez-Valero" userId="3a0e46d7-2099-40af-a155-aa45b68bfff3" providerId="ADAL" clId="{3E39D235-8BD5-4197-ACD1-CB27ADF42699}" dt="2023-04-19T23:10:38.670" v="5257" actId="1037"/>
          <ac:picMkLst>
            <pc:docMk/>
            <pc:sldMk cId="1131695079" sldId="993"/>
            <ac:picMk id="23" creationId="{25C6927E-B793-4EB0-AF2E-E4E4CC16AFED}"/>
          </ac:picMkLst>
        </pc:picChg>
        <pc:picChg chg="add mod">
          <ac:chgData name="Paula Vázquez-Valero" userId="3a0e46d7-2099-40af-a155-aa45b68bfff3" providerId="ADAL" clId="{3E39D235-8BD5-4197-ACD1-CB27ADF42699}" dt="2023-04-19T23:09:58.721" v="5236" actId="1037"/>
          <ac:picMkLst>
            <pc:docMk/>
            <pc:sldMk cId="1131695079" sldId="993"/>
            <ac:picMk id="24" creationId="{C2059799-A839-B7B2-3A2F-AF52C9F5CE39}"/>
          </ac:picMkLst>
        </pc:picChg>
        <pc:picChg chg="add mod">
          <ac:chgData name="Paula Vázquez-Valero" userId="3a0e46d7-2099-40af-a155-aa45b68bfff3" providerId="ADAL" clId="{3E39D235-8BD5-4197-ACD1-CB27ADF42699}" dt="2023-04-19T23:10:16.549" v="5242" actId="1076"/>
          <ac:picMkLst>
            <pc:docMk/>
            <pc:sldMk cId="1131695079" sldId="993"/>
            <ac:picMk id="25" creationId="{6C258D2B-9827-2939-28B7-871F10E41CBD}"/>
          </ac:picMkLst>
        </pc:picChg>
      </pc:sldChg>
      <pc:sldChg chg="add del">
        <pc:chgData name="Paula Vázquez-Valero" userId="3a0e46d7-2099-40af-a155-aa45b68bfff3" providerId="ADAL" clId="{3E39D235-8BD5-4197-ACD1-CB27ADF42699}" dt="2023-04-19T21:20:24.183" v="1822" actId="47"/>
        <pc:sldMkLst>
          <pc:docMk/>
          <pc:sldMk cId="1754839463" sldId="993"/>
        </pc:sldMkLst>
      </pc:sldChg>
      <pc:sldChg chg="delSp add del modAnim">
        <pc:chgData name="Paula Vázquez-Valero" userId="3a0e46d7-2099-40af-a155-aa45b68bfff3" providerId="ADAL" clId="{3E39D235-8BD5-4197-ACD1-CB27ADF42699}" dt="2023-04-19T21:09:32.927" v="1784" actId="47"/>
        <pc:sldMkLst>
          <pc:docMk/>
          <pc:sldMk cId="0" sldId="994"/>
        </pc:sldMkLst>
        <pc:spChg chg="del">
          <ac:chgData name="Paula Vázquez-Valero" userId="3a0e46d7-2099-40af-a155-aa45b68bfff3" providerId="ADAL" clId="{3E39D235-8BD5-4197-ACD1-CB27ADF42699}" dt="2023-04-19T19:56:13.067" v="9" actId="21"/>
          <ac:spMkLst>
            <pc:docMk/>
            <pc:sldMk cId="0" sldId="994"/>
            <ac:spMk id="2" creationId="{D9745C8B-7C4F-44C4-B698-0BC964044F58}"/>
          </ac:spMkLst>
        </pc:spChg>
        <pc:spChg chg="del">
          <ac:chgData name="Paula Vázquez-Valero" userId="3a0e46d7-2099-40af-a155-aa45b68bfff3" providerId="ADAL" clId="{3E39D235-8BD5-4197-ACD1-CB27ADF42699}" dt="2023-04-19T19:56:13.067" v="9" actId="21"/>
          <ac:spMkLst>
            <pc:docMk/>
            <pc:sldMk cId="0" sldId="994"/>
            <ac:spMk id="3" creationId="{2C2BDC85-F1B1-BBE8-AD07-E04C5E52B0D7}"/>
          </ac:spMkLst>
        </pc:spChg>
        <pc:spChg chg="del">
          <ac:chgData name="Paula Vázquez-Valero" userId="3a0e46d7-2099-40af-a155-aa45b68bfff3" providerId="ADAL" clId="{3E39D235-8BD5-4197-ACD1-CB27ADF42699}" dt="2023-04-19T19:56:13.067" v="9" actId="21"/>
          <ac:spMkLst>
            <pc:docMk/>
            <pc:sldMk cId="0" sldId="994"/>
            <ac:spMk id="7" creationId="{A2B8486C-2C8F-4BA2-ABC9-39C585CF9966}"/>
          </ac:spMkLst>
        </pc:spChg>
        <pc:spChg chg="del">
          <ac:chgData name="Paula Vázquez-Valero" userId="3a0e46d7-2099-40af-a155-aa45b68bfff3" providerId="ADAL" clId="{3E39D235-8BD5-4197-ACD1-CB27ADF42699}" dt="2023-04-19T19:56:13.067" v="9" actId="21"/>
          <ac:spMkLst>
            <pc:docMk/>
            <pc:sldMk cId="0" sldId="994"/>
            <ac:spMk id="13" creationId="{7DE9D736-2701-4302-B4B9-307EAB7F9989}"/>
          </ac:spMkLst>
        </pc:spChg>
        <pc:spChg chg="del">
          <ac:chgData name="Paula Vázquez-Valero" userId="3a0e46d7-2099-40af-a155-aa45b68bfff3" providerId="ADAL" clId="{3E39D235-8BD5-4197-ACD1-CB27ADF42699}" dt="2023-04-19T19:56:13.067" v="9" actId="21"/>
          <ac:spMkLst>
            <pc:docMk/>
            <pc:sldMk cId="0" sldId="994"/>
            <ac:spMk id="19" creationId="{FE259D88-53C3-4A71-8D57-63F7024F7DA0}"/>
          </ac:spMkLst>
        </pc:spChg>
        <pc:spChg chg="del">
          <ac:chgData name="Paula Vázquez-Valero" userId="3a0e46d7-2099-40af-a155-aa45b68bfff3" providerId="ADAL" clId="{3E39D235-8BD5-4197-ACD1-CB27ADF42699}" dt="2023-04-19T19:56:13.067" v="9" actId="21"/>
          <ac:spMkLst>
            <pc:docMk/>
            <pc:sldMk cId="0" sldId="994"/>
            <ac:spMk id="20" creationId="{A13128DC-5804-4A89-9E4D-15B0B1C18DB6}"/>
          </ac:spMkLst>
        </pc:spChg>
        <pc:spChg chg="del">
          <ac:chgData name="Paula Vázquez-Valero" userId="3a0e46d7-2099-40af-a155-aa45b68bfff3" providerId="ADAL" clId="{3E39D235-8BD5-4197-ACD1-CB27ADF42699}" dt="2023-04-19T19:56:13.067" v="9" actId="21"/>
          <ac:spMkLst>
            <pc:docMk/>
            <pc:sldMk cId="0" sldId="994"/>
            <ac:spMk id="24" creationId="{380EF2D1-E190-4DB6-A7E8-1B5857D5D072}"/>
          </ac:spMkLst>
        </pc:spChg>
        <pc:spChg chg="del">
          <ac:chgData name="Paula Vázquez-Valero" userId="3a0e46d7-2099-40af-a155-aa45b68bfff3" providerId="ADAL" clId="{3E39D235-8BD5-4197-ACD1-CB27ADF42699}" dt="2023-04-19T19:56:13.067" v="9" actId="21"/>
          <ac:spMkLst>
            <pc:docMk/>
            <pc:sldMk cId="0" sldId="994"/>
            <ac:spMk id="25" creationId="{223D74D4-EC58-4D1C-92BF-638FE25950DF}"/>
          </ac:spMkLst>
        </pc:spChg>
        <pc:spChg chg="del">
          <ac:chgData name="Paula Vázquez-Valero" userId="3a0e46d7-2099-40af-a155-aa45b68bfff3" providerId="ADAL" clId="{3E39D235-8BD5-4197-ACD1-CB27ADF42699}" dt="2023-04-19T19:56:13.067" v="9" actId="21"/>
          <ac:spMkLst>
            <pc:docMk/>
            <pc:sldMk cId="0" sldId="994"/>
            <ac:spMk id="26" creationId="{F2BE8730-ACA0-422C-A76E-4E979F6B1A4B}"/>
          </ac:spMkLst>
        </pc:spChg>
        <pc:spChg chg="del">
          <ac:chgData name="Paula Vázquez-Valero" userId="3a0e46d7-2099-40af-a155-aa45b68bfff3" providerId="ADAL" clId="{3E39D235-8BD5-4197-ACD1-CB27ADF42699}" dt="2023-04-19T19:56:13.067" v="9" actId="21"/>
          <ac:spMkLst>
            <pc:docMk/>
            <pc:sldMk cId="0" sldId="994"/>
            <ac:spMk id="74" creationId="{47883F94-FBEA-405A-9C64-900AED21CE4D}"/>
          </ac:spMkLst>
        </pc:spChg>
        <pc:spChg chg="del">
          <ac:chgData name="Paula Vázquez-Valero" userId="3a0e46d7-2099-40af-a155-aa45b68bfff3" providerId="ADAL" clId="{3E39D235-8BD5-4197-ACD1-CB27ADF42699}" dt="2023-04-19T19:56:13.067" v="9" actId="21"/>
          <ac:spMkLst>
            <pc:docMk/>
            <pc:sldMk cId="0" sldId="994"/>
            <ac:spMk id="77" creationId="{E0E0BE85-E4EB-4F92-A627-BBC9014F0AE0}"/>
          </ac:spMkLst>
        </pc:spChg>
        <pc:spChg chg="del">
          <ac:chgData name="Paula Vázquez-Valero" userId="3a0e46d7-2099-40af-a155-aa45b68bfff3" providerId="ADAL" clId="{3E39D235-8BD5-4197-ACD1-CB27ADF42699}" dt="2023-04-19T19:56:13.067" v="9" actId="21"/>
          <ac:spMkLst>
            <pc:docMk/>
            <pc:sldMk cId="0" sldId="994"/>
            <ac:spMk id="78" creationId="{F7CC698E-03C2-4A3A-8C4F-6DE93E52DC30}"/>
          </ac:spMkLst>
        </pc:spChg>
        <pc:spChg chg="del">
          <ac:chgData name="Paula Vázquez-Valero" userId="3a0e46d7-2099-40af-a155-aa45b68bfff3" providerId="ADAL" clId="{3E39D235-8BD5-4197-ACD1-CB27ADF42699}" dt="2023-04-19T19:56:13.067" v="9" actId="21"/>
          <ac:spMkLst>
            <pc:docMk/>
            <pc:sldMk cId="0" sldId="994"/>
            <ac:spMk id="79" creationId="{E4B12DC3-63FC-4275-B56F-1D583EB58904}"/>
          </ac:spMkLst>
        </pc:spChg>
        <pc:spChg chg="del">
          <ac:chgData name="Paula Vázquez-Valero" userId="3a0e46d7-2099-40af-a155-aa45b68bfff3" providerId="ADAL" clId="{3E39D235-8BD5-4197-ACD1-CB27ADF42699}" dt="2023-04-19T19:56:13.067" v="9" actId="21"/>
          <ac:spMkLst>
            <pc:docMk/>
            <pc:sldMk cId="0" sldId="994"/>
            <ac:spMk id="80" creationId="{1FEA85C4-EF32-43E6-B2F6-113A27B198F9}"/>
          </ac:spMkLst>
        </pc:spChg>
        <pc:spChg chg="del">
          <ac:chgData name="Paula Vázquez-Valero" userId="3a0e46d7-2099-40af-a155-aa45b68bfff3" providerId="ADAL" clId="{3E39D235-8BD5-4197-ACD1-CB27ADF42699}" dt="2023-04-19T19:56:13.067" v="9" actId="21"/>
          <ac:spMkLst>
            <pc:docMk/>
            <pc:sldMk cId="0" sldId="994"/>
            <ac:spMk id="82" creationId="{5D604BEE-793A-48B6-9141-F59B062AF55A}"/>
          </ac:spMkLst>
        </pc:spChg>
        <pc:spChg chg="del">
          <ac:chgData name="Paula Vázquez-Valero" userId="3a0e46d7-2099-40af-a155-aa45b68bfff3" providerId="ADAL" clId="{3E39D235-8BD5-4197-ACD1-CB27ADF42699}" dt="2023-04-19T19:56:13.067" v="9" actId="21"/>
          <ac:spMkLst>
            <pc:docMk/>
            <pc:sldMk cId="0" sldId="994"/>
            <ac:spMk id="83" creationId="{E8B25094-B073-431A-BD36-9D36213D510E}"/>
          </ac:spMkLst>
        </pc:spChg>
        <pc:spChg chg="del">
          <ac:chgData name="Paula Vázquez-Valero" userId="3a0e46d7-2099-40af-a155-aa45b68bfff3" providerId="ADAL" clId="{3E39D235-8BD5-4197-ACD1-CB27ADF42699}" dt="2023-04-19T19:56:13.067" v="9" actId="21"/>
          <ac:spMkLst>
            <pc:docMk/>
            <pc:sldMk cId="0" sldId="994"/>
            <ac:spMk id="84" creationId="{79A19DB0-D03D-4D1C-95D5-5674632E9573}"/>
          </ac:spMkLst>
        </pc:spChg>
        <pc:spChg chg="del">
          <ac:chgData name="Paula Vázquez-Valero" userId="3a0e46d7-2099-40af-a155-aa45b68bfff3" providerId="ADAL" clId="{3E39D235-8BD5-4197-ACD1-CB27ADF42699}" dt="2023-04-19T19:56:13.067" v="9" actId="21"/>
          <ac:spMkLst>
            <pc:docMk/>
            <pc:sldMk cId="0" sldId="994"/>
            <ac:spMk id="85" creationId="{9538F6D4-5600-4B53-97B3-F0AEC18AC1C2}"/>
          </ac:spMkLst>
        </pc:spChg>
        <pc:spChg chg="del">
          <ac:chgData name="Paula Vázquez-Valero" userId="3a0e46d7-2099-40af-a155-aa45b68bfff3" providerId="ADAL" clId="{3E39D235-8BD5-4197-ACD1-CB27ADF42699}" dt="2023-04-19T19:56:13.067" v="9" actId="21"/>
          <ac:spMkLst>
            <pc:docMk/>
            <pc:sldMk cId="0" sldId="994"/>
            <ac:spMk id="86" creationId="{2FAA0059-A34A-4193-9F62-F86EB906A77D}"/>
          </ac:spMkLst>
        </pc:spChg>
        <pc:spChg chg="del">
          <ac:chgData name="Paula Vázquez-Valero" userId="3a0e46d7-2099-40af-a155-aa45b68bfff3" providerId="ADAL" clId="{3E39D235-8BD5-4197-ACD1-CB27ADF42699}" dt="2023-04-19T19:56:13.067" v="9" actId="21"/>
          <ac:spMkLst>
            <pc:docMk/>
            <pc:sldMk cId="0" sldId="994"/>
            <ac:spMk id="87" creationId="{8BB2AA17-720B-41E3-A3D5-E97E3784925B}"/>
          </ac:spMkLst>
        </pc:spChg>
        <pc:spChg chg="del">
          <ac:chgData name="Paula Vázquez-Valero" userId="3a0e46d7-2099-40af-a155-aa45b68bfff3" providerId="ADAL" clId="{3E39D235-8BD5-4197-ACD1-CB27ADF42699}" dt="2023-04-19T19:56:13.067" v="9" actId="21"/>
          <ac:spMkLst>
            <pc:docMk/>
            <pc:sldMk cId="0" sldId="994"/>
            <ac:spMk id="112" creationId="{00000000-0000-0000-0000-000000000000}"/>
          </ac:spMkLst>
        </pc:spChg>
        <pc:grpChg chg="del">
          <ac:chgData name="Paula Vázquez-Valero" userId="3a0e46d7-2099-40af-a155-aa45b68bfff3" providerId="ADAL" clId="{3E39D235-8BD5-4197-ACD1-CB27ADF42699}" dt="2023-04-19T19:56:13.067" v="9" actId="21"/>
          <ac:grpSpMkLst>
            <pc:docMk/>
            <pc:sldMk cId="0" sldId="994"/>
            <ac:grpSpMk id="11" creationId="{CBD55AC8-9808-6EBC-65CB-54F82619B2C0}"/>
          </ac:grpSpMkLst>
        </pc:grpChg>
        <pc:grpChg chg="del">
          <ac:chgData name="Paula Vázquez-Valero" userId="3a0e46d7-2099-40af-a155-aa45b68bfff3" providerId="ADAL" clId="{3E39D235-8BD5-4197-ACD1-CB27ADF42699}" dt="2023-04-19T19:56:13.067" v="9" actId="21"/>
          <ac:grpSpMkLst>
            <pc:docMk/>
            <pc:sldMk cId="0" sldId="994"/>
            <ac:grpSpMk id="12" creationId="{B4BFDCB2-479A-9C21-64FB-0095EC43CE8A}"/>
          </ac:grpSpMkLst>
        </pc:grpChg>
        <pc:grpChg chg="del">
          <ac:chgData name="Paula Vázquez-Valero" userId="3a0e46d7-2099-40af-a155-aa45b68bfff3" providerId="ADAL" clId="{3E39D235-8BD5-4197-ACD1-CB27ADF42699}" dt="2023-04-19T19:56:13.067" v="9" actId="21"/>
          <ac:grpSpMkLst>
            <pc:docMk/>
            <pc:sldMk cId="0" sldId="994"/>
            <ac:grpSpMk id="92" creationId="{20749E79-014C-4014-9E5F-18BB258F1203}"/>
          </ac:grpSpMkLst>
        </pc:grpChg>
        <pc:grpChg chg="del">
          <ac:chgData name="Paula Vázquez-Valero" userId="3a0e46d7-2099-40af-a155-aa45b68bfff3" providerId="ADAL" clId="{3E39D235-8BD5-4197-ACD1-CB27ADF42699}" dt="2023-04-19T19:56:13.067" v="9" actId="21"/>
          <ac:grpSpMkLst>
            <pc:docMk/>
            <pc:sldMk cId="0" sldId="994"/>
            <ac:grpSpMk id="99" creationId="{6D6FCD65-0767-4A29-B17D-EFC5D206CAB7}"/>
          </ac:grpSpMkLst>
        </pc:grpChg>
        <pc:grpChg chg="del">
          <ac:chgData name="Paula Vázquez-Valero" userId="3a0e46d7-2099-40af-a155-aa45b68bfff3" providerId="ADAL" clId="{3E39D235-8BD5-4197-ACD1-CB27ADF42699}" dt="2023-04-19T19:56:13.067" v="9" actId="21"/>
          <ac:grpSpMkLst>
            <pc:docMk/>
            <pc:sldMk cId="0" sldId="994"/>
            <ac:grpSpMk id="103" creationId="{09529954-4785-4361-9C60-B53BD93BD1CA}"/>
          </ac:grpSpMkLst>
        </pc:grpChg>
        <pc:graphicFrameChg chg="del">
          <ac:chgData name="Paula Vázquez-Valero" userId="3a0e46d7-2099-40af-a155-aa45b68bfff3" providerId="ADAL" clId="{3E39D235-8BD5-4197-ACD1-CB27ADF42699}" dt="2023-04-19T19:56:13.067" v="9" actId="21"/>
          <ac:graphicFrameMkLst>
            <pc:docMk/>
            <pc:sldMk cId="0" sldId="994"/>
            <ac:graphicFrameMk id="46" creationId="{085DCF6A-98F5-4C51-BE05-3BD8FBBC95A6}"/>
          </ac:graphicFrameMkLst>
        </pc:graphicFrameChg>
        <pc:picChg chg="del">
          <ac:chgData name="Paula Vázquez-Valero" userId="3a0e46d7-2099-40af-a155-aa45b68bfff3" providerId="ADAL" clId="{3E39D235-8BD5-4197-ACD1-CB27ADF42699}" dt="2023-04-19T19:56:13.067" v="9" actId="21"/>
          <ac:picMkLst>
            <pc:docMk/>
            <pc:sldMk cId="0" sldId="994"/>
            <ac:picMk id="4" creationId="{3CBD64E3-52B5-4ECC-D087-AA3951510025}"/>
          </ac:picMkLst>
        </pc:picChg>
        <pc:picChg chg="del">
          <ac:chgData name="Paula Vázquez-Valero" userId="3a0e46d7-2099-40af-a155-aa45b68bfff3" providerId="ADAL" clId="{3E39D235-8BD5-4197-ACD1-CB27ADF42699}" dt="2023-04-19T19:56:13.067" v="9" actId="21"/>
          <ac:picMkLst>
            <pc:docMk/>
            <pc:sldMk cId="0" sldId="994"/>
            <ac:picMk id="5" creationId="{3C37641F-A058-1B08-6205-8620D8A2E0A0}"/>
          </ac:picMkLst>
        </pc:picChg>
        <pc:picChg chg="del">
          <ac:chgData name="Paula Vázquez-Valero" userId="3a0e46d7-2099-40af-a155-aa45b68bfff3" providerId="ADAL" clId="{3E39D235-8BD5-4197-ACD1-CB27ADF42699}" dt="2023-04-19T19:56:13.067" v="9" actId="21"/>
          <ac:picMkLst>
            <pc:docMk/>
            <pc:sldMk cId="0" sldId="994"/>
            <ac:picMk id="15" creationId="{F02D169E-4CBF-4692-9B66-47A157B8161A}"/>
          </ac:picMkLst>
        </pc:picChg>
        <pc:picChg chg="del">
          <ac:chgData name="Paula Vázquez-Valero" userId="3a0e46d7-2099-40af-a155-aa45b68bfff3" providerId="ADAL" clId="{3E39D235-8BD5-4197-ACD1-CB27ADF42699}" dt="2023-04-19T19:56:13.067" v="9" actId="21"/>
          <ac:picMkLst>
            <pc:docMk/>
            <pc:sldMk cId="0" sldId="994"/>
            <ac:picMk id="17" creationId="{4C2E8332-22AE-4E1C-BD8F-0EE4795E5FE1}"/>
          </ac:picMkLst>
        </pc:picChg>
        <pc:picChg chg="del">
          <ac:chgData name="Paula Vázquez-Valero" userId="3a0e46d7-2099-40af-a155-aa45b68bfff3" providerId="ADAL" clId="{3E39D235-8BD5-4197-ACD1-CB27ADF42699}" dt="2023-04-19T19:56:13.067" v="9" actId="21"/>
          <ac:picMkLst>
            <pc:docMk/>
            <pc:sldMk cId="0" sldId="994"/>
            <ac:picMk id="111" creationId="{00000000-0000-0000-0000-000000000000}"/>
          </ac:picMkLst>
        </pc:picChg>
        <pc:picChg chg="del">
          <ac:chgData name="Paula Vázquez-Valero" userId="3a0e46d7-2099-40af-a155-aa45b68bfff3" providerId="ADAL" clId="{3E39D235-8BD5-4197-ACD1-CB27ADF42699}" dt="2023-04-19T19:56:13.067" v="9" actId="21"/>
          <ac:picMkLst>
            <pc:docMk/>
            <pc:sldMk cId="0" sldId="994"/>
            <ac:picMk id="1032" creationId="{3E01ED3C-BB56-57D6-DE22-A8341C15CBF8}"/>
          </ac:picMkLst>
        </pc:picChg>
        <pc:picChg chg="del">
          <ac:chgData name="Paula Vázquez-Valero" userId="3a0e46d7-2099-40af-a155-aa45b68bfff3" providerId="ADAL" clId="{3E39D235-8BD5-4197-ACD1-CB27ADF42699}" dt="2023-04-19T19:56:13.067" v="9" actId="21"/>
          <ac:picMkLst>
            <pc:docMk/>
            <pc:sldMk cId="0" sldId="994"/>
            <ac:picMk id="2050" creationId="{3BB041C2-546B-76BF-611B-A40F901E7D15}"/>
          </ac:picMkLst>
        </pc:picChg>
        <pc:picChg chg="del">
          <ac:chgData name="Paula Vázquez-Valero" userId="3a0e46d7-2099-40af-a155-aa45b68bfff3" providerId="ADAL" clId="{3E39D235-8BD5-4197-ACD1-CB27ADF42699}" dt="2023-04-19T19:56:13.067" v="9" actId="21"/>
          <ac:picMkLst>
            <pc:docMk/>
            <pc:sldMk cId="0" sldId="994"/>
            <ac:picMk id="2052" creationId="{8F324A65-C7DA-4D47-746B-F043137973F3}"/>
          </ac:picMkLst>
        </pc:picChg>
        <pc:picChg chg="del">
          <ac:chgData name="Paula Vázquez-Valero" userId="3a0e46d7-2099-40af-a155-aa45b68bfff3" providerId="ADAL" clId="{3E39D235-8BD5-4197-ACD1-CB27ADF42699}" dt="2023-04-19T19:56:13.067" v="9" actId="21"/>
          <ac:picMkLst>
            <pc:docMk/>
            <pc:sldMk cId="0" sldId="994"/>
            <ac:picMk id="2054" creationId="{EB0E5BC8-82D3-AB9E-E8ED-2C73EEA32A40}"/>
          </ac:picMkLst>
        </pc:picChg>
        <pc:picChg chg="del">
          <ac:chgData name="Paula Vázquez-Valero" userId="3a0e46d7-2099-40af-a155-aa45b68bfff3" providerId="ADAL" clId="{3E39D235-8BD5-4197-ACD1-CB27ADF42699}" dt="2023-04-19T19:56:13.067" v="9" actId="21"/>
          <ac:picMkLst>
            <pc:docMk/>
            <pc:sldMk cId="0" sldId="994"/>
            <ac:picMk id="2058" creationId="{F1FB9F56-F570-411D-BF83-83EFEA398B7A}"/>
          </ac:picMkLst>
        </pc:picChg>
        <pc:picChg chg="del">
          <ac:chgData name="Paula Vázquez-Valero" userId="3a0e46d7-2099-40af-a155-aa45b68bfff3" providerId="ADAL" clId="{3E39D235-8BD5-4197-ACD1-CB27ADF42699}" dt="2023-04-19T19:56:13.067" v="9" actId="21"/>
          <ac:picMkLst>
            <pc:docMk/>
            <pc:sldMk cId="0" sldId="994"/>
            <ac:picMk id="2060" creationId="{493B8148-D9BF-305A-0987-4460740B54EE}"/>
          </ac:picMkLst>
        </pc:picChg>
        <pc:picChg chg="del">
          <ac:chgData name="Paula Vázquez-Valero" userId="3a0e46d7-2099-40af-a155-aa45b68bfff3" providerId="ADAL" clId="{3E39D235-8BD5-4197-ACD1-CB27ADF42699}" dt="2023-04-19T19:56:13.067" v="9" actId="21"/>
          <ac:picMkLst>
            <pc:docMk/>
            <pc:sldMk cId="0" sldId="994"/>
            <ac:picMk id="2062" creationId="{EAB1C00F-741D-7333-1CD2-8A0A7165214D}"/>
          </ac:picMkLst>
        </pc:picChg>
        <pc:picChg chg="del">
          <ac:chgData name="Paula Vázquez-Valero" userId="3a0e46d7-2099-40af-a155-aa45b68bfff3" providerId="ADAL" clId="{3E39D235-8BD5-4197-ACD1-CB27ADF42699}" dt="2023-04-19T19:56:13.067" v="9" actId="21"/>
          <ac:picMkLst>
            <pc:docMk/>
            <pc:sldMk cId="0" sldId="994"/>
            <ac:picMk id="2064" creationId="{08819C69-2FDD-627B-272E-46820E029CDF}"/>
          </ac:picMkLst>
        </pc:picChg>
        <pc:picChg chg="del">
          <ac:chgData name="Paula Vázquez-Valero" userId="3a0e46d7-2099-40af-a155-aa45b68bfff3" providerId="ADAL" clId="{3E39D235-8BD5-4197-ACD1-CB27ADF42699}" dt="2023-04-19T19:56:13.067" v="9" actId="21"/>
          <ac:picMkLst>
            <pc:docMk/>
            <pc:sldMk cId="0" sldId="994"/>
            <ac:picMk id="2066" creationId="{2889D97C-A87F-1149-AB2A-B63C932411E0}"/>
          </ac:picMkLst>
        </pc:picChg>
        <pc:picChg chg="del">
          <ac:chgData name="Paula Vázquez-Valero" userId="3a0e46d7-2099-40af-a155-aa45b68bfff3" providerId="ADAL" clId="{3E39D235-8BD5-4197-ACD1-CB27ADF42699}" dt="2023-04-19T19:56:13.067" v="9" actId="21"/>
          <ac:picMkLst>
            <pc:docMk/>
            <pc:sldMk cId="0" sldId="994"/>
            <ac:picMk id="2068" creationId="{EE24E8D7-0B2D-C0D2-21A8-DDEC104B7E83}"/>
          </ac:picMkLst>
        </pc:picChg>
        <pc:picChg chg="del">
          <ac:chgData name="Paula Vázquez-Valero" userId="3a0e46d7-2099-40af-a155-aa45b68bfff3" providerId="ADAL" clId="{3E39D235-8BD5-4197-ACD1-CB27ADF42699}" dt="2023-04-19T19:56:13.067" v="9" actId="21"/>
          <ac:picMkLst>
            <pc:docMk/>
            <pc:sldMk cId="0" sldId="994"/>
            <ac:picMk id="2072" creationId="{1998B136-68EA-4710-29F1-74583438E67A}"/>
          </ac:picMkLst>
        </pc:picChg>
        <pc:cxnChg chg="del">
          <ac:chgData name="Paula Vázquez-Valero" userId="3a0e46d7-2099-40af-a155-aa45b68bfff3" providerId="ADAL" clId="{3E39D235-8BD5-4197-ACD1-CB27ADF42699}" dt="2023-04-19T19:56:13.067" v="9" actId="21"/>
          <ac:cxnSpMkLst>
            <pc:docMk/>
            <pc:sldMk cId="0" sldId="994"/>
            <ac:cxnSpMk id="21" creationId="{C16870AD-177E-4684-AC7C-0A73C54F7B74}"/>
          </ac:cxnSpMkLst>
        </pc:cxnChg>
        <pc:cxnChg chg="del">
          <ac:chgData name="Paula Vázquez-Valero" userId="3a0e46d7-2099-40af-a155-aa45b68bfff3" providerId="ADAL" clId="{3E39D235-8BD5-4197-ACD1-CB27ADF42699}" dt="2023-04-19T19:56:13.067" v="9" actId="21"/>
          <ac:cxnSpMkLst>
            <pc:docMk/>
            <pc:sldMk cId="0" sldId="994"/>
            <ac:cxnSpMk id="22" creationId="{E03D0E93-D4FF-4815-B9E5-AEA107601E87}"/>
          </ac:cxnSpMkLst>
        </pc:cxnChg>
        <pc:cxnChg chg="del">
          <ac:chgData name="Paula Vázquez-Valero" userId="3a0e46d7-2099-40af-a155-aa45b68bfff3" providerId="ADAL" clId="{3E39D235-8BD5-4197-ACD1-CB27ADF42699}" dt="2023-04-19T19:56:13.067" v="9" actId="21"/>
          <ac:cxnSpMkLst>
            <pc:docMk/>
            <pc:sldMk cId="0" sldId="994"/>
            <ac:cxnSpMk id="23" creationId="{CB286685-4293-434E-AD08-DA9844BFEE0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Phonics</a:t>
            </a:r>
            <a:r>
              <a:rPr lang="es-ES_tradnl" sz="1200" b="1" kern="1200" dirty="0">
                <a:solidFill>
                  <a:schemeClr val="tx1"/>
                </a:solidFill>
                <a:effectLst/>
                <a:latin typeface="+mn-lt"/>
                <a:ea typeface="+mn-ea"/>
                <a:cs typeface="+mn-cs"/>
              </a:rPr>
              <a:t>:</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Revisit</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of</a:t>
            </a:r>
            <a:r>
              <a:rPr lang="es-ES_tradnl" sz="1200" b="0" kern="1200" dirty="0">
                <a:solidFill>
                  <a:schemeClr val="tx1"/>
                </a:solidFill>
                <a:effectLst/>
                <a:latin typeface="+mn-lt"/>
                <a:ea typeface="+mn-ea"/>
                <a:cs typeface="+mn-cs"/>
              </a:rPr>
              <a:t> </a:t>
            </a:r>
            <a:r>
              <a:rPr lang="en-GB" sz="1200" b="0" dirty="0"/>
              <a:t>SSC (</a:t>
            </a:r>
            <a:r>
              <a:rPr lang="en-GB" sz="1200" b="0" dirty="0" err="1"/>
              <a:t>ch</a:t>
            </a:r>
            <a:r>
              <a:rPr lang="en-GB" sz="1200" b="0" dirty="0"/>
              <a:t>-cu-</a:t>
            </a:r>
            <a:r>
              <a:rPr lang="en-GB" sz="1200" b="0" dirty="0" err="1"/>
              <a:t>ce</a:t>
            </a:r>
            <a:r>
              <a:rPr lang="en-GB" sz="1200" b="0" dirty="0"/>
              <a:t>-ci-z-qui-</a:t>
            </a:r>
            <a:r>
              <a:rPr lang="en-GB" sz="1200" b="0" dirty="0" err="1"/>
              <a:t>ll</a:t>
            </a:r>
            <a:r>
              <a:rPr lang="en-GB" sz="1200" b="0" dirty="0"/>
              <a:t>-ñ-j-r-</a:t>
            </a:r>
            <a:r>
              <a:rPr lang="en-GB" sz="1200" b="0" dirty="0" err="1"/>
              <a:t>rr</a:t>
            </a:r>
            <a:r>
              <a:rPr lang="en-GB" sz="1200" b="0" dirty="0"/>
              <a:t>-h)</a:t>
            </a:r>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b="1" i="0" u="none" strike="noStrike" dirty="0">
                <a:solidFill>
                  <a:srgbClr val="002060"/>
                </a:solidFill>
                <a:effectLst/>
                <a:latin typeface="Century Gothic" panose="020B0502020202020204" pitchFamily="34" charset="0"/>
              </a:rPr>
              <a:t>desfile</a:t>
            </a:r>
            <a:r>
              <a:rPr lang="es-ES" sz="1200" b="0" i="0" u="none" strike="noStrike" dirty="0">
                <a:solidFill>
                  <a:srgbClr val="002060"/>
                </a:solidFill>
                <a:effectLst/>
                <a:latin typeface="Century Gothic" panose="020B0502020202020204" pitchFamily="34" charset="0"/>
              </a:rPr>
              <a:t> [4514] </a:t>
            </a:r>
            <a:r>
              <a:rPr lang="es-ES" sz="1200" b="1" i="0" u="none" strike="noStrike" dirty="0">
                <a:solidFill>
                  <a:srgbClr val="002060"/>
                </a:solidFill>
                <a:effectLst/>
                <a:latin typeface="Century Gothic" panose="020B0502020202020204" pitchFamily="34" charset="0"/>
              </a:rPr>
              <a:t>flor</a:t>
            </a:r>
            <a:r>
              <a:rPr lang="es-ES" sz="1200" b="0" i="0" u="none" strike="noStrike" dirty="0">
                <a:solidFill>
                  <a:srgbClr val="002060"/>
                </a:solidFill>
                <a:effectLst/>
                <a:latin typeface="Century Gothic" panose="020B0502020202020204" pitchFamily="34" charset="0"/>
              </a:rPr>
              <a:t> [739] </a:t>
            </a:r>
            <a:r>
              <a:rPr lang="es-ES" sz="1200" b="1" i="0" u="none" strike="noStrike" dirty="0">
                <a:solidFill>
                  <a:srgbClr val="002060"/>
                </a:solidFill>
                <a:effectLst/>
                <a:latin typeface="Century Gothic" panose="020B0502020202020204" pitchFamily="34" charset="0"/>
              </a:rPr>
              <a:t>fuego</a:t>
            </a:r>
            <a:r>
              <a:rPr lang="es-ES" sz="1200" b="0" i="0" u="none" strike="noStrike" dirty="0">
                <a:solidFill>
                  <a:srgbClr val="002060"/>
                </a:solidFill>
                <a:effectLst/>
                <a:latin typeface="Century Gothic" panose="020B0502020202020204" pitchFamily="34" charset="0"/>
              </a:rPr>
              <a:t> [884] </a:t>
            </a:r>
            <a:r>
              <a:rPr lang="es-ES" sz="1200" b="1" i="0" u="none" strike="noStrike" dirty="0">
                <a:solidFill>
                  <a:srgbClr val="002060"/>
                </a:solidFill>
                <a:effectLst/>
                <a:latin typeface="Century Gothic" panose="020B0502020202020204" pitchFamily="34" charset="0"/>
              </a:rPr>
              <a:t>luz</a:t>
            </a:r>
            <a:r>
              <a:rPr lang="es-ES" sz="1200" b="0" i="0" u="none" strike="noStrike" dirty="0">
                <a:solidFill>
                  <a:srgbClr val="002060"/>
                </a:solidFill>
                <a:effectLst/>
                <a:latin typeface="Century Gothic" panose="020B0502020202020204" pitchFamily="34" charset="0"/>
              </a:rPr>
              <a:t> [278]  </a:t>
            </a:r>
            <a:r>
              <a:rPr lang="es-ES" sz="1200" b="1" i="0" u="none" strike="noStrike" dirty="0">
                <a:solidFill>
                  <a:srgbClr val="002060"/>
                </a:solidFill>
                <a:effectLst/>
                <a:latin typeface="Century Gothic" panose="020B0502020202020204" pitchFamily="34" charset="0"/>
              </a:rPr>
              <a:t>mucho</a:t>
            </a:r>
            <a:r>
              <a:rPr lang="es-ES" sz="1200" b="0" i="0" u="none" strike="noStrike" dirty="0">
                <a:solidFill>
                  <a:srgbClr val="002060"/>
                </a:solidFill>
                <a:effectLst/>
                <a:latin typeface="Century Gothic" panose="020B0502020202020204" pitchFamily="34" charset="0"/>
              </a:rPr>
              <a:t> [41] </a:t>
            </a:r>
            <a:r>
              <a:rPr lang="es-ES" sz="1200" b="1" i="0" u="none" strike="noStrike" dirty="0">
                <a:solidFill>
                  <a:srgbClr val="002060"/>
                </a:solidFill>
                <a:effectLst/>
                <a:latin typeface="Century Gothic" panose="020B0502020202020204" pitchFamily="34" charset="0"/>
              </a:rPr>
              <a:t>todo12</a:t>
            </a:r>
            <a:r>
              <a:rPr lang="es-ES" sz="1200" b="0" i="0" u="none" strike="noStrike" dirty="0">
                <a:solidFill>
                  <a:srgbClr val="002060"/>
                </a:solidFill>
                <a:effectLst/>
                <a:latin typeface="Century Gothic" panose="020B0502020202020204" pitchFamily="34" charset="0"/>
              </a:rPr>
              <a:t> [472] </a:t>
            </a:r>
            <a:r>
              <a:rPr lang="es-ES" sz="1200" b="1" i="0" u="none" strike="noStrike" dirty="0">
                <a:solidFill>
                  <a:srgbClr val="002060"/>
                </a:solidFill>
                <a:effectLst/>
                <a:latin typeface="Century Gothic" panose="020B0502020202020204" pitchFamily="34" charset="0"/>
              </a:rPr>
              <a:t>todo el mundo </a:t>
            </a:r>
            <a:r>
              <a:rPr lang="es-ES" sz="1200" b="0" i="0" u="none" strike="noStrike" dirty="0">
                <a:solidFill>
                  <a:srgbClr val="002060"/>
                </a:solidFill>
                <a:effectLst/>
                <a:latin typeface="Century Gothic" panose="020B0502020202020204" pitchFamily="34" charset="0"/>
              </a:rPr>
              <a:t>[n/a] </a:t>
            </a:r>
            <a:endParaRPr lang="en-GB" sz="1200" b="0" i="0" u="none" strike="noStrike" dirty="0">
              <a:solidFill>
                <a:srgbClr val="002060"/>
              </a:solidFill>
              <a:effectLst/>
              <a:latin typeface="Century Gothic" panose="020B0502020202020204" pitchFamily="34" charset="0"/>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hacer [26] hago, haces, hace baile [2040] ciclismo [&gt;5000] deporte [1489] dibujo [1726] natación [&gt;5000] pastel [&gt;5000] prueba [651] tarjeta [1958]</a:t>
            </a:r>
            <a:r>
              <a:rPr lang="es-ES" sz="1800" dirty="0"/>
              <a:t> </a:t>
            </a:r>
            <a:endParaRPr lang="es-ES_tradnl" sz="1200"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jugar [356] amigo [210] amiga [1172] ajedrez [4970] carta [627]  cuerda [2116] escondite [&gt;5000]  fútbol [1471] habitación [1069] hermano [333] hermana [3409] línea [476]  tenis [4856] pelota [2270] solo [181] con [14]  en [5]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n-GB" sz="1200" b="1" dirty="0"/>
              <a:t>Frequency of unknown words and cognates</a:t>
            </a:r>
            <a:r>
              <a:rPr lang="en-GB" sz="1200" dirty="0"/>
              <a:t>:</a:t>
            </a:r>
            <a:br>
              <a:rPr lang="en-GB" sz="1200" dirty="0"/>
            </a:br>
            <a:r>
              <a:rPr lang="en-GB" sz="1200" dirty="0"/>
              <a:t>dulce [3450] </a:t>
            </a:r>
            <a:r>
              <a:rPr lang="en-GB" sz="1200" dirty="0" err="1"/>
              <a:t>visitante</a:t>
            </a:r>
            <a:r>
              <a:rPr lang="en-GB" sz="1200" dirty="0"/>
              <a:t> [2428] colegio [628] </a:t>
            </a:r>
            <a:r>
              <a:rPr lang="en-GB" sz="1200" dirty="0" err="1"/>
              <a:t>traje</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 and cognates</a:t>
            </a:r>
            <a:r>
              <a:rPr lang="en-GB" dirty="0"/>
              <a:t>:</a:t>
            </a:r>
            <a:br>
              <a:rPr lang="en-GB" dirty="0"/>
            </a:br>
            <a:r>
              <a:rPr lang="en-GB" sz="1200" b="0" dirty="0" err="1"/>
              <a:t>antiguo</a:t>
            </a:r>
            <a:r>
              <a:rPr lang="en-GB" sz="1200" b="0" dirty="0"/>
              <a:t> [446]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b="1" i="0" u="none" strike="noStrike" dirty="0">
              <a:solidFill>
                <a:srgbClr val="002060"/>
              </a:solidFill>
              <a:effectLst/>
              <a:latin typeface="docs-Century Gothic"/>
            </a:endParaRPr>
          </a:p>
          <a:p>
            <a:pPr marL="0" lvl="0" indent="0" algn="l" rtl="0">
              <a:spcBef>
                <a:spcPts val="0"/>
              </a:spcBef>
              <a:spcAft>
                <a:spcPts val="0"/>
              </a:spcAft>
              <a:buNone/>
            </a:pPr>
            <a:r>
              <a:rPr lang="en-GB" sz="1200" b="1" i="0" u="none" strike="noStrike" dirty="0">
                <a:solidFill>
                  <a:srgbClr val="002060"/>
                </a:solidFill>
                <a:effectLst/>
                <a:latin typeface="docs-Century Gothic"/>
              </a:rPr>
              <a:t>By Rafa </a:t>
            </a:r>
            <a:r>
              <a:rPr lang="en-GB" sz="1200" b="1" i="0" u="none" strike="noStrike" dirty="0" err="1">
                <a:solidFill>
                  <a:srgbClr val="002060"/>
                </a:solidFill>
                <a:effectLst/>
                <a:latin typeface="docs-Century Gothic"/>
              </a:rPr>
              <a:t>Esteve</a:t>
            </a:r>
            <a:r>
              <a:rPr lang="en-GB" sz="1200" b="1" i="0" u="none" strike="noStrike" dirty="0">
                <a:solidFill>
                  <a:srgbClr val="002060"/>
                </a:solidFill>
                <a:effectLst/>
                <a:latin typeface="docs-Century Gothic"/>
              </a:rPr>
              <a:t> - Own work, CC BY-SA 4.0, https://commons.wikimedia.org/w/index.php?curid=67753089</a:t>
            </a:r>
          </a:p>
          <a:p>
            <a:pPr marL="0" lvl="0" indent="0" algn="l" rtl="0">
              <a:spcBef>
                <a:spcPts val="0"/>
              </a:spcBef>
              <a:spcAft>
                <a:spcPts val="0"/>
              </a:spcAft>
              <a:buNone/>
            </a:pPr>
            <a:endParaRPr lang="en-GB" sz="12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238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062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800" b="1" strike="noStrike" spc="-1" dirty="0">
                <a:solidFill>
                  <a:srgbClr val="000000"/>
                </a:solidFill>
                <a:latin typeface="+mn-lt"/>
                <a:ea typeface="Calibri"/>
              </a:rPr>
              <a:t>Timing: </a:t>
            </a:r>
            <a:r>
              <a:rPr lang="en-GB" sz="1800" b="0" strike="noStrike" spc="-1" dirty="0">
                <a:solidFill>
                  <a:srgbClr val="000000"/>
                </a:solidFill>
                <a:latin typeface="+mn-lt"/>
                <a:ea typeface="Calibri"/>
              </a:rPr>
              <a:t>5-8 minutes</a:t>
            </a:r>
          </a:p>
          <a:p>
            <a:pPr marL="216000" indent="-215280">
              <a:lnSpc>
                <a:spcPct val="100000"/>
              </a:lnSpc>
            </a:pPr>
            <a:endParaRPr lang="en-GB" sz="1800" b="1" strike="noStrike" spc="-1" dirty="0">
              <a:solidFill>
                <a:srgbClr val="000000"/>
              </a:solidFill>
              <a:latin typeface="+mn-lt"/>
              <a:ea typeface="Calibri"/>
            </a:endParaRPr>
          </a:p>
          <a:p>
            <a:pPr marL="0" lvl="0" indent="0" algn="l" rtl="0">
              <a:spcBef>
                <a:spcPts val="0"/>
              </a:spcBef>
              <a:spcAft>
                <a:spcPts val="0"/>
              </a:spcAft>
              <a:buNone/>
            </a:pPr>
            <a:r>
              <a:rPr lang="en-GB" sz="1800" b="1" dirty="0"/>
              <a:t>Aim: </a:t>
            </a:r>
            <a:r>
              <a:rPr lang="en-GB" sz="1800" b="0" dirty="0"/>
              <a:t>to consolidate knowledge of SSC (</a:t>
            </a:r>
            <a:r>
              <a:rPr lang="en-GB" sz="1800" b="0" dirty="0" err="1"/>
              <a:t>ch</a:t>
            </a:r>
            <a:r>
              <a:rPr lang="en-GB" sz="1800" b="0" dirty="0"/>
              <a:t>-cu-</a:t>
            </a:r>
            <a:r>
              <a:rPr lang="en-GB" sz="1800" b="0" dirty="0" err="1"/>
              <a:t>ce</a:t>
            </a:r>
            <a:r>
              <a:rPr lang="en-GB" sz="1800" b="0" dirty="0"/>
              <a:t>-ci-z-qui-</a:t>
            </a:r>
            <a:r>
              <a:rPr lang="en-GB" sz="1800" b="0" dirty="0" err="1"/>
              <a:t>ll</a:t>
            </a:r>
            <a:r>
              <a:rPr lang="en-GB" sz="1800" b="0" dirty="0"/>
              <a:t>-ñ-j-r-</a:t>
            </a:r>
            <a:r>
              <a:rPr lang="en-GB" sz="1800" b="0" dirty="0" err="1"/>
              <a:t>rr</a:t>
            </a:r>
            <a:r>
              <a:rPr lang="en-GB" sz="1800" b="0" dirty="0"/>
              <a:t>-h) in a read aloud task using mainly unknown words and cognates; to provide an introduction to the city of the festival of this week, las </a:t>
            </a:r>
            <a:r>
              <a:rPr lang="en-GB" sz="1800" b="0" dirty="0" err="1"/>
              <a:t>Fallas</a:t>
            </a:r>
            <a:r>
              <a:rPr lang="en-GB" sz="1800" b="0" dirty="0"/>
              <a:t>.</a:t>
            </a:r>
          </a:p>
          <a:p>
            <a:pPr marL="0" lvl="0" indent="0" algn="l" rtl="0">
              <a:spcBef>
                <a:spcPts val="0"/>
              </a:spcBef>
              <a:spcAft>
                <a:spcPts val="0"/>
              </a:spcAft>
              <a:buNone/>
            </a:pPr>
            <a:endParaRPr lang="en-GB" sz="1800" b="0" dirty="0"/>
          </a:p>
          <a:p>
            <a:pPr marL="0" lvl="0" indent="0" algn="l" rtl="0">
              <a:spcBef>
                <a:spcPts val="0"/>
              </a:spcBef>
              <a:spcAft>
                <a:spcPts val="0"/>
              </a:spcAft>
              <a:buNone/>
            </a:pPr>
            <a:r>
              <a:rPr lang="en-GB" sz="1800" b="1" dirty="0"/>
              <a:t>Procedure:</a:t>
            </a:r>
            <a:endParaRPr lang="en-GB" sz="1800" dirty="0"/>
          </a:p>
          <a:p>
            <a:pPr marL="0" lvl="0" indent="0" algn="l" rtl="0">
              <a:spcBef>
                <a:spcPts val="0"/>
              </a:spcBef>
              <a:spcAft>
                <a:spcPts val="0"/>
              </a:spcAft>
              <a:buFontTx/>
              <a:buNone/>
            </a:pPr>
            <a:r>
              <a:rPr lang="en-GB" sz="1800" b="0" dirty="0"/>
              <a:t>1. Teacher gives the instruction.</a:t>
            </a:r>
          </a:p>
          <a:p>
            <a:pPr marL="0" lvl="0" indent="0" algn="l" rtl="0">
              <a:spcBef>
                <a:spcPts val="0"/>
              </a:spcBef>
              <a:spcAft>
                <a:spcPts val="0"/>
              </a:spcAft>
              <a:buFontTx/>
              <a:buNone/>
            </a:pPr>
            <a:r>
              <a:rPr lang="en-GB" sz="1800" b="0" dirty="0"/>
              <a:t>2. Pupils practise pronouncing the words in pairs.</a:t>
            </a:r>
            <a:endParaRPr lang="en-GB" sz="1800" dirty="0"/>
          </a:p>
          <a:p>
            <a:pPr marL="0" lvl="0" indent="0" algn="l" rtl="0">
              <a:spcBef>
                <a:spcPts val="0"/>
              </a:spcBef>
              <a:spcAft>
                <a:spcPts val="0"/>
              </a:spcAft>
              <a:buFontTx/>
              <a:buNone/>
            </a:pPr>
            <a:r>
              <a:rPr lang="en-GB" sz="1800" b="0" dirty="0"/>
              <a:t>3. Teacher to elicit words chorally. (Click on the picture to hear native audio, if required).</a:t>
            </a:r>
          </a:p>
          <a:p>
            <a:pPr marL="0" lvl="0" indent="0" algn="l" rtl="0">
              <a:spcBef>
                <a:spcPts val="0"/>
              </a:spcBef>
              <a:spcAft>
                <a:spcPts val="0"/>
              </a:spcAft>
              <a:buFontTx/>
              <a:buNone/>
            </a:pPr>
            <a:r>
              <a:rPr lang="en-GB" sz="1800" b="0" dirty="0"/>
              <a:t>4. Teachers can decide if to bring up the information explaining more about all of the words.  (Alternatively, the teacher can read these beforehand in advance and decide which details to give.)</a:t>
            </a:r>
          </a:p>
          <a:p>
            <a:pPr marL="0" lvl="0" indent="0" algn="l" rtl="0">
              <a:spcBef>
                <a:spcPts val="0"/>
              </a:spcBef>
              <a:spcAft>
                <a:spcPts val="0"/>
              </a:spcAft>
              <a:buFontTx/>
              <a:buNone/>
            </a:pPr>
            <a:r>
              <a:rPr lang="en-GB" sz="1800" b="0" dirty="0"/>
              <a:t>5. Pupils work in pairs to pronounce words again, for 1 minute.</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endParaRPr lang="en-GB" sz="1800" b="0" strike="noStrike" spc="-1" dirty="0">
              <a:latin typeface="Arial"/>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800" b="1" strike="noStrike" spc="-1" dirty="0">
                <a:latin typeface="Arial"/>
              </a:rPr>
              <a:t>Transcript:</a:t>
            </a:r>
          </a:p>
          <a:p>
            <a:pPr>
              <a:lnSpc>
                <a:spcPct val="107000"/>
              </a:lnSpc>
              <a:spcAft>
                <a:spcPts val="800"/>
              </a:spcAft>
            </a:pPr>
            <a:r>
              <a:rPr lang="en-GB" sz="2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1 Un </a:t>
            </a:r>
            <a:r>
              <a:rPr lang="en-GB" sz="2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pa</a:t>
            </a:r>
            <a:r>
              <a:rPr lang="en-GB" sz="2800" b="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ñ</a:t>
            </a:r>
            <a:r>
              <a:rPr lang="en-GB" sz="2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uelo</a:t>
            </a:r>
            <a:r>
              <a:rPr lang="en-GB" sz="2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GB" sz="2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fa</a:t>
            </a:r>
            <a:r>
              <a:rPr lang="en-GB" sz="2800" b="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ll</a:t>
            </a:r>
            <a:r>
              <a:rPr lang="en-GB" sz="2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ero</a:t>
            </a:r>
            <a:endParaRPr lang="en-GB" sz="2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endParaRP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2 Valen</a:t>
            </a:r>
            <a:r>
              <a:rPr lang="en-GB" sz="2800" b="1"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ci</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a:t>
            </a: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3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ar</a:t>
            </a:r>
            <a:r>
              <a:rPr lang="en-GB" sz="2800" b="1"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qui</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tectura</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moderna</a:t>
            </a:r>
            <a:endPar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endParaRP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4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una</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fa</a:t>
            </a:r>
            <a:r>
              <a:rPr lang="en-GB" sz="2800" b="1"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ll</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a:t>
            </a:r>
            <a:endPar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endParaRP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5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el</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a:t>
            </a:r>
            <a:r>
              <a:rPr lang="en-GB" sz="2800" b="1"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cu</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ario</a:t>
            </a:r>
            <a:endPar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endParaRP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6 la pae</a:t>
            </a:r>
            <a:r>
              <a:rPr lang="en-GB" sz="2800" b="1"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ll</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a:t>
            </a: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7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el</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tra</a:t>
            </a:r>
            <a:r>
              <a:rPr lang="en-GB" sz="2800" b="1"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e</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tradi</a:t>
            </a:r>
            <a:r>
              <a:rPr lang="en-GB" sz="2800" b="1"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ci</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onal</a:t>
            </a:r>
            <a:endPar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endParaRP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8 la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dul</a:t>
            </a:r>
            <a:r>
              <a:rPr lang="en-GB" sz="2800" b="1"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z</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aina</a:t>
            </a:r>
            <a:endPar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endParaRP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9 las lu</a:t>
            </a:r>
            <a:r>
              <a:rPr lang="en-GB" sz="2800" b="1"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ce</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s</a:t>
            </a: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10 la </a:t>
            </a:r>
            <a:r>
              <a:rPr lang="en-GB" sz="2800" b="1"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h</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or</a:t>
            </a:r>
            <a:r>
              <a:rPr lang="en-GB" sz="2800" b="1"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cha</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ta</a:t>
            </a: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11 la pla</a:t>
            </a:r>
            <a:r>
              <a:rPr lang="en-GB" sz="2800" b="1"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z</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 de to</a:t>
            </a:r>
            <a:r>
              <a:rPr lang="en-GB" sz="2800" b="1"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r</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os</a:t>
            </a:r>
          </a:p>
          <a:p>
            <a:pPr>
              <a:lnSpc>
                <a:spcPct val="107000"/>
              </a:lnSpc>
              <a:spcAft>
                <a:spcPts val="800"/>
              </a:spcAft>
            </a:pP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12 las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to</a:t>
            </a:r>
            <a:r>
              <a:rPr lang="en-GB" sz="2800" b="1"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rr</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es</a:t>
            </a:r>
            <a: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de </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Se</a:t>
            </a:r>
            <a:r>
              <a:rPr lang="en-GB" sz="2800" b="1"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rr</a:t>
            </a:r>
            <a:r>
              <a:rPr lang="en-GB" sz="2800" b="0" strike="noStrike" spc="-1"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anos</a:t>
            </a:r>
            <a:br>
              <a:rPr lang="en-GB" sz="2800" b="0" strike="noStrike" spc="-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br>
            <a:endParaRPr lang="en-GB" sz="1800" b="0" strike="noStrike" spc="-1" dirty="0">
              <a:solidFill>
                <a:srgbClr val="002060"/>
              </a:solidFill>
              <a:effectLst/>
              <a:latin typeface="Arial"/>
              <a:ea typeface="Calibri" panose="020F0502020204030204" pitchFamily="34" charset="0"/>
              <a:cs typeface="Nirmala UI" panose="020B0502040204020203" pitchFamily="34" charset="0"/>
            </a:endParaRPr>
          </a:p>
          <a:p>
            <a:pPr>
              <a:lnSpc>
                <a:spcPct val="107000"/>
              </a:lnSpc>
              <a:spcAft>
                <a:spcPts val="800"/>
              </a:spcAft>
            </a:pPr>
            <a:endParaRPr lang="en-GB" sz="1800" b="0" strike="noStrike" spc="-1" dirty="0">
              <a:solidFill>
                <a:srgbClr val="002060"/>
              </a:solidFill>
              <a:effectLst/>
              <a:latin typeface="Arial"/>
              <a:ea typeface="Calibri" panose="020F0502020204030204" pitchFamily="34" charset="0"/>
              <a:cs typeface="Nirmala UI" panose="020B0502040204020203" pitchFamily="34" charset="0"/>
            </a:endParaRPr>
          </a:p>
          <a:p>
            <a:pPr marL="0" lvl="0" indent="0" algn="l" rtl="0">
              <a:spcBef>
                <a:spcPts val="0"/>
              </a:spcBef>
              <a:spcAft>
                <a:spcPts val="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Picture attribution</a:t>
            </a:r>
            <a:r>
              <a:rPr lang="en-GB" sz="2800" dirty="0">
                <a:effectLst/>
                <a:latin typeface="Calibri" panose="020F0502020204030204" pitchFamily="34" charset="0"/>
                <a:ea typeface="Calibri" panose="020F0502020204030204" pitchFamily="34" charset="0"/>
                <a:cs typeface="Times New Roman" panose="02020603050405020304" pitchFamily="18" charset="0"/>
              </a:rPr>
              <a:t>:</a:t>
            </a:r>
            <a:endParaRPr lang="en-GB" sz="2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Dulzaina</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Rafa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Esteve</a:t>
            </a:r>
            <a:r>
              <a:rPr lang="en-GB" sz="1800" dirty="0">
                <a:effectLst/>
                <a:latin typeface="Calibri" panose="020F0502020204030204" pitchFamily="34" charset="0"/>
                <a:ea typeface="Calibri" panose="020F0502020204030204" pitchFamily="34" charset="0"/>
                <a:cs typeface="Times New Roman" panose="02020603050405020304" pitchFamily="18" charset="0"/>
              </a:rPr>
              <a:t> - Own work, CC BY-SA 4.0, https://commons.wikimedia.org/w/index.php?curid=53867860; By Ferbr1 - Own work, CC BY-SA 4.0, https://commons.wikimedia.org/w/index.php?curid=9763792</a:t>
            </a:r>
          </a:p>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Oceanografic</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Felipe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Gabaldón</a:t>
            </a:r>
            <a:r>
              <a:rPr lang="en-GB" sz="1800" dirty="0">
                <a:effectLst/>
                <a:latin typeface="Calibri" panose="020F0502020204030204" pitchFamily="34" charset="0"/>
                <a:ea typeface="Calibri" panose="020F0502020204030204" pitchFamily="34" charset="0"/>
                <a:cs typeface="Times New Roman" panose="02020603050405020304" pitchFamily="18" charset="0"/>
              </a:rPr>
              <a:t>, CC BY 2.0, https://commons.wikimedia.org/w/index.php?curid=12532971</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Torres de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Serranos</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Diego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Delso</a:t>
            </a:r>
            <a:r>
              <a:rPr lang="en-GB" sz="1800" dirty="0">
                <a:effectLst/>
                <a:latin typeface="Calibri" panose="020F0502020204030204" pitchFamily="34" charset="0"/>
                <a:ea typeface="Calibri" panose="020F0502020204030204" pitchFamily="34" charset="0"/>
                <a:cs typeface="Times New Roman" panose="02020603050405020304" pitchFamily="18" charset="0"/>
              </a:rPr>
              <a:t>, CC BY-SA 4.0, https://commons.wikimedia.org/w/index.php?curid=35074193</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traje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tradicional</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inferis</a:t>
            </a:r>
            <a:r>
              <a:rPr lang="en-GB" sz="1800" dirty="0">
                <a:effectLst/>
                <a:latin typeface="Calibri" panose="020F0502020204030204" pitchFamily="34" charset="0"/>
                <a:ea typeface="Calibri" panose="020F0502020204030204" pitchFamily="34" charset="0"/>
                <a:cs typeface="Times New Roman" panose="02020603050405020304" pitchFamily="18" charset="0"/>
              </a:rPr>
              <a:t> - Flickr, CC BY-SA 2.0, https://commons.wikimedia.org/w/index.php?curid=599224</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Una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falla</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Sento</a:t>
            </a:r>
            <a:r>
              <a:rPr lang="en-GB" sz="1800" dirty="0">
                <a:effectLst/>
                <a:latin typeface="Calibri" panose="020F0502020204030204" pitchFamily="34" charset="0"/>
                <a:ea typeface="Calibri" panose="020F0502020204030204" pitchFamily="34" charset="0"/>
                <a:cs typeface="Times New Roman" panose="02020603050405020304" pitchFamily="18" charset="0"/>
              </a:rPr>
              <a:t> - originally posted to Flickr 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Falla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Nou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Campanar</a:t>
            </a:r>
            <a:r>
              <a:rPr lang="en-GB" sz="1800" dirty="0">
                <a:effectLst/>
                <a:latin typeface="Calibri" panose="020F0502020204030204" pitchFamily="34" charset="0"/>
                <a:ea typeface="Calibri" panose="020F0502020204030204" pitchFamily="34" charset="0"/>
                <a:cs typeface="Times New Roman" panose="02020603050405020304" pitchFamily="18" charset="0"/>
              </a:rPr>
              <a:t>, CC BY-SA 2.0, https://commons.wikimedia.org/w/index.php?curid=9654823</a:t>
            </a:r>
          </a:p>
          <a:p>
            <a:pPr>
              <a:lnSpc>
                <a:spcPct val="107000"/>
              </a:lnSpc>
              <a:spcAft>
                <a:spcPts val="80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Pañuelo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Luces: </a:t>
            </a:r>
            <a:r>
              <a:rPr lang="en-US" sz="1800" b="0" baseline="0" dirty="0"/>
              <a:t>De </a:t>
            </a:r>
            <a:r>
              <a:rPr lang="en-US" sz="1800" b="0" baseline="0" dirty="0" err="1"/>
              <a:t>Rafa</a:t>
            </a:r>
            <a:r>
              <a:rPr lang="en-US" sz="1800" b="0" baseline="0" dirty="0"/>
              <a:t> </a:t>
            </a:r>
            <a:r>
              <a:rPr lang="en-US" sz="1800" b="0" baseline="0" dirty="0" err="1"/>
              <a:t>Esteve</a:t>
            </a:r>
            <a:r>
              <a:rPr lang="en-US" sz="1800" b="0" baseline="0" dirty="0"/>
              <a:t> - </a:t>
            </a:r>
            <a:r>
              <a:rPr lang="en-US" sz="1800" b="0" baseline="0" dirty="0" err="1"/>
              <a:t>Trabajo</a:t>
            </a:r>
            <a:r>
              <a:rPr lang="en-US" sz="1800" b="0" baseline="0" dirty="0"/>
              <a:t> </a:t>
            </a:r>
            <a:r>
              <a:rPr lang="en-US" sz="1800" b="0" baseline="0" dirty="0" err="1"/>
              <a:t>propio</a:t>
            </a:r>
            <a:r>
              <a:rPr lang="en-US" sz="1800" b="0" baseline="0" dirty="0"/>
              <a:t>, CC BY-SA 4.0, https://commons.wikimedia.org/w/index.php?curid=57607041</a:t>
            </a:r>
          </a:p>
          <a:p>
            <a:pPr>
              <a:lnSpc>
                <a:spcPct val="107000"/>
              </a:lnSpc>
              <a:spcAft>
                <a:spcPts val="800"/>
              </a:spcAft>
            </a:pPr>
            <a:r>
              <a:rPr lang="en-US" sz="1800" b="0" baseline="0" dirty="0">
                <a:effectLst/>
                <a:latin typeface="Calibri" panose="020F0502020204030204" pitchFamily="34" charset="0"/>
                <a:cs typeface="Times New Roman" panose="02020603050405020304" pitchFamily="18" charset="0"/>
              </a:rPr>
              <a:t>Horchata: By </a:t>
            </a:r>
            <a:r>
              <a:rPr lang="en-US" sz="1800" b="0" baseline="0" dirty="0" err="1">
                <a:effectLst/>
                <a:latin typeface="Calibri" panose="020F0502020204030204" pitchFamily="34" charset="0"/>
                <a:cs typeface="Times New Roman" panose="02020603050405020304" pitchFamily="18" charset="0"/>
              </a:rPr>
              <a:t>Photocapy</a:t>
            </a:r>
            <a:r>
              <a:rPr lang="en-US" sz="1800" b="0" baseline="0" dirty="0">
                <a:effectLst/>
                <a:latin typeface="Calibri" panose="020F0502020204030204" pitchFamily="34" charset="0"/>
                <a:cs typeface="Times New Roman" panose="02020603050405020304" pitchFamily="18" charset="0"/>
              </a:rPr>
              <a:t> - http://commons.wikimedia.org/wiki/File:Horchata_de_chufa.jpg, CC BY-SA 2.0, https://commons.wikimedia.org/w/index.php?curid=9440367</a:t>
            </a:r>
            <a:endParaRPr lang="en-US" sz="1800" b="0" baseline="0" dirty="0"/>
          </a:p>
          <a:p>
            <a:pPr>
              <a:lnSpc>
                <a:spcPct val="107000"/>
              </a:lnSpc>
              <a:spcAft>
                <a:spcPts val="800"/>
              </a:spcAft>
            </a:pPr>
            <a:r>
              <a:rPr lang="en-US" sz="1800" b="0" baseline="0" dirty="0">
                <a:effectLst/>
                <a:latin typeface="Calibri" panose="020F0502020204030204" pitchFamily="34" charset="0"/>
                <a:cs typeface="Times New Roman" panose="02020603050405020304" pitchFamily="18" charset="0"/>
              </a:rPr>
              <a:t>Paella: </a:t>
            </a:r>
            <a:r>
              <a:rPr lang="es-ES" sz="1800" b="0" baseline="0" dirty="0"/>
              <a:t>De Jan </a:t>
            </a:r>
            <a:r>
              <a:rPr lang="es-ES" sz="1800" b="0" baseline="0" dirty="0" err="1"/>
              <a:t>Harenburg</a:t>
            </a:r>
            <a:r>
              <a:rPr lang="es-ES" sz="1800" b="0" baseline="0" dirty="0"/>
              <a:t> - Trabajo propio, CC BY-SA 4.0, https://commons.wikimedia.org/w/index.php?curid=62140363</a:t>
            </a:r>
            <a:endParaRPr lang="en-GB" sz="1800" b="0" baseline="0" dirty="0">
              <a:effectLst/>
              <a:latin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Tiger nuts: https://www.bulkeez.com/products/organic-peeled-tiger-nuts</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5193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reading comprehension of vocabulary of this week and previous weeks, and key grammar features: mucho (</a:t>
            </a:r>
            <a:r>
              <a:rPr lang="en-GB" b="0" dirty="0" err="1"/>
              <a:t>mucha</a:t>
            </a:r>
            <a:r>
              <a:rPr lang="en-GB" b="0" dirty="0"/>
              <a:t>, </a:t>
            </a:r>
            <a:r>
              <a:rPr lang="en-GB" b="0" dirty="0" err="1"/>
              <a:t>muchos</a:t>
            </a:r>
            <a:r>
              <a:rPr lang="en-GB" b="0" dirty="0"/>
              <a:t>, </a:t>
            </a:r>
            <a:r>
              <a:rPr lang="en-GB" b="0" dirty="0" err="1"/>
              <a:t>muchas</a:t>
            </a:r>
            <a:r>
              <a:rPr lang="en-GB" b="0" dirty="0"/>
              <a:t>) and </a:t>
            </a:r>
            <a:r>
              <a:rPr lang="en-GB" b="0" dirty="0" err="1"/>
              <a:t>todo</a:t>
            </a:r>
            <a:r>
              <a:rPr lang="en-GB" b="0" dirty="0"/>
              <a:t> (</a:t>
            </a:r>
            <a:r>
              <a:rPr lang="en-GB" b="0" dirty="0" err="1"/>
              <a:t>toda</a:t>
            </a:r>
            <a:r>
              <a:rPr lang="en-GB" b="0" dirty="0"/>
              <a:t>, </a:t>
            </a:r>
            <a:r>
              <a:rPr lang="en-GB" b="0" dirty="0" err="1"/>
              <a:t>todos</a:t>
            </a:r>
            <a:r>
              <a:rPr lang="en-GB" b="0" dirty="0"/>
              <a:t>, </a:t>
            </a:r>
            <a:r>
              <a:rPr lang="en-GB" b="0" dirty="0" err="1"/>
              <a:t>todas</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Teacher models the task with sentence 1, using a ‘think aloud’ to consider which one of the sentences on the right is the correct one. Start from the top one and elicit English from pupils so that they can judge by themselves whether it makes sense or not. (En Valencia en la costa </a:t>
            </a:r>
            <a:r>
              <a:rPr lang="en-GB" b="0" dirty="0" err="1"/>
              <a:t>este</a:t>
            </a:r>
            <a:r>
              <a:rPr lang="en-GB" b="0" dirty="0"/>
              <a:t> de España = In Valencia on the East coast of Spain]. Elicit suggestions from pupils as to a suitable combinations.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can work then in pairs, reading aloud possible combinations.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Teachers can elicit answers and click to bring answers back or click on the buttons (E-4) to hear individual sentences and get pupils to check their answers.</a:t>
            </a:r>
          </a:p>
          <a:p>
            <a:pPr marL="228600" marR="0" lvl="0" indent="-228600" algn="l" rtl="0">
              <a:lnSpc>
                <a:spcPct val="100000"/>
              </a:lnSpc>
              <a:spcBef>
                <a:spcPts val="0"/>
              </a:spcBef>
              <a:spcAft>
                <a:spcPts val="0"/>
              </a:spcAft>
              <a:buClr>
                <a:schemeClr val="dk1"/>
              </a:buClr>
              <a:buSzPts val="1200"/>
              <a:buFont typeface="Calibri"/>
              <a:buAutoNum type="arabicPeriod"/>
            </a:pPr>
            <a:r>
              <a:rPr lang="en-US" b="0" dirty="0"/>
              <a:t>Click on the </a:t>
            </a:r>
            <a:r>
              <a:rPr lang="en-US" b="1" dirty="0"/>
              <a:t>image of Sofía </a:t>
            </a:r>
            <a:r>
              <a:rPr lang="en-US" b="0" dirty="0"/>
              <a:t>to hear an audio version of the full text, if desired.</a:t>
            </a: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NB. </a:t>
            </a:r>
            <a:r>
              <a:rPr lang="en-GB" b="0" dirty="0"/>
              <a:t>When translating English to Spanish, pupils might consider E-E (In Valencia people drink horchata when it’s hot), however, it is not grammatically correct as the definite article before ‘gente’ would be needed as Spanish uses the article when talking about things / people in general. </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 and cognates</a:t>
            </a:r>
            <a:r>
              <a:rPr lang="en-GB" dirty="0"/>
              <a:t>:</a:t>
            </a:r>
            <a:br>
              <a:rPr lang="en-GB" dirty="0"/>
            </a:br>
            <a:r>
              <a:rPr lang="en-GB" sz="1200" b="0" dirty="0" err="1"/>
              <a:t>antiguo</a:t>
            </a:r>
            <a:r>
              <a:rPr lang="en-GB" sz="1200" b="0" dirty="0"/>
              <a:t> [446] </a:t>
            </a:r>
            <a:r>
              <a:rPr lang="en-GB" sz="1200" b="0" dirty="0" err="1"/>
              <a:t>durante</a:t>
            </a:r>
            <a:r>
              <a:rPr lang="en-GB" sz="1200" b="0" dirty="0"/>
              <a:t> [139]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182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a:t>
            </a:r>
            <a:r>
              <a:rPr lang="en-GB" b="0" dirty="0" err="1"/>
              <a:t>mucho</a:t>
            </a:r>
            <a:r>
              <a:rPr lang="en-GB" b="0" dirty="0"/>
              <a:t> (</a:t>
            </a:r>
            <a:r>
              <a:rPr lang="en-GB" b="0" dirty="0" err="1"/>
              <a:t>mucha</a:t>
            </a:r>
            <a:r>
              <a:rPr lang="en-GB" b="0" dirty="0"/>
              <a:t>, </a:t>
            </a:r>
            <a:r>
              <a:rPr lang="en-GB" b="0" dirty="0" err="1"/>
              <a:t>muchos</a:t>
            </a:r>
            <a:r>
              <a:rPr lang="en-GB" b="0" dirty="0"/>
              <a:t>, </a:t>
            </a:r>
            <a:r>
              <a:rPr lang="en-GB" b="0" dirty="0" err="1"/>
              <a:t>muchas</a:t>
            </a:r>
            <a:r>
              <a:rPr lang="en-GB" b="0" dirty="0"/>
              <a:t>) and </a:t>
            </a:r>
            <a:r>
              <a:rPr lang="en-GB" b="0" dirty="0" err="1"/>
              <a:t>todo</a:t>
            </a:r>
            <a:r>
              <a:rPr lang="en-GB" b="0" dirty="0"/>
              <a:t> (</a:t>
            </a:r>
            <a:r>
              <a:rPr lang="en-GB" b="0" dirty="0" err="1"/>
              <a:t>toda</a:t>
            </a:r>
            <a:r>
              <a:rPr lang="en-GB" b="0" dirty="0"/>
              <a:t>, </a:t>
            </a:r>
            <a:r>
              <a:rPr lang="en-GB" b="0" dirty="0" err="1"/>
              <a:t>todos</a:t>
            </a:r>
            <a:r>
              <a:rPr lang="en-GB" b="0" dirty="0"/>
              <a:t>, </a:t>
            </a:r>
            <a:r>
              <a:rPr lang="en-GB" b="0" dirty="0" err="1"/>
              <a:t>todas</a:t>
            </a:r>
            <a:r>
              <a:rPr lang="en-GB" b="0" dirty="0"/>
              <a:t>) and other vocabulary from this and previous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Teacher models the task with sentence 1, using a ‘think aloud’ to interpret the picture, and eliciting suggestions from pupils as to a suitable sentence (perhaps initially in English and then Spanish, or just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the sentences.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correct.</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Note</a:t>
            </a:r>
            <a:r>
              <a:rPr lang="en-GB" sz="1200" b="0" dirty="0"/>
              <a:t>: Teachers can differentiate the task, providing more support to lower proficiency learners by:</a:t>
            </a:r>
            <a:br>
              <a:rPr lang="en-GB" sz="1200" b="0" dirty="0"/>
            </a:br>
            <a:r>
              <a:rPr lang="en-GB" sz="1200" b="0" dirty="0"/>
              <a:t>i. providing the initial letters of each word as prompts.</a:t>
            </a:r>
            <a:br>
              <a:rPr lang="en-GB" sz="1200" b="0" dirty="0"/>
            </a:br>
            <a:r>
              <a:rPr lang="en-GB" sz="1200" b="0" dirty="0"/>
              <a:t>iii. enabling pupils to look at the vocabulary first (e.g. do Follow up 5 before this one).</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5087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dirty="0">
                <a:solidFill>
                  <a:schemeClr val="accent5">
                    <a:lumMod val="50000"/>
                  </a:schemeClr>
                </a:solidFill>
              </a:rPr>
              <a:t>Timing:</a:t>
            </a:r>
            <a:r>
              <a:rPr lang="en-GB" sz="1200" b="1" baseline="0" dirty="0">
                <a:solidFill>
                  <a:schemeClr val="accent5">
                    <a:lumMod val="50000"/>
                  </a:schemeClr>
                </a:solidFill>
              </a:rPr>
              <a:t> 5 minutes</a:t>
            </a:r>
          </a:p>
          <a:p>
            <a:br>
              <a:rPr lang="en-GB" b="1" dirty="0"/>
            </a:br>
            <a:r>
              <a:rPr lang="en-GB" b="1" dirty="0"/>
              <a:t>Aim: </a:t>
            </a:r>
            <a:r>
              <a:rPr lang="en-US" b="0" dirty="0"/>
              <a:t>to </a:t>
            </a:r>
            <a:r>
              <a:rPr lang="en-US" b="0" dirty="0" err="1"/>
              <a:t>practise</a:t>
            </a:r>
            <a:r>
              <a:rPr lang="en-US" b="0" dirty="0"/>
              <a:t> productive </a:t>
            </a:r>
            <a:r>
              <a:rPr lang="en-GB" b="0" dirty="0"/>
              <a:t>use of </a:t>
            </a:r>
            <a:r>
              <a:rPr lang="en-GB" b="0" dirty="0" err="1"/>
              <a:t>muchos</a:t>
            </a:r>
            <a:r>
              <a:rPr lang="en-GB" b="0" dirty="0"/>
              <a:t>, </a:t>
            </a:r>
            <a:r>
              <a:rPr lang="en-GB" b="0" dirty="0" err="1"/>
              <a:t>muchas</a:t>
            </a:r>
            <a:r>
              <a:rPr lang="en-GB" b="0" dirty="0"/>
              <a:t> and this week’s vocabulary; to practise use of previously taught vocabulary for positions/locations.</a:t>
            </a:r>
          </a:p>
          <a:p>
            <a:endParaRPr lang="en-GB" b="0" dirty="0"/>
          </a:p>
          <a:p>
            <a:r>
              <a:rPr lang="en-GB" b="1" dirty="0"/>
              <a:t>Procedure:</a:t>
            </a:r>
            <a:br>
              <a:rPr lang="en-GB" dirty="0"/>
            </a:br>
            <a:r>
              <a:rPr lang="en-GB" dirty="0"/>
              <a:t>1. Use this slide to model the task.</a:t>
            </a:r>
          </a:p>
          <a:p>
            <a:r>
              <a:rPr lang="en-GB" dirty="0"/>
              <a:t>2. Pupil A chooses a picture.  (Note: there are only two pictures here which makes the task very easy – this is just to model it.  In the task itself, there are 9 pictures, so more questions are usually needed).</a:t>
            </a:r>
          </a:p>
          <a:p>
            <a:r>
              <a:rPr lang="en-GB" dirty="0"/>
              <a:t>3. Pupil B identifies the correct picture by giving statements about where the many items are.</a:t>
            </a:r>
          </a:p>
          <a:p>
            <a:r>
              <a:rPr lang="en-GB" dirty="0"/>
              <a:t>4. Note: pupils may need reminding at this state about </a:t>
            </a:r>
            <a:r>
              <a:rPr lang="en-GB" dirty="0" err="1"/>
              <a:t>muchos</a:t>
            </a:r>
            <a:r>
              <a:rPr lang="en-GB" dirty="0"/>
              <a:t> + </a:t>
            </a:r>
            <a:r>
              <a:rPr lang="en-GB" dirty="0" err="1"/>
              <a:t>mpl</a:t>
            </a:r>
            <a:r>
              <a:rPr lang="en-GB" dirty="0"/>
              <a:t> nouns and </a:t>
            </a:r>
            <a:r>
              <a:rPr lang="en-GB" dirty="0" err="1"/>
              <a:t>muchas</a:t>
            </a:r>
            <a:r>
              <a:rPr lang="en-GB" dirty="0"/>
              <a:t> + </a:t>
            </a:r>
            <a:r>
              <a:rPr lang="en-GB" dirty="0" err="1"/>
              <a:t>fpl</a:t>
            </a:r>
            <a:r>
              <a:rPr lang="en-GB" dirty="0"/>
              <a:t> nouns.  </a:t>
            </a:r>
          </a:p>
          <a:p>
            <a:endParaRPr lang="en-GB" dirty="0"/>
          </a:p>
          <a:p>
            <a:r>
              <a:rPr lang="en-GB" dirty="0"/>
              <a:t>In this task there are:</a:t>
            </a:r>
            <a:br>
              <a:rPr lang="en-GB" dirty="0"/>
            </a:br>
            <a:r>
              <a:rPr lang="en-GB" dirty="0"/>
              <a:t>mucho </a:t>
            </a:r>
            <a:r>
              <a:rPr lang="en-GB" dirty="0" err="1"/>
              <a:t>fuego</a:t>
            </a:r>
            <a:r>
              <a:rPr lang="en-GB" dirty="0"/>
              <a:t>	 </a:t>
            </a:r>
            <a:r>
              <a:rPr lang="en-GB" dirty="0" err="1"/>
              <a:t>muchas</a:t>
            </a:r>
            <a:r>
              <a:rPr lang="en-GB" dirty="0"/>
              <a:t> </a:t>
            </a:r>
            <a:r>
              <a:rPr lang="en-GB" dirty="0" err="1"/>
              <a:t>flores</a:t>
            </a:r>
            <a:r>
              <a:rPr lang="en-GB" dirty="0"/>
              <a:t> , </a:t>
            </a:r>
            <a:r>
              <a:rPr lang="en-GB" dirty="0" err="1"/>
              <a:t>muchas</a:t>
            </a:r>
            <a:r>
              <a:rPr lang="en-GB" dirty="0"/>
              <a:t> luces, </a:t>
            </a:r>
            <a:r>
              <a:rPr lang="en-GB" dirty="0" err="1"/>
              <a:t>muchos</a:t>
            </a:r>
            <a:r>
              <a:rPr lang="en-GB" dirty="0"/>
              <a:t> </a:t>
            </a:r>
            <a:r>
              <a:rPr lang="en-GB" dirty="0" err="1"/>
              <a:t>desfiles</a:t>
            </a:r>
            <a:r>
              <a:rPr lang="en-GB" dirty="0"/>
              <a:t>. </a:t>
            </a:r>
          </a:p>
          <a:p>
            <a:r>
              <a:rPr lang="en-GB" dirty="0"/>
              <a:t>Teachers can elicit these first from students, as needed.</a:t>
            </a:r>
          </a:p>
          <a:p>
            <a:endParaRPr lang="en-GB" dirty="0"/>
          </a:p>
          <a:p>
            <a:r>
              <a:rPr lang="en-GB" dirty="0"/>
              <a:t>5. Go to the next slide to play the game.  Pupils can take it in turns and it can be played multiple times, taking around 30-45 seconds each time.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1" dirty="0"/>
          </a:p>
          <a:p>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7240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Display during the speaking activity – no need to print anything out.</a:t>
            </a:r>
            <a:endParaRPr lang="en-GB" sz="1200" b="0" strike="noStrike" spc="-1" dirty="0">
              <a:latin typeface="Arial"/>
            </a:endParaRPr>
          </a:p>
          <a:p>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7460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057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186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05/06/2023</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05/06/2023</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jpeg"/><Relationship Id="rId3" Type="http://schemas.openxmlformats.org/officeDocument/2006/relationships/image" Target="../media/image5.png"/><Relationship Id="rId21" Type="http://schemas.microsoft.com/office/2007/relationships/hdphoto" Target="../media/hdphoto2.wdp"/><Relationship Id="rId7" Type="http://schemas.openxmlformats.org/officeDocument/2006/relationships/image" Target="../media/image9.jpeg"/><Relationship Id="rId12" Type="http://schemas.openxmlformats.org/officeDocument/2006/relationships/image" Target="../media/image13.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4.jpeg"/><Relationship Id="rId20"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2.jpeg"/><Relationship Id="rId5" Type="http://schemas.openxmlformats.org/officeDocument/2006/relationships/image" Target="../media/image7.png"/><Relationship Id="rId15" Type="http://schemas.openxmlformats.org/officeDocument/2006/relationships/image" Target="../media/image16.jpeg"/><Relationship Id="rId23" Type="http://schemas.microsoft.com/office/2007/relationships/hdphoto" Target="../media/hdphoto3.wdp"/><Relationship Id="rId10" Type="http://schemas.openxmlformats.org/officeDocument/2006/relationships/image" Target="../media/image11.jpeg"/><Relationship Id="rId19" Type="http://schemas.openxmlformats.org/officeDocument/2006/relationships/image" Target="../media/image19.jpeg"/><Relationship Id="rId4" Type="http://schemas.openxmlformats.org/officeDocument/2006/relationships/image" Target="../media/image6.png"/><Relationship Id="rId9" Type="http://schemas.microsoft.com/office/2007/relationships/hdphoto" Target="../media/hdphoto1.wdp"/><Relationship Id="rId14" Type="http://schemas.openxmlformats.org/officeDocument/2006/relationships/image" Target="../media/image15.jpe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audio" Target="../media/audio1.wav"/><Relationship Id="rId10" Type="http://schemas.openxmlformats.org/officeDocument/2006/relationships/image" Target="../media/image25.png"/><Relationship Id="rId4" Type="http://schemas.openxmlformats.org/officeDocument/2006/relationships/image" Target="../media/image8.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gif"/><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41.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39.svg"/><Relationship Id="rId10" Type="http://schemas.openxmlformats.org/officeDocument/2006/relationships/image" Target="../media/image35.png"/><Relationship Id="rId4" Type="http://schemas.openxmlformats.org/officeDocument/2006/relationships/image" Target="../media/image38.png"/><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9.svg"/><Relationship Id="rId11" Type="http://schemas.openxmlformats.org/officeDocument/2006/relationships/image" Target="../media/image37.svg"/><Relationship Id="rId5" Type="http://schemas.openxmlformats.org/officeDocument/2006/relationships/image" Target="../media/image38.png"/><Relationship Id="rId10"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A72C2644-B593-2A6E-4B4B-A2B1377E8AD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41489" y="181232"/>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a:bodyPr>
          <a:lstStyle/>
          <a:p>
            <a:pPr algn="ctr"/>
            <a:r>
              <a:rPr lang="en-GB" b="1" dirty="0">
                <a:solidFill>
                  <a:srgbClr val="FFFFFF"/>
                </a:solidFill>
                <a:latin typeface="Century Gothic" panose="020B0502020202020204" pitchFamily="34" charset="0"/>
                <a:ea typeface="Century Gothic"/>
                <a:cs typeface="Century Gothic"/>
                <a:sym typeface="Century Gothic"/>
              </a:rPr>
              <a:t>Saying what I and others do</a:t>
            </a:r>
            <a:endParaRPr lang="en-GB" dirty="0">
              <a:latin typeface="Century Gothic" panose="020B0502020202020204" pitchFamily="34" charset="0"/>
            </a:endParaRPr>
          </a:p>
        </p:txBody>
      </p:sp>
      <p:sp>
        <p:nvSpPr>
          <p:cNvPr id="5" name="Google Shape;100;p2">
            <a:extLst>
              <a:ext uri="{FF2B5EF4-FFF2-40B4-BE49-F238E27FC236}">
                <a16:creationId xmlns:a16="http://schemas.microsoft.com/office/drawing/2014/main" id="{955868C5-9D0A-C07E-2481-5A96F638047B}"/>
              </a:ext>
            </a:extLst>
          </p:cNvPr>
          <p:cNvSpPr/>
          <p:nvPr/>
        </p:nvSpPr>
        <p:spPr>
          <a:xfrm>
            <a:off x="7848456" y="4765200"/>
            <a:ext cx="3214451"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lang="en-GB" sz="9600" b="1" kern="0" dirty="0" err="1">
                <a:solidFill>
                  <a:srgbClr val="00B050"/>
                </a:solidFill>
                <a:latin typeface="Modern Love" panose="04090805081005020601" pitchFamily="82" charset="0"/>
                <a:cs typeface="Arial"/>
                <a:sym typeface="Arial"/>
              </a:rPr>
              <a:t>verde</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
        <p:nvSpPr>
          <p:cNvPr id="4" name="Rectangle 3">
            <a:extLst>
              <a:ext uri="{FF2B5EF4-FFF2-40B4-BE49-F238E27FC236}">
                <a16:creationId xmlns:a16="http://schemas.microsoft.com/office/drawing/2014/main" id="{6A28633D-88AF-BC92-9C28-C50B1032ADF7}"/>
              </a:ext>
            </a:extLst>
          </p:cNvPr>
          <p:cNvSpPr/>
          <p:nvPr/>
        </p:nvSpPr>
        <p:spPr>
          <a:xfrm>
            <a:off x="968729" y="2013095"/>
            <a:ext cx="2393604" cy="830997"/>
          </a:xfrm>
          <a:prstGeom prst="rect">
            <a:avLst/>
          </a:prstGeom>
          <a:noFill/>
        </p:spPr>
        <p:txBody>
          <a:bodyPr wrap="none" lIns="91440" tIns="45720" rIns="91440" bIns="45720">
            <a:spAutoFit/>
          </a:bodyPr>
          <a:lstStyle/>
          <a:p>
            <a:pPr algn="ctr"/>
            <a:r>
              <a:rPr lang="en-US" sz="4800" b="1" cap="none" spc="0" dirty="0">
                <a:ln w="12700" cmpd="sng">
                  <a:solidFill>
                    <a:srgbClr val="0070C0"/>
                  </a:solidFill>
                  <a:prstDash val="solid"/>
                </a:ln>
                <a:solidFill>
                  <a:srgbClr val="8DCBF4"/>
                </a:solidFill>
                <a:effectLst>
                  <a:innerShdw blurRad="63500" dist="50800" dir="5400000">
                    <a:prstClr val="black">
                      <a:alpha val="50000"/>
                    </a:prstClr>
                  </a:innerShdw>
                </a:effectLst>
                <a:latin typeface="Harlow Solid Italic" panose="04030604020F02020D02" pitchFamily="82" charset="0"/>
              </a:rPr>
              <a:t>Valencia</a:t>
            </a:r>
          </a:p>
        </p:txBody>
      </p:sp>
      <p:pic>
        <p:nvPicPr>
          <p:cNvPr id="6" name="Picture 2" descr="Paella, Rice, Food, Valencia, Meals">
            <a:extLst>
              <a:ext uri="{FF2B5EF4-FFF2-40B4-BE49-F238E27FC236}">
                <a16:creationId xmlns:a16="http://schemas.microsoft.com/office/drawing/2014/main" id="{45D0F3F0-28F0-25D8-23A2-070D56857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567" y="5337198"/>
            <a:ext cx="32385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Bandera de la Comunidad Valenciana">
            <a:extLst>
              <a:ext uri="{FF2B5EF4-FFF2-40B4-BE49-F238E27FC236}">
                <a16:creationId xmlns:a16="http://schemas.microsoft.com/office/drawing/2014/main" id="{4267C2C2-9068-E4C8-F7C9-5DEADDE385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756" y="1821881"/>
            <a:ext cx="1451341" cy="9637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undefined">
            <a:extLst>
              <a:ext uri="{FF2B5EF4-FFF2-40B4-BE49-F238E27FC236}">
                <a16:creationId xmlns:a16="http://schemas.microsoft.com/office/drawing/2014/main" id="{49A0241E-FB6D-1C37-F3C7-39E9220284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017" y="2977180"/>
            <a:ext cx="3633297" cy="286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837056609"/>
              </p:ext>
            </p:extLst>
          </p:nvPr>
        </p:nvGraphicFramePr>
        <p:xfrm>
          <a:off x="312451" y="1420602"/>
          <a:ext cx="9683902" cy="4818702"/>
        </p:xfrm>
        <a:graphic>
          <a:graphicData uri="http://schemas.openxmlformats.org/drawingml/2006/table">
            <a:tbl>
              <a:tblPr firstRow="1" bandRow="1">
                <a:tableStyleId>{5940675A-B579-460E-94D1-54222C63F5DA}</a:tableStyleId>
              </a:tblPr>
              <a:tblGrid>
                <a:gridCol w="1516349">
                  <a:extLst>
                    <a:ext uri="{9D8B030D-6E8A-4147-A177-3AD203B41FA5}">
                      <a16:colId xmlns:a16="http://schemas.microsoft.com/office/drawing/2014/main" val="1203737284"/>
                    </a:ext>
                  </a:extLst>
                </a:gridCol>
                <a:gridCol w="2385060">
                  <a:extLst>
                    <a:ext uri="{9D8B030D-6E8A-4147-A177-3AD203B41FA5}">
                      <a16:colId xmlns:a16="http://schemas.microsoft.com/office/drawing/2014/main" val="1810222861"/>
                    </a:ext>
                  </a:extLst>
                </a:gridCol>
                <a:gridCol w="2606040">
                  <a:extLst>
                    <a:ext uri="{9D8B030D-6E8A-4147-A177-3AD203B41FA5}">
                      <a16:colId xmlns:a16="http://schemas.microsoft.com/office/drawing/2014/main" val="274413866"/>
                    </a:ext>
                  </a:extLst>
                </a:gridCol>
                <a:gridCol w="3176453">
                  <a:extLst>
                    <a:ext uri="{9D8B030D-6E8A-4147-A177-3AD203B41FA5}">
                      <a16:colId xmlns:a16="http://schemas.microsoft.com/office/drawing/2014/main" val="2706468897"/>
                    </a:ext>
                  </a:extLst>
                </a:gridCol>
              </a:tblGrid>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hermana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solo</a:t>
                      </a:r>
                      <a:endParaRPr lang="en-GB" sz="24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jugar</a:t>
                      </a: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la pelota</a:t>
                      </a:r>
                    </a:p>
                  </a:txBody>
                  <a:tcPr/>
                </a:tc>
                <a:tc>
                  <a:txBody>
                    <a:bodyPr/>
                    <a:lstStyle/>
                    <a:p>
                      <a:r>
                        <a:rPr lang="en-GB" sz="2600" b="0" dirty="0">
                          <a:solidFill>
                            <a:srgbClr val="002060"/>
                          </a:solidFill>
                          <a:latin typeface="Century Gothic" panose="020B0502020202020204" pitchFamily="34" charset="0"/>
                        </a:rPr>
                        <a:t>la </a:t>
                      </a:r>
                      <a:r>
                        <a:rPr lang="en-GB" sz="2600" b="0" dirty="0" err="1">
                          <a:solidFill>
                            <a:srgbClr val="002060"/>
                          </a:solidFill>
                          <a:latin typeface="Century Gothic" panose="020B0502020202020204" pitchFamily="34" charset="0"/>
                        </a:rPr>
                        <a:t>habitación</a:t>
                      </a:r>
                      <a:endParaRPr lang="en-GB" sz="2600" b="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con</a:t>
                      </a:r>
                    </a:p>
                  </a:txBody>
                  <a:tcPr/>
                </a:tc>
                <a:extLst>
                  <a:ext uri="{0D108BD9-81ED-4DB2-BD59-A6C34878D82A}">
                    <a16:rowId xmlns:a16="http://schemas.microsoft.com/office/drawing/2014/main" val="1256656619"/>
                  </a:ext>
                </a:extLst>
              </a:tr>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hago</a:t>
                      </a: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deporte</a:t>
                      </a:r>
                    </a:p>
                  </a:txBody>
                  <a:tcPr/>
                </a:tc>
                <a:tc>
                  <a:txBody>
                    <a:bodyPr/>
                    <a:lstStyle/>
                    <a:p>
                      <a:r>
                        <a:rPr lang="en-GB" sz="3200" b="0" dirty="0">
                          <a:solidFill>
                            <a:srgbClr val="002060"/>
                          </a:solidFill>
                          <a:latin typeface="Century Gothic" panose="020B0502020202020204" pitchFamily="34" charset="0"/>
                        </a:rPr>
                        <a:t>hacer</a:t>
                      </a:r>
                      <a:endParaRPr lang="en-GB" sz="4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natación</a:t>
                      </a:r>
                      <a:endParaRPr lang="en-GB" sz="3200" b="0" dirty="0">
                        <a:solidFill>
                          <a:srgbClr val="002060"/>
                        </a:solidFill>
                        <a:latin typeface="Century Gothic" panose="020B0502020202020204" pitchFamily="34" charset="0"/>
                      </a:endParaRPr>
                    </a:p>
                  </a:txBody>
                  <a:tcPr/>
                </a:tc>
                <a:tc>
                  <a:txBody>
                    <a:bodyPr/>
                    <a:lstStyle/>
                    <a:p>
                      <a:r>
                        <a:rPr lang="en-GB" sz="3200" b="0" dirty="0" err="1">
                          <a:solidFill>
                            <a:srgbClr val="002060"/>
                          </a:solidFill>
                          <a:latin typeface="Century Gothic" panose="020B0502020202020204" pitchFamily="34" charset="0"/>
                        </a:rPr>
                        <a:t>el</a:t>
                      </a:r>
                      <a:r>
                        <a:rPr lang="en-GB" sz="3200" b="0" dirty="0">
                          <a:solidFill>
                            <a:srgbClr val="002060"/>
                          </a:solidFill>
                          <a:latin typeface="Century Gothic" panose="020B0502020202020204" pitchFamily="34" charset="0"/>
                        </a:rPr>
                        <a:t> </a:t>
                      </a:r>
                      <a:r>
                        <a:rPr lang="en-GB" sz="3200" b="0" dirty="0" err="1">
                          <a:solidFill>
                            <a:srgbClr val="002060"/>
                          </a:solidFill>
                          <a:latin typeface="Century Gothic" panose="020B0502020202020204" pitchFamily="34" charset="0"/>
                        </a:rPr>
                        <a:t>dibujo</a:t>
                      </a:r>
                      <a:endParaRPr lang="en-GB" sz="32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haces</a:t>
                      </a:r>
                    </a:p>
                  </a:txBody>
                  <a:tcPr/>
                </a:tc>
                <a:extLst>
                  <a:ext uri="{0D108BD9-81ED-4DB2-BD59-A6C34878D82A}">
                    <a16:rowId xmlns:a16="http://schemas.microsoft.com/office/drawing/2014/main" val="760878619"/>
                  </a:ext>
                </a:extLst>
              </a:tr>
              <a:tr h="803117">
                <a:tc rowSpan="2">
                  <a:txBody>
                    <a:bodyPr/>
                    <a:lstStyle/>
                    <a:p>
                      <a:endParaRPr lang="en-GB" b="0" dirty="0">
                        <a:solidFill>
                          <a:srgbClr val="002060"/>
                        </a:solidFill>
                      </a:endParaRPr>
                    </a:p>
                  </a:txBody>
                  <a:tcPr/>
                </a:tc>
                <a:tc>
                  <a:txBody>
                    <a:bodyPr/>
                    <a:lstStyle/>
                    <a:p>
                      <a:r>
                        <a:rPr lang="en-GB" sz="2800" b="0" dirty="0" err="1">
                          <a:solidFill>
                            <a:srgbClr val="002060"/>
                          </a:solidFill>
                          <a:latin typeface="Century Gothic" panose="020B0502020202020204" pitchFamily="34" charset="0"/>
                        </a:rPr>
                        <a:t>todo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mucho</a:t>
                      </a:r>
                    </a:p>
                  </a:txBody>
                  <a:tcPr/>
                </a:tc>
                <a:tc>
                  <a:txBody>
                    <a:bodyPr/>
                    <a:lstStyle/>
                    <a:p>
                      <a:r>
                        <a:rPr lang="en-GB" sz="2800" b="0" dirty="0" err="1">
                          <a:solidFill>
                            <a:srgbClr val="002060"/>
                          </a:solidFill>
                          <a:latin typeface="Century Gothic" panose="020B0502020202020204" pitchFamily="34" charset="0"/>
                        </a:rPr>
                        <a:t>todo</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mundo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desfile</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flor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fuego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5a</a:t>
            </a:r>
            <a:endParaRPr lang="en-GB" sz="2800" dirty="0">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401408" y="315464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74" y="1673556"/>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460649" y="477000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74BF02-0DE5-4017-9FA7-FF275A8EEC21}"/>
              </a:ext>
            </a:extLst>
          </p:cNvPr>
          <p:cNvSpPr txBox="1"/>
          <p:nvPr/>
        </p:nvSpPr>
        <p:spPr>
          <a:xfrm>
            <a:off x="1233109" y="570296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195395" y="4058815"/>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297713" y="1974203"/>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F474D035-3EE7-DA84-9B87-62DB6FA8DA3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796429" y="850928"/>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inglés 📝: </a:t>
            </a:r>
            <a:r>
              <a:rPr lang="en-GB" sz="2400" dirty="0">
                <a:solidFill>
                  <a:srgbClr val="002060"/>
                </a:solidFill>
                <a:latin typeface="Century Gothic" panose="020B0502020202020204" pitchFamily="34" charset="0"/>
              </a:rPr>
              <a:t>Can you get at least 15 points?</a:t>
            </a:r>
          </a:p>
        </p:txBody>
      </p:sp>
    </p:spTree>
    <p:extLst>
      <p:ext uri="{BB962C8B-B14F-4D97-AF65-F5344CB8AC3E}">
        <p14:creationId xmlns:p14="http://schemas.microsoft.com/office/powerpoint/2010/main" val="59616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1312860069"/>
              </p:ext>
            </p:extLst>
          </p:nvPr>
        </p:nvGraphicFramePr>
        <p:xfrm>
          <a:off x="312451" y="1553952"/>
          <a:ext cx="9683902" cy="4818702"/>
        </p:xfrm>
        <a:graphic>
          <a:graphicData uri="http://schemas.openxmlformats.org/drawingml/2006/table">
            <a:tbl>
              <a:tblPr firstRow="1" bandRow="1">
                <a:tableStyleId>{5940675A-B579-460E-94D1-54222C63F5DA}</a:tableStyleId>
              </a:tblPr>
              <a:tblGrid>
                <a:gridCol w="1516349">
                  <a:extLst>
                    <a:ext uri="{9D8B030D-6E8A-4147-A177-3AD203B41FA5}">
                      <a16:colId xmlns:a16="http://schemas.microsoft.com/office/drawing/2014/main" val="1203737284"/>
                    </a:ext>
                  </a:extLst>
                </a:gridCol>
                <a:gridCol w="2385060">
                  <a:extLst>
                    <a:ext uri="{9D8B030D-6E8A-4147-A177-3AD203B41FA5}">
                      <a16:colId xmlns:a16="http://schemas.microsoft.com/office/drawing/2014/main" val="1810222861"/>
                    </a:ext>
                  </a:extLst>
                </a:gridCol>
                <a:gridCol w="3123882">
                  <a:extLst>
                    <a:ext uri="{9D8B030D-6E8A-4147-A177-3AD203B41FA5}">
                      <a16:colId xmlns:a16="http://schemas.microsoft.com/office/drawing/2014/main" val="274413866"/>
                    </a:ext>
                  </a:extLst>
                </a:gridCol>
                <a:gridCol w="2658611">
                  <a:extLst>
                    <a:ext uri="{9D8B030D-6E8A-4147-A177-3AD203B41FA5}">
                      <a16:colId xmlns:a16="http://schemas.microsoft.com/office/drawing/2014/main" val="2706468897"/>
                    </a:ext>
                  </a:extLst>
                </a:gridCol>
              </a:tblGrid>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room</a:t>
                      </a:r>
                    </a:p>
                  </a:txBody>
                  <a:tcPr/>
                </a:tc>
                <a:tc>
                  <a:txBody>
                    <a:bodyPr/>
                    <a:lstStyle/>
                    <a:p>
                      <a:r>
                        <a:rPr lang="en-GB" sz="2800" b="0" dirty="0">
                          <a:solidFill>
                            <a:srgbClr val="002060"/>
                          </a:solidFill>
                          <a:latin typeface="Century Gothic" panose="020B0502020202020204" pitchFamily="34" charset="0"/>
                        </a:rPr>
                        <a:t>only</a:t>
                      </a:r>
                      <a:endParaRPr lang="en-GB" sz="24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with</a:t>
                      </a: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ball</a:t>
                      </a:r>
                    </a:p>
                  </a:txBody>
                  <a:tcPr/>
                </a:tc>
                <a:tc>
                  <a:txBody>
                    <a:bodyPr/>
                    <a:lstStyle/>
                    <a:p>
                      <a:r>
                        <a:rPr lang="en-GB" sz="2600" b="0" dirty="0">
                          <a:solidFill>
                            <a:srgbClr val="002060"/>
                          </a:solidFill>
                          <a:latin typeface="Century Gothic" panose="020B0502020202020204" pitchFamily="34" charset="0"/>
                        </a:rPr>
                        <a:t>to play, playing</a:t>
                      </a:r>
                    </a:p>
                  </a:txBody>
                  <a:tcPr/>
                </a:tc>
                <a:tc>
                  <a:txBody>
                    <a:bodyPr/>
                    <a:lstStyle/>
                    <a:p>
                      <a:r>
                        <a:rPr lang="en-GB" sz="2600" b="0" dirty="0">
                          <a:solidFill>
                            <a:srgbClr val="002060"/>
                          </a:solidFill>
                          <a:latin typeface="Century Gothic" panose="020B0502020202020204" pitchFamily="34" charset="0"/>
                        </a:rPr>
                        <a:t>sister</a:t>
                      </a:r>
                    </a:p>
                  </a:txBody>
                  <a:tcPr/>
                </a:tc>
                <a:extLst>
                  <a:ext uri="{0D108BD9-81ED-4DB2-BD59-A6C34878D82A}">
                    <a16:rowId xmlns:a16="http://schemas.microsoft.com/office/drawing/2014/main" val="1256656619"/>
                  </a:ext>
                </a:extLst>
              </a:tr>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you do, make</a:t>
                      </a:r>
                    </a:p>
                  </a:txBody>
                  <a:tcPr/>
                </a:tc>
                <a:tc>
                  <a:txBody>
                    <a:bodyPr/>
                    <a:lstStyle/>
                    <a:p>
                      <a:r>
                        <a:rPr lang="en-GB" sz="2800" b="0" dirty="0">
                          <a:solidFill>
                            <a:srgbClr val="002060"/>
                          </a:solidFill>
                          <a:latin typeface="Century Gothic" panose="020B0502020202020204" pitchFamily="34" charset="0"/>
                        </a:rPr>
                        <a:t>swimming</a:t>
                      </a:r>
                    </a:p>
                  </a:txBody>
                  <a:tcPr/>
                </a:tc>
                <a:tc>
                  <a:txBody>
                    <a:bodyPr/>
                    <a:lstStyle/>
                    <a:p>
                      <a:r>
                        <a:rPr lang="en-GB" sz="2800" b="0" dirty="0">
                          <a:solidFill>
                            <a:srgbClr val="002060"/>
                          </a:solidFill>
                          <a:latin typeface="Century Gothic" panose="020B0502020202020204" pitchFamily="34" charset="0"/>
                        </a:rPr>
                        <a:t>drawing</a:t>
                      </a:r>
                      <a:endParaRPr lang="en-GB" sz="4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sport</a:t>
                      </a:r>
                      <a:endParaRPr lang="en-GB" sz="32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to do, make</a:t>
                      </a:r>
                    </a:p>
                  </a:txBody>
                  <a:tcPr/>
                </a:tc>
                <a:tc>
                  <a:txBody>
                    <a:bodyPr/>
                    <a:lstStyle/>
                    <a:p>
                      <a:r>
                        <a:rPr lang="en-GB" sz="2800" b="0" dirty="0">
                          <a:solidFill>
                            <a:srgbClr val="002060"/>
                          </a:solidFill>
                          <a:latin typeface="Century Gothic" panose="020B0502020202020204" pitchFamily="34" charset="0"/>
                        </a:rPr>
                        <a:t>I do, make</a:t>
                      </a:r>
                    </a:p>
                  </a:txBody>
                  <a:tcPr/>
                </a:tc>
                <a:extLst>
                  <a:ext uri="{0D108BD9-81ED-4DB2-BD59-A6C34878D82A}">
                    <a16:rowId xmlns:a16="http://schemas.microsoft.com/office/drawing/2014/main" val="760878619"/>
                  </a:ext>
                </a:extLst>
              </a:tr>
              <a:tr h="803117">
                <a:tc rowSpan="2">
                  <a:txBody>
                    <a:bodyPr/>
                    <a:lstStyle/>
                    <a:p>
                      <a:endParaRPr lang="en-GB" b="0" dirty="0">
                        <a:solidFill>
                          <a:srgbClr val="002060"/>
                        </a:solidFill>
                      </a:endParaRPr>
                    </a:p>
                  </a:txBody>
                  <a:tcPr/>
                </a:tc>
                <a:tc>
                  <a:txBody>
                    <a:bodyPr/>
                    <a:lstStyle/>
                    <a:p>
                      <a:r>
                        <a:rPr lang="en-GB" sz="2400" b="0" dirty="0">
                          <a:solidFill>
                            <a:srgbClr val="002060"/>
                          </a:solidFill>
                          <a:latin typeface="Century Gothic" panose="020B0502020202020204" pitchFamily="34" charset="0"/>
                        </a:rPr>
                        <a:t>much; a lot of</a:t>
                      </a:r>
                    </a:p>
                  </a:txBody>
                  <a:tcPr/>
                </a:tc>
                <a:tc>
                  <a:txBody>
                    <a:bodyPr/>
                    <a:lstStyle/>
                    <a:p>
                      <a:r>
                        <a:rPr lang="en-GB" sz="2800" b="0" dirty="0">
                          <a:solidFill>
                            <a:srgbClr val="002060"/>
                          </a:solidFill>
                          <a:latin typeface="Century Gothic" panose="020B0502020202020204" pitchFamily="34" charset="0"/>
                        </a:rPr>
                        <a:t>flower</a:t>
                      </a:r>
                    </a:p>
                  </a:txBody>
                  <a:tcPr/>
                </a:tc>
                <a:tc>
                  <a:txBody>
                    <a:bodyPr/>
                    <a:lstStyle/>
                    <a:p>
                      <a:r>
                        <a:rPr lang="en-GB" sz="2800" b="0" dirty="0">
                          <a:solidFill>
                            <a:srgbClr val="002060"/>
                          </a:solidFill>
                          <a:latin typeface="Century Gothic" panose="020B0502020202020204" pitchFamily="34" charset="0"/>
                        </a:rPr>
                        <a:t>fire</a:t>
                      </a:r>
                    </a:p>
                  </a:txBody>
                  <a:tcPr/>
                </a:tc>
                <a:extLst>
                  <a:ext uri="{0D108BD9-81ED-4DB2-BD59-A6C34878D82A}">
                    <a16:rowId xmlns:a16="http://schemas.microsoft.com/office/drawing/2014/main" val="104769296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parade</a:t>
                      </a:r>
                    </a:p>
                  </a:txBody>
                  <a:tcPr/>
                </a:tc>
                <a:tc>
                  <a:txBody>
                    <a:bodyPr/>
                    <a:lstStyle/>
                    <a:p>
                      <a:r>
                        <a:rPr lang="en-GB" sz="2800" b="0" dirty="0">
                          <a:solidFill>
                            <a:srgbClr val="002060"/>
                          </a:solidFill>
                          <a:latin typeface="Century Gothic" panose="020B0502020202020204" pitchFamily="34" charset="0"/>
                        </a:rPr>
                        <a:t>all, everything</a:t>
                      </a:r>
                    </a:p>
                  </a:txBody>
                  <a:tcPr/>
                </a:tc>
                <a:tc>
                  <a:txBody>
                    <a:bodyPr/>
                    <a:lstStyle/>
                    <a:p>
                      <a:r>
                        <a:rPr lang="en-GB" sz="2800" b="0" dirty="0">
                          <a:solidFill>
                            <a:srgbClr val="002060"/>
                          </a:solidFill>
                          <a:latin typeface="Century Gothic" panose="020B0502020202020204" pitchFamily="34" charset="0"/>
                        </a:rPr>
                        <a:t>everybody</a:t>
                      </a:r>
                    </a:p>
                  </a:txBody>
                  <a:tcPr/>
                </a:tc>
                <a:extLst>
                  <a:ext uri="{0D108BD9-81ED-4DB2-BD59-A6C34878D82A}">
                    <a16:rowId xmlns:a16="http://schemas.microsoft.com/office/drawing/2014/main" val="3343226472"/>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5b</a:t>
            </a:r>
            <a:endParaRPr lang="en-GB" sz="2800" dirty="0">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357481" y="3560309"/>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52" y="1688106"/>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409002" y="5063420"/>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74BF02-0DE5-4017-9FA7-FF275A8EEC21}"/>
              </a:ext>
            </a:extLst>
          </p:cNvPr>
          <p:cNvSpPr txBox="1"/>
          <p:nvPr/>
        </p:nvSpPr>
        <p:spPr>
          <a:xfrm>
            <a:off x="1265001" y="577768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238820" y="426361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265001" y="2534833"/>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F474D035-3EE7-DA84-9B87-62DB6FA8DA3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796429" y="984278"/>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 </a:t>
            </a:r>
            <a:r>
              <a:rPr lang="en-GB" sz="2400" dirty="0">
                <a:solidFill>
                  <a:srgbClr val="002060"/>
                </a:solidFill>
                <a:latin typeface="Century Gothic" panose="020B0502020202020204" pitchFamily="34" charset="0"/>
              </a:rPr>
              <a:t>Can you get at least 15 points?</a:t>
            </a:r>
          </a:p>
        </p:txBody>
      </p:sp>
    </p:spTree>
    <p:extLst>
      <p:ext uri="{BB962C8B-B14F-4D97-AF65-F5344CB8AC3E}">
        <p14:creationId xmlns:p14="http://schemas.microsoft.com/office/powerpoint/2010/main" val="193932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480362" y="105496"/>
            <a:ext cx="642594" cy="607139"/>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694685" y="857188"/>
            <a:ext cx="1437332"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56" name="Google Shape;167;p2">
            <a:extLst>
              <a:ext uri="{FF2B5EF4-FFF2-40B4-BE49-F238E27FC236}">
                <a16:creationId xmlns:a16="http://schemas.microsoft.com/office/drawing/2014/main" id="{E5BC5592-0512-4FC9-B919-70A12FD283AC}"/>
              </a:ext>
            </a:extLst>
          </p:cNvPr>
          <p:cNvSpPr/>
          <p:nvPr/>
        </p:nvSpPr>
        <p:spPr>
          <a:xfrm>
            <a:off x="72125" y="14195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TextBox 54">
            <a:extLst>
              <a:ext uri="{FF2B5EF4-FFF2-40B4-BE49-F238E27FC236}">
                <a16:creationId xmlns:a16="http://schemas.microsoft.com/office/drawing/2014/main" id="{C4123708-2510-4853-B2D0-B59B13CAA5F9}"/>
              </a:ext>
            </a:extLst>
          </p:cNvPr>
          <p:cNvSpPr txBox="1"/>
          <p:nvPr/>
        </p:nvSpPr>
        <p:spPr>
          <a:xfrm>
            <a:off x="696867" y="112375"/>
            <a:ext cx="25566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Follow up 1:</a:t>
            </a:r>
          </a:p>
        </p:txBody>
      </p:sp>
      <p:pic>
        <p:nvPicPr>
          <p:cNvPr id="96" name="Google Shape;170;p8" descr="Jigsaw, Puzzle, Piece, Game, Concept, Solution">
            <a:extLst>
              <a:ext uri="{FF2B5EF4-FFF2-40B4-BE49-F238E27FC236}">
                <a16:creationId xmlns:a16="http://schemas.microsoft.com/office/drawing/2014/main" id="{2ED00E83-B309-4F34-B571-96543EB22D73}"/>
              </a:ext>
            </a:extLst>
          </p:cNvPr>
          <p:cNvPicPr preferRelativeResize="0"/>
          <p:nvPr/>
        </p:nvPicPr>
        <p:blipFill rotWithShape="1">
          <a:blip r:embed="rId4">
            <a:alphaModFix/>
          </a:blip>
          <a:srcRect/>
          <a:stretch/>
        </p:blipFill>
        <p:spPr>
          <a:xfrm>
            <a:off x="10790082" y="23608"/>
            <a:ext cx="642594" cy="704731"/>
          </a:xfrm>
          <a:prstGeom prst="rect">
            <a:avLst/>
          </a:prstGeom>
          <a:noFill/>
          <a:ln>
            <a:noFill/>
          </a:ln>
        </p:spPr>
      </p:pic>
      <p:sp>
        <p:nvSpPr>
          <p:cNvPr id="66" name="Google Shape;387;p19">
            <a:extLst>
              <a:ext uri="{FF2B5EF4-FFF2-40B4-BE49-F238E27FC236}">
                <a16:creationId xmlns:a16="http://schemas.microsoft.com/office/drawing/2014/main" id="{639DA545-0AE4-46CB-985C-650E27A23798}"/>
              </a:ext>
            </a:extLst>
          </p:cNvPr>
          <p:cNvSpPr/>
          <p:nvPr/>
        </p:nvSpPr>
        <p:spPr>
          <a:xfrm>
            <a:off x="11362746" y="2950944"/>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98" name="Google Shape;395;p19">
            <a:extLst>
              <a:ext uri="{FF2B5EF4-FFF2-40B4-BE49-F238E27FC236}">
                <a16:creationId xmlns:a16="http://schemas.microsoft.com/office/drawing/2014/main" id="{DB44B052-E0B9-4FCD-99D4-D2FB73F76AD6}"/>
              </a:ext>
            </a:extLst>
          </p:cNvPr>
          <p:cNvSpPr/>
          <p:nvPr/>
        </p:nvSpPr>
        <p:spPr>
          <a:xfrm>
            <a:off x="11140205" y="6429927"/>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99" name="Google Shape;388;p19">
            <a:extLst>
              <a:ext uri="{FF2B5EF4-FFF2-40B4-BE49-F238E27FC236}">
                <a16:creationId xmlns:a16="http://schemas.microsoft.com/office/drawing/2014/main" id="{E4B12F0B-38E1-49B1-B408-65A3494F0BA8}"/>
              </a:ext>
            </a:extLst>
          </p:cNvPr>
          <p:cNvSpPr/>
          <p:nvPr/>
        </p:nvSpPr>
        <p:spPr>
          <a:xfrm>
            <a:off x="11358619" y="2950942"/>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00" name="Google Shape;157;p2">
            <a:extLst>
              <a:ext uri="{FF2B5EF4-FFF2-40B4-BE49-F238E27FC236}">
                <a16:creationId xmlns:a16="http://schemas.microsoft.com/office/drawing/2014/main" id="{713FA05E-A5AC-4CFD-AD42-758F7EFA2DBB}"/>
              </a:ext>
            </a:extLst>
          </p:cNvPr>
          <p:cNvSpPr txBox="1"/>
          <p:nvPr/>
        </p:nvSpPr>
        <p:spPr>
          <a:xfrm>
            <a:off x="11139183" y="2465662"/>
            <a:ext cx="932070" cy="5000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a:t>
            </a:r>
            <a:b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minuto</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graphicFrame>
        <p:nvGraphicFramePr>
          <p:cNvPr id="4" name="Table 6">
            <a:extLst>
              <a:ext uri="{FF2B5EF4-FFF2-40B4-BE49-F238E27FC236}">
                <a16:creationId xmlns:a16="http://schemas.microsoft.com/office/drawing/2014/main" id="{C3266A53-787A-28F9-0802-F6516BEBB75B}"/>
              </a:ext>
            </a:extLst>
          </p:cNvPr>
          <p:cNvGraphicFramePr>
            <a:graphicFrameLocks noGrp="1"/>
          </p:cNvGraphicFramePr>
          <p:nvPr>
            <p:extLst>
              <p:ext uri="{D42A27DB-BD31-4B8C-83A1-F6EECF244321}">
                <p14:modId xmlns:p14="http://schemas.microsoft.com/office/powerpoint/2010/main" val="1349362735"/>
              </p:ext>
            </p:extLst>
          </p:nvPr>
        </p:nvGraphicFramePr>
        <p:xfrm>
          <a:off x="83152" y="1344109"/>
          <a:ext cx="10848048" cy="5391978"/>
        </p:xfrm>
        <a:graphic>
          <a:graphicData uri="http://schemas.openxmlformats.org/drawingml/2006/table">
            <a:tbl>
              <a:tblPr firstRow="1" bandRow="1">
                <a:tableStyleId>{5940675A-B579-460E-94D1-54222C63F5DA}</a:tableStyleId>
              </a:tblPr>
              <a:tblGrid>
                <a:gridCol w="2712012">
                  <a:extLst>
                    <a:ext uri="{9D8B030D-6E8A-4147-A177-3AD203B41FA5}">
                      <a16:colId xmlns:a16="http://schemas.microsoft.com/office/drawing/2014/main" val="1717426733"/>
                    </a:ext>
                  </a:extLst>
                </a:gridCol>
                <a:gridCol w="2712012">
                  <a:extLst>
                    <a:ext uri="{9D8B030D-6E8A-4147-A177-3AD203B41FA5}">
                      <a16:colId xmlns:a16="http://schemas.microsoft.com/office/drawing/2014/main" val="1788694114"/>
                    </a:ext>
                  </a:extLst>
                </a:gridCol>
                <a:gridCol w="2712012">
                  <a:extLst>
                    <a:ext uri="{9D8B030D-6E8A-4147-A177-3AD203B41FA5}">
                      <a16:colId xmlns:a16="http://schemas.microsoft.com/office/drawing/2014/main" val="3356412925"/>
                    </a:ext>
                  </a:extLst>
                </a:gridCol>
                <a:gridCol w="2712012">
                  <a:extLst>
                    <a:ext uri="{9D8B030D-6E8A-4147-A177-3AD203B41FA5}">
                      <a16:colId xmlns:a16="http://schemas.microsoft.com/office/drawing/2014/main" val="3543004982"/>
                    </a:ext>
                  </a:extLst>
                </a:gridCol>
              </a:tblGrid>
              <a:tr h="1797326">
                <a:tc>
                  <a:txBody>
                    <a:bodyPr/>
                    <a:lstStyle/>
                    <a:p>
                      <a:r>
                        <a:rPr lang="en-GB" sz="2800" b="1" dirty="0">
                          <a:solidFill>
                            <a:srgbClr val="002060"/>
                          </a:solidFill>
                        </a:rPr>
                        <a:t>1</a:t>
                      </a:r>
                      <a:endParaRPr lang="en-GB" sz="2800" b="1" dirty="0">
                        <a:solidFill>
                          <a:srgbClr val="002060"/>
                        </a:solidFill>
                        <a:latin typeface="Century Gothic" panose="020B0502020202020204" pitchFamily="34" charset="0"/>
                      </a:endParaRPr>
                    </a:p>
                  </a:txBody>
                  <a:tcPr>
                    <a:solidFill>
                      <a:srgbClr val="65BDFF"/>
                    </a:solidFill>
                  </a:tcPr>
                </a:tc>
                <a:tc>
                  <a:txBody>
                    <a:bodyPr/>
                    <a:lstStyle/>
                    <a:p>
                      <a:r>
                        <a:rPr lang="en-GB" sz="2800" b="1" dirty="0">
                          <a:solidFill>
                            <a:srgbClr val="002060"/>
                          </a:solidFill>
                        </a:rPr>
                        <a:t>2</a:t>
                      </a:r>
                      <a:endParaRPr lang="en-GB" sz="2800" b="1" dirty="0">
                        <a:solidFill>
                          <a:srgbClr val="002060"/>
                        </a:solidFill>
                        <a:latin typeface="Century Gothic" panose="020B0502020202020204" pitchFamily="34" charset="0"/>
                      </a:endParaRPr>
                    </a:p>
                  </a:txBody>
                  <a:tcPr>
                    <a:solidFill>
                      <a:srgbClr val="FFE05D"/>
                    </a:solidFill>
                  </a:tcPr>
                </a:tc>
                <a:tc>
                  <a:txBody>
                    <a:bodyPr/>
                    <a:lstStyle/>
                    <a:p>
                      <a:r>
                        <a:rPr lang="en-GB" sz="2800" b="1" dirty="0">
                          <a:solidFill>
                            <a:srgbClr val="002060"/>
                          </a:solidFill>
                        </a:rPr>
                        <a:t>3</a:t>
                      </a:r>
                      <a:endParaRPr lang="en-GB" sz="2800" b="1" dirty="0">
                        <a:solidFill>
                          <a:srgbClr val="002060"/>
                        </a:solidFill>
                        <a:latin typeface="Century Gothic" panose="020B0502020202020204" pitchFamily="34" charset="0"/>
                      </a:endParaRPr>
                    </a:p>
                  </a:txBody>
                  <a:tcPr>
                    <a:solidFill>
                      <a:srgbClr val="FF8F8F"/>
                    </a:solidFill>
                  </a:tcPr>
                </a:tc>
                <a:tc>
                  <a:txBody>
                    <a:bodyPr/>
                    <a:lstStyle/>
                    <a:p>
                      <a:r>
                        <a:rPr lang="en-GB" sz="2800" b="1" dirty="0">
                          <a:solidFill>
                            <a:srgbClr val="002060"/>
                          </a:solidFill>
                        </a:rPr>
                        <a:t>4</a:t>
                      </a:r>
                      <a:endParaRPr lang="en-GB" sz="2800" b="1" dirty="0">
                        <a:solidFill>
                          <a:srgbClr val="002060"/>
                        </a:solidFill>
                        <a:latin typeface="Century Gothic" panose="020B0502020202020204" pitchFamily="34" charset="0"/>
                      </a:endParaRPr>
                    </a:p>
                  </a:txBody>
                  <a:tcPr>
                    <a:solidFill>
                      <a:srgbClr val="FFE05D"/>
                    </a:solidFill>
                  </a:tcPr>
                </a:tc>
                <a:extLst>
                  <a:ext uri="{0D108BD9-81ED-4DB2-BD59-A6C34878D82A}">
                    <a16:rowId xmlns:a16="http://schemas.microsoft.com/office/drawing/2014/main" val="846466803"/>
                  </a:ext>
                </a:extLst>
              </a:tr>
              <a:tr h="1797326">
                <a:tc>
                  <a:txBody>
                    <a:bodyPr/>
                    <a:lstStyle/>
                    <a:p>
                      <a:r>
                        <a:rPr lang="en-GB" sz="2800" b="1" dirty="0">
                          <a:solidFill>
                            <a:srgbClr val="002060"/>
                          </a:solidFill>
                        </a:rPr>
                        <a:t>5</a:t>
                      </a:r>
                      <a:endParaRPr lang="en-GB" sz="2800" b="1" dirty="0">
                        <a:solidFill>
                          <a:srgbClr val="002060"/>
                        </a:solidFill>
                        <a:latin typeface="Century Gothic" panose="020B0502020202020204" pitchFamily="34" charset="0"/>
                      </a:endParaRPr>
                    </a:p>
                  </a:txBody>
                  <a:tcPr>
                    <a:solidFill>
                      <a:srgbClr val="65BDFF"/>
                    </a:solidFill>
                  </a:tcPr>
                </a:tc>
                <a:tc>
                  <a:txBody>
                    <a:bodyPr/>
                    <a:lstStyle/>
                    <a:p>
                      <a:r>
                        <a:rPr lang="en-GB" sz="2800" b="1" dirty="0">
                          <a:solidFill>
                            <a:srgbClr val="002060"/>
                          </a:solidFill>
                        </a:rPr>
                        <a:t>6</a:t>
                      </a:r>
                      <a:endParaRPr lang="en-GB" sz="2800" b="1" dirty="0">
                        <a:solidFill>
                          <a:srgbClr val="002060"/>
                        </a:solidFill>
                        <a:latin typeface="Century Gothic" panose="020B0502020202020204" pitchFamily="34" charset="0"/>
                      </a:endParaRPr>
                    </a:p>
                  </a:txBody>
                  <a:tcPr>
                    <a:solidFill>
                      <a:srgbClr val="FFE05D"/>
                    </a:solidFill>
                  </a:tcPr>
                </a:tc>
                <a:tc>
                  <a:txBody>
                    <a:bodyPr/>
                    <a:lstStyle/>
                    <a:p>
                      <a:r>
                        <a:rPr lang="en-GB" sz="2800" b="1" dirty="0">
                          <a:solidFill>
                            <a:srgbClr val="002060"/>
                          </a:solidFill>
                        </a:rPr>
                        <a:t>7</a:t>
                      </a:r>
                      <a:endParaRPr lang="en-GB" sz="2800" b="1" dirty="0">
                        <a:solidFill>
                          <a:srgbClr val="002060"/>
                        </a:solidFill>
                        <a:latin typeface="Century Gothic" panose="020B0502020202020204" pitchFamily="34" charset="0"/>
                      </a:endParaRPr>
                    </a:p>
                  </a:txBody>
                  <a:tcPr>
                    <a:solidFill>
                      <a:srgbClr val="FF8F8F"/>
                    </a:solidFill>
                  </a:tcPr>
                </a:tc>
                <a:tc>
                  <a:txBody>
                    <a:bodyPr/>
                    <a:lstStyle/>
                    <a:p>
                      <a:r>
                        <a:rPr lang="en-GB" sz="2800" b="1" dirty="0">
                          <a:solidFill>
                            <a:srgbClr val="002060"/>
                          </a:solidFill>
                        </a:rPr>
                        <a:t>8</a:t>
                      </a:r>
                      <a:endParaRPr lang="en-GB" sz="2800" b="1" dirty="0">
                        <a:solidFill>
                          <a:srgbClr val="002060"/>
                        </a:solidFill>
                        <a:latin typeface="Century Gothic" panose="020B0502020202020204" pitchFamily="34" charset="0"/>
                      </a:endParaRPr>
                    </a:p>
                  </a:txBody>
                  <a:tcPr>
                    <a:solidFill>
                      <a:srgbClr val="FFE05D"/>
                    </a:solidFill>
                  </a:tcPr>
                </a:tc>
                <a:extLst>
                  <a:ext uri="{0D108BD9-81ED-4DB2-BD59-A6C34878D82A}">
                    <a16:rowId xmlns:a16="http://schemas.microsoft.com/office/drawing/2014/main" val="546738108"/>
                  </a:ext>
                </a:extLst>
              </a:tr>
              <a:tr h="1797326">
                <a:tc>
                  <a:txBody>
                    <a:bodyPr/>
                    <a:lstStyle/>
                    <a:p>
                      <a:r>
                        <a:rPr lang="en-GB" sz="2800" b="1" dirty="0">
                          <a:solidFill>
                            <a:srgbClr val="002060"/>
                          </a:solidFill>
                        </a:rPr>
                        <a:t>9</a:t>
                      </a:r>
                      <a:endParaRPr lang="en-GB" sz="2800" b="1" dirty="0">
                        <a:solidFill>
                          <a:srgbClr val="002060"/>
                        </a:solidFill>
                        <a:latin typeface="Century Gothic" panose="020B0502020202020204" pitchFamily="34" charset="0"/>
                      </a:endParaRPr>
                    </a:p>
                  </a:txBody>
                  <a:tcPr>
                    <a:solidFill>
                      <a:srgbClr val="65BDFF"/>
                    </a:solidFill>
                  </a:tcPr>
                </a:tc>
                <a:tc>
                  <a:txBody>
                    <a:bodyPr/>
                    <a:lstStyle/>
                    <a:p>
                      <a:r>
                        <a:rPr lang="en-GB" sz="2800" b="1" dirty="0">
                          <a:solidFill>
                            <a:srgbClr val="002060"/>
                          </a:solidFill>
                        </a:rPr>
                        <a:t>10</a:t>
                      </a:r>
                      <a:endParaRPr lang="en-GB" sz="2800" b="1" dirty="0">
                        <a:solidFill>
                          <a:srgbClr val="002060"/>
                        </a:solidFill>
                        <a:latin typeface="Century Gothic" panose="020B0502020202020204" pitchFamily="34" charset="0"/>
                      </a:endParaRPr>
                    </a:p>
                  </a:txBody>
                  <a:tcPr>
                    <a:solidFill>
                      <a:srgbClr val="FFE05D"/>
                    </a:solidFill>
                  </a:tcPr>
                </a:tc>
                <a:tc>
                  <a:txBody>
                    <a:bodyPr/>
                    <a:lstStyle/>
                    <a:p>
                      <a:r>
                        <a:rPr lang="en-GB" sz="2800" b="1" dirty="0">
                          <a:solidFill>
                            <a:srgbClr val="002060"/>
                          </a:solidFill>
                        </a:rPr>
                        <a:t>11</a:t>
                      </a:r>
                      <a:endParaRPr lang="en-GB" sz="2800" b="1" dirty="0">
                        <a:solidFill>
                          <a:srgbClr val="002060"/>
                        </a:solidFill>
                        <a:latin typeface="Century Gothic" panose="020B0502020202020204" pitchFamily="34" charset="0"/>
                      </a:endParaRPr>
                    </a:p>
                  </a:txBody>
                  <a:tcPr>
                    <a:solidFill>
                      <a:srgbClr val="FF8F8F"/>
                    </a:solidFill>
                  </a:tcPr>
                </a:tc>
                <a:tc>
                  <a:txBody>
                    <a:bodyPr/>
                    <a:lstStyle/>
                    <a:p>
                      <a:r>
                        <a:rPr lang="en-GB" sz="2800" b="1" dirty="0">
                          <a:solidFill>
                            <a:srgbClr val="002060"/>
                          </a:solidFill>
                        </a:rPr>
                        <a:t>12</a:t>
                      </a:r>
                      <a:endParaRPr lang="en-GB" sz="2800" b="1" dirty="0">
                        <a:solidFill>
                          <a:srgbClr val="002060"/>
                        </a:solidFill>
                        <a:latin typeface="Century Gothic" panose="020B0502020202020204" pitchFamily="34" charset="0"/>
                      </a:endParaRPr>
                    </a:p>
                  </a:txBody>
                  <a:tcPr>
                    <a:solidFill>
                      <a:srgbClr val="FFE05D"/>
                    </a:solidFill>
                  </a:tcPr>
                </a:tc>
                <a:extLst>
                  <a:ext uri="{0D108BD9-81ED-4DB2-BD59-A6C34878D82A}">
                    <a16:rowId xmlns:a16="http://schemas.microsoft.com/office/drawing/2014/main" val="1009574246"/>
                  </a:ext>
                </a:extLst>
              </a:tr>
            </a:tbl>
          </a:graphicData>
        </a:graphic>
      </p:graphicFrame>
      <p:sp>
        <p:nvSpPr>
          <p:cNvPr id="18" name="Speech Bubble: Rectangle with Corners Rounded 17">
            <a:extLst>
              <a:ext uri="{FF2B5EF4-FFF2-40B4-BE49-F238E27FC236}">
                <a16:creationId xmlns:a16="http://schemas.microsoft.com/office/drawing/2014/main" id="{3342948F-AA8E-F713-C286-530DF77643C7}"/>
              </a:ext>
            </a:extLst>
          </p:cNvPr>
          <p:cNvSpPr/>
          <p:nvPr/>
        </p:nvSpPr>
        <p:spPr>
          <a:xfrm>
            <a:off x="3928482" y="238022"/>
            <a:ext cx="6258986" cy="540118"/>
          </a:xfrm>
          <a:prstGeom prst="wedgeRoundRectCallout">
            <a:avLst>
              <a:gd name="adj1" fmla="val -59580"/>
              <a:gd name="adj2" fmla="val -25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FFFF"/>
                </a:solidFill>
                <a:effectLst/>
                <a:uLnTx/>
                <a:uFillTx/>
                <a:latin typeface="Century Gothic" panose="020B0502020202020204" pitchFamily="34" charset="0"/>
              </a:rPr>
              <a:t>Pronuncia</a:t>
            </a:r>
            <a:r>
              <a:rPr kumimoji="0" lang="en-GB" sz="2800" b="1" i="0" u="none" strike="noStrike" kern="1200" cap="none" spc="0" normalizeH="0" baseline="0" noProof="0" dirty="0">
                <a:ln>
                  <a:noFill/>
                </a:ln>
                <a:solidFill>
                  <a:srgbClr val="FFFFFF"/>
                </a:solidFill>
                <a:effectLst/>
                <a:uLnTx/>
                <a:uFillTx/>
                <a:latin typeface="Century Gothic" panose="020B0502020202020204" pitchFamily="34" charset="0"/>
              </a:rPr>
              <a:t> las palabras.</a:t>
            </a:r>
          </a:p>
        </p:txBody>
      </p:sp>
      <p:pic>
        <p:nvPicPr>
          <p:cNvPr id="20" name="Graphic 19" descr="Teacher">
            <a:extLst>
              <a:ext uri="{FF2B5EF4-FFF2-40B4-BE49-F238E27FC236}">
                <a16:creationId xmlns:a16="http://schemas.microsoft.com/office/drawing/2014/main" id="{442B00E6-BFBA-FCC9-D0CF-4B48D84524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41741" y="-28605"/>
            <a:ext cx="914400" cy="914400"/>
          </a:xfrm>
          <a:prstGeom prst="rect">
            <a:avLst/>
          </a:prstGeom>
        </p:spPr>
      </p:pic>
      <p:sp>
        <p:nvSpPr>
          <p:cNvPr id="28" name="TextBox 27">
            <a:extLst>
              <a:ext uri="{FF2B5EF4-FFF2-40B4-BE49-F238E27FC236}">
                <a16:creationId xmlns:a16="http://schemas.microsoft.com/office/drawing/2014/main" id="{7AC7E575-4DD1-B98A-D17A-E28AB4219991}"/>
              </a:ext>
            </a:extLst>
          </p:cNvPr>
          <p:cNvSpPr txBox="1"/>
          <p:nvPr/>
        </p:nvSpPr>
        <p:spPr>
          <a:xfrm>
            <a:off x="5489101" y="2376455"/>
            <a:ext cx="2491987"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ar</a:t>
            </a:r>
            <a:r>
              <a:rPr lang="en-GB" sz="2400" b="1" dirty="0" err="1">
                <a:solidFill>
                  <a:srgbClr val="002060"/>
                </a:solidFill>
                <a:latin typeface="Century Gothic" panose="020B0502020202020204" pitchFamily="34" charset="0"/>
              </a:rPr>
              <a:t>qui</a:t>
            </a:r>
            <a:r>
              <a:rPr lang="en-GB" sz="2400" dirty="0" err="1">
                <a:solidFill>
                  <a:srgbClr val="002060"/>
                </a:solidFill>
                <a:latin typeface="Century Gothic" panose="020B0502020202020204" pitchFamily="34" charset="0"/>
              </a:rPr>
              <a:t>tectura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moderna</a:t>
            </a:r>
            <a:endParaRPr lang="en-GB" sz="2400"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11B047BF-BD9D-1108-59C0-FC83D3EF495B}"/>
              </a:ext>
            </a:extLst>
          </p:cNvPr>
          <p:cNvSpPr txBox="1"/>
          <p:nvPr/>
        </p:nvSpPr>
        <p:spPr>
          <a:xfrm>
            <a:off x="8268362" y="2253163"/>
            <a:ext cx="2692686" cy="892552"/>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a:t>
            </a:r>
          </a:p>
          <a:p>
            <a:r>
              <a:rPr lang="en-GB" sz="2800" dirty="0" err="1">
                <a:solidFill>
                  <a:srgbClr val="002060"/>
                </a:solidFill>
                <a:latin typeface="Century Gothic" panose="020B0502020202020204" pitchFamily="34" charset="0"/>
              </a:rPr>
              <a:t>fa</a:t>
            </a:r>
            <a:r>
              <a:rPr lang="en-GB" sz="2800" b="1" dirty="0" err="1">
                <a:solidFill>
                  <a:srgbClr val="002060"/>
                </a:solidFill>
                <a:latin typeface="Century Gothic" panose="020B0502020202020204" pitchFamily="34" charset="0"/>
              </a:rPr>
              <a:t>ll</a:t>
            </a:r>
            <a:r>
              <a:rPr lang="en-GB" sz="2800" dirty="0" err="1">
                <a:solidFill>
                  <a:srgbClr val="002060"/>
                </a:solidFill>
                <a:latin typeface="Century Gothic" panose="020B0502020202020204" pitchFamily="34" charset="0"/>
              </a:rPr>
              <a:t>a</a:t>
            </a:r>
            <a:endParaRPr lang="en-GB" sz="28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2B4F569C-4781-8129-FD78-2FBF756D1D6B}"/>
              </a:ext>
            </a:extLst>
          </p:cNvPr>
          <p:cNvSpPr txBox="1"/>
          <p:nvPr/>
        </p:nvSpPr>
        <p:spPr>
          <a:xfrm>
            <a:off x="-377405" y="2663261"/>
            <a:ext cx="3522260" cy="492443"/>
          </a:xfrm>
          <a:prstGeom prst="rect">
            <a:avLst/>
          </a:prstGeom>
          <a:noFill/>
        </p:spPr>
        <p:txBody>
          <a:bodyPr wrap="square" rtlCol="0">
            <a:spAutoFit/>
          </a:bodyPr>
          <a:lstStyle/>
          <a:p>
            <a:pPr algn="ctr"/>
            <a:r>
              <a:rPr lang="en-GB" sz="2600">
                <a:solidFill>
                  <a:srgbClr val="002060"/>
                </a:solidFill>
                <a:latin typeface="Century Gothic" panose="020B0502020202020204" pitchFamily="34" charset="0"/>
              </a:rPr>
              <a:t>pa</a:t>
            </a:r>
            <a:r>
              <a:rPr lang="en-GB" sz="2600" b="1">
                <a:solidFill>
                  <a:srgbClr val="002060"/>
                </a:solidFill>
                <a:latin typeface="Century Gothic" panose="020B0502020202020204" pitchFamily="34" charset="0"/>
              </a:rPr>
              <a:t>ñ</a:t>
            </a:r>
            <a:r>
              <a:rPr lang="en-GB" sz="2600">
                <a:solidFill>
                  <a:srgbClr val="002060"/>
                </a:solidFill>
                <a:latin typeface="Century Gothic" panose="020B0502020202020204" pitchFamily="34" charset="0"/>
              </a:rPr>
              <a:t>uelo fa</a:t>
            </a:r>
            <a:r>
              <a:rPr lang="en-GB" sz="2600" b="1">
                <a:solidFill>
                  <a:srgbClr val="002060"/>
                </a:solidFill>
                <a:latin typeface="Century Gothic" panose="020B0502020202020204" pitchFamily="34" charset="0"/>
              </a:rPr>
              <a:t>ll</a:t>
            </a:r>
            <a:r>
              <a:rPr lang="en-GB" sz="2600">
                <a:solidFill>
                  <a:srgbClr val="002060"/>
                </a:solidFill>
                <a:latin typeface="Century Gothic" panose="020B0502020202020204" pitchFamily="34" charset="0"/>
              </a:rPr>
              <a:t>ero</a:t>
            </a:r>
            <a:endParaRPr lang="en-GB" sz="2600"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00211DC6-BF40-10B2-401E-DE6A3F1424BD}"/>
              </a:ext>
            </a:extLst>
          </p:cNvPr>
          <p:cNvSpPr txBox="1"/>
          <p:nvPr/>
        </p:nvSpPr>
        <p:spPr>
          <a:xfrm>
            <a:off x="128210" y="4419413"/>
            <a:ext cx="2730024"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a</a:t>
            </a:r>
            <a:r>
              <a:rPr lang="en-GB" sz="2800" b="1" dirty="0" err="1">
                <a:solidFill>
                  <a:srgbClr val="002060"/>
                </a:solidFill>
                <a:latin typeface="Century Gothic" panose="020B0502020202020204" pitchFamily="34" charset="0"/>
              </a:rPr>
              <a:t>cu</a:t>
            </a:r>
            <a:r>
              <a:rPr lang="en-GB" sz="2800" dirty="0" err="1">
                <a:solidFill>
                  <a:srgbClr val="002060"/>
                </a:solidFill>
                <a:latin typeface="Century Gothic" panose="020B0502020202020204" pitchFamily="34" charset="0"/>
              </a:rPr>
              <a:t>ario</a:t>
            </a:r>
            <a:endParaRPr lang="en-GB" sz="2800"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3F3E0E1C-95D6-BE2A-24D1-1D4A79BEBF0C}"/>
              </a:ext>
            </a:extLst>
          </p:cNvPr>
          <p:cNvSpPr txBox="1"/>
          <p:nvPr/>
        </p:nvSpPr>
        <p:spPr>
          <a:xfrm>
            <a:off x="5511558" y="4138835"/>
            <a:ext cx="2985654" cy="830997"/>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p>
          <a:p>
            <a:r>
              <a:rPr lang="en-GB" sz="2400" dirty="0" err="1">
                <a:solidFill>
                  <a:srgbClr val="002060"/>
                </a:solidFill>
                <a:latin typeface="Century Gothic" panose="020B0502020202020204" pitchFamily="34" charset="0"/>
              </a:rPr>
              <a:t>tra</a:t>
            </a:r>
            <a:r>
              <a:rPr lang="en-GB" sz="2400" b="1" dirty="0" err="1">
                <a:solidFill>
                  <a:srgbClr val="002060"/>
                </a:solidFill>
                <a:latin typeface="Century Gothic" panose="020B0502020202020204" pitchFamily="34" charset="0"/>
              </a:rPr>
              <a:t>j</a:t>
            </a:r>
            <a:r>
              <a:rPr lang="en-GB" sz="2400" dirty="0" err="1">
                <a:solidFill>
                  <a:srgbClr val="002060"/>
                </a:solidFill>
                <a:latin typeface="Century Gothic" panose="020B0502020202020204" pitchFamily="34" charset="0"/>
              </a:rPr>
              <a:t>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tradi</a:t>
            </a:r>
            <a:r>
              <a:rPr lang="en-GB" sz="2400" b="1" dirty="0" err="1">
                <a:solidFill>
                  <a:srgbClr val="002060"/>
                </a:solidFill>
                <a:latin typeface="Century Gothic" panose="020B0502020202020204" pitchFamily="34" charset="0"/>
              </a:rPr>
              <a:t>ci</a:t>
            </a:r>
            <a:r>
              <a:rPr lang="en-GB" sz="2400" dirty="0" err="1">
                <a:solidFill>
                  <a:srgbClr val="002060"/>
                </a:solidFill>
                <a:latin typeface="Century Gothic" panose="020B0502020202020204" pitchFamily="34" charset="0"/>
              </a:rPr>
              <a:t>onal</a:t>
            </a:r>
            <a:endParaRPr lang="en-GB" sz="2400"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B2D5B9F4-FF63-9B28-C8E4-C949C4888530}"/>
              </a:ext>
            </a:extLst>
          </p:cNvPr>
          <p:cNvSpPr txBox="1"/>
          <p:nvPr/>
        </p:nvSpPr>
        <p:spPr>
          <a:xfrm>
            <a:off x="7981088" y="4503623"/>
            <a:ext cx="2564001"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dul</a:t>
            </a:r>
            <a:r>
              <a:rPr lang="en-GB" sz="2400" b="1" dirty="0" err="1">
                <a:solidFill>
                  <a:srgbClr val="002060"/>
                </a:solidFill>
                <a:latin typeface="Century Gothic" panose="020B0502020202020204" pitchFamily="34" charset="0"/>
              </a:rPr>
              <a:t>z</a:t>
            </a:r>
            <a:r>
              <a:rPr lang="en-GB" sz="2400" dirty="0" err="1">
                <a:solidFill>
                  <a:srgbClr val="002060"/>
                </a:solidFill>
                <a:latin typeface="Century Gothic" panose="020B0502020202020204" pitchFamily="34" charset="0"/>
              </a:rPr>
              <a:t>aina</a:t>
            </a:r>
            <a:endParaRPr lang="en-GB" sz="2400"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1A0EA82C-2874-28FA-44A1-5EDAE4C31A88}"/>
              </a:ext>
            </a:extLst>
          </p:cNvPr>
          <p:cNvSpPr txBox="1"/>
          <p:nvPr/>
        </p:nvSpPr>
        <p:spPr>
          <a:xfrm>
            <a:off x="2841295" y="5845750"/>
            <a:ext cx="1650159" cy="892552"/>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la </a:t>
            </a:r>
            <a:r>
              <a:rPr lang="en-GB" sz="2400" b="1" dirty="0">
                <a:solidFill>
                  <a:srgbClr val="002060"/>
                </a:solidFill>
                <a:latin typeface="Century Gothic" panose="020B0502020202020204" pitchFamily="34" charset="0"/>
              </a:rPr>
              <a:t>h</a:t>
            </a:r>
            <a:r>
              <a:rPr lang="en-GB" sz="2400" dirty="0">
                <a:solidFill>
                  <a:srgbClr val="002060"/>
                </a:solidFill>
                <a:latin typeface="Century Gothic" panose="020B0502020202020204" pitchFamily="34" charset="0"/>
              </a:rPr>
              <a:t>or</a:t>
            </a:r>
            <a:r>
              <a:rPr lang="en-GB" sz="2400" b="1" dirty="0">
                <a:solidFill>
                  <a:srgbClr val="002060"/>
                </a:solidFill>
                <a:latin typeface="Century Gothic" panose="020B0502020202020204" pitchFamily="34" charset="0"/>
              </a:rPr>
              <a:t>ch</a:t>
            </a:r>
            <a:r>
              <a:rPr lang="en-GB" sz="2400" dirty="0">
                <a:solidFill>
                  <a:srgbClr val="002060"/>
                </a:solidFill>
                <a:latin typeface="Century Gothic" panose="020B0502020202020204" pitchFamily="34" charset="0"/>
              </a:rPr>
              <a:t>ata</a:t>
            </a:r>
          </a:p>
        </p:txBody>
      </p:sp>
      <p:sp>
        <p:nvSpPr>
          <p:cNvPr id="41" name="TextBox 40">
            <a:extLst>
              <a:ext uri="{FF2B5EF4-FFF2-40B4-BE49-F238E27FC236}">
                <a16:creationId xmlns:a16="http://schemas.microsoft.com/office/drawing/2014/main" id="{933B3801-2DA7-A4FD-5824-907421149277}"/>
              </a:ext>
            </a:extLst>
          </p:cNvPr>
          <p:cNvSpPr txBox="1"/>
          <p:nvPr/>
        </p:nvSpPr>
        <p:spPr>
          <a:xfrm>
            <a:off x="5548535" y="5920276"/>
            <a:ext cx="2564001"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p>
          <a:p>
            <a:r>
              <a:rPr lang="en-GB" sz="2400" dirty="0">
                <a:solidFill>
                  <a:srgbClr val="002060"/>
                </a:solidFill>
                <a:latin typeface="Century Gothic" panose="020B0502020202020204" pitchFamily="34" charset="0"/>
              </a:rPr>
              <a:t>pla</a:t>
            </a:r>
            <a:r>
              <a:rPr lang="en-GB" sz="2400" b="1" dirty="0">
                <a:solidFill>
                  <a:srgbClr val="002060"/>
                </a:solidFill>
                <a:latin typeface="Century Gothic" panose="020B0502020202020204" pitchFamily="34" charset="0"/>
              </a:rPr>
              <a:t>z</a:t>
            </a:r>
            <a:r>
              <a:rPr lang="en-GB" sz="2400" dirty="0">
                <a:solidFill>
                  <a:srgbClr val="002060"/>
                </a:solidFill>
                <a:latin typeface="Century Gothic" panose="020B0502020202020204" pitchFamily="34" charset="0"/>
              </a:rPr>
              <a:t>a de to</a:t>
            </a:r>
            <a:r>
              <a:rPr lang="en-GB" sz="2400" b="1" dirty="0">
                <a:solidFill>
                  <a:srgbClr val="002060"/>
                </a:solidFill>
                <a:latin typeface="Century Gothic" panose="020B0502020202020204" pitchFamily="34" charset="0"/>
              </a:rPr>
              <a:t>r</a:t>
            </a:r>
            <a:r>
              <a:rPr lang="en-GB" sz="2400" dirty="0">
                <a:solidFill>
                  <a:srgbClr val="002060"/>
                </a:solidFill>
                <a:latin typeface="Century Gothic" panose="020B0502020202020204" pitchFamily="34" charset="0"/>
              </a:rPr>
              <a:t>os</a:t>
            </a:r>
          </a:p>
        </p:txBody>
      </p:sp>
      <p:sp>
        <p:nvSpPr>
          <p:cNvPr id="44" name="TextBox 43">
            <a:extLst>
              <a:ext uri="{FF2B5EF4-FFF2-40B4-BE49-F238E27FC236}">
                <a16:creationId xmlns:a16="http://schemas.microsoft.com/office/drawing/2014/main" id="{55103FB9-FBA3-D6BC-75B9-A4B06BA939CC}"/>
              </a:ext>
            </a:extLst>
          </p:cNvPr>
          <p:cNvSpPr txBox="1"/>
          <p:nvPr/>
        </p:nvSpPr>
        <p:spPr>
          <a:xfrm>
            <a:off x="2601648" y="3154495"/>
            <a:ext cx="2699448"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la pae</a:t>
            </a:r>
            <a:r>
              <a:rPr lang="en-GB" sz="2800" b="1" dirty="0">
                <a:solidFill>
                  <a:srgbClr val="002060"/>
                </a:solidFill>
                <a:latin typeface="Century Gothic" panose="020B0502020202020204" pitchFamily="34" charset="0"/>
              </a:rPr>
              <a:t>ll</a:t>
            </a:r>
            <a:r>
              <a:rPr lang="en-GB" sz="2800" dirty="0">
                <a:solidFill>
                  <a:srgbClr val="002060"/>
                </a:solidFill>
                <a:latin typeface="Century Gothic" panose="020B0502020202020204" pitchFamily="34" charset="0"/>
              </a:rPr>
              <a:t>a</a:t>
            </a:r>
          </a:p>
        </p:txBody>
      </p:sp>
      <p:sp>
        <p:nvSpPr>
          <p:cNvPr id="48" name="TextBox 47">
            <a:extLst>
              <a:ext uri="{FF2B5EF4-FFF2-40B4-BE49-F238E27FC236}">
                <a16:creationId xmlns:a16="http://schemas.microsoft.com/office/drawing/2014/main" id="{11266DCF-CCCE-5C6F-57D6-773658268FDE}"/>
              </a:ext>
            </a:extLst>
          </p:cNvPr>
          <p:cNvSpPr txBox="1"/>
          <p:nvPr/>
        </p:nvSpPr>
        <p:spPr>
          <a:xfrm>
            <a:off x="8203129" y="5562160"/>
            <a:ext cx="2564001" cy="1200329"/>
          </a:xfrm>
          <a:prstGeom prst="rect">
            <a:avLst/>
          </a:prstGeom>
          <a:noFill/>
        </p:spPr>
        <p:txBody>
          <a:bodyPr wrap="square">
            <a:spAutoFit/>
          </a:bodyPr>
          <a:lstStyle/>
          <a:p>
            <a:r>
              <a:rPr lang="en-GB" sz="2400" dirty="0">
                <a:solidFill>
                  <a:srgbClr val="002060"/>
                </a:solidFill>
                <a:latin typeface="Century Gothic" panose="020B0502020202020204" pitchFamily="34" charset="0"/>
              </a:rPr>
              <a:t>las </a:t>
            </a:r>
          </a:p>
          <a:p>
            <a:r>
              <a:rPr lang="en-GB" sz="2400" dirty="0" err="1">
                <a:solidFill>
                  <a:srgbClr val="002060"/>
                </a:solidFill>
                <a:latin typeface="Century Gothic" panose="020B0502020202020204" pitchFamily="34" charset="0"/>
              </a:rPr>
              <a:t>to</a:t>
            </a:r>
            <a:r>
              <a:rPr lang="en-GB" sz="2400" b="1" dirty="0" err="1">
                <a:solidFill>
                  <a:srgbClr val="002060"/>
                </a:solidFill>
                <a:latin typeface="Century Gothic" panose="020B0502020202020204" pitchFamily="34" charset="0"/>
              </a:rPr>
              <a:t>rr</a:t>
            </a:r>
            <a:r>
              <a:rPr lang="en-GB" sz="2400" dirty="0" err="1">
                <a:solidFill>
                  <a:srgbClr val="002060"/>
                </a:solidFill>
                <a:latin typeface="Century Gothic" panose="020B0502020202020204" pitchFamily="34" charset="0"/>
              </a:rPr>
              <a:t>es</a:t>
            </a:r>
            <a:r>
              <a:rPr lang="en-GB" sz="2400" dirty="0">
                <a:solidFill>
                  <a:srgbClr val="002060"/>
                </a:solidFill>
                <a:latin typeface="Century Gothic" panose="020B0502020202020204" pitchFamily="34" charset="0"/>
              </a:rPr>
              <a:t> </a:t>
            </a:r>
          </a:p>
          <a:p>
            <a:r>
              <a:rPr lang="en-GB" sz="2400" dirty="0">
                <a:solidFill>
                  <a:srgbClr val="002060"/>
                </a:solidFill>
                <a:latin typeface="Century Gothic" panose="020B0502020202020204" pitchFamily="34" charset="0"/>
              </a:rPr>
              <a:t>de </a:t>
            </a:r>
            <a:r>
              <a:rPr lang="en-GB" sz="2400" dirty="0" err="1">
                <a:solidFill>
                  <a:srgbClr val="002060"/>
                </a:solidFill>
                <a:latin typeface="Century Gothic" panose="020B0502020202020204" pitchFamily="34" charset="0"/>
              </a:rPr>
              <a:t>Se</a:t>
            </a:r>
            <a:r>
              <a:rPr lang="en-GB" sz="2400" b="1" dirty="0" err="1">
                <a:solidFill>
                  <a:srgbClr val="002060"/>
                </a:solidFill>
                <a:latin typeface="Century Gothic" panose="020B0502020202020204" pitchFamily="34" charset="0"/>
              </a:rPr>
              <a:t>rr</a:t>
            </a:r>
            <a:r>
              <a:rPr lang="en-GB" sz="2400" dirty="0" err="1">
                <a:solidFill>
                  <a:srgbClr val="002060"/>
                </a:solidFill>
                <a:latin typeface="Century Gothic" panose="020B0502020202020204" pitchFamily="34" charset="0"/>
              </a:rPr>
              <a:t>anos</a:t>
            </a:r>
            <a:endParaRPr lang="en-GB" sz="2400" dirty="0"/>
          </a:p>
        </p:txBody>
      </p:sp>
      <p:pic>
        <p:nvPicPr>
          <p:cNvPr id="49" name="Picture 10" descr="Broche petardo fallero - Mercedes Alfonso - Detalles de Madera  Personalizados">
            <a:extLst>
              <a:ext uri="{FF2B5EF4-FFF2-40B4-BE49-F238E27FC236}">
                <a16:creationId xmlns:a16="http://schemas.microsoft.com/office/drawing/2014/main" id="{FFF4BA66-844C-597D-EFC6-02879D57864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1401"/>
          <a:stretch/>
        </p:blipFill>
        <p:spPr bwMode="auto">
          <a:xfrm>
            <a:off x="890767" y="1436951"/>
            <a:ext cx="1813509" cy="112766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6">
            <a:extLst>
              <a:ext uri="{FF2B5EF4-FFF2-40B4-BE49-F238E27FC236}">
                <a16:creationId xmlns:a16="http://schemas.microsoft.com/office/drawing/2014/main" id="{42238875-242C-D2FE-4ED8-3B4F2B937B8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807" b="95608" l="781" r="98438">
                        <a14:foregroundMark x1="7129" y1="29722" x2="7129" y2="29722"/>
                        <a14:foregroundMark x1="45801" y1="3953" x2="45801" y2="3953"/>
                        <a14:foregroundMark x1="47070" y1="90337" x2="47070" y2="90337"/>
                        <a14:foregroundMark x1="35938" y1="95608" x2="50488" y2="95608"/>
                        <a14:foregroundMark x1="50488" y1="95608" x2="62988" y2="90630"/>
                        <a14:foregroundMark x1="93945" y1="59590" x2="96365" y2="57016"/>
                        <a14:foregroundMark x1="97070" y1="43485" x2="91895" y2="36457"/>
                        <a14:foregroundMark x1="91895" y1="36457" x2="84375" y2="39824"/>
                        <a14:foregroundMark x1="87305" y1="55783" x2="91504" y2="51830"/>
                        <a14:foregroundMark x1="91504" y1="51830" x2="91504" y2="50805"/>
                        <a14:foregroundMark x1="28613" y1="13031" x2="34375" y2="11127"/>
                        <a14:foregroundMark x1="34375" y1="11127" x2="21191" y2="28111"/>
                        <a14:foregroundMark x1="39063" y1="3367" x2="25000" y2="17277"/>
                        <a14:foregroundMark x1="25000" y1="17277" x2="18164" y2="29429"/>
                        <a14:foregroundMark x1="18164" y1="29429" x2="14369" y2="32649"/>
                        <a14:foregroundMark x1="5229" y1="34319" x2="2637" y2="37921"/>
                        <a14:foregroundMark x1="2637" y1="37921" x2="1519" y2="43126"/>
                        <a14:foregroundMark x1="7813" y1="50220" x2="14746" y2="50805"/>
                        <a14:foregroundMark x1="9766" y1="30307" x2="9766" y2="30307"/>
                        <a14:foregroundMark x1="1953" y1="44510" x2="4785" y2="50805"/>
                        <a14:foregroundMark x1="4785" y1="50805" x2="9863" y2="51537"/>
                        <a14:foregroundMark x1="9863" y1="51537" x2="14355" y2="50952"/>
                        <a14:backgroundMark x1="8887" y1="32796" x2="8887" y2="32796"/>
                        <a14:backgroundMark x1="9766" y1="31479" x2="9766" y2="31479"/>
                        <a14:backgroundMark x1="10059" y1="32650" x2="10059" y2="32650"/>
                        <a14:backgroundMark x1="10254" y1="32650" x2="5273" y2="34407"/>
                        <a14:backgroundMark x1="5273" y1="34407" x2="8594" y2="32943"/>
                        <a14:backgroundMark x1="1172" y1="44363" x2="1172" y2="44363"/>
                        <a14:backgroundMark x1="1055" y1="45309" x2="879" y2="40556"/>
                        <a14:backgroundMark x1="1074" y1="45292" x2="1074" y2="39092"/>
                        <a14:backgroundMark x1="10156" y1="33236" x2="11719" y2="33382"/>
                        <a14:backgroundMark x1="11719" y1="33382" x2="12500" y2="34114"/>
                        <a14:backgroundMark x1="12793" y1="33529" x2="13184" y2="34553"/>
                        <a14:backgroundMark x1="98" y1="44510" x2="814" y2="45523"/>
                        <a14:backgroundMark x1="98340" y1="42606" x2="99805" y2="55490"/>
                        <a14:backgroundMark x1="99805" y1="55490" x2="99219" y2="56955"/>
                        <a14:backgroundMark x1="97559" y1="55490" x2="96875" y2="57394"/>
                      </a14:backgroundRemoval>
                    </a14:imgEffect>
                  </a14:imgLayer>
                </a14:imgProps>
              </a:ext>
              <a:ext uri="{28A0092B-C50C-407E-A947-70E740481C1C}">
                <a14:useLocalDpi xmlns:a14="http://schemas.microsoft.com/office/drawing/2010/main" val="0"/>
              </a:ext>
            </a:extLst>
          </a:blip>
          <a:srcRect/>
          <a:stretch>
            <a:fillRect/>
          </a:stretch>
        </p:blipFill>
        <p:spPr bwMode="auto">
          <a:xfrm>
            <a:off x="3219422" y="3666690"/>
            <a:ext cx="1603944" cy="10698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0" descr="undefined">
            <a:extLst>
              <a:ext uri="{FF2B5EF4-FFF2-40B4-BE49-F238E27FC236}">
                <a16:creationId xmlns:a16="http://schemas.microsoft.com/office/drawing/2014/main" id="{51A197AF-4037-D30F-4C5A-9A523C60DA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743" y="5091878"/>
            <a:ext cx="2144775" cy="1085383"/>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5AD00964-C6CA-5CEB-BAB7-CF77C9800B3B}"/>
              </a:ext>
            </a:extLst>
          </p:cNvPr>
          <p:cNvSpPr txBox="1"/>
          <p:nvPr/>
        </p:nvSpPr>
        <p:spPr>
          <a:xfrm>
            <a:off x="110742" y="6225658"/>
            <a:ext cx="2975165"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las</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lu</a:t>
            </a:r>
            <a:r>
              <a:rPr lang="en-GB" sz="2800" b="1" dirty="0">
                <a:solidFill>
                  <a:srgbClr val="002060"/>
                </a:solidFill>
                <a:latin typeface="Century Gothic" panose="020B0502020202020204" pitchFamily="34" charset="0"/>
              </a:rPr>
              <a:t>ce</a:t>
            </a:r>
            <a:r>
              <a:rPr lang="en-GB" sz="2800" dirty="0">
                <a:solidFill>
                  <a:srgbClr val="002060"/>
                </a:solidFill>
                <a:latin typeface="Century Gothic" panose="020B0502020202020204" pitchFamily="34" charset="0"/>
              </a:rPr>
              <a:t>s</a:t>
            </a:r>
          </a:p>
        </p:txBody>
      </p:sp>
      <p:sp>
        <p:nvSpPr>
          <p:cNvPr id="62" name="AutoShape 2">
            <a:extLst>
              <a:ext uri="{FF2B5EF4-FFF2-40B4-BE49-F238E27FC236}">
                <a16:creationId xmlns:a16="http://schemas.microsoft.com/office/drawing/2014/main" id="{19AB4D70-D1DD-6AA9-B090-C20019259E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TextBox 88">
            <a:extLst>
              <a:ext uri="{FF2B5EF4-FFF2-40B4-BE49-F238E27FC236}">
                <a16:creationId xmlns:a16="http://schemas.microsoft.com/office/drawing/2014/main" id="{9820A076-BEEA-F062-93C7-6A5D29350A6D}"/>
              </a:ext>
            </a:extLst>
          </p:cNvPr>
          <p:cNvSpPr txBox="1"/>
          <p:nvPr/>
        </p:nvSpPr>
        <p:spPr>
          <a:xfrm>
            <a:off x="49521" y="2339409"/>
            <a:ext cx="730397"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 </a:t>
            </a:r>
            <a:endParaRPr lang="en-GB" sz="2800" dirty="0"/>
          </a:p>
        </p:txBody>
      </p:sp>
      <p:pic>
        <p:nvPicPr>
          <p:cNvPr id="90" name="Picture 2" descr="Free Valencia City Square photo and picture">
            <a:extLst>
              <a:ext uri="{FF2B5EF4-FFF2-40B4-BE49-F238E27FC236}">
                <a16:creationId xmlns:a16="http://schemas.microsoft.com/office/drawing/2014/main" id="{8A89F958-AF32-6BEC-0E6E-42570D2541C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909"/>
          <a:stretch/>
        </p:blipFill>
        <p:spPr bwMode="auto">
          <a:xfrm>
            <a:off x="3670145" y="1788613"/>
            <a:ext cx="1787895" cy="1294864"/>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23795B74-485A-330E-21BA-8E462152CB7C}"/>
              </a:ext>
            </a:extLst>
          </p:cNvPr>
          <p:cNvSpPr txBox="1"/>
          <p:nvPr/>
        </p:nvSpPr>
        <p:spPr>
          <a:xfrm>
            <a:off x="3080034" y="1357467"/>
            <a:ext cx="2699448" cy="492443"/>
          </a:xfrm>
          <a:prstGeom prst="rect">
            <a:avLst/>
          </a:prstGeom>
          <a:noFill/>
        </p:spPr>
        <p:txBody>
          <a:bodyPr wrap="square" rtlCol="0">
            <a:spAutoFit/>
          </a:bodyPr>
          <a:lstStyle/>
          <a:p>
            <a:r>
              <a:rPr lang="en-GB" sz="2600" b="1" dirty="0">
                <a:solidFill>
                  <a:srgbClr val="002060"/>
                </a:solidFill>
                <a:latin typeface="Century Gothic" panose="020B0502020202020204" pitchFamily="34" charset="0"/>
              </a:rPr>
              <a:t>V</a:t>
            </a:r>
            <a:r>
              <a:rPr lang="en-GB" sz="2600" dirty="0">
                <a:solidFill>
                  <a:srgbClr val="002060"/>
                </a:solidFill>
                <a:latin typeface="Century Gothic" panose="020B0502020202020204" pitchFamily="34" charset="0"/>
              </a:rPr>
              <a:t>alen</a:t>
            </a:r>
            <a:r>
              <a:rPr lang="en-GB" sz="2600" b="1" dirty="0">
                <a:solidFill>
                  <a:srgbClr val="002060"/>
                </a:solidFill>
                <a:latin typeface="Century Gothic" panose="020B0502020202020204" pitchFamily="34" charset="0"/>
              </a:rPr>
              <a:t>c</a:t>
            </a:r>
            <a:r>
              <a:rPr lang="en-GB" sz="2600" dirty="0">
                <a:solidFill>
                  <a:srgbClr val="002060"/>
                </a:solidFill>
                <a:latin typeface="Century Gothic" panose="020B0502020202020204" pitchFamily="34" charset="0"/>
              </a:rPr>
              <a:t>ia</a:t>
            </a:r>
          </a:p>
        </p:txBody>
      </p:sp>
      <p:pic>
        <p:nvPicPr>
          <p:cNvPr id="1030" name="Picture 6" descr="undefined">
            <a:extLst>
              <a:ext uri="{FF2B5EF4-FFF2-40B4-BE49-F238E27FC236}">
                <a16:creationId xmlns:a16="http://schemas.microsoft.com/office/drawing/2014/main" id="{579C75C4-F109-7A92-05FF-76C0719824B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38166"/>
          <a:stretch/>
        </p:blipFill>
        <p:spPr bwMode="auto">
          <a:xfrm>
            <a:off x="8650558" y="3226945"/>
            <a:ext cx="1140392" cy="12301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fined">
            <a:extLst>
              <a:ext uri="{FF2B5EF4-FFF2-40B4-BE49-F238E27FC236}">
                <a16:creationId xmlns:a16="http://schemas.microsoft.com/office/drawing/2014/main" id="{A7BA9B8B-07E7-4315-758E-56B9E506AD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069949">
            <a:off x="10090615" y="3157441"/>
            <a:ext cx="278394" cy="13274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ited, Arts, Science, Valence, Valencia">
            <a:extLst>
              <a:ext uri="{FF2B5EF4-FFF2-40B4-BE49-F238E27FC236}">
                <a16:creationId xmlns:a16="http://schemas.microsoft.com/office/drawing/2014/main" id="{5B947E7D-1605-6E73-58AD-DDD034832F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38045" y="1382915"/>
            <a:ext cx="1832947" cy="10300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defined">
            <a:extLst>
              <a:ext uri="{FF2B5EF4-FFF2-40B4-BE49-F238E27FC236}">
                <a16:creationId xmlns:a16="http://schemas.microsoft.com/office/drawing/2014/main" id="{96A91216-3516-6028-07AB-720110A2A38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7414" y="3190930"/>
            <a:ext cx="1864538" cy="12399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ndefined">
            <a:extLst>
              <a:ext uri="{FF2B5EF4-FFF2-40B4-BE49-F238E27FC236}">
                <a16:creationId xmlns:a16="http://schemas.microsoft.com/office/drawing/2014/main" id="{AA551340-975F-61CE-7E79-F5DBC96459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13010" y="4991970"/>
            <a:ext cx="1693989" cy="13380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B2F57F7A-1FB0-D113-6D40-C2B411321A5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53586" y="5038776"/>
            <a:ext cx="1809674" cy="126903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ndefined">
            <a:extLst>
              <a:ext uri="{FF2B5EF4-FFF2-40B4-BE49-F238E27FC236}">
                <a16:creationId xmlns:a16="http://schemas.microsoft.com/office/drawing/2014/main" id="{7E348699-59BA-5E72-A538-EC191F74D975}"/>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0863" t="21102" b="9507"/>
          <a:stretch/>
        </p:blipFill>
        <p:spPr bwMode="auto">
          <a:xfrm>
            <a:off x="5959892" y="3195258"/>
            <a:ext cx="2200704" cy="1284896"/>
          </a:xfrm>
          <a:prstGeom prst="rect">
            <a:avLst/>
          </a:prstGeom>
          <a:noFill/>
          <a:extLst>
            <a:ext uri="{909E8E84-426E-40DD-AFC4-6F175D3DCCD1}">
              <a14:hiddenFill xmlns:a14="http://schemas.microsoft.com/office/drawing/2010/main">
                <a:solidFill>
                  <a:srgbClr val="FFFFFF"/>
                </a:solidFill>
              </a14:hiddenFill>
            </a:ext>
          </a:extLst>
        </p:spPr>
      </p:pic>
      <p:sp>
        <p:nvSpPr>
          <p:cNvPr id="95" name="Arrow: Down 94">
            <a:extLst>
              <a:ext uri="{FF2B5EF4-FFF2-40B4-BE49-F238E27FC236}">
                <a16:creationId xmlns:a16="http://schemas.microsoft.com/office/drawing/2014/main" id="{3E88662B-86E1-46B1-8FE8-208CACB01D9A}"/>
              </a:ext>
            </a:extLst>
          </p:cNvPr>
          <p:cNvSpPr/>
          <p:nvPr/>
        </p:nvSpPr>
        <p:spPr>
          <a:xfrm rot="20135159">
            <a:off x="6643274" y="3370101"/>
            <a:ext cx="90289" cy="26847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Arrow: Down 96">
            <a:extLst>
              <a:ext uri="{FF2B5EF4-FFF2-40B4-BE49-F238E27FC236}">
                <a16:creationId xmlns:a16="http://schemas.microsoft.com/office/drawing/2014/main" id="{13929F39-6909-A965-28A5-FB02D97CE4A7}"/>
              </a:ext>
            </a:extLst>
          </p:cNvPr>
          <p:cNvSpPr/>
          <p:nvPr/>
        </p:nvSpPr>
        <p:spPr>
          <a:xfrm rot="1964934">
            <a:off x="7864545" y="3798709"/>
            <a:ext cx="95419" cy="315959"/>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4" name="Picture 20" descr="2008: Nou Campanar">
            <a:extLst>
              <a:ext uri="{FF2B5EF4-FFF2-40B4-BE49-F238E27FC236}">
                <a16:creationId xmlns:a16="http://schemas.microsoft.com/office/drawing/2014/main" id="{94B4506E-A7A0-DBBB-FDB1-F0F93FD98AC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75089" y="1375012"/>
            <a:ext cx="1416991" cy="170516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62E04A94-6BDB-270B-176C-736BD42FB25E}"/>
              </a:ext>
            </a:extLst>
          </p:cNvPr>
          <p:cNvPicPr>
            <a:picLocks noChangeAspect="1" noChangeArrowheads="1"/>
          </p:cNvPicPr>
          <p:nvPr/>
        </p:nvPicPr>
        <p:blipFill rotWithShape="1">
          <a:blip r:embed="rId20">
            <a:extLst>
              <a:ext uri="{BEBA8EAE-BF5A-486C-A8C5-ECC9F3942E4B}">
                <a14:imgProps xmlns:a14="http://schemas.microsoft.com/office/drawing/2010/main">
                  <a14:imgLayer r:embed="rId21">
                    <a14:imgEffect>
                      <a14:backgroundRemoval t="9954" b="90336" l="9983" r="99740">
                        <a14:foregroundMark x1="95616" y1="34722" x2="95616" y2="34722"/>
                        <a14:foregroundMark x1="89540" y1="24421" x2="89540" y2="24421"/>
                        <a14:foregroundMark x1="88411" y1="22627" x2="88411" y2="22627"/>
                        <a14:foregroundMark x1="81467" y1="23148" x2="97009" y2="27197"/>
                        <a14:foregroundMark x1="93316" y1="25405" x2="97266" y2="18576"/>
                        <a14:foregroundMark x1="97266" y1="18576" x2="93750" y2="26389"/>
                        <a14:foregroundMark x1="93750" y1="26389" x2="99740" y2="17130"/>
                        <a14:foregroundMark x1="72222" y1="81019" x2="72222" y2="81019"/>
                        <a14:foregroundMark x1="63889" y1="83796" x2="69314" y2="88889"/>
                        <a14:foregroundMark x1="69314" y1="88889" x2="77604" y2="90336"/>
                        <a14:foregroundMark x1="77604" y1="90336" x2="86762" y2="88368"/>
                        <a14:foregroundMark x1="86762" y1="88368" x2="91884" y2="83854"/>
                        <a14:foregroundMark x1="91884" y1="83854" x2="90668" y2="72280"/>
                        <a14:foregroundMark x1="90668" y1="72280" x2="87457" y2="66088"/>
                        <a14:foregroundMark x1="87457" y1="66088" x2="82899" y2="62500"/>
                        <a14:foregroundMark x1="82899" y1="62500" x2="82595" y2="62384"/>
                        <a14:foregroundMark x1="85200" y1="80266" x2="85200" y2="80266"/>
                        <a14:foregroundMark x1="98220" y1="28935" x2="98611" y2="34954"/>
                        <a14:backgroundMark x1="61241" y1="19097" x2="54297" y2="49306"/>
                        <a14:backgroundMark x1="54297" y1="49306" x2="50651" y2="56250"/>
                        <a14:backgroundMark x1="50651" y1="56250" x2="49132" y2="36111"/>
                        <a14:backgroundMark x1="49132" y1="36111" x2="38889" y2="38484"/>
                        <a14:backgroundMark x1="38889" y1="38484" x2="27995" y2="52604"/>
                        <a14:backgroundMark x1="27995" y1="52604" x2="25564" y2="26273"/>
                        <a14:backgroundMark x1="25564" y1="26273" x2="16710" y2="50579"/>
                        <a14:backgroundMark x1="61806" y1="61632" x2="67752" y2="58623"/>
                        <a14:backgroundMark x1="67752" y1="58623" x2="74479" y2="58565"/>
                        <a14:backgroundMark x1="74479" y1="58565" x2="76563" y2="48785"/>
                        <a14:backgroundMark x1="98392" y1="28916" x2="98264" y2="27488"/>
                        <a14:backgroundMark x1="99002" y1="35706" x2="98931" y2="34917"/>
                        <a14:backgroundMark x1="98264" y1="27488" x2="95790" y2="25637"/>
                      </a14:backgroundRemoval>
                    </a14:imgEffect>
                  </a14:imgLayer>
                </a14:imgProps>
              </a:ext>
              <a:ext uri="{28A0092B-C50C-407E-A947-70E740481C1C}">
                <a14:useLocalDpi xmlns:a14="http://schemas.microsoft.com/office/drawing/2010/main" val="0"/>
              </a:ext>
            </a:extLst>
          </a:blip>
          <a:srcRect l="55226"/>
          <a:stretch/>
        </p:blipFill>
        <p:spPr bwMode="auto">
          <a:xfrm rot="20760502">
            <a:off x="4219874" y="4844183"/>
            <a:ext cx="1164530" cy="1950681"/>
          </a:xfrm>
          <a:prstGeom prst="rect">
            <a:avLst/>
          </a:prstGeom>
          <a:noFill/>
          <a:extLst>
            <a:ext uri="{909E8E84-426E-40DD-AFC4-6F175D3DCCD1}">
              <a14:hiddenFill xmlns:a14="http://schemas.microsoft.com/office/drawing/2010/main">
                <a:solidFill>
                  <a:srgbClr val="FFFFFF"/>
                </a:solidFill>
              </a14:hiddenFill>
            </a:ext>
          </a:extLst>
        </p:spPr>
      </p:pic>
      <p:grpSp>
        <p:nvGrpSpPr>
          <p:cNvPr id="119" name="Group 118">
            <a:extLst>
              <a:ext uri="{FF2B5EF4-FFF2-40B4-BE49-F238E27FC236}">
                <a16:creationId xmlns:a16="http://schemas.microsoft.com/office/drawing/2014/main" id="{48E7E039-4365-E12E-BCEF-C68DD4AC479A}"/>
              </a:ext>
            </a:extLst>
          </p:cNvPr>
          <p:cNvGrpSpPr/>
          <p:nvPr/>
        </p:nvGrpSpPr>
        <p:grpSpPr>
          <a:xfrm>
            <a:off x="1555451" y="3180868"/>
            <a:ext cx="3910233" cy="1704460"/>
            <a:chOff x="3003942" y="2714856"/>
            <a:chExt cx="3910233" cy="1704460"/>
          </a:xfrm>
        </p:grpSpPr>
        <p:grpSp>
          <p:nvGrpSpPr>
            <p:cNvPr id="107" name="Group 106">
              <a:extLst>
                <a:ext uri="{FF2B5EF4-FFF2-40B4-BE49-F238E27FC236}">
                  <a16:creationId xmlns:a16="http://schemas.microsoft.com/office/drawing/2014/main" id="{4E7E5BCD-AC1C-649B-3ED0-04C78A0773FC}"/>
                </a:ext>
              </a:extLst>
            </p:cNvPr>
            <p:cNvGrpSpPr/>
            <p:nvPr/>
          </p:nvGrpSpPr>
          <p:grpSpPr>
            <a:xfrm>
              <a:off x="3003942" y="2714856"/>
              <a:ext cx="3910233" cy="1704460"/>
              <a:chOff x="16716887" y="3950641"/>
              <a:chExt cx="4081686" cy="823025"/>
            </a:xfrm>
          </p:grpSpPr>
          <p:sp>
            <p:nvSpPr>
              <p:cNvPr id="109" name="Speech Bubble: Rectangle with Corners Rounded 108">
                <a:extLst>
                  <a:ext uri="{FF2B5EF4-FFF2-40B4-BE49-F238E27FC236}">
                    <a16:creationId xmlns:a16="http://schemas.microsoft.com/office/drawing/2014/main" id="{B608BCEA-7CD6-FD01-7D29-0F7437F584C8}"/>
                  </a:ext>
                </a:extLst>
              </p:cNvPr>
              <p:cNvSpPr/>
              <p:nvPr/>
            </p:nvSpPr>
            <p:spPr>
              <a:xfrm>
                <a:off x="16716887" y="3950641"/>
                <a:ext cx="4081686" cy="823025"/>
              </a:xfrm>
              <a:prstGeom prst="wedgeRoundRectCallout">
                <a:avLst>
                  <a:gd name="adj1" fmla="val 33812"/>
                  <a:gd name="adj2" fmla="val 62395"/>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extBox 109">
                <a:extLst>
                  <a:ext uri="{FF2B5EF4-FFF2-40B4-BE49-F238E27FC236}">
                    <a16:creationId xmlns:a16="http://schemas.microsoft.com/office/drawing/2014/main" id="{FCA46317-DBD9-96D2-4208-7B8D86235787}"/>
                  </a:ext>
                </a:extLst>
              </p:cNvPr>
              <p:cNvSpPr txBox="1"/>
              <p:nvPr/>
            </p:nvSpPr>
            <p:spPr>
              <a:xfrm>
                <a:off x="16743809" y="4041961"/>
                <a:ext cx="4023476" cy="670872"/>
              </a:xfrm>
              <a:prstGeom prst="rect">
                <a:avLst/>
              </a:prstGeom>
              <a:noFill/>
            </p:spPr>
            <p:txBody>
              <a:bodyPr wrap="square" rtlCol="0">
                <a:spAutoFit/>
              </a:bodyPr>
              <a:lstStyle/>
              <a:p>
                <a:pPr>
                  <a:lnSpc>
                    <a:spcPct val="107000"/>
                  </a:lnSpc>
                  <a:spcAft>
                    <a:spcPts val="800"/>
                  </a:spcAft>
                </a:pPr>
                <a:r>
                  <a:rPr lang="en-GB" sz="1600" dirty="0">
                    <a:solidFill>
                      <a:srgbClr val="002060"/>
                    </a:solidFill>
                    <a:latin typeface="Century Gothic" panose="020B0502020202020204" pitchFamily="34" charset="0"/>
                  </a:rPr>
                  <a:t>It’s a p</a:t>
                </a:r>
                <a:r>
                  <a:rPr lang="en-GB" sz="1600" b="0" i="0" dirty="0">
                    <a:solidFill>
                      <a:srgbClr val="002060"/>
                    </a:solidFill>
                    <a:effectLst/>
                    <a:latin typeface="Century Gothic" panose="020B0502020202020204" pitchFamily="34" charset="0"/>
                  </a:rPr>
                  <a:t>lant-based drink made with soaked and sweetened tiger nuts, similar to rice milk. </a:t>
                </a:r>
                <a:r>
                  <a:rPr lang="en-GB" sz="1600" dirty="0">
                    <a:solidFill>
                      <a:srgbClr val="002060"/>
                    </a:solidFill>
                    <a:latin typeface="Century Gothic" panose="020B0502020202020204" pitchFamily="34" charset="0"/>
                  </a:rPr>
                  <a:t>Horchata </a:t>
                </a:r>
                <a:br>
                  <a:rPr lang="en-GB" sz="1600" dirty="0">
                    <a:solidFill>
                      <a:srgbClr val="002060"/>
                    </a:solidFill>
                    <a:latin typeface="Century Gothic" panose="020B0502020202020204" pitchFamily="34" charset="0"/>
                  </a:rPr>
                </a:br>
                <a:r>
                  <a:rPr lang="en-GB" sz="1600" dirty="0">
                    <a:solidFill>
                      <a:srgbClr val="002060"/>
                    </a:solidFill>
                    <a:latin typeface="Century Gothic" panose="020B0502020202020204" pitchFamily="34" charset="0"/>
                  </a:rPr>
                  <a:t>slushes are very popular </a:t>
                </a:r>
                <a:br>
                  <a:rPr lang="en-GB" sz="1600" dirty="0">
                    <a:solidFill>
                      <a:srgbClr val="002060"/>
                    </a:solidFill>
                    <a:latin typeface="Century Gothic" panose="020B0502020202020204" pitchFamily="34" charset="0"/>
                  </a:rPr>
                </a:br>
                <a:r>
                  <a:rPr lang="en-GB" sz="1600" dirty="0">
                    <a:solidFill>
                      <a:srgbClr val="002060"/>
                    </a:solidFill>
                    <a:latin typeface="Century Gothic" panose="020B0502020202020204" pitchFamily="34" charset="0"/>
                  </a:rPr>
                  <a:t>in summer! </a:t>
                </a:r>
              </a:p>
            </p:txBody>
          </p:sp>
        </p:grpSp>
        <p:pic>
          <p:nvPicPr>
            <p:cNvPr id="1048" name="Picture 24">
              <a:extLst>
                <a:ext uri="{FF2B5EF4-FFF2-40B4-BE49-F238E27FC236}">
                  <a16:creationId xmlns:a16="http://schemas.microsoft.com/office/drawing/2014/main" id="{CD3A8F34-DA5C-40C8-3D8F-2E5A213976E2}"/>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t="23469" b="26748"/>
            <a:stretch/>
          </p:blipFill>
          <p:spPr bwMode="auto">
            <a:xfrm>
              <a:off x="5502658" y="3714860"/>
              <a:ext cx="1311570" cy="6529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381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
                    </p:tgtEl>
                  </p:cond>
                </p:stCondLst>
                <p:endSync evt="end" delay="0">
                  <p:rtn val="all"/>
                </p:endSync>
                <p:childTnLst>
                  <p:par>
                    <p:cTn id="9" fill="hold">
                      <p:stCondLst>
                        <p:cond delay="0"/>
                      </p:stCondLst>
                      <p:childTnLst>
                        <p:par>
                          <p:cTn id="10" fill="hold">
                            <p:stCondLst>
                              <p:cond delay="0"/>
                            </p:stCondLst>
                            <p:childTnLst>
                              <p:par>
                                <p:cTn id="11" presetID="12" presetClass="exit" presetSubtype="4" fill="remove" grpId="0" nodeType="clickEffect">
                                  <p:stCondLst>
                                    <p:cond delay="0"/>
                                  </p:stCondLst>
                                  <p:childTnLst>
                                    <p:anim calcmode="lin" valueType="num">
                                      <p:cBhvr additive="base">
                                        <p:cTn id="12" dur="59000"/>
                                        <p:tgtEl>
                                          <p:spTgt spid="99"/>
                                        </p:tgtEl>
                                        <p:attrNameLst>
                                          <p:attrName>ppt_y</p:attrName>
                                        </p:attrNameLst>
                                      </p:cBhvr>
                                      <p:tavLst>
                                        <p:tav tm="0">
                                          <p:val>
                                            <p:strVal val="#ppt_y"/>
                                          </p:val>
                                        </p:tav>
                                        <p:tav tm="100000">
                                          <p:val>
                                            <p:strVal val="#ppt_y+#ppt_h*1.125000"/>
                                          </p:val>
                                        </p:tav>
                                      </p:tavLst>
                                    </p:anim>
                                    <p:animEffect transition="out" filter="wipe(down)">
                                      <p:cBhvr>
                                        <p:cTn id="13" dur="59000"/>
                                        <p:tgtEl>
                                          <p:spTgt spid="99"/>
                                        </p:tgtEl>
                                      </p:cBhvr>
                                    </p:animEffect>
                                    <p:set>
                                      <p:cBhvr>
                                        <p:cTn id="14" dur="1" fill="hold">
                                          <p:stCondLst>
                                            <p:cond delay="589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8"/>
                  </p:tgtEl>
                </p:cond>
              </p:nextCondLst>
            </p:seq>
          </p:childTnLst>
        </p:cTn>
      </p:par>
    </p:tnLst>
    <p:bldLst>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933248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r>
              <a:rPr lang="en-GB" sz="2800" b="1" dirty="0">
                <a:solidFill>
                  <a:srgbClr val="002060"/>
                </a:solidFill>
                <a:latin typeface="Century Gothic"/>
                <a:ea typeface="Century Gothic"/>
                <a:cs typeface="Century Gothic"/>
                <a:sym typeface="Century Gothic"/>
              </a:rPr>
              <a:t>Sofía describe Valencia</a:t>
            </a:r>
            <a:endParaRPr lang="en-GB" sz="2400" dirty="0"/>
          </a:p>
        </p:txBody>
      </p:sp>
      <p:graphicFrame>
        <p:nvGraphicFramePr>
          <p:cNvPr id="60" name="Table 59">
            <a:extLst>
              <a:ext uri="{FF2B5EF4-FFF2-40B4-BE49-F238E27FC236}">
                <a16:creationId xmlns:a16="http://schemas.microsoft.com/office/drawing/2014/main" id="{4CA5E966-5757-428B-A5BA-F60DB7E99DD2}"/>
              </a:ext>
            </a:extLst>
          </p:cNvPr>
          <p:cNvGraphicFramePr>
            <a:graphicFrameLocks noGrp="1"/>
          </p:cNvGraphicFramePr>
          <p:nvPr>
            <p:extLst>
              <p:ext uri="{D42A27DB-BD31-4B8C-83A1-F6EECF244321}">
                <p14:modId xmlns:p14="http://schemas.microsoft.com/office/powerpoint/2010/main" val="3022991675"/>
              </p:ext>
            </p:extLst>
          </p:nvPr>
        </p:nvGraphicFramePr>
        <p:xfrm>
          <a:off x="123171" y="1662626"/>
          <a:ext cx="4173904" cy="5066873"/>
        </p:xfrm>
        <a:graphic>
          <a:graphicData uri="http://schemas.openxmlformats.org/drawingml/2006/table">
            <a:tbl>
              <a:tblPr>
                <a:noFill/>
              </a:tblPr>
              <a:tblGrid>
                <a:gridCol w="791229">
                  <a:extLst>
                    <a:ext uri="{9D8B030D-6E8A-4147-A177-3AD203B41FA5}">
                      <a16:colId xmlns:a16="http://schemas.microsoft.com/office/drawing/2014/main" val="3922332982"/>
                    </a:ext>
                  </a:extLst>
                </a:gridCol>
                <a:gridCol w="3382675">
                  <a:extLst>
                    <a:ext uri="{9D8B030D-6E8A-4147-A177-3AD203B41FA5}">
                      <a16:colId xmlns:a16="http://schemas.microsoft.com/office/drawing/2014/main" val="570337413"/>
                    </a:ext>
                  </a:extLst>
                </a:gridCol>
              </a:tblGrid>
              <a:tr h="986293">
                <a:tc>
                  <a:txBody>
                    <a:bodyPr/>
                    <a:lstStyle/>
                    <a:p>
                      <a:pPr marL="0" lvl="0" indent="0" algn="l" rtl="0">
                        <a:spcBef>
                          <a:spcPts val="0"/>
                        </a:spcBef>
                        <a:spcAft>
                          <a:spcPts val="0"/>
                        </a:spcAft>
                        <a:buNone/>
                      </a:pPr>
                      <a:r>
                        <a:rPr lang="en-GB" sz="2400" b="0" dirty="0">
                          <a:solidFill>
                            <a:srgbClr val="002060"/>
                          </a:solidFill>
                          <a:latin typeface="Century Gothic" panose="020B0502020202020204" pitchFamily="34" charset="0"/>
                          <a:ea typeface="Montserrat"/>
                          <a:cs typeface="Montserrat"/>
                          <a:sym typeface="Montserrat"/>
                        </a:rPr>
                        <a:t> </a:t>
                      </a:r>
                      <a:endParaRPr sz="24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600" b="1" dirty="0">
                          <a:solidFill>
                            <a:srgbClr val="002060"/>
                          </a:solidFill>
                          <a:latin typeface="Century Gothic" panose="020B0502020202020204" pitchFamily="34" charset="0"/>
                          <a:ea typeface="Montserrat"/>
                          <a:cs typeface="Montserrat"/>
                          <a:sym typeface="Montserrat"/>
                        </a:rPr>
                        <a:t>En</a:t>
                      </a:r>
                      <a:r>
                        <a:rPr lang="en-GB" sz="2600" b="0" dirty="0">
                          <a:solidFill>
                            <a:srgbClr val="002060"/>
                          </a:solidFill>
                          <a:latin typeface="Century Gothic" panose="020B0502020202020204" pitchFamily="34" charset="0"/>
                          <a:ea typeface="Montserrat"/>
                          <a:cs typeface="Montserrat"/>
                          <a:sym typeface="Montserrat"/>
                        </a:rPr>
                        <a:t> Valencia …</a:t>
                      </a:r>
                      <a:endParaRPr sz="26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1011225">
                <a:tc>
                  <a:txBody>
                    <a:bodyPr/>
                    <a:lstStyle/>
                    <a:p>
                      <a:pPr marL="0" lvl="0" indent="0" algn="l" rtl="0">
                        <a:spcBef>
                          <a:spcPts val="0"/>
                        </a:spcBef>
                        <a:spcAft>
                          <a:spcPts val="0"/>
                        </a:spcAft>
                        <a:buNone/>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La ciudad </a:t>
                      </a:r>
                      <a:r>
                        <a:rPr lang="en-GB" sz="2800" b="1" dirty="0">
                          <a:solidFill>
                            <a:srgbClr val="002060"/>
                          </a:solidFill>
                          <a:latin typeface="Century Gothic" panose="020B0502020202020204" pitchFamily="34" charset="0"/>
                          <a:ea typeface="Montserrat"/>
                          <a:cs typeface="Montserrat"/>
                          <a:sym typeface="Montserrat"/>
                        </a:rPr>
                        <a:t>está</a:t>
                      </a:r>
                      <a:r>
                        <a:rPr lang="en-GB" sz="2800" b="0" dirty="0">
                          <a:solidFill>
                            <a:srgbClr val="002060"/>
                          </a:solidFill>
                          <a:latin typeface="Century Gothic" panose="020B0502020202020204" pitchFamily="34" charset="0"/>
                          <a:ea typeface="Montserrat"/>
                          <a:cs typeface="Montserrat"/>
                          <a:sym typeface="Montserrat"/>
                        </a:rPr>
                        <a:t> …</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1011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ea typeface="Montserrat"/>
                          <a:cs typeface="Montserrat"/>
                          <a:sym typeface="Montserrat"/>
                        </a:rPr>
                        <a:t>Valencia </a:t>
                      </a:r>
                      <a:r>
                        <a:rPr lang="en-GB" sz="2800" b="1" dirty="0" err="1">
                          <a:solidFill>
                            <a:srgbClr val="002060"/>
                          </a:solidFill>
                          <a:latin typeface="Century Gothic" panose="020B0502020202020204" pitchFamily="34" charset="0"/>
                          <a:ea typeface="Montserrat"/>
                          <a:cs typeface="Montserrat"/>
                          <a:sym typeface="Montserrat"/>
                        </a:rPr>
                        <a:t>tiene</a:t>
                      </a:r>
                      <a:r>
                        <a:rPr lang="en-GB" sz="2800" b="0" dirty="0">
                          <a:solidFill>
                            <a:srgbClr val="002060"/>
                          </a:solidFill>
                          <a:latin typeface="Century Gothic" panose="020B0502020202020204" pitchFamily="34" charset="0"/>
                          <a:ea typeface="Montserrat"/>
                          <a:cs typeface="Montserrat"/>
                          <a:sym typeface="Montserrat"/>
                        </a:rPr>
                        <a:t> …</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1011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0" dirty="0" err="1">
                          <a:solidFill>
                            <a:srgbClr val="002060"/>
                          </a:solidFill>
                          <a:latin typeface="Century Gothic" panose="020B0502020202020204" pitchFamily="34" charset="0"/>
                          <a:ea typeface="Montserrat"/>
                          <a:cs typeface="Montserrat"/>
                          <a:sym typeface="Montserrat"/>
                        </a:rPr>
                        <a:t>Much</a:t>
                      </a:r>
                      <a:r>
                        <a:rPr lang="en-GB" sz="2800" b="1" dirty="0" err="1">
                          <a:solidFill>
                            <a:srgbClr val="002060"/>
                          </a:solidFill>
                          <a:latin typeface="Century Gothic" panose="020B0502020202020204" pitchFamily="34" charset="0"/>
                          <a:ea typeface="Montserrat"/>
                          <a:cs typeface="Montserrat"/>
                          <a:sym typeface="Montserrat"/>
                        </a:rPr>
                        <a:t>a</a:t>
                      </a:r>
                      <a:r>
                        <a:rPr lang="en-GB" sz="2800" b="0" dirty="0">
                          <a:solidFill>
                            <a:srgbClr val="002060"/>
                          </a:solidFill>
                          <a:latin typeface="Century Gothic" panose="020B0502020202020204" pitchFamily="34" charset="0"/>
                          <a:ea typeface="Montserrat"/>
                          <a:cs typeface="Montserrat"/>
                          <a:sym typeface="Montserrat"/>
                        </a:rPr>
                        <a:t>…</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0794480"/>
                  </a:ext>
                </a:extLst>
              </a:tr>
              <a:tr h="104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1" dirty="0" err="1">
                          <a:solidFill>
                            <a:srgbClr val="002060"/>
                          </a:solidFill>
                          <a:latin typeface="Century Gothic" panose="020B0502020202020204" pitchFamily="34" charset="0"/>
                          <a:ea typeface="Montserrat"/>
                          <a:cs typeface="Montserrat"/>
                          <a:sym typeface="Montserrat"/>
                        </a:rPr>
                        <a:t>Todo</a:t>
                      </a:r>
                      <a:r>
                        <a:rPr lang="en-GB" sz="2800" b="1" dirty="0">
                          <a:solidFill>
                            <a:srgbClr val="002060"/>
                          </a:solidFill>
                          <a:latin typeface="Century Gothic" panose="020B0502020202020204" pitchFamily="34" charset="0"/>
                          <a:ea typeface="Montserrat"/>
                          <a:cs typeface="Montserrat"/>
                          <a:sym typeface="Montserrat"/>
                        </a:rPr>
                        <a:t> </a:t>
                      </a:r>
                      <a:r>
                        <a:rPr lang="en-GB" sz="2800" b="1" dirty="0" err="1">
                          <a:solidFill>
                            <a:srgbClr val="002060"/>
                          </a:solidFill>
                          <a:latin typeface="Century Gothic" panose="020B0502020202020204" pitchFamily="34" charset="0"/>
                          <a:ea typeface="Montserrat"/>
                          <a:cs typeface="Montserrat"/>
                          <a:sym typeface="Montserrat"/>
                        </a:rPr>
                        <a:t>el</a:t>
                      </a:r>
                      <a:r>
                        <a:rPr lang="en-GB" sz="2800" b="1" dirty="0">
                          <a:solidFill>
                            <a:srgbClr val="002060"/>
                          </a:solidFill>
                          <a:latin typeface="Century Gothic" panose="020B0502020202020204" pitchFamily="34" charset="0"/>
                          <a:ea typeface="Montserrat"/>
                          <a:cs typeface="Montserrat"/>
                          <a:sym typeface="Montserrat"/>
                        </a:rPr>
                        <a:t> </a:t>
                      </a:r>
                      <a:r>
                        <a:rPr lang="en-GB" sz="2800" b="1" dirty="0" err="1">
                          <a:solidFill>
                            <a:srgbClr val="002060"/>
                          </a:solidFill>
                          <a:latin typeface="Century Gothic" panose="020B0502020202020204" pitchFamily="34" charset="0"/>
                          <a:ea typeface="Montserrat"/>
                          <a:cs typeface="Montserrat"/>
                          <a:sym typeface="Montserrat"/>
                        </a:rPr>
                        <a:t>mundo</a:t>
                      </a:r>
                      <a:r>
                        <a:rPr lang="en-GB" sz="2800" b="0" dirty="0">
                          <a:solidFill>
                            <a:srgbClr val="002060"/>
                          </a:solidFill>
                          <a:latin typeface="Century Gothic" panose="020B0502020202020204" pitchFamily="34" charset="0"/>
                          <a:ea typeface="Montserrat"/>
                          <a:cs typeface="Montserrat"/>
                          <a:sym typeface="Montserrat"/>
                        </a:rPr>
                        <a:t>…</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bl>
          </a:graphicData>
        </a:graphic>
      </p:graphicFrame>
      <p:pic>
        <p:nvPicPr>
          <p:cNvPr id="118" name="Graphic 117" descr="Teacher">
            <a:extLst>
              <a:ext uri="{FF2B5EF4-FFF2-40B4-BE49-F238E27FC236}">
                <a16:creationId xmlns:a16="http://schemas.microsoft.com/office/drawing/2014/main" id="{8C598265-9BEC-4EDA-A5E9-1E3CF121EA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669116"/>
            <a:ext cx="816961" cy="938928"/>
          </a:xfrm>
          <a:prstGeom prst="rect">
            <a:avLst/>
          </a:prstGeom>
        </p:spPr>
      </p:pic>
      <p:sp>
        <p:nvSpPr>
          <p:cNvPr id="131" name="Rectangle 130">
            <a:extLst>
              <a:ext uri="{FF2B5EF4-FFF2-40B4-BE49-F238E27FC236}">
                <a16:creationId xmlns:a16="http://schemas.microsoft.com/office/drawing/2014/main" id="{B79E4720-3110-44EA-AA0E-53921EB7E420}"/>
              </a:ext>
            </a:extLst>
          </p:cNvPr>
          <p:cNvSpPr/>
          <p:nvPr/>
        </p:nvSpPr>
        <p:spPr>
          <a:xfrm>
            <a:off x="225361" y="1932429"/>
            <a:ext cx="501428" cy="545222"/>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136" name="Rectangle 135">
            <a:extLst>
              <a:ext uri="{FF2B5EF4-FFF2-40B4-BE49-F238E27FC236}">
                <a16:creationId xmlns:a16="http://schemas.microsoft.com/office/drawing/2014/main" id="{BF370E22-0E76-4E9B-89EB-D5E1548B40B6}"/>
              </a:ext>
            </a:extLst>
          </p:cNvPr>
          <p:cNvSpPr/>
          <p:nvPr/>
        </p:nvSpPr>
        <p:spPr>
          <a:xfrm>
            <a:off x="255819" y="2901892"/>
            <a:ext cx="501428" cy="545222"/>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37" name="Rectangle 136">
            <a:extLst>
              <a:ext uri="{FF2B5EF4-FFF2-40B4-BE49-F238E27FC236}">
                <a16:creationId xmlns:a16="http://schemas.microsoft.com/office/drawing/2014/main" id="{194FD7E4-282B-408A-B155-BF35D579DF90}"/>
              </a:ext>
            </a:extLst>
          </p:cNvPr>
          <p:cNvSpPr/>
          <p:nvPr/>
        </p:nvSpPr>
        <p:spPr>
          <a:xfrm>
            <a:off x="255819" y="3916221"/>
            <a:ext cx="501428" cy="545222"/>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38" name="Rectangle 137">
            <a:extLst>
              <a:ext uri="{FF2B5EF4-FFF2-40B4-BE49-F238E27FC236}">
                <a16:creationId xmlns:a16="http://schemas.microsoft.com/office/drawing/2014/main" id="{4DA245B6-C7C7-4037-AE71-82B75AA623F4}"/>
              </a:ext>
            </a:extLst>
          </p:cNvPr>
          <p:cNvSpPr/>
          <p:nvPr/>
        </p:nvSpPr>
        <p:spPr>
          <a:xfrm>
            <a:off x="255819" y="4901944"/>
            <a:ext cx="501428" cy="545222"/>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39" name="Rectangle 138">
            <a:extLst>
              <a:ext uri="{FF2B5EF4-FFF2-40B4-BE49-F238E27FC236}">
                <a16:creationId xmlns:a16="http://schemas.microsoft.com/office/drawing/2014/main" id="{BA8410B3-BCDC-421F-B0D7-2F561BACBB55}"/>
              </a:ext>
            </a:extLst>
          </p:cNvPr>
          <p:cNvSpPr/>
          <p:nvPr/>
        </p:nvSpPr>
        <p:spPr>
          <a:xfrm>
            <a:off x="255819" y="5916273"/>
            <a:ext cx="501428" cy="545222"/>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3" name="Google Shape;167;p2">
            <a:extLst>
              <a:ext uri="{FF2B5EF4-FFF2-40B4-BE49-F238E27FC236}">
                <a16:creationId xmlns:a16="http://schemas.microsoft.com/office/drawing/2014/main" id="{532A9E7C-1394-96E0-6492-AE295D856C3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5" name="Title 1">
            <a:hlinkClick r:id="" action="ppaction://noaction">
              <a:snd r:embed="rId5" name="2_1.wav"/>
            </a:hlinkClick>
            <a:extLst>
              <a:ext uri="{FF2B5EF4-FFF2-40B4-BE49-F238E27FC236}">
                <a16:creationId xmlns:a16="http://schemas.microsoft.com/office/drawing/2014/main" id="{C292F9F4-F75B-0FEE-980B-CE3A90BD3F5B}"/>
              </a:ext>
            </a:extLst>
          </p:cNvPr>
          <p:cNvSpPr txBox="1">
            <a:spLocks/>
          </p:cNvSpPr>
          <p:nvPr/>
        </p:nvSpPr>
        <p:spPr>
          <a:xfrm>
            <a:off x="823443" y="40004"/>
            <a:ext cx="10216723"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p>
        </p:txBody>
      </p:sp>
      <p:graphicFrame>
        <p:nvGraphicFramePr>
          <p:cNvPr id="17" name="Table 16">
            <a:extLst>
              <a:ext uri="{FF2B5EF4-FFF2-40B4-BE49-F238E27FC236}">
                <a16:creationId xmlns:a16="http://schemas.microsoft.com/office/drawing/2014/main" id="{0E030255-D294-B56A-616A-5AF370D7E35D}"/>
              </a:ext>
            </a:extLst>
          </p:cNvPr>
          <p:cNvGraphicFramePr>
            <a:graphicFrameLocks noGrp="1"/>
          </p:cNvGraphicFramePr>
          <p:nvPr>
            <p:extLst>
              <p:ext uri="{D42A27DB-BD31-4B8C-83A1-F6EECF244321}">
                <p14:modId xmlns:p14="http://schemas.microsoft.com/office/powerpoint/2010/main" val="927705810"/>
              </p:ext>
            </p:extLst>
          </p:nvPr>
        </p:nvGraphicFramePr>
        <p:xfrm>
          <a:off x="4572000" y="1662626"/>
          <a:ext cx="6609347" cy="5066874"/>
        </p:xfrm>
        <a:graphic>
          <a:graphicData uri="http://schemas.openxmlformats.org/drawingml/2006/table">
            <a:tbl>
              <a:tblPr>
                <a:noFill/>
              </a:tblPr>
              <a:tblGrid>
                <a:gridCol w="650047">
                  <a:extLst>
                    <a:ext uri="{9D8B030D-6E8A-4147-A177-3AD203B41FA5}">
                      <a16:colId xmlns:a16="http://schemas.microsoft.com/office/drawing/2014/main" val="3922332982"/>
                    </a:ext>
                  </a:extLst>
                </a:gridCol>
                <a:gridCol w="5959300">
                  <a:extLst>
                    <a:ext uri="{9D8B030D-6E8A-4147-A177-3AD203B41FA5}">
                      <a16:colId xmlns:a16="http://schemas.microsoft.com/office/drawing/2014/main" val="570337413"/>
                    </a:ext>
                  </a:extLst>
                </a:gridCol>
              </a:tblGrid>
              <a:tr h="937499">
                <a:tc>
                  <a:txBody>
                    <a:bodyPr/>
                    <a:lstStyle/>
                    <a:p>
                      <a:pPr marL="0" lvl="0" indent="0" algn="l" rtl="0">
                        <a:spcBef>
                          <a:spcPts val="0"/>
                        </a:spcBef>
                        <a:spcAft>
                          <a:spcPts val="0"/>
                        </a:spcAft>
                        <a:buNone/>
                      </a:pPr>
                      <a:r>
                        <a:rPr lang="en-GB" sz="2400" b="0" dirty="0">
                          <a:solidFill>
                            <a:srgbClr val="002060"/>
                          </a:solidFill>
                          <a:latin typeface="Century Gothic" panose="020B0502020202020204" pitchFamily="34" charset="0"/>
                          <a:ea typeface="Montserrat"/>
                          <a:cs typeface="Montserrat"/>
                          <a:sym typeface="Montserrat"/>
                        </a:rPr>
                        <a:t> </a:t>
                      </a:r>
                      <a:endParaRPr sz="24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600" b="1" dirty="0">
                          <a:solidFill>
                            <a:srgbClr val="002060"/>
                          </a:solidFill>
                          <a:latin typeface="Century Gothic" panose="020B0502020202020204" pitchFamily="34" charset="0"/>
                          <a:ea typeface="Montserrat"/>
                          <a:cs typeface="Montserrat"/>
                          <a:sym typeface="Montserrat"/>
                        </a:rPr>
                        <a:t>en</a:t>
                      </a:r>
                      <a:r>
                        <a:rPr lang="en-GB" sz="2600" b="0" dirty="0">
                          <a:solidFill>
                            <a:srgbClr val="002060"/>
                          </a:solidFill>
                          <a:latin typeface="Century Gothic" panose="020B0502020202020204" pitchFamily="34" charset="0"/>
                          <a:ea typeface="Montserrat"/>
                          <a:cs typeface="Montserrat"/>
                          <a:sym typeface="Montserrat"/>
                        </a:rPr>
                        <a:t> la costa </a:t>
                      </a:r>
                      <a:r>
                        <a:rPr lang="en-GB" sz="2600" b="0" dirty="0" err="1">
                          <a:solidFill>
                            <a:srgbClr val="002060"/>
                          </a:solidFill>
                          <a:latin typeface="Century Gothic" panose="020B0502020202020204" pitchFamily="34" charset="0"/>
                          <a:ea typeface="Montserrat"/>
                          <a:cs typeface="Montserrat"/>
                          <a:sym typeface="Montserrat"/>
                        </a:rPr>
                        <a:t>este</a:t>
                      </a:r>
                      <a:r>
                        <a:rPr lang="en-GB" sz="2600" b="0" dirty="0">
                          <a:solidFill>
                            <a:srgbClr val="002060"/>
                          </a:solidFill>
                          <a:latin typeface="Century Gothic" panose="020B0502020202020204" pitchFamily="34" charset="0"/>
                          <a:ea typeface="Montserrat"/>
                          <a:cs typeface="Montserrat"/>
                          <a:sym typeface="Montserrat"/>
                        </a:rPr>
                        <a:t> de España.  </a:t>
                      </a:r>
                      <a:r>
                        <a:rPr lang="en-GB" sz="2600" b="1" dirty="0">
                          <a:solidFill>
                            <a:srgbClr val="002060"/>
                          </a:solidFill>
                          <a:latin typeface="Century Gothic" panose="020B0502020202020204" pitchFamily="34" charset="0"/>
                          <a:ea typeface="Montserrat"/>
                          <a:cs typeface="Montserrat"/>
                          <a:sym typeface="Montserrat"/>
                        </a:rPr>
                        <a:t>[A]</a:t>
                      </a:r>
                      <a:endParaRPr sz="26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961198">
                <a:tc>
                  <a:txBody>
                    <a:bodyPr/>
                    <a:lstStyle/>
                    <a:p>
                      <a:pPr marL="0" lvl="0" indent="0" algn="l" rtl="0">
                        <a:spcBef>
                          <a:spcPts val="0"/>
                        </a:spcBef>
                        <a:spcAft>
                          <a:spcPts val="0"/>
                        </a:spcAft>
                        <a:buNone/>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600" b="1" dirty="0">
                          <a:solidFill>
                            <a:srgbClr val="002060"/>
                          </a:solidFill>
                          <a:latin typeface="Century Gothic" panose="020B0502020202020204" pitchFamily="34" charset="0"/>
                          <a:ea typeface="Montserrat"/>
                          <a:cs typeface="Montserrat"/>
                          <a:sym typeface="Montserrat"/>
                        </a:rPr>
                        <a:t>un museo</a:t>
                      </a:r>
                      <a:r>
                        <a:rPr lang="es-ES" sz="2600" b="0" dirty="0">
                          <a:solidFill>
                            <a:srgbClr val="002060"/>
                          </a:solidFill>
                          <a:latin typeface="Century Gothic" panose="020B0502020202020204" pitchFamily="34" charset="0"/>
                          <a:ea typeface="Montserrat"/>
                          <a:cs typeface="Montserrat"/>
                          <a:sym typeface="Montserrat"/>
                        </a:rPr>
                        <a:t> de ciencias muy famoso: la Ciudad de las Ciencias. </a:t>
                      </a:r>
                      <a:r>
                        <a:rPr lang="es-ES" sz="2600" b="1" dirty="0">
                          <a:solidFill>
                            <a:srgbClr val="002060"/>
                          </a:solidFill>
                          <a:latin typeface="Century Gothic" panose="020B0502020202020204" pitchFamily="34" charset="0"/>
                          <a:ea typeface="Montserrat"/>
                          <a:cs typeface="Montserrat"/>
                          <a:sym typeface="Montserrat"/>
                        </a:rPr>
                        <a:t>[B]</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961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600" b="1" dirty="0">
                          <a:solidFill>
                            <a:srgbClr val="002060"/>
                          </a:solidFill>
                          <a:latin typeface="Century Gothic" panose="020B0502020202020204" pitchFamily="34" charset="0"/>
                          <a:ea typeface="Montserrat"/>
                          <a:cs typeface="Montserrat"/>
                          <a:sym typeface="Montserrat"/>
                        </a:rPr>
                        <a:t>hay</a:t>
                      </a:r>
                      <a:r>
                        <a:rPr lang="es-ES" sz="2600" b="0" dirty="0">
                          <a:solidFill>
                            <a:srgbClr val="002060"/>
                          </a:solidFill>
                          <a:latin typeface="Century Gothic" panose="020B0502020202020204" pitchFamily="34" charset="0"/>
                          <a:ea typeface="Montserrat"/>
                          <a:cs typeface="Montserrat"/>
                          <a:sym typeface="Montserrat"/>
                        </a:rPr>
                        <a:t> edificios antiguos* y modernos. ¡Es una ciudad muy bonita! </a:t>
                      </a:r>
                      <a:r>
                        <a:rPr lang="es-ES" sz="2600" b="1" dirty="0">
                          <a:solidFill>
                            <a:srgbClr val="002060"/>
                          </a:solidFill>
                          <a:latin typeface="Century Gothic" panose="020B0502020202020204" pitchFamily="34" charset="0"/>
                          <a:ea typeface="Montserrat"/>
                          <a:cs typeface="Montserrat"/>
                          <a:sym typeface="Montserrat"/>
                        </a:rPr>
                        <a:t>[C]</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961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600" b="1" dirty="0">
                          <a:solidFill>
                            <a:srgbClr val="002060"/>
                          </a:solidFill>
                          <a:latin typeface="Century Gothic" panose="020B0502020202020204" pitchFamily="34" charset="0"/>
                          <a:ea typeface="Montserrat"/>
                          <a:cs typeface="Montserrat"/>
                          <a:sym typeface="Montserrat"/>
                        </a:rPr>
                        <a:t>celebra</a:t>
                      </a:r>
                      <a:r>
                        <a:rPr lang="es-ES" sz="2600" b="0" dirty="0">
                          <a:solidFill>
                            <a:srgbClr val="002060"/>
                          </a:solidFill>
                          <a:latin typeface="Century Gothic" panose="020B0502020202020204" pitchFamily="34" charset="0"/>
                          <a:ea typeface="Montserrat"/>
                          <a:cs typeface="Montserrat"/>
                          <a:sym typeface="Montserrat"/>
                        </a:rPr>
                        <a:t> en las calles durante* las Fallas.</a:t>
                      </a:r>
                      <a:r>
                        <a:rPr lang="es-ES" sz="2600" b="1" dirty="0">
                          <a:solidFill>
                            <a:srgbClr val="002060"/>
                          </a:solidFill>
                          <a:latin typeface="Century Gothic" panose="020B0502020202020204" pitchFamily="34" charset="0"/>
                          <a:ea typeface="Montserrat"/>
                          <a:cs typeface="Montserrat"/>
                          <a:sym typeface="Montserrat"/>
                        </a:rPr>
                        <a:t> [D]</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0794480"/>
                  </a:ext>
                </a:extLst>
              </a:tr>
              <a:tr h="1245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s-ES" sz="2600" b="1" dirty="0">
                          <a:solidFill>
                            <a:srgbClr val="002060"/>
                          </a:solidFill>
                          <a:latin typeface="Century Gothic" panose="020B0502020202020204" pitchFamily="34" charset="0"/>
                          <a:ea typeface="Montserrat"/>
                          <a:cs typeface="Montserrat"/>
                          <a:sym typeface="Montserrat"/>
                        </a:rPr>
                        <a:t>gente</a:t>
                      </a:r>
                      <a:r>
                        <a:rPr lang="es-ES" sz="2600" b="0" dirty="0">
                          <a:solidFill>
                            <a:srgbClr val="002060"/>
                          </a:solidFill>
                          <a:latin typeface="Century Gothic" panose="020B0502020202020204" pitchFamily="34" charset="0"/>
                          <a:ea typeface="Montserrat"/>
                          <a:cs typeface="Montserrat"/>
                          <a:sym typeface="Montserrat"/>
                        </a:rPr>
                        <a:t> bebe horchata cuando </a:t>
                      </a:r>
                    </a:p>
                    <a:p>
                      <a:pPr marL="0" lvl="0" indent="0" algn="l" rtl="0">
                        <a:spcBef>
                          <a:spcPts val="0"/>
                        </a:spcBef>
                        <a:spcAft>
                          <a:spcPts val="0"/>
                        </a:spcAft>
                        <a:buNone/>
                      </a:pPr>
                      <a:r>
                        <a:rPr lang="es-ES" sz="2600" b="0" dirty="0">
                          <a:solidFill>
                            <a:srgbClr val="002060"/>
                          </a:solidFill>
                          <a:latin typeface="Century Gothic" panose="020B0502020202020204" pitchFamily="34" charset="0"/>
                          <a:ea typeface="Montserrat"/>
                          <a:cs typeface="Montserrat"/>
                          <a:sym typeface="Montserrat"/>
                        </a:rPr>
                        <a:t>hace calor. </a:t>
                      </a:r>
                      <a:r>
                        <a:rPr lang="es-ES" sz="2600" b="1" dirty="0">
                          <a:solidFill>
                            <a:srgbClr val="002060"/>
                          </a:solidFill>
                          <a:latin typeface="Century Gothic" panose="020B0502020202020204" pitchFamily="34" charset="0"/>
                          <a:ea typeface="Montserrat"/>
                          <a:cs typeface="Montserrat"/>
                          <a:sym typeface="Montserrat"/>
                        </a:rPr>
                        <a:t>[E]</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bl>
          </a:graphicData>
        </a:graphic>
      </p:graphicFrame>
      <p:sp>
        <p:nvSpPr>
          <p:cNvPr id="20" name="TextBox 19">
            <a:extLst>
              <a:ext uri="{FF2B5EF4-FFF2-40B4-BE49-F238E27FC236}">
                <a16:creationId xmlns:a16="http://schemas.microsoft.com/office/drawing/2014/main" id="{A2981BC2-3D9B-A46D-C3CA-32FDF162ECD2}"/>
              </a:ext>
            </a:extLst>
          </p:cNvPr>
          <p:cNvSpPr txBox="1"/>
          <p:nvPr/>
        </p:nvSpPr>
        <p:spPr>
          <a:xfrm>
            <a:off x="7612214" y="1138580"/>
            <a:ext cx="2060753" cy="400110"/>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rgbClr val="002060"/>
                </a:solidFill>
                <a:latin typeface="Century Gothic" panose="020B0502020202020204" pitchFamily="34" charset="0"/>
              </a:rPr>
              <a:t>antiguo</a:t>
            </a:r>
            <a:r>
              <a:rPr lang="en-GB" sz="2000" dirty="0">
                <a:solidFill>
                  <a:srgbClr val="002060"/>
                </a:solidFill>
                <a:latin typeface="Century Gothic" panose="020B0502020202020204" pitchFamily="34" charset="0"/>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old</a:t>
            </a:r>
          </a:p>
        </p:txBody>
      </p:sp>
      <p:pic>
        <p:nvPicPr>
          <p:cNvPr id="21" name="Picture 20" descr="A picture containing text, toy, doll, vector graphics&#10;&#10;Description automatically generated">
            <a:extLst>
              <a:ext uri="{FF2B5EF4-FFF2-40B4-BE49-F238E27FC236}">
                <a16:creationId xmlns:a16="http://schemas.microsoft.com/office/drawing/2014/main" id="{B9440992-AB49-3840-77B6-7E06452B2503}"/>
              </a:ext>
            </a:extLst>
          </p:cNvPr>
          <p:cNvPicPr>
            <a:picLocks noChangeAspect="1"/>
          </p:cNvPicPr>
          <p:nvPr/>
        </p:nvPicPr>
        <p:blipFill rotWithShape="1">
          <a:blip r:embed="rId6">
            <a:extLst>
              <a:ext uri="{28A0092B-C50C-407E-A947-70E740481C1C}">
                <a14:useLocalDpi xmlns:a14="http://schemas.microsoft.com/office/drawing/2010/main" val="0"/>
              </a:ext>
            </a:extLst>
          </a:blip>
          <a:srcRect b="43125"/>
          <a:stretch/>
        </p:blipFill>
        <p:spPr>
          <a:xfrm flipH="1">
            <a:off x="9672967" y="382315"/>
            <a:ext cx="1190417" cy="1286107"/>
          </a:xfrm>
          <a:prstGeom prst="rect">
            <a:avLst/>
          </a:prstGeom>
        </p:spPr>
      </p:pic>
      <p:pic>
        <p:nvPicPr>
          <p:cNvPr id="22" name="Google Shape;282;p13" descr="Reading, Book, Symbol, Icon, Reader, Man">
            <a:extLst>
              <a:ext uri="{FF2B5EF4-FFF2-40B4-BE49-F238E27FC236}">
                <a16:creationId xmlns:a16="http://schemas.microsoft.com/office/drawing/2014/main" id="{9ECB5D9D-F2DF-89F1-CB65-D23D7892ECC4}"/>
              </a:ext>
            </a:extLst>
          </p:cNvPr>
          <p:cNvPicPr preferRelativeResize="0"/>
          <p:nvPr/>
        </p:nvPicPr>
        <p:blipFill rotWithShape="1">
          <a:blip r:embed="rId7">
            <a:alphaModFix/>
            <a:duotone>
              <a:schemeClr val="accent6">
                <a:shade val="45000"/>
                <a:satMod val="135000"/>
              </a:schemeClr>
              <a:prstClr val="white"/>
            </a:duotone>
            <a:extLst>
              <a:ext uri="{BEBA8EAE-BF5A-486C-A8C5-ECC9F3942E4B}">
                <a14:imgProps xmlns:a14="http://schemas.microsoft.com/office/drawing/2010/main">
                  <a14:imgLayer r:embed="rId8">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3" name="Title 1">
            <a:extLst>
              <a:ext uri="{FF2B5EF4-FFF2-40B4-BE49-F238E27FC236}">
                <a16:creationId xmlns:a16="http://schemas.microsoft.com/office/drawing/2014/main" id="{5AC30A7D-5579-3B67-7FE0-B41335C71A93}"/>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24" name="Rectangle 23">
            <a:extLst>
              <a:ext uri="{FF2B5EF4-FFF2-40B4-BE49-F238E27FC236}">
                <a16:creationId xmlns:a16="http://schemas.microsoft.com/office/drawing/2014/main" id="{3F80CF76-1120-62AE-7A2F-81817DC4CF07}"/>
              </a:ext>
            </a:extLst>
          </p:cNvPr>
          <p:cNvSpPr/>
          <p:nvPr/>
        </p:nvSpPr>
        <p:spPr>
          <a:xfrm>
            <a:off x="4611276" y="4523836"/>
            <a:ext cx="535724" cy="923330"/>
          </a:xfrm>
          <a:prstGeom prst="rect">
            <a:avLst/>
          </a:prstGeom>
          <a:noFill/>
        </p:spPr>
        <p:txBody>
          <a:bodyPr wrap="none" lIns="91440" tIns="45720" rIns="91440" bIns="45720">
            <a:spAutoFit/>
          </a:bodyPr>
          <a:lstStyle/>
          <a:p>
            <a:pPr algn="ctr"/>
            <a:r>
              <a:rPr lang="en-US" sz="5400" b="1" cap="none" spc="0" dirty="0">
                <a:ln w="38100" cmpd="sng">
                  <a:solidFill>
                    <a:srgbClr val="1D9A78"/>
                  </a:solidFill>
                  <a:prstDash val="solid"/>
                </a:ln>
                <a:solidFill>
                  <a:srgbClr val="CCECFF"/>
                </a:solidFill>
                <a:effectLst/>
              </a:rPr>
              <a:t>4</a:t>
            </a:r>
          </a:p>
        </p:txBody>
      </p:sp>
      <p:sp>
        <p:nvSpPr>
          <p:cNvPr id="25" name="Rectangle 24">
            <a:extLst>
              <a:ext uri="{FF2B5EF4-FFF2-40B4-BE49-F238E27FC236}">
                <a16:creationId xmlns:a16="http://schemas.microsoft.com/office/drawing/2014/main" id="{F2C3BBE8-510F-4896-264F-416B864344A9}"/>
              </a:ext>
            </a:extLst>
          </p:cNvPr>
          <p:cNvSpPr/>
          <p:nvPr/>
        </p:nvSpPr>
        <p:spPr>
          <a:xfrm>
            <a:off x="4611276" y="3612620"/>
            <a:ext cx="535724" cy="923330"/>
          </a:xfrm>
          <a:prstGeom prst="rect">
            <a:avLst/>
          </a:prstGeom>
          <a:noFill/>
        </p:spPr>
        <p:txBody>
          <a:bodyPr wrap="none" lIns="91440" tIns="45720" rIns="91440" bIns="45720">
            <a:spAutoFit/>
          </a:bodyPr>
          <a:lstStyle/>
          <a:p>
            <a:pPr algn="ctr"/>
            <a:r>
              <a:rPr lang="en-US" sz="5400" b="1" dirty="0">
                <a:ln w="38100" cmpd="sng">
                  <a:solidFill>
                    <a:srgbClr val="1D9A78"/>
                  </a:solidFill>
                  <a:prstDash val="solid"/>
                </a:ln>
                <a:solidFill>
                  <a:srgbClr val="CCECFF"/>
                </a:solidFill>
              </a:rPr>
              <a:t>E</a:t>
            </a:r>
            <a:endParaRPr lang="en-US" sz="5400" b="1" cap="none" spc="0" dirty="0">
              <a:ln w="38100" cmpd="sng">
                <a:solidFill>
                  <a:srgbClr val="1D9A78"/>
                </a:solidFill>
                <a:prstDash val="solid"/>
              </a:ln>
              <a:solidFill>
                <a:srgbClr val="CCECFF"/>
              </a:solidFill>
              <a:effectLst/>
            </a:endParaRPr>
          </a:p>
        </p:txBody>
      </p:sp>
      <p:sp>
        <p:nvSpPr>
          <p:cNvPr id="26" name="Rectangle 25">
            <a:extLst>
              <a:ext uri="{FF2B5EF4-FFF2-40B4-BE49-F238E27FC236}">
                <a16:creationId xmlns:a16="http://schemas.microsoft.com/office/drawing/2014/main" id="{AC029795-5BF4-237F-7FAB-FFD5705153A0}"/>
              </a:ext>
            </a:extLst>
          </p:cNvPr>
          <p:cNvSpPr/>
          <p:nvPr/>
        </p:nvSpPr>
        <p:spPr>
          <a:xfrm>
            <a:off x="4651620" y="5626668"/>
            <a:ext cx="535724" cy="923330"/>
          </a:xfrm>
          <a:prstGeom prst="rect">
            <a:avLst/>
          </a:prstGeom>
          <a:noFill/>
        </p:spPr>
        <p:txBody>
          <a:bodyPr wrap="none" lIns="91440" tIns="45720" rIns="91440" bIns="45720">
            <a:spAutoFit/>
          </a:bodyPr>
          <a:lstStyle/>
          <a:p>
            <a:pPr algn="ctr"/>
            <a:r>
              <a:rPr lang="en-US" sz="5400" b="1" dirty="0">
                <a:ln w="38100" cmpd="sng">
                  <a:solidFill>
                    <a:srgbClr val="1D9A78"/>
                  </a:solidFill>
                  <a:prstDash val="solid"/>
                </a:ln>
                <a:solidFill>
                  <a:srgbClr val="CCECFF"/>
                </a:solidFill>
              </a:rPr>
              <a:t>3</a:t>
            </a:r>
            <a:endParaRPr lang="en-US" sz="5400" b="1" cap="none" spc="0" dirty="0">
              <a:ln w="38100" cmpd="sng">
                <a:solidFill>
                  <a:srgbClr val="1D9A78"/>
                </a:solidFill>
                <a:prstDash val="solid"/>
              </a:ln>
              <a:solidFill>
                <a:srgbClr val="CCECFF"/>
              </a:solidFill>
              <a:effectLst/>
            </a:endParaRPr>
          </a:p>
        </p:txBody>
      </p:sp>
      <p:sp>
        <p:nvSpPr>
          <p:cNvPr id="27" name="Rectangle 26">
            <a:extLst>
              <a:ext uri="{FF2B5EF4-FFF2-40B4-BE49-F238E27FC236}">
                <a16:creationId xmlns:a16="http://schemas.microsoft.com/office/drawing/2014/main" id="{DF0271E2-E488-7B75-7A9F-A7A74264975D}"/>
              </a:ext>
            </a:extLst>
          </p:cNvPr>
          <p:cNvSpPr/>
          <p:nvPr/>
        </p:nvSpPr>
        <p:spPr>
          <a:xfrm>
            <a:off x="4632570" y="2575381"/>
            <a:ext cx="535724" cy="923330"/>
          </a:xfrm>
          <a:prstGeom prst="rect">
            <a:avLst/>
          </a:prstGeom>
          <a:noFill/>
        </p:spPr>
        <p:txBody>
          <a:bodyPr wrap="none" lIns="91440" tIns="45720" rIns="91440" bIns="45720">
            <a:spAutoFit/>
          </a:bodyPr>
          <a:lstStyle/>
          <a:p>
            <a:pPr algn="ctr"/>
            <a:r>
              <a:rPr lang="en-US" sz="5400" b="1" dirty="0">
                <a:ln w="38100" cmpd="sng">
                  <a:solidFill>
                    <a:srgbClr val="1D9A78"/>
                  </a:solidFill>
                  <a:prstDash val="solid"/>
                </a:ln>
                <a:solidFill>
                  <a:srgbClr val="CCECFF"/>
                </a:solidFill>
              </a:rPr>
              <a:t>2</a:t>
            </a:r>
            <a:endParaRPr lang="en-US" sz="5400" b="1" cap="none" spc="0" dirty="0">
              <a:ln w="38100" cmpd="sng">
                <a:solidFill>
                  <a:srgbClr val="1D9A78"/>
                </a:solidFill>
                <a:prstDash val="solid"/>
              </a:ln>
              <a:solidFill>
                <a:srgbClr val="CCECFF"/>
              </a:solidFill>
              <a:effectLst/>
            </a:endParaRPr>
          </a:p>
        </p:txBody>
      </p:sp>
      <p:sp>
        <p:nvSpPr>
          <p:cNvPr id="28" name="Rectangle 27">
            <a:extLst>
              <a:ext uri="{FF2B5EF4-FFF2-40B4-BE49-F238E27FC236}">
                <a16:creationId xmlns:a16="http://schemas.microsoft.com/office/drawing/2014/main" id="{4074FFAA-4510-0C35-14DD-0B82EED4C2DA}"/>
              </a:ext>
            </a:extLst>
          </p:cNvPr>
          <p:cNvSpPr/>
          <p:nvPr/>
        </p:nvSpPr>
        <p:spPr>
          <a:xfrm>
            <a:off x="4632570" y="1682266"/>
            <a:ext cx="535724" cy="923330"/>
          </a:xfrm>
          <a:prstGeom prst="rect">
            <a:avLst/>
          </a:prstGeom>
          <a:noFill/>
        </p:spPr>
        <p:txBody>
          <a:bodyPr wrap="none" lIns="91440" tIns="45720" rIns="91440" bIns="45720">
            <a:spAutoFit/>
          </a:bodyPr>
          <a:lstStyle/>
          <a:p>
            <a:pPr algn="ctr"/>
            <a:r>
              <a:rPr lang="en-US" sz="5400" b="1" dirty="0">
                <a:ln w="38100" cmpd="sng">
                  <a:solidFill>
                    <a:srgbClr val="1D9A78"/>
                  </a:solidFill>
                  <a:prstDash val="solid"/>
                </a:ln>
                <a:solidFill>
                  <a:srgbClr val="CCECFF"/>
                </a:solidFill>
              </a:rPr>
              <a:t>1</a:t>
            </a:r>
            <a:endParaRPr lang="en-US" sz="5400" b="1" cap="none" spc="0" dirty="0">
              <a:ln w="38100" cmpd="sng">
                <a:solidFill>
                  <a:srgbClr val="1D9A78"/>
                </a:solidFill>
                <a:prstDash val="solid"/>
              </a:ln>
              <a:solidFill>
                <a:srgbClr val="CCECFF"/>
              </a:solidFill>
              <a:effectLst/>
            </a:endParaRPr>
          </a:p>
        </p:txBody>
      </p:sp>
      <p:grpSp>
        <p:nvGrpSpPr>
          <p:cNvPr id="7" name="Group 6">
            <a:extLst>
              <a:ext uri="{FF2B5EF4-FFF2-40B4-BE49-F238E27FC236}">
                <a16:creationId xmlns:a16="http://schemas.microsoft.com/office/drawing/2014/main" id="{8BDA8479-54CA-6B90-4611-FCAA1841BFD1}"/>
              </a:ext>
            </a:extLst>
          </p:cNvPr>
          <p:cNvGrpSpPr/>
          <p:nvPr/>
        </p:nvGrpSpPr>
        <p:grpSpPr>
          <a:xfrm>
            <a:off x="10510237" y="1434807"/>
            <a:ext cx="968795" cy="832240"/>
            <a:chOff x="6210543" y="3764108"/>
            <a:chExt cx="801046" cy="775262"/>
          </a:xfrm>
        </p:grpSpPr>
        <p:sp>
          <p:nvSpPr>
            <p:cNvPr id="9" name="Oval 8">
              <a:extLst>
                <a:ext uri="{FF2B5EF4-FFF2-40B4-BE49-F238E27FC236}">
                  <a16:creationId xmlns:a16="http://schemas.microsoft.com/office/drawing/2014/main" id="{98CD9C39-B1CC-BA76-F50C-DA46C880D067}"/>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537A1B8-4236-AFAE-2F91-F18536E6F97F}"/>
                </a:ext>
              </a:extLst>
            </p:cNvPr>
            <p:cNvPicPr>
              <a:picLocks noChangeAspect="1"/>
            </p:cNvPicPr>
            <p:nvPr/>
          </p:nvPicPr>
          <p:blipFill rotWithShape="1">
            <a:blip r:embed="rId9">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13" name="Picture 12" descr="A picture containing text, tableware, cup, clipart&#10;&#10;Description automatically generated">
              <a:extLst>
                <a:ext uri="{FF2B5EF4-FFF2-40B4-BE49-F238E27FC236}">
                  <a16:creationId xmlns:a16="http://schemas.microsoft.com/office/drawing/2014/main" id="{A64DECCC-C8D0-3FC8-F4AE-E75925D766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
        <p:nvSpPr>
          <p:cNvPr id="29" name="Speech Bubble: Rectangle with Corners Rounded 28">
            <a:extLst>
              <a:ext uri="{FF2B5EF4-FFF2-40B4-BE49-F238E27FC236}">
                <a16:creationId xmlns:a16="http://schemas.microsoft.com/office/drawing/2014/main" id="{548A71AF-09D6-EC0F-E552-F4B8DFB0BB41}"/>
              </a:ext>
            </a:extLst>
          </p:cNvPr>
          <p:cNvSpPr/>
          <p:nvPr/>
        </p:nvSpPr>
        <p:spPr>
          <a:xfrm>
            <a:off x="980091" y="963550"/>
            <a:ext cx="3795245" cy="430409"/>
          </a:xfrm>
          <a:prstGeom prst="wedgeRoundRectCallout">
            <a:avLst>
              <a:gd name="adj1" fmla="val -59580"/>
              <a:gd name="adj2" fmla="val -25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FFFFFF"/>
                </a:solidFill>
                <a:latin typeface="Century Gothic" panose="020B0502020202020204" pitchFamily="34" charset="0"/>
              </a:rPr>
              <a:t>Combina</a:t>
            </a:r>
            <a:r>
              <a:rPr lang="en-GB" sz="2800" b="1" dirty="0">
                <a:solidFill>
                  <a:srgbClr val="FFFFFF"/>
                </a:solidFill>
                <a:latin typeface="Century Gothic" panose="020B0502020202020204" pitchFamily="34" charset="0"/>
              </a:rPr>
              <a:t> las frases.</a:t>
            </a:r>
            <a:endParaRPr kumimoji="0" lang="en-GB" sz="2800" b="1" i="0" u="none" strike="noStrike" kern="1200" cap="none" spc="0" normalizeH="0" baseline="0" noProof="0" dirty="0">
              <a:ln>
                <a:noFill/>
              </a:ln>
              <a:solidFill>
                <a:srgbClr val="FFFFFF"/>
              </a:solidFill>
              <a:effectLst/>
              <a:uLnTx/>
              <a:uFillTx/>
              <a:latin typeface="Century Gothic" panose="020B0502020202020204" pitchFamily="34" charset="0"/>
            </a:endParaRPr>
          </a:p>
        </p:txBody>
      </p:sp>
      <p:sp>
        <p:nvSpPr>
          <p:cNvPr id="30" name="TextBox 29">
            <a:extLst>
              <a:ext uri="{FF2B5EF4-FFF2-40B4-BE49-F238E27FC236}">
                <a16:creationId xmlns:a16="http://schemas.microsoft.com/office/drawing/2014/main" id="{9F7E79AF-2A79-4DD6-A217-5C215B4833BD}"/>
              </a:ext>
            </a:extLst>
          </p:cNvPr>
          <p:cNvSpPr txBox="1"/>
          <p:nvPr/>
        </p:nvSpPr>
        <p:spPr>
          <a:xfrm>
            <a:off x="9899233" y="5023083"/>
            <a:ext cx="1190417" cy="400110"/>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during</a:t>
            </a:r>
          </a:p>
        </p:txBody>
      </p:sp>
    </p:spTree>
    <p:extLst>
      <p:ext uri="{BB962C8B-B14F-4D97-AF65-F5344CB8AC3E}">
        <p14:creationId xmlns:p14="http://schemas.microsoft.com/office/powerpoint/2010/main" val="9322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9332485" cy="582075"/>
          </a:xfrm>
        </p:spPr>
        <p:txBody>
          <a:bodyPr>
            <a:normAutofit fontScale="90000"/>
          </a:bodyPr>
          <a:lstStyle/>
          <a:p>
            <a:r>
              <a:rPr lang="en-GB" sz="3100" b="1" dirty="0">
                <a:solidFill>
                  <a:srgbClr val="002060"/>
                </a:solidFill>
                <a:latin typeface="Century Gothic" panose="020B0502020202020204" pitchFamily="34" charset="0"/>
                <a:ea typeface="Century Gothic"/>
                <a:cs typeface="Century Gothic"/>
                <a:sym typeface="Century Gothic"/>
              </a:rPr>
              <a:t>Follow up 3:</a:t>
            </a:r>
            <a:r>
              <a:rPr lang="en-GB" sz="2400" b="1" dirty="0">
                <a:solidFill>
                  <a:srgbClr val="002060"/>
                </a:solidFill>
                <a:latin typeface="Century Gothic" panose="020B0502020202020204" pitchFamily="34" charset="0"/>
                <a:ea typeface="Century Gothic"/>
                <a:cs typeface="Century Gothic"/>
                <a:sym typeface="Century Gothic"/>
              </a:rPr>
              <a:t> </a:t>
            </a:r>
            <a:r>
              <a:rPr lang="en-GB" sz="2400" b="1" dirty="0" err="1">
                <a:solidFill>
                  <a:srgbClr val="002060"/>
                </a:solidFill>
                <a:latin typeface="Century Gothic" panose="020B0502020202020204" pitchFamily="34" charset="0"/>
                <a:ea typeface="Century Gothic"/>
                <a:cs typeface="Century Gothic"/>
                <a:sym typeface="Century Gothic"/>
              </a:rPr>
              <a:t>Krina</a:t>
            </a:r>
            <a:r>
              <a:rPr lang="en-GB" sz="2400" b="1" dirty="0">
                <a:solidFill>
                  <a:srgbClr val="002060"/>
                </a:solidFill>
                <a:latin typeface="Century Gothic" panose="020B0502020202020204" pitchFamily="34" charset="0"/>
                <a:ea typeface="Century Gothic"/>
                <a:cs typeface="Century Gothic"/>
                <a:sym typeface="Century Gothic"/>
              </a:rPr>
              <a:t> busca información sobre Valencia y las </a:t>
            </a:r>
            <a:r>
              <a:rPr lang="en-GB" sz="2400" b="1" dirty="0" err="1">
                <a:solidFill>
                  <a:srgbClr val="002060"/>
                </a:solidFill>
                <a:latin typeface="Century Gothic" panose="020B0502020202020204" pitchFamily="34" charset="0"/>
                <a:ea typeface="Century Gothic"/>
                <a:cs typeface="Century Gothic"/>
                <a:sym typeface="Century Gothic"/>
              </a:rPr>
              <a:t>Fallas</a:t>
            </a:r>
            <a:r>
              <a:rPr lang="en-GB" sz="2400" b="1" dirty="0">
                <a:solidFill>
                  <a:srgbClr val="002060"/>
                </a:solidFill>
                <a:latin typeface="Century Gothic" panose="020B0502020202020204" pitchFamily="34" charset="0"/>
                <a:ea typeface="Century Gothic"/>
                <a:cs typeface="Century Gothic"/>
                <a:sym typeface="Century Gothic"/>
              </a:rPr>
              <a:t>.</a:t>
            </a:r>
            <a:endParaRPr lang="en-GB" sz="2400" dirty="0">
              <a:latin typeface="Century Gothic" panose="020B0502020202020204" pitchFamily="34" charset="0"/>
            </a:endParaRPr>
          </a:p>
        </p:txBody>
      </p:sp>
      <p:graphicFrame>
        <p:nvGraphicFramePr>
          <p:cNvPr id="60" name="Table 59">
            <a:extLst>
              <a:ext uri="{FF2B5EF4-FFF2-40B4-BE49-F238E27FC236}">
                <a16:creationId xmlns:a16="http://schemas.microsoft.com/office/drawing/2014/main" id="{4CA5E966-5757-428B-A5BA-F60DB7E99DD2}"/>
              </a:ext>
            </a:extLst>
          </p:cNvPr>
          <p:cNvGraphicFramePr>
            <a:graphicFrameLocks noGrp="1"/>
          </p:cNvGraphicFramePr>
          <p:nvPr>
            <p:extLst>
              <p:ext uri="{D42A27DB-BD31-4B8C-83A1-F6EECF244321}">
                <p14:modId xmlns:p14="http://schemas.microsoft.com/office/powerpoint/2010/main" val="2664955622"/>
              </p:ext>
            </p:extLst>
          </p:nvPr>
        </p:nvGraphicFramePr>
        <p:xfrm>
          <a:off x="123171" y="1662627"/>
          <a:ext cx="11945658" cy="5066873"/>
        </p:xfrm>
        <a:graphic>
          <a:graphicData uri="http://schemas.openxmlformats.org/drawingml/2006/table">
            <a:tbl>
              <a:tblPr>
                <a:noFill/>
              </a:tblPr>
              <a:tblGrid>
                <a:gridCol w="865475">
                  <a:extLst>
                    <a:ext uri="{9D8B030D-6E8A-4147-A177-3AD203B41FA5}">
                      <a16:colId xmlns:a16="http://schemas.microsoft.com/office/drawing/2014/main" val="3922332982"/>
                    </a:ext>
                  </a:extLst>
                </a:gridCol>
                <a:gridCol w="11080183">
                  <a:extLst>
                    <a:ext uri="{9D8B030D-6E8A-4147-A177-3AD203B41FA5}">
                      <a16:colId xmlns:a16="http://schemas.microsoft.com/office/drawing/2014/main" val="570337413"/>
                    </a:ext>
                  </a:extLst>
                </a:gridCol>
              </a:tblGrid>
              <a:tr h="986293">
                <a:tc>
                  <a:txBody>
                    <a:bodyPr/>
                    <a:lstStyle/>
                    <a:p>
                      <a:pPr marL="0" lvl="0" indent="0" algn="l" rtl="0">
                        <a:spcBef>
                          <a:spcPts val="0"/>
                        </a:spcBef>
                        <a:spcAft>
                          <a:spcPts val="0"/>
                        </a:spcAft>
                        <a:buNone/>
                      </a:pPr>
                      <a:r>
                        <a:rPr lang="en-GB" sz="2400" b="0" dirty="0">
                          <a:solidFill>
                            <a:srgbClr val="002060"/>
                          </a:solidFill>
                          <a:latin typeface="Century Gothic" panose="020B0502020202020204" pitchFamily="34" charset="0"/>
                          <a:ea typeface="Montserrat"/>
                          <a:cs typeface="Montserrat"/>
                          <a:sym typeface="Montserrat"/>
                        </a:rPr>
                        <a:t> </a:t>
                      </a:r>
                      <a:endParaRPr sz="24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600" b="0" dirty="0">
                          <a:solidFill>
                            <a:srgbClr val="002060"/>
                          </a:solidFill>
                          <a:latin typeface="Century Gothic" panose="020B0502020202020204" pitchFamily="34" charset="0"/>
                          <a:ea typeface="Montserrat"/>
                          <a:cs typeface="Montserrat"/>
                          <a:sym typeface="Montserrat"/>
                        </a:rPr>
                        <a:t>In March there is a very famous festival/celebration in Valencia. </a:t>
                      </a:r>
                      <a:endParaRPr sz="26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1011225">
                <a:tc>
                  <a:txBody>
                    <a:bodyPr/>
                    <a:lstStyle/>
                    <a:p>
                      <a:pPr marL="0" lvl="0" indent="0" algn="l" rtl="0">
                        <a:spcBef>
                          <a:spcPts val="0"/>
                        </a:spcBef>
                        <a:spcAft>
                          <a:spcPts val="0"/>
                        </a:spcAft>
                        <a:buNone/>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ea typeface="Montserrat"/>
                          <a:cs typeface="Montserrat"/>
                          <a:sym typeface="Montserrat"/>
                        </a:rPr>
                        <a:t>There is           🎶   and                                    in the streets.</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1011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ea typeface="Montserrat"/>
                          <a:cs typeface="Montserrat"/>
                          <a:sym typeface="Montserrat"/>
                        </a:rPr>
                        <a:t>                                and takes (makes)                     . </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1011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                 visit Valencia and the weather is always good.</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0794480"/>
                  </a:ext>
                </a:extLst>
              </a:tr>
              <a:tr h="104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          take/carry flowers to ‘la </a:t>
                      </a:r>
                      <a:r>
                        <a:rPr lang="en-GB" sz="2800" b="0" dirty="0" err="1">
                          <a:solidFill>
                            <a:srgbClr val="002060"/>
                          </a:solidFill>
                          <a:latin typeface="Century Gothic" panose="020B0502020202020204" pitchFamily="34" charset="0"/>
                          <a:ea typeface="Montserrat"/>
                          <a:cs typeface="Montserrat"/>
                          <a:sym typeface="Montserrat"/>
                        </a:rPr>
                        <a:t>Vírgen</a:t>
                      </a:r>
                      <a:r>
                        <a:rPr lang="en-GB" sz="2800" b="0" dirty="0">
                          <a:solidFill>
                            <a:srgbClr val="002060"/>
                          </a:solidFill>
                          <a:latin typeface="Century Gothic" panose="020B0502020202020204" pitchFamily="34" charset="0"/>
                          <a:ea typeface="Montserrat"/>
                          <a:cs typeface="Montserrat"/>
                          <a:sym typeface="Montserrat"/>
                        </a:rPr>
                        <a:t>’ and watch the parades.  </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bl>
          </a:graphicData>
        </a:graphic>
      </p:graphicFrame>
      <p:sp>
        <p:nvSpPr>
          <p:cNvPr id="117" name="Speech Bubble: Rectangle with Corners Rounded 116">
            <a:extLst>
              <a:ext uri="{FF2B5EF4-FFF2-40B4-BE49-F238E27FC236}">
                <a16:creationId xmlns:a16="http://schemas.microsoft.com/office/drawing/2014/main" id="{4B93DB88-36F3-48EC-B12C-F7F5591CAB2E}"/>
              </a:ext>
            </a:extLst>
          </p:cNvPr>
          <p:cNvSpPr/>
          <p:nvPr/>
        </p:nvSpPr>
        <p:spPr>
          <a:xfrm>
            <a:off x="880216" y="876047"/>
            <a:ext cx="4851340" cy="559823"/>
          </a:xfrm>
          <a:prstGeom prst="wedgeRoundRectCallout">
            <a:avLst>
              <a:gd name="adj1" fmla="val -54762"/>
              <a:gd name="adj2" fmla="val -9850"/>
              <a:gd name="adj3" fmla="val 16667"/>
            </a:avLst>
          </a:prstGeom>
          <a:noFill/>
          <a:ln w="5715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las frases en español.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18" name="Graphic 117" descr="Teacher">
            <a:extLst>
              <a:ext uri="{FF2B5EF4-FFF2-40B4-BE49-F238E27FC236}">
                <a16:creationId xmlns:a16="http://schemas.microsoft.com/office/drawing/2014/main" id="{8C598265-9BEC-4EDA-A5E9-1E3CF121EA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669116"/>
            <a:ext cx="816961" cy="938928"/>
          </a:xfrm>
          <a:prstGeom prst="rect">
            <a:avLst/>
          </a:prstGeom>
        </p:spPr>
      </p:pic>
      <p:sp>
        <p:nvSpPr>
          <p:cNvPr id="77" name="Title 1">
            <a:extLst>
              <a:ext uri="{FF2B5EF4-FFF2-40B4-BE49-F238E27FC236}">
                <a16:creationId xmlns:a16="http://schemas.microsoft.com/office/drawing/2014/main" id="{6E978E51-D786-46E0-BD38-C995017F6C4A}"/>
              </a:ext>
            </a:extLst>
          </p:cNvPr>
          <p:cNvSpPr txBox="1">
            <a:spLocks/>
          </p:cNvSpPr>
          <p:nvPr/>
        </p:nvSpPr>
        <p:spPr>
          <a:xfrm>
            <a:off x="10869769" y="959256"/>
            <a:ext cx="1199060" cy="400110"/>
          </a:xfrm>
          <a:prstGeom prst="rect">
            <a:avLst/>
          </a:prstGeom>
          <a:solidFill>
            <a:srgbClr val="9CD45E"/>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escribir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79" name="Picture 2" descr="Pen, Write, Pencil, Writing Tool, Work, Message, Blue">
            <a:extLst>
              <a:ext uri="{FF2B5EF4-FFF2-40B4-BE49-F238E27FC236}">
                <a16:creationId xmlns:a16="http://schemas.microsoft.com/office/drawing/2014/main" id="{2C084086-36FB-48DF-B33D-322583E3E5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5904" y="173567"/>
            <a:ext cx="706790" cy="706790"/>
          </a:xfrm>
          <a:prstGeom prst="rect">
            <a:avLst/>
          </a:prstGeom>
          <a:noFill/>
          <a:extLst>
            <a:ext uri="{909E8E84-426E-40DD-AFC4-6F175D3DCCD1}">
              <a14:hiddenFill xmlns:a14="http://schemas.microsoft.com/office/drawing/2010/main">
                <a:solidFill>
                  <a:srgbClr val="FFFFFF"/>
                </a:solidFill>
              </a14:hiddenFill>
            </a:ext>
          </a:extLst>
        </p:spPr>
      </p:pic>
      <p:sp>
        <p:nvSpPr>
          <p:cNvPr id="131" name="Rectangle 130">
            <a:extLst>
              <a:ext uri="{FF2B5EF4-FFF2-40B4-BE49-F238E27FC236}">
                <a16:creationId xmlns:a16="http://schemas.microsoft.com/office/drawing/2014/main" id="{B79E4720-3110-44EA-AA0E-53921EB7E420}"/>
              </a:ext>
            </a:extLst>
          </p:cNvPr>
          <p:cNvSpPr/>
          <p:nvPr/>
        </p:nvSpPr>
        <p:spPr>
          <a:xfrm>
            <a:off x="254014" y="1932429"/>
            <a:ext cx="501428" cy="545222"/>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136" name="Rectangle 135">
            <a:extLst>
              <a:ext uri="{FF2B5EF4-FFF2-40B4-BE49-F238E27FC236}">
                <a16:creationId xmlns:a16="http://schemas.microsoft.com/office/drawing/2014/main" id="{BF370E22-0E76-4E9B-89EB-D5E1548B40B6}"/>
              </a:ext>
            </a:extLst>
          </p:cNvPr>
          <p:cNvSpPr/>
          <p:nvPr/>
        </p:nvSpPr>
        <p:spPr>
          <a:xfrm>
            <a:off x="284472" y="2901892"/>
            <a:ext cx="501428" cy="545222"/>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37" name="Rectangle 136">
            <a:extLst>
              <a:ext uri="{FF2B5EF4-FFF2-40B4-BE49-F238E27FC236}">
                <a16:creationId xmlns:a16="http://schemas.microsoft.com/office/drawing/2014/main" id="{194FD7E4-282B-408A-B155-BF35D579DF90}"/>
              </a:ext>
            </a:extLst>
          </p:cNvPr>
          <p:cNvSpPr/>
          <p:nvPr/>
        </p:nvSpPr>
        <p:spPr>
          <a:xfrm>
            <a:off x="284472" y="3916221"/>
            <a:ext cx="501428" cy="545222"/>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38" name="Rectangle 137">
            <a:extLst>
              <a:ext uri="{FF2B5EF4-FFF2-40B4-BE49-F238E27FC236}">
                <a16:creationId xmlns:a16="http://schemas.microsoft.com/office/drawing/2014/main" id="{4DA245B6-C7C7-4037-AE71-82B75AA623F4}"/>
              </a:ext>
            </a:extLst>
          </p:cNvPr>
          <p:cNvSpPr/>
          <p:nvPr/>
        </p:nvSpPr>
        <p:spPr>
          <a:xfrm>
            <a:off x="284472" y="4901944"/>
            <a:ext cx="501428" cy="545222"/>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39" name="Rectangle 138">
            <a:extLst>
              <a:ext uri="{FF2B5EF4-FFF2-40B4-BE49-F238E27FC236}">
                <a16:creationId xmlns:a16="http://schemas.microsoft.com/office/drawing/2014/main" id="{BA8410B3-BCDC-421F-B0D7-2F561BACBB55}"/>
              </a:ext>
            </a:extLst>
          </p:cNvPr>
          <p:cNvSpPr/>
          <p:nvPr/>
        </p:nvSpPr>
        <p:spPr>
          <a:xfrm>
            <a:off x="284472" y="5916273"/>
            <a:ext cx="501428" cy="545222"/>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pic>
        <p:nvPicPr>
          <p:cNvPr id="42" name="Picture 41">
            <a:extLst>
              <a:ext uri="{FF2B5EF4-FFF2-40B4-BE49-F238E27FC236}">
                <a16:creationId xmlns:a16="http://schemas.microsoft.com/office/drawing/2014/main" id="{A97555C6-FA3A-487D-AC68-43FF11AC44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3455" y="3853764"/>
            <a:ext cx="1069380" cy="708465"/>
          </a:xfrm>
          <a:prstGeom prst="rect">
            <a:avLst/>
          </a:prstGeom>
        </p:spPr>
      </p:pic>
      <p:pic>
        <p:nvPicPr>
          <p:cNvPr id="43" name="Picture 42">
            <a:extLst>
              <a:ext uri="{FF2B5EF4-FFF2-40B4-BE49-F238E27FC236}">
                <a16:creationId xmlns:a16="http://schemas.microsoft.com/office/drawing/2014/main" id="{B21F91FB-A58A-4E4D-A208-F0CA284006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849" y="3957119"/>
            <a:ext cx="846359" cy="537570"/>
          </a:xfrm>
          <a:prstGeom prst="rect">
            <a:avLst/>
          </a:prstGeom>
        </p:spPr>
      </p:pic>
      <p:pic>
        <p:nvPicPr>
          <p:cNvPr id="12" name="Picture 11" descr="Shape, circle&#10;&#10;Description automatically generated">
            <a:extLst>
              <a:ext uri="{FF2B5EF4-FFF2-40B4-BE49-F238E27FC236}">
                <a16:creationId xmlns:a16="http://schemas.microsoft.com/office/drawing/2014/main" id="{2A224B24-3B5C-48DD-A322-DC0983C6DF50}"/>
              </a:ext>
            </a:extLst>
          </p:cNvPr>
          <p:cNvPicPr>
            <a:picLocks noChangeAspect="1"/>
          </p:cNvPicPr>
          <p:nvPr/>
        </p:nvPicPr>
        <p:blipFill rotWithShape="1">
          <a:blip r:embed="rId8">
            <a:clrChange>
              <a:clrFrom>
                <a:srgbClr val="FFB380"/>
              </a:clrFrom>
              <a:clrTo>
                <a:srgbClr val="FFB380">
                  <a:alpha val="0"/>
                </a:srgbClr>
              </a:clrTo>
            </a:clrChange>
            <a:extLst>
              <a:ext uri="{28A0092B-C50C-407E-A947-70E740481C1C}">
                <a14:useLocalDpi xmlns:a14="http://schemas.microsoft.com/office/drawing/2010/main" val="0"/>
              </a:ext>
            </a:extLst>
          </a:blip>
          <a:srcRect l="13054" t="8850" r="10835" b="13732"/>
          <a:stretch/>
        </p:blipFill>
        <p:spPr>
          <a:xfrm flipH="1">
            <a:off x="2080283" y="3860651"/>
            <a:ext cx="712715" cy="780334"/>
          </a:xfrm>
          <a:prstGeom prst="rect">
            <a:avLst/>
          </a:prstGeom>
        </p:spPr>
      </p:pic>
      <p:grpSp>
        <p:nvGrpSpPr>
          <p:cNvPr id="47" name="Group 46">
            <a:extLst>
              <a:ext uri="{FF2B5EF4-FFF2-40B4-BE49-F238E27FC236}">
                <a16:creationId xmlns:a16="http://schemas.microsoft.com/office/drawing/2014/main" id="{CD413F1A-78AC-4223-A55F-39B6D05681F8}"/>
              </a:ext>
            </a:extLst>
          </p:cNvPr>
          <p:cNvGrpSpPr/>
          <p:nvPr/>
        </p:nvGrpSpPr>
        <p:grpSpPr>
          <a:xfrm>
            <a:off x="7604318" y="3882853"/>
            <a:ext cx="573887" cy="667219"/>
            <a:chOff x="-3563815" y="4400628"/>
            <a:chExt cx="1636772" cy="2318805"/>
          </a:xfrm>
        </p:grpSpPr>
        <p:sp>
          <p:nvSpPr>
            <p:cNvPr id="48" name="Cylinder 47">
              <a:extLst>
                <a:ext uri="{FF2B5EF4-FFF2-40B4-BE49-F238E27FC236}">
                  <a16:creationId xmlns:a16="http://schemas.microsoft.com/office/drawing/2014/main" id="{269A3ED3-9B07-4484-84AC-7B026909AAE2}"/>
                </a:ext>
              </a:extLst>
            </p:cNvPr>
            <p:cNvSpPr/>
            <p:nvPr/>
          </p:nvSpPr>
          <p:spPr>
            <a:xfrm>
              <a:off x="-3563815" y="4400628"/>
              <a:ext cx="1636772" cy="2301254"/>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9" name="Cylinder 48">
              <a:extLst>
                <a:ext uri="{FF2B5EF4-FFF2-40B4-BE49-F238E27FC236}">
                  <a16:creationId xmlns:a16="http://schemas.microsoft.com/office/drawing/2014/main" id="{2A272A86-802B-43B8-9703-50276C6C38BB}"/>
                </a:ext>
              </a:extLst>
            </p:cNvPr>
            <p:cNvSpPr/>
            <p:nvPr/>
          </p:nvSpPr>
          <p:spPr>
            <a:xfrm>
              <a:off x="-3563815" y="5134708"/>
              <a:ext cx="1636772" cy="1567174"/>
            </a:xfrm>
            <a:prstGeom prst="can">
              <a:avLst>
                <a:gd name="adj" fmla="val 190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0" name="TextBox 49">
              <a:extLst>
                <a:ext uri="{FF2B5EF4-FFF2-40B4-BE49-F238E27FC236}">
                  <a16:creationId xmlns:a16="http://schemas.microsoft.com/office/drawing/2014/main" id="{23203BCB-CE7E-45D6-BB28-44769CBBF83D}"/>
                </a:ext>
              </a:extLst>
            </p:cNvPr>
            <p:cNvSpPr txBox="1"/>
            <p:nvPr/>
          </p:nvSpPr>
          <p:spPr>
            <a:xfrm>
              <a:off x="-3563815" y="5649807"/>
              <a:ext cx="1636772" cy="1069626"/>
            </a:xfrm>
            <a:prstGeom prst="rect">
              <a:avLst/>
            </a:prstGeom>
            <a:noFill/>
          </p:spPr>
          <p:txBody>
            <a:bodyPr wrap="square" rtlCol="0">
              <a:spAutoFit/>
            </a:bodyPr>
            <a:lstStyle/>
            <a:p>
              <a:pPr algn="ctr"/>
              <a:r>
                <a:rPr lang="en-GB" sz="700" b="1" dirty="0">
                  <a:solidFill>
                    <a:schemeClr val="bg1"/>
                  </a:solidFill>
                  <a:latin typeface="Segoe Print" panose="02000600000000000000" pitchFamily="2" charset="0"/>
                </a:rPr>
                <a:t>much, </a:t>
              </a:r>
              <a:br>
                <a:rPr lang="en-GB" sz="700" b="1" dirty="0">
                  <a:solidFill>
                    <a:schemeClr val="bg1"/>
                  </a:solidFill>
                  <a:latin typeface="Segoe Print" panose="02000600000000000000" pitchFamily="2" charset="0"/>
                </a:rPr>
              </a:br>
              <a:r>
                <a:rPr lang="en-GB" sz="700" b="1" dirty="0">
                  <a:solidFill>
                    <a:schemeClr val="bg1"/>
                  </a:solidFill>
                  <a:latin typeface="Segoe Print" panose="02000600000000000000" pitchFamily="2" charset="0"/>
                </a:rPr>
                <a:t>a lot (of)</a:t>
              </a:r>
            </a:p>
          </p:txBody>
        </p:sp>
      </p:grpSp>
      <p:pic>
        <p:nvPicPr>
          <p:cNvPr id="14" name="Graphic 13" descr="Images with solid fill">
            <a:extLst>
              <a:ext uri="{FF2B5EF4-FFF2-40B4-BE49-F238E27FC236}">
                <a16:creationId xmlns:a16="http://schemas.microsoft.com/office/drawing/2014/main" id="{8044FDB7-CBCC-4281-BF1C-81D9B5805B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44430" y="3755984"/>
            <a:ext cx="914400" cy="914400"/>
          </a:xfrm>
          <a:prstGeom prst="rect">
            <a:avLst/>
          </a:prstGeom>
        </p:spPr>
      </p:pic>
      <p:grpSp>
        <p:nvGrpSpPr>
          <p:cNvPr id="54" name="Group 53">
            <a:extLst>
              <a:ext uri="{FF2B5EF4-FFF2-40B4-BE49-F238E27FC236}">
                <a16:creationId xmlns:a16="http://schemas.microsoft.com/office/drawing/2014/main" id="{8B0DA906-700F-4141-A398-6890788647A8}"/>
              </a:ext>
            </a:extLst>
          </p:cNvPr>
          <p:cNvGrpSpPr/>
          <p:nvPr/>
        </p:nvGrpSpPr>
        <p:grpSpPr>
          <a:xfrm>
            <a:off x="2469203" y="2831502"/>
            <a:ext cx="656837" cy="709042"/>
            <a:chOff x="-4483027" y="3598307"/>
            <a:chExt cx="1499263" cy="1618423"/>
          </a:xfrm>
        </p:grpSpPr>
        <p:sp>
          <p:nvSpPr>
            <p:cNvPr id="55" name="Cylinder 54">
              <a:extLst>
                <a:ext uri="{FF2B5EF4-FFF2-40B4-BE49-F238E27FC236}">
                  <a16:creationId xmlns:a16="http://schemas.microsoft.com/office/drawing/2014/main" id="{8AF6AC90-3A86-493C-8249-6D1493963A4A}"/>
                </a:ext>
              </a:extLst>
            </p:cNvPr>
            <p:cNvSpPr/>
            <p:nvPr/>
          </p:nvSpPr>
          <p:spPr>
            <a:xfrm>
              <a:off x="-4301656" y="3598307"/>
              <a:ext cx="1151107" cy="1618423"/>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5CB68A11-AA27-4092-BCC0-097E53A14DBD}"/>
                </a:ext>
              </a:extLst>
            </p:cNvPr>
            <p:cNvSpPr txBox="1"/>
            <p:nvPr/>
          </p:nvSpPr>
          <p:spPr>
            <a:xfrm rot="20853603">
              <a:off x="-4483027" y="4083317"/>
              <a:ext cx="1499263" cy="772766"/>
            </a:xfrm>
            <a:prstGeom prst="rect">
              <a:avLst/>
            </a:prstGeom>
            <a:noFill/>
          </p:spPr>
          <p:txBody>
            <a:bodyPr wrap="square" rtlCol="0">
              <a:spAutoFit/>
            </a:bodyPr>
            <a:lstStyle/>
            <a:p>
              <a:pPr algn="ctr"/>
              <a:r>
                <a:rPr lang="en-GB" sz="800" b="1" dirty="0">
                  <a:solidFill>
                    <a:schemeClr val="bg1"/>
                  </a:solidFill>
                  <a:latin typeface="Segoe Print" panose="02000600000000000000" pitchFamily="2" charset="0"/>
                </a:rPr>
                <a:t>much, </a:t>
              </a:r>
              <a:br>
                <a:rPr lang="en-GB" sz="800" b="1" dirty="0">
                  <a:solidFill>
                    <a:schemeClr val="bg1"/>
                  </a:solidFill>
                  <a:latin typeface="Segoe Print" panose="02000600000000000000" pitchFamily="2" charset="0"/>
                </a:rPr>
              </a:br>
              <a:r>
                <a:rPr lang="en-GB" sz="800" b="1" dirty="0">
                  <a:solidFill>
                    <a:schemeClr val="bg1"/>
                  </a:solidFill>
                  <a:latin typeface="Segoe Print" panose="02000600000000000000" pitchFamily="2" charset="0"/>
                </a:rPr>
                <a:t>a lot (of)</a:t>
              </a:r>
            </a:p>
          </p:txBody>
        </p:sp>
      </p:grpSp>
      <p:grpSp>
        <p:nvGrpSpPr>
          <p:cNvPr id="61" name="Group 60">
            <a:extLst>
              <a:ext uri="{FF2B5EF4-FFF2-40B4-BE49-F238E27FC236}">
                <a16:creationId xmlns:a16="http://schemas.microsoft.com/office/drawing/2014/main" id="{10990A33-C60A-40C9-9FED-CD37146D7C15}"/>
              </a:ext>
            </a:extLst>
          </p:cNvPr>
          <p:cNvGrpSpPr/>
          <p:nvPr/>
        </p:nvGrpSpPr>
        <p:grpSpPr>
          <a:xfrm>
            <a:off x="1062818" y="5825815"/>
            <a:ext cx="846358" cy="683482"/>
            <a:chOff x="-3926959" y="4400628"/>
            <a:chExt cx="2413881" cy="2375324"/>
          </a:xfrm>
        </p:grpSpPr>
        <p:sp>
          <p:nvSpPr>
            <p:cNvPr id="62" name="Cylinder 61">
              <a:extLst>
                <a:ext uri="{FF2B5EF4-FFF2-40B4-BE49-F238E27FC236}">
                  <a16:creationId xmlns:a16="http://schemas.microsoft.com/office/drawing/2014/main" id="{1CBE2D82-26D9-431C-98FB-E0A1D2399AAA}"/>
                </a:ext>
              </a:extLst>
            </p:cNvPr>
            <p:cNvSpPr/>
            <p:nvPr/>
          </p:nvSpPr>
          <p:spPr>
            <a:xfrm>
              <a:off x="-3563815" y="4400628"/>
              <a:ext cx="1636772" cy="2301254"/>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3" name="Cylinder 62">
              <a:extLst>
                <a:ext uri="{FF2B5EF4-FFF2-40B4-BE49-F238E27FC236}">
                  <a16:creationId xmlns:a16="http://schemas.microsoft.com/office/drawing/2014/main" id="{D81ECD5C-72BB-4721-B1FA-5D1A759CD5F1}"/>
                </a:ext>
              </a:extLst>
            </p:cNvPr>
            <p:cNvSpPr/>
            <p:nvPr/>
          </p:nvSpPr>
          <p:spPr>
            <a:xfrm>
              <a:off x="-3563815" y="5134708"/>
              <a:ext cx="1636772" cy="1567174"/>
            </a:xfrm>
            <a:prstGeom prst="can">
              <a:avLst>
                <a:gd name="adj" fmla="val 190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4" name="TextBox 63">
              <a:extLst>
                <a:ext uri="{FF2B5EF4-FFF2-40B4-BE49-F238E27FC236}">
                  <a16:creationId xmlns:a16="http://schemas.microsoft.com/office/drawing/2014/main" id="{3D587362-6391-4AC7-B2A5-98F24676CB10}"/>
                </a:ext>
              </a:extLst>
            </p:cNvPr>
            <p:cNvSpPr txBox="1"/>
            <p:nvPr/>
          </p:nvSpPr>
          <p:spPr>
            <a:xfrm>
              <a:off x="-3926959" y="5599366"/>
              <a:ext cx="2413881" cy="1176586"/>
            </a:xfrm>
            <a:prstGeom prst="rect">
              <a:avLst/>
            </a:prstGeom>
            <a:noFill/>
          </p:spPr>
          <p:txBody>
            <a:bodyPr wrap="square" rtlCol="0">
              <a:spAutoFit/>
            </a:bodyPr>
            <a:lstStyle/>
            <a:p>
              <a:pPr algn="ctr"/>
              <a:r>
                <a:rPr lang="en-GB" sz="800" b="1" dirty="0">
                  <a:solidFill>
                    <a:schemeClr val="bg1"/>
                  </a:solidFill>
                  <a:latin typeface="Segoe Print" panose="02000600000000000000" pitchFamily="2" charset="0"/>
                </a:rPr>
                <a:t>everyone (they)</a:t>
              </a:r>
            </a:p>
          </p:txBody>
        </p:sp>
      </p:grpSp>
      <p:sp>
        <p:nvSpPr>
          <p:cNvPr id="19" name="Rectangle: Rounded Corners 18">
            <a:extLst>
              <a:ext uri="{FF2B5EF4-FFF2-40B4-BE49-F238E27FC236}">
                <a16:creationId xmlns:a16="http://schemas.microsoft.com/office/drawing/2014/main" id="{1C1E5C9B-FF1C-49C9-A60E-440FE6BB54D2}"/>
              </a:ext>
            </a:extLst>
          </p:cNvPr>
          <p:cNvSpPr/>
          <p:nvPr/>
        </p:nvSpPr>
        <p:spPr>
          <a:xfrm>
            <a:off x="1062818" y="1788589"/>
            <a:ext cx="10411427" cy="7206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GB" sz="28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En marzo hay un festival</a:t>
            </a:r>
            <a:r>
              <a:rPr kumimoji="0" lang="en-GB" sz="2800" b="0" i="0" u="none" strike="noStrike" kern="1200" cap="none" spc="0" normalizeH="0" noProof="0" dirty="0">
                <a:ln>
                  <a:noFill/>
                </a:ln>
                <a:solidFill>
                  <a:srgbClr val="92D050"/>
                </a:solidFill>
                <a:effectLst/>
                <a:uLnTx/>
                <a:uFillTx/>
                <a:latin typeface="Segoe Print" panose="02000600000000000000" pitchFamily="2" charset="0"/>
                <a:ea typeface="+mn-ea"/>
                <a:cs typeface="+mn-cs"/>
              </a:rPr>
              <a:t> muy </a:t>
            </a:r>
            <a:r>
              <a:rPr kumimoji="0" lang="en-GB" sz="2800" b="0" i="0" u="none" strike="noStrike" kern="1200" cap="none" spc="0" normalizeH="0" noProof="0" dirty="0" err="1">
                <a:ln>
                  <a:noFill/>
                </a:ln>
                <a:solidFill>
                  <a:srgbClr val="92D050"/>
                </a:solidFill>
                <a:effectLst/>
                <a:uLnTx/>
                <a:uFillTx/>
                <a:latin typeface="Segoe Print" panose="02000600000000000000" pitchFamily="2" charset="0"/>
                <a:ea typeface="+mn-ea"/>
                <a:cs typeface="+mn-cs"/>
              </a:rPr>
              <a:t>famoso</a:t>
            </a:r>
            <a:r>
              <a:rPr kumimoji="0" lang="en-GB" sz="2800" b="0" i="0" u="none" strike="noStrike" kern="1200" cap="none" spc="0" normalizeH="0" noProof="0" dirty="0">
                <a:ln>
                  <a:noFill/>
                </a:ln>
                <a:solidFill>
                  <a:srgbClr val="92D050"/>
                </a:solidFill>
                <a:effectLst/>
                <a:uLnTx/>
                <a:uFillTx/>
                <a:latin typeface="Segoe Print" panose="02000600000000000000" pitchFamily="2" charset="0"/>
                <a:ea typeface="+mn-ea"/>
                <a:cs typeface="+mn-cs"/>
              </a:rPr>
              <a:t> en </a:t>
            </a:r>
            <a:r>
              <a:rPr kumimoji="0" lang="en-GB" sz="2800" b="0" i="0" u="none" strike="noStrike" kern="1200" cap="none" spc="0" normalizeH="0" noProof="0" dirty="0" err="1">
                <a:ln>
                  <a:noFill/>
                </a:ln>
                <a:solidFill>
                  <a:srgbClr val="92D050"/>
                </a:solidFill>
                <a:effectLst/>
                <a:uLnTx/>
                <a:uFillTx/>
                <a:latin typeface="Segoe Print" panose="02000600000000000000" pitchFamily="2" charset="0"/>
                <a:ea typeface="+mn-ea"/>
                <a:cs typeface="+mn-cs"/>
              </a:rPr>
              <a:t>Va</a:t>
            </a:r>
            <a:r>
              <a:rPr lang="en-GB" sz="2800" dirty="0" err="1">
                <a:solidFill>
                  <a:srgbClr val="92D050"/>
                </a:solidFill>
                <a:latin typeface="Segoe Print" panose="02000600000000000000" pitchFamily="2" charset="0"/>
              </a:rPr>
              <a:t>lencia</a:t>
            </a:r>
            <a:r>
              <a:rPr kumimoji="0" lang="en-GB" sz="2800" b="0" i="0" u="none" strike="noStrike" kern="1200" cap="none" spc="0" normalizeH="0" noProof="0" dirty="0">
                <a:ln>
                  <a:noFill/>
                </a:ln>
                <a:solidFill>
                  <a:srgbClr val="92D050"/>
                </a:solidFill>
                <a:effectLst/>
                <a:uLnTx/>
                <a:uFillTx/>
                <a:latin typeface="Segoe Print" panose="02000600000000000000" pitchFamily="2" charset="0"/>
                <a:ea typeface="+mn-ea"/>
                <a:cs typeface="+mn-cs"/>
              </a:rPr>
              <a:t>. </a:t>
            </a:r>
            <a:endParaRPr kumimoji="0" lang="en-GB" sz="28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sp>
        <p:nvSpPr>
          <p:cNvPr id="3" name="Google Shape;167;p2">
            <a:extLst>
              <a:ext uri="{FF2B5EF4-FFF2-40B4-BE49-F238E27FC236}">
                <a16:creationId xmlns:a16="http://schemas.microsoft.com/office/drawing/2014/main" id="{532A9E7C-1394-96E0-6492-AE295D856C32}"/>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7" name="Picture 6" descr="A picture containing text&#10;&#10;Description automatically generated">
            <a:extLst>
              <a:ext uri="{FF2B5EF4-FFF2-40B4-BE49-F238E27FC236}">
                <a16:creationId xmlns:a16="http://schemas.microsoft.com/office/drawing/2014/main" id="{338C7E86-5E65-3CC3-94C8-90D9B16A27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45599" y="24015"/>
            <a:ext cx="1199060" cy="1616358"/>
          </a:xfrm>
          <a:prstGeom prst="rect">
            <a:avLst/>
          </a:prstGeom>
        </p:spPr>
      </p:pic>
      <p:grpSp>
        <p:nvGrpSpPr>
          <p:cNvPr id="11" name="Group 10">
            <a:extLst>
              <a:ext uri="{FF2B5EF4-FFF2-40B4-BE49-F238E27FC236}">
                <a16:creationId xmlns:a16="http://schemas.microsoft.com/office/drawing/2014/main" id="{BA254613-14DE-95CC-CAF3-D25B45A08B48}"/>
              </a:ext>
            </a:extLst>
          </p:cNvPr>
          <p:cNvGrpSpPr/>
          <p:nvPr/>
        </p:nvGrpSpPr>
        <p:grpSpPr>
          <a:xfrm>
            <a:off x="5129554" y="2764499"/>
            <a:ext cx="656837" cy="709042"/>
            <a:chOff x="-4416769" y="3598307"/>
            <a:chExt cx="1499263" cy="1618423"/>
          </a:xfrm>
        </p:grpSpPr>
        <p:sp>
          <p:nvSpPr>
            <p:cNvPr id="13" name="Cylinder 12">
              <a:extLst>
                <a:ext uri="{FF2B5EF4-FFF2-40B4-BE49-F238E27FC236}">
                  <a16:creationId xmlns:a16="http://schemas.microsoft.com/office/drawing/2014/main" id="{32A1E349-3852-0FB5-DC82-7ED4BC2908DC}"/>
                </a:ext>
              </a:extLst>
            </p:cNvPr>
            <p:cNvSpPr/>
            <p:nvPr/>
          </p:nvSpPr>
          <p:spPr>
            <a:xfrm>
              <a:off x="-4301656" y="3598307"/>
              <a:ext cx="1151107" cy="1618423"/>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4C69BEA-ADC6-3157-406C-8513A5A7A093}"/>
                </a:ext>
              </a:extLst>
            </p:cNvPr>
            <p:cNvSpPr txBox="1"/>
            <p:nvPr/>
          </p:nvSpPr>
          <p:spPr>
            <a:xfrm rot="20853603">
              <a:off x="-4416769" y="4079322"/>
              <a:ext cx="1499263" cy="913271"/>
            </a:xfrm>
            <a:prstGeom prst="rect">
              <a:avLst/>
            </a:prstGeom>
            <a:noFill/>
          </p:spPr>
          <p:txBody>
            <a:bodyPr wrap="square" rtlCol="0">
              <a:spAutoFit/>
            </a:bodyPr>
            <a:lstStyle/>
            <a:p>
              <a:pPr algn="ctr"/>
              <a:r>
                <a:rPr lang="en-GB" sz="1000" b="1" dirty="0">
                  <a:solidFill>
                    <a:schemeClr val="bg1"/>
                  </a:solidFill>
                  <a:latin typeface="Segoe Print" panose="02000600000000000000" pitchFamily="2" charset="0"/>
                </a:rPr>
                <a:t>a lot </a:t>
              </a:r>
            </a:p>
            <a:p>
              <a:pPr algn="ctr"/>
              <a:r>
                <a:rPr lang="en-GB" sz="1000" b="1" dirty="0">
                  <a:solidFill>
                    <a:schemeClr val="bg1"/>
                  </a:solidFill>
                  <a:latin typeface="Segoe Print" panose="02000600000000000000" pitchFamily="2" charset="0"/>
                </a:rPr>
                <a:t>of</a:t>
              </a:r>
            </a:p>
          </p:txBody>
        </p:sp>
      </p:grpSp>
      <p:pic>
        <p:nvPicPr>
          <p:cNvPr id="17" name="Picture 8" descr="Free vector graphics of  garland">
            <a:extLst>
              <a:ext uri="{FF2B5EF4-FFF2-40B4-BE49-F238E27FC236}">
                <a16:creationId xmlns:a16="http://schemas.microsoft.com/office/drawing/2014/main" id="{12F8C6D8-D9BA-23E5-1D1F-0F86E3F11F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0672" y="2675595"/>
            <a:ext cx="2337000" cy="107533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1307D597-E4BD-9D96-2B33-C87E128E862B}"/>
              </a:ext>
            </a:extLst>
          </p:cNvPr>
          <p:cNvGrpSpPr/>
          <p:nvPr/>
        </p:nvGrpSpPr>
        <p:grpSpPr>
          <a:xfrm>
            <a:off x="1092868" y="4896006"/>
            <a:ext cx="573887" cy="667219"/>
            <a:chOff x="-3563815" y="4400628"/>
            <a:chExt cx="1636772" cy="2318805"/>
          </a:xfrm>
        </p:grpSpPr>
        <p:sp>
          <p:nvSpPr>
            <p:cNvPr id="21" name="Cylinder 20">
              <a:extLst>
                <a:ext uri="{FF2B5EF4-FFF2-40B4-BE49-F238E27FC236}">
                  <a16:creationId xmlns:a16="http://schemas.microsoft.com/office/drawing/2014/main" id="{5034BE88-2390-8CAB-8BF2-BD60832ACA5C}"/>
                </a:ext>
              </a:extLst>
            </p:cNvPr>
            <p:cNvSpPr/>
            <p:nvPr/>
          </p:nvSpPr>
          <p:spPr>
            <a:xfrm>
              <a:off x="-3563815" y="4400628"/>
              <a:ext cx="1636772" cy="2301254"/>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Cylinder 21">
              <a:extLst>
                <a:ext uri="{FF2B5EF4-FFF2-40B4-BE49-F238E27FC236}">
                  <a16:creationId xmlns:a16="http://schemas.microsoft.com/office/drawing/2014/main" id="{C3D7C6AC-E01F-B6F8-F9E1-B046D402DD22}"/>
                </a:ext>
              </a:extLst>
            </p:cNvPr>
            <p:cNvSpPr/>
            <p:nvPr/>
          </p:nvSpPr>
          <p:spPr>
            <a:xfrm>
              <a:off x="-3563815" y="5134708"/>
              <a:ext cx="1636772" cy="1567174"/>
            </a:xfrm>
            <a:prstGeom prst="can">
              <a:avLst>
                <a:gd name="adj" fmla="val 190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Box 22">
              <a:extLst>
                <a:ext uri="{FF2B5EF4-FFF2-40B4-BE49-F238E27FC236}">
                  <a16:creationId xmlns:a16="http://schemas.microsoft.com/office/drawing/2014/main" id="{30E9A209-1790-E13B-0380-1CA2E8B74E90}"/>
                </a:ext>
              </a:extLst>
            </p:cNvPr>
            <p:cNvSpPr txBox="1"/>
            <p:nvPr/>
          </p:nvSpPr>
          <p:spPr>
            <a:xfrm>
              <a:off x="-3563815" y="5649807"/>
              <a:ext cx="1636772" cy="1069626"/>
            </a:xfrm>
            <a:prstGeom prst="rect">
              <a:avLst/>
            </a:prstGeom>
            <a:noFill/>
          </p:spPr>
          <p:txBody>
            <a:bodyPr wrap="square" rtlCol="0">
              <a:spAutoFit/>
            </a:bodyPr>
            <a:lstStyle/>
            <a:p>
              <a:pPr algn="ctr"/>
              <a:r>
                <a:rPr lang="en-GB" sz="700" b="1" dirty="0">
                  <a:solidFill>
                    <a:schemeClr val="bg1"/>
                  </a:solidFill>
                  <a:latin typeface="Segoe Print" panose="02000600000000000000" pitchFamily="2" charset="0"/>
                </a:rPr>
                <a:t>much, </a:t>
              </a:r>
              <a:br>
                <a:rPr lang="en-GB" sz="700" b="1" dirty="0">
                  <a:solidFill>
                    <a:schemeClr val="bg1"/>
                  </a:solidFill>
                  <a:latin typeface="Segoe Print" panose="02000600000000000000" pitchFamily="2" charset="0"/>
                </a:rPr>
              </a:br>
              <a:r>
                <a:rPr lang="en-GB" sz="700" b="1" dirty="0">
                  <a:solidFill>
                    <a:schemeClr val="bg1"/>
                  </a:solidFill>
                  <a:latin typeface="Segoe Print" panose="02000600000000000000" pitchFamily="2" charset="0"/>
                </a:rPr>
                <a:t>a lot (of)</a:t>
              </a:r>
            </a:p>
          </p:txBody>
        </p:sp>
      </p:grpSp>
      <p:pic>
        <p:nvPicPr>
          <p:cNvPr id="24" name="Graphic 23" descr="Group with solid fill">
            <a:extLst>
              <a:ext uri="{FF2B5EF4-FFF2-40B4-BE49-F238E27FC236}">
                <a16:creationId xmlns:a16="http://schemas.microsoft.com/office/drawing/2014/main" id="{FD8932BD-6F2F-208C-1B33-8E811AE0878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31704" y="4757809"/>
            <a:ext cx="914400" cy="914400"/>
          </a:xfrm>
          <a:prstGeom prst="rect">
            <a:avLst/>
          </a:prstGeom>
        </p:spPr>
      </p:pic>
      <p:sp>
        <p:nvSpPr>
          <p:cNvPr id="74" name="Rectangle: Rounded Corners 73">
            <a:extLst>
              <a:ext uri="{FF2B5EF4-FFF2-40B4-BE49-F238E27FC236}">
                <a16:creationId xmlns:a16="http://schemas.microsoft.com/office/drawing/2014/main" id="{745B036C-1393-467C-AA46-C20E82350BB7}"/>
              </a:ext>
            </a:extLst>
          </p:cNvPr>
          <p:cNvSpPr/>
          <p:nvPr/>
        </p:nvSpPr>
        <p:spPr>
          <a:xfrm>
            <a:off x="1063358" y="2758418"/>
            <a:ext cx="9806951" cy="8088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92D050"/>
                </a:solidFill>
                <a:latin typeface="Segoe Print" panose="02000600000000000000" pitchFamily="2" charset="0"/>
              </a:rPr>
              <a:t>Hay </a:t>
            </a:r>
            <a:r>
              <a:rPr lang="en-GB" sz="2800" dirty="0" err="1">
                <a:solidFill>
                  <a:srgbClr val="92D050"/>
                </a:solidFill>
                <a:latin typeface="Segoe Print" panose="02000600000000000000" pitchFamily="2" charset="0"/>
              </a:rPr>
              <a:t>mucha</a:t>
            </a:r>
            <a:r>
              <a:rPr lang="en-GB" sz="2800" dirty="0">
                <a:solidFill>
                  <a:srgbClr val="92D050"/>
                </a:solidFill>
                <a:latin typeface="Segoe Print" panose="02000600000000000000" pitchFamily="2" charset="0"/>
              </a:rPr>
              <a:t> </a:t>
            </a:r>
            <a:r>
              <a:rPr lang="en-GB" sz="2800" dirty="0" err="1">
                <a:solidFill>
                  <a:srgbClr val="92D050"/>
                </a:solidFill>
                <a:latin typeface="Segoe Print" panose="02000600000000000000" pitchFamily="2" charset="0"/>
              </a:rPr>
              <a:t>música</a:t>
            </a:r>
            <a:r>
              <a:rPr lang="en-GB" sz="2800" dirty="0">
                <a:solidFill>
                  <a:srgbClr val="92D050"/>
                </a:solidFill>
                <a:latin typeface="Segoe Print" panose="02000600000000000000" pitchFamily="2" charset="0"/>
              </a:rPr>
              <a:t> y </a:t>
            </a:r>
            <a:r>
              <a:rPr lang="en-GB" sz="2800" dirty="0" err="1">
                <a:solidFill>
                  <a:srgbClr val="92D050"/>
                </a:solidFill>
                <a:latin typeface="Segoe Print" panose="02000600000000000000" pitchFamily="2" charset="0"/>
              </a:rPr>
              <a:t>muchas</a:t>
            </a:r>
            <a:r>
              <a:rPr lang="en-GB" sz="2800" dirty="0">
                <a:solidFill>
                  <a:srgbClr val="92D050"/>
                </a:solidFill>
                <a:latin typeface="Segoe Print" panose="02000600000000000000" pitchFamily="2" charset="0"/>
              </a:rPr>
              <a:t> luces en las </a:t>
            </a:r>
            <a:r>
              <a:rPr lang="en-GB" sz="2800" dirty="0" err="1">
                <a:solidFill>
                  <a:srgbClr val="92D050"/>
                </a:solidFill>
                <a:latin typeface="Segoe Print" panose="02000600000000000000" pitchFamily="2" charset="0"/>
              </a:rPr>
              <a:t>calles</a:t>
            </a:r>
            <a:r>
              <a:rPr lang="en-GB" sz="2800" dirty="0">
                <a:solidFill>
                  <a:srgbClr val="92D050"/>
                </a:solidFill>
                <a:latin typeface="Segoe Print" panose="02000600000000000000" pitchFamily="2" charset="0"/>
              </a:rPr>
              <a:t>.</a:t>
            </a:r>
          </a:p>
        </p:txBody>
      </p:sp>
      <p:sp>
        <p:nvSpPr>
          <p:cNvPr id="73" name="Rectangle: Rounded Corners 72">
            <a:extLst>
              <a:ext uri="{FF2B5EF4-FFF2-40B4-BE49-F238E27FC236}">
                <a16:creationId xmlns:a16="http://schemas.microsoft.com/office/drawing/2014/main" id="{D161C3D5-4EBE-4A4B-97A5-EAA593BEEE55}"/>
              </a:ext>
            </a:extLst>
          </p:cNvPr>
          <p:cNvSpPr/>
          <p:nvPr/>
        </p:nvSpPr>
        <p:spPr>
          <a:xfrm>
            <a:off x="1011670" y="3710386"/>
            <a:ext cx="10028481" cy="8938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err="1">
                <a:solidFill>
                  <a:srgbClr val="92D050"/>
                </a:solidFill>
                <a:latin typeface="Segoe Print" panose="02000600000000000000" pitchFamily="2" charset="0"/>
              </a:rPr>
              <a:t>Todo</a:t>
            </a:r>
            <a:r>
              <a:rPr lang="en-GB" sz="2800" dirty="0">
                <a:solidFill>
                  <a:srgbClr val="92D050"/>
                </a:solidFill>
                <a:latin typeface="Segoe Print" panose="02000600000000000000" pitchFamily="2" charset="0"/>
              </a:rPr>
              <a:t> </a:t>
            </a:r>
            <a:r>
              <a:rPr lang="en-GB" sz="2800" dirty="0" err="1">
                <a:solidFill>
                  <a:srgbClr val="92D050"/>
                </a:solidFill>
                <a:latin typeface="Segoe Print" panose="02000600000000000000" pitchFamily="2" charset="0"/>
              </a:rPr>
              <a:t>el</a:t>
            </a:r>
            <a:r>
              <a:rPr lang="en-GB" sz="2800" dirty="0">
                <a:solidFill>
                  <a:srgbClr val="92D050"/>
                </a:solidFill>
                <a:latin typeface="Segoe Print" panose="02000600000000000000" pitchFamily="2" charset="0"/>
              </a:rPr>
              <a:t> </a:t>
            </a:r>
            <a:r>
              <a:rPr lang="en-GB" sz="2800" dirty="0" err="1">
                <a:solidFill>
                  <a:srgbClr val="92D050"/>
                </a:solidFill>
                <a:latin typeface="Segoe Print" panose="02000600000000000000" pitchFamily="2" charset="0"/>
              </a:rPr>
              <a:t>mundo</a:t>
            </a:r>
            <a:r>
              <a:rPr lang="en-GB" sz="2800" dirty="0">
                <a:solidFill>
                  <a:srgbClr val="92D050"/>
                </a:solidFill>
                <a:latin typeface="Segoe Print" panose="02000600000000000000" pitchFamily="2" charset="0"/>
              </a:rPr>
              <a:t> </a:t>
            </a:r>
            <a:r>
              <a:rPr lang="en-GB" sz="2800" dirty="0" err="1">
                <a:solidFill>
                  <a:srgbClr val="92D050"/>
                </a:solidFill>
                <a:latin typeface="Segoe Print" panose="02000600000000000000" pitchFamily="2" charset="0"/>
              </a:rPr>
              <a:t>ve</a:t>
            </a:r>
            <a:r>
              <a:rPr lang="en-GB" sz="2800" dirty="0">
                <a:solidFill>
                  <a:srgbClr val="92D050"/>
                </a:solidFill>
                <a:latin typeface="Segoe Print" panose="02000600000000000000" pitchFamily="2" charset="0"/>
              </a:rPr>
              <a:t> </a:t>
            </a:r>
            <a:r>
              <a:rPr lang="en-GB" sz="2800" dirty="0" err="1">
                <a:solidFill>
                  <a:srgbClr val="92D050"/>
                </a:solidFill>
                <a:latin typeface="Segoe Print" panose="02000600000000000000" pitchFamily="2" charset="0"/>
              </a:rPr>
              <a:t>el</a:t>
            </a:r>
            <a:r>
              <a:rPr lang="en-GB" sz="2800" dirty="0">
                <a:solidFill>
                  <a:srgbClr val="92D050"/>
                </a:solidFill>
                <a:latin typeface="Segoe Print" panose="02000600000000000000" pitchFamily="2" charset="0"/>
              </a:rPr>
              <a:t> </a:t>
            </a:r>
            <a:r>
              <a:rPr lang="en-GB" sz="2800" dirty="0" err="1">
                <a:solidFill>
                  <a:srgbClr val="92D050"/>
                </a:solidFill>
                <a:latin typeface="Segoe Print" panose="02000600000000000000" pitchFamily="2" charset="0"/>
              </a:rPr>
              <a:t>desfile</a:t>
            </a:r>
            <a:r>
              <a:rPr lang="en-GB" sz="2800" dirty="0">
                <a:solidFill>
                  <a:srgbClr val="92D050"/>
                </a:solidFill>
                <a:latin typeface="Segoe Print" panose="02000600000000000000" pitchFamily="2" charset="0"/>
              </a:rPr>
              <a:t> y hace </a:t>
            </a:r>
            <a:r>
              <a:rPr lang="en-GB" sz="2800" dirty="0" err="1">
                <a:solidFill>
                  <a:srgbClr val="92D050"/>
                </a:solidFill>
                <a:latin typeface="Segoe Print" panose="02000600000000000000" pitchFamily="2" charset="0"/>
              </a:rPr>
              <a:t>muchas</a:t>
            </a:r>
            <a:r>
              <a:rPr lang="en-GB" sz="2800" dirty="0">
                <a:solidFill>
                  <a:srgbClr val="92D050"/>
                </a:solidFill>
                <a:latin typeface="Segoe Print" panose="02000600000000000000" pitchFamily="2" charset="0"/>
              </a:rPr>
              <a:t> </a:t>
            </a:r>
            <a:r>
              <a:rPr lang="en-GB" sz="2800" dirty="0" err="1">
                <a:solidFill>
                  <a:srgbClr val="92D050"/>
                </a:solidFill>
                <a:latin typeface="Segoe Print" panose="02000600000000000000" pitchFamily="2" charset="0"/>
              </a:rPr>
              <a:t>fotos</a:t>
            </a:r>
            <a:r>
              <a:rPr lang="en-GB" sz="2800" dirty="0">
                <a:solidFill>
                  <a:srgbClr val="92D050"/>
                </a:solidFill>
                <a:latin typeface="Segoe Print" panose="02000600000000000000" pitchFamily="2" charset="0"/>
              </a:rPr>
              <a:t>.</a:t>
            </a:r>
          </a:p>
        </p:txBody>
      </p:sp>
      <p:sp>
        <p:nvSpPr>
          <p:cNvPr id="70" name="Rectangle: Rounded Corners 69">
            <a:extLst>
              <a:ext uri="{FF2B5EF4-FFF2-40B4-BE49-F238E27FC236}">
                <a16:creationId xmlns:a16="http://schemas.microsoft.com/office/drawing/2014/main" id="{A799B56D-398E-4151-98F4-9E3ACBC82805}"/>
              </a:ext>
            </a:extLst>
          </p:cNvPr>
          <p:cNvSpPr/>
          <p:nvPr/>
        </p:nvSpPr>
        <p:spPr>
          <a:xfrm>
            <a:off x="1062818" y="4695931"/>
            <a:ext cx="10849587" cy="89096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err="1">
                <a:solidFill>
                  <a:srgbClr val="92D050"/>
                </a:solidFill>
                <a:latin typeface="Segoe Print" panose="02000600000000000000" pitchFamily="2" charset="0"/>
              </a:rPr>
              <a:t>Mucha</a:t>
            </a:r>
            <a:r>
              <a:rPr lang="en-GB" sz="2800" dirty="0">
                <a:solidFill>
                  <a:srgbClr val="92D050"/>
                </a:solidFill>
                <a:latin typeface="Segoe Print" panose="02000600000000000000" pitchFamily="2" charset="0"/>
              </a:rPr>
              <a:t> gente </a:t>
            </a:r>
            <a:r>
              <a:rPr lang="en-GB" sz="2800" dirty="0" err="1">
                <a:solidFill>
                  <a:srgbClr val="92D050"/>
                </a:solidFill>
                <a:latin typeface="Segoe Print" panose="02000600000000000000" pitchFamily="2" charset="0"/>
              </a:rPr>
              <a:t>visita</a:t>
            </a:r>
            <a:r>
              <a:rPr lang="en-GB" sz="2800" dirty="0">
                <a:solidFill>
                  <a:srgbClr val="92D050"/>
                </a:solidFill>
                <a:latin typeface="Segoe Print" panose="02000600000000000000" pitchFamily="2" charset="0"/>
              </a:rPr>
              <a:t> Valencia y </a:t>
            </a:r>
            <a:r>
              <a:rPr lang="en-GB" sz="2800" dirty="0" err="1">
                <a:solidFill>
                  <a:srgbClr val="92D050"/>
                </a:solidFill>
                <a:latin typeface="Segoe Print" panose="02000600000000000000" pitchFamily="2" charset="0"/>
              </a:rPr>
              <a:t>siempre</a:t>
            </a:r>
            <a:r>
              <a:rPr lang="en-GB" sz="2800" dirty="0">
                <a:solidFill>
                  <a:srgbClr val="92D050"/>
                </a:solidFill>
                <a:latin typeface="Segoe Print" panose="02000600000000000000" pitchFamily="2" charset="0"/>
              </a:rPr>
              <a:t> hace buen tiempo.</a:t>
            </a:r>
          </a:p>
        </p:txBody>
      </p:sp>
      <p:sp>
        <p:nvSpPr>
          <p:cNvPr id="75" name="Rectangle: Rounded Corners 74">
            <a:extLst>
              <a:ext uri="{FF2B5EF4-FFF2-40B4-BE49-F238E27FC236}">
                <a16:creationId xmlns:a16="http://schemas.microsoft.com/office/drawing/2014/main" id="{F9AC67EB-A93D-4414-B9CD-A5B52B5B58D5}"/>
              </a:ext>
            </a:extLst>
          </p:cNvPr>
          <p:cNvSpPr/>
          <p:nvPr/>
        </p:nvSpPr>
        <p:spPr>
          <a:xfrm>
            <a:off x="1151848" y="5792706"/>
            <a:ext cx="10755679" cy="7206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err="1">
                <a:solidFill>
                  <a:srgbClr val="92D050"/>
                </a:solidFill>
                <a:latin typeface="Segoe Print" panose="02000600000000000000" pitchFamily="2" charset="0"/>
              </a:rPr>
              <a:t>Muchos</a:t>
            </a:r>
            <a:r>
              <a:rPr lang="en-GB" sz="2800" dirty="0">
                <a:solidFill>
                  <a:srgbClr val="92D050"/>
                </a:solidFill>
                <a:latin typeface="Segoe Print" panose="02000600000000000000" pitchFamily="2" charset="0"/>
              </a:rPr>
              <a:t> </a:t>
            </a:r>
            <a:r>
              <a:rPr lang="en-GB" sz="2800" dirty="0" err="1">
                <a:solidFill>
                  <a:srgbClr val="92D050"/>
                </a:solidFill>
                <a:latin typeface="Segoe Print" panose="02000600000000000000" pitchFamily="2" charset="0"/>
              </a:rPr>
              <a:t>llevan</a:t>
            </a:r>
            <a:r>
              <a:rPr lang="en-GB" sz="2800" dirty="0">
                <a:solidFill>
                  <a:srgbClr val="92D050"/>
                </a:solidFill>
                <a:latin typeface="Segoe Print" panose="02000600000000000000" pitchFamily="2" charset="0"/>
              </a:rPr>
              <a:t> </a:t>
            </a:r>
            <a:r>
              <a:rPr lang="en-GB" sz="2800" dirty="0" err="1">
                <a:solidFill>
                  <a:srgbClr val="92D050"/>
                </a:solidFill>
                <a:latin typeface="Segoe Print" panose="02000600000000000000" pitchFamily="2" charset="0"/>
              </a:rPr>
              <a:t>flores</a:t>
            </a:r>
            <a:r>
              <a:rPr lang="en-GB" sz="2800" dirty="0">
                <a:solidFill>
                  <a:srgbClr val="92D050"/>
                </a:solidFill>
                <a:latin typeface="Segoe Print" panose="02000600000000000000" pitchFamily="2" charset="0"/>
              </a:rPr>
              <a:t> a ‘la Virgen’ y </a:t>
            </a:r>
            <a:r>
              <a:rPr lang="en-GB" sz="2800" dirty="0" err="1">
                <a:solidFill>
                  <a:srgbClr val="92D050"/>
                </a:solidFill>
                <a:latin typeface="Segoe Print" panose="02000600000000000000" pitchFamily="2" charset="0"/>
              </a:rPr>
              <a:t>ven</a:t>
            </a:r>
            <a:r>
              <a:rPr lang="en-GB" sz="2800" dirty="0">
                <a:solidFill>
                  <a:srgbClr val="92D050"/>
                </a:solidFill>
                <a:latin typeface="Segoe Print" panose="02000600000000000000" pitchFamily="2" charset="0"/>
              </a:rPr>
              <a:t> los </a:t>
            </a:r>
            <a:r>
              <a:rPr lang="en-GB" sz="2800" dirty="0" err="1">
                <a:solidFill>
                  <a:srgbClr val="92D050"/>
                </a:solidFill>
                <a:latin typeface="Segoe Print" panose="02000600000000000000" pitchFamily="2" charset="0"/>
              </a:rPr>
              <a:t>desfiles</a:t>
            </a:r>
            <a:r>
              <a:rPr lang="en-GB" sz="2800" dirty="0">
                <a:solidFill>
                  <a:srgbClr val="92D050"/>
                </a:solidFill>
                <a:latin typeface="Segoe Print" panose="02000600000000000000" pitchFamily="2" charset="0"/>
              </a:rPr>
              <a:t>.</a:t>
            </a:r>
          </a:p>
        </p:txBody>
      </p:sp>
    </p:spTree>
    <p:extLst>
      <p:ext uri="{BB962C8B-B14F-4D97-AF65-F5344CB8AC3E}">
        <p14:creationId xmlns:p14="http://schemas.microsoft.com/office/powerpoint/2010/main" val="5518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4" grpId="0" animBg="1"/>
      <p:bldP spid="73" grpId="0" animBg="1"/>
      <p:bldP spid="70" grpId="0" animBg="1"/>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29" name="Table 30">
            <a:extLst>
              <a:ext uri="{FF2B5EF4-FFF2-40B4-BE49-F238E27FC236}">
                <a16:creationId xmlns:a16="http://schemas.microsoft.com/office/drawing/2014/main" id="{4325A15D-F103-A3E5-7124-6FD59F0B33CC}"/>
              </a:ext>
            </a:extLst>
          </p:cNvPr>
          <p:cNvGraphicFramePr>
            <a:graphicFrameLocks noGrp="1"/>
          </p:cNvGraphicFramePr>
          <p:nvPr>
            <p:extLst>
              <p:ext uri="{D42A27DB-BD31-4B8C-83A1-F6EECF244321}">
                <p14:modId xmlns:p14="http://schemas.microsoft.com/office/powerpoint/2010/main" val="3474845903"/>
              </p:ext>
            </p:extLst>
          </p:nvPr>
        </p:nvGraphicFramePr>
        <p:xfrm>
          <a:off x="3023192" y="3607874"/>
          <a:ext cx="2601154" cy="1836642"/>
        </p:xfrm>
        <a:graphic>
          <a:graphicData uri="http://schemas.openxmlformats.org/drawingml/2006/table">
            <a:tbl>
              <a:tblPr firstRow="1" bandRow="1">
                <a:tableStyleId>{5940675A-B579-460E-94D1-54222C63F5DA}</a:tableStyleId>
              </a:tblPr>
              <a:tblGrid>
                <a:gridCol w="1300577">
                  <a:extLst>
                    <a:ext uri="{9D8B030D-6E8A-4147-A177-3AD203B41FA5}">
                      <a16:colId xmlns:a16="http://schemas.microsoft.com/office/drawing/2014/main" val="1195490134"/>
                    </a:ext>
                  </a:extLst>
                </a:gridCol>
                <a:gridCol w="1300577">
                  <a:extLst>
                    <a:ext uri="{9D8B030D-6E8A-4147-A177-3AD203B41FA5}">
                      <a16:colId xmlns:a16="http://schemas.microsoft.com/office/drawing/2014/main" val="883636268"/>
                    </a:ext>
                  </a:extLst>
                </a:gridCol>
              </a:tblGrid>
              <a:tr h="918321">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graphicFrame>
        <p:nvGraphicFramePr>
          <p:cNvPr id="27" name="Table 30">
            <a:extLst>
              <a:ext uri="{FF2B5EF4-FFF2-40B4-BE49-F238E27FC236}">
                <a16:creationId xmlns:a16="http://schemas.microsoft.com/office/drawing/2014/main" id="{7A29E668-EB09-026F-FC24-7D1D468D8DC4}"/>
              </a:ext>
            </a:extLst>
          </p:cNvPr>
          <p:cNvGraphicFramePr>
            <a:graphicFrameLocks noGrp="1"/>
          </p:cNvGraphicFramePr>
          <p:nvPr>
            <p:extLst>
              <p:ext uri="{D42A27DB-BD31-4B8C-83A1-F6EECF244321}">
                <p14:modId xmlns:p14="http://schemas.microsoft.com/office/powerpoint/2010/main" val="965806027"/>
              </p:ext>
            </p:extLst>
          </p:nvPr>
        </p:nvGraphicFramePr>
        <p:xfrm>
          <a:off x="91002" y="3626334"/>
          <a:ext cx="2686072" cy="1836642"/>
        </p:xfrm>
        <a:graphic>
          <a:graphicData uri="http://schemas.openxmlformats.org/drawingml/2006/table">
            <a:tbl>
              <a:tblPr firstRow="1" bandRow="1">
                <a:tableStyleId>{5940675A-B579-460E-94D1-54222C63F5DA}</a:tableStyleId>
              </a:tblPr>
              <a:tblGrid>
                <a:gridCol w="1343036">
                  <a:extLst>
                    <a:ext uri="{9D8B030D-6E8A-4147-A177-3AD203B41FA5}">
                      <a16:colId xmlns:a16="http://schemas.microsoft.com/office/drawing/2014/main" val="1195490134"/>
                    </a:ext>
                  </a:extLst>
                </a:gridCol>
                <a:gridCol w="1343036">
                  <a:extLst>
                    <a:ext uri="{9D8B030D-6E8A-4147-A177-3AD203B41FA5}">
                      <a16:colId xmlns:a16="http://schemas.microsoft.com/office/drawing/2014/main" val="883636268"/>
                    </a:ext>
                  </a:extLst>
                </a:gridCol>
              </a:tblGrid>
              <a:tr h="918321">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99" name="Google Shape;319;p15" descr="Speech Icon, Voice, Talking, Audio, Speech">
            <a:extLst>
              <a:ext uri="{FF2B5EF4-FFF2-40B4-BE49-F238E27FC236}">
                <a16:creationId xmlns:a16="http://schemas.microsoft.com/office/drawing/2014/main" id="{C7FC8EE7-D74C-4120-9A7D-68711D5C0CBE}"/>
              </a:ext>
            </a:extLst>
          </p:cNvPr>
          <p:cNvPicPr preferRelativeResize="0"/>
          <p:nvPr/>
        </p:nvPicPr>
        <p:blipFill rotWithShape="1">
          <a:blip r:embed="rId3">
            <a:alphaModFix/>
          </a:blip>
          <a:srcRect/>
          <a:stretch/>
        </p:blipFill>
        <p:spPr>
          <a:xfrm>
            <a:off x="11104149" y="127569"/>
            <a:ext cx="776168" cy="776168"/>
          </a:xfrm>
          <a:prstGeom prst="rect">
            <a:avLst/>
          </a:prstGeom>
          <a:noFill/>
          <a:ln>
            <a:noFill/>
          </a:ln>
        </p:spPr>
      </p:pic>
      <p:sp>
        <p:nvSpPr>
          <p:cNvPr id="100" name="Title 1">
            <a:extLst>
              <a:ext uri="{FF2B5EF4-FFF2-40B4-BE49-F238E27FC236}">
                <a16:creationId xmlns:a16="http://schemas.microsoft.com/office/drawing/2014/main" id="{8227DE36-EAD1-4188-BEC5-9F684A147546}"/>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sp>
        <p:nvSpPr>
          <p:cNvPr id="39" name="TextBox 38">
            <a:extLst>
              <a:ext uri="{FF2B5EF4-FFF2-40B4-BE49-F238E27FC236}">
                <a16:creationId xmlns:a16="http://schemas.microsoft.com/office/drawing/2014/main" id="{D59B714D-1E3C-4872-8B0D-04BA3CF20644}"/>
              </a:ext>
            </a:extLst>
          </p:cNvPr>
          <p:cNvSpPr txBox="1"/>
          <p:nvPr/>
        </p:nvSpPr>
        <p:spPr>
          <a:xfrm>
            <a:off x="1177968" y="874371"/>
            <a:ext cx="9591631" cy="523220"/>
          </a:xfrm>
          <a:prstGeom prst="rect">
            <a:avLst/>
          </a:prstGeom>
          <a:noFill/>
          <a:ln>
            <a:noFill/>
          </a:ln>
        </p:spPr>
        <p:txBody>
          <a:bodyPr wrap="square" rtlCol="0">
            <a:spAutoFit/>
          </a:bodyPr>
          <a:lstStyle/>
          <a:p>
            <a:r>
              <a:rPr lang="en-GB" sz="2800" b="1" dirty="0">
                <a:solidFill>
                  <a:srgbClr val="002060"/>
                </a:solidFill>
                <a:latin typeface="Century Gothic" panose="020B0502020202020204" pitchFamily="34" charset="0"/>
              </a:rPr>
              <a:t>Habla con </a:t>
            </a:r>
            <a:r>
              <a:rPr lang="en-GB" sz="2800" b="1" dirty="0" err="1">
                <a:solidFill>
                  <a:srgbClr val="002060"/>
                </a:solidFill>
                <a:latin typeface="Century Gothic" panose="020B0502020202020204" pitchFamily="34" charset="0"/>
              </a:rPr>
              <a:t>tu</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compañero</a:t>
            </a:r>
            <a:r>
              <a:rPr lang="en-GB" sz="2800" b="1" dirty="0">
                <a:solidFill>
                  <a:srgbClr val="002060"/>
                </a:solidFill>
                <a:latin typeface="Century Gothic" panose="020B0502020202020204" pitchFamily="34" charset="0"/>
              </a:rPr>
              <a:t>/a. ¿</a:t>
            </a:r>
            <a:r>
              <a:rPr lang="en-GB" sz="2800" b="1" dirty="0" err="1">
                <a:solidFill>
                  <a:srgbClr val="002060"/>
                </a:solidFill>
                <a:latin typeface="Century Gothic" panose="020B0502020202020204" pitchFamily="34" charset="0"/>
              </a:rPr>
              <a:t>Qué</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número</a:t>
            </a:r>
            <a:r>
              <a:rPr lang="en-GB" sz="2800" b="1" dirty="0">
                <a:solidFill>
                  <a:srgbClr val="002060"/>
                </a:solidFill>
                <a:latin typeface="Century Gothic" panose="020B0502020202020204" pitchFamily="34" charset="0"/>
              </a:rPr>
              <a:t> es?</a:t>
            </a:r>
            <a:endParaRPr lang="en-GB" sz="2800" dirty="0">
              <a:solidFill>
                <a:srgbClr val="002060"/>
              </a:solidFill>
              <a:latin typeface="Century Gothic" panose="020B0502020202020204" pitchFamily="34" charset="0"/>
            </a:endParaRPr>
          </a:p>
        </p:txBody>
      </p:sp>
      <p:sp>
        <p:nvSpPr>
          <p:cNvPr id="40" name="Speech Bubble: Rectangle with Corners Rounded 39">
            <a:extLst>
              <a:ext uri="{FF2B5EF4-FFF2-40B4-BE49-F238E27FC236}">
                <a16:creationId xmlns:a16="http://schemas.microsoft.com/office/drawing/2014/main" id="{725AA95A-25C4-420C-8552-5EBE27DBA21B}"/>
              </a:ext>
            </a:extLst>
          </p:cNvPr>
          <p:cNvSpPr/>
          <p:nvPr/>
        </p:nvSpPr>
        <p:spPr>
          <a:xfrm>
            <a:off x="1145071" y="818389"/>
            <a:ext cx="8341829" cy="559823"/>
          </a:xfrm>
          <a:prstGeom prst="wedgeRoundRectCallout">
            <a:avLst>
              <a:gd name="adj1" fmla="val -54762"/>
              <a:gd name="adj2" fmla="val -9850"/>
              <a:gd name="adj3" fmla="val 16667"/>
            </a:avLst>
          </a:prstGeom>
          <a:noFill/>
          <a:ln w="57150">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41" name="Graphic 40" descr="Teacher">
            <a:extLst>
              <a:ext uri="{FF2B5EF4-FFF2-40B4-BE49-F238E27FC236}">
                <a16:creationId xmlns:a16="http://schemas.microsoft.com/office/drawing/2014/main" id="{9136746F-86B6-4ED7-AFDE-46E337FE45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93" y="660109"/>
            <a:ext cx="816961" cy="938928"/>
          </a:xfrm>
          <a:prstGeom prst="rect">
            <a:avLst/>
          </a:prstGeom>
        </p:spPr>
      </p:pic>
      <p:sp>
        <p:nvSpPr>
          <p:cNvPr id="11" name="Speech Bubble: Rectangle with Corners Rounded 10">
            <a:extLst>
              <a:ext uri="{FF2B5EF4-FFF2-40B4-BE49-F238E27FC236}">
                <a16:creationId xmlns:a16="http://schemas.microsoft.com/office/drawing/2014/main" id="{436F906B-D966-4B11-8D8A-ED637BB17F3A}"/>
              </a:ext>
            </a:extLst>
          </p:cNvPr>
          <p:cNvSpPr/>
          <p:nvPr/>
        </p:nvSpPr>
        <p:spPr>
          <a:xfrm>
            <a:off x="5050971" y="5470376"/>
            <a:ext cx="3361424" cy="907229"/>
          </a:xfrm>
          <a:prstGeom prst="wedgeRoundRectCallout">
            <a:avLst>
              <a:gd name="adj1" fmla="val 87841"/>
              <a:gd name="adj2" fmla="val 28978"/>
              <a:gd name="adj3" fmla="val 16667"/>
            </a:avLst>
          </a:prstGeom>
          <a:solidFill>
            <a:srgbClr val="002060"/>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Abajo a la </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izquierda</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hay </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muchos</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desfiles</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12" name="Graphic 11" descr="User">
            <a:extLst>
              <a:ext uri="{FF2B5EF4-FFF2-40B4-BE49-F238E27FC236}">
                <a16:creationId xmlns:a16="http://schemas.microsoft.com/office/drawing/2014/main" id="{8D2ED8CD-3CBB-40D4-A2CF-D145FED781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135" y="5661801"/>
            <a:ext cx="1356293" cy="1356293"/>
          </a:xfrm>
          <a:prstGeom prst="rect">
            <a:avLst/>
          </a:prstGeom>
        </p:spPr>
      </p:pic>
      <p:pic>
        <p:nvPicPr>
          <p:cNvPr id="13" name="Graphic 12" descr="User">
            <a:extLst>
              <a:ext uri="{FF2B5EF4-FFF2-40B4-BE49-F238E27FC236}">
                <a16:creationId xmlns:a16="http://schemas.microsoft.com/office/drawing/2014/main" id="{8E1D22FF-B631-44F7-836B-D9239A1A34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46672" y="5470376"/>
            <a:ext cx="1356293" cy="1356293"/>
          </a:xfrm>
          <a:prstGeom prst="rect">
            <a:avLst/>
          </a:prstGeom>
        </p:spPr>
      </p:pic>
      <p:sp>
        <p:nvSpPr>
          <p:cNvPr id="14" name="TextBox 13">
            <a:extLst>
              <a:ext uri="{FF2B5EF4-FFF2-40B4-BE49-F238E27FC236}">
                <a16:creationId xmlns:a16="http://schemas.microsoft.com/office/drawing/2014/main" id="{70D3DDBE-DDE3-4440-9822-AC521BF8CBEF}"/>
              </a:ext>
            </a:extLst>
          </p:cNvPr>
          <p:cNvSpPr txBox="1"/>
          <p:nvPr/>
        </p:nvSpPr>
        <p:spPr>
          <a:xfrm>
            <a:off x="1239648" y="6246618"/>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A</a:t>
            </a:r>
          </a:p>
        </p:txBody>
      </p:sp>
      <p:sp>
        <p:nvSpPr>
          <p:cNvPr id="15" name="TextBox 14">
            <a:extLst>
              <a:ext uri="{FF2B5EF4-FFF2-40B4-BE49-F238E27FC236}">
                <a16:creationId xmlns:a16="http://schemas.microsoft.com/office/drawing/2014/main" id="{AC1C8012-3A7F-456B-8335-B442685D8407}"/>
              </a:ext>
            </a:extLst>
          </p:cNvPr>
          <p:cNvSpPr txBox="1"/>
          <p:nvPr/>
        </p:nvSpPr>
        <p:spPr>
          <a:xfrm>
            <a:off x="10065442" y="6059149"/>
            <a:ext cx="4392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B</a:t>
            </a:r>
          </a:p>
        </p:txBody>
      </p:sp>
      <p:sp>
        <p:nvSpPr>
          <p:cNvPr id="16" name="TextBox 15">
            <a:extLst>
              <a:ext uri="{FF2B5EF4-FFF2-40B4-BE49-F238E27FC236}">
                <a16:creationId xmlns:a16="http://schemas.microsoft.com/office/drawing/2014/main" id="{24530B7F-01DF-41A7-BBA0-4EAB596BCC68}"/>
              </a:ext>
            </a:extLst>
          </p:cNvPr>
          <p:cNvSpPr txBox="1"/>
          <p:nvPr/>
        </p:nvSpPr>
        <p:spPr>
          <a:xfrm>
            <a:off x="152104" y="1744998"/>
            <a:ext cx="47179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elige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una imagen. </a:t>
            </a:r>
          </a:p>
        </p:txBody>
      </p:sp>
      <p:sp>
        <p:nvSpPr>
          <p:cNvPr id="17" name="TextBox 16">
            <a:extLst>
              <a:ext uri="{FF2B5EF4-FFF2-40B4-BE49-F238E27FC236}">
                <a16:creationId xmlns:a16="http://schemas.microsoft.com/office/drawing/2014/main" id="{44CE65EC-0EDF-4809-94E1-63ADF1F2B7DB}"/>
              </a:ext>
            </a:extLst>
          </p:cNvPr>
          <p:cNvSpPr txBox="1"/>
          <p:nvPr/>
        </p:nvSpPr>
        <p:spPr>
          <a:xfrm>
            <a:off x="5624346" y="1787990"/>
            <a:ext cx="61831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B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identifica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imagen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6" name="TextBox 25">
            <a:extLst>
              <a:ext uri="{FF2B5EF4-FFF2-40B4-BE49-F238E27FC236}">
                <a16:creationId xmlns:a16="http://schemas.microsoft.com/office/drawing/2014/main" id="{90D8A18A-3990-49A6-AE81-DF7119CF0CCD}"/>
              </a:ext>
            </a:extLst>
          </p:cNvPr>
          <p:cNvSpPr txBox="1"/>
          <p:nvPr/>
        </p:nvSpPr>
        <p:spPr>
          <a:xfrm>
            <a:off x="6375042" y="2399152"/>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Persona B</a:t>
            </a:r>
          </a:p>
        </p:txBody>
      </p:sp>
      <p:sp>
        <p:nvSpPr>
          <p:cNvPr id="28" name="TextBox 27">
            <a:extLst>
              <a:ext uri="{FF2B5EF4-FFF2-40B4-BE49-F238E27FC236}">
                <a16:creationId xmlns:a16="http://schemas.microsoft.com/office/drawing/2014/main" id="{81EC1341-BEF7-4E2B-8C04-53F6DCE6696A}"/>
              </a:ext>
            </a:extLst>
          </p:cNvPr>
          <p:cNvSpPr txBox="1"/>
          <p:nvPr/>
        </p:nvSpPr>
        <p:spPr>
          <a:xfrm>
            <a:off x="243447" y="2442478"/>
            <a:ext cx="229982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Persona A</a:t>
            </a:r>
          </a:p>
        </p:txBody>
      </p:sp>
      <p:sp>
        <p:nvSpPr>
          <p:cNvPr id="44" name="TextBox 43">
            <a:extLst>
              <a:ext uri="{FF2B5EF4-FFF2-40B4-BE49-F238E27FC236}">
                <a16:creationId xmlns:a16="http://schemas.microsoft.com/office/drawing/2014/main" id="{A124066D-E79A-4319-8127-F797D1CA86F4}"/>
              </a:ext>
            </a:extLst>
          </p:cNvPr>
          <p:cNvSpPr txBox="1"/>
          <p:nvPr/>
        </p:nvSpPr>
        <p:spPr>
          <a:xfrm>
            <a:off x="152104" y="3039069"/>
            <a:ext cx="229982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kern="0" dirty="0">
                <a:solidFill>
                  <a:srgbClr val="4472C4">
                    <a:lumMod val="50000"/>
                  </a:srgbClr>
                </a:solidFill>
                <a:latin typeface="Century Gothic" panose="020B0502020202020204" pitchFamily="34" charset="0"/>
              </a:rPr>
              <a:t>1</a:t>
            </a:r>
            <a:endParaRPr kumimoji="0" lang="en-GB" sz="32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AC56D9A0-C166-43F1-B2D8-01560A9CD1E5}"/>
              </a:ext>
            </a:extLst>
          </p:cNvPr>
          <p:cNvSpPr txBox="1"/>
          <p:nvPr/>
        </p:nvSpPr>
        <p:spPr>
          <a:xfrm>
            <a:off x="3384942" y="2970545"/>
            <a:ext cx="229982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kern="0" dirty="0">
                <a:solidFill>
                  <a:srgbClr val="4472C4">
                    <a:lumMod val="50000"/>
                  </a:srgbClr>
                </a:solidFill>
                <a:latin typeface="Century Gothic" panose="020B0502020202020204" pitchFamily="34" charset="0"/>
              </a:rPr>
              <a:t>2</a:t>
            </a:r>
            <a:endParaRPr kumimoji="0" lang="en-GB" sz="32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graphicFrame>
        <p:nvGraphicFramePr>
          <p:cNvPr id="46" name="Table 30">
            <a:extLst>
              <a:ext uri="{FF2B5EF4-FFF2-40B4-BE49-F238E27FC236}">
                <a16:creationId xmlns:a16="http://schemas.microsoft.com/office/drawing/2014/main" id="{B1FD700E-2E91-462F-9AFF-4644E17476DD}"/>
              </a:ext>
            </a:extLst>
          </p:cNvPr>
          <p:cNvGraphicFramePr>
            <a:graphicFrameLocks noGrp="1"/>
          </p:cNvGraphicFramePr>
          <p:nvPr/>
        </p:nvGraphicFramePr>
        <p:xfrm>
          <a:off x="7387898" y="3228254"/>
          <a:ext cx="3116784" cy="1836642"/>
        </p:xfrm>
        <a:graphic>
          <a:graphicData uri="http://schemas.openxmlformats.org/drawingml/2006/table">
            <a:tbl>
              <a:tblPr firstRow="1" bandRow="1">
                <a:tableStyleId>{5940675A-B579-460E-94D1-54222C63F5DA}</a:tableStyleId>
              </a:tblPr>
              <a:tblGrid>
                <a:gridCol w="1558392">
                  <a:extLst>
                    <a:ext uri="{9D8B030D-6E8A-4147-A177-3AD203B41FA5}">
                      <a16:colId xmlns:a16="http://schemas.microsoft.com/office/drawing/2014/main" val="1195490134"/>
                    </a:ext>
                  </a:extLst>
                </a:gridCol>
                <a:gridCol w="1558392">
                  <a:extLst>
                    <a:ext uri="{9D8B030D-6E8A-4147-A177-3AD203B41FA5}">
                      <a16:colId xmlns:a16="http://schemas.microsoft.com/office/drawing/2014/main" val="883636268"/>
                    </a:ext>
                  </a:extLst>
                </a:gridCol>
              </a:tblGrid>
              <a:tr h="918321">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sp>
        <p:nvSpPr>
          <p:cNvPr id="47" name="TextBox 46">
            <a:extLst>
              <a:ext uri="{FF2B5EF4-FFF2-40B4-BE49-F238E27FC236}">
                <a16:creationId xmlns:a16="http://schemas.microsoft.com/office/drawing/2014/main" id="{B57D3412-5664-4AAE-8BBE-C9310DB8EE2B}"/>
              </a:ext>
            </a:extLst>
          </p:cNvPr>
          <p:cNvSpPr txBox="1"/>
          <p:nvPr/>
        </p:nvSpPr>
        <p:spPr>
          <a:xfrm>
            <a:off x="9796198" y="3865412"/>
            <a:ext cx="2299828" cy="461665"/>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la </a:t>
            </a:r>
            <a:r>
              <a:rPr kumimoji="0" lang="en-GB" sz="24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derecha</a:t>
            </a:r>
            <a:endParaRPr kumimoji="0" lang="en-GB" sz="24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09DBA5DA-0BB3-4014-A5FB-1284D8E0FC22}"/>
              </a:ext>
            </a:extLst>
          </p:cNvPr>
          <p:cNvSpPr txBox="1"/>
          <p:nvPr/>
        </p:nvSpPr>
        <p:spPr>
          <a:xfrm>
            <a:off x="7955393" y="5041931"/>
            <a:ext cx="22998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abajo</a:t>
            </a:r>
            <a:endParaRPr kumimoji="0" lang="en-GB" sz="24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9" name="TextBox 48">
            <a:extLst>
              <a:ext uri="{FF2B5EF4-FFF2-40B4-BE49-F238E27FC236}">
                <a16:creationId xmlns:a16="http://schemas.microsoft.com/office/drawing/2014/main" id="{4424FCF9-0DD1-47AC-A050-BFA6B26C0390}"/>
              </a:ext>
            </a:extLst>
          </p:cNvPr>
          <p:cNvSpPr txBox="1"/>
          <p:nvPr/>
        </p:nvSpPr>
        <p:spPr>
          <a:xfrm>
            <a:off x="7796376" y="2771428"/>
            <a:ext cx="22998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arriba</a:t>
            </a:r>
            <a:endParaRPr kumimoji="0" lang="en-GB" sz="24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0" name="TextBox 49">
            <a:extLst>
              <a:ext uri="{FF2B5EF4-FFF2-40B4-BE49-F238E27FC236}">
                <a16:creationId xmlns:a16="http://schemas.microsoft.com/office/drawing/2014/main" id="{03475F08-D228-4FF4-80D8-0859B0B18310}"/>
              </a:ext>
            </a:extLst>
          </p:cNvPr>
          <p:cNvSpPr txBox="1"/>
          <p:nvPr/>
        </p:nvSpPr>
        <p:spPr>
          <a:xfrm>
            <a:off x="6054522" y="3904260"/>
            <a:ext cx="2299828" cy="461665"/>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la </a:t>
            </a:r>
            <a:r>
              <a:rPr kumimoji="0" lang="en-GB" sz="2400" b="1"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izquierda</a:t>
            </a:r>
            <a:endParaRPr kumimoji="0" lang="en-GB" sz="2400" b="1"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1" name="Speech Bubble: Rectangle with Corners Rounded 50">
            <a:extLst>
              <a:ext uri="{FF2B5EF4-FFF2-40B4-BE49-F238E27FC236}">
                <a16:creationId xmlns:a16="http://schemas.microsoft.com/office/drawing/2014/main" id="{A9B2EC0F-FDFB-4694-8F28-DE0D5EF81DE9}"/>
              </a:ext>
            </a:extLst>
          </p:cNvPr>
          <p:cNvSpPr/>
          <p:nvPr/>
        </p:nvSpPr>
        <p:spPr>
          <a:xfrm>
            <a:off x="2369044" y="5663473"/>
            <a:ext cx="1376526" cy="584775"/>
          </a:xfrm>
          <a:prstGeom prst="wedgeRoundRectCallout">
            <a:avLst>
              <a:gd name="adj1" fmla="val -79148"/>
              <a:gd name="adj2" fmla="val 35842"/>
              <a:gd name="adj3" fmla="val 16667"/>
            </a:avLst>
          </a:prstGeom>
          <a:solidFill>
            <a:srgbClr val="002060"/>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Sí</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52" name="Speech Bubble: Rectangle with Corners Rounded 51">
            <a:extLst>
              <a:ext uri="{FF2B5EF4-FFF2-40B4-BE49-F238E27FC236}">
                <a16:creationId xmlns:a16="http://schemas.microsoft.com/office/drawing/2014/main" id="{2AC0A837-E37E-4D84-8D95-2B7CE573E9F4}"/>
              </a:ext>
            </a:extLst>
          </p:cNvPr>
          <p:cNvSpPr/>
          <p:nvPr/>
        </p:nvSpPr>
        <p:spPr>
          <a:xfrm>
            <a:off x="5030448" y="5464566"/>
            <a:ext cx="3361424" cy="907229"/>
          </a:xfrm>
          <a:prstGeom prst="wedgeRoundRectCallout">
            <a:avLst>
              <a:gd name="adj1" fmla="val 87841"/>
              <a:gd name="adj2" fmla="val 28978"/>
              <a:gd name="adj3" fmla="val 16667"/>
            </a:avLst>
          </a:prstGeom>
          <a:solidFill>
            <a:srgbClr val="002060"/>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Arriba</a:t>
            </a:r>
            <a:r>
              <a:rPr kumimoji="0" lang="en-GB" sz="2400" b="0" i="0" u="none" strike="noStrike" kern="0" cap="none" spc="0" normalizeH="0" noProof="0" dirty="0">
                <a:ln>
                  <a:noFill/>
                </a:ln>
                <a:solidFill>
                  <a:prstClr val="white"/>
                </a:solidFill>
                <a:effectLst/>
                <a:uLnTx/>
                <a:uFillTx/>
                <a:latin typeface="Century Gothic" panose="020B0502020202020204" pitchFamily="34" charset="0"/>
                <a:ea typeface="+mn-ea"/>
                <a:cs typeface="+mn-cs"/>
              </a:rPr>
              <a:t> a la </a:t>
            </a:r>
            <a:r>
              <a:rPr kumimoji="0" lang="en-GB" sz="2400" b="0" i="0" u="none" strike="noStrike" kern="0" cap="none" spc="0" normalizeH="0" noProof="0" dirty="0" err="1">
                <a:ln>
                  <a:noFill/>
                </a:ln>
                <a:solidFill>
                  <a:prstClr val="white"/>
                </a:solidFill>
                <a:effectLst/>
                <a:uLnTx/>
                <a:uFillTx/>
                <a:latin typeface="Century Gothic" panose="020B0502020202020204" pitchFamily="34" charset="0"/>
                <a:ea typeface="+mn-ea"/>
                <a:cs typeface="+mn-cs"/>
              </a:rPr>
              <a:t>derecha</a:t>
            </a:r>
            <a:r>
              <a:rPr kumimoji="0" lang="en-GB" sz="2400" b="0" i="0" u="none" strike="noStrike" kern="0" cap="none" spc="0" normalizeH="0" noProof="0" dirty="0">
                <a:ln>
                  <a:noFill/>
                </a:ln>
                <a:solidFill>
                  <a:prstClr val="white"/>
                </a:solidFill>
                <a:effectLst/>
                <a:uLnTx/>
                <a:uFillTx/>
                <a:latin typeface="Century Gothic" panose="020B0502020202020204" pitchFamily="34" charset="0"/>
                <a:ea typeface="+mn-ea"/>
                <a:cs typeface="+mn-cs"/>
              </a:rPr>
              <a:t> hay </a:t>
            </a:r>
            <a:r>
              <a:rPr kumimoji="0" lang="en-GB" sz="2400" b="0" i="0" u="none" strike="noStrike" kern="0" cap="none" spc="0" normalizeH="0" noProof="0" dirty="0" err="1">
                <a:ln>
                  <a:noFill/>
                </a:ln>
                <a:solidFill>
                  <a:prstClr val="white"/>
                </a:solidFill>
                <a:effectLst/>
                <a:uLnTx/>
                <a:uFillTx/>
                <a:latin typeface="Century Gothic" panose="020B0502020202020204" pitchFamily="34" charset="0"/>
                <a:ea typeface="+mn-ea"/>
                <a:cs typeface="+mn-cs"/>
              </a:rPr>
              <a:t>muchas</a:t>
            </a:r>
            <a:r>
              <a:rPr kumimoji="0" lang="en-GB" sz="2400" b="0" i="0" u="none" strike="noStrike" kern="0" cap="none" spc="0" normalizeH="0" noProof="0" dirty="0">
                <a:ln>
                  <a:noFill/>
                </a:ln>
                <a:solidFill>
                  <a:prstClr val="white"/>
                </a:solidFill>
                <a:effectLst/>
                <a:uLnTx/>
                <a:uFillTx/>
                <a:latin typeface="Century Gothic" panose="020B0502020202020204" pitchFamily="34" charset="0"/>
                <a:ea typeface="+mn-ea"/>
                <a:cs typeface="+mn-cs"/>
              </a:rPr>
              <a:t> </a:t>
            </a:r>
            <a:r>
              <a:rPr kumimoji="0" lang="en-GB" sz="2400" b="0" i="0" u="none" strike="noStrike" kern="0" cap="none" spc="0" normalizeH="0" noProof="0" dirty="0" err="1">
                <a:ln>
                  <a:noFill/>
                </a:ln>
                <a:solidFill>
                  <a:prstClr val="white"/>
                </a:solidFill>
                <a:effectLst/>
                <a:uLnTx/>
                <a:uFillTx/>
                <a:latin typeface="Century Gothic" panose="020B0502020202020204" pitchFamily="34" charset="0"/>
                <a:ea typeface="+mn-ea"/>
                <a:cs typeface="+mn-cs"/>
              </a:rPr>
              <a:t>flores</a:t>
            </a:r>
            <a:r>
              <a:rPr kumimoji="0" lang="en-GB" sz="2400" b="0" i="0" u="none" strike="noStrike" kern="0" cap="none" spc="0" normalizeH="0" noProof="0" dirty="0">
                <a:ln>
                  <a:noFill/>
                </a:ln>
                <a:solidFill>
                  <a:prstClr val="white"/>
                </a:solidFill>
                <a:effectLst/>
                <a:uLnTx/>
                <a:uFillTx/>
                <a:latin typeface="Century Gothic" panose="020B0502020202020204" pitchFamily="34" charset="0"/>
                <a:ea typeface="+mn-ea"/>
                <a:cs typeface="+mn-cs"/>
              </a:rPr>
              <a:t>.</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3" name="Speech Bubble: Rectangle with Corners Rounded 52">
            <a:extLst>
              <a:ext uri="{FF2B5EF4-FFF2-40B4-BE49-F238E27FC236}">
                <a16:creationId xmlns:a16="http://schemas.microsoft.com/office/drawing/2014/main" id="{4C754CD2-FF49-4B34-9BDE-DF17793F9E6C}"/>
              </a:ext>
            </a:extLst>
          </p:cNvPr>
          <p:cNvSpPr/>
          <p:nvPr/>
        </p:nvSpPr>
        <p:spPr>
          <a:xfrm>
            <a:off x="2350299" y="5654281"/>
            <a:ext cx="1376526" cy="584775"/>
          </a:xfrm>
          <a:prstGeom prst="wedgeRoundRectCallout">
            <a:avLst>
              <a:gd name="adj1" fmla="val -79148"/>
              <a:gd name="adj2" fmla="val 35842"/>
              <a:gd name="adj3" fmla="val 16667"/>
            </a:avLst>
          </a:prstGeom>
          <a:solidFill>
            <a:srgbClr val="002060"/>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No.</a:t>
            </a:r>
          </a:p>
        </p:txBody>
      </p:sp>
      <p:sp>
        <p:nvSpPr>
          <p:cNvPr id="54" name="Speech Bubble: Rectangle with Corners Rounded 53">
            <a:extLst>
              <a:ext uri="{FF2B5EF4-FFF2-40B4-BE49-F238E27FC236}">
                <a16:creationId xmlns:a16="http://schemas.microsoft.com/office/drawing/2014/main" id="{02972B28-2F58-452E-B825-C3FB8E1FEDE5}"/>
              </a:ext>
            </a:extLst>
          </p:cNvPr>
          <p:cNvSpPr/>
          <p:nvPr/>
        </p:nvSpPr>
        <p:spPr>
          <a:xfrm>
            <a:off x="5040710" y="5484081"/>
            <a:ext cx="3361424" cy="907229"/>
          </a:xfrm>
          <a:prstGeom prst="wedgeRoundRectCallout">
            <a:avLst>
              <a:gd name="adj1" fmla="val 87841"/>
              <a:gd name="adj2" fmla="val 28978"/>
              <a:gd name="adj3" fmla="val 16667"/>
            </a:avLst>
          </a:prstGeom>
          <a:solidFill>
            <a:srgbClr val="002060"/>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¡Es </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el</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0"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número</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1!</a:t>
            </a:r>
          </a:p>
        </p:txBody>
      </p:sp>
      <p:sp>
        <p:nvSpPr>
          <p:cNvPr id="3" name="Google Shape;167;p2">
            <a:extLst>
              <a:ext uri="{FF2B5EF4-FFF2-40B4-BE49-F238E27FC236}">
                <a16:creationId xmlns:a16="http://schemas.microsoft.com/office/drawing/2014/main" id="{B408F59E-AEA1-BAF2-3B5B-581AEC25BEE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5" name="Group 4">
            <a:extLst>
              <a:ext uri="{FF2B5EF4-FFF2-40B4-BE49-F238E27FC236}">
                <a16:creationId xmlns:a16="http://schemas.microsoft.com/office/drawing/2014/main" id="{B56008E2-3DEF-8284-2167-841B71CAB440}"/>
              </a:ext>
            </a:extLst>
          </p:cNvPr>
          <p:cNvGrpSpPr/>
          <p:nvPr/>
        </p:nvGrpSpPr>
        <p:grpSpPr>
          <a:xfrm>
            <a:off x="226544" y="4847150"/>
            <a:ext cx="1200312" cy="380027"/>
            <a:chOff x="593381" y="2737042"/>
            <a:chExt cx="1200312" cy="380027"/>
          </a:xfrm>
        </p:grpSpPr>
        <p:pic>
          <p:nvPicPr>
            <p:cNvPr id="6" name="Picture 5">
              <a:extLst>
                <a:ext uri="{FF2B5EF4-FFF2-40B4-BE49-F238E27FC236}">
                  <a16:creationId xmlns:a16="http://schemas.microsoft.com/office/drawing/2014/main" id="{45026006-D365-CFCF-7C5B-DF2A1FD007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0069" y="2737042"/>
              <a:ext cx="573624" cy="380026"/>
            </a:xfrm>
            <a:prstGeom prst="rect">
              <a:avLst/>
            </a:prstGeom>
          </p:spPr>
        </p:pic>
        <p:pic>
          <p:nvPicPr>
            <p:cNvPr id="9" name="Picture 8">
              <a:extLst>
                <a:ext uri="{FF2B5EF4-FFF2-40B4-BE49-F238E27FC236}">
                  <a16:creationId xmlns:a16="http://schemas.microsoft.com/office/drawing/2014/main" id="{0B7BBC28-E698-0BC5-4A27-27BAC76205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381" y="2737042"/>
              <a:ext cx="573625" cy="380027"/>
            </a:xfrm>
            <a:prstGeom prst="rect">
              <a:avLst/>
            </a:prstGeom>
          </p:spPr>
        </p:pic>
      </p:grpSp>
      <p:grpSp>
        <p:nvGrpSpPr>
          <p:cNvPr id="10" name="Group 9">
            <a:extLst>
              <a:ext uri="{FF2B5EF4-FFF2-40B4-BE49-F238E27FC236}">
                <a16:creationId xmlns:a16="http://schemas.microsoft.com/office/drawing/2014/main" id="{44C787B6-5682-EC5B-B8F8-99125F22881F}"/>
              </a:ext>
            </a:extLst>
          </p:cNvPr>
          <p:cNvGrpSpPr/>
          <p:nvPr/>
        </p:nvGrpSpPr>
        <p:grpSpPr>
          <a:xfrm>
            <a:off x="3139921" y="4811198"/>
            <a:ext cx="1200312" cy="380027"/>
            <a:chOff x="593381" y="2737042"/>
            <a:chExt cx="1200312" cy="380027"/>
          </a:xfrm>
        </p:grpSpPr>
        <p:pic>
          <p:nvPicPr>
            <p:cNvPr id="18" name="Picture 17">
              <a:extLst>
                <a:ext uri="{FF2B5EF4-FFF2-40B4-BE49-F238E27FC236}">
                  <a16:creationId xmlns:a16="http://schemas.microsoft.com/office/drawing/2014/main" id="{67182D65-FEBA-CA79-D56E-10C8E0D9A7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0069" y="2737042"/>
              <a:ext cx="573624" cy="380026"/>
            </a:xfrm>
            <a:prstGeom prst="rect">
              <a:avLst/>
            </a:prstGeom>
          </p:spPr>
        </p:pic>
        <p:pic>
          <p:nvPicPr>
            <p:cNvPr id="19" name="Picture 18">
              <a:extLst>
                <a:ext uri="{FF2B5EF4-FFF2-40B4-BE49-F238E27FC236}">
                  <a16:creationId xmlns:a16="http://schemas.microsoft.com/office/drawing/2014/main" id="{61D1FB6F-A06D-13D8-AEC1-63D6AA643E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381" y="2737042"/>
              <a:ext cx="573625" cy="380027"/>
            </a:xfrm>
            <a:prstGeom prst="rect">
              <a:avLst/>
            </a:prstGeom>
          </p:spPr>
        </p:pic>
      </p:grpSp>
      <p:pic>
        <p:nvPicPr>
          <p:cNvPr id="20" name="Picture 2" descr="Free vector graphics of Fire">
            <a:extLst>
              <a:ext uri="{FF2B5EF4-FFF2-40B4-BE49-F238E27FC236}">
                <a16:creationId xmlns:a16="http://schemas.microsoft.com/office/drawing/2014/main" id="{224C498F-24D5-1E53-09C5-D8F629D18F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5021" y="3711717"/>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vector graphics of Fire">
            <a:extLst>
              <a:ext uri="{FF2B5EF4-FFF2-40B4-BE49-F238E27FC236}">
                <a16:creationId xmlns:a16="http://schemas.microsoft.com/office/drawing/2014/main" id="{07491B12-B7DF-6796-8B9E-61B1560A49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5199" y="4580185"/>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ree vector graphics of  garland">
            <a:extLst>
              <a:ext uri="{FF2B5EF4-FFF2-40B4-BE49-F238E27FC236}">
                <a16:creationId xmlns:a16="http://schemas.microsoft.com/office/drawing/2014/main" id="{FBD7E562-891A-0E77-37C5-CB32573818C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5157" b="20124"/>
          <a:stretch/>
        </p:blipFill>
        <p:spPr bwMode="auto">
          <a:xfrm>
            <a:off x="206224" y="3668253"/>
            <a:ext cx="1149740" cy="8589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Free vector graphics of  garland">
            <a:extLst>
              <a:ext uri="{FF2B5EF4-FFF2-40B4-BE49-F238E27FC236}">
                <a16:creationId xmlns:a16="http://schemas.microsoft.com/office/drawing/2014/main" id="{25C6927E-B793-4EB0-AF2E-E4E4CC16AFE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5157" b="20124"/>
          <a:stretch/>
        </p:blipFill>
        <p:spPr bwMode="auto">
          <a:xfrm>
            <a:off x="3028399" y="3540730"/>
            <a:ext cx="1281667" cy="8589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lora, Floral, Flor, Planta, Rosa">
            <a:extLst>
              <a:ext uri="{FF2B5EF4-FFF2-40B4-BE49-F238E27FC236}">
                <a16:creationId xmlns:a16="http://schemas.microsoft.com/office/drawing/2014/main" id="{C2059799-A839-B7B2-3A2F-AF52C9F5CE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5979" y="4636589"/>
            <a:ext cx="557703" cy="7420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lora, Floral, Flor, Planta, Rosa">
            <a:extLst>
              <a:ext uri="{FF2B5EF4-FFF2-40B4-BE49-F238E27FC236}">
                <a16:creationId xmlns:a16="http://schemas.microsoft.com/office/drawing/2014/main" id="{6C258D2B-9827-2939-28B7-871F10E41C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3791" y="3735305"/>
            <a:ext cx="557703" cy="74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1" grpId="0" animBg="1"/>
      <p:bldP spid="52" grpId="0" animBg="1"/>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0" name="Table 30">
            <a:extLst>
              <a:ext uri="{FF2B5EF4-FFF2-40B4-BE49-F238E27FC236}">
                <a16:creationId xmlns:a16="http://schemas.microsoft.com/office/drawing/2014/main" id="{644386D4-A98C-4567-93C9-AB9FB7418183}"/>
              </a:ext>
            </a:extLst>
          </p:cNvPr>
          <p:cNvGraphicFramePr>
            <a:graphicFrameLocks noGrp="1"/>
          </p:cNvGraphicFramePr>
          <p:nvPr/>
        </p:nvGraphicFramePr>
        <p:xfrm>
          <a:off x="4183729" y="2708792"/>
          <a:ext cx="3116784" cy="1836642"/>
        </p:xfrm>
        <a:graphic>
          <a:graphicData uri="http://schemas.openxmlformats.org/drawingml/2006/table">
            <a:tbl>
              <a:tblPr firstRow="1" bandRow="1">
                <a:tableStyleId>{5940675A-B579-460E-94D1-54222C63F5DA}</a:tableStyleId>
              </a:tblPr>
              <a:tblGrid>
                <a:gridCol w="1558392">
                  <a:extLst>
                    <a:ext uri="{9D8B030D-6E8A-4147-A177-3AD203B41FA5}">
                      <a16:colId xmlns:a16="http://schemas.microsoft.com/office/drawing/2014/main" val="1195490134"/>
                    </a:ext>
                  </a:extLst>
                </a:gridCol>
                <a:gridCol w="1558392">
                  <a:extLst>
                    <a:ext uri="{9D8B030D-6E8A-4147-A177-3AD203B41FA5}">
                      <a16:colId xmlns:a16="http://schemas.microsoft.com/office/drawing/2014/main" val="883636268"/>
                    </a:ext>
                  </a:extLst>
                </a:gridCol>
              </a:tblGrid>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graphicFrame>
        <p:nvGraphicFramePr>
          <p:cNvPr id="30" name="Table 30">
            <a:extLst>
              <a:ext uri="{FF2B5EF4-FFF2-40B4-BE49-F238E27FC236}">
                <a16:creationId xmlns:a16="http://schemas.microsoft.com/office/drawing/2014/main" id="{24123B90-D3EE-41F2-972E-1AE90FAEED1C}"/>
              </a:ext>
            </a:extLst>
          </p:cNvPr>
          <p:cNvGraphicFramePr>
            <a:graphicFrameLocks noGrp="1"/>
          </p:cNvGraphicFramePr>
          <p:nvPr/>
        </p:nvGraphicFramePr>
        <p:xfrm>
          <a:off x="526302" y="746902"/>
          <a:ext cx="3116784" cy="1836642"/>
        </p:xfrm>
        <a:graphic>
          <a:graphicData uri="http://schemas.openxmlformats.org/drawingml/2006/table">
            <a:tbl>
              <a:tblPr firstRow="1" bandRow="1">
                <a:tableStyleId>{5940675A-B579-460E-94D1-54222C63F5DA}</a:tableStyleId>
              </a:tblPr>
              <a:tblGrid>
                <a:gridCol w="1558392">
                  <a:extLst>
                    <a:ext uri="{9D8B030D-6E8A-4147-A177-3AD203B41FA5}">
                      <a16:colId xmlns:a16="http://schemas.microsoft.com/office/drawing/2014/main" val="1195490134"/>
                    </a:ext>
                  </a:extLst>
                </a:gridCol>
                <a:gridCol w="1558392">
                  <a:extLst>
                    <a:ext uri="{9D8B030D-6E8A-4147-A177-3AD203B41FA5}">
                      <a16:colId xmlns:a16="http://schemas.microsoft.com/office/drawing/2014/main" val="883636268"/>
                    </a:ext>
                  </a:extLst>
                </a:gridCol>
              </a:tblGrid>
              <a:tr h="918321">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951712" y="71604"/>
            <a:ext cx="10794030" cy="607174"/>
          </a:xfrm>
        </p:spPr>
        <p:txBody>
          <a:bodyPr>
            <a:normAutofit/>
          </a:bodyPr>
          <a:lstStyle/>
          <a:p>
            <a:r>
              <a:rPr lang="en-GB" sz="3200" b="1" dirty="0">
                <a:solidFill>
                  <a:srgbClr val="002060"/>
                </a:solidFill>
                <a:latin typeface="Century Gothic"/>
                <a:ea typeface="Century Gothic"/>
                <a:cs typeface="Century Gothic"/>
                <a:sym typeface="Century Gothic"/>
              </a:rPr>
              <a:t>Habla con </a:t>
            </a:r>
            <a:r>
              <a:rPr lang="en-GB" sz="3200" b="1" dirty="0" err="1">
                <a:solidFill>
                  <a:srgbClr val="002060"/>
                </a:solidFill>
                <a:latin typeface="Century Gothic"/>
                <a:ea typeface="Century Gothic"/>
                <a:cs typeface="Century Gothic"/>
                <a:sym typeface="Century Gothic"/>
              </a:rPr>
              <a:t>tu</a:t>
            </a:r>
            <a:r>
              <a:rPr lang="en-GB" sz="3200" b="1" dirty="0">
                <a:solidFill>
                  <a:srgbClr val="002060"/>
                </a:solidFill>
                <a:latin typeface="Century Gothic"/>
                <a:ea typeface="Century Gothic"/>
                <a:cs typeface="Century Gothic"/>
                <a:sym typeface="Century Gothic"/>
              </a:rPr>
              <a:t> </a:t>
            </a:r>
            <a:r>
              <a:rPr lang="en-GB" sz="3200" b="1" dirty="0" err="1">
                <a:solidFill>
                  <a:srgbClr val="002060"/>
                </a:solidFill>
                <a:latin typeface="Century Gothic"/>
                <a:ea typeface="Century Gothic"/>
                <a:cs typeface="Century Gothic"/>
                <a:sym typeface="Century Gothic"/>
              </a:rPr>
              <a:t>compaero</a:t>
            </a:r>
            <a:r>
              <a:rPr lang="en-GB" sz="3200" b="1" dirty="0">
                <a:solidFill>
                  <a:srgbClr val="002060"/>
                </a:solidFill>
                <a:latin typeface="Century Gothic"/>
                <a:ea typeface="Century Gothic"/>
                <a:cs typeface="Century Gothic"/>
                <a:sym typeface="Century Gothic"/>
              </a:rPr>
              <a:t>/a. ¿</a:t>
            </a:r>
            <a:r>
              <a:rPr lang="en-GB" sz="3200" b="1" dirty="0" err="1">
                <a:solidFill>
                  <a:srgbClr val="002060"/>
                </a:solidFill>
                <a:latin typeface="Century Gothic"/>
                <a:ea typeface="Century Gothic"/>
                <a:cs typeface="Century Gothic"/>
                <a:sym typeface="Century Gothic"/>
              </a:rPr>
              <a:t>Qué</a:t>
            </a:r>
            <a:r>
              <a:rPr lang="en-GB" sz="3200" b="1" dirty="0">
                <a:solidFill>
                  <a:srgbClr val="002060"/>
                </a:solidFill>
                <a:latin typeface="Century Gothic"/>
                <a:ea typeface="Century Gothic"/>
                <a:cs typeface="Century Gothic"/>
                <a:sym typeface="Century Gothic"/>
              </a:rPr>
              <a:t> </a:t>
            </a:r>
            <a:r>
              <a:rPr lang="en-GB" sz="3200" b="1" dirty="0" err="1">
                <a:solidFill>
                  <a:srgbClr val="002060"/>
                </a:solidFill>
                <a:latin typeface="Century Gothic"/>
                <a:ea typeface="Century Gothic"/>
                <a:cs typeface="Century Gothic"/>
                <a:sym typeface="Century Gothic"/>
              </a:rPr>
              <a:t>número</a:t>
            </a:r>
            <a:r>
              <a:rPr lang="en-GB" sz="3200" b="1" dirty="0">
                <a:solidFill>
                  <a:srgbClr val="002060"/>
                </a:solidFill>
                <a:latin typeface="Century Gothic"/>
                <a:ea typeface="Century Gothic"/>
                <a:cs typeface="Century Gothic"/>
                <a:sym typeface="Century Gothic"/>
              </a:rPr>
              <a:t> es?</a:t>
            </a:r>
            <a:endParaRPr lang="en-GB" sz="3200" dirty="0"/>
          </a:p>
        </p:txBody>
      </p:sp>
      <p:pic>
        <p:nvPicPr>
          <p:cNvPr id="99" name="Google Shape;319;p15" descr="Speech Icon, Voice, Talking, Audio, Speech">
            <a:extLst>
              <a:ext uri="{FF2B5EF4-FFF2-40B4-BE49-F238E27FC236}">
                <a16:creationId xmlns:a16="http://schemas.microsoft.com/office/drawing/2014/main" id="{C7FC8EE7-D74C-4120-9A7D-68711D5C0CBE}"/>
              </a:ext>
            </a:extLst>
          </p:cNvPr>
          <p:cNvPicPr preferRelativeResize="0"/>
          <p:nvPr/>
        </p:nvPicPr>
        <p:blipFill rotWithShape="1">
          <a:blip r:embed="rId3">
            <a:alphaModFix/>
          </a:blip>
          <a:srcRect/>
          <a:stretch/>
        </p:blipFill>
        <p:spPr>
          <a:xfrm>
            <a:off x="11340109" y="66015"/>
            <a:ext cx="776168" cy="776168"/>
          </a:xfrm>
          <a:prstGeom prst="rect">
            <a:avLst/>
          </a:prstGeom>
          <a:noFill/>
          <a:ln>
            <a:noFill/>
          </a:ln>
        </p:spPr>
      </p:pic>
      <p:sp>
        <p:nvSpPr>
          <p:cNvPr id="100" name="Title 1">
            <a:extLst>
              <a:ext uri="{FF2B5EF4-FFF2-40B4-BE49-F238E27FC236}">
                <a16:creationId xmlns:a16="http://schemas.microsoft.com/office/drawing/2014/main" id="{8227DE36-EAD1-4188-BEC5-9F684A147546}"/>
              </a:ext>
            </a:extLst>
          </p:cNvPr>
          <p:cNvSpPr txBox="1">
            <a:spLocks/>
          </p:cNvSpPr>
          <p:nvPr/>
        </p:nvSpPr>
        <p:spPr>
          <a:xfrm>
            <a:off x="11207325" y="917026"/>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graphicFrame>
        <p:nvGraphicFramePr>
          <p:cNvPr id="3" name="Table 3">
            <a:extLst>
              <a:ext uri="{FF2B5EF4-FFF2-40B4-BE49-F238E27FC236}">
                <a16:creationId xmlns:a16="http://schemas.microsoft.com/office/drawing/2014/main" id="{EA88CAF4-D10D-4976-A1CB-518862E216FC}"/>
              </a:ext>
            </a:extLst>
          </p:cNvPr>
          <p:cNvGraphicFramePr>
            <a:graphicFrameLocks noGrp="1"/>
          </p:cNvGraphicFramePr>
          <p:nvPr/>
        </p:nvGraphicFramePr>
        <p:xfrm>
          <a:off x="188342" y="649399"/>
          <a:ext cx="10794030" cy="5998143"/>
        </p:xfrm>
        <a:graphic>
          <a:graphicData uri="http://schemas.openxmlformats.org/drawingml/2006/table">
            <a:tbl>
              <a:tblPr firstRow="1" bandRow="1">
                <a:tableStyleId>{5940675A-B579-460E-94D1-54222C63F5DA}</a:tableStyleId>
              </a:tblPr>
              <a:tblGrid>
                <a:gridCol w="3598010">
                  <a:extLst>
                    <a:ext uri="{9D8B030D-6E8A-4147-A177-3AD203B41FA5}">
                      <a16:colId xmlns:a16="http://schemas.microsoft.com/office/drawing/2014/main" val="1135101445"/>
                    </a:ext>
                  </a:extLst>
                </a:gridCol>
                <a:gridCol w="3598010">
                  <a:extLst>
                    <a:ext uri="{9D8B030D-6E8A-4147-A177-3AD203B41FA5}">
                      <a16:colId xmlns:a16="http://schemas.microsoft.com/office/drawing/2014/main" val="483342927"/>
                    </a:ext>
                  </a:extLst>
                </a:gridCol>
                <a:gridCol w="3598010">
                  <a:extLst>
                    <a:ext uri="{9D8B030D-6E8A-4147-A177-3AD203B41FA5}">
                      <a16:colId xmlns:a16="http://schemas.microsoft.com/office/drawing/2014/main" val="1010869347"/>
                    </a:ext>
                  </a:extLst>
                </a:gridCol>
              </a:tblGrid>
              <a:tr h="1999381">
                <a:tc>
                  <a:txBody>
                    <a:bodyPr/>
                    <a:lstStyle/>
                    <a:p>
                      <a:r>
                        <a:rPr lang="en-GB" sz="2400" b="1" dirty="0">
                          <a:latin typeface="Century Gothic" panose="020B0502020202020204" pitchFamily="34" charset="0"/>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b="1" dirty="0">
                          <a:latin typeface="Century Gothic" panose="020B0502020202020204" pitchFamily="34" charset="0"/>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b="1" dirty="0">
                          <a:latin typeface="Century Gothic" panose="020B0502020202020204" pitchFamily="34" charset="0"/>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26167468"/>
                  </a:ext>
                </a:extLst>
              </a:tr>
              <a:tr h="1999381">
                <a:tc>
                  <a:txBody>
                    <a:bodyPr/>
                    <a:lstStyle/>
                    <a:p>
                      <a:r>
                        <a:rPr lang="en-GB" sz="2400" b="1" dirty="0">
                          <a:latin typeface="Century Gothic" panose="020B0502020202020204" pitchFamily="34" charset="0"/>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b="1" dirty="0">
                          <a:latin typeface="Century Gothic" panose="020B0502020202020204" pitchFamily="34" charset="0"/>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b="1" dirty="0">
                          <a:latin typeface="Century Gothic" panose="020B0502020202020204" pitchFamily="34" charset="0"/>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3354138"/>
                  </a:ext>
                </a:extLst>
              </a:tr>
              <a:tr h="1999381">
                <a:tc>
                  <a:txBody>
                    <a:bodyPr/>
                    <a:lstStyle/>
                    <a:p>
                      <a:r>
                        <a:rPr lang="en-GB" sz="2400" b="1" dirty="0">
                          <a:latin typeface="Century Gothic" panose="020B0502020202020204" pitchFamily="34" charset="0"/>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b="1" dirty="0">
                          <a:latin typeface="Century Gothic" panose="020B0502020202020204" pitchFamily="34" charset="0"/>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b="1" dirty="0">
                          <a:latin typeface="Century Gothic" panose="020B0502020202020204" pitchFamily="34" charset="0"/>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091265881"/>
                  </a:ext>
                </a:extLst>
              </a:tr>
            </a:tbl>
          </a:graphicData>
        </a:graphic>
      </p:graphicFrame>
      <p:grpSp>
        <p:nvGrpSpPr>
          <p:cNvPr id="28" name="Group 27">
            <a:extLst>
              <a:ext uri="{FF2B5EF4-FFF2-40B4-BE49-F238E27FC236}">
                <a16:creationId xmlns:a16="http://schemas.microsoft.com/office/drawing/2014/main" id="{5AAFCE19-F3B3-47CF-87EE-F61EB03C93FE}"/>
              </a:ext>
            </a:extLst>
          </p:cNvPr>
          <p:cNvGrpSpPr/>
          <p:nvPr/>
        </p:nvGrpSpPr>
        <p:grpSpPr>
          <a:xfrm>
            <a:off x="664900" y="1968644"/>
            <a:ext cx="1200312" cy="380027"/>
            <a:chOff x="593381" y="2737042"/>
            <a:chExt cx="1200312" cy="380027"/>
          </a:xfrm>
        </p:grpSpPr>
        <p:pic>
          <p:nvPicPr>
            <p:cNvPr id="68" name="Picture 67">
              <a:extLst>
                <a:ext uri="{FF2B5EF4-FFF2-40B4-BE49-F238E27FC236}">
                  <a16:creationId xmlns:a16="http://schemas.microsoft.com/office/drawing/2014/main" id="{6AE9EDDD-FF86-41B4-8265-01EA59813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069" y="2737042"/>
              <a:ext cx="573624" cy="380026"/>
            </a:xfrm>
            <a:prstGeom prst="rect">
              <a:avLst/>
            </a:prstGeom>
          </p:spPr>
        </p:pic>
        <p:pic>
          <p:nvPicPr>
            <p:cNvPr id="105" name="Picture 104">
              <a:extLst>
                <a:ext uri="{FF2B5EF4-FFF2-40B4-BE49-F238E27FC236}">
                  <a16:creationId xmlns:a16="http://schemas.microsoft.com/office/drawing/2014/main" id="{5892ACA4-B57A-4C2E-A6A5-1B19D5408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81" y="2737042"/>
              <a:ext cx="573625" cy="380027"/>
            </a:xfrm>
            <a:prstGeom prst="rect">
              <a:avLst/>
            </a:prstGeom>
          </p:spPr>
        </p:pic>
      </p:grpSp>
      <p:graphicFrame>
        <p:nvGraphicFramePr>
          <p:cNvPr id="107" name="Table 30">
            <a:extLst>
              <a:ext uri="{FF2B5EF4-FFF2-40B4-BE49-F238E27FC236}">
                <a16:creationId xmlns:a16="http://schemas.microsoft.com/office/drawing/2014/main" id="{F437526A-DAE8-4820-B20E-FEF8E9D00430}"/>
              </a:ext>
            </a:extLst>
          </p:cNvPr>
          <p:cNvGraphicFramePr>
            <a:graphicFrameLocks noGrp="1"/>
          </p:cNvGraphicFramePr>
          <p:nvPr/>
        </p:nvGraphicFramePr>
        <p:xfrm>
          <a:off x="4195945" y="747559"/>
          <a:ext cx="3116784" cy="1836642"/>
        </p:xfrm>
        <a:graphic>
          <a:graphicData uri="http://schemas.openxmlformats.org/drawingml/2006/table">
            <a:tbl>
              <a:tblPr firstRow="1" bandRow="1">
                <a:tableStyleId>{5940675A-B579-460E-94D1-54222C63F5DA}</a:tableStyleId>
              </a:tblPr>
              <a:tblGrid>
                <a:gridCol w="1558392">
                  <a:extLst>
                    <a:ext uri="{9D8B030D-6E8A-4147-A177-3AD203B41FA5}">
                      <a16:colId xmlns:a16="http://schemas.microsoft.com/office/drawing/2014/main" val="1195490134"/>
                    </a:ext>
                  </a:extLst>
                </a:gridCol>
                <a:gridCol w="1558392">
                  <a:extLst>
                    <a:ext uri="{9D8B030D-6E8A-4147-A177-3AD203B41FA5}">
                      <a16:colId xmlns:a16="http://schemas.microsoft.com/office/drawing/2014/main" val="883636268"/>
                    </a:ext>
                  </a:extLst>
                </a:gridCol>
              </a:tblGrid>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graphicFrame>
        <p:nvGraphicFramePr>
          <p:cNvPr id="108" name="Table 30">
            <a:extLst>
              <a:ext uri="{FF2B5EF4-FFF2-40B4-BE49-F238E27FC236}">
                <a16:creationId xmlns:a16="http://schemas.microsoft.com/office/drawing/2014/main" id="{0BDC0F1B-1C71-4ED5-8E31-DBBF9F20001B}"/>
              </a:ext>
            </a:extLst>
          </p:cNvPr>
          <p:cNvGraphicFramePr>
            <a:graphicFrameLocks noGrp="1"/>
          </p:cNvGraphicFramePr>
          <p:nvPr/>
        </p:nvGraphicFramePr>
        <p:xfrm>
          <a:off x="7758775" y="747558"/>
          <a:ext cx="3116784" cy="1836642"/>
        </p:xfrm>
        <a:graphic>
          <a:graphicData uri="http://schemas.openxmlformats.org/drawingml/2006/table">
            <a:tbl>
              <a:tblPr firstRow="1" bandRow="1">
                <a:tableStyleId>{5940675A-B579-460E-94D1-54222C63F5DA}</a:tableStyleId>
              </a:tblPr>
              <a:tblGrid>
                <a:gridCol w="1558392">
                  <a:extLst>
                    <a:ext uri="{9D8B030D-6E8A-4147-A177-3AD203B41FA5}">
                      <a16:colId xmlns:a16="http://schemas.microsoft.com/office/drawing/2014/main" val="1195490134"/>
                    </a:ext>
                  </a:extLst>
                </a:gridCol>
                <a:gridCol w="1558392">
                  <a:extLst>
                    <a:ext uri="{9D8B030D-6E8A-4147-A177-3AD203B41FA5}">
                      <a16:colId xmlns:a16="http://schemas.microsoft.com/office/drawing/2014/main" val="883636268"/>
                    </a:ext>
                  </a:extLst>
                </a:gridCol>
              </a:tblGrid>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graphicFrame>
        <p:nvGraphicFramePr>
          <p:cNvPr id="109" name="Table 30">
            <a:extLst>
              <a:ext uri="{FF2B5EF4-FFF2-40B4-BE49-F238E27FC236}">
                <a16:creationId xmlns:a16="http://schemas.microsoft.com/office/drawing/2014/main" id="{A035C7C6-256E-4B78-B8E5-EC602B5A1AFD}"/>
              </a:ext>
            </a:extLst>
          </p:cNvPr>
          <p:cNvGraphicFramePr>
            <a:graphicFrameLocks noGrp="1"/>
          </p:cNvGraphicFramePr>
          <p:nvPr/>
        </p:nvGraphicFramePr>
        <p:xfrm>
          <a:off x="514086" y="2708135"/>
          <a:ext cx="3116784" cy="1836642"/>
        </p:xfrm>
        <a:graphic>
          <a:graphicData uri="http://schemas.openxmlformats.org/drawingml/2006/table">
            <a:tbl>
              <a:tblPr firstRow="1" bandRow="1">
                <a:tableStyleId>{5940675A-B579-460E-94D1-54222C63F5DA}</a:tableStyleId>
              </a:tblPr>
              <a:tblGrid>
                <a:gridCol w="1558392">
                  <a:extLst>
                    <a:ext uri="{9D8B030D-6E8A-4147-A177-3AD203B41FA5}">
                      <a16:colId xmlns:a16="http://schemas.microsoft.com/office/drawing/2014/main" val="1195490134"/>
                    </a:ext>
                  </a:extLst>
                </a:gridCol>
                <a:gridCol w="1558392">
                  <a:extLst>
                    <a:ext uri="{9D8B030D-6E8A-4147-A177-3AD203B41FA5}">
                      <a16:colId xmlns:a16="http://schemas.microsoft.com/office/drawing/2014/main" val="883636268"/>
                    </a:ext>
                  </a:extLst>
                </a:gridCol>
              </a:tblGrid>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graphicFrame>
        <p:nvGraphicFramePr>
          <p:cNvPr id="111" name="Table 30">
            <a:extLst>
              <a:ext uri="{FF2B5EF4-FFF2-40B4-BE49-F238E27FC236}">
                <a16:creationId xmlns:a16="http://schemas.microsoft.com/office/drawing/2014/main" id="{F3032AB5-DDD9-41AA-9129-FAB0DF838C35}"/>
              </a:ext>
            </a:extLst>
          </p:cNvPr>
          <p:cNvGraphicFramePr>
            <a:graphicFrameLocks noGrp="1"/>
          </p:cNvGraphicFramePr>
          <p:nvPr/>
        </p:nvGraphicFramePr>
        <p:xfrm>
          <a:off x="7746559" y="2708791"/>
          <a:ext cx="3116784" cy="1836642"/>
        </p:xfrm>
        <a:graphic>
          <a:graphicData uri="http://schemas.openxmlformats.org/drawingml/2006/table">
            <a:tbl>
              <a:tblPr firstRow="1" bandRow="1">
                <a:tableStyleId>{5940675A-B579-460E-94D1-54222C63F5DA}</a:tableStyleId>
              </a:tblPr>
              <a:tblGrid>
                <a:gridCol w="1558392">
                  <a:extLst>
                    <a:ext uri="{9D8B030D-6E8A-4147-A177-3AD203B41FA5}">
                      <a16:colId xmlns:a16="http://schemas.microsoft.com/office/drawing/2014/main" val="1195490134"/>
                    </a:ext>
                  </a:extLst>
                </a:gridCol>
                <a:gridCol w="1558392">
                  <a:extLst>
                    <a:ext uri="{9D8B030D-6E8A-4147-A177-3AD203B41FA5}">
                      <a16:colId xmlns:a16="http://schemas.microsoft.com/office/drawing/2014/main" val="883636268"/>
                    </a:ext>
                  </a:extLst>
                </a:gridCol>
              </a:tblGrid>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graphicFrame>
        <p:nvGraphicFramePr>
          <p:cNvPr id="112" name="Table 30">
            <a:extLst>
              <a:ext uri="{FF2B5EF4-FFF2-40B4-BE49-F238E27FC236}">
                <a16:creationId xmlns:a16="http://schemas.microsoft.com/office/drawing/2014/main" id="{39534C30-22DB-4CC3-AE53-9FD9FFA2C96F}"/>
              </a:ext>
            </a:extLst>
          </p:cNvPr>
          <p:cNvGraphicFramePr>
            <a:graphicFrameLocks noGrp="1"/>
          </p:cNvGraphicFramePr>
          <p:nvPr/>
        </p:nvGraphicFramePr>
        <p:xfrm>
          <a:off x="514086" y="4754326"/>
          <a:ext cx="3116784" cy="1836642"/>
        </p:xfrm>
        <a:graphic>
          <a:graphicData uri="http://schemas.openxmlformats.org/drawingml/2006/table">
            <a:tbl>
              <a:tblPr firstRow="1" bandRow="1">
                <a:tableStyleId>{5940675A-B579-460E-94D1-54222C63F5DA}</a:tableStyleId>
              </a:tblPr>
              <a:tblGrid>
                <a:gridCol w="1558392">
                  <a:extLst>
                    <a:ext uri="{9D8B030D-6E8A-4147-A177-3AD203B41FA5}">
                      <a16:colId xmlns:a16="http://schemas.microsoft.com/office/drawing/2014/main" val="1195490134"/>
                    </a:ext>
                  </a:extLst>
                </a:gridCol>
                <a:gridCol w="1558392">
                  <a:extLst>
                    <a:ext uri="{9D8B030D-6E8A-4147-A177-3AD203B41FA5}">
                      <a16:colId xmlns:a16="http://schemas.microsoft.com/office/drawing/2014/main" val="883636268"/>
                    </a:ext>
                  </a:extLst>
                </a:gridCol>
              </a:tblGrid>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graphicFrame>
        <p:nvGraphicFramePr>
          <p:cNvPr id="113" name="Table 30">
            <a:extLst>
              <a:ext uri="{FF2B5EF4-FFF2-40B4-BE49-F238E27FC236}">
                <a16:creationId xmlns:a16="http://schemas.microsoft.com/office/drawing/2014/main" id="{035517CE-B62E-4830-A06F-7D1787DEC612}"/>
              </a:ext>
            </a:extLst>
          </p:cNvPr>
          <p:cNvGraphicFramePr>
            <a:graphicFrameLocks noGrp="1"/>
          </p:cNvGraphicFramePr>
          <p:nvPr/>
        </p:nvGraphicFramePr>
        <p:xfrm>
          <a:off x="4183729" y="4754983"/>
          <a:ext cx="3116784" cy="1836642"/>
        </p:xfrm>
        <a:graphic>
          <a:graphicData uri="http://schemas.openxmlformats.org/drawingml/2006/table">
            <a:tbl>
              <a:tblPr firstRow="1" bandRow="1">
                <a:tableStyleId>{5940675A-B579-460E-94D1-54222C63F5DA}</a:tableStyleId>
              </a:tblPr>
              <a:tblGrid>
                <a:gridCol w="1558392">
                  <a:extLst>
                    <a:ext uri="{9D8B030D-6E8A-4147-A177-3AD203B41FA5}">
                      <a16:colId xmlns:a16="http://schemas.microsoft.com/office/drawing/2014/main" val="1195490134"/>
                    </a:ext>
                  </a:extLst>
                </a:gridCol>
                <a:gridCol w="1558392">
                  <a:extLst>
                    <a:ext uri="{9D8B030D-6E8A-4147-A177-3AD203B41FA5}">
                      <a16:colId xmlns:a16="http://schemas.microsoft.com/office/drawing/2014/main" val="883636268"/>
                    </a:ext>
                  </a:extLst>
                </a:gridCol>
              </a:tblGrid>
              <a:tr h="918321">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graphicFrame>
        <p:nvGraphicFramePr>
          <p:cNvPr id="114" name="Table 30">
            <a:extLst>
              <a:ext uri="{FF2B5EF4-FFF2-40B4-BE49-F238E27FC236}">
                <a16:creationId xmlns:a16="http://schemas.microsoft.com/office/drawing/2014/main" id="{AB35BAAE-754B-4A0E-B385-FD78C8AF53ED}"/>
              </a:ext>
            </a:extLst>
          </p:cNvPr>
          <p:cNvGraphicFramePr>
            <a:graphicFrameLocks noGrp="1"/>
          </p:cNvGraphicFramePr>
          <p:nvPr/>
        </p:nvGraphicFramePr>
        <p:xfrm>
          <a:off x="7746559" y="4754982"/>
          <a:ext cx="3116784" cy="1836642"/>
        </p:xfrm>
        <a:graphic>
          <a:graphicData uri="http://schemas.openxmlformats.org/drawingml/2006/table">
            <a:tbl>
              <a:tblPr firstRow="1" bandRow="1">
                <a:tableStyleId>{5940675A-B579-460E-94D1-54222C63F5DA}</a:tableStyleId>
              </a:tblPr>
              <a:tblGrid>
                <a:gridCol w="1558392">
                  <a:extLst>
                    <a:ext uri="{9D8B030D-6E8A-4147-A177-3AD203B41FA5}">
                      <a16:colId xmlns:a16="http://schemas.microsoft.com/office/drawing/2014/main" val="1195490134"/>
                    </a:ext>
                  </a:extLst>
                </a:gridCol>
                <a:gridCol w="1558392">
                  <a:extLst>
                    <a:ext uri="{9D8B030D-6E8A-4147-A177-3AD203B41FA5}">
                      <a16:colId xmlns:a16="http://schemas.microsoft.com/office/drawing/2014/main" val="883636268"/>
                    </a:ext>
                  </a:extLst>
                </a:gridCol>
              </a:tblGrid>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996150777"/>
                  </a:ext>
                </a:extLst>
              </a:tr>
              <a:tr h="918321">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93179891"/>
                  </a:ext>
                </a:extLst>
              </a:tr>
            </a:tbl>
          </a:graphicData>
        </a:graphic>
      </p:graphicFrame>
      <p:grpSp>
        <p:nvGrpSpPr>
          <p:cNvPr id="151" name="Group 150">
            <a:extLst>
              <a:ext uri="{FF2B5EF4-FFF2-40B4-BE49-F238E27FC236}">
                <a16:creationId xmlns:a16="http://schemas.microsoft.com/office/drawing/2014/main" id="{1C403387-E642-448B-807C-F185DFA22CD1}"/>
              </a:ext>
            </a:extLst>
          </p:cNvPr>
          <p:cNvGrpSpPr/>
          <p:nvPr/>
        </p:nvGrpSpPr>
        <p:grpSpPr>
          <a:xfrm>
            <a:off x="4345437" y="1968644"/>
            <a:ext cx="1200312" cy="380027"/>
            <a:chOff x="593381" y="2737042"/>
            <a:chExt cx="1200312" cy="380027"/>
          </a:xfrm>
        </p:grpSpPr>
        <p:pic>
          <p:nvPicPr>
            <p:cNvPr id="152" name="Picture 151">
              <a:extLst>
                <a:ext uri="{FF2B5EF4-FFF2-40B4-BE49-F238E27FC236}">
                  <a16:creationId xmlns:a16="http://schemas.microsoft.com/office/drawing/2014/main" id="{BB91B45A-AD12-4925-9ECE-ADC0E3D32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069" y="2737042"/>
              <a:ext cx="573624" cy="380026"/>
            </a:xfrm>
            <a:prstGeom prst="rect">
              <a:avLst/>
            </a:prstGeom>
          </p:spPr>
        </p:pic>
        <p:pic>
          <p:nvPicPr>
            <p:cNvPr id="153" name="Picture 152">
              <a:extLst>
                <a:ext uri="{FF2B5EF4-FFF2-40B4-BE49-F238E27FC236}">
                  <a16:creationId xmlns:a16="http://schemas.microsoft.com/office/drawing/2014/main" id="{44F4C1F1-7B54-4FDA-9720-853F1AB6E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81" y="2737042"/>
              <a:ext cx="573625" cy="380027"/>
            </a:xfrm>
            <a:prstGeom prst="rect">
              <a:avLst/>
            </a:prstGeom>
          </p:spPr>
        </p:pic>
      </p:grpSp>
      <p:grpSp>
        <p:nvGrpSpPr>
          <p:cNvPr id="154" name="Group 153">
            <a:extLst>
              <a:ext uri="{FF2B5EF4-FFF2-40B4-BE49-F238E27FC236}">
                <a16:creationId xmlns:a16="http://schemas.microsoft.com/office/drawing/2014/main" id="{B2558F38-B29F-482A-A319-A458A513BC2D}"/>
              </a:ext>
            </a:extLst>
          </p:cNvPr>
          <p:cNvGrpSpPr/>
          <p:nvPr/>
        </p:nvGrpSpPr>
        <p:grpSpPr>
          <a:xfrm>
            <a:off x="7947238" y="2009818"/>
            <a:ext cx="1200312" cy="380027"/>
            <a:chOff x="593381" y="2737042"/>
            <a:chExt cx="1200312" cy="380027"/>
          </a:xfrm>
        </p:grpSpPr>
        <p:pic>
          <p:nvPicPr>
            <p:cNvPr id="155" name="Picture 154">
              <a:extLst>
                <a:ext uri="{FF2B5EF4-FFF2-40B4-BE49-F238E27FC236}">
                  <a16:creationId xmlns:a16="http://schemas.microsoft.com/office/drawing/2014/main" id="{44E64E5F-3023-4EE1-9A53-5353BEDD3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069" y="2737042"/>
              <a:ext cx="573624" cy="380026"/>
            </a:xfrm>
            <a:prstGeom prst="rect">
              <a:avLst/>
            </a:prstGeom>
          </p:spPr>
        </p:pic>
        <p:pic>
          <p:nvPicPr>
            <p:cNvPr id="156" name="Picture 155">
              <a:extLst>
                <a:ext uri="{FF2B5EF4-FFF2-40B4-BE49-F238E27FC236}">
                  <a16:creationId xmlns:a16="http://schemas.microsoft.com/office/drawing/2014/main" id="{1ADAA28F-4A63-41CB-9B74-2563D740D3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81" y="2737042"/>
              <a:ext cx="573625" cy="380027"/>
            </a:xfrm>
            <a:prstGeom prst="rect">
              <a:avLst/>
            </a:prstGeom>
          </p:spPr>
        </p:pic>
      </p:grpSp>
      <p:grpSp>
        <p:nvGrpSpPr>
          <p:cNvPr id="157" name="Group 156">
            <a:extLst>
              <a:ext uri="{FF2B5EF4-FFF2-40B4-BE49-F238E27FC236}">
                <a16:creationId xmlns:a16="http://schemas.microsoft.com/office/drawing/2014/main" id="{9A44AC39-DB97-4B03-9DD6-0697F2096C4F}"/>
              </a:ext>
            </a:extLst>
          </p:cNvPr>
          <p:cNvGrpSpPr/>
          <p:nvPr/>
        </p:nvGrpSpPr>
        <p:grpSpPr>
          <a:xfrm>
            <a:off x="758983" y="4040634"/>
            <a:ext cx="1200312" cy="380027"/>
            <a:chOff x="593381" y="2737042"/>
            <a:chExt cx="1200312" cy="380027"/>
          </a:xfrm>
        </p:grpSpPr>
        <p:pic>
          <p:nvPicPr>
            <p:cNvPr id="158" name="Picture 157">
              <a:extLst>
                <a:ext uri="{FF2B5EF4-FFF2-40B4-BE49-F238E27FC236}">
                  <a16:creationId xmlns:a16="http://schemas.microsoft.com/office/drawing/2014/main" id="{3538373E-DC38-443D-84B2-BC292C8FB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069" y="2737042"/>
              <a:ext cx="573624" cy="380026"/>
            </a:xfrm>
            <a:prstGeom prst="rect">
              <a:avLst/>
            </a:prstGeom>
          </p:spPr>
        </p:pic>
        <p:pic>
          <p:nvPicPr>
            <p:cNvPr id="159" name="Picture 158">
              <a:extLst>
                <a:ext uri="{FF2B5EF4-FFF2-40B4-BE49-F238E27FC236}">
                  <a16:creationId xmlns:a16="http://schemas.microsoft.com/office/drawing/2014/main" id="{6C7B9D75-8221-43AF-AA68-454767C73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81" y="2737042"/>
              <a:ext cx="573625" cy="380027"/>
            </a:xfrm>
            <a:prstGeom prst="rect">
              <a:avLst/>
            </a:prstGeom>
          </p:spPr>
        </p:pic>
      </p:grpSp>
      <p:grpSp>
        <p:nvGrpSpPr>
          <p:cNvPr id="160" name="Group 159">
            <a:extLst>
              <a:ext uri="{FF2B5EF4-FFF2-40B4-BE49-F238E27FC236}">
                <a16:creationId xmlns:a16="http://schemas.microsoft.com/office/drawing/2014/main" id="{6583A3B7-5150-467A-832F-FCB8A06090F7}"/>
              </a:ext>
            </a:extLst>
          </p:cNvPr>
          <p:cNvGrpSpPr/>
          <p:nvPr/>
        </p:nvGrpSpPr>
        <p:grpSpPr>
          <a:xfrm>
            <a:off x="4371969" y="5920427"/>
            <a:ext cx="1200312" cy="380027"/>
            <a:chOff x="593381" y="2737042"/>
            <a:chExt cx="1200312" cy="380027"/>
          </a:xfrm>
        </p:grpSpPr>
        <p:pic>
          <p:nvPicPr>
            <p:cNvPr id="161" name="Picture 160">
              <a:extLst>
                <a:ext uri="{FF2B5EF4-FFF2-40B4-BE49-F238E27FC236}">
                  <a16:creationId xmlns:a16="http://schemas.microsoft.com/office/drawing/2014/main" id="{B98AC7C1-B4E5-4C89-9FE5-094325ECD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069" y="2737042"/>
              <a:ext cx="573624" cy="380026"/>
            </a:xfrm>
            <a:prstGeom prst="rect">
              <a:avLst/>
            </a:prstGeom>
          </p:spPr>
        </p:pic>
        <p:pic>
          <p:nvPicPr>
            <p:cNvPr id="162" name="Picture 161">
              <a:extLst>
                <a:ext uri="{FF2B5EF4-FFF2-40B4-BE49-F238E27FC236}">
                  <a16:creationId xmlns:a16="http://schemas.microsoft.com/office/drawing/2014/main" id="{1B3C2753-8ACE-4BBD-A567-B5D298542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81" y="2737042"/>
              <a:ext cx="573625" cy="380027"/>
            </a:xfrm>
            <a:prstGeom prst="rect">
              <a:avLst/>
            </a:prstGeom>
          </p:spPr>
        </p:pic>
      </p:grpSp>
      <p:pic>
        <p:nvPicPr>
          <p:cNvPr id="199" name="Graphic 198" descr="Teacher">
            <a:extLst>
              <a:ext uri="{FF2B5EF4-FFF2-40B4-BE49-F238E27FC236}">
                <a16:creationId xmlns:a16="http://schemas.microsoft.com/office/drawing/2014/main" id="{AD368429-9244-47EC-BC89-CE85D13161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466" y="-94718"/>
            <a:ext cx="816961" cy="938928"/>
          </a:xfrm>
          <a:prstGeom prst="rect">
            <a:avLst/>
          </a:prstGeom>
        </p:spPr>
      </p:pic>
      <p:pic>
        <p:nvPicPr>
          <p:cNvPr id="5" name="Picture 2" descr="Free vector graphics of Fire">
            <a:extLst>
              <a:ext uri="{FF2B5EF4-FFF2-40B4-BE49-F238E27FC236}">
                <a16:creationId xmlns:a16="http://schemas.microsoft.com/office/drawing/2014/main" id="{0D7420BD-CCD5-12BA-A5BE-02F463A948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9127" y="833211"/>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vector graphics of Fire">
            <a:extLst>
              <a:ext uri="{FF2B5EF4-FFF2-40B4-BE49-F238E27FC236}">
                <a16:creationId xmlns:a16="http://schemas.microsoft.com/office/drawing/2014/main" id="{8A13D25B-ED15-2A2A-F257-F3862C02EC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8147" y="3677297"/>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vector graphics of Fire">
            <a:extLst>
              <a:ext uri="{FF2B5EF4-FFF2-40B4-BE49-F238E27FC236}">
                <a16:creationId xmlns:a16="http://schemas.microsoft.com/office/drawing/2014/main" id="{E185AA36-6662-5A8A-2450-1CC10802AE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0021" y="2764721"/>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vector graphics of Fire">
            <a:extLst>
              <a:ext uri="{FF2B5EF4-FFF2-40B4-BE49-F238E27FC236}">
                <a16:creationId xmlns:a16="http://schemas.microsoft.com/office/drawing/2014/main" id="{263EEC43-97DC-4ACF-BDC6-22CAAD95C4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0258" y="1718414"/>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vector graphics of Fire">
            <a:extLst>
              <a:ext uri="{FF2B5EF4-FFF2-40B4-BE49-F238E27FC236}">
                <a16:creationId xmlns:a16="http://schemas.microsoft.com/office/drawing/2014/main" id="{7859BE70-F6D5-6866-5A0D-C81529F06B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5209" y="816130"/>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vector graphics of Fire">
            <a:extLst>
              <a:ext uri="{FF2B5EF4-FFF2-40B4-BE49-F238E27FC236}">
                <a16:creationId xmlns:a16="http://schemas.microsoft.com/office/drawing/2014/main" id="{76E9BB29-AC0D-4955-8187-5FC8FF8698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6206" y="3708205"/>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vector graphics of Fire">
            <a:extLst>
              <a:ext uri="{FF2B5EF4-FFF2-40B4-BE49-F238E27FC236}">
                <a16:creationId xmlns:a16="http://schemas.microsoft.com/office/drawing/2014/main" id="{01474FED-F189-CA2C-2700-6644DD2C82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7124" y="4822055"/>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vector graphics of Fire">
            <a:extLst>
              <a:ext uri="{FF2B5EF4-FFF2-40B4-BE49-F238E27FC236}">
                <a16:creationId xmlns:a16="http://schemas.microsoft.com/office/drawing/2014/main" id="{011A9AF3-E3C0-29C0-D4F0-BF7AA684AF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0098" y="4780348"/>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vector graphics of Fire">
            <a:extLst>
              <a:ext uri="{FF2B5EF4-FFF2-40B4-BE49-F238E27FC236}">
                <a16:creationId xmlns:a16="http://schemas.microsoft.com/office/drawing/2014/main" id="{391895A8-3AB7-485E-3607-BD953615EF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5460" y="5733102"/>
            <a:ext cx="523875" cy="7881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Free vector graphics of  garland">
            <a:extLst>
              <a:ext uri="{FF2B5EF4-FFF2-40B4-BE49-F238E27FC236}">
                <a16:creationId xmlns:a16="http://schemas.microsoft.com/office/drawing/2014/main" id="{5C393CB7-B1E6-AFEC-F956-B711E22B277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5157" b="20124"/>
          <a:stretch/>
        </p:blipFill>
        <p:spPr bwMode="auto">
          <a:xfrm>
            <a:off x="644579" y="789747"/>
            <a:ext cx="1281667" cy="8589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ree vector graphics of  garland">
            <a:extLst>
              <a:ext uri="{FF2B5EF4-FFF2-40B4-BE49-F238E27FC236}">
                <a16:creationId xmlns:a16="http://schemas.microsoft.com/office/drawing/2014/main" id="{69CB653D-E390-A028-6C49-AD6A5971BB1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5157" b="20124"/>
          <a:stretch/>
        </p:blipFill>
        <p:spPr bwMode="auto">
          <a:xfrm>
            <a:off x="4287551" y="716561"/>
            <a:ext cx="1281667" cy="8589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ree vector graphics of  garland">
            <a:extLst>
              <a:ext uri="{FF2B5EF4-FFF2-40B4-BE49-F238E27FC236}">
                <a16:creationId xmlns:a16="http://schemas.microsoft.com/office/drawing/2014/main" id="{62BE5213-1906-868C-9A69-D4A163F8A68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5157" b="20124"/>
          <a:stretch/>
        </p:blipFill>
        <p:spPr bwMode="auto">
          <a:xfrm>
            <a:off x="2189401" y="2598943"/>
            <a:ext cx="1281667" cy="8589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Free vector graphics of  garland">
            <a:extLst>
              <a:ext uri="{FF2B5EF4-FFF2-40B4-BE49-F238E27FC236}">
                <a16:creationId xmlns:a16="http://schemas.microsoft.com/office/drawing/2014/main" id="{89D750BF-338F-C492-F26A-72174227160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5157" b="20124"/>
          <a:stretch/>
        </p:blipFill>
        <p:spPr bwMode="auto">
          <a:xfrm>
            <a:off x="5851361" y="2656983"/>
            <a:ext cx="1281667" cy="8589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Free vector graphics of  garland">
            <a:extLst>
              <a:ext uri="{FF2B5EF4-FFF2-40B4-BE49-F238E27FC236}">
                <a16:creationId xmlns:a16="http://schemas.microsoft.com/office/drawing/2014/main" id="{C91069F3-96F9-A9E1-DE11-639880DD2A5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5157" b="20124"/>
          <a:stretch/>
        </p:blipFill>
        <p:spPr bwMode="auto">
          <a:xfrm>
            <a:off x="7848062" y="2693119"/>
            <a:ext cx="1281667" cy="7914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Free vector graphics of  garland">
            <a:extLst>
              <a:ext uri="{FF2B5EF4-FFF2-40B4-BE49-F238E27FC236}">
                <a16:creationId xmlns:a16="http://schemas.microsoft.com/office/drawing/2014/main" id="{BFABACB2-27B1-C345-5337-E28358B2ECF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5157" b="20124"/>
          <a:stretch/>
        </p:blipFill>
        <p:spPr bwMode="auto">
          <a:xfrm>
            <a:off x="9432471" y="4694418"/>
            <a:ext cx="1281667" cy="8589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ree vector graphics of  garland">
            <a:extLst>
              <a:ext uri="{FF2B5EF4-FFF2-40B4-BE49-F238E27FC236}">
                <a16:creationId xmlns:a16="http://schemas.microsoft.com/office/drawing/2014/main" id="{6E874372-42A7-7568-71FC-F9F54C10998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5157" b="20124"/>
          <a:stretch/>
        </p:blipFill>
        <p:spPr bwMode="auto">
          <a:xfrm>
            <a:off x="5812447" y="4642453"/>
            <a:ext cx="1281667" cy="8589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Free vector graphics of  garland">
            <a:extLst>
              <a:ext uri="{FF2B5EF4-FFF2-40B4-BE49-F238E27FC236}">
                <a16:creationId xmlns:a16="http://schemas.microsoft.com/office/drawing/2014/main" id="{C1E81E42-7F83-48A3-137A-BBDBCA99A9E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5157" b="20124"/>
          <a:stretch/>
        </p:blipFill>
        <p:spPr bwMode="auto">
          <a:xfrm>
            <a:off x="687823" y="4624529"/>
            <a:ext cx="1281667" cy="8589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lora, Floral, Flor, Planta, Rosa">
            <a:extLst>
              <a:ext uri="{FF2B5EF4-FFF2-40B4-BE49-F238E27FC236}">
                <a16:creationId xmlns:a16="http://schemas.microsoft.com/office/drawing/2014/main" id="{FFC9B74F-7A26-BDCE-0D3B-DD6DE29A2D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085" y="1758083"/>
            <a:ext cx="557703" cy="7420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lora, Floral, Flor, Planta, Rosa">
            <a:extLst>
              <a:ext uri="{FF2B5EF4-FFF2-40B4-BE49-F238E27FC236}">
                <a16:creationId xmlns:a16="http://schemas.microsoft.com/office/drawing/2014/main" id="{31715798-35C9-6281-F6FA-22A9EACBAD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7626" y="2865407"/>
            <a:ext cx="557703" cy="7420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lora, Floral, Flor, Planta, Rosa">
            <a:extLst>
              <a:ext uri="{FF2B5EF4-FFF2-40B4-BE49-F238E27FC236}">
                <a16:creationId xmlns:a16="http://schemas.microsoft.com/office/drawing/2014/main" id="{3E44FACC-91AE-50CC-73AF-75A88D7A8E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8206" y="5794524"/>
            <a:ext cx="557703" cy="74205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lora, Floral, Flor, Planta, Rosa">
            <a:extLst>
              <a:ext uri="{FF2B5EF4-FFF2-40B4-BE49-F238E27FC236}">
                <a16:creationId xmlns:a16="http://schemas.microsoft.com/office/drawing/2014/main" id="{C1FA592F-FF35-FEC5-CF22-89887191A1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3438" y="3700333"/>
            <a:ext cx="557703" cy="7420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lora, Floral, Flor, Planta, Rosa">
            <a:extLst>
              <a:ext uri="{FF2B5EF4-FFF2-40B4-BE49-F238E27FC236}">
                <a16:creationId xmlns:a16="http://schemas.microsoft.com/office/drawing/2014/main" id="{B8D58064-1F88-9B9C-0FED-7384E25D85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2122" y="842183"/>
            <a:ext cx="557703" cy="7420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lora, Floral, Flor, Planta, Rosa">
            <a:extLst>
              <a:ext uri="{FF2B5EF4-FFF2-40B4-BE49-F238E27FC236}">
                <a16:creationId xmlns:a16="http://schemas.microsoft.com/office/drawing/2014/main" id="{3EED1E96-CF52-7E5E-943B-EC41C55469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4220" y="901304"/>
            <a:ext cx="557703" cy="74205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lora, Floral, Flor, Planta, Rosa">
            <a:extLst>
              <a:ext uri="{FF2B5EF4-FFF2-40B4-BE49-F238E27FC236}">
                <a16:creationId xmlns:a16="http://schemas.microsoft.com/office/drawing/2014/main" id="{F5E01C23-7699-DDF2-984B-02334A1DF7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68983" y="2805989"/>
            <a:ext cx="557703" cy="7420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Flora, Floral, Flor, Planta, Rosa">
            <a:extLst>
              <a:ext uri="{FF2B5EF4-FFF2-40B4-BE49-F238E27FC236}">
                <a16:creationId xmlns:a16="http://schemas.microsoft.com/office/drawing/2014/main" id="{8C67E9E9-8663-9650-369F-29378D46E0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2007" y="4879963"/>
            <a:ext cx="557703" cy="742058"/>
          </a:xfrm>
          <a:prstGeom prst="rect">
            <a:avLst/>
          </a:prstGeom>
          <a:noFill/>
          <a:extLst>
            <a:ext uri="{909E8E84-426E-40DD-AFC4-6F175D3DCCD1}">
              <a14:hiddenFill xmlns:a14="http://schemas.microsoft.com/office/drawing/2010/main">
                <a:solidFill>
                  <a:srgbClr val="FFFFFF"/>
                </a:solidFill>
              </a14:hiddenFill>
            </a:ext>
          </a:extLst>
        </p:spPr>
      </p:pic>
      <p:pic>
        <p:nvPicPr>
          <p:cNvPr id="40" name="Graphic 39" descr="Group with solid fill">
            <a:extLst>
              <a:ext uri="{FF2B5EF4-FFF2-40B4-BE49-F238E27FC236}">
                <a16:creationId xmlns:a16="http://schemas.microsoft.com/office/drawing/2014/main" id="{63696C34-83BA-C3E4-A3F2-B4CF1A7F64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01889" y="3616483"/>
            <a:ext cx="914400" cy="914400"/>
          </a:xfrm>
          <a:prstGeom prst="rect">
            <a:avLst/>
          </a:prstGeom>
        </p:spPr>
      </p:pic>
      <p:pic>
        <p:nvPicPr>
          <p:cNvPr id="46" name="Graphic 45" descr="Group with solid fill">
            <a:extLst>
              <a:ext uri="{FF2B5EF4-FFF2-40B4-BE49-F238E27FC236}">
                <a16:creationId xmlns:a16="http://schemas.microsoft.com/office/drawing/2014/main" id="{EF9A4F08-742C-25D9-13BE-B9B57090B1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21506" y="1614641"/>
            <a:ext cx="914400" cy="914400"/>
          </a:xfrm>
          <a:prstGeom prst="rect">
            <a:avLst/>
          </a:prstGeom>
        </p:spPr>
      </p:pic>
      <p:pic>
        <p:nvPicPr>
          <p:cNvPr id="47" name="Graphic 46" descr="Group with solid fill">
            <a:extLst>
              <a:ext uri="{FF2B5EF4-FFF2-40B4-BE49-F238E27FC236}">
                <a16:creationId xmlns:a16="http://schemas.microsoft.com/office/drawing/2014/main" id="{7E0E913C-F9EE-77A6-543F-A4BDAD68A9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63663" y="3616483"/>
            <a:ext cx="914400" cy="914400"/>
          </a:xfrm>
          <a:prstGeom prst="rect">
            <a:avLst/>
          </a:prstGeom>
        </p:spPr>
      </p:pic>
      <p:pic>
        <p:nvPicPr>
          <p:cNvPr id="48" name="Graphic 47" descr="Group with solid fill">
            <a:extLst>
              <a:ext uri="{FF2B5EF4-FFF2-40B4-BE49-F238E27FC236}">
                <a16:creationId xmlns:a16="http://schemas.microsoft.com/office/drawing/2014/main" id="{B2DB6C83-0B2E-5AF9-33D6-E10AE27E69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96000" y="5647769"/>
            <a:ext cx="914400" cy="914400"/>
          </a:xfrm>
          <a:prstGeom prst="rect">
            <a:avLst/>
          </a:prstGeom>
        </p:spPr>
      </p:pic>
      <p:pic>
        <p:nvPicPr>
          <p:cNvPr id="50" name="Graphic 49" descr="Group with solid fill">
            <a:extLst>
              <a:ext uri="{FF2B5EF4-FFF2-40B4-BE49-F238E27FC236}">
                <a16:creationId xmlns:a16="http://schemas.microsoft.com/office/drawing/2014/main" id="{6D20F815-38DB-4779-83FC-83ACEBCCD1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695" y="5689026"/>
            <a:ext cx="914400" cy="914400"/>
          </a:xfrm>
          <a:prstGeom prst="rect">
            <a:avLst/>
          </a:prstGeom>
        </p:spPr>
      </p:pic>
      <p:pic>
        <p:nvPicPr>
          <p:cNvPr id="51" name="Graphic 50" descr="Group with solid fill">
            <a:extLst>
              <a:ext uri="{FF2B5EF4-FFF2-40B4-BE49-F238E27FC236}">
                <a16:creationId xmlns:a16="http://schemas.microsoft.com/office/drawing/2014/main" id="{995EEEB0-067E-52D8-C9FA-634AAFBEA9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9957" y="5647769"/>
            <a:ext cx="914400" cy="914400"/>
          </a:xfrm>
          <a:prstGeom prst="rect">
            <a:avLst/>
          </a:prstGeom>
        </p:spPr>
      </p:pic>
    </p:spTree>
    <p:extLst>
      <p:ext uri="{BB962C8B-B14F-4D97-AF65-F5344CB8AC3E}">
        <p14:creationId xmlns:p14="http://schemas.microsoft.com/office/powerpoint/2010/main" val="49859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06440" y="10609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 </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graphicFrame>
        <p:nvGraphicFramePr>
          <p:cNvPr id="47" name="Table 4">
            <a:extLst>
              <a:ext uri="{FF2B5EF4-FFF2-40B4-BE49-F238E27FC236}">
                <a16:creationId xmlns:a16="http://schemas.microsoft.com/office/drawing/2014/main" id="{86081372-E33F-4537-B8BF-87646FD7CBFF}"/>
              </a:ext>
            </a:extLst>
          </p:cNvPr>
          <p:cNvGraphicFramePr>
            <a:graphicFrameLocks noGrp="1"/>
          </p:cNvGraphicFramePr>
          <p:nvPr/>
        </p:nvGraphicFramePr>
        <p:xfrm>
          <a:off x="195588" y="1005576"/>
          <a:ext cx="9970004" cy="5730082"/>
        </p:xfrm>
        <a:graphic>
          <a:graphicData uri="http://schemas.openxmlformats.org/drawingml/2006/table">
            <a:tbl>
              <a:tblPr firstRow="1" bandRow="1">
                <a:tableStyleId>{5940675A-B579-460E-94D1-54222C63F5DA}</a:tableStyleId>
              </a:tblPr>
              <a:tblGrid>
                <a:gridCol w="1758532">
                  <a:extLst>
                    <a:ext uri="{9D8B030D-6E8A-4147-A177-3AD203B41FA5}">
                      <a16:colId xmlns:a16="http://schemas.microsoft.com/office/drawing/2014/main" val="1203737284"/>
                    </a:ext>
                  </a:extLst>
                </a:gridCol>
                <a:gridCol w="2437389">
                  <a:extLst>
                    <a:ext uri="{9D8B030D-6E8A-4147-A177-3AD203B41FA5}">
                      <a16:colId xmlns:a16="http://schemas.microsoft.com/office/drawing/2014/main" val="1810222861"/>
                    </a:ext>
                  </a:extLst>
                </a:gridCol>
                <a:gridCol w="2705977">
                  <a:extLst>
                    <a:ext uri="{9D8B030D-6E8A-4147-A177-3AD203B41FA5}">
                      <a16:colId xmlns:a16="http://schemas.microsoft.com/office/drawing/2014/main" val="274413866"/>
                    </a:ext>
                  </a:extLst>
                </a:gridCol>
                <a:gridCol w="3068106">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hermana</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solo</a:t>
                      </a:r>
                      <a:endParaRPr lang="en-GB" sz="24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jugar</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a:solidFill>
                            <a:srgbClr val="00B0F0"/>
                          </a:solidFill>
                          <a:latin typeface="Century Gothic" panose="020B0502020202020204" pitchFamily="34" charset="0"/>
                        </a:rPr>
                        <a:t>la pelota</a:t>
                      </a:r>
                    </a:p>
                  </a:txBody>
                  <a:tcPr/>
                </a:tc>
                <a:tc>
                  <a:txBody>
                    <a:bodyPr/>
                    <a:lstStyle/>
                    <a:p>
                      <a:r>
                        <a:rPr lang="en-GB" sz="2600" b="1" dirty="0">
                          <a:solidFill>
                            <a:srgbClr val="00B0F0"/>
                          </a:solidFill>
                          <a:latin typeface="Century Gothic" panose="020B0502020202020204" pitchFamily="34" charset="0"/>
                        </a:rPr>
                        <a:t>la </a:t>
                      </a:r>
                      <a:r>
                        <a:rPr lang="en-GB" sz="2600" b="1" dirty="0" err="1">
                          <a:solidFill>
                            <a:srgbClr val="00B0F0"/>
                          </a:solidFill>
                          <a:latin typeface="Century Gothic" panose="020B0502020202020204" pitchFamily="34" charset="0"/>
                        </a:rPr>
                        <a:t>habitación</a:t>
                      </a:r>
                      <a:endParaRPr lang="en-GB" sz="2600" b="1" dirty="0">
                        <a:solidFill>
                          <a:srgbClr val="00B0F0"/>
                        </a:solidFill>
                        <a:latin typeface="Century Gothic" panose="020B0502020202020204" pitchFamily="34" charset="0"/>
                      </a:endParaRPr>
                    </a:p>
                  </a:txBody>
                  <a:tcPr/>
                </a:tc>
                <a:tc>
                  <a:txBody>
                    <a:bodyPr/>
                    <a:lstStyle/>
                    <a:p>
                      <a:r>
                        <a:rPr lang="en-GB" sz="2600" b="1" dirty="0">
                          <a:solidFill>
                            <a:srgbClr val="00B0F0"/>
                          </a:solidFill>
                          <a:latin typeface="Century Gothic" panose="020B0502020202020204" pitchFamily="34" charset="0"/>
                        </a:rPr>
                        <a:t>con</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hago</a:t>
                      </a: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deporte</a:t>
                      </a:r>
                    </a:p>
                  </a:txBody>
                  <a:tcPr/>
                </a:tc>
                <a:tc>
                  <a:txBody>
                    <a:bodyPr/>
                    <a:lstStyle/>
                    <a:p>
                      <a:r>
                        <a:rPr lang="en-GB" sz="3200" b="1" dirty="0">
                          <a:solidFill>
                            <a:srgbClr val="92D050"/>
                          </a:solidFill>
                          <a:latin typeface="Century Gothic" panose="020B0502020202020204" pitchFamily="34" charset="0"/>
                        </a:rPr>
                        <a:t>hacer</a:t>
                      </a:r>
                      <a:endParaRPr lang="en-GB" sz="4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natación</a:t>
                      </a:r>
                      <a:endParaRPr lang="en-GB" sz="3200" b="1" dirty="0">
                        <a:solidFill>
                          <a:srgbClr val="92D050"/>
                        </a:solidFill>
                        <a:latin typeface="Century Gothic" panose="020B0502020202020204" pitchFamily="34" charset="0"/>
                      </a:endParaRPr>
                    </a:p>
                  </a:txBody>
                  <a:tcPr/>
                </a:tc>
                <a:tc>
                  <a:txBody>
                    <a:bodyPr/>
                    <a:lstStyle/>
                    <a:p>
                      <a:r>
                        <a:rPr lang="en-GB" sz="3200" b="1" dirty="0" err="1">
                          <a:solidFill>
                            <a:srgbClr val="92D050"/>
                          </a:solidFill>
                          <a:latin typeface="Century Gothic" panose="020B0502020202020204" pitchFamily="34" charset="0"/>
                        </a:rPr>
                        <a:t>el</a:t>
                      </a:r>
                      <a:r>
                        <a:rPr lang="en-GB" sz="3200" b="1" dirty="0">
                          <a:solidFill>
                            <a:srgbClr val="92D050"/>
                          </a:solidFill>
                          <a:latin typeface="Century Gothic" panose="020B0502020202020204" pitchFamily="34" charset="0"/>
                        </a:rPr>
                        <a:t> </a:t>
                      </a:r>
                      <a:r>
                        <a:rPr lang="en-GB" sz="3200" b="1" dirty="0" err="1">
                          <a:solidFill>
                            <a:srgbClr val="92D050"/>
                          </a:solidFill>
                          <a:latin typeface="Century Gothic" panose="020B0502020202020204" pitchFamily="34" charset="0"/>
                        </a:rPr>
                        <a:t>dibujo</a:t>
                      </a:r>
                      <a:endParaRPr lang="en-GB" sz="32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haces</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todo</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mucho</a:t>
                      </a:r>
                    </a:p>
                  </a:txBody>
                  <a:tcPr/>
                </a:tc>
                <a:tc>
                  <a:txBody>
                    <a:bodyPr/>
                    <a:lstStyle/>
                    <a:p>
                      <a:r>
                        <a:rPr lang="en-GB" sz="2800" b="1" dirty="0" err="1">
                          <a:solidFill>
                            <a:srgbClr val="FF3399"/>
                          </a:solidFill>
                          <a:latin typeface="Century Gothic" panose="020B0502020202020204" pitchFamily="34" charset="0"/>
                        </a:rPr>
                        <a:t>todo</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mundo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desfile</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flor</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fuego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48" name="Picture 47">
            <a:extLst>
              <a:ext uri="{FF2B5EF4-FFF2-40B4-BE49-F238E27FC236}">
                <a16:creationId xmlns:a16="http://schemas.microsoft.com/office/drawing/2014/main" id="{FECD558B-59AB-40E1-9239-B2766DB2D5CF}"/>
              </a:ext>
            </a:extLst>
          </p:cNvPr>
          <p:cNvPicPr>
            <a:picLocks noChangeAspect="1"/>
          </p:cNvPicPr>
          <p:nvPr/>
        </p:nvPicPr>
        <p:blipFill>
          <a:blip r:embed="rId4"/>
          <a:stretch>
            <a:fillRect/>
          </a:stretch>
        </p:blipFill>
        <p:spPr>
          <a:xfrm>
            <a:off x="49223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DD2162BD-9859-4961-B4B1-7393FFE27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58" y="1380440"/>
            <a:ext cx="1186070" cy="1186070"/>
          </a:xfrm>
          <a:prstGeom prst="rect">
            <a:avLst/>
          </a:prstGeom>
        </p:spPr>
      </p:pic>
      <p:pic>
        <p:nvPicPr>
          <p:cNvPr id="50" name="Picture 49">
            <a:extLst>
              <a:ext uri="{FF2B5EF4-FFF2-40B4-BE49-F238E27FC236}">
                <a16:creationId xmlns:a16="http://schemas.microsoft.com/office/drawing/2014/main" id="{D8B13E2B-617D-4714-943B-A57E130FB263}"/>
              </a:ext>
            </a:extLst>
          </p:cNvPr>
          <p:cNvPicPr>
            <a:picLocks noChangeAspect="1"/>
          </p:cNvPicPr>
          <p:nvPr/>
        </p:nvPicPr>
        <p:blipFill>
          <a:blip r:embed="rId6"/>
          <a:stretch>
            <a:fillRect/>
          </a:stretch>
        </p:blipFill>
        <p:spPr>
          <a:xfrm>
            <a:off x="492239" y="4957676"/>
            <a:ext cx="1162417" cy="1101237"/>
          </a:xfrm>
          <a:prstGeom prst="rect">
            <a:avLst/>
          </a:prstGeom>
        </p:spPr>
      </p:pic>
      <p:sp>
        <p:nvSpPr>
          <p:cNvPr id="51" name="TextBox 50">
            <a:extLst>
              <a:ext uri="{FF2B5EF4-FFF2-40B4-BE49-F238E27FC236}">
                <a16:creationId xmlns:a16="http://schemas.microsoft.com/office/drawing/2014/main" id="{AA4DA468-0294-4D49-BBD1-6E8054D1C5DE}"/>
              </a:ext>
            </a:extLst>
          </p:cNvPr>
          <p:cNvSpPr txBox="1"/>
          <p:nvPr/>
        </p:nvSpPr>
        <p:spPr>
          <a:xfrm>
            <a:off x="135628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0273316F-BF61-4ECB-92BC-B436C641AE87}"/>
              </a:ext>
            </a:extLst>
          </p:cNvPr>
          <p:cNvSpPr txBox="1"/>
          <p:nvPr/>
        </p:nvSpPr>
        <p:spPr>
          <a:xfrm>
            <a:off x="130589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C398346B-6379-4FE6-8D35-B22D2C204C60}"/>
              </a:ext>
            </a:extLst>
          </p:cNvPr>
          <p:cNvSpPr txBox="1"/>
          <p:nvPr/>
        </p:nvSpPr>
        <p:spPr>
          <a:xfrm>
            <a:off x="134982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61FD9AC4-A821-4C02-A2B0-9B0C124FD38B}"/>
              </a:ext>
            </a:extLst>
          </p:cNvPr>
          <p:cNvSpPr txBox="1"/>
          <p:nvPr/>
        </p:nvSpPr>
        <p:spPr>
          <a:xfrm>
            <a:off x="1915357" y="62653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parade</a:t>
            </a:r>
          </a:p>
        </p:txBody>
      </p:sp>
      <p:sp>
        <p:nvSpPr>
          <p:cNvPr id="55" name="TextBox 54">
            <a:extLst>
              <a:ext uri="{FF2B5EF4-FFF2-40B4-BE49-F238E27FC236}">
                <a16:creationId xmlns:a16="http://schemas.microsoft.com/office/drawing/2014/main" id="{01FDF8A7-13C4-4EDB-8458-850B90356D28}"/>
              </a:ext>
            </a:extLst>
          </p:cNvPr>
          <p:cNvSpPr txBox="1"/>
          <p:nvPr/>
        </p:nvSpPr>
        <p:spPr>
          <a:xfrm>
            <a:off x="4415300" y="626533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flower</a:t>
            </a:r>
          </a:p>
        </p:txBody>
      </p:sp>
      <p:sp>
        <p:nvSpPr>
          <p:cNvPr id="56" name="TextBox 55">
            <a:extLst>
              <a:ext uri="{FF2B5EF4-FFF2-40B4-BE49-F238E27FC236}">
                <a16:creationId xmlns:a16="http://schemas.microsoft.com/office/drawing/2014/main" id="{1759C833-0C6D-48EC-B259-4591D680362A}"/>
              </a:ext>
            </a:extLst>
          </p:cNvPr>
          <p:cNvSpPr txBox="1"/>
          <p:nvPr/>
        </p:nvSpPr>
        <p:spPr>
          <a:xfrm>
            <a:off x="7146251" y="626777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fire</a:t>
            </a:r>
          </a:p>
        </p:txBody>
      </p:sp>
      <p:sp>
        <p:nvSpPr>
          <p:cNvPr id="3" name="Google Shape;167;p2">
            <a:extLst>
              <a:ext uri="{FF2B5EF4-FFF2-40B4-BE49-F238E27FC236}">
                <a16:creationId xmlns:a16="http://schemas.microsoft.com/office/drawing/2014/main" id="{F01CF1BC-CA50-9547-3BD4-BB7B1E6BEA9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4EB76DA7-0A29-8D6F-3ABF-D317DC0E65D6}"/>
              </a:ext>
            </a:extLst>
          </p:cNvPr>
          <p:cNvSpPr txBox="1"/>
          <p:nvPr/>
        </p:nvSpPr>
        <p:spPr>
          <a:xfrm>
            <a:off x="1981193" y="5325817"/>
            <a:ext cx="26782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 everything</a:t>
            </a:r>
          </a:p>
        </p:txBody>
      </p:sp>
      <p:sp>
        <p:nvSpPr>
          <p:cNvPr id="7" name="TextBox 6">
            <a:extLst>
              <a:ext uri="{FF2B5EF4-FFF2-40B4-BE49-F238E27FC236}">
                <a16:creationId xmlns:a16="http://schemas.microsoft.com/office/drawing/2014/main" id="{B9F49DC4-6C42-D17C-AD44-2DC3AD2C03D8}"/>
              </a:ext>
            </a:extLst>
          </p:cNvPr>
          <p:cNvSpPr txBox="1"/>
          <p:nvPr/>
        </p:nvSpPr>
        <p:spPr>
          <a:xfrm>
            <a:off x="4415299" y="526426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much; a lot (of)</a:t>
            </a:r>
          </a:p>
        </p:txBody>
      </p:sp>
      <p:sp>
        <p:nvSpPr>
          <p:cNvPr id="8" name="TextBox 7">
            <a:extLst>
              <a:ext uri="{FF2B5EF4-FFF2-40B4-BE49-F238E27FC236}">
                <a16:creationId xmlns:a16="http://schemas.microsoft.com/office/drawing/2014/main" id="{FDEFFF11-763B-630E-D640-9C32B975F5C3}"/>
              </a:ext>
            </a:extLst>
          </p:cNvPr>
          <p:cNvSpPr txBox="1"/>
          <p:nvPr/>
        </p:nvSpPr>
        <p:spPr>
          <a:xfrm>
            <a:off x="7146251" y="5295851"/>
            <a:ext cx="27553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everybody</a:t>
            </a:r>
          </a:p>
        </p:txBody>
      </p:sp>
      <p:sp>
        <p:nvSpPr>
          <p:cNvPr id="17" name="TextBox 16">
            <a:extLst>
              <a:ext uri="{FF2B5EF4-FFF2-40B4-BE49-F238E27FC236}">
                <a16:creationId xmlns:a16="http://schemas.microsoft.com/office/drawing/2014/main" id="{F5A71A84-1F85-25C8-89E7-50F7DB27B54E}"/>
              </a:ext>
            </a:extLst>
          </p:cNvPr>
          <p:cNvSpPr txBox="1"/>
          <p:nvPr/>
        </p:nvSpPr>
        <p:spPr>
          <a:xfrm>
            <a:off x="1878373" y="4315018"/>
            <a:ext cx="2531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swimming</a:t>
            </a:r>
          </a:p>
        </p:txBody>
      </p:sp>
      <p:sp>
        <p:nvSpPr>
          <p:cNvPr id="18" name="TextBox 17">
            <a:extLst>
              <a:ext uri="{FF2B5EF4-FFF2-40B4-BE49-F238E27FC236}">
                <a16:creationId xmlns:a16="http://schemas.microsoft.com/office/drawing/2014/main" id="{33AAA95A-B009-1575-BFBD-63A80C0C8DCC}"/>
              </a:ext>
            </a:extLst>
          </p:cNvPr>
          <p:cNvSpPr txBox="1"/>
          <p:nvPr/>
        </p:nvSpPr>
        <p:spPr>
          <a:xfrm>
            <a:off x="4410145" y="434264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drawing</a:t>
            </a:r>
          </a:p>
        </p:txBody>
      </p:sp>
      <p:sp>
        <p:nvSpPr>
          <p:cNvPr id="21" name="TextBox 20">
            <a:extLst>
              <a:ext uri="{FF2B5EF4-FFF2-40B4-BE49-F238E27FC236}">
                <a16:creationId xmlns:a16="http://schemas.microsoft.com/office/drawing/2014/main" id="{B41AC576-0B3A-6EE9-769D-7C8D5C0AE804}"/>
              </a:ext>
            </a:extLst>
          </p:cNvPr>
          <p:cNvSpPr txBox="1"/>
          <p:nvPr/>
        </p:nvSpPr>
        <p:spPr>
          <a:xfrm>
            <a:off x="7079898" y="4319462"/>
            <a:ext cx="288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does/makes</a:t>
            </a:r>
          </a:p>
        </p:txBody>
      </p:sp>
      <p:sp>
        <p:nvSpPr>
          <p:cNvPr id="22" name="TextBox 21">
            <a:extLst>
              <a:ext uri="{FF2B5EF4-FFF2-40B4-BE49-F238E27FC236}">
                <a16:creationId xmlns:a16="http://schemas.microsoft.com/office/drawing/2014/main" id="{D5E8D4DF-CDDA-6B1B-8E84-80FA89454106}"/>
              </a:ext>
            </a:extLst>
          </p:cNvPr>
          <p:cNvSpPr txBox="1"/>
          <p:nvPr/>
        </p:nvSpPr>
        <p:spPr>
          <a:xfrm>
            <a:off x="2026408" y="3392548"/>
            <a:ext cx="26782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do, make</a:t>
            </a:r>
          </a:p>
        </p:txBody>
      </p:sp>
      <p:sp>
        <p:nvSpPr>
          <p:cNvPr id="23" name="TextBox 22">
            <a:extLst>
              <a:ext uri="{FF2B5EF4-FFF2-40B4-BE49-F238E27FC236}">
                <a16:creationId xmlns:a16="http://schemas.microsoft.com/office/drawing/2014/main" id="{16068E93-4356-AE73-BC8A-696BF518D58E}"/>
              </a:ext>
            </a:extLst>
          </p:cNvPr>
          <p:cNvSpPr txBox="1"/>
          <p:nvPr/>
        </p:nvSpPr>
        <p:spPr>
          <a:xfrm>
            <a:off x="4347030" y="3396244"/>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sport</a:t>
            </a:r>
          </a:p>
        </p:txBody>
      </p:sp>
      <p:sp>
        <p:nvSpPr>
          <p:cNvPr id="24" name="TextBox 23">
            <a:extLst>
              <a:ext uri="{FF2B5EF4-FFF2-40B4-BE49-F238E27FC236}">
                <a16:creationId xmlns:a16="http://schemas.microsoft.com/office/drawing/2014/main" id="{9A222909-97C8-9E42-71B3-5464C94535D4}"/>
              </a:ext>
            </a:extLst>
          </p:cNvPr>
          <p:cNvSpPr txBox="1"/>
          <p:nvPr/>
        </p:nvSpPr>
        <p:spPr>
          <a:xfrm>
            <a:off x="7844971" y="3093853"/>
            <a:ext cx="27236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do, make; doing, making</a:t>
            </a:r>
          </a:p>
        </p:txBody>
      </p:sp>
      <p:sp>
        <p:nvSpPr>
          <p:cNvPr id="26" name="TextBox 25">
            <a:extLst>
              <a:ext uri="{FF2B5EF4-FFF2-40B4-BE49-F238E27FC236}">
                <a16:creationId xmlns:a16="http://schemas.microsoft.com/office/drawing/2014/main" id="{31C4EBE1-3A05-7A30-D605-438A0D9EFA7A}"/>
              </a:ext>
            </a:extLst>
          </p:cNvPr>
          <p:cNvSpPr txBox="1"/>
          <p:nvPr/>
        </p:nvSpPr>
        <p:spPr>
          <a:xfrm>
            <a:off x="1878373" y="2442266"/>
            <a:ext cx="1917950" cy="459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ball</a:t>
            </a:r>
          </a:p>
        </p:txBody>
      </p:sp>
      <p:sp>
        <p:nvSpPr>
          <p:cNvPr id="27" name="TextBox 26">
            <a:extLst>
              <a:ext uri="{FF2B5EF4-FFF2-40B4-BE49-F238E27FC236}">
                <a16:creationId xmlns:a16="http://schemas.microsoft.com/office/drawing/2014/main" id="{48AD09FC-32DD-FF66-903A-5DA31D2A3AEF}"/>
              </a:ext>
            </a:extLst>
          </p:cNvPr>
          <p:cNvSpPr txBox="1"/>
          <p:nvPr/>
        </p:nvSpPr>
        <p:spPr>
          <a:xfrm>
            <a:off x="4347030" y="239871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room</a:t>
            </a:r>
          </a:p>
        </p:txBody>
      </p:sp>
      <p:sp>
        <p:nvSpPr>
          <p:cNvPr id="29" name="TextBox 28">
            <a:extLst>
              <a:ext uri="{FF2B5EF4-FFF2-40B4-BE49-F238E27FC236}">
                <a16:creationId xmlns:a16="http://schemas.microsoft.com/office/drawing/2014/main" id="{8F3537FC-CC3C-D917-A1AC-CD5598B6BDCB}"/>
              </a:ext>
            </a:extLst>
          </p:cNvPr>
          <p:cNvSpPr txBox="1"/>
          <p:nvPr/>
        </p:nvSpPr>
        <p:spPr>
          <a:xfrm>
            <a:off x="7141096" y="243288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with</a:t>
            </a:r>
          </a:p>
        </p:txBody>
      </p:sp>
      <p:sp>
        <p:nvSpPr>
          <p:cNvPr id="30" name="TextBox 29">
            <a:extLst>
              <a:ext uri="{FF2B5EF4-FFF2-40B4-BE49-F238E27FC236}">
                <a16:creationId xmlns:a16="http://schemas.microsoft.com/office/drawing/2014/main" id="{AF8152F7-8637-880D-9866-A33D0A3286F2}"/>
              </a:ext>
            </a:extLst>
          </p:cNvPr>
          <p:cNvSpPr txBox="1"/>
          <p:nvPr/>
        </p:nvSpPr>
        <p:spPr>
          <a:xfrm>
            <a:off x="1945122" y="1521123"/>
            <a:ext cx="26782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sister</a:t>
            </a:r>
          </a:p>
        </p:txBody>
      </p:sp>
      <p:sp>
        <p:nvSpPr>
          <p:cNvPr id="31" name="TextBox 30">
            <a:extLst>
              <a:ext uri="{FF2B5EF4-FFF2-40B4-BE49-F238E27FC236}">
                <a16:creationId xmlns:a16="http://schemas.microsoft.com/office/drawing/2014/main" id="{A8517061-209D-F66D-D9B1-37CA04D4AB36}"/>
              </a:ext>
            </a:extLst>
          </p:cNvPr>
          <p:cNvSpPr txBox="1"/>
          <p:nvPr/>
        </p:nvSpPr>
        <p:spPr>
          <a:xfrm>
            <a:off x="4347030" y="1572515"/>
            <a:ext cx="21877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alone</a:t>
            </a:r>
          </a:p>
        </p:txBody>
      </p:sp>
      <p:sp>
        <p:nvSpPr>
          <p:cNvPr id="32" name="TextBox 31">
            <a:extLst>
              <a:ext uri="{FF2B5EF4-FFF2-40B4-BE49-F238E27FC236}">
                <a16:creationId xmlns:a16="http://schemas.microsoft.com/office/drawing/2014/main" id="{D60F7AC4-7CCE-89ED-747E-9BE14794D3EF}"/>
              </a:ext>
            </a:extLst>
          </p:cNvPr>
          <p:cNvSpPr txBox="1"/>
          <p:nvPr/>
        </p:nvSpPr>
        <p:spPr>
          <a:xfrm>
            <a:off x="7029270" y="154108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play, playing</a:t>
            </a:r>
          </a:p>
        </p:txBody>
      </p:sp>
      <p:sp>
        <p:nvSpPr>
          <p:cNvPr id="4" name="TextBox 3">
            <a:hlinkClick r:id="" action="ppaction://noaction">
              <a:snd r:embed="rId7" name="5_1.wav"/>
            </a:hlinkClick>
            <a:extLst>
              <a:ext uri="{FF2B5EF4-FFF2-40B4-BE49-F238E27FC236}">
                <a16:creationId xmlns:a16="http://schemas.microsoft.com/office/drawing/2014/main" id="{42BF1D8F-967A-41EE-AC0B-B4407EE85327}"/>
              </a:ext>
            </a:extLst>
          </p:cNvPr>
          <p:cNvSpPr txBox="1"/>
          <p:nvPr/>
        </p:nvSpPr>
        <p:spPr>
          <a:xfrm>
            <a:off x="692911" y="499301"/>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Tree>
    <p:extLst>
      <p:ext uri="{BB962C8B-B14F-4D97-AF65-F5344CB8AC3E}">
        <p14:creationId xmlns:p14="http://schemas.microsoft.com/office/powerpoint/2010/main" val="221018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6" grpId="0"/>
      <p:bldP spid="7" grpId="0"/>
      <p:bldP spid="8" grpId="0"/>
      <p:bldP spid="17" grpId="0"/>
      <p:bldP spid="18" grpId="0"/>
      <p:bldP spid="21" grpId="0"/>
      <p:bldP spid="22" grpId="0"/>
      <p:bldP spid="23" grpId="0"/>
      <p:bldP spid="24" grpId="0"/>
      <p:bldP spid="26" grpId="0"/>
      <p:bldP spid="27"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2487272553"/>
              </p:ext>
            </p:extLst>
          </p:nvPr>
        </p:nvGraphicFramePr>
        <p:xfrm>
          <a:off x="577178" y="958828"/>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755419">
                  <a:extLst>
                    <a:ext uri="{9D8B030D-6E8A-4147-A177-3AD203B41FA5}">
                      <a16:colId xmlns:a16="http://schemas.microsoft.com/office/drawing/2014/main" val="274413866"/>
                    </a:ext>
                  </a:extLst>
                </a:gridCol>
                <a:gridCol w="2745086">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(the) room</a:t>
                      </a:r>
                    </a:p>
                  </a:txBody>
                  <a:tcPr/>
                </a:tc>
                <a:tc>
                  <a:txBody>
                    <a:bodyPr/>
                    <a:lstStyle/>
                    <a:p>
                      <a:r>
                        <a:rPr lang="en-GB" sz="2800" b="1" dirty="0">
                          <a:solidFill>
                            <a:srgbClr val="00B0F0"/>
                          </a:solidFill>
                          <a:latin typeface="Century Gothic" panose="020B0502020202020204" pitchFamily="34" charset="0"/>
                        </a:rPr>
                        <a:t>only</a:t>
                      </a:r>
                      <a:endParaRPr lang="en-GB" sz="24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with</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a:solidFill>
                            <a:srgbClr val="00B0F0"/>
                          </a:solidFill>
                          <a:latin typeface="Century Gothic" panose="020B0502020202020204" pitchFamily="34" charset="0"/>
                        </a:rPr>
                        <a:t>(the) ball</a:t>
                      </a:r>
                    </a:p>
                  </a:txBody>
                  <a:tcPr/>
                </a:tc>
                <a:tc>
                  <a:txBody>
                    <a:bodyPr/>
                    <a:lstStyle/>
                    <a:p>
                      <a:r>
                        <a:rPr lang="en-GB" sz="2600" b="1" dirty="0">
                          <a:solidFill>
                            <a:srgbClr val="00B0F0"/>
                          </a:solidFill>
                          <a:latin typeface="Century Gothic" panose="020B0502020202020204" pitchFamily="34" charset="0"/>
                        </a:rPr>
                        <a:t>to play, playing</a:t>
                      </a:r>
                    </a:p>
                  </a:txBody>
                  <a:tcPr/>
                </a:tc>
                <a:tc>
                  <a:txBody>
                    <a:bodyPr/>
                    <a:lstStyle/>
                    <a:p>
                      <a:r>
                        <a:rPr lang="en-GB" sz="2600" b="1" dirty="0">
                          <a:solidFill>
                            <a:srgbClr val="00B0F0"/>
                          </a:solidFill>
                          <a:latin typeface="Century Gothic" panose="020B0502020202020204" pitchFamily="34" charset="0"/>
                        </a:rPr>
                        <a:t>(the) sister</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you do, make</a:t>
                      </a:r>
                    </a:p>
                  </a:txBody>
                  <a:tcPr/>
                </a:tc>
                <a:tc>
                  <a:txBody>
                    <a:bodyPr/>
                    <a:lstStyle/>
                    <a:p>
                      <a:r>
                        <a:rPr lang="en-GB" sz="2400" b="1" dirty="0">
                          <a:solidFill>
                            <a:srgbClr val="92D050"/>
                          </a:solidFill>
                          <a:latin typeface="Century Gothic" panose="020B0502020202020204" pitchFamily="34" charset="0"/>
                        </a:rPr>
                        <a:t>(the) </a:t>
                      </a:r>
                      <a:r>
                        <a:rPr lang="en-GB" sz="2800" b="1" dirty="0">
                          <a:solidFill>
                            <a:srgbClr val="92D050"/>
                          </a:solidFill>
                          <a:latin typeface="Century Gothic" panose="020B0502020202020204" pitchFamily="34" charset="0"/>
                        </a:rPr>
                        <a:t>swimming</a:t>
                      </a:r>
                    </a:p>
                  </a:txBody>
                  <a:tcPr/>
                </a:tc>
                <a:tc>
                  <a:txBody>
                    <a:bodyPr/>
                    <a:lstStyle/>
                    <a:p>
                      <a:r>
                        <a:rPr lang="en-GB" sz="2800" b="1" dirty="0">
                          <a:solidFill>
                            <a:srgbClr val="92D050"/>
                          </a:solidFill>
                          <a:latin typeface="Century Gothic" panose="020B0502020202020204" pitchFamily="34" charset="0"/>
                        </a:rPr>
                        <a:t>(the) drawing</a:t>
                      </a:r>
                      <a:endParaRPr lang="en-GB" sz="4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(the) sport</a:t>
                      </a:r>
                      <a:endParaRPr lang="en-GB" sz="32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to do, make</a:t>
                      </a:r>
                    </a:p>
                  </a:txBody>
                  <a:tcPr/>
                </a:tc>
                <a:tc>
                  <a:txBody>
                    <a:bodyPr/>
                    <a:lstStyle/>
                    <a:p>
                      <a:r>
                        <a:rPr lang="en-GB" sz="2800" b="1" dirty="0">
                          <a:solidFill>
                            <a:srgbClr val="92D050"/>
                          </a:solidFill>
                          <a:latin typeface="Century Gothic" panose="020B0502020202020204" pitchFamily="34" charset="0"/>
                        </a:rPr>
                        <a:t>I do, make</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400" b="1" dirty="0">
                          <a:solidFill>
                            <a:srgbClr val="FF3399"/>
                          </a:solidFill>
                          <a:latin typeface="Century Gothic" panose="020B0502020202020204" pitchFamily="34" charset="0"/>
                        </a:rPr>
                        <a:t>much; a lot of</a:t>
                      </a:r>
                    </a:p>
                  </a:txBody>
                  <a:tcPr/>
                </a:tc>
                <a:tc>
                  <a:txBody>
                    <a:bodyPr/>
                    <a:lstStyle/>
                    <a:p>
                      <a:r>
                        <a:rPr lang="en-GB" sz="2800" b="1" dirty="0">
                          <a:solidFill>
                            <a:srgbClr val="FF3399"/>
                          </a:solidFill>
                          <a:latin typeface="Century Gothic" panose="020B0502020202020204" pitchFamily="34" charset="0"/>
                        </a:rPr>
                        <a:t>(the) flower</a:t>
                      </a:r>
                    </a:p>
                  </a:txBody>
                  <a:tcPr/>
                </a:tc>
                <a:tc>
                  <a:txBody>
                    <a:bodyPr/>
                    <a:lstStyle/>
                    <a:p>
                      <a:r>
                        <a:rPr lang="en-GB" sz="2800" b="1" dirty="0">
                          <a:solidFill>
                            <a:srgbClr val="FF3399"/>
                          </a:solidFill>
                          <a:latin typeface="Century Gothic" panose="020B0502020202020204" pitchFamily="34" charset="0"/>
                        </a:rPr>
                        <a:t>(the) fire</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(the)</a:t>
                      </a:r>
                      <a:r>
                        <a:rPr lang="en-GB" sz="2800" b="1" dirty="0">
                          <a:solidFill>
                            <a:srgbClr val="FF3399"/>
                          </a:solidFill>
                          <a:latin typeface="Century Gothic" panose="020B0502020202020204" pitchFamily="34" charset="0"/>
                        </a:rPr>
                        <a:t> parade</a:t>
                      </a:r>
                    </a:p>
                  </a:txBody>
                  <a:tcPr/>
                </a:tc>
                <a:tc>
                  <a:txBody>
                    <a:bodyPr/>
                    <a:lstStyle/>
                    <a:p>
                      <a:r>
                        <a:rPr lang="en-GB" sz="2800" b="1" dirty="0">
                          <a:solidFill>
                            <a:srgbClr val="FF3399"/>
                          </a:solidFill>
                          <a:latin typeface="Century Gothic" panose="020B0502020202020204" pitchFamily="34" charset="0"/>
                        </a:rPr>
                        <a:t>all, everything</a:t>
                      </a:r>
                    </a:p>
                  </a:txBody>
                  <a:tcPr/>
                </a:tc>
                <a:tc>
                  <a:txBody>
                    <a:bodyPr/>
                    <a:lstStyle/>
                    <a:p>
                      <a:r>
                        <a:rPr lang="en-GB" sz="2800" b="1" dirty="0">
                          <a:solidFill>
                            <a:srgbClr val="FF3399"/>
                          </a:solidFill>
                          <a:latin typeface="Century Gothic" panose="020B0502020202020204" pitchFamily="34" charset="0"/>
                        </a:rPr>
                        <a:t>everybody</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5b:</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2348314" y="457031"/>
            <a:ext cx="83020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desfile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odo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mundo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67684A09-8A3B-0130-C892-8A6E92FD6D8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7033EF5B-C77A-636F-5E0A-F0A88DE247BC}"/>
              </a:ext>
            </a:extLst>
          </p:cNvPr>
          <p:cNvSpPr txBox="1"/>
          <p:nvPr/>
        </p:nvSpPr>
        <p:spPr>
          <a:xfrm>
            <a:off x="2281807" y="5229377"/>
            <a:ext cx="20824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mucho</a:t>
            </a:r>
          </a:p>
        </p:txBody>
      </p:sp>
      <p:sp>
        <p:nvSpPr>
          <p:cNvPr id="7" name="TextBox 6">
            <a:extLst>
              <a:ext uri="{FF2B5EF4-FFF2-40B4-BE49-F238E27FC236}">
                <a16:creationId xmlns:a16="http://schemas.microsoft.com/office/drawing/2014/main" id="{719377C8-F6AB-2798-AC1F-39F45D0CCE55}"/>
              </a:ext>
            </a:extLst>
          </p:cNvPr>
          <p:cNvSpPr txBox="1"/>
          <p:nvPr/>
        </p:nvSpPr>
        <p:spPr>
          <a:xfrm>
            <a:off x="4595387" y="5224548"/>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flor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66A69160-6540-B8DA-55D7-4F45A61E6061}"/>
              </a:ext>
            </a:extLst>
          </p:cNvPr>
          <p:cNvSpPr txBox="1"/>
          <p:nvPr/>
        </p:nvSpPr>
        <p:spPr>
          <a:xfrm>
            <a:off x="7432428" y="525854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fuego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D366D31F-30FD-7FE5-8389-3DDFB7901AAC}"/>
              </a:ext>
            </a:extLst>
          </p:cNvPr>
          <p:cNvSpPr txBox="1"/>
          <p:nvPr/>
        </p:nvSpPr>
        <p:spPr>
          <a:xfrm>
            <a:off x="2336864" y="4231510"/>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deporte</a:t>
            </a:r>
          </a:p>
        </p:txBody>
      </p:sp>
      <p:sp>
        <p:nvSpPr>
          <p:cNvPr id="10" name="TextBox 9">
            <a:extLst>
              <a:ext uri="{FF2B5EF4-FFF2-40B4-BE49-F238E27FC236}">
                <a16:creationId xmlns:a16="http://schemas.microsoft.com/office/drawing/2014/main" id="{90A75F58-157D-1F30-3C39-F4BD0589795C}"/>
              </a:ext>
            </a:extLst>
          </p:cNvPr>
          <p:cNvSpPr txBox="1"/>
          <p:nvPr/>
        </p:nvSpPr>
        <p:spPr>
          <a:xfrm>
            <a:off x="4580657" y="4286290"/>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hacer</a:t>
            </a:r>
          </a:p>
        </p:txBody>
      </p:sp>
      <p:sp>
        <p:nvSpPr>
          <p:cNvPr id="11" name="TextBox 10">
            <a:extLst>
              <a:ext uri="{FF2B5EF4-FFF2-40B4-BE49-F238E27FC236}">
                <a16:creationId xmlns:a16="http://schemas.microsoft.com/office/drawing/2014/main" id="{138F9C78-DB75-B386-1870-E9214D7A799E}"/>
              </a:ext>
            </a:extLst>
          </p:cNvPr>
          <p:cNvSpPr txBox="1"/>
          <p:nvPr/>
        </p:nvSpPr>
        <p:spPr>
          <a:xfrm>
            <a:off x="7370599" y="427514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hago</a:t>
            </a:r>
          </a:p>
        </p:txBody>
      </p:sp>
      <p:sp>
        <p:nvSpPr>
          <p:cNvPr id="12" name="TextBox 11">
            <a:extLst>
              <a:ext uri="{FF2B5EF4-FFF2-40B4-BE49-F238E27FC236}">
                <a16:creationId xmlns:a16="http://schemas.microsoft.com/office/drawing/2014/main" id="{2F508262-1F23-E4B3-344F-C05B97AF03CC}"/>
              </a:ext>
            </a:extLst>
          </p:cNvPr>
          <p:cNvSpPr txBox="1"/>
          <p:nvPr/>
        </p:nvSpPr>
        <p:spPr>
          <a:xfrm>
            <a:off x="2284416" y="3394157"/>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haces</a:t>
            </a:r>
          </a:p>
        </p:txBody>
      </p:sp>
      <p:sp>
        <p:nvSpPr>
          <p:cNvPr id="13" name="TextBox 12">
            <a:extLst>
              <a:ext uri="{FF2B5EF4-FFF2-40B4-BE49-F238E27FC236}">
                <a16:creationId xmlns:a16="http://schemas.microsoft.com/office/drawing/2014/main" id="{8AEB977E-3D8D-2B85-7406-D45F70CB5B93}"/>
              </a:ext>
            </a:extLst>
          </p:cNvPr>
          <p:cNvSpPr txBox="1"/>
          <p:nvPr/>
        </p:nvSpPr>
        <p:spPr>
          <a:xfrm>
            <a:off x="4587759" y="3289115"/>
            <a:ext cx="24035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t>
            </a:r>
            <a:r>
              <a:rPr lang="en-GB" sz="2400" noProof="0" dirty="0">
                <a:solidFill>
                  <a:srgbClr val="002060"/>
                </a:solidFill>
                <a:latin typeface="Century Gothic" panose="020B0502020202020204" pitchFamily="34" charset="0"/>
              </a:rPr>
              <a:t>a </a:t>
            </a:r>
            <a:r>
              <a:rPr lang="en-GB" sz="2400" noProof="0" dirty="0" err="1">
                <a:solidFill>
                  <a:srgbClr val="002060"/>
                </a:solidFill>
                <a:latin typeface="Century Gothic" panose="020B0502020202020204" pitchFamily="34" charset="0"/>
              </a:rPr>
              <a:t>natación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33B19CF0-26F1-6AC1-901A-64194CD8FB1F}"/>
              </a:ext>
            </a:extLst>
          </p:cNvPr>
          <p:cNvSpPr txBox="1"/>
          <p:nvPr/>
        </p:nvSpPr>
        <p:spPr>
          <a:xfrm>
            <a:off x="7448868" y="329223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dibujo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6C63BE88-80A0-4ECA-3556-A288A3E25FA4}"/>
              </a:ext>
            </a:extLst>
          </p:cNvPr>
          <p:cNvSpPr txBox="1"/>
          <p:nvPr/>
        </p:nvSpPr>
        <p:spPr>
          <a:xfrm>
            <a:off x="2327567" y="2352966"/>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pelota</a:t>
            </a:r>
          </a:p>
        </p:txBody>
      </p:sp>
      <p:sp>
        <p:nvSpPr>
          <p:cNvPr id="16" name="TextBox 15">
            <a:extLst>
              <a:ext uri="{FF2B5EF4-FFF2-40B4-BE49-F238E27FC236}">
                <a16:creationId xmlns:a16="http://schemas.microsoft.com/office/drawing/2014/main" id="{39802D19-2FF6-A965-B031-1813AC7714E9}"/>
              </a:ext>
            </a:extLst>
          </p:cNvPr>
          <p:cNvSpPr txBox="1"/>
          <p:nvPr/>
        </p:nvSpPr>
        <p:spPr>
          <a:xfrm>
            <a:off x="4628198" y="236764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jugar</a:t>
            </a:r>
          </a:p>
        </p:txBody>
      </p:sp>
      <p:sp>
        <p:nvSpPr>
          <p:cNvPr id="17" name="TextBox 16">
            <a:extLst>
              <a:ext uri="{FF2B5EF4-FFF2-40B4-BE49-F238E27FC236}">
                <a16:creationId xmlns:a16="http://schemas.microsoft.com/office/drawing/2014/main" id="{352C4E00-5243-6062-9E92-9D55DDD52F57}"/>
              </a:ext>
            </a:extLst>
          </p:cNvPr>
          <p:cNvSpPr txBox="1"/>
          <p:nvPr/>
        </p:nvSpPr>
        <p:spPr>
          <a:xfrm>
            <a:off x="7370599" y="237154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hermana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1A20AF88-B150-3283-5C40-63345CBF5614}"/>
              </a:ext>
            </a:extLst>
          </p:cNvPr>
          <p:cNvSpPr txBox="1"/>
          <p:nvPr/>
        </p:nvSpPr>
        <p:spPr>
          <a:xfrm>
            <a:off x="2297935" y="146290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habitación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EE654824-D7CB-F942-2DAD-B00F431B1DC4}"/>
              </a:ext>
            </a:extLst>
          </p:cNvPr>
          <p:cNvSpPr txBox="1"/>
          <p:nvPr/>
        </p:nvSpPr>
        <p:spPr>
          <a:xfrm>
            <a:off x="4639648" y="149921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solo</a:t>
            </a:r>
          </a:p>
        </p:txBody>
      </p:sp>
      <p:sp>
        <p:nvSpPr>
          <p:cNvPr id="22" name="TextBox 21">
            <a:extLst>
              <a:ext uri="{FF2B5EF4-FFF2-40B4-BE49-F238E27FC236}">
                <a16:creationId xmlns:a16="http://schemas.microsoft.com/office/drawing/2014/main" id="{28048E7B-CBC5-845B-189D-367427EA629F}"/>
              </a:ext>
            </a:extLst>
          </p:cNvPr>
          <p:cNvSpPr txBox="1"/>
          <p:nvPr/>
        </p:nvSpPr>
        <p:spPr>
          <a:xfrm>
            <a:off x="7420977" y="150532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a:t>
            </a:r>
          </a:p>
        </p:txBody>
      </p:sp>
    </p:spTree>
    <p:extLst>
      <p:ext uri="{BB962C8B-B14F-4D97-AF65-F5344CB8AC3E}">
        <p14:creationId xmlns:p14="http://schemas.microsoft.com/office/powerpoint/2010/main" val="41347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6" grpId="0"/>
      <p:bldP spid="7" grpId="0"/>
      <p:bldP spid="8" grpId="0"/>
      <p:bldP spid="9" grpId="0"/>
      <p:bldP spid="10" grpId="0"/>
      <p:bldP spid="11" grpId="0"/>
      <p:bldP spid="12" grpId="0"/>
      <p:bldP spid="13" grpId="0"/>
      <p:bldP spid="14" grpId="0"/>
      <p:bldP spid="15" grpId="0"/>
      <p:bldP spid="16" grpId="0"/>
      <p:bldP spid="17" grpId="0"/>
      <p:bldP spid="18"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extLst>
      <p:ext uri="{BB962C8B-B14F-4D97-AF65-F5344CB8AC3E}">
        <p14:creationId xmlns:p14="http://schemas.microsoft.com/office/powerpoint/2010/main" val="1681300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2282</TotalTime>
  <Words>2722</Words>
  <Application>Microsoft Office PowerPoint</Application>
  <PresentationFormat>Widescreen</PresentationFormat>
  <Paragraphs>391</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Century Gothic</vt:lpstr>
      <vt:lpstr>docs-Century Gothic</vt:lpstr>
      <vt:lpstr>Harlow Solid Italic</vt:lpstr>
      <vt:lpstr>Ink Free</vt:lpstr>
      <vt:lpstr>Modern Love</vt:lpstr>
      <vt:lpstr>Segoe Print</vt:lpstr>
      <vt:lpstr>Office Theme</vt:lpstr>
      <vt:lpstr>Saying what I and others do</vt:lpstr>
      <vt:lpstr>pronunciar</vt:lpstr>
      <vt:lpstr>Follow up 2: Sofía describe Valencia</vt:lpstr>
      <vt:lpstr>Follow up 3: Krina busca información sobre Valencia y las Fallas.</vt:lpstr>
      <vt:lpstr>Follow up 4: </vt:lpstr>
      <vt:lpstr>Habla con tu compaero/a. ¿Qué número es?</vt:lpstr>
      <vt:lpstr>Follow up 5a: </vt:lpstr>
      <vt:lpstr>Follow up 5b:</vt:lpstr>
      <vt:lpstr>¡adiós!</vt:lpstr>
      <vt:lpstr>Handout: Follow up 5a</vt:lpstr>
      <vt:lpstr>Handout: Follow up 5b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Rachel Hawkes</cp:lastModifiedBy>
  <cp:revision>25</cp:revision>
  <dcterms:created xsi:type="dcterms:W3CDTF">2022-01-14T14:50:57Z</dcterms:created>
  <dcterms:modified xsi:type="dcterms:W3CDTF">2023-06-05T06:01:26Z</dcterms:modified>
</cp:coreProperties>
</file>