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353" r:id="rId2"/>
    <p:sldId id="477" r:id="rId3"/>
    <p:sldId id="941" r:id="rId4"/>
    <p:sldId id="828" r:id="rId5"/>
    <p:sldId id="940" r:id="rId6"/>
    <p:sldId id="942" r:id="rId7"/>
    <p:sldId id="946" r:id="rId8"/>
    <p:sldId id="926" r:id="rId9"/>
    <p:sldId id="567"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BF4"/>
    <a:srgbClr val="FFFFFF"/>
    <a:srgbClr val="FF0066"/>
    <a:srgbClr val="FFEFFF"/>
    <a:srgbClr val="FF3399"/>
    <a:srgbClr val="85CFE1"/>
    <a:srgbClr val="4A8522"/>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512FF0-CF8A-487E-A7D2-29189EFD5EA2}" v="2" dt="2023-04-18T13:27:00.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73367" autoAdjust="0"/>
  </p:normalViewPr>
  <p:slideViewPr>
    <p:cSldViewPr snapToGrid="0">
      <p:cViewPr varScale="1">
        <p:scale>
          <a:sx n="59" d="100"/>
          <a:sy n="59" d="100"/>
        </p:scale>
        <p:origin x="1272"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D3512FF0-CF8A-487E-A7D2-29189EFD5EA2}"/>
    <pc:docChg chg="addSld delSld modSld">
      <pc:chgData name="Tom Dawes" userId="fe899cd594ff6f3a" providerId="LiveId" clId="{D3512FF0-CF8A-487E-A7D2-29189EFD5EA2}" dt="2023-04-18T13:27:00.713" v="2"/>
      <pc:docMkLst>
        <pc:docMk/>
      </pc:docMkLst>
      <pc:sldChg chg="add del">
        <pc:chgData name="Tom Dawes" userId="fe899cd594ff6f3a" providerId="LiveId" clId="{D3512FF0-CF8A-487E-A7D2-29189EFD5EA2}" dt="2023-04-18T13:26:46.952" v="1"/>
        <pc:sldMkLst>
          <pc:docMk/>
          <pc:sldMk cId="0" sldId="828"/>
        </pc:sldMkLst>
      </pc:sldChg>
      <pc:sldChg chg="add del">
        <pc:chgData name="Tom Dawes" userId="fe899cd594ff6f3a" providerId="LiveId" clId="{D3512FF0-CF8A-487E-A7D2-29189EFD5EA2}" dt="2023-04-18T13:26:46.952" v="1"/>
        <pc:sldMkLst>
          <pc:docMk/>
          <pc:sldMk cId="1830214573" sldId="926"/>
        </pc:sldMkLst>
      </pc:sldChg>
      <pc:sldChg chg="add del modAnim">
        <pc:chgData name="Tom Dawes" userId="fe899cd594ff6f3a" providerId="LiveId" clId="{D3512FF0-CF8A-487E-A7D2-29189EFD5EA2}" dt="2023-04-18T13:27:00.713" v="2"/>
        <pc:sldMkLst>
          <pc:docMk/>
          <pc:sldMk cId="4133275495" sldId="940"/>
        </pc:sldMkLst>
      </pc:sldChg>
      <pc:sldChg chg="add del">
        <pc:chgData name="Tom Dawes" userId="fe899cd594ff6f3a" providerId="LiveId" clId="{D3512FF0-CF8A-487E-A7D2-29189EFD5EA2}" dt="2023-04-18T13:26:46.952" v="1"/>
        <pc:sldMkLst>
          <pc:docMk/>
          <pc:sldMk cId="178801377" sldId="941"/>
        </pc:sldMkLst>
      </pc:sldChg>
      <pc:sldChg chg="add del">
        <pc:chgData name="Tom Dawes" userId="fe899cd594ff6f3a" providerId="LiveId" clId="{D3512FF0-CF8A-487E-A7D2-29189EFD5EA2}" dt="2023-04-18T13:26:46.952" v="1"/>
        <pc:sldMkLst>
          <pc:docMk/>
          <pc:sldMk cId="1182256392" sldId="942"/>
        </pc:sldMkLst>
      </pc:sldChg>
      <pc:sldChg chg="add del">
        <pc:chgData name="Tom Dawes" userId="fe899cd594ff6f3a" providerId="LiveId" clId="{D3512FF0-CF8A-487E-A7D2-29189EFD5EA2}" dt="2023-04-18T13:26:46.952" v="1"/>
        <pc:sldMkLst>
          <pc:docMk/>
          <pc:sldMk cId="1067650348" sldId="9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6BD390-BAA1-4136-97A1-932C02E8044D}" type="datetimeFigureOut">
              <a:rPr lang="en-GB" smtClean="0"/>
              <a:t>19/04/2023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EC7C75-985D-4B20-8996-49ED85BCD7B0}" type="slidenum">
              <a:rPr lang="en-GB" smtClean="0"/>
              <a:t>‹#›</a:t>
            </a:fld>
            <a:endParaRPr lang="en-GB"/>
          </a:p>
        </p:txBody>
      </p:sp>
    </p:spTree>
    <p:extLst>
      <p:ext uri="{BB962C8B-B14F-4D97-AF65-F5344CB8AC3E}">
        <p14:creationId xmlns:p14="http://schemas.microsoft.com/office/powerpoint/2010/main" val="3618891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tx1"/>
                </a:solidFill>
                <a:effectLst/>
                <a:latin typeface="+mn-lt"/>
                <a:ea typeface="+mn-ea"/>
                <a:cs typeface="+mn-cs"/>
              </a:rPr>
              <a:t>Phonics: </a:t>
            </a:r>
            <a:r>
              <a:rPr lang="en-GB" sz="1800" b="1" i="0" u="none" strike="noStrike" dirty="0">
                <a:solidFill>
                  <a:srgbClr val="002060"/>
                </a:solidFill>
                <a:effectLst/>
                <a:latin typeface="Century Gothic" panose="020B0502020202020204" pitchFamily="34" charset="0"/>
              </a:rPr>
              <a:t>Revisit accents rules 1-3</a:t>
            </a:r>
            <a:endParaRPr lang="en-GB" sz="2800" dirty="0"/>
          </a:p>
          <a:p>
            <a:endParaRPr lang="es-ES_tradnl" sz="18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err="1">
                <a:solidFill>
                  <a:schemeClr val="tx1"/>
                </a:solidFill>
                <a:effectLst/>
                <a:latin typeface="+mn-lt"/>
                <a:ea typeface="+mn-ea"/>
                <a:cs typeface="+mn-cs"/>
              </a:rPr>
              <a:t>Vocabulary</a:t>
            </a:r>
            <a:r>
              <a:rPr lang="es-ES_tradnl" sz="1800" b="1" kern="1200" dirty="0">
                <a:solidFill>
                  <a:schemeClr val="tx1"/>
                </a:solidFill>
                <a:effectLst/>
                <a:latin typeface="+mn-lt"/>
                <a:ea typeface="+mn-ea"/>
                <a:cs typeface="+mn-cs"/>
              </a:rPr>
              <a:t> (new words in bold</a:t>
            </a:r>
            <a:r>
              <a:rPr lang="es-ES_tradnl" sz="1800" kern="1200" dirty="0">
                <a:solidFill>
                  <a:schemeClr val="tx1"/>
                </a:solidFill>
                <a:effectLst/>
                <a:latin typeface="+mn-lt"/>
                <a:ea typeface="+mn-ea"/>
                <a:cs typeface="+mn-cs"/>
              </a:rPr>
              <a:t>): </a:t>
            </a:r>
            <a:r>
              <a:rPr lang="en-GB" sz="1800" b="0" i="0" u="none" strike="noStrike" dirty="0" err="1">
                <a:solidFill>
                  <a:srgbClr val="002060"/>
                </a:solidFill>
                <a:effectLst/>
                <a:latin typeface="Century Gothic" panose="020B0502020202020204" pitchFamily="34" charset="0"/>
              </a:rPr>
              <a:t>bailar</a:t>
            </a:r>
            <a:r>
              <a:rPr lang="en-GB" sz="1800" b="0" i="0" u="none" strike="noStrike" dirty="0">
                <a:solidFill>
                  <a:srgbClr val="002060"/>
                </a:solidFill>
                <a:effectLst/>
                <a:latin typeface="Century Gothic" panose="020B0502020202020204" pitchFamily="34" charset="0"/>
              </a:rPr>
              <a:t> [1323] </a:t>
            </a:r>
            <a:r>
              <a:rPr lang="en-GB" sz="1800" b="0" i="0" u="none" strike="noStrike" dirty="0" err="1">
                <a:solidFill>
                  <a:srgbClr val="002060"/>
                </a:solidFill>
                <a:effectLst/>
                <a:latin typeface="Century Gothic" panose="020B0502020202020204" pitchFamily="34" charset="0"/>
              </a:rPr>
              <a:t>cantar</a:t>
            </a:r>
            <a:r>
              <a:rPr lang="en-GB" sz="1800" b="0" i="0" u="none" strike="noStrike" dirty="0">
                <a:solidFill>
                  <a:srgbClr val="002060"/>
                </a:solidFill>
                <a:effectLst/>
                <a:latin typeface="Century Gothic" panose="020B0502020202020204" pitchFamily="34" charset="0"/>
              </a:rPr>
              <a:t> [717] </a:t>
            </a:r>
            <a:r>
              <a:rPr lang="en-GB" sz="1800" b="0" i="0" u="none" strike="noStrike" dirty="0" err="1">
                <a:solidFill>
                  <a:srgbClr val="002060"/>
                </a:solidFill>
                <a:effectLst/>
                <a:latin typeface="Century Gothic" panose="020B0502020202020204" pitchFamily="34" charset="0"/>
              </a:rPr>
              <a:t>pasear</a:t>
            </a:r>
            <a:r>
              <a:rPr lang="en-GB" sz="1800" b="0" i="0" u="none" strike="noStrike" dirty="0">
                <a:solidFill>
                  <a:srgbClr val="002060"/>
                </a:solidFill>
                <a:effectLst/>
                <a:latin typeface="Century Gothic" panose="020B0502020202020204" pitchFamily="34" charset="0"/>
              </a:rPr>
              <a:t> [1741] </a:t>
            </a:r>
            <a:r>
              <a:rPr lang="en-GB" sz="1800" b="0" i="0" u="none" strike="noStrike" dirty="0" err="1">
                <a:solidFill>
                  <a:srgbClr val="002060"/>
                </a:solidFill>
                <a:effectLst/>
                <a:latin typeface="Century Gothic" panose="020B0502020202020204" pitchFamily="34" charset="0"/>
              </a:rPr>
              <a:t>llevar</a:t>
            </a:r>
            <a:r>
              <a:rPr lang="en-GB" sz="1800" b="0" i="0" u="none" strike="noStrike" dirty="0">
                <a:solidFill>
                  <a:srgbClr val="002060"/>
                </a:solidFill>
                <a:effectLst/>
                <a:latin typeface="Century Gothic" panose="020B0502020202020204" pitchFamily="34" charset="0"/>
              </a:rPr>
              <a:t> [101] caballo [907] </a:t>
            </a:r>
            <a:r>
              <a:rPr lang="en-GB" sz="1800" b="1" i="0" u="none" strike="noStrike" dirty="0" err="1">
                <a:solidFill>
                  <a:srgbClr val="002060"/>
                </a:solidFill>
                <a:effectLst/>
                <a:latin typeface="Century Gothic" panose="020B0502020202020204" pitchFamily="34" charset="0"/>
              </a:rPr>
              <a:t>flor</a:t>
            </a:r>
            <a:r>
              <a:rPr lang="en-GB" sz="1800" b="0" i="0" u="none" strike="noStrike" dirty="0">
                <a:solidFill>
                  <a:srgbClr val="002060"/>
                </a:solidFill>
                <a:effectLst/>
                <a:latin typeface="Century Gothic" panose="020B0502020202020204" pitchFamily="34" charset="0"/>
              </a:rPr>
              <a:t> [739] </a:t>
            </a:r>
            <a:r>
              <a:rPr lang="en-GB" sz="1800" b="1" i="0" u="none" strike="noStrike" dirty="0" err="1">
                <a:solidFill>
                  <a:srgbClr val="002060"/>
                </a:solidFill>
                <a:effectLst/>
                <a:latin typeface="Century Gothic" panose="020B0502020202020204" pitchFamily="34" charset="0"/>
              </a:rPr>
              <a:t>coche</a:t>
            </a:r>
            <a:r>
              <a:rPr lang="en-GB" sz="1800" b="0" i="0" u="none" strike="noStrike" dirty="0">
                <a:solidFill>
                  <a:srgbClr val="002060"/>
                </a:solidFill>
                <a:effectLst/>
                <a:latin typeface="Century Gothic" panose="020B0502020202020204" pitchFamily="34" charset="0"/>
              </a:rPr>
              <a:t> [1190] </a:t>
            </a:r>
            <a:r>
              <a:rPr lang="en-GB" sz="1800" b="1" i="0" u="none" strike="noStrike" dirty="0">
                <a:solidFill>
                  <a:srgbClr val="002060"/>
                </a:solidFill>
                <a:effectLst/>
                <a:latin typeface="Century Gothic" panose="020B0502020202020204" pitchFamily="34" charset="0"/>
              </a:rPr>
              <a:t>gente</a:t>
            </a:r>
            <a:r>
              <a:rPr lang="en-GB" sz="1800" b="0" i="0" u="none" strike="noStrike" dirty="0">
                <a:solidFill>
                  <a:srgbClr val="002060"/>
                </a:solidFill>
                <a:effectLst/>
                <a:latin typeface="Century Gothic" panose="020B0502020202020204" pitchFamily="34" charset="0"/>
              </a:rPr>
              <a:t> [137] luz [278] </a:t>
            </a:r>
            <a:r>
              <a:rPr lang="en-GB" sz="1800" b="0" i="0" u="none" strike="noStrike" dirty="0" err="1">
                <a:solidFill>
                  <a:srgbClr val="002060"/>
                </a:solidFill>
                <a:effectLst/>
                <a:latin typeface="Century Gothic" panose="020B0502020202020204" pitchFamily="34" charset="0"/>
              </a:rPr>
              <a:t>puerta</a:t>
            </a:r>
            <a:r>
              <a:rPr lang="en-GB" sz="1800" b="0" i="0" u="none" strike="noStrike" dirty="0">
                <a:solidFill>
                  <a:srgbClr val="002060"/>
                </a:solidFill>
                <a:effectLst/>
                <a:latin typeface="Century Gothic" panose="020B0502020202020204" pitchFamily="34" charset="0"/>
              </a:rPr>
              <a:t> [274] </a:t>
            </a:r>
            <a:r>
              <a:rPr lang="en-GB" sz="1800" b="1" i="0" u="none" strike="noStrike" dirty="0" err="1">
                <a:solidFill>
                  <a:srgbClr val="002060"/>
                </a:solidFill>
                <a:effectLst/>
                <a:latin typeface="Century Gothic" panose="020B0502020202020204" pitchFamily="34" charset="0"/>
              </a:rPr>
              <a:t>traje</a:t>
            </a:r>
            <a:r>
              <a:rPr lang="en-GB" sz="1800" b="0" i="0" u="none" strike="noStrike" dirty="0">
                <a:solidFill>
                  <a:srgbClr val="002060"/>
                </a:solidFill>
                <a:effectLst/>
                <a:latin typeface="Century Gothic" panose="020B0502020202020204" pitchFamily="34" charset="0"/>
              </a:rPr>
              <a:t> [1689] </a:t>
            </a: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1</a:t>
            </a:r>
            <a:r>
              <a:rPr lang="es-ES_tradnl" sz="1800" kern="1200" dirty="0">
                <a:solidFill>
                  <a:schemeClr val="tx1"/>
                </a:solidFill>
                <a:effectLst/>
                <a:latin typeface="+mn-lt"/>
                <a:ea typeface="+mn-ea"/>
                <a:cs typeface="+mn-cs"/>
              </a:rPr>
              <a:t>: </a:t>
            </a:r>
            <a:r>
              <a:rPr lang="es-ES" sz="1800" b="0" i="0" u="none" strike="noStrike" dirty="0">
                <a:solidFill>
                  <a:srgbClr val="002060"/>
                </a:solidFill>
                <a:effectLst/>
                <a:latin typeface="Century Gothic" panose="020B0502020202020204" pitchFamily="34" charset="0"/>
              </a:rPr>
              <a:t>llegar [75] centro [316] iglesia [437] mercado [487] piscina [4604] playa [1475] plaza [806] río [496] teatro [605] de1 [2] cerca [1042] lejos [833]</a:t>
            </a:r>
            <a:r>
              <a:rPr lang="es-ES" sz="2800" dirty="0"/>
              <a:t> </a:t>
            </a:r>
            <a:endParaRPr lang="es-ES_tradnl" sz="1800" kern="1200" dirty="0">
              <a:solidFill>
                <a:schemeClr val="tx1"/>
              </a:solidFill>
              <a:effectLst/>
              <a:latin typeface="+mn-lt"/>
              <a:ea typeface="+mn-ea"/>
              <a:cs typeface="+mn-cs"/>
            </a:endParaRPr>
          </a:p>
          <a:p>
            <a:r>
              <a:rPr lang="es-ES_tradnl" sz="1800" b="1" kern="1200" dirty="0" err="1">
                <a:solidFill>
                  <a:schemeClr val="tx1"/>
                </a:solidFill>
                <a:effectLst/>
                <a:latin typeface="+mn-lt"/>
                <a:ea typeface="+mn-ea"/>
                <a:cs typeface="+mn-cs"/>
              </a:rPr>
              <a:t>Revisit</a:t>
            </a:r>
            <a:r>
              <a:rPr lang="es-ES_tradnl" sz="1800" b="1" kern="1200" dirty="0">
                <a:solidFill>
                  <a:schemeClr val="tx1"/>
                </a:solidFill>
                <a:effectLst/>
                <a:latin typeface="+mn-lt"/>
                <a:ea typeface="+mn-ea"/>
                <a:cs typeface="+mn-cs"/>
              </a:rPr>
              <a:t> 2</a:t>
            </a:r>
            <a:r>
              <a:rPr lang="es-ES_tradnl" sz="1800" kern="1200" dirty="0">
                <a:solidFill>
                  <a:schemeClr val="tx1"/>
                </a:solidFill>
                <a:effectLst/>
                <a:latin typeface="+mn-lt"/>
                <a:ea typeface="+mn-ea"/>
                <a:cs typeface="+mn-cs"/>
              </a:rPr>
              <a:t>: </a:t>
            </a:r>
            <a:r>
              <a:rPr lang="en-GB" sz="1800" b="0" i="0" u="none" strike="noStrike" dirty="0">
                <a:solidFill>
                  <a:srgbClr val="002060"/>
                </a:solidFill>
                <a:effectLst/>
                <a:latin typeface="Century Gothic" panose="020B0502020202020204" pitchFamily="34" charset="0"/>
              </a:rPr>
              <a:t>fin [182] </a:t>
            </a:r>
            <a:r>
              <a:rPr lang="en-GB" sz="1800" b="0" i="0" u="none" strike="noStrike" dirty="0" err="1">
                <a:solidFill>
                  <a:srgbClr val="002060"/>
                </a:solidFill>
                <a:effectLst/>
                <a:latin typeface="Century Gothic" panose="020B0502020202020204" pitchFamily="34" charset="0"/>
              </a:rPr>
              <a:t>restaurante</a:t>
            </a:r>
            <a:r>
              <a:rPr lang="en-GB" sz="1800" b="0" i="0" u="none" strike="noStrike" dirty="0">
                <a:solidFill>
                  <a:srgbClr val="002060"/>
                </a:solidFill>
                <a:effectLst/>
                <a:latin typeface="Century Gothic" panose="020B0502020202020204" pitchFamily="34" charset="0"/>
              </a:rPr>
              <a:t> [2636] </a:t>
            </a:r>
            <a:r>
              <a:rPr lang="en-GB" sz="1800" b="0" i="0" u="none" strike="noStrike" dirty="0" err="1">
                <a:solidFill>
                  <a:srgbClr val="002060"/>
                </a:solidFill>
                <a:effectLst/>
                <a:latin typeface="Century Gothic" panose="020B0502020202020204" pitchFamily="34" charset="0"/>
              </a:rPr>
              <a:t>ruido</a:t>
            </a:r>
            <a:r>
              <a:rPr lang="en-GB" sz="1800" b="0" i="0" u="none" strike="noStrike" dirty="0">
                <a:solidFill>
                  <a:srgbClr val="002060"/>
                </a:solidFill>
                <a:effectLst/>
                <a:latin typeface="Century Gothic" panose="020B0502020202020204" pitchFamily="34" charset="0"/>
              </a:rPr>
              <a:t> [1034] </a:t>
            </a:r>
            <a:r>
              <a:rPr lang="en-GB" sz="1800" b="0" i="0" u="none" strike="noStrike" dirty="0" err="1">
                <a:solidFill>
                  <a:srgbClr val="002060"/>
                </a:solidFill>
                <a:effectLst/>
                <a:latin typeface="Century Gothic" panose="020B0502020202020204" pitchFamily="34" charset="0"/>
              </a:rPr>
              <a:t>nunca</a:t>
            </a:r>
            <a:r>
              <a:rPr lang="en-GB" sz="1800" b="0" i="0" u="none" strike="noStrike" dirty="0">
                <a:solidFill>
                  <a:srgbClr val="002060"/>
                </a:solidFill>
                <a:effectLst/>
                <a:latin typeface="Century Gothic" panose="020B0502020202020204" pitchFamily="34" charset="0"/>
              </a:rPr>
              <a:t> [158]: </a:t>
            </a:r>
            <a:r>
              <a:rPr lang="en-GB" sz="1800" b="0" i="0" u="none" strike="noStrike" dirty="0" err="1">
                <a:solidFill>
                  <a:srgbClr val="002060"/>
                </a:solidFill>
                <a:effectLst/>
                <a:latin typeface="Century Gothic" panose="020B0502020202020204" pitchFamily="34" charset="0"/>
              </a:rPr>
              <a:t>aprender</a:t>
            </a:r>
            <a:r>
              <a:rPr lang="en-GB" sz="1800" b="0" i="0" u="none" strike="noStrike" dirty="0">
                <a:solidFill>
                  <a:srgbClr val="002060"/>
                </a:solidFill>
                <a:effectLst/>
                <a:latin typeface="Century Gothic" panose="020B0502020202020204" pitchFamily="34" charset="0"/>
              </a:rPr>
              <a:t> [428] </a:t>
            </a:r>
            <a:r>
              <a:rPr lang="en-GB" sz="1800" b="0" i="0" u="none" strike="noStrike" dirty="0" err="1">
                <a:solidFill>
                  <a:srgbClr val="002060"/>
                </a:solidFill>
                <a:effectLst/>
                <a:latin typeface="Century Gothic" panose="020B0502020202020204" pitchFamily="34" charset="0"/>
              </a:rPr>
              <a:t>beber</a:t>
            </a:r>
            <a:r>
              <a:rPr lang="en-GB" sz="1800" b="0" i="0" u="none" strike="noStrike" dirty="0">
                <a:solidFill>
                  <a:srgbClr val="002060"/>
                </a:solidFill>
                <a:effectLst/>
                <a:latin typeface="Century Gothic" panose="020B0502020202020204" pitchFamily="34" charset="0"/>
              </a:rPr>
              <a:t> [1085] comer [37] </a:t>
            </a:r>
            <a:r>
              <a:rPr lang="en-GB" sz="1800" b="0" i="0" u="none" strike="noStrike" dirty="0" err="1">
                <a:solidFill>
                  <a:srgbClr val="002060"/>
                </a:solidFill>
                <a:effectLst/>
                <a:latin typeface="Century Gothic" panose="020B0502020202020204" pitchFamily="34" charset="0"/>
              </a:rPr>
              <a:t>comprender</a:t>
            </a:r>
            <a:r>
              <a:rPr lang="en-GB" sz="1800" b="0" i="0" u="none" strike="noStrike" dirty="0">
                <a:solidFill>
                  <a:srgbClr val="002060"/>
                </a:solidFill>
                <a:effectLst/>
                <a:latin typeface="Century Gothic" panose="020B0502020202020204" pitchFamily="34" charset="0"/>
              </a:rPr>
              <a:t> [434] hacer [26] leer [209] responder (a) [464] </a:t>
            </a:r>
            <a:r>
              <a:rPr lang="en-GB" sz="1800" b="0" i="0" u="none" strike="noStrike" dirty="0" err="1">
                <a:solidFill>
                  <a:srgbClr val="002060"/>
                </a:solidFill>
                <a:effectLst/>
                <a:latin typeface="Century Gothic" panose="020B0502020202020204" pitchFamily="34" charset="0"/>
              </a:rPr>
              <a:t>ver</a:t>
            </a:r>
            <a:r>
              <a:rPr lang="en-GB" sz="1800" b="0" i="0" u="none" strike="noStrike" dirty="0">
                <a:solidFill>
                  <a:srgbClr val="002060"/>
                </a:solidFill>
                <a:effectLst/>
                <a:latin typeface="Century Gothic" panose="020B0502020202020204" pitchFamily="34" charset="0"/>
              </a:rPr>
              <a:t> [38] a menudo [958] a </a:t>
            </a:r>
            <a:r>
              <a:rPr lang="en-GB" sz="1800" b="0" i="0" u="none" strike="noStrike" dirty="0" err="1">
                <a:solidFill>
                  <a:srgbClr val="002060"/>
                </a:solidFill>
                <a:effectLst/>
                <a:latin typeface="Century Gothic" panose="020B0502020202020204" pitchFamily="34" charset="0"/>
              </a:rPr>
              <a:t>veces</a:t>
            </a:r>
            <a:r>
              <a:rPr lang="en-GB" sz="1800" b="0" i="0" u="none" strike="noStrike" dirty="0">
                <a:solidFill>
                  <a:srgbClr val="002060"/>
                </a:solidFill>
                <a:effectLst/>
                <a:latin typeface="Century Gothic" panose="020B0502020202020204" pitchFamily="34" charset="0"/>
              </a:rPr>
              <a:t> [</a:t>
            </a:r>
            <a:r>
              <a:rPr lang="en-GB" sz="1800" b="0" i="0" u="none" strike="noStrike" dirty="0" err="1">
                <a:solidFill>
                  <a:srgbClr val="002060"/>
                </a:solidFill>
                <a:effectLst/>
                <a:latin typeface="Century Gothic" panose="020B0502020202020204" pitchFamily="34" charset="0"/>
              </a:rPr>
              <a:t>vez</a:t>
            </a:r>
            <a:r>
              <a:rPr lang="en-GB" sz="1800" b="0" i="0" u="none" strike="noStrike" dirty="0">
                <a:solidFill>
                  <a:srgbClr val="002060"/>
                </a:solidFill>
                <a:effectLst/>
                <a:latin typeface="Century Gothic" panose="020B0502020202020204" pitchFamily="34" charset="0"/>
              </a:rPr>
              <a:t> 59] </a:t>
            </a:r>
            <a:r>
              <a:rPr lang="en-GB" sz="1800" b="0" i="0" u="none" strike="noStrike" dirty="0" err="1">
                <a:solidFill>
                  <a:srgbClr val="002060"/>
                </a:solidFill>
                <a:effectLst/>
                <a:latin typeface="Century Gothic" panose="020B0502020202020204" pitchFamily="34" charset="0"/>
              </a:rPr>
              <a:t>normalmente</a:t>
            </a:r>
            <a:r>
              <a:rPr lang="en-GB" sz="1800" b="0" i="0" u="none" strike="noStrike" dirty="0">
                <a:solidFill>
                  <a:srgbClr val="002060"/>
                </a:solidFill>
                <a:effectLst/>
                <a:latin typeface="Century Gothic" panose="020B0502020202020204" pitchFamily="34" charset="0"/>
              </a:rPr>
              <a:t> [1696]</a:t>
            </a:r>
            <a:r>
              <a:rPr lang="en-GB" sz="1800" b="0" i="0" u="none" strike="noStrike" dirty="0" err="1">
                <a:solidFill>
                  <a:srgbClr val="002060"/>
                </a:solidFill>
                <a:effectLst/>
                <a:latin typeface="Century Gothic" panose="020B0502020202020204" pitchFamily="34" charset="0"/>
              </a:rPr>
              <a:t>siempre</a:t>
            </a:r>
            <a:r>
              <a:rPr lang="en-GB" sz="1800" b="0" i="0" u="none" strike="noStrike" dirty="0">
                <a:solidFill>
                  <a:srgbClr val="002060"/>
                </a:solidFill>
                <a:effectLst/>
                <a:latin typeface="Century Gothic" panose="020B0502020202020204" pitchFamily="34" charset="0"/>
              </a:rPr>
              <a:t> [96]</a:t>
            </a:r>
            <a:r>
              <a:rPr lang="en-GB" sz="2800" dirty="0"/>
              <a:t> </a:t>
            </a:r>
            <a:endParaRPr lang="es-ES_tradnl" sz="1800" kern="1200" dirty="0">
              <a:solidFill>
                <a:schemeClr val="tx1"/>
              </a:solidFill>
              <a:effectLst/>
              <a:latin typeface="+mn-lt"/>
              <a:ea typeface="+mn-ea"/>
              <a:cs typeface="+mn-cs"/>
            </a:endParaRPr>
          </a:p>
          <a:p>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002060"/>
                </a:solidFill>
                <a:latin typeface="Century Gothic" panose="020B0502020202020204" pitchFamily="34" charset="0"/>
              </a:rPr>
              <a:t>Frequency of unknown words and cognates</a:t>
            </a:r>
            <a:r>
              <a:rPr lang="en-GB" sz="18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t>avenida</a:t>
            </a:r>
            <a:r>
              <a:rPr lang="en-GB" sz="1800" dirty="0"/>
              <a:t> [1931] </a:t>
            </a:r>
            <a:r>
              <a:rPr lang="es-ES" sz="1800" dirty="0"/>
              <a:t>atracciones [&gt;5000] </a:t>
            </a:r>
            <a:r>
              <a:rPr lang="en-GB" sz="1800" dirty="0"/>
              <a:t>festival [3194] </a:t>
            </a:r>
            <a:r>
              <a:rPr lang="es-ES" sz="1800" dirty="0"/>
              <a:t>limonada [&gt;5000] </a:t>
            </a:r>
            <a:r>
              <a:rPr lang="en-GB" sz="1800" dirty="0" err="1"/>
              <a:t>región</a:t>
            </a:r>
            <a:r>
              <a:rPr lang="en-GB" sz="1800" dirty="0"/>
              <a:t> [545] </a:t>
            </a:r>
            <a:r>
              <a:rPr lang="en-GB" sz="1800" dirty="0" err="1"/>
              <a:t>traje</a:t>
            </a:r>
            <a:r>
              <a:rPr lang="en-GB" sz="1800" dirty="0"/>
              <a:t> [1689] sur [661] </a:t>
            </a:r>
            <a:r>
              <a:rPr lang="en-GB" sz="1800" dirty="0" err="1"/>
              <a:t>colorido</a:t>
            </a:r>
            <a:r>
              <a:rPr lang="en-GB" sz="180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set the scene for this week’s lesson – La feria de </a:t>
            </a:r>
            <a:r>
              <a:rPr lang="en-US" b="0" dirty="0" err="1"/>
              <a:t>abril</a:t>
            </a:r>
            <a:r>
              <a:rPr lang="en-US" b="0" dirty="0"/>
              <a:t> / feria de Sevilla</a:t>
            </a:r>
            <a:r>
              <a:rPr lang="en-US" b="1" dirty="0"/>
              <a:t>; </a:t>
            </a:r>
            <a:r>
              <a:rPr lang="en-US" b="0" dirty="0"/>
              <a:t>to </a:t>
            </a:r>
            <a:r>
              <a:rPr lang="en-US" b="0" dirty="0" err="1"/>
              <a:t>practise</a:t>
            </a:r>
            <a:r>
              <a:rPr lang="en-US" b="0" dirty="0"/>
              <a:t> written comprehension of previously taught vocabulary and this week’s four new words, </a:t>
            </a:r>
            <a:r>
              <a:rPr lang="en-US" b="1" dirty="0" err="1"/>
              <a:t>el</a:t>
            </a:r>
            <a:r>
              <a:rPr lang="en-US" b="1" dirty="0"/>
              <a:t> </a:t>
            </a:r>
            <a:r>
              <a:rPr lang="en-US" b="1" dirty="0" err="1"/>
              <a:t>traje</a:t>
            </a:r>
            <a:r>
              <a:rPr lang="en-US" b="1" dirty="0"/>
              <a:t>, la </a:t>
            </a:r>
            <a:r>
              <a:rPr lang="en-US" b="1" dirty="0" err="1"/>
              <a:t>gente</a:t>
            </a:r>
            <a:r>
              <a:rPr lang="en-US" b="1" dirty="0"/>
              <a:t>, </a:t>
            </a:r>
            <a:r>
              <a:rPr lang="en-US" b="1" dirty="0" err="1"/>
              <a:t>el</a:t>
            </a:r>
            <a:r>
              <a:rPr lang="en-US" b="1" dirty="0"/>
              <a:t> </a:t>
            </a:r>
            <a:r>
              <a:rPr lang="en-US" b="1" dirty="0" err="1"/>
              <a:t>coche</a:t>
            </a:r>
            <a:r>
              <a:rPr lang="en-US" b="1" dirty="0"/>
              <a:t>, la </a:t>
            </a:r>
            <a:r>
              <a:rPr lang="en-US" b="1" dirty="0" err="1"/>
              <a:t>flor</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read the text aloud with teacher support, as needed.</a:t>
            </a:r>
          </a:p>
          <a:p>
            <a:pPr marL="228600" indent="-228600">
              <a:buAutoNum type="arabicPeriod"/>
            </a:pPr>
            <a:r>
              <a:rPr lang="en-US" b="0" dirty="0"/>
              <a:t>Click on each section of the text to hear an audio version of the text, if desired.</a:t>
            </a:r>
          </a:p>
          <a:p>
            <a:r>
              <a:rPr lang="en-US" b="0" dirty="0"/>
              <a:t>3. Pupils focus on the English words and identify the Spanish words from the bold words in the text.  Pupils can volunteer answers in any click – teacher clicks on the English word and the Spanish translation appears.</a:t>
            </a:r>
          </a:p>
          <a:p>
            <a:r>
              <a:rPr lang="en-US" b="0" dirty="0"/>
              <a:t>4. Teachers elicit an oral translation of the text from the class to establish the context of this week’s lesson.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festival [3194] </a:t>
            </a:r>
            <a:r>
              <a:rPr lang="en-GB" dirty="0" err="1"/>
              <a:t>región</a:t>
            </a:r>
            <a:r>
              <a:rPr lang="en-GB" dirty="0"/>
              <a:t> [545] sur [661] </a:t>
            </a:r>
            <a:r>
              <a:rPr lang="en-GB" dirty="0" err="1"/>
              <a:t>colorido</a:t>
            </a:r>
            <a:r>
              <a:rPr lang="en-GB"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endParaRPr lang="en-GB" dirty="0"/>
          </a:p>
          <a:p>
            <a:r>
              <a:rPr lang="en-GB" b="1" dirty="0"/>
              <a:t>Picture attributions</a:t>
            </a:r>
            <a:r>
              <a:rPr lang="en-GB" dirty="0"/>
              <a:t>:</a:t>
            </a:r>
          </a:p>
          <a:p>
            <a:r>
              <a:rPr lang="en-GB" b="1" dirty="0"/>
              <a:t>Carriage</a:t>
            </a:r>
            <a:r>
              <a:rPr lang="en-GB" dirty="0"/>
              <a:t>: https://www.andalucia.org/es/feria-de-abril/un-dia-en-la-feria</a:t>
            </a:r>
          </a:p>
          <a:p>
            <a:r>
              <a:rPr lang="en-GB" b="1" dirty="0" err="1"/>
              <a:t>Casetas</a:t>
            </a:r>
            <a:r>
              <a:rPr lang="en-GB" b="0" dirty="0"/>
              <a:t>: https://www.sevillaconlospeques.com/feria-de-sevilla-con-ninos/</a:t>
            </a:r>
          </a:p>
          <a:p>
            <a:r>
              <a:rPr lang="es-ES" b="1" dirty="0"/>
              <a:t>Flamenca</a:t>
            </a:r>
            <a:r>
              <a:rPr lang="es-ES" b="0" dirty="0"/>
              <a:t>: https://www.freepik.es/vector-gratis/ilustracion-mujer-flamenca-dibujada-mano_35003754.htm#query=vestido%20sevillana&amp;position=19&amp;from_view=search&amp;track=ais"&gt;Freepik&lt;/a&gt;</a:t>
            </a:r>
          </a:p>
          <a:p>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8332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read aloud of unfamiliar words with and without accents.</a:t>
            </a:r>
            <a:endParaRPr lang="en-US" b="1" dirty="0"/>
          </a:p>
          <a:p>
            <a:endParaRPr lang="en-US" b="1" dirty="0"/>
          </a:p>
          <a:p>
            <a:r>
              <a:rPr lang="en-US" b="1" dirty="0"/>
              <a:t>Procedure:</a:t>
            </a:r>
          </a:p>
          <a:p>
            <a:pPr marL="228600" indent="-228600">
              <a:buAutoNum type="arabicPeriod"/>
            </a:pPr>
            <a:r>
              <a:rPr lang="en-US" b="0" baseline="0" dirty="0"/>
              <a:t>Clarify the word </a:t>
            </a:r>
            <a:r>
              <a:rPr lang="en-US" b="0" i="1" baseline="0" dirty="0" err="1"/>
              <a:t>avenida</a:t>
            </a:r>
            <a:r>
              <a:rPr lang="en-US" b="0" baseline="0" dirty="0"/>
              <a:t> and its pronunciation (remind pupils that ‘v’ = ‘b’ sound).</a:t>
            </a:r>
          </a:p>
          <a:p>
            <a:pPr marL="228600" indent="-228600">
              <a:buAutoNum type="arabicPeriod"/>
            </a:pPr>
            <a:r>
              <a:rPr lang="en-US" b="0" baseline="0" dirty="0"/>
              <a:t>Pupils work in pairs to </a:t>
            </a:r>
            <a:r>
              <a:rPr lang="en-US" b="0" baseline="0" dirty="0" err="1"/>
              <a:t>practise</a:t>
            </a:r>
            <a:r>
              <a:rPr lang="en-US" b="0" baseline="0" dirty="0"/>
              <a:t> pronouncing some street names in Sevilla (the location of the La feria de </a:t>
            </a:r>
            <a:r>
              <a:rPr lang="en-US" b="0" baseline="0" dirty="0" err="1"/>
              <a:t>abril</a:t>
            </a:r>
            <a:r>
              <a:rPr lang="en-US" b="0" baseline="0" dirty="0"/>
              <a:t> festival which is the theme of this lesson).</a:t>
            </a:r>
          </a:p>
          <a:p>
            <a:pPr marL="228600" indent="-228600">
              <a:buAutoNum type="arabicPeriod"/>
            </a:pPr>
            <a:r>
              <a:rPr lang="en-US" b="0" baseline="0" dirty="0"/>
              <a:t>Teacher elicits pronunciation from pupils and click on each street name (as necessary) to hear it pronounced.</a:t>
            </a:r>
          </a:p>
          <a:p>
            <a:pPr marL="228600" indent="-228600">
              <a:buAutoNum type="arabicPeriod"/>
            </a:pPr>
            <a:r>
              <a:rPr lang="en-US" b="0" baseline="0" dirty="0"/>
              <a:t>Click to bring up each rule and ask pupils if they can suggest any words which match the rule.  Continue with the other two rules.  </a:t>
            </a:r>
            <a:r>
              <a:rPr lang="en-US" b="0" baseline="0" dirty="0" err="1"/>
              <a:t>Colour</a:t>
            </a:r>
            <a:r>
              <a:rPr lang="en-US" b="0" baseline="0" dirty="0"/>
              <a:t>-coding is used for those that find this helpful but it is not essential to understanding the information.</a:t>
            </a:r>
          </a:p>
          <a:p>
            <a:pPr marL="228600" indent="-228600">
              <a:buAutoNum type="arabicPeriod"/>
            </a:pPr>
            <a:endParaRPr lang="en-US" b="0" baseline="0" dirty="0"/>
          </a:p>
          <a:p>
            <a:pPr marL="0" indent="0">
              <a:buNone/>
            </a:pPr>
            <a:r>
              <a:rPr lang="en-US" b="1" baseline="0" dirty="0"/>
              <a:t>Note</a:t>
            </a:r>
            <a:r>
              <a:rPr lang="en-US" b="0" baseline="0" dirty="0"/>
              <a:t>: the most important knowledge is for pupils to know that when they read aloud they stress the accented syllable.  Teachers may want to remove the reference to the rules and the 2</a:t>
            </a:r>
            <a:r>
              <a:rPr lang="en-US" b="0" baseline="30000" dirty="0"/>
              <a:t>nd</a:t>
            </a:r>
            <a:r>
              <a:rPr lang="en-US" b="0" baseline="0" dirty="0"/>
              <a:t> part of this task at this stage, which is absolutely fine.</a:t>
            </a:r>
          </a:p>
          <a:p>
            <a:pPr marL="0" indent="0">
              <a:buNone/>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avenida</a:t>
            </a:r>
            <a:r>
              <a:rPr lang="en-GB" dirty="0"/>
              <a:t> [1931]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indent="0">
              <a:buNone/>
            </a:pPr>
            <a:endParaRPr lang="en-US" b="0" baseline="0"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3</a:t>
            </a:r>
            <a:r>
              <a:rPr lang="en-GB" b="0" baseline="30000" dirty="0"/>
              <a:t>rd</a:t>
            </a:r>
            <a:r>
              <a:rPr lang="en-GB" b="0" dirty="0"/>
              <a:t> persons singular and plural for–</a:t>
            </a:r>
            <a:r>
              <a:rPr lang="en-GB" b="0" dirty="0" err="1"/>
              <a:t>ar</a:t>
            </a:r>
            <a:r>
              <a:rPr lang="en-GB" b="0" dirty="0"/>
              <a:t> and –er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s-ES" dirty="0"/>
              <a:t>Imagen de &lt;a </a:t>
            </a:r>
            <a:r>
              <a:rPr lang="es-ES" dirty="0" err="1"/>
              <a:t>href</a:t>
            </a:r>
            <a:r>
              <a:rPr lang="es-ES" dirty="0"/>
              <a:t>="https://www.freepik.es/vector-gratis/coleccion-elementos-baile-flamenco-dibujados-mano_34916092.htm#query=traje%20flamenca&amp;position=31&amp;from_view=search&amp;track=ais"&gt;Freepik&lt;/a&gt;</a:t>
            </a: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12 minutes (two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of present tense –</a:t>
            </a:r>
            <a:r>
              <a:rPr lang="en-US" b="0" dirty="0" err="1"/>
              <a:t>ar</a:t>
            </a:r>
            <a:r>
              <a:rPr lang="en-US" b="0" dirty="0"/>
              <a:t>/-er verbs in 3</a:t>
            </a:r>
            <a:r>
              <a:rPr lang="en-US" b="0" baseline="30000" dirty="0"/>
              <a:t>rd</a:t>
            </a:r>
            <a:r>
              <a:rPr lang="en-US" b="0" dirty="0"/>
              <a:t> persons singular and plural; to understand sentences containing a range of previously taught language in the new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Teachers set the scene by reading the introductory text about La Feria de </a:t>
            </a:r>
            <a:r>
              <a:rPr lang="en-US" b="0" dirty="0" err="1"/>
              <a:t>abril</a:t>
            </a:r>
            <a:r>
              <a:rPr lang="en-US" b="0" dirty="0"/>
              <a:t>: extra info regarding a very famous part of it – ‘la </a:t>
            </a:r>
            <a:r>
              <a:rPr lang="en-US" b="0" dirty="0" err="1"/>
              <a:t>calle</a:t>
            </a:r>
            <a:r>
              <a:rPr lang="en-US" b="0" dirty="0"/>
              <a:t> del </a:t>
            </a:r>
            <a:r>
              <a:rPr lang="en-US" b="0" dirty="0" err="1"/>
              <a:t>infierno</a:t>
            </a:r>
            <a:r>
              <a:rPr lang="en-US" b="0" dirty="0"/>
              <a:t>’, which is a very busy area with rides and food trucks. ‘</a:t>
            </a:r>
            <a:r>
              <a:rPr lang="en-US" b="0" dirty="0" err="1"/>
              <a:t>infierno</a:t>
            </a:r>
            <a:r>
              <a:rPr lang="en-US" b="0" dirty="0"/>
              <a:t>’ means hell!</a:t>
            </a:r>
          </a:p>
          <a:p>
            <a:pPr marL="228600" indent="-228600">
              <a:buAutoNum type="arabicPeriod"/>
            </a:pPr>
            <a:r>
              <a:rPr lang="en-US" b="0" dirty="0"/>
              <a:t>Click on the text to hear an audio version of the text, if desired.</a:t>
            </a:r>
          </a:p>
          <a:p>
            <a:pPr marL="228600" indent="-228600">
              <a:buAutoNum type="arabicPeriod" startAt="3"/>
            </a:pPr>
            <a:r>
              <a:rPr lang="en-US" b="0" dirty="0"/>
              <a:t>Ensure that pupils know that Sofía and Quique are in Sevilla and the sentences describe what they both do and what they do.</a:t>
            </a:r>
          </a:p>
          <a:p>
            <a:pPr marL="228600" indent="-228600">
              <a:buAutoNum type="arabicPeriod" startAt="3"/>
            </a:pPr>
            <a:r>
              <a:rPr lang="en-US" b="0" dirty="0"/>
              <a:t>First pupils write 1-8 and they/she for each of the sentences, paying close attention to the verb endings. </a:t>
            </a:r>
          </a:p>
          <a:p>
            <a:pPr marL="228600" indent="-228600">
              <a:buAutoNum type="arabicPeriod" startAt="3"/>
            </a:pPr>
            <a:r>
              <a:rPr lang="en-US" b="0" dirty="0"/>
              <a:t>Teachers elicit responses (time allowing, ask pupils to read each sentence aloud for additional practice), and click to reveal answers.</a:t>
            </a:r>
          </a:p>
          <a:p>
            <a:pPr marL="228600" indent="-228600">
              <a:buAutoNum type="arabicPeriod" startAt="3"/>
            </a:pPr>
            <a:r>
              <a:rPr lang="en-US" b="0" dirty="0"/>
              <a:t>Move to the next slide for a comprehension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Atracciones [&gt;5000] limonada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Picture attributions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Ferris Wheel: https://www.freepik.es/vector-gratis/conjunto-ilustraciones-atracciones-parque-atracciones-merry-go-round-vintage-carrusel-montanas-rusas-rueda-fortuna-columpios-feria-carnaval-festival-cliparts-pack_28849561.htm#page=3&amp;query=noria&amp;position=21&amp;from_view=search&amp;track=sph"&gt;Imagen de studio4rt&lt;/a&gt; en </a:t>
            </a:r>
            <a:r>
              <a:rPr lang="es-ES" dirty="0" err="1"/>
              <a:t>Freepik</a:t>
            </a:r>
            <a:endParaRPr lang="en-GB" dirty="0"/>
          </a:p>
          <a:p>
            <a:r>
              <a:rPr lang="es-ES" dirty="0"/>
              <a:t>Churros: https://www.freepik.es/vector-gratis/coleccion-comida-mejicana_850772.htm#query=churros&amp;position=0&amp;from_view=search&amp;track=sph"&gt;Freepik&lt;/a&gt;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5077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of a range of singular and plural</a:t>
            </a:r>
            <a:r>
              <a:rPr lang="en-US" b="0" baseline="0" dirty="0"/>
              <a:t> –-AR/-ER verbs and vocabulary initially learnt in different lessons and contexts.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volunteer English meanings of each sentence.</a:t>
            </a:r>
          </a:p>
          <a:p>
            <a:pPr marL="228600" indent="-228600">
              <a:buAutoNum type="arabicPeriod"/>
            </a:pPr>
            <a:r>
              <a:rPr lang="en-US" b="0" dirty="0"/>
              <a:t>Teacher clicks to reveal written answers.</a:t>
            </a:r>
          </a:p>
          <a:p>
            <a:pPr marL="228600" indent="-228600">
              <a:buAutoNum type="arabicPeriod" startAt="3"/>
            </a:pPr>
            <a:r>
              <a:rPr lang="en-GB" dirty="0"/>
              <a:t>If desired, click the buttons to play full sentence audio.</a:t>
            </a:r>
          </a:p>
          <a:p>
            <a:pPr marL="228600" indent="-228600">
              <a:buAutoNum type="arabicPeriod" startAt="3"/>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rgbClr val="002060"/>
                </a:solidFill>
                <a:latin typeface="Century Gothic" panose="020B0502020202020204" pitchFamily="34" charset="0"/>
              </a:rPr>
              <a:t>Frequency of unknown words and cognates</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Atracciones [&gt;5000] limonada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Picture attributions</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Ferris Wheel: https://www.freepik.es/vector-gratis/conjunto-ilustraciones-atracciones-parque-atracciones-merry-go-round-vintage-carrusel-montanas-rusas-rueda-fortuna-columpios-feria-carnaval-festival-cliparts-pack_28849561.htm#page=3&amp;query=noria&amp;position=21&amp;from_view=search&amp;track=sph"&gt;Imagen de studio4rt&lt;/a&gt; en </a:t>
            </a:r>
            <a:r>
              <a:rPr lang="es-ES" dirty="0" err="1"/>
              <a:t>Freepik</a:t>
            </a:r>
            <a:endParaRPr lang="en-GB" dirty="0"/>
          </a:p>
          <a:p>
            <a:r>
              <a:rPr lang="es-ES" dirty="0"/>
              <a:t>Churros: https://www.freepik.es/vector-gratis/coleccion-comida-mejicana_850772.htm#query=churros&amp;position=0&amp;from_view=search&amp;track=sph"&gt;Freepik&lt;/a&gt;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22589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practise</a:t>
            </a:r>
            <a:r>
              <a:rPr lang="en-US" b="0" dirty="0"/>
              <a:t> aural recognition of vocabulary and understanding of 3</a:t>
            </a:r>
            <a:r>
              <a:rPr lang="en-US" b="0" baseline="30000" dirty="0"/>
              <a:t>rd</a:t>
            </a:r>
            <a:r>
              <a:rPr lang="en-US" b="0" dirty="0"/>
              <a:t> person singular and plural present tense –AR-/-ER verbs.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First, they decide if both Sofía y Quique are doing the action or just Quique.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check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the table of questions. On the 2</a:t>
            </a:r>
            <a:r>
              <a:rPr lang="en-US" b="0" baseline="30000" dirty="0"/>
              <a:t>nd</a:t>
            </a:r>
            <a:r>
              <a:rPr lang="en-US" b="0" dirty="0"/>
              <a:t> time of listening, work out who does each activity.  (Note: the events are not in order 1-9 or pupils would have the answers from part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a:t>
            </a:r>
            <a:br>
              <a:rPr lang="en-US" b="1" dirty="0"/>
            </a:br>
            <a:r>
              <a:rPr lang="en-GB" sz="1200" b="0" dirty="0">
                <a:solidFill>
                  <a:srgbClr val="1F4E79"/>
                </a:solidFill>
                <a:effectLst/>
                <a:latin typeface="Century Gothic" panose="020B0502020202020204" pitchFamily="34" charset="0"/>
                <a:cs typeface="Calibri" panose="020F0502020204030204" pitchFamily="34" charset="0"/>
              </a:rPr>
              <a:t>1. </a:t>
            </a:r>
            <a:r>
              <a:rPr lang="en-GB" sz="1200" b="0" dirty="0" err="1">
                <a:solidFill>
                  <a:srgbClr val="1F4E79"/>
                </a:solidFill>
                <a:effectLst/>
                <a:latin typeface="Century Gothic" panose="020B0502020202020204" pitchFamily="34" charset="0"/>
                <a:cs typeface="Calibri" panose="020F0502020204030204" pitchFamily="34" charset="0"/>
              </a:rPr>
              <a:t>Llegan</a:t>
            </a:r>
            <a:r>
              <a:rPr lang="en-GB" sz="1200" b="0" dirty="0">
                <a:solidFill>
                  <a:srgbClr val="1F4E79"/>
                </a:solidFill>
                <a:effectLst/>
                <a:latin typeface="Century Gothic" panose="020B0502020202020204" pitchFamily="34" charset="0"/>
                <a:cs typeface="Calibri" panose="020F0502020204030204" pitchFamily="34" charset="0"/>
              </a:rPr>
              <a:t> por la </a:t>
            </a:r>
            <a:r>
              <a:rPr lang="en-GB" sz="1200" b="0" dirty="0" err="1">
                <a:solidFill>
                  <a:srgbClr val="1F4E79"/>
                </a:solidFill>
                <a:effectLst/>
                <a:latin typeface="Century Gothic" panose="020B0502020202020204" pitchFamily="34" charset="0"/>
                <a:cs typeface="Calibri" panose="020F0502020204030204" pitchFamily="34" charset="0"/>
              </a:rPr>
              <a:t>tarde</a:t>
            </a:r>
            <a:r>
              <a:rPr lang="en-GB" sz="12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2 Están muy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felices</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2 </a:t>
            </a:r>
            <a:r>
              <a:rPr lang="en-GB" sz="1800" b="0" dirty="0" err="1">
                <a:solidFill>
                  <a:srgbClr val="1F4E79"/>
                </a:solidFill>
                <a:effectLst/>
                <a:latin typeface="Century Gothic" panose="020B0502020202020204" pitchFamily="34" charset="0"/>
                <a:cs typeface="Calibri" panose="020F0502020204030204" pitchFamily="34" charset="0"/>
              </a:rPr>
              <a:t>Llevan</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una</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flor</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4 </a:t>
            </a:r>
            <a:r>
              <a:rPr lang="en-GB" sz="1800" b="0" dirty="0" err="1">
                <a:solidFill>
                  <a:srgbClr val="1F4E79"/>
                </a:solidFill>
                <a:effectLst/>
                <a:latin typeface="Century Gothic" panose="020B0502020202020204" pitchFamily="34" charset="0"/>
                <a:cs typeface="Calibri" panose="020F0502020204030204" pitchFamily="34" charset="0"/>
              </a:rPr>
              <a:t>Canta</a:t>
            </a:r>
            <a:r>
              <a:rPr lang="en-GB" sz="1800" b="0" dirty="0">
                <a:solidFill>
                  <a:srgbClr val="1F4E79"/>
                </a:solidFill>
                <a:effectLst/>
                <a:latin typeface="Century Gothic" panose="020B0502020202020204" pitchFamily="34" charset="0"/>
                <a:cs typeface="Calibri" panose="020F0502020204030204" pitchFamily="34" charset="0"/>
              </a:rPr>
              <a:t> canciones. </a:t>
            </a:r>
          </a:p>
          <a:p>
            <a:r>
              <a:rPr lang="en-GB" sz="1800" b="0" dirty="0">
                <a:solidFill>
                  <a:srgbClr val="1F4E79"/>
                </a:solidFill>
                <a:effectLst/>
                <a:latin typeface="Century Gothic" panose="020B0502020202020204" pitchFamily="34" charset="0"/>
                <a:cs typeface="Calibri" panose="020F0502020204030204" pitchFamily="34" charset="0"/>
              </a:rPr>
              <a:t>5 </a:t>
            </a:r>
            <a:r>
              <a:rPr lang="en-GB" sz="1800" b="0" dirty="0" err="1">
                <a:solidFill>
                  <a:srgbClr val="1F4E79"/>
                </a:solidFill>
                <a:effectLst/>
                <a:latin typeface="Century Gothic" panose="020B0502020202020204" pitchFamily="34" charset="0"/>
                <a:cs typeface="Calibri" panose="020F0502020204030204" pitchFamily="34" charset="0"/>
              </a:rPr>
              <a:t>Aprende</a:t>
            </a:r>
            <a:r>
              <a:rPr lang="en-GB" sz="1800" b="0" dirty="0">
                <a:solidFill>
                  <a:srgbClr val="1F4E79"/>
                </a:solidFill>
                <a:effectLst/>
                <a:latin typeface="Century Gothic" panose="020B0502020202020204" pitchFamily="34" charset="0"/>
                <a:cs typeface="Calibri" panose="020F0502020204030204" pitchFamily="34" charset="0"/>
              </a:rPr>
              <a:t> a </a:t>
            </a:r>
            <a:r>
              <a:rPr lang="en-GB" sz="1800" b="0" dirty="0" err="1">
                <a:solidFill>
                  <a:srgbClr val="1F4E79"/>
                </a:solidFill>
                <a:effectLst/>
                <a:latin typeface="Century Gothic" panose="020B0502020202020204" pitchFamily="34" charset="0"/>
                <a:cs typeface="Calibri" panose="020F0502020204030204" pitchFamily="34" charset="0"/>
              </a:rPr>
              <a:t>bailar</a:t>
            </a:r>
            <a:r>
              <a:rPr lang="en-GB" sz="1800" b="0" dirty="0">
                <a:solidFill>
                  <a:srgbClr val="1F4E79"/>
                </a:solidFill>
                <a:effectLst/>
                <a:latin typeface="Century Gothic" panose="020B0502020202020204" pitchFamily="34" charset="0"/>
                <a:cs typeface="Calibri" panose="020F0502020204030204" pitchFamily="34" charset="0"/>
              </a:rPr>
              <a:t> flamenco.</a:t>
            </a:r>
          </a:p>
          <a:p>
            <a:r>
              <a:rPr lang="en-GB" sz="1800" b="0" dirty="0">
                <a:solidFill>
                  <a:srgbClr val="1F4E79"/>
                </a:solidFill>
                <a:effectLst/>
                <a:latin typeface="Century Gothic" panose="020B0502020202020204" pitchFamily="34" charset="0"/>
                <a:cs typeface="Calibri" panose="020F0502020204030204" pitchFamily="34" charset="0"/>
              </a:rPr>
              <a:t>6 </a:t>
            </a:r>
            <a:r>
              <a:rPr lang="en-GB" sz="1800" b="0" dirty="0" err="1">
                <a:solidFill>
                  <a:srgbClr val="1F4E79"/>
                </a:solidFill>
                <a:effectLst/>
                <a:latin typeface="Century Gothic" panose="020B0502020202020204" pitchFamily="34" charset="0"/>
                <a:cs typeface="Calibri" panose="020F0502020204030204" pitchFamily="34" charset="0"/>
              </a:rPr>
              <a:t>Pasean</a:t>
            </a:r>
            <a:r>
              <a:rPr lang="en-GB" sz="1800" b="0" dirty="0">
                <a:solidFill>
                  <a:srgbClr val="1F4E79"/>
                </a:solidFill>
                <a:effectLst/>
                <a:latin typeface="Century Gothic" panose="020B0502020202020204" pitchFamily="34" charset="0"/>
                <a:cs typeface="Calibri" panose="020F0502020204030204" pitchFamily="34" charset="0"/>
              </a:rPr>
              <a:t> por las </a:t>
            </a:r>
            <a:r>
              <a:rPr lang="en-GB" sz="1800" b="0" dirty="0" err="1">
                <a:solidFill>
                  <a:srgbClr val="1F4E79"/>
                </a:solidFill>
                <a:effectLst/>
                <a:latin typeface="Century Gothic" panose="020B0502020202020204" pitchFamily="34" charset="0"/>
                <a:cs typeface="Calibri" panose="020F0502020204030204" pitchFamily="34" charset="0"/>
              </a:rPr>
              <a:t>calles</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7 </a:t>
            </a:r>
            <a:r>
              <a:rPr lang="en-GB" sz="1800" b="0" dirty="0" err="1">
                <a:solidFill>
                  <a:srgbClr val="1F4E79"/>
                </a:solidFill>
                <a:effectLst/>
                <a:latin typeface="Century Gothic" panose="020B0502020202020204" pitchFamily="34" charset="0"/>
                <a:cs typeface="Calibri" panose="020F0502020204030204" pitchFamily="34" charset="0"/>
              </a:rPr>
              <a:t>Beben</a:t>
            </a:r>
            <a:r>
              <a:rPr lang="en-GB" sz="1800" b="0" dirty="0">
                <a:solidFill>
                  <a:srgbClr val="1F4E79"/>
                </a:solidFill>
                <a:effectLst/>
                <a:latin typeface="Century Gothic" panose="020B0502020202020204" pitchFamily="34" charset="0"/>
                <a:cs typeface="Calibri" panose="020F0502020204030204" pitchFamily="34" charset="0"/>
              </a:rPr>
              <a:t> chocolate caliente.</a:t>
            </a:r>
          </a:p>
          <a:p>
            <a:r>
              <a:rPr lang="en-GB" sz="1800" b="0" dirty="0">
                <a:solidFill>
                  <a:srgbClr val="1F4E79"/>
                </a:solidFill>
                <a:effectLst/>
                <a:latin typeface="Century Gothic" panose="020B0502020202020204" pitchFamily="34" charset="0"/>
                <a:cs typeface="Calibri" panose="020F0502020204030204" pitchFamily="34" charset="0"/>
              </a:rPr>
              <a:t>8 Manda </a:t>
            </a:r>
            <a:r>
              <a:rPr lang="en-GB" sz="1800" b="0" dirty="0" err="1">
                <a:solidFill>
                  <a:srgbClr val="1F4E79"/>
                </a:solidFill>
                <a:effectLst/>
                <a:latin typeface="Century Gothic" panose="020B0502020202020204" pitchFamily="34" charset="0"/>
                <a:cs typeface="Calibri" panose="020F0502020204030204" pitchFamily="34" charset="0"/>
              </a:rPr>
              <a:t>muchas</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fotos</a:t>
            </a:r>
            <a:r>
              <a:rPr lang="en-GB" sz="1800" b="0" dirty="0">
                <a:solidFill>
                  <a:srgbClr val="1F4E79"/>
                </a:solidFill>
                <a:effectLst/>
                <a:latin typeface="Century Gothic" panose="020B0502020202020204" pitchFamily="34" charset="0"/>
                <a:cs typeface="Calibri" panose="020F0502020204030204" pitchFamily="34" charset="0"/>
              </a:rPr>
              <a:t> a la </a:t>
            </a:r>
            <a:r>
              <a:rPr lang="en-GB" sz="1800" b="0" dirty="0" err="1">
                <a:solidFill>
                  <a:srgbClr val="1F4E79"/>
                </a:solidFill>
                <a:effectLst/>
                <a:latin typeface="Century Gothic" panose="020B0502020202020204" pitchFamily="34" charset="0"/>
                <a:cs typeface="Calibri" panose="020F0502020204030204" pitchFamily="34" charset="0"/>
              </a:rPr>
              <a:t>abuela</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9 Está muy </a:t>
            </a:r>
            <a:r>
              <a:rPr lang="en-GB" sz="1800" b="0" dirty="0" err="1">
                <a:solidFill>
                  <a:srgbClr val="1F4E79"/>
                </a:solidFill>
                <a:effectLst/>
                <a:latin typeface="Century Gothic" panose="020B0502020202020204" pitchFamily="34" charset="0"/>
                <a:cs typeface="Calibri" panose="020F0502020204030204" pitchFamily="34" charset="0"/>
              </a:rPr>
              <a:t>cansado</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después</a:t>
            </a:r>
            <a:r>
              <a:rPr lang="en-GB" sz="1800" b="0" dirty="0">
                <a:solidFill>
                  <a:srgbClr val="1F4E79"/>
                </a:solidFill>
                <a:effectLst/>
                <a:latin typeface="Century Gothic" panose="020B0502020202020204" pitchFamily="34" charset="0"/>
                <a:cs typeface="Calibri" panose="020F0502020204030204" pitchFamily="34" charset="0"/>
              </a:rPr>
              <a:t>.</a:t>
            </a:r>
          </a:p>
          <a:p>
            <a:endParaRPr lang="en-GB" sz="120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746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747115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03427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51440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782307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161059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055160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56944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53936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402361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49142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130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19/04/2023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786550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19/04/2023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2799521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7.jpeg"/><Relationship Id="rId18" Type="http://schemas.microsoft.com/office/2007/relationships/hdphoto" Target="../media/hdphoto2.wdp"/><Relationship Id="rId3" Type="http://schemas.openxmlformats.org/officeDocument/2006/relationships/audio" Target="../media/audio1.wav"/><Relationship Id="rId21" Type="http://schemas.openxmlformats.org/officeDocument/2006/relationships/image" Target="../media/image4.jpeg"/><Relationship Id="rId7" Type="http://schemas.openxmlformats.org/officeDocument/2006/relationships/audio" Target="../media/audio5.wav"/><Relationship Id="rId12" Type="http://schemas.openxmlformats.org/officeDocument/2006/relationships/audio" Target="../media/audio10.wav"/><Relationship Id="rId17" Type="http://schemas.openxmlformats.org/officeDocument/2006/relationships/image" Target="../media/image6.png"/><Relationship Id="rId2" Type="http://schemas.openxmlformats.org/officeDocument/2006/relationships/notesSlide" Target="../notesSlides/notesSlide2.xml"/><Relationship Id="rId16" Type="http://schemas.openxmlformats.org/officeDocument/2006/relationships/audio" Target="../media/audio11.wav"/><Relationship Id="rId20"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microsoft.com/office/2007/relationships/hdphoto" Target="../media/hdphoto3.wdp"/><Relationship Id="rId23" Type="http://schemas.openxmlformats.org/officeDocument/2006/relationships/image" Target="../media/image10.png"/><Relationship Id="rId10" Type="http://schemas.openxmlformats.org/officeDocument/2006/relationships/audio" Target="../media/audio8.wav"/><Relationship Id="rId19"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8.png"/><Relationship Id="rId22"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16.wav"/><Relationship Id="rId3" Type="http://schemas.openxmlformats.org/officeDocument/2006/relationships/image" Target="../media/image11.png"/><Relationship Id="rId7" Type="http://schemas.openxmlformats.org/officeDocument/2006/relationships/audio" Target="../media/audio12.wav"/><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3.xml"/><Relationship Id="rId16" Type="http://schemas.openxmlformats.org/officeDocument/2006/relationships/audio" Target="../media/audio19.wav"/><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audio" Target="../media/audio14.wav"/><Relationship Id="rId5" Type="http://schemas.openxmlformats.org/officeDocument/2006/relationships/image" Target="../media/image12.png"/><Relationship Id="rId15" Type="http://schemas.openxmlformats.org/officeDocument/2006/relationships/audio" Target="../media/audio18.wav"/><Relationship Id="rId10" Type="http://schemas.openxmlformats.org/officeDocument/2006/relationships/audio" Target="../media/audio13.wav"/><Relationship Id="rId4" Type="http://schemas.microsoft.com/office/2007/relationships/hdphoto" Target="../media/hdphoto4.wdp"/><Relationship Id="rId9" Type="http://schemas.openxmlformats.org/officeDocument/2006/relationships/image" Target="../media/image15.svg"/><Relationship Id="rId14" Type="http://schemas.openxmlformats.org/officeDocument/2006/relationships/audio" Target="../media/audio17.wav"/></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gif"/><Relationship Id="rId13" Type="http://schemas.microsoft.com/office/2007/relationships/hdphoto" Target="../media/hdphoto5.wdp"/><Relationship Id="rId18" Type="http://schemas.openxmlformats.org/officeDocument/2006/relationships/audio" Target="../media/audio27.wav"/><Relationship Id="rId3" Type="http://schemas.openxmlformats.org/officeDocument/2006/relationships/image" Target="../media/image8.png"/><Relationship Id="rId21" Type="http://schemas.openxmlformats.org/officeDocument/2006/relationships/audio" Target="../media/audio30.wav"/><Relationship Id="rId7" Type="http://schemas.openxmlformats.org/officeDocument/2006/relationships/image" Target="../media/image19.gif"/><Relationship Id="rId12" Type="http://schemas.openxmlformats.org/officeDocument/2006/relationships/image" Target="../media/image21.png"/><Relationship Id="rId17" Type="http://schemas.openxmlformats.org/officeDocument/2006/relationships/audio" Target="../media/audio26.wav"/><Relationship Id="rId2" Type="http://schemas.openxmlformats.org/officeDocument/2006/relationships/notesSlide" Target="../notesSlides/notesSlide5.xml"/><Relationship Id="rId16" Type="http://schemas.openxmlformats.org/officeDocument/2006/relationships/audio" Target="../media/audio25.wav"/><Relationship Id="rId20" Type="http://schemas.openxmlformats.org/officeDocument/2006/relationships/audio" Target="../media/audio29.wav"/><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10.png"/><Relationship Id="rId5" Type="http://schemas.openxmlformats.org/officeDocument/2006/relationships/audio" Target="../media/audio21.wav"/><Relationship Id="rId15" Type="http://schemas.openxmlformats.org/officeDocument/2006/relationships/audio" Target="../media/audio24.wav"/><Relationship Id="rId23" Type="http://schemas.openxmlformats.org/officeDocument/2006/relationships/audio" Target="../media/audio31.wav"/><Relationship Id="rId10" Type="http://schemas.openxmlformats.org/officeDocument/2006/relationships/image" Target="../media/image9.png"/><Relationship Id="rId19" Type="http://schemas.openxmlformats.org/officeDocument/2006/relationships/audio" Target="../media/audio28.wav"/><Relationship Id="rId4" Type="http://schemas.microsoft.com/office/2007/relationships/hdphoto" Target="../media/hdphoto3.wdp"/><Relationship Id="rId9" Type="http://schemas.openxmlformats.org/officeDocument/2006/relationships/audio" Target="../media/audio22.wav"/><Relationship Id="rId14" Type="http://schemas.openxmlformats.org/officeDocument/2006/relationships/audio" Target="../media/audio23.wav"/><Relationship Id="rId22"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audio" Target="../media/audio24.wav"/><Relationship Id="rId18" Type="http://schemas.openxmlformats.org/officeDocument/2006/relationships/audio" Target="../media/audio29.wav"/><Relationship Id="rId3" Type="http://schemas.openxmlformats.org/officeDocument/2006/relationships/image" Target="../media/image8.png"/><Relationship Id="rId21" Type="http://schemas.openxmlformats.org/officeDocument/2006/relationships/image" Target="../media/image10.png"/><Relationship Id="rId7" Type="http://schemas.openxmlformats.org/officeDocument/2006/relationships/image" Target="../media/image19.gif"/><Relationship Id="rId12" Type="http://schemas.openxmlformats.org/officeDocument/2006/relationships/audio" Target="../media/audio23.wav"/><Relationship Id="rId17" Type="http://schemas.openxmlformats.org/officeDocument/2006/relationships/audio" Target="../media/audio28.wav"/><Relationship Id="rId2" Type="http://schemas.openxmlformats.org/officeDocument/2006/relationships/notesSlide" Target="../notesSlides/notesSlide6.xml"/><Relationship Id="rId16" Type="http://schemas.openxmlformats.org/officeDocument/2006/relationships/audio" Target="../media/audio27.wav"/><Relationship Id="rId20" Type="http://schemas.openxmlformats.org/officeDocument/2006/relationships/image" Target="../media/image9.png"/><Relationship Id="rId1" Type="http://schemas.openxmlformats.org/officeDocument/2006/relationships/slideLayout" Target="../slideLayouts/slideLayout6.xml"/><Relationship Id="rId6" Type="http://schemas.microsoft.com/office/2007/relationships/hdphoto" Target="../media/hdphoto5.wdp"/><Relationship Id="rId11" Type="http://schemas.openxmlformats.org/officeDocument/2006/relationships/audio" Target="../media/audio22.wav"/><Relationship Id="rId5" Type="http://schemas.openxmlformats.org/officeDocument/2006/relationships/image" Target="../media/image21.png"/><Relationship Id="rId15" Type="http://schemas.openxmlformats.org/officeDocument/2006/relationships/audio" Target="../media/audio26.wav"/><Relationship Id="rId10" Type="http://schemas.openxmlformats.org/officeDocument/2006/relationships/audio" Target="../media/audio21.wav"/><Relationship Id="rId19" Type="http://schemas.openxmlformats.org/officeDocument/2006/relationships/audio" Target="../media/audio30.wav"/><Relationship Id="rId4" Type="http://schemas.microsoft.com/office/2007/relationships/hdphoto" Target="../media/hdphoto3.wdp"/><Relationship Id="rId9" Type="http://schemas.openxmlformats.org/officeDocument/2006/relationships/image" Target="../media/image22.jpeg"/><Relationship Id="rId14" Type="http://schemas.openxmlformats.org/officeDocument/2006/relationships/audio" Target="../media/audio25.wav"/><Relationship Id="rId22" Type="http://schemas.openxmlformats.org/officeDocument/2006/relationships/audio" Target="../media/audio32.wav"/></Relationships>
</file>

<file path=ppt/slides/_rels/slide8.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audio" Target="../media/audio39.wav"/><Relationship Id="rId18" Type="http://schemas.openxmlformats.org/officeDocument/2006/relationships/image" Target="../media/image5.png"/><Relationship Id="rId3" Type="http://schemas.openxmlformats.org/officeDocument/2006/relationships/image" Target="../media/image23.png"/><Relationship Id="rId21" Type="http://schemas.openxmlformats.org/officeDocument/2006/relationships/audio" Target="../media/audio43.wav"/><Relationship Id="rId7" Type="http://schemas.openxmlformats.org/officeDocument/2006/relationships/image" Target="../media/image18.png"/><Relationship Id="rId12" Type="http://schemas.openxmlformats.org/officeDocument/2006/relationships/audio" Target="../media/audio38.wav"/><Relationship Id="rId17" Type="http://schemas.openxmlformats.org/officeDocument/2006/relationships/image" Target="../media/image20.gif"/><Relationship Id="rId2" Type="http://schemas.openxmlformats.org/officeDocument/2006/relationships/notesSlide" Target="../notesSlides/notesSlide7.xml"/><Relationship Id="rId16" Type="http://schemas.openxmlformats.org/officeDocument/2006/relationships/image" Target="../media/image19.gif"/><Relationship Id="rId20" Type="http://schemas.openxmlformats.org/officeDocument/2006/relationships/audio" Target="../media/audio42.wav"/><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audio" Target="../media/audio37.wav"/><Relationship Id="rId5" Type="http://schemas.openxmlformats.org/officeDocument/2006/relationships/image" Target="../media/image14.png"/><Relationship Id="rId15" Type="http://schemas.openxmlformats.org/officeDocument/2006/relationships/audio" Target="../media/audio41.wav"/><Relationship Id="rId10" Type="http://schemas.openxmlformats.org/officeDocument/2006/relationships/audio" Target="../media/audio36.wav"/><Relationship Id="rId19" Type="http://schemas.microsoft.com/office/2007/relationships/hdphoto" Target="../media/hdphoto1.wdp"/><Relationship Id="rId4" Type="http://schemas.openxmlformats.org/officeDocument/2006/relationships/audio" Target="../media/audio33.wav"/><Relationship Id="rId9" Type="http://schemas.openxmlformats.org/officeDocument/2006/relationships/audio" Target="../media/audio35.wav"/><Relationship Id="rId14" Type="http://schemas.openxmlformats.org/officeDocument/2006/relationships/audio" Target="../media/audio40.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 vector graphics&#10;&#10;Description automatically generated">
            <a:extLst>
              <a:ext uri="{FF2B5EF4-FFF2-40B4-BE49-F238E27FC236}">
                <a16:creationId xmlns:a16="http://schemas.microsoft.com/office/drawing/2014/main" id="{999580FF-A961-4BA5-8243-21EF4FB0D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Tree>
    <p:extLst>
      <p:ext uri="{BB962C8B-B14F-4D97-AF65-F5344CB8AC3E}">
        <p14:creationId xmlns:p14="http://schemas.microsoft.com/office/powerpoint/2010/main" val="1426710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Google Shape;98;p2" descr="background rectangle">
            <a:extLst>
              <a:ext uri="{FF2B5EF4-FFF2-40B4-BE49-F238E27FC236}">
                <a16:creationId xmlns:a16="http://schemas.microsoft.com/office/drawing/2014/main" id="{09C118BD-93EE-AD4E-7DBF-29DAD70D199C}"/>
              </a:ext>
            </a:extLst>
          </p:cNvPr>
          <p:cNvSpPr/>
          <p:nvPr/>
        </p:nvSpPr>
        <p:spPr>
          <a:xfrm>
            <a:off x="0" y="127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711952" y="304800"/>
            <a:ext cx="4953631" cy="4247588"/>
          </a:xfrm>
          <a:prstGeom prst="rect">
            <a:avLst/>
          </a:prstGeom>
          <a:noFill/>
          <a:ln>
            <a:noFill/>
          </a:ln>
        </p:spPr>
      </p:pic>
      <p:sp>
        <p:nvSpPr>
          <p:cNvPr id="101" name="Google Shape;101;p2"/>
          <p:cNvSpPr txBox="1"/>
          <p:nvPr/>
        </p:nvSpPr>
        <p:spPr>
          <a:xfrm>
            <a:off x="92802" y="5222420"/>
            <a:ext cx="4350984" cy="1246455"/>
          </a:xfrm>
          <a:prstGeom prst="rect">
            <a:avLst/>
          </a:prstGeom>
          <a:noFill/>
          <a:ln>
            <a:noFill/>
          </a:ln>
        </p:spPr>
        <p:txBody>
          <a:bodyPr spcFirstLastPara="1" wrap="square" lIns="91425" tIns="45700" rIns="91425" bIns="45700" anchor="t" anchorCtr="0">
            <a:spAutoFit/>
          </a:bodyPr>
          <a:lstStyle/>
          <a:p>
            <a:pPr marL="457200" indent="-457200" fontAlgn="auto">
              <a:buClr>
                <a:srgbClr val="FFFFFF"/>
              </a:buClr>
              <a:buSzPts val="2800"/>
              <a:buFontTx/>
              <a:buChar char="-"/>
              <a:tabLst/>
              <a:defRPr/>
            </a:pPr>
            <a:r>
              <a:rPr lang="fr-FR" sz="2500" b="1" dirty="0">
                <a:solidFill>
                  <a:schemeClr val="bg2"/>
                </a:solidFill>
                <a:latin typeface="Century Gothic"/>
              </a:rPr>
              <a:t>-AR / -ER </a:t>
            </a:r>
            <a:r>
              <a:rPr lang="fr-FR" sz="2500" b="1" dirty="0" err="1">
                <a:solidFill>
                  <a:schemeClr val="bg2"/>
                </a:solidFill>
                <a:latin typeface="Century Gothic"/>
              </a:rPr>
              <a:t>verbs</a:t>
            </a:r>
            <a:r>
              <a:rPr lang="fr-FR" sz="2500" b="1" dirty="0">
                <a:solidFill>
                  <a:schemeClr val="bg2"/>
                </a:solidFill>
                <a:latin typeface="Century Gothic"/>
              </a:rPr>
              <a:t>: </a:t>
            </a:r>
            <a:br>
              <a:rPr lang="fr-FR" sz="2500" b="1" dirty="0">
                <a:solidFill>
                  <a:schemeClr val="bg2"/>
                </a:solidFill>
                <a:latin typeface="Century Gothic"/>
              </a:rPr>
            </a:br>
            <a:r>
              <a:rPr lang="fr-FR" sz="2500" b="1" dirty="0" err="1">
                <a:solidFill>
                  <a:schemeClr val="bg2"/>
                </a:solidFill>
                <a:latin typeface="Century Gothic"/>
              </a:rPr>
              <a:t>they</a:t>
            </a:r>
            <a:r>
              <a:rPr lang="fr-FR" sz="2500" b="1" dirty="0">
                <a:solidFill>
                  <a:schemeClr val="bg2"/>
                </a:solidFill>
                <a:latin typeface="Century Gothic"/>
              </a:rPr>
              <a:t>, s/</a:t>
            </a:r>
            <a:r>
              <a:rPr lang="fr-FR" sz="2500" b="1" dirty="0" err="1">
                <a:solidFill>
                  <a:schemeClr val="bg2"/>
                </a:solidFill>
                <a:latin typeface="Century Gothic"/>
              </a:rPr>
              <a:t>he</a:t>
            </a:r>
            <a:endParaRPr lang="fr-FR" sz="2500" b="1" dirty="0">
              <a:solidFill>
                <a:schemeClr val="bg2"/>
              </a:solidFill>
              <a:latin typeface="Century Gothic"/>
            </a:endParaRPr>
          </a:p>
          <a:p>
            <a:pPr marL="457200" marR="0" lvl="0" indent="-457200" algn="l" rtl="0">
              <a:lnSpc>
                <a:spcPct val="100000"/>
              </a:lnSpc>
              <a:spcBef>
                <a:spcPts val="0"/>
              </a:spcBef>
              <a:spcAft>
                <a:spcPts val="0"/>
              </a:spcAft>
              <a:buClr>
                <a:srgbClr val="FFFFFF"/>
              </a:buClr>
              <a:buSzPts val="2800"/>
              <a:buFontTx/>
              <a:buChar char="-"/>
            </a:pPr>
            <a:r>
              <a:rPr lang="es-ES" sz="2500" b="1" dirty="0" err="1">
                <a:solidFill>
                  <a:schemeClr val="bg2"/>
                </a:solidFill>
                <a:latin typeface="Century Gothic"/>
                <a:ea typeface="Century Gothic"/>
                <a:cs typeface="Century Gothic"/>
                <a:sym typeface="Century Gothic"/>
              </a:rPr>
              <a:t>revisit</a:t>
            </a:r>
            <a:r>
              <a:rPr lang="es-ES" sz="2500" b="1" dirty="0">
                <a:solidFill>
                  <a:schemeClr val="bg2"/>
                </a:solidFill>
                <a:latin typeface="Century Gothic"/>
                <a:ea typeface="Century Gothic"/>
                <a:cs typeface="Century Gothic"/>
                <a:sym typeface="Century Gothic"/>
              </a:rPr>
              <a:t> </a:t>
            </a:r>
            <a:r>
              <a:rPr lang="es-ES" sz="2500" b="1" dirty="0" err="1">
                <a:solidFill>
                  <a:schemeClr val="bg2"/>
                </a:solidFill>
                <a:latin typeface="Century Gothic"/>
                <a:ea typeface="Century Gothic"/>
                <a:cs typeface="Century Gothic"/>
                <a:sym typeface="Century Gothic"/>
              </a:rPr>
              <a:t>accents</a:t>
            </a:r>
            <a:r>
              <a:rPr lang="es-ES" sz="2500" b="1" dirty="0">
                <a:solidFill>
                  <a:schemeClr val="bg2"/>
                </a:solidFill>
                <a:latin typeface="Century Gothic"/>
                <a:ea typeface="Century Gothic"/>
                <a:cs typeface="Century Gothic"/>
                <a:sym typeface="Century Gothic"/>
              </a:rPr>
              <a:t> 1- 3</a:t>
            </a:r>
            <a:endParaRPr lang="es-ES" sz="25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Autofit/>
          </a:bodyPr>
          <a:lstStyle/>
          <a:p>
            <a:pPr algn="ctr" rtl="0" fontAlgn="ctr"/>
            <a:r>
              <a:rPr lang="en-GB" sz="3600" b="1" dirty="0">
                <a:solidFill>
                  <a:schemeClr val="bg1">
                    <a:lumMod val="95000"/>
                  </a:schemeClr>
                </a:solidFill>
                <a:effectLst/>
                <a:latin typeface="Century Gothic" panose="020B0502020202020204" pitchFamily="34" charset="0"/>
              </a:rPr>
              <a:t>Saying what others and I do</a:t>
            </a:r>
          </a:p>
        </p:txBody>
      </p:sp>
      <p:sp>
        <p:nvSpPr>
          <p:cNvPr id="5" name="Google Shape;100;p2">
            <a:extLst>
              <a:ext uri="{FF2B5EF4-FFF2-40B4-BE49-F238E27FC236}">
                <a16:creationId xmlns:a16="http://schemas.microsoft.com/office/drawing/2014/main" id="{6165227F-4C1B-B8D4-BB67-F5314311D9D6}"/>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8" name="Picture 8" descr="La Feria de Sevilla, ¿es un lugar para ir con niños?">
            <a:extLst>
              <a:ext uri="{FF2B5EF4-FFF2-40B4-BE49-F238E27FC236}">
                <a16:creationId xmlns:a16="http://schemas.microsoft.com/office/drawing/2014/main" id="{642E4CB4-DE92-A0CA-4C98-8426BBCC1F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91" y="2324073"/>
            <a:ext cx="3993759" cy="2050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E6E8399-4503-98D1-F3E0-44DFE3AD585A}"/>
              </a:ext>
            </a:extLst>
          </p:cNvPr>
          <p:cNvSpPr/>
          <p:nvPr/>
        </p:nvSpPr>
        <p:spPr>
          <a:xfrm>
            <a:off x="19050" y="3934223"/>
            <a:ext cx="4232248" cy="830997"/>
          </a:xfrm>
          <a:prstGeom prst="rect">
            <a:avLst/>
          </a:prstGeom>
          <a:noFill/>
        </p:spPr>
        <p:txBody>
          <a:bodyPr wrap="none" lIns="91440" tIns="45720" rIns="91440" bIns="45720">
            <a:spAutoFit/>
          </a:bodyPr>
          <a:lstStyle/>
          <a:p>
            <a:pPr algn="ctr"/>
            <a:r>
              <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La feria de </a:t>
            </a:r>
            <a:r>
              <a:rPr lang="en-US" sz="4800" b="1" cap="none" spc="0" dirty="0" err="1">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abril</a:t>
            </a:r>
            <a:endPar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endParaRPr>
          </a:p>
        </p:txBody>
      </p:sp>
      <p:pic>
        <p:nvPicPr>
          <p:cNvPr id="11" name="Picture 10" descr="Shape&#10;&#10;Description automatically generated with low confidence">
            <a:extLst>
              <a:ext uri="{FF2B5EF4-FFF2-40B4-BE49-F238E27FC236}">
                <a16:creationId xmlns:a16="http://schemas.microsoft.com/office/drawing/2014/main" id="{9DDB2902-EB7F-47FE-8461-4FBFC6CF037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3691751" y="2038364"/>
            <a:ext cx="1039747" cy="638193"/>
          </a:xfrm>
          <a:prstGeom prst="rect">
            <a:avLst/>
          </a:prstGeom>
        </p:spPr>
      </p:pic>
      <p:pic>
        <p:nvPicPr>
          <p:cNvPr id="12" name="Picture 6" descr="Vector gratuito ilustración de mujer flamenca dibujada a mano">
            <a:extLst>
              <a:ext uri="{FF2B5EF4-FFF2-40B4-BE49-F238E27FC236}">
                <a16:creationId xmlns:a16="http://schemas.microsoft.com/office/drawing/2014/main" id="{CB26DE3D-9D2C-47F2-DC61-A73BAE295FD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751" b="91534" l="9585" r="89617">
                        <a14:foregroundMark x1="41534" y1="91853" x2="41534" y2="91853"/>
                        <a14:foregroundMark x1="55911" y1="8786" x2="55911" y2="8786"/>
                        <a14:foregroundMark x1="59744" y1="5751" x2="59744" y2="5751"/>
                      </a14:backgroundRemoval>
                    </a14:imgEffect>
                  </a14:imgLayer>
                </a14:imgProps>
              </a:ext>
              <a:ext uri="{28A0092B-C50C-407E-A947-70E740481C1C}">
                <a14:useLocalDpi xmlns:a14="http://schemas.microsoft.com/office/drawing/2010/main" val="0"/>
              </a:ext>
            </a:extLst>
          </a:blip>
          <a:srcRect/>
          <a:stretch>
            <a:fillRect/>
          </a:stretch>
        </p:blipFill>
        <p:spPr bwMode="auto">
          <a:xfrm>
            <a:off x="4907527" y="4765220"/>
            <a:ext cx="1920651" cy="19206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 día en la Feria - Web oficial de turismo de Andalucía">
            <a:extLst>
              <a:ext uri="{FF2B5EF4-FFF2-40B4-BE49-F238E27FC236}">
                <a16:creationId xmlns:a16="http://schemas.microsoft.com/office/drawing/2014/main" id="{0593F943-5BF5-BA91-53E4-590EF33C5DF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61481" y="1572474"/>
            <a:ext cx="2652003" cy="17680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14">
            <a:alphaModFix/>
            <a:duotone>
              <a:schemeClr val="accent6">
                <a:shade val="45000"/>
                <a:satMod val="135000"/>
              </a:schemeClr>
              <a:prstClr val="white"/>
            </a:duotone>
            <a:extLst>
              <a:ext uri="{BEBA8EAE-BF5A-486C-A8C5-ECC9F3942E4B}">
                <a14:imgProps xmlns:a14="http://schemas.microsoft.com/office/drawing/2010/main">
                  <a14:imgLayer r:embed="rId15">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9" name="Rectangle 18">
            <a:hlinkClick r:id="" action="ppaction://noaction">
              <a:snd r:embed="rId16" name="3_2.wav"/>
            </a:hlinkClick>
            <a:extLst>
              <a:ext uri="{FF2B5EF4-FFF2-40B4-BE49-F238E27FC236}">
                <a16:creationId xmlns:a16="http://schemas.microsoft.com/office/drawing/2014/main" id="{1403AF1A-B26F-4459-AD78-854C67DA8588}"/>
              </a:ext>
            </a:extLst>
          </p:cNvPr>
          <p:cNvSpPr/>
          <p:nvPr/>
        </p:nvSpPr>
        <p:spPr>
          <a:xfrm>
            <a:off x="176631" y="1399262"/>
            <a:ext cx="7687210" cy="389985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La Feria de Abril es una </a:t>
            </a:r>
            <a:r>
              <a:rPr kumimoji="0" lang="es-ES_tradnl" sz="24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fiesta</a:t>
            </a: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 muy colorida. </a:t>
            </a:r>
          </a:p>
          <a:p>
            <a:pPr marL="0" marR="0" lvl="0" indent="0" algn="l" defTabSz="914400" rtl="0" eaLnBrk="1" fontAlgn="auto" latinLnBrk="0" hangingPunct="1">
              <a:lnSpc>
                <a:spcPct val="150000"/>
              </a:lnSpc>
              <a:spcBef>
                <a:spcPts val="0"/>
              </a:spcBef>
              <a:spcAft>
                <a:spcPts val="0"/>
              </a:spcAft>
              <a:buClrTx/>
              <a:buSzTx/>
              <a:buFontTx/>
              <a:buNone/>
              <a:tabLst/>
              <a:defRPr/>
            </a:pPr>
            <a:r>
              <a:rPr lang="es-ES_tradnl" sz="2400" dirty="0">
                <a:solidFill>
                  <a:srgbClr val="002060"/>
                </a:solidFill>
                <a:latin typeface="Century Gothic" panose="020B0502020202020204" pitchFamily="34" charset="0"/>
                <a:cs typeface="Calibri" panose="020F0502020204030204" pitchFamily="34" charset="0"/>
              </a:rPr>
              <a:t>La </a:t>
            </a:r>
            <a:r>
              <a:rPr lang="es-ES_tradnl" sz="2400" b="1" dirty="0">
                <a:solidFill>
                  <a:srgbClr val="002060"/>
                </a:solidFill>
                <a:latin typeface="Century Gothic" panose="020B0502020202020204" pitchFamily="34" charset="0"/>
                <a:cs typeface="Calibri" panose="020F0502020204030204" pitchFamily="34" charset="0"/>
              </a:rPr>
              <a:t>gente</a:t>
            </a:r>
            <a:r>
              <a:rPr lang="es-ES_tradnl" sz="2400" dirty="0">
                <a:solidFill>
                  <a:srgbClr val="002060"/>
                </a:solidFill>
                <a:latin typeface="Century Gothic" panose="020B0502020202020204" pitchFamily="34" charset="0"/>
                <a:cs typeface="Calibri" panose="020F0502020204030204" pitchFamily="34" charset="0"/>
              </a:rPr>
              <a:t> celebra el festival en </a:t>
            </a:r>
            <a:r>
              <a:rPr lang="es-ES_tradnl" sz="2400" b="1" dirty="0">
                <a:solidFill>
                  <a:srgbClr val="002060"/>
                </a:solidFill>
                <a:latin typeface="Century Gothic" panose="020B0502020202020204" pitchFamily="34" charset="0"/>
                <a:cs typeface="Calibri" panose="020F0502020204030204" pitchFamily="34" charset="0"/>
              </a:rPr>
              <a:t>primavera</a:t>
            </a:r>
            <a:r>
              <a:rPr lang="es-ES_tradnl" sz="2400" dirty="0">
                <a:solidFill>
                  <a:srgbClr val="002060"/>
                </a:solidFill>
                <a:latin typeface="Century Gothic" panose="020B0502020202020204" pitchFamily="34" charset="0"/>
                <a:cs typeface="Calibri" panose="020F0502020204030204" pitchFamily="34" charset="0"/>
              </a:rPr>
              <a:t> en Sevilla, una </a:t>
            </a:r>
            <a:r>
              <a:rPr lang="es-ES_tradnl" sz="2400" b="1" dirty="0">
                <a:solidFill>
                  <a:srgbClr val="002060"/>
                </a:solidFill>
                <a:latin typeface="Century Gothic" panose="020B0502020202020204" pitchFamily="34" charset="0"/>
                <a:cs typeface="Calibri" panose="020F0502020204030204" pitchFamily="34" charset="0"/>
              </a:rPr>
              <a:t>ciudad</a:t>
            </a:r>
            <a:r>
              <a:rPr lang="es-ES_tradnl" sz="2400" dirty="0">
                <a:solidFill>
                  <a:srgbClr val="002060"/>
                </a:solidFill>
                <a:latin typeface="Century Gothic" panose="020B0502020202020204" pitchFamily="34" charset="0"/>
                <a:cs typeface="Calibri" panose="020F0502020204030204" pitchFamily="34" charset="0"/>
              </a:rPr>
              <a:t> muy bonita en la región de Andalucía, en el </a:t>
            </a:r>
            <a:r>
              <a:rPr lang="es-ES_tradnl" sz="2400" b="1" dirty="0">
                <a:solidFill>
                  <a:srgbClr val="002060"/>
                </a:solidFill>
                <a:latin typeface="Century Gothic" panose="020B0502020202020204" pitchFamily="34" charset="0"/>
                <a:cs typeface="Calibri" panose="020F0502020204030204" pitchFamily="34" charset="0"/>
              </a:rPr>
              <a:t>sur</a:t>
            </a:r>
            <a:r>
              <a:rPr lang="es-ES_tradnl" sz="2400" dirty="0">
                <a:solidFill>
                  <a:srgbClr val="002060"/>
                </a:solidFill>
                <a:latin typeface="Century Gothic" panose="020B0502020202020204" pitchFamily="34" charset="0"/>
                <a:cs typeface="Calibri" panose="020F0502020204030204" pitchFamily="34" charset="0"/>
              </a:rPr>
              <a:t> de España.</a:t>
            </a:r>
          </a:p>
          <a:p>
            <a:pPr marL="0" marR="0" lvl="0" indent="0" algn="l" defTabSz="914400" rtl="0" eaLnBrk="1" fontAlgn="auto" latinLnBrk="0" hangingPunct="1">
              <a:lnSpc>
                <a:spcPct val="150000"/>
              </a:lnSpc>
              <a:spcBef>
                <a:spcPts val="0"/>
              </a:spcBef>
              <a:spcAft>
                <a:spcPts val="0"/>
              </a:spcAft>
              <a:buClrTx/>
              <a:buSzTx/>
              <a:buFontTx/>
              <a:buNone/>
              <a:tabLst/>
              <a:defRPr/>
            </a:pPr>
            <a:r>
              <a:rPr lang="es-ES_tradnl" sz="2400" b="1" dirty="0">
                <a:solidFill>
                  <a:srgbClr val="002060"/>
                </a:solidFill>
                <a:latin typeface="Century Gothic" panose="020B0502020202020204" pitchFamily="34" charset="0"/>
                <a:cs typeface="Calibri" panose="020F0502020204030204" pitchFamily="34" charset="0"/>
              </a:rPr>
              <a:t>Durante</a:t>
            </a:r>
            <a:r>
              <a:rPr lang="es-ES_tradnl" sz="2400" dirty="0">
                <a:solidFill>
                  <a:srgbClr val="002060"/>
                </a:solidFill>
                <a:latin typeface="Century Gothic" panose="020B0502020202020204" pitchFamily="34" charset="0"/>
                <a:cs typeface="Calibri" panose="020F0502020204030204" pitchFamily="34" charset="0"/>
              </a:rPr>
              <a:t> la fiesta, la gente baila y canta y </a:t>
            </a:r>
            <a:r>
              <a:rPr lang="es-ES_tradnl" sz="2400" b="1" dirty="0">
                <a:solidFill>
                  <a:srgbClr val="002060"/>
                </a:solidFill>
                <a:latin typeface="Century Gothic" panose="020B0502020202020204" pitchFamily="34" charset="0"/>
                <a:cs typeface="Calibri" panose="020F0502020204030204" pitchFamily="34" charset="0"/>
              </a:rPr>
              <a:t>lleva</a:t>
            </a:r>
            <a:r>
              <a:rPr lang="es-ES_tradnl" sz="2400" dirty="0">
                <a:solidFill>
                  <a:srgbClr val="002060"/>
                </a:solidFill>
                <a:latin typeface="Century Gothic" panose="020B0502020202020204" pitchFamily="34" charset="0"/>
                <a:cs typeface="Calibri" panose="020F0502020204030204" pitchFamily="34" charset="0"/>
              </a:rPr>
              <a:t> trajes de flamenca con una flor en la </a:t>
            </a:r>
            <a:r>
              <a:rPr lang="es-ES_tradnl" sz="2400" b="1" dirty="0">
                <a:solidFill>
                  <a:srgbClr val="002060"/>
                </a:solidFill>
                <a:latin typeface="Century Gothic" panose="020B0502020202020204" pitchFamily="34" charset="0"/>
                <a:cs typeface="Calibri" panose="020F0502020204030204" pitchFamily="34" charset="0"/>
              </a:rPr>
              <a:t>cabeza</a:t>
            </a:r>
            <a:r>
              <a:rPr lang="es-ES_tradnl" sz="2400" dirty="0">
                <a:solidFill>
                  <a:srgbClr val="002060"/>
                </a:solidFill>
                <a:latin typeface="Century Gothic" panose="020B0502020202020204" pitchFamily="34" charset="0"/>
                <a:cs typeface="Calibri" panose="020F0502020204030204" pitchFamily="34"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ambién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cs typeface="Calibri" panose="020F0502020204030204" pitchFamily="34" charset="0"/>
              </a:rPr>
              <a:t>tí</a:t>
            </a:r>
            <a:r>
              <a:rPr lang="en-GB" sz="2400" dirty="0" err="1">
                <a:solidFill>
                  <a:srgbClr val="002060"/>
                </a:solidFill>
                <a:latin typeface="Century Gothic" panose="020B0502020202020204" pitchFamily="34" charset="0"/>
                <a:cs typeface="Calibri" panose="020F0502020204030204" pitchFamily="34" charset="0"/>
              </a:rPr>
              <a:t>pico</a:t>
            </a:r>
            <a:r>
              <a:rPr lang="en-GB" sz="2400" dirty="0">
                <a:solidFill>
                  <a:srgbClr val="002060"/>
                </a:solidFill>
                <a:latin typeface="Century Gothic" panose="020B0502020202020204" pitchFamily="34" charset="0"/>
                <a:cs typeface="Calibri" panose="020F0502020204030204" pitchFamily="34" charset="0"/>
              </a:rPr>
              <a:t> </a:t>
            </a:r>
            <a:r>
              <a:rPr lang="en-GB" sz="2400" b="1" dirty="0" err="1">
                <a:solidFill>
                  <a:srgbClr val="002060"/>
                </a:solidFill>
                <a:latin typeface="Century Gothic" panose="020B0502020202020204" pitchFamily="34" charset="0"/>
                <a:cs typeface="Calibri" panose="020F0502020204030204" pitchFamily="34" charset="0"/>
              </a:rPr>
              <a:t>pasear</a:t>
            </a:r>
            <a:r>
              <a:rPr lang="en-GB" sz="2400" dirty="0">
                <a:solidFill>
                  <a:srgbClr val="002060"/>
                </a:solidFill>
                <a:latin typeface="Century Gothic" panose="020B0502020202020204" pitchFamily="34" charset="0"/>
                <a:cs typeface="Calibri" panose="020F0502020204030204" pitchFamily="34" charset="0"/>
              </a:rPr>
              <a:t> en </a:t>
            </a:r>
            <a:r>
              <a:rPr lang="en-GB" sz="2400" u="sng" dirty="0" err="1">
                <a:solidFill>
                  <a:srgbClr val="002060"/>
                </a:solidFill>
                <a:latin typeface="Century Gothic" panose="020B0502020202020204" pitchFamily="34" charset="0"/>
                <a:cs typeface="Calibri" panose="020F0502020204030204" pitchFamily="34" charset="0"/>
              </a:rPr>
              <a:t>coche</a:t>
            </a:r>
            <a:r>
              <a:rPr lang="en-GB" sz="2400" u="sng" dirty="0">
                <a:solidFill>
                  <a:srgbClr val="002060"/>
                </a:solidFill>
                <a:latin typeface="Century Gothic" panose="020B0502020202020204" pitchFamily="34" charset="0"/>
                <a:cs typeface="Calibri" panose="020F0502020204030204" pitchFamily="34" charset="0"/>
              </a:rPr>
              <a:t> de caballos</a:t>
            </a:r>
            <a:r>
              <a:rPr lang="en-GB" sz="2400" dirty="0">
                <a:solidFill>
                  <a:srgbClr val="002060"/>
                </a:solidFill>
                <a:latin typeface="Century Gothic" panose="020B0502020202020204" pitchFamily="34" charset="0"/>
                <a:cs typeface="Calibri" panose="020F0502020204030204" pitchFamily="34" charset="0"/>
              </a:rPr>
              <a:t>. </a:t>
            </a:r>
            <a:endParaRPr kumimoji="0" lang="es-ES_tradnl" sz="2400" b="0" i="0" u="none" strike="noStrike" kern="1200" cap="none" spc="0" normalizeH="0" baseline="0" noProof="0" dirty="0">
              <a:ln>
                <a:noFill/>
              </a:ln>
              <a:solidFill>
                <a:srgbClr val="002060"/>
              </a:solidFill>
              <a:effectLst/>
              <a:uLnTx/>
              <a:uFillTx/>
              <a:latin typeface="Century Gothic" panose="020B050202020202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195C85D2-4EFD-4A1D-AE3F-C41B8CD85B06}"/>
              </a:ext>
            </a:extLst>
          </p:cNvPr>
          <p:cNvSpPr/>
          <p:nvPr/>
        </p:nvSpPr>
        <p:spPr>
          <a:xfrm>
            <a:off x="156750" y="307069"/>
            <a:ext cx="2009138"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people</a:t>
            </a:r>
          </a:p>
        </p:txBody>
      </p:sp>
      <p:sp>
        <p:nvSpPr>
          <p:cNvPr id="22" name="Rectangle: Rounded Corners 21">
            <a:extLst>
              <a:ext uri="{FF2B5EF4-FFF2-40B4-BE49-F238E27FC236}">
                <a16:creationId xmlns:a16="http://schemas.microsoft.com/office/drawing/2014/main" id="{1BB1A8EC-C8D0-42C4-AFD2-D672AA77AAAA}"/>
              </a:ext>
            </a:extLst>
          </p:cNvPr>
          <p:cNvSpPr/>
          <p:nvPr/>
        </p:nvSpPr>
        <p:spPr>
          <a:xfrm>
            <a:off x="2444589" y="300662"/>
            <a:ext cx="2044322"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during</a:t>
            </a:r>
          </a:p>
        </p:txBody>
      </p:sp>
      <p:sp>
        <p:nvSpPr>
          <p:cNvPr id="23" name="Rectangle: Rounded Corners 22">
            <a:extLst>
              <a:ext uri="{FF2B5EF4-FFF2-40B4-BE49-F238E27FC236}">
                <a16:creationId xmlns:a16="http://schemas.microsoft.com/office/drawing/2014/main" id="{4447AC13-520C-4E7E-8438-A73D0EB36C12}"/>
              </a:ext>
            </a:extLst>
          </p:cNvPr>
          <p:cNvSpPr/>
          <p:nvPr/>
        </p:nvSpPr>
        <p:spPr>
          <a:xfrm>
            <a:off x="4688300" y="99344"/>
            <a:ext cx="1591244" cy="7828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outfit,</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dress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5F8C1724-EA53-448D-B0EE-D0603EDA1BF1}"/>
              </a:ext>
            </a:extLst>
          </p:cNvPr>
          <p:cNvSpPr/>
          <p:nvPr/>
        </p:nvSpPr>
        <p:spPr>
          <a:xfrm>
            <a:off x="6519296" y="296871"/>
            <a:ext cx="2031163"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head</a:t>
            </a:r>
          </a:p>
        </p:txBody>
      </p:sp>
      <p:sp>
        <p:nvSpPr>
          <p:cNvPr id="25" name="Rectangle: Rounded Corners 24">
            <a:extLst>
              <a:ext uri="{FF2B5EF4-FFF2-40B4-BE49-F238E27FC236}">
                <a16:creationId xmlns:a16="http://schemas.microsoft.com/office/drawing/2014/main" id="{015FF63D-7AAF-42AB-B3C1-73F3607F115B}"/>
              </a:ext>
            </a:extLst>
          </p:cNvPr>
          <p:cNvSpPr/>
          <p:nvPr/>
        </p:nvSpPr>
        <p:spPr>
          <a:xfrm>
            <a:off x="192711" y="5904001"/>
            <a:ext cx="2266858" cy="4286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city</a:t>
            </a:r>
          </a:p>
        </p:txBody>
      </p:sp>
      <p:sp>
        <p:nvSpPr>
          <p:cNvPr id="28" name="Rectangle: Rounded Corners 27">
            <a:extLst>
              <a:ext uri="{FF2B5EF4-FFF2-40B4-BE49-F238E27FC236}">
                <a16:creationId xmlns:a16="http://schemas.microsoft.com/office/drawing/2014/main" id="{C9CCF1D5-B9FB-4873-ABC2-DD0E592C8D3A}"/>
              </a:ext>
            </a:extLst>
          </p:cNvPr>
          <p:cNvSpPr/>
          <p:nvPr/>
        </p:nvSpPr>
        <p:spPr>
          <a:xfrm>
            <a:off x="2584406" y="5928848"/>
            <a:ext cx="2232010" cy="3943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celebration</a:t>
            </a:r>
          </a:p>
        </p:txBody>
      </p:sp>
      <p:sp>
        <p:nvSpPr>
          <p:cNvPr id="31" name="Rectangle: Rounded Corners 30">
            <a:extLst>
              <a:ext uri="{FF2B5EF4-FFF2-40B4-BE49-F238E27FC236}">
                <a16:creationId xmlns:a16="http://schemas.microsoft.com/office/drawing/2014/main" id="{1DAE6F69-80D6-4D58-AD59-0AA46C66932D}"/>
              </a:ext>
            </a:extLst>
          </p:cNvPr>
          <p:cNvSpPr/>
          <p:nvPr/>
        </p:nvSpPr>
        <p:spPr>
          <a:xfrm>
            <a:off x="4996423" y="5884288"/>
            <a:ext cx="2583663" cy="4286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spring</a:t>
            </a:r>
          </a:p>
        </p:txBody>
      </p:sp>
      <p:sp>
        <p:nvSpPr>
          <p:cNvPr id="32" name="Rectangle: Rounded Corners 31">
            <a:extLst>
              <a:ext uri="{FF2B5EF4-FFF2-40B4-BE49-F238E27FC236}">
                <a16:creationId xmlns:a16="http://schemas.microsoft.com/office/drawing/2014/main" id="{3C78BE64-6800-464F-B5D7-BB07B5FE73A7}"/>
              </a:ext>
            </a:extLst>
          </p:cNvPr>
          <p:cNvSpPr/>
          <p:nvPr/>
        </p:nvSpPr>
        <p:spPr>
          <a:xfrm>
            <a:off x="7774506" y="5878172"/>
            <a:ext cx="2605694"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go for a walk</a:t>
            </a:r>
          </a:p>
        </p:txBody>
      </p:sp>
      <p:sp>
        <p:nvSpPr>
          <p:cNvPr id="33" name="Rectangle: Rounded Corners 32">
            <a:extLst>
              <a:ext uri="{FF2B5EF4-FFF2-40B4-BE49-F238E27FC236}">
                <a16:creationId xmlns:a16="http://schemas.microsoft.com/office/drawing/2014/main" id="{31ED73E3-3630-4A51-B0E7-35C51C6FFABB}"/>
              </a:ext>
            </a:extLst>
          </p:cNvPr>
          <p:cNvSpPr/>
          <p:nvPr/>
        </p:nvSpPr>
        <p:spPr>
          <a:xfrm>
            <a:off x="156750" y="736907"/>
            <a:ext cx="1996032" cy="437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gente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Rounded Corners 33">
            <a:extLst>
              <a:ext uri="{FF2B5EF4-FFF2-40B4-BE49-F238E27FC236}">
                <a16:creationId xmlns:a16="http://schemas.microsoft.com/office/drawing/2014/main" id="{35DCE857-128A-4473-A33C-CDE7F32A74F6}"/>
              </a:ext>
            </a:extLst>
          </p:cNvPr>
          <p:cNvSpPr/>
          <p:nvPr/>
        </p:nvSpPr>
        <p:spPr>
          <a:xfrm>
            <a:off x="2438471" y="734160"/>
            <a:ext cx="2050439" cy="437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durante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91474B71-C500-4C39-BCA4-CED09CE97526}"/>
              </a:ext>
            </a:extLst>
          </p:cNvPr>
          <p:cNvSpPr/>
          <p:nvPr/>
        </p:nvSpPr>
        <p:spPr>
          <a:xfrm>
            <a:off x="4689572" y="869982"/>
            <a:ext cx="1589972" cy="437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err="1">
                <a:solidFill>
                  <a:prstClr val="white"/>
                </a:solidFill>
                <a:latin typeface="Century Gothic" panose="020B0502020202020204" pitchFamily="34" charset="0"/>
              </a:rPr>
              <a:t>el</a:t>
            </a:r>
            <a:r>
              <a:rPr lang="en-GB" sz="2800" b="1" dirty="0">
                <a:solidFill>
                  <a:prstClr val="white"/>
                </a:solidFill>
                <a:latin typeface="Century Gothic" panose="020B0502020202020204" pitchFamily="34" charset="0"/>
              </a:rPr>
              <a:t> </a:t>
            </a:r>
            <a:r>
              <a:rPr lang="en-GB" sz="2800" b="1" dirty="0" err="1">
                <a:solidFill>
                  <a:prstClr val="white"/>
                </a:solidFill>
                <a:latin typeface="Century Gothic" panose="020B0502020202020204" pitchFamily="34" charset="0"/>
              </a:rPr>
              <a:t>traje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B50BE4EC-E29A-44CE-A08C-0398518532F0}"/>
              </a:ext>
            </a:extLst>
          </p:cNvPr>
          <p:cNvSpPr/>
          <p:nvPr/>
        </p:nvSpPr>
        <p:spPr>
          <a:xfrm>
            <a:off x="6519296" y="713061"/>
            <a:ext cx="2031163" cy="46113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cabeza</a:t>
            </a:r>
          </a:p>
        </p:txBody>
      </p:sp>
      <p:sp>
        <p:nvSpPr>
          <p:cNvPr id="37" name="Rectangle: Rounded Corners 36">
            <a:extLst>
              <a:ext uri="{FF2B5EF4-FFF2-40B4-BE49-F238E27FC236}">
                <a16:creationId xmlns:a16="http://schemas.microsoft.com/office/drawing/2014/main" id="{F7AC89A2-4DE5-4740-8317-09A73FFE5366}"/>
              </a:ext>
            </a:extLst>
          </p:cNvPr>
          <p:cNvSpPr/>
          <p:nvPr/>
        </p:nvSpPr>
        <p:spPr>
          <a:xfrm>
            <a:off x="192711" y="6316852"/>
            <a:ext cx="2266858"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una</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ciudad</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Rectangle: Rounded Corners 37">
            <a:extLst>
              <a:ext uri="{FF2B5EF4-FFF2-40B4-BE49-F238E27FC236}">
                <a16:creationId xmlns:a16="http://schemas.microsoft.com/office/drawing/2014/main" id="{010E6877-2DB8-4224-946A-81729F52B1C7}"/>
              </a:ext>
            </a:extLst>
          </p:cNvPr>
          <p:cNvSpPr/>
          <p:nvPr/>
        </p:nvSpPr>
        <p:spPr>
          <a:xfrm>
            <a:off x="2584406" y="6310796"/>
            <a:ext cx="2217951"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fiesta</a:t>
            </a:r>
          </a:p>
        </p:txBody>
      </p:sp>
      <p:sp>
        <p:nvSpPr>
          <p:cNvPr id="39" name="Rectangle: Rounded Corners 38">
            <a:extLst>
              <a:ext uri="{FF2B5EF4-FFF2-40B4-BE49-F238E27FC236}">
                <a16:creationId xmlns:a16="http://schemas.microsoft.com/office/drawing/2014/main" id="{ABA1A6B6-2BF0-4DCD-941B-8D2D126596C3}"/>
              </a:ext>
            </a:extLst>
          </p:cNvPr>
          <p:cNvSpPr/>
          <p:nvPr/>
        </p:nvSpPr>
        <p:spPr>
          <a:xfrm>
            <a:off x="4982365" y="6315767"/>
            <a:ext cx="2597722"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Century Gothic" panose="020B0502020202020204" pitchFamily="34" charset="0"/>
              </a:rPr>
              <a:t>la primavera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BBDA557B-A3E8-4D0A-8E0A-37731BF61E5A}"/>
              </a:ext>
            </a:extLst>
          </p:cNvPr>
          <p:cNvSpPr/>
          <p:nvPr/>
        </p:nvSpPr>
        <p:spPr>
          <a:xfrm>
            <a:off x="7774504" y="6310795"/>
            <a:ext cx="2597721"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pasear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30" name="Picture 6" descr="Vector gratuito ilustración de mujer flamenca dibujada a mano">
            <a:extLst>
              <a:ext uri="{FF2B5EF4-FFF2-40B4-BE49-F238E27FC236}">
                <a16:creationId xmlns:a16="http://schemas.microsoft.com/office/drawing/2014/main" id="{81A77778-F8E7-5D04-DAB0-9DF0AEE0A985}"/>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5751" b="91534" l="9585" r="89617">
                        <a14:foregroundMark x1="41534" y1="91853" x2="41534" y2="91853"/>
                        <a14:foregroundMark x1="55911" y1="8786" x2="55911" y2="8786"/>
                        <a14:foregroundMark x1="59744" y1="5751" x2="59744" y2="5751"/>
                      </a14:backgroundRemoval>
                    </a14:imgEffect>
                  </a14:imgLayer>
                </a14:imgProps>
              </a:ext>
              <a:ext uri="{28A0092B-C50C-407E-A947-70E740481C1C}">
                <a14:useLocalDpi xmlns:a14="http://schemas.microsoft.com/office/drawing/2010/main" val="0"/>
              </a:ext>
            </a:extLst>
          </a:blip>
          <a:srcRect/>
          <a:stretch>
            <a:fillRect/>
          </a:stretch>
        </p:blipFill>
        <p:spPr bwMode="auto">
          <a:xfrm>
            <a:off x="7412541" y="1526095"/>
            <a:ext cx="1920651" cy="1920651"/>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C8E9B76A-B682-6F64-36AE-A6B36DEAB92E}"/>
              </a:ext>
            </a:extLst>
          </p:cNvPr>
          <p:cNvSpPr/>
          <p:nvPr/>
        </p:nvSpPr>
        <p:spPr>
          <a:xfrm>
            <a:off x="10538174" y="5846206"/>
            <a:ext cx="1380256"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South </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6D0E3CDE-82D1-E81D-3607-1765FFC63203}"/>
              </a:ext>
            </a:extLst>
          </p:cNvPr>
          <p:cNvSpPr/>
          <p:nvPr/>
        </p:nvSpPr>
        <p:spPr>
          <a:xfrm>
            <a:off x="10561662" y="6283452"/>
            <a:ext cx="1335582" cy="46113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sur</a:t>
            </a:r>
          </a:p>
        </p:txBody>
      </p:sp>
      <p:sp>
        <p:nvSpPr>
          <p:cNvPr id="43" name="Speech Bubble: Rectangle with Corners Rounded 42">
            <a:extLst>
              <a:ext uri="{FF2B5EF4-FFF2-40B4-BE49-F238E27FC236}">
                <a16:creationId xmlns:a16="http://schemas.microsoft.com/office/drawing/2014/main" id="{2DC55134-82FB-80A1-36EC-49C6BFC0EFB1}"/>
              </a:ext>
            </a:extLst>
          </p:cNvPr>
          <p:cNvSpPr/>
          <p:nvPr/>
        </p:nvSpPr>
        <p:spPr>
          <a:xfrm>
            <a:off x="2489547" y="3298686"/>
            <a:ext cx="4995840" cy="1403444"/>
          </a:xfrm>
          <a:prstGeom prst="wedgeRoundRectCallout">
            <a:avLst>
              <a:gd name="adj1" fmla="val 27802"/>
              <a:gd name="adj2" fmla="val 6729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E4E79"/>
              </a:buClr>
              <a:buSzPts val="2800"/>
              <a:buFontTx/>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 </a:t>
            </a:r>
            <a:r>
              <a:rPr lang="en-GB" sz="2800" dirty="0">
                <a:solidFill>
                  <a:srgbClr val="1E4E79"/>
                </a:solidFill>
                <a:latin typeface="Century Gothic"/>
                <a:ea typeface="Century Gothic"/>
                <a:cs typeface="Century Gothic"/>
                <a:sym typeface="Century Gothic"/>
              </a:rPr>
              <a:t>‘</a:t>
            </a:r>
            <a:r>
              <a:rPr lang="en-GB" sz="2800" dirty="0" err="1">
                <a:solidFill>
                  <a:srgbClr val="1E4E79"/>
                </a:solidFill>
                <a:latin typeface="Century Gothic"/>
                <a:ea typeface="Century Gothic"/>
                <a:cs typeface="Century Gothic"/>
                <a:sym typeface="Century Gothic"/>
              </a:rPr>
              <a:t>coche</a:t>
            </a:r>
            <a:r>
              <a:rPr lang="en-GB" sz="2800" dirty="0">
                <a:solidFill>
                  <a:srgbClr val="1E4E79"/>
                </a:solidFill>
                <a:latin typeface="Century Gothic"/>
                <a:ea typeface="Century Gothic"/>
                <a:cs typeface="Century Gothic"/>
                <a:sym typeface="Century Gothic"/>
              </a:rPr>
              <a:t>’ means ‘car’. What do you think ‘</a:t>
            </a:r>
            <a:r>
              <a:rPr lang="en-GB" sz="2800" dirty="0" err="1">
                <a:solidFill>
                  <a:srgbClr val="1E4E79"/>
                </a:solidFill>
                <a:latin typeface="Century Gothic"/>
                <a:ea typeface="Century Gothic"/>
                <a:cs typeface="Century Gothic"/>
                <a:sym typeface="Century Gothic"/>
              </a:rPr>
              <a:t>coche</a:t>
            </a:r>
            <a:r>
              <a:rPr lang="en-GB" sz="2800" dirty="0">
                <a:solidFill>
                  <a:srgbClr val="1E4E79"/>
                </a:solidFill>
                <a:latin typeface="Century Gothic"/>
                <a:ea typeface="Century Gothic"/>
                <a:cs typeface="Century Gothic"/>
                <a:sym typeface="Century Gothic"/>
              </a:rPr>
              <a:t> de caballos’ means?</a:t>
            </a:r>
            <a:endPar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4" name="Speech Bubble: Rectangle with Corners Rounded 43">
            <a:extLst>
              <a:ext uri="{FF2B5EF4-FFF2-40B4-BE49-F238E27FC236}">
                <a16:creationId xmlns:a16="http://schemas.microsoft.com/office/drawing/2014/main" id="{F804A855-74B8-8799-C5ED-05C4A172D8F9}"/>
              </a:ext>
            </a:extLst>
          </p:cNvPr>
          <p:cNvSpPr/>
          <p:nvPr/>
        </p:nvSpPr>
        <p:spPr>
          <a:xfrm>
            <a:off x="4627589" y="4263311"/>
            <a:ext cx="2731883" cy="444645"/>
          </a:xfrm>
          <a:prstGeom prst="wedgeRoundRectCallout">
            <a:avLst>
              <a:gd name="adj1" fmla="val 599"/>
              <a:gd name="adj2" fmla="val 10646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1E4E79"/>
              </a:buClr>
              <a:buSzPts val="2800"/>
              <a:buFontTx/>
              <a:buNone/>
              <a:tabLst/>
              <a:defRPr/>
            </a:pP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Carriage </a:t>
            </a:r>
            <a:r>
              <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Wingdings" panose="05000000000000000000" pitchFamily="2" charset="2"/>
              </a:rPr>
              <a:t></a:t>
            </a:r>
            <a:endParaRPr kumimoji="0" lang="en-GB" sz="2800" b="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45" name="Picture 44" descr="Shape&#10;&#10;Description automatically generated with low confidence">
            <a:extLst>
              <a:ext uri="{FF2B5EF4-FFF2-40B4-BE49-F238E27FC236}">
                <a16:creationId xmlns:a16="http://schemas.microsoft.com/office/drawing/2014/main" id="{BF6C0D12-6157-7546-8533-8A4A5ADF73CF}"/>
              </a:ext>
            </a:extLst>
          </p:cNvPr>
          <p:cNvPicPr>
            <a:picLocks noChangeAspect="1"/>
          </p:cNvPicPr>
          <p:nvPr/>
        </p:nvPicPr>
        <p:blipFill rotWithShape="1">
          <a:blip r:embed="rId19">
            <a:extLst>
              <a:ext uri="{BEBA8EAE-BF5A-486C-A8C5-ECC9F3942E4B}">
                <a14:imgProps xmlns:a14="http://schemas.microsoft.com/office/drawing/2010/main">
                  <a14:imgLayer r:embed="rId20">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11402603" y="1413139"/>
            <a:ext cx="1039747" cy="638193"/>
          </a:xfrm>
          <a:prstGeom prst="rect">
            <a:avLst/>
          </a:prstGeom>
        </p:spPr>
      </p:pic>
      <p:pic>
        <p:nvPicPr>
          <p:cNvPr id="1032" name="Picture 8" descr="La Feria de Sevilla, ¿es un lugar para ir con niños?">
            <a:extLst>
              <a:ext uri="{FF2B5EF4-FFF2-40B4-BE49-F238E27FC236}">
                <a16:creationId xmlns:a16="http://schemas.microsoft.com/office/drawing/2014/main" id="{A94192F9-A573-1DC0-8845-80A269F1A65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784340" y="3457839"/>
            <a:ext cx="4150330" cy="20507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66153EB8-E6AD-4A94-9380-062725B18913}"/>
              </a:ext>
            </a:extLst>
          </p:cNvPr>
          <p:cNvSpPr/>
          <p:nvPr/>
        </p:nvSpPr>
        <p:spPr>
          <a:xfrm>
            <a:off x="7725290" y="4755870"/>
            <a:ext cx="4232248" cy="830997"/>
          </a:xfrm>
          <a:prstGeom prst="rect">
            <a:avLst/>
          </a:prstGeom>
          <a:noFill/>
        </p:spPr>
        <p:txBody>
          <a:bodyPr wrap="none" lIns="91440" tIns="45720" rIns="91440" bIns="45720">
            <a:spAutoFit/>
          </a:bodyPr>
          <a:lstStyle/>
          <a:p>
            <a:pPr algn="ctr"/>
            <a:r>
              <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La feria de </a:t>
            </a:r>
            <a:r>
              <a:rPr lang="en-US" sz="4800" b="1" cap="none" spc="0" dirty="0" err="1">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rPr>
              <a:t>abril</a:t>
            </a:r>
            <a:endParaRPr lang="en-US" sz="4800" b="1" cap="none" spc="0" dirty="0">
              <a:ln w="12700" cmpd="sng">
                <a:solidFill>
                  <a:srgbClr val="0070C0"/>
                </a:solidFill>
                <a:prstDash val="solid"/>
              </a:ln>
              <a:solidFill>
                <a:srgbClr val="8DCBF4"/>
              </a:solidFill>
              <a:effectLst>
                <a:innerShdw blurRad="63500" dist="50800" dir="5400000">
                  <a:prstClr val="black">
                    <a:alpha val="50000"/>
                  </a:prstClr>
                </a:innerShdw>
              </a:effectLst>
              <a:latin typeface="Harlow Solid Italic" panose="04030604020F02020D02" pitchFamily="82" charset="0"/>
            </a:endParaRPr>
          </a:p>
        </p:txBody>
      </p:sp>
      <p:sp>
        <p:nvSpPr>
          <p:cNvPr id="52" name="TextBox 51">
            <a:extLst>
              <a:ext uri="{FF2B5EF4-FFF2-40B4-BE49-F238E27FC236}">
                <a16:creationId xmlns:a16="http://schemas.microsoft.com/office/drawing/2014/main" id="{219559BB-69D1-4CE6-8841-20189FEBE3CE}"/>
              </a:ext>
            </a:extLst>
          </p:cNvPr>
          <p:cNvSpPr txBox="1"/>
          <p:nvPr/>
        </p:nvSpPr>
        <p:spPr>
          <a:xfrm>
            <a:off x="9261481" y="3214099"/>
            <a:ext cx="2673189" cy="400110"/>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latin typeface="Century Gothic" panose="020B0502020202020204" pitchFamily="34" charset="0"/>
              </a:rPr>
              <a:t>colorido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colourful</a:t>
            </a:r>
          </a:p>
        </p:txBody>
      </p:sp>
      <p:sp>
        <p:nvSpPr>
          <p:cNvPr id="42" name="Rectangle: Rounded Corners 41">
            <a:extLst>
              <a:ext uri="{FF2B5EF4-FFF2-40B4-BE49-F238E27FC236}">
                <a16:creationId xmlns:a16="http://schemas.microsoft.com/office/drawing/2014/main" id="{FDDD14D7-619F-4250-8BA2-E107B27CC446}"/>
              </a:ext>
            </a:extLst>
          </p:cNvPr>
          <p:cNvSpPr/>
          <p:nvPr/>
        </p:nvSpPr>
        <p:spPr>
          <a:xfrm>
            <a:off x="8875932" y="322404"/>
            <a:ext cx="2031163"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flower</a:t>
            </a:r>
          </a:p>
        </p:txBody>
      </p:sp>
      <p:sp>
        <p:nvSpPr>
          <p:cNvPr id="46" name="Rectangle: Rounded Corners 45">
            <a:extLst>
              <a:ext uri="{FF2B5EF4-FFF2-40B4-BE49-F238E27FC236}">
                <a16:creationId xmlns:a16="http://schemas.microsoft.com/office/drawing/2014/main" id="{5BEE1408-7D5E-4A8B-9EF8-997091329B28}"/>
              </a:ext>
            </a:extLst>
          </p:cNvPr>
          <p:cNvSpPr/>
          <p:nvPr/>
        </p:nvSpPr>
        <p:spPr>
          <a:xfrm>
            <a:off x="8875932" y="738594"/>
            <a:ext cx="2031163" cy="46113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flor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53" name="Group 52">
            <a:extLst>
              <a:ext uri="{FF2B5EF4-FFF2-40B4-BE49-F238E27FC236}">
                <a16:creationId xmlns:a16="http://schemas.microsoft.com/office/drawing/2014/main" id="{5743D8BD-F6FC-4EAE-991C-54E3F8ED1434}"/>
              </a:ext>
            </a:extLst>
          </p:cNvPr>
          <p:cNvGrpSpPr/>
          <p:nvPr/>
        </p:nvGrpSpPr>
        <p:grpSpPr>
          <a:xfrm>
            <a:off x="7439548" y="3334297"/>
            <a:ext cx="967161" cy="896132"/>
            <a:chOff x="6210543" y="3764108"/>
            <a:chExt cx="801046" cy="775262"/>
          </a:xfrm>
        </p:grpSpPr>
        <p:sp>
          <p:nvSpPr>
            <p:cNvPr id="54" name="Oval 53">
              <a:extLst>
                <a:ext uri="{FF2B5EF4-FFF2-40B4-BE49-F238E27FC236}">
                  <a16:creationId xmlns:a16="http://schemas.microsoft.com/office/drawing/2014/main" id="{F33A0FD1-E98F-48B3-B9AB-C6A8DF808AE9}"/>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a:extLst>
                <a:ext uri="{FF2B5EF4-FFF2-40B4-BE49-F238E27FC236}">
                  <a16:creationId xmlns:a16="http://schemas.microsoft.com/office/drawing/2014/main" id="{E2569EFF-4BEB-4F9A-A5E1-B624996FF84C}"/>
                </a:ext>
              </a:extLst>
            </p:cNvPr>
            <p:cNvPicPr>
              <a:picLocks noChangeAspect="1"/>
            </p:cNvPicPr>
            <p:nvPr/>
          </p:nvPicPr>
          <p:blipFill rotWithShape="1">
            <a:blip r:embed="rId22">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56" name="Picture 55" descr="A picture containing text, tableware, cup, clipart&#10;&#10;Description automatically generated">
              <a:extLst>
                <a:ext uri="{FF2B5EF4-FFF2-40B4-BE49-F238E27FC236}">
                  <a16:creationId xmlns:a16="http://schemas.microsoft.com/office/drawing/2014/main" id="{AC3B1074-98E8-4FE2-BA9D-6F9C411B874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7880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3"/>
                                        </p:tgtEl>
                                      </p:cBhvr>
                                    </p:animEffect>
                                    <p:set>
                                      <p:cBhvr>
                                        <p:cTn id="12" dur="1" fill="hold">
                                          <p:stCondLst>
                                            <p:cond delay="499"/>
                                          </p:stCondLst>
                                        </p:cTn>
                                        <p:tgtEl>
                                          <p:spTgt spid="4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500"/>
                                        <p:tgtEl>
                                          <p:spTgt spid="33"/>
                                        </p:tgtEl>
                                      </p:cBhvr>
                                    </p:animEffect>
                                  </p:childTnLst>
                                  <p:subTnLst>
                                    <p:audio>
                                      <p:cMediaNode>
                                        <p:cTn display="0" masterRel="sameClick">
                                          <p:stCondLst>
                                            <p:cond evt="begin" delay="0">
                                              <p:tn val="23"/>
                                            </p:cond>
                                          </p:stCondLst>
                                          <p:endCondLst>
                                            <p:cond evt="onStopAudio" delay="0">
                                              <p:tgtEl>
                                                <p:sldTgt/>
                                              </p:tgtEl>
                                            </p:cond>
                                          </p:endCondLst>
                                        </p:cTn>
                                        <p:tgtEl>
                                          <p:sndTgt r:embed="rId3" name="3_3.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up)">
                                      <p:cBhvr>
                                        <p:cTn id="31" dur="500"/>
                                        <p:tgtEl>
                                          <p:spTgt spid="34"/>
                                        </p:tgtEl>
                                      </p:cBhvr>
                                    </p:animEffect>
                                  </p:childTnLst>
                                  <p:subTnLst>
                                    <p:audio>
                                      <p:cMediaNode>
                                        <p:cTn display="0" masterRel="sameClick">
                                          <p:stCondLst>
                                            <p:cond evt="begin" delay="0">
                                              <p:tn val="29"/>
                                            </p:cond>
                                          </p:stCondLst>
                                          <p:endCondLst>
                                            <p:cond evt="onStopAudio" delay="0">
                                              <p:tgtEl>
                                                <p:sldTgt/>
                                              </p:tgtEl>
                                            </p:cond>
                                          </p:endCondLst>
                                        </p:cTn>
                                        <p:tgtEl>
                                          <p:sndTgt r:embed="rId4" name="3_4.wav"/>
                                        </p:tgtEl>
                                      </p:cMediaNode>
                                    </p:audio>
                                  </p:subTnLst>
                                </p:cTn>
                              </p:par>
                            </p:childTnLst>
                          </p:cTn>
                        </p:par>
                      </p:childTnLst>
                    </p:cTn>
                  </p:par>
                </p:childTnLst>
              </p:cTn>
              <p:nextCondLst>
                <p:cond evt="onClick" delay="0">
                  <p:tgtEl>
                    <p:spTgt spid="22"/>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up)">
                                      <p:cBhvr>
                                        <p:cTn id="37" dur="500"/>
                                        <p:tgtEl>
                                          <p:spTgt spid="35"/>
                                        </p:tgtEl>
                                      </p:cBhvr>
                                    </p:animEffect>
                                  </p:childTnLst>
                                  <p:subTnLst>
                                    <p:audio>
                                      <p:cMediaNode>
                                        <p:cTn display="0" masterRel="sameClick">
                                          <p:stCondLst>
                                            <p:cond evt="begin" delay="0">
                                              <p:tn val="35"/>
                                            </p:cond>
                                          </p:stCondLst>
                                          <p:endCondLst>
                                            <p:cond evt="onStopAudio" delay="0">
                                              <p:tgtEl>
                                                <p:sldTgt/>
                                              </p:tgtEl>
                                            </p:cond>
                                          </p:endCondLst>
                                        </p:cTn>
                                        <p:tgtEl>
                                          <p:sndTgt r:embed="rId5" name="3_5.wav"/>
                                        </p:tgtEl>
                                      </p:cMediaNode>
                                    </p:audio>
                                  </p:sub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24"/>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subTnLst>
                                    <p:audio>
                                      <p:cMediaNode>
                                        <p:cTn display="0" masterRel="sameClick">
                                          <p:stCondLst>
                                            <p:cond evt="begin" delay="0">
                                              <p:tn val="41"/>
                                            </p:cond>
                                          </p:stCondLst>
                                          <p:endCondLst>
                                            <p:cond evt="onStopAudio" delay="0">
                                              <p:tgtEl>
                                                <p:sldTgt/>
                                              </p:tgtEl>
                                            </p:cond>
                                          </p:endCondLst>
                                        </p:cTn>
                                        <p:tgtEl>
                                          <p:sndTgt r:embed="rId6" name="3_6.wav"/>
                                        </p:tgtEl>
                                      </p:cMediaNode>
                                    </p:audio>
                                  </p:subTnLst>
                                </p:cTn>
                              </p:par>
                            </p:childTnLst>
                          </p:cTn>
                        </p:par>
                      </p:childTnLst>
                    </p:cTn>
                  </p:par>
                </p:childTnLst>
              </p:cTn>
              <p:nextCondLst>
                <p:cond evt="onClick" delay="0">
                  <p:tgtEl>
                    <p:spTgt spid="24"/>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up)">
                                      <p:cBhvr>
                                        <p:cTn id="49" dur="500"/>
                                        <p:tgtEl>
                                          <p:spTgt spid="37"/>
                                        </p:tgtEl>
                                      </p:cBhvr>
                                    </p:animEffect>
                                  </p:childTnLst>
                                  <p:subTnLst>
                                    <p:audio>
                                      <p:cMediaNode>
                                        <p:cTn display="0" masterRel="sameClick">
                                          <p:stCondLst>
                                            <p:cond evt="begin" delay="0">
                                              <p:tn val="47"/>
                                            </p:cond>
                                          </p:stCondLst>
                                          <p:endCondLst>
                                            <p:cond evt="onStopAudio" delay="0">
                                              <p:tgtEl>
                                                <p:sldTgt/>
                                              </p:tgtEl>
                                            </p:cond>
                                          </p:endCondLst>
                                        </p:cTn>
                                        <p:tgtEl>
                                          <p:sndTgt r:embed="rId7" name="3_8.wav"/>
                                        </p:tgtEl>
                                      </p:cMediaNode>
                                    </p:audio>
                                  </p:sub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subTnLst>
                                    <p:audio>
                                      <p:cMediaNode>
                                        <p:cTn display="0" masterRel="sameClick">
                                          <p:stCondLst>
                                            <p:cond evt="begin" delay="0">
                                              <p:tn val="53"/>
                                            </p:cond>
                                          </p:stCondLst>
                                          <p:endCondLst>
                                            <p:cond evt="onStopAudio" delay="0">
                                              <p:tgtEl>
                                                <p:sldTgt/>
                                              </p:tgtEl>
                                            </p:cond>
                                          </p:endCondLst>
                                        </p:cTn>
                                        <p:tgtEl>
                                          <p:sndTgt r:embed="rId8" name="3_9.wav"/>
                                        </p:tgtEl>
                                      </p:cMediaNode>
                                    </p:audio>
                                  </p:sub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31"/>
                    </p:tgtEl>
                  </p:cond>
                </p:stCondLst>
                <p:endSync evt="end" delay="0">
                  <p:rtn val="all"/>
                </p:endSync>
                <p:childTnLst>
                  <p:par>
                    <p:cTn id="57" fill="hold">
                      <p:stCondLst>
                        <p:cond delay="0"/>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up)">
                                      <p:cBhvr>
                                        <p:cTn id="61" dur="500"/>
                                        <p:tgtEl>
                                          <p:spTgt spid="39"/>
                                        </p:tgtEl>
                                      </p:cBhvr>
                                    </p:animEffect>
                                  </p:childTnLst>
                                  <p:subTnLst>
                                    <p:audio>
                                      <p:cMediaNode>
                                        <p:cTn display="0" masterRel="sameClick">
                                          <p:stCondLst>
                                            <p:cond evt="begin" delay="0">
                                              <p:tn val="59"/>
                                            </p:cond>
                                          </p:stCondLst>
                                          <p:endCondLst>
                                            <p:cond evt="onStopAudio" delay="0">
                                              <p:tgtEl>
                                                <p:sldTgt/>
                                              </p:tgtEl>
                                            </p:cond>
                                          </p:endCondLst>
                                        </p:cTn>
                                        <p:tgtEl>
                                          <p:sndTgt r:embed="rId9" name="3_10.wav"/>
                                        </p:tgtEl>
                                      </p:cMediaNode>
                                    </p:audio>
                                  </p:subTnLst>
                                </p:cTn>
                              </p:par>
                            </p:childTnLst>
                          </p:cTn>
                        </p:par>
                      </p:childTnLst>
                    </p:cTn>
                  </p:par>
                </p:childTnLst>
              </p:cTn>
              <p:nextCondLst>
                <p:cond evt="onClick" delay="0">
                  <p:tgtEl>
                    <p:spTgt spid="31"/>
                  </p:tgtEl>
                </p:cond>
              </p:nextCondLst>
            </p:seq>
            <p:seq concurrent="1" nextAc="seek">
              <p:cTn id="62" restart="whenNotActive" fill="hold" evtFilter="cancelBubble" nodeType="interactiveSeq">
                <p:stCondLst>
                  <p:cond evt="onClick" delay="0">
                    <p:tgtEl>
                      <p:spTgt spid="32"/>
                    </p:tgtEl>
                  </p:cond>
                </p:stCondLst>
                <p:endSync evt="end" delay="0">
                  <p:rtn val="all"/>
                </p:endSync>
                <p:childTnLst>
                  <p:par>
                    <p:cTn id="63" fill="hold">
                      <p:stCondLst>
                        <p:cond delay="0"/>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wipe(up)">
                                      <p:cBhvr>
                                        <p:cTn id="67" dur="500"/>
                                        <p:tgtEl>
                                          <p:spTgt spid="40"/>
                                        </p:tgtEl>
                                      </p:cBhvr>
                                    </p:animEffect>
                                  </p:childTnLst>
                                  <p:subTnLst>
                                    <p:audio>
                                      <p:cMediaNode>
                                        <p:cTn display="0" masterRel="sameClick">
                                          <p:stCondLst>
                                            <p:cond evt="begin" delay="0">
                                              <p:tn val="65"/>
                                            </p:cond>
                                          </p:stCondLst>
                                          <p:endCondLst>
                                            <p:cond evt="onStopAudio" delay="0">
                                              <p:tgtEl>
                                                <p:sldTgt/>
                                              </p:tgtEl>
                                            </p:cond>
                                          </p:endCondLst>
                                        </p:cTn>
                                        <p:tgtEl>
                                          <p:sndTgt r:embed="rId10" name="3_11.wav"/>
                                        </p:tgtEl>
                                      </p:cMediaNode>
                                    </p:audio>
                                  </p:subTnLst>
                                </p:cTn>
                              </p:par>
                            </p:childTnLst>
                          </p:cTn>
                        </p:par>
                      </p:childTnLst>
                    </p:cTn>
                  </p:par>
                </p:childTnLst>
              </p:cTn>
              <p:nextCondLst>
                <p:cond evt="onClick" delay="0">
                  <p:tgtEl>
                    <p:spTgt spid="32"/>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wipe(up)">
                                      <p:cBhvr>
                                        <p:cTn id="73" dur="500"/>
                                        <p:tgtEl>
                                          <p:spTgt spid="29"/>
                                        </p:tgtEl>
                                      </p:cBhvr>
                                    </p:animEffect>
                                  </p:childTnLst>
                                  <p:subTnLst>
                                    <p:audio>
                                      <p:cMediaNode>
                                        <p:cTn display="0" masterRel="sameClick">
                                          <p:stCondLst>
                                            <p:cond evt="begin" delay="0">
                                              <p:tn val="71"/>
                                            </p:cond>
                                          </p:stCondLst>
                                          <p:endCondLst>
                                            <p:cond evt="onStopAudio" delay="0">
                                              <p:tgtEl>
                                                <p:sldTgt/>
                                              </p:tgtEl>
                                            </p:cond>
                                          </p:endCondLst>
                                        </p:cTn>
                                        <p:tgtEl>
                                          <p:sndTgt r:embed="rId11" name="3_12.wav"/>
                                        </p:tgtEl>
                                      </p:cMediaNode>
                                    </p:audio>
                                  </p:subTnLst>
                                </p:cTn>
                              </p:par>
                            </p:childTnLst>
                          </p:cTn>
                        </p:par>
                      </p:childTnLst>
                    </p:cTn>
                  </p:par>
                </p:childTnLst>
              </p:cTn>
              <p:nextCondLst>
                <p:cond evt="onClick" delay="0">
                  <p:tgtEl>
                    <p:spTgt spid="27"/>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animEffect transition="in" filter="wipe(up)">
                                      <p:cBhvr>
                                        <p:cTn id="79" dur="500"/>
                                        <p:tgtEl>
                                          <p:spTgt spid="46"/>
                                        </p:tgtEl>
                                      </p:cBhvr>
                                    </p:animEffect>
                                  </p:childTnLst>
                                  <p:subTnLst>
                                    <p:audio>
                                      <p:cMediaNode>
                                        <p:cTn display="0" masterRel="sameClick">
                                          <p:stCondLst>
                                            <p:cond evt="begin" delay="0">
                                              <p:tn val="77"/>
                                            </p:cond>
                                          </p:stCondLst>
                                          <p:endCondLst>
                                            <p:cond evt="onStopAudio" delay="0">
                                              <p:tgtEl>
                                                <p:sldTgt/>
                                              </p:tgtEl>
                                            </p:cond>
                                          </p:endCondLst>
                                        </p:cTn>
                                        <p:tgtEl>
                                          <p:sndTgt r:embed="rId12" name="3_7.wav"/>
                                        </p:tgtEl>
                                      </p:cMediaNode>
                                    </p:audio>
                                  </p:subTnLst>
                                </p:cTn>
                              </p:par>
                            </p:childTnLst>
                          </p:cTn>
                        </p:par>
                      </p:childTnLst>
                    </p:cTn>
                  </p:par>
                </p:childTnLst>
              </p:cTn>
              <p:nextCondLst>
                <p:cond evt="onClick" delay="0">
                  <p:tgtEl>
                    <p:spTgt spid="42"/>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P spid="29" grpId="0" animBg="1"/>
      <p:bldP spid="43" grpId="0" animBg="1"/>
      <p:bldP spid="43" grpId="1" animBg="1"/>
      <p:bldP spid="44" grpId="0" animBg="1"/>
      <p:bldP spid="44" grpId="1"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grpSp>
        <p:nvGrpSpPr>
          <p:cNvPr id="46" name="Group 45">
            <a:extLst>
              <a:ext uri="{FF2B5EF4-FFF2-40B4-BE49-F238E27FC236}">
                <a16:creationId xmlns:a16="http://schemas.microsoft.com/office/drawing/2014/main" id="{11135A2C-B022-394A-2639-38035ADE76C6}"/>
              </a:ext>
            </a:extLst>
          </p:cNvPr>
          <p:cNvGrpSpPr/>
          <p:nvPr/>
        </p:nvGrpSpPr>
        <p:grpSpPr>
          <a:xfrm>
            <a:off x="3616491" y="2017347"/>
            <a:ext cx="6854143" cy="3972923"/>
            <a:chOff x="2444193" y="1570822"/>
            <a:chExt cx="7593551" cy="4496642"/>
          </a:xfrm>
        </p:grpSpPr>
        <p:pic>
          <p:nvPicPr>
            <p:cNvPr id="11" name="Picture 10">
              <a:extLst>
                <a:ext uri="{FF2B5EF4-FFF2-40B4-BE49-F238E27FC236}">
                  <a16:creationId xmlns:a16="http://schemas.microsoft.com/office/drawing/2014/main" id="{90AD4D7F-8DD0-5031-8FF9-5A7346775554}"/>
                </a:ext>
              </a:extLst>
            </p:cNvPr>
            <p:cNvPicPr>
              <a:picLocks noChangeAspect="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colorTemperature colorTemp="7200"/>
                      </a14:imgEffect>
                      <a14:imgEffect>
                        <a14:brightnessContrast contrast="-40000"/>
                      </a14:imgEffect>
                    </a14:imgLayer>
                  </a14:imgProps>
                </a:ext>
              </a:extLst>
            </a:blip>
            <a:stretch>
              <a:fillRect/>
            </a:stretch>
          </p:blipFill>
          <p:spPr>
            <a:xfrm>
              <a:off x="2444193" y="1570822"/>
              <a:ext cx="7593551" cy="4496642"/>
            </a:xfrm>
            <a:prstGeom prst="rect">
              <a:avLst/>
            </a:prstGeom>
          </p:spPr>
        </p:pic>
        <p:sp>
          <p:nvSpPr>
            <p:cNvPr id="14" name="TextBox 13">
              <a:extLst>
                <a:ext uri="{FF2B5EF4-FFF2-40B4-BE49-F238E27FC236}">
                  <a16:creationId xmlns:a16="http://schemas.microsoft.com/office/drawing/2014/main" id="{1681C2AF-53F9-3D2C-F91C-F980A675E4B8}"/>
                </a:ext>
              </a:extLst>
            </p:cNvPr>
            <p:cNvSpPr txBox="1"/>
            <p:nvPr/>
          </p:nvSpPr>
          <p:spPr>
            <a:xfrm>
              <a:off x="8598214" y="1592378"/>
              <a:ext cx="1382825" cy="731532"/>
            </a:xfrm>
            <a:prstGeom prst="rect">
              <a:avLst/>
            </a:prstGeom>
            <a:solidFill>
              <a:srgbClr val="FFFFFF">
                <a:alpha val="80000"/>
              </a:srgbClr>
            </a:solidFill>
          </p:spPr>
          <p:txBody>
            <a:bodyPr wrap="square" rtlCol="0">
              <a:spAutoFit/>
            </a:bodyPr>
            <a:lstStyle/>
            <a:p>
              <a:pPr algn="ctr"/>
              <a:r>
                <a:rPr lang="en-GB" b="1" dirty="0">
                  <a:solidFill>
                    <a:srgbClr val="002060"/>
                  </a:solidFill>
                  <a:latin typeface="Century Gothic" panose="020B0502020202020204" pitchFamily="34" charset="0"/>
                </a:rPr>
                <a:t>Sevilla,</a:t>
              </a:r>
            </a:p>
            <a:p>
              <a:pPr algn="ctr"/>
              <a:r>
                <a:rPr lang="en-GB" b="1" dirty="0">
                  <a:solidFill>
                    <a:srgbClr val="002060"/>
                  </a:solidFill>
                  <a:latin typeface="Century Gothic" panose="020B0502020202020204" pitchFamily="34" charset="0"/>
                </a:rPr>
                <a:t>España</a:t>
              </a:r>
            </a:p>
          </p:txBody>
        </p:sp>
      </p:grpSp>
      <p:pic>
        <p:nvPicPr>
          <p:cNvPr id="111" name="Google Shape;111;p3" descr="Speech Icon, Voice, Talking, Audio, Speech"/>
          <p:cNvPicPr preferRelativeResize="0"/>
          <p:nvPr/>
        </p:nvPicPr>
        <p:blipFill rotWithShape="1">
          <a:blip r:embed="rId5">
            <a:alphaModFix/>
          </a:blip>
          <a:srcRect/>
          <a:stretch/>
        </p:blipFill>
        <p:spPr>
          <a:xfrm>
            <a:off x="10269059" y="135043"/>
            <a:ext cx="776168" cy="776168"/>
          </a:xfrm>
          <a:prstGeom prst="rect">
            <a:avLst/>
          </a:prstGeom>
          <a:noFill/>
          <a:ln>
            <a:noFill/>
          </a:ln>
        </p:spPr>
      </p:pic>
      <p:sp>
        <p:nvSpPr>
          <p:cNvPr id="112" name="Google Shape;112;p3"/>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115775" y="50960"/>
            <a:ext cx="4572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3600" b="1" dirty="0">
                <a:solidFill>
                  <a:srgbClr val="002060"/>
                </a:solidFill>
                <a:latin typeface="Century Gothic"/>
                <a:ea typeface="Calibri"/>
                <a:cs typeface="Calibri"/>
                <a:sym typeface="Century Gothic"/>
              </a:rPr>
              <a:t>Sevilla</a:t>
            </a:r>
            <a:endParaRPr sz="3600" b="1" i="0" u="none" strike="noStrike" cap="none" dirty="0">
              <a:solidFill>
                <a:srgbClr val="000000"/>
              </a:solidFill>
              <a:latin typeface="Calibri"/>
              <a:ea typeface="Calibri"/>
              <a:cs typeface="Calibri"/>
              <a:sym typeface="Calibri"/>
            </a:endParaRPr>
          </a:p>
        </p:txBody>
      </p:sp>
      <p:pic>
        <p:nvPicPr>
          <p:cNvPr id="15" name="Google Shape;170;p8" descr="Jigsaw, Puzzle, Piece, Game, Concept, Solution">
            <a:extLst>
              <a:ext uri="{FF2B5EF4-FFF2-40B4-BE49-F238E27FC236}">
                <a16:creationId xmlns:a16="http://schemas.microsoft.com/office/drawing/2014/main" id="{F02D169E-4CBF-4692-9B66-47A157B8161A}"/>
              </a:ext>
            </a:extLst>
          </p:cNvPr>
          <p:cNvPicPr preferRelativeResize="0"/>
          <p:nvPr/>
        </p:nvPicPr>
        <p:blipFill rotWithShape="1">
          <a:blip r:embed="rId6">
            <a:alphaModFix/>
          </a:blip>
          <a:srcRect/>
          <a:stretch/>
        </p:blipFill>
        <p:spPr>
          <a:xfrm>
            <a:off x="11147657" y="103837"/>
            <a:ext cx="776168" cy="769401"/>
          </a:xfrm>
          <a:prstGeom prst="rect">
            <a:avLst/>
          </a:prstGeom>
          <a:noFill/>
          <a:ln>
            <a:noFill/>
          </a:ln>
        </p:spPr>
      </p:pic>
      <p:sp>
        <p:nvSpPr>
          <p:cNvPr id="13" name="Speech Bubble: Rectangle with Corners Rounded 12">
            <a:hlinkClick r:id="" action="ppaction://noaction">
              <a:snd r:embed="rId7" name="4_1.wav"/>
            </a:hlinkClick>
            <a:extLst>
              <a:ext uri="{FF2B5EF4-FFF2-40B4-BE49-F238E27FC236}">
                <a16:creationId xmlns:a16="http://schemas.microsoft.com/office/drawing/2014/main" id="{7DE9D736-2701-4302-B4B9-307EAB7F9989}"/>
              </a:ext>
            </a:extLst>
          </p:cNvPr>
          <p:cNvSpPr/>
          <p:nvPr/>
        </p:nvSpPr>
        <p:spPr>
          <a:xfrm>
            <a:off x="2691917" y="111739"/>
            <a:ext cx="678736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las </a:t>
            </a:r>
            <a:r>
              <a:rPr lang="en-GB" sz="2800" b="1" dirty="0" err="1">
                <a:solidFill>
                  <a:schemeClr val="bg1"/>
                </a:solidFill>
                <a:latin typeface="Century Gothic" panose="020B0502020202020204" pitchFamily="34" charset="0"/>
              </a:rPr>
              <a:t>calles</a:t>
            </a:r>
            <a:r>
              <a:rPr lang="en-GB" sz="2800" b="1" dirty="0">
                <a:solidFill>
                  <a:schemeClr val="bg1"/>
                </a:solidFill>
                <a:latin typeface="Century Gothic" panose="020B0502020202020204" pitchFamily="34" charset="0"/>
              </a:rPr>
              <a:t> de Sevilla.</a:t>
            </a:r>
          </a:p>
        </p:txBody>
      </p:sp>
      <p:pic>
        <p:nvPicPr>
          <p:cNvPr id="17" name="Graphic 16" descr="Teacher">
            <a:extLst>
              <a:ext uri="{FF2B5EF4-FFF2-40B4-BE49-F238E27FC236}">
                <a16:creationId xmlns:a16="http://schemas.microsoft.com/office/drawing/2014/main" id="{4C2E8332-22AE-4E1C-BD8F-0EE4795E5FE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13928" y="-25952"/>
            <a:ext cx="914400" cy="914400"/>
          </a:xfrm>
          <a:prstGeom prst="rect">
            <a:avLst/>
          </a:prstGeom>
        </p:spPr>
      </p:pic>
      <p:sp>
        <p:nvSpPr>
          <p:cNvPr id="18" name="Google Shape;410;p19">
            <a:extLst>
              <a:ext uri="{FF2B5EF4-FFF2-40B4-BE49-F238E27FC236}">
                <a16:creationId xmlns:a16="http://schemas.microsoft.com/office/drawing/2014/main" id="{45407038-687D-4856-A8E7-94D33623F103}"/>
              </a:ext>
            </a:extLst>
          </p:cNvPr>
          <p:cNvSpPr txBox="1"/>
          <p:nvPr/>
        </p:nvSpPr>
        <p:spPr>
          <a:xfrm>
            <a:off x="11469180" y="3410926"/>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9" name="Google Shape;387;p19">
            <a:extLst>
              <a:ext uri="{FF2B5EF4-FFF2-40B4-BE49-F238E27FC236}">
                <a16:creationId xmlns:a16="http://schemas.microsoft.com/office/drawing/2014/main" id="{FE259D88-53C3-4A71-8D57-63F7024F7DA0}"/>
              </a:ext>
            </a:extLst>
          </p:cNvPr>
          <p:cNvSpPr/>
          <p:nvPr/>
        </p:nvSpPr>
        <p:spPr>
          <a:xfrm>
            <a:off x="10781787" y="1872248"/>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0" name="Google Shape;388;p19">
            <a:extLst>
              <a:ext uri="{FF2B5EF4-FFF2-40B4-BE49-F238E27FC236}">
                <a16:creationId xmlns:a16="http://schemas.microsoft.com/office/drawing/2014/main" id="{A13128DC-5804-4A89-9E4D-15B0B1C18DB6}"/>
              </a:ext>
            </a:extLst>
          </p:cNvPr>
          <p:cNvSpPr/>
          <p:nvPr/>
        </p:nvSpPr>
        <p:spPr>
          <a:xfrm>
            <a:off x="10779420" y="1872246"/>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1" name="Google Shape;389;p19">
            <a:extLst>
              <a:ext uri="{FF2B5EF4-FFF2-40B4-BE49-F238E27FC236}">
                <a16:creationId xmlns:a16="http://schemas.microsoft.com/office/drawing/2014/main" id="{C16870AD-177E-4684-AC7C-0A73C54F7B74}"/>
              </a:ext>
            </a:extLst>
          </p:cNvPr>
          <p:cNvCxnSpPr/>
          <p:nvPr/>
        </p:nvCxnSpPr>
        <p:spPr>
          <a:xfrm>
            <a:off x="11465159" y="1860820"/>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0;p19">
            <a:extLst>
              <a:ext uri="{FF2B5EF4-FFF2-40B4-BE49-F238E27FC236}">
                <a16:creationId xmlns:a16="http://schemas.microsoft.com/office/drawing/2014/main" id="{E03D0E93-D4FF-4815-B9E5-AEA107601E87}"/>
              </a:ext>
            </a:extLst>
          </p:cNvPr>
          <p:cNvCxnSpPr/>
          <p:nvPr/>
        </p:nvCxnSpPr>
        <p:spPr>
          <a:xfrm>
            <a:off x="11442550" y="1860819"/>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3" name="Google Shape;391;p19">
            <a:extLst>
              <a:ext uri="{FF2B5EF4-FFF2-40B4-BE49-F238E27FC236}">
                <a16:creationId xmlns:a16="http://schemas.microsoft.com/office/drawing/2014/main" id="{CB286685-4293-434E-AD08-DA9844BFEE0B}"/>
              </a:ext>
            </a:extLst>
          </p:cNvPr>
          <p:cNvCxnSpPr/>
          <p:nvPr/>
        </p:nvCxnSpPr>
        <p:spPr>
          <a:xfrm>
            <a:off x="11465160" y="6017078"/>
            <a:ext cx="216791" cy="0"/>
          </a:xfrm>
          <a:prstGeom prst="straightConnector1">
            <a:avLst/>
          </a:prstGeom>
          <a:noFill/>
          <a:ln w="28575" cap="flat" cmpd="sng">
            <a:solidFill>
              <a:srgbClr val="1E4E79"/>
            </a:solidFill>
            <a:prstDash val="solid"/>
            <a:round/>
            <a:headEnd type="none" w="med" len="med"/>
            <a:tailEnd type="none" w="med" len="med"/>
          </a:ln>
        </p:spPr>
      </p:cxnSp>
      <p:sp>
        <p:nvSpPr>
          <p:cNvPr id="24" name="Google Shape;393;p19">
            <a:extLst>
              <a:ext uri="{FF2B5EF4-FFF2-40B4-BE49-F238E27FC236}">
                <a16:creationId xmlns:a16="http://schemas.microsoft.com/office/drawing/2014/main" id="{380EF2D1-E190-4DB6-A7E8-1B5857D5D072}"/>
              </a:ext>
            </a:extLst>
          </p:cNvPr>
          <p:cNvSpPr txBox="1"/>
          <p:nvPr/>
        </p:nvSpPr>
        <p:spPr>
          <a:xfrm>
            <a:off x="11611655" y="1640352"/>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60</a:t>
            </a:r>
            <a:endParaRPr b="1" kern="0" dirty="0">
              <a:solidFill>
                <a:srgbClr val="1E4E79"/>
              </a:solidFill>
              <a:latin typeface="Century Gothic"/>
              <a:ea typeface="Century Gothic"/>
              <a:cs typeface="Century Gothic"/>
              <a:sym typeface="Arial"/>
            </a:endParaRPr>
          </a:p>
        </p:txBody>
      </p:sp>
      <p:sp>
        <p:nvSpPr>
          <p:cNvPr id="25" name="Google Shape;394;p19">
            <a:extLst>
              <a:ext uri="{FF2B5EF4-FFF2-40B4-BE49-F238E27FC236}">
                <a16:creationId xmlns:a16="http://schemas.microsoft.com/office/drawing/2014/main" id="{223D74D4-EC58-4D1C-92BF-638FE25950DF}"/>
              </a:ext>
            </a:extLst>
          </p:cNvPr>
          <p:cNvSpPr txBox="1"/>
          <p:nvPr/>
        </p:nvSpPr>
        <p:spPr>
          <a:xfrm>
            <a:off x="11548124" y="561080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395;p19">
            <a:extLst>
              <a:ext uri="{FF2B5EF4-FFF2-40B4-BE49-F238E27FC236}">
                <a16:creationId xmlns:a16="http://schemas.microsoft.com/office/drawing/2014/main" id="{F2BE8730-ACA0-422C-A76E-4E979F6B1A4B}"/>
              </a:ext>
            </a:extLst>
          </p:cNvPr>
          <p:cNvSpPr/>
          <p:nvPr/>
        </p:nvSpPr>
        <p:spPr>
          <a:xfrm>
            <a:off x="10638837" y="624749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TextBox 51">
            <a:hlinkClick r:id="" action="ppaction://noaction">
              <a:snd r:embed="rId10" name="4_2.wav"/>
            </a:hlinkClick>
            <a:extLst>
              <a:ext uri="{FF2B5EF4-FFF2-40B4-BE49-F238E27FC236}">
                <a16:creationId xmlns:a16="http://schemas.microsoft.com/office/drawing/2014/main" id="{7436134C-4FB9-4094-A2C0-7700E241894D}"/>
              </a:ext>
            </a:extLst>
          </p:cNvPr>
          <p:cNvSpPr txBox="1"/>
          <p:nvPr/>
        </p:nvSpPr>
        <p:spPr>
          <a:xfrm>
            <a:off x="268175" y="1035576"/>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1. Avenida Ram</a:t>
            </a:r>
            <a:r>
              <a:rPr lang="en-GB" sz="2800" b="1" i="0" u="none" strike="noStrike" dirty="0">
                <a:solidFill>
                  <a:srgbClr val="FF0066"/>
                </a:solidFill>
                <a:effectLst/>
                <a:latin typeface="Century Gothic" panose="020B0502020202020204" pitchFamily="34" charset="0"/>
              </a:rPr>
              <a:t>ó</a:t>
            </a:r>
            <a:r>
              <a:rPr lang="en-GB" sz="2800" b="1" i="0" u="none" strike="noStrike" dirty="0">
                <a:solidFill>
                  <a:srgbClr val="002060"/>
                </a:solidFill>
                <a:effectLst/>
                <a:latin typeface="Century Gothic" panose="020B0502020202020204" pitchFamily="34" charset="0"/>
              </a:rPr>
              <a:t>n de Carranza.</a:t>
            </a:r>
            <a:endParaRPr lang="en-GB" sz="2800" dirty="0"/>
          </a:p>
        </p:txBody>
      </p:sp>
      <p:sp>
        <p:nvSpPr>
          <p:cNvPr id="27" name="TextBox 26">
            <a:hlinkClick r:id="" action="ppaction://noaction">
              <a:snd r:embed="rId11" name="4_8.wav"/>
            </a:hlinkClick>
            <a:extLst>
              <a:ext uri="{FF2B5EF4-FFF2-40B4-BE49-F238E27FC236}">
                <a16:creationId xmlns:a16="http://schemas.microsoft.com/office/drawing/2014/main" id="{3204E37F-E0DC-4671-BA3A-C76F2B151BE9}"/>
              </a:ext>
            </a:extLst>
          </p:cNvPr>
          <p:cNvSpPr txBox="1"/>
          <p:nvPr/>
        </p:nvSpPr>
        <p:spPr>
          <a:xfrm>
            <a:off x="337378" y="5566225"/>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8. Avenida </a:t>
            </a:r>
            <a:r>
              <a:rPr lang="en-GB" sz="2800" b="1" dirty="0" err="1">
                <a:solidFill>
                  <a:srgbClr val="002060"/>
                </a:solidFill>
                <a:latin typeface="Century Gothic" panose="020B0502020202020204" pitchFamily="34" charset="0"/>
              </a:rPr>
              <a:t>Aer</a:t>
            </a:r>
            <a:r>
              <a:rPr lang="en-GB" sz="2800" b="1" i="0" u="none" strike="noStrike" dirty="0" err="1">
                <a:solidFill>
                  <a:srgbClr val="FF0066"/>
                </a:solidFill>
                <a:effectLst/>
                <a:latin typeface="Century Gothic" panose="020B0502020202020204" pitchFamily="34" charset="0"/>
              </a:rPr>
              <a:t>ó</a:t>
            </a:r>
            <a:r>
              <a:rPr lang="en-GB" sz="2800" b="1" i="0" u="none" strike="noStrike" dirty="0" err="1">
                <a:solidFill>
                  <a:srgbClr val="002060"/>
                </a:solidFill>
                <a:effectLst/>
                <a:latin typeface="Century Gothic" panose="020B0502020202020204" pitchFamily="34" charset="0"/>
              </a:rPr>
              <a:t>dromo</a:t>
            </a:r>
            <a:r>
              <a:rPr lang="en-GB" sz="2800" b="1" i="0" u="none" strike="noStrike" dirty="0">
                <a:solidFill>
                  <a:srgbClr val="002060"/>
                </a:solidFill>
                <a:effectLst/>
                <a:latin typeface="Century Gothic" panose="020B0502020202020204" pitchFamily="34" charset="0"/>
              </a:rPr>
              <a:t> de </a:t>
            </a:r>
            <a:r>
              <a:rPr lang="en-GB" sz="2800" b="1" i="0" u="none" strike="noStrike" dirty="0" err="1">
                <a:solidFill>
                  <a:srgbClr val="002060"/>
                </a:solidFill>
                <a:effectLst/>
                <a:latin typeface="Century Gothic" panose="020B0502020202020204" pitchFamily="34" charset="0"/>
              </a:rPr>
              <a:t>Tablada</a:t>
            </a:r>
            <a:endParaRPr lang="en-GB" sz="2800" dirty="0"/>
          </a:p>
        </p:txBody>
      </p:sp>
      <p:sp>
        <p:nvSpPr>
          <p:cNvPr id="28" name="TextBox 27">
            <a:hlinkClick r:id="" action="ppaction://noaction">
              <a:snd r:embed="rId12" name="4_3.wav"/>
            </a:hlinkClick>
            <a:extLst>
              <a:ext uri="{FF2B5EF4-FFF2-40B4-BE49-F238E27FC236}">
                <a16:creationId xmlns:a16="http://schemas.microsoft.com/office/drawing/2014/main" id="{A7EBEA1E-6B33-4C14-AC8D-490342061FE0}"/>
              </a:ext>
            </a:extLst>
          </p:cNvPr>
          <p:cNvSpPr txBox="1"/>
          <p:nvPr/>
        </p:nvSpPr>
        <p:spPr>
          <a:xfrm>
            <a:off x="290477" y="1663658"/>
            <a:ext cx="62943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2</a:t>
            </a:r>
            <a:r>
              <a:rPr lang="en-GB" sz="2800" b="1" i="0" u="none" strike="noStrike" dirty="0">
                <a:solidFill>
                  <a:srgbClr val="002060"/>
                </a:solidFill>
                <a:effectLst/>
                <a:latin typeface="Century Gothic" panose="020B0502020202020204" pitchFamily="34" charset="0"/>
              </a:rPr>
              <a:t>. Calle Virgen de </a:t>
            </a:r>
            <a:r>
              <a:rPr lang="en-GB" sz="2800" b="1" i="0" u="none" strike="noStrike" dirty="0" err="1">
                <a:solidFill>
                  <a:srgbClr val="FF0066"/>
                </a:solidFill>
                <a:effectLst/>
                <a:latin typeface="Century Gothic" panose="020B0502020202020204" pitchFamily="34" charset="0"/>
              </a:rPr>
              <a:t>Á</a:t>
            </a:r>
            <a:r>
              <a:rPr lang="en-GB" sz="2800" b="1" i="0" u="none" strike="noStrike" dirty="0" err="1">
                <a:solidFill>
                  <a:srgbClr val="002060"/>
                </a:solidFill>
                <a:effectLst/>
                <a:latin typeface="Century Gothic" panose="020B0502020202020204" pitchFamily="34" charset="0"/>
              </a:rPr>
              <a:t>frica</a:t>
            </a:r>
            <a:endParaRPr lang="en-GB" sz="2800" dirty="0"/>
          </a:p>
        </p:txBody>
      </p:sp>
      <p:sp>
        <p:nvSpPr>
          <p:cNvPr id="29" name="TextBox 28">
            <a:extLst>
              <a:ext uri="{FF2B5EF4-FFF2-40B4-BE49-F238E27FC236}">
                <a16:creationId xmlns:a16="http://schemas.microsoft.com/office/drawing/2014/main" id="{C995F1F7-51B7-421F-B959-37E202E5D045}"/>
              </a:ext>
            </a:extLst>
          </p:cNvPr>
          <p:cNvSpPr txBox="1"/>
          <p:nvPr/>
        </p:nvSpPr>
        <p:spPr>
          <a:xfrm>
            <a:off x="7534413" y="6272139"/>
            <a:ext cx="2936221" cy="400110"/>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avenida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avenue</a:t>
            </a:r>
          </a:p>
        </p:txBody>
      </p:sp>
      <p:sp>
        <p:nvSpPr>
          <p:cNvPr id="30" name="TextBox 29">
            <a:hlinkClick r:id="" action="ppaction://noaction">
              <a:snd r:embed="rId13" name="4_4.wav"/>
            </a:hlinkClick>
            <a:extLst>
              <a:ext uri="{FF2B5EF4-FFF2-40B4-BE49-F238E27FC236}">
                <a16:creationId xmlns:a16="http://schemas.microsoft.com/office/drawing/2014/main" id="{0A576A9D-CCB5-4FF6-9156-B3E18BD45548}"/>
              </a:ext>
            </a:extLst>
          </p:cNvPr>
          <p:cNvSpPr txBox="1"/>
          <p:nvPr/>
        </p:nvSpPr>
        <p:spPr>
          <a:xfrm>
            <a:off x="290477" y="2345234"/>
            <a:ext cx="62943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3</a:t>
            </a:r>
            <a:r>
              <a:rPr lang="en-GB" sz="2800" b="1" i="0" u="none" strike="noStrike" dirty="0">
                <a:solidFill>
                  <a:srgbClr val="002060"/>
                </a:solidFill>
                <a:effectLst/>
                <a:latin typeface="Century Gothic" panose="020B0502020202020204" pitchFamily="34" charset="0"/>
              </a:rPr>
              <a:t>. Calle </a:t>
            </a:r>
            <a:r>
              <a:rPr lang="en-GB" sz="2800" b="1" dirty="0">
                <a:solidFill>
                  <a:srgbClr val="002060"/>
                </a:solidFill>
                <a:latin typeface="Century Gothic" panose="020B0502020202020204" pitchFamily="34" charset="0"/>
              </a:rPr>
              <a:t>Pepe Luis </a:t>
            </a:r>
            <a:r>
              <a:rPr lang="en-GB" sz="2800" b="1" i="0" u="none" strike="noStrike" dirty="0">
                <a:solidFill>
                  <a:srgbClr val="002060"/>
                </a:solidFill>
                <a:effectLst/>
                <a:latin typeface="Century Gothic" panose="020B0502020202020204" pitchFamily="34" charset="0"/>
              </a:rPr>
              <a:t>V</a:t>
            </a:r>
            <a:r>
              <a:rPr lang="en-GB" sz="2800" b="1" i="0" u="none" strike="noStrike" dirty="0">
                <a:solidFill>
                  <a:srgbClr val="FF0066"/>
                </a:solidFill>
                <a:effectLst/>
                <a:latin typeface="Century Gothic" panose="020B0502020202020204" pitchFamily="34" charset="0"/>
              </a:rPr>
              <a:t>á</a:t>
            </a:r>
            <a:r>
              <a:rPr lang="en-GB" sz="2800" b="1" i="0" u="none" strike="noStrike" dirty="0">
                <a:solidFill>
                  <a:srgbClr val="002060"/>
                </a:solidFill>
                <a:effectLst/>
                <a:latin typeface="Century Gothic" panose="020B0502020202020204" pitchFamily="34" charset="0"/>
              </a:rPr>
              <a:t>zquez</a:t>
            </a:r>
            <a:endParaRPr lang="en-GB" sz="2800" dirty="0"/>
          </a:p>
        </p:txBody>
      </p:sp>
      <p:sp>
        <p:nvSpPr>
          <p:cNvPr id="31" name="TextBox 30">
            <a:hlinkClick r:id="" action="ppaction://noaction">
              <a:snd r:embed="rId14" name="4_5.wav"/>
            </a:hlinkClick>
            <a:extLst>
              <a:ext uri="{FF2B5EF4-FFF2-40B4-BE49-F238E27FC236}">
                <a16:creationId xmlns:a16="http://schemas.microsoft.com/office/drawing/2014/main" id="{8683577B-2D64-4E0D-8817-0EC356C7DA97}"/>
              </a:ext>
            </a:extLst>
          </p:cNvPr>
          <p:cNvSpPr txBox="1"/>
          <p:nvPr/>
        </p:nvSpPr>
        <p:spPr>
          <a:xfrm>
            <a:off x="296125" y="2960632"/>
            <a:ext cx="62943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4</a:t>
            </a:r>
            <a:r>
              <a:rPr lang="en-GB" sz="2800" b="1" i="0" u="none" strike="noStrike" dirty="0">
                <a:solidFill>
                  <a:srgbClr val="002060"/>
                </a:solidFill>
                <a:effectLst/>
                <a:latin typeface="Century Gothic" panose="020B0502020202020204" pitchFamily="34" charset="0"/>
              </a:rPr>
              <a:t>. Calle Alfonso de </a:t>
            </a:r>
            <a:r>
              <a:rPr lang="en-GB" sz="2800" b="1" i="0" u="none" strike="noStrike" dirty="0" err="1">
                <a:solidFill>
                  <a:srgbClr val="002060"/>
                </a:solidFill>
                <a:effectLst/>
                <a:latin typeface="Century Gothic" panose="020B0502020202020204" pitchFamily="34" charset="0"/>
              </a:rPr>
              <a:t>Borb</a:t>
            </a:r>
            <a:r>
              <a:rPr lang="en-GB" sz="2800" b="1" i="0" u="none" strike="noStrike" dirty="0" err="1">
                <a:solidFill>
                  <a:srgbClr val="FF0066"/>
                </a:solidFill>
                <a:effectLst/>
                <a:latin typeface="Century Gothic" panose="020B0502020202020204" pitchFamily="34" charset="0"/>
              </a:rPr>
              <a:t>ó</a:t>
            </a:r>
            <a:r>
              <a:rPr lang="en-GB" sz="2800" b="1" i="0" u="none" strike="noStrike" dirty="0" err="1">
                <a:solidFill>
                  <a:srgbClr val="002060"/>
                </a:solidFill>
                <a:effectLst/>
                <a:latin typeface="Century Gothic" panose="020B0502020202020204" pitchFamily="34" charset="0"/>
              </a:rPr>
              <a:t>n</a:t>
            </a:r>
            <a:endParaRPr lang="en-GB" sz="2800" dirty="0"/>
          </a:p>
        </p:txBody>
      </p:sp>
      <p:sp>
        <p:nvSpPr>
          <p:cNvPr id="32" name="TextBox 31">
            <a:extLst>
              <a:ext uri="{FF2B5EF4-FFF2-40B4-BE49-F238E27FC236}">
                <a16:creationId xmlns:a16="http://schemas.microsoft.com/office/drawing/2014/main" id="{B73AD009-F8C9-42C2-987A-4A6052C5ED23}"/>
              </a:ext>
            </a:extLst>
          </p:cNvPr>
          <p:cNvSpPr txBox="1"/>
          <p:nvPr/>
        </p:nvSpPr>
        <p:spPr>
          <a:xfrm>
            <a:off x="304317" y="3578063"/>
            <a:ext cx="62943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5</a:t>
            </a:r>
            <a:r>
              <a:rPr lang="en-GB" sz="2800" b="1" i="0" u="none" strike="noStrike" dirty="0">
                <a:solidFill>
                  <a:srgbClr val="002060"/>
                </a:solidFill>
                <a:effectLst/>
                <a:latin typeface="Century Gothic" panose="020B0502020202020204" pitchFamily="34" charset="0"/>
              </a:rPr>
              <a:t>. Calle Pascual M</a:t>
            </a:r>
            <a:r>
              <a:rPr lang="en-GB" sz="2800" b="1" i="0" u="none" strike="noStrike" dirty="0">
                <a:solidFill>
                  <a:srgbClr val="FF0066"/>
                </a:solidFill>
                <a:effectLst/>
                <a:latin typeface="Century Gothic" panose="020B0502020202020204" pitchFamily="34" charset="0"/>
              </a:rPr>
              <a:t>á</a:t>
            </a:r>
            <a:r>
              <a:rPr lang="en-GB" sz="2800" b="1" i="0" u="none" strike="noStrike" dirty="0">
                <a:solidFill>
                  <a:srgbClr val="002060"/>
                </a:solidFill>
                <a:effectLst/>
                <a:latin typeface="Century Gothic" panose="020B0502020202020204" pitchFamily="34" charset="0"/>
              </a:rPr>
              <a:t>rquez</a:t>
            </a:r>
            <a:endParaRPr lang="en-GB" sz="2800" dirty="0"/>
          </a:p>
        </p:txBody>
      </p:sp>
      <p:sp>
        <p:nvSpPr>
          <p:cNvPr id="33" name="TextBox 32">
            <a:hlinkClick r:id="" action="ppaction://noaction">
              <a:snd r:embed="rId15" name="4_6.wav"/>
            </a:hlinkClick>
            <a:extLst>
              <a:ext uri="{FF2B5EF4-FFF2-40B4-BE49-F238E27FC236}">
                <a16:creationId xmlns:a16="http://schemas.microsoft.com/office/drawing/2014/main" id="{A32B499A-EA54-40EE-BD4D-30485BEA536A}"/>
              </a:ext>
            </a:extLst>
          </p:cNvPr>
          <p:cNvSpPr txBox="1"/>
          <p:nvPr/>
        </p:nvSpPr>
        <p:spPr>
          <a:xfrm>
            <a:off x="340333" y="4240290"/>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6. Calle Asunci</a:t>
            </a:r>
            <a:r>
              <a:rPr lang="en-GB" sz="2800" b="1" dirty="0">
                <a:solidFill>
                  <a:srgbClr val="FF0066"/>
                </a:solidFill>
                <a:latin typeface="Century Gothic" panose="020B0502020202020204" pitchFamily="34" charset="0"/>
              </a:rPr>
              <a:t>ó</a:t>
            </a:r>
            <a:r>
              <a:rPr lang="en-GB" sz="2800" b="1" i="0" u="none" strike="noStrike" dirty="0">
                <a:solidFill>
                  <a:srgbClr val="002060"/>
                </a:solidFill>
                <a:effectLst/>
                <a:latin typeface="Century Gothic" panose="020B0502020202020204" pitchFamily="34" charset="0"/>
              </a:rPr>
              <a:t>n</a:t>
            </a:r>
            <a:endParaRPr lang="en-GB" sz="2800" dirty="0"/>
          </a:p>
        </p:txBody>
      </p:sp>
      <p:sp>
        <p:nvSpPr>
          <p:cNvPr id="34" name="TextBox 33">
            <a:hlinkClick r:id="" action="ppaction://noaction">
              <a:snd r:embed="rId16" name="4_7.wav"/>
            </a:hlinkClick>
            <a:extLst>
              <a:ext uri="{FF2B5EF4-FFF2-40B4-BE49-F238E27FC236}">
                <a16:creationId xmlns:a16="http://schemas.microsoft.com/office/drawing/2014/main" id="{F67DD6E8-6379-43D7-A165-9AD6A259CAE4}"/>
              </a:ext>
            </a:extLst>
          </p:cNvPr>
          <p:cNvSpPr txBox="1"/>
          <p:nvPr/>
        </p:nvSpPr>
        <p:spPr>
          <a:xfrm>
            <a:off x="340333" y="4921866"/>
            <a:ext cx="6294328" cy="523220"/>
          </a:xfrm>
          <a:prstGeom prst="rect">
            <a:avLst/>
          </a:prstGeom>
          <a:noFill/>
        </p:spPr>
        <p:txBody>
          <a:bodyPr wrap="square">
            <a:spAutoFit/>
          </a:bodyPr>
          <a:lstStyle/>
          <a:p>
            <a:r>
              <a:rPr lang="en-GB" sz="2800" b="1" dirty="0">
                <a:solidFill>
                  <a:srgbClr val="002060"/>
                </a:solidFill>
                <a:latin typeface="Century Gothic" panose="020B0502020202020204" pitchFamily="34" charset="0"/>
              </a:rPr>
              <a:t>7</a:t>
            </a:r>
            <a:r>
              <a:rPr lang="en-GB" sz="2800" b="1" i="0" u="none" strike="noStrike" dirty="0">
                <a:solidFill>
                  <a:srgbClr val="002060"/>
                </a:solidFill>
                <a:effectLst/>
                <a:latin typeface="Century Gothic" panose="020B0502020202020204" pitchFamily="34" charset="0"/>
              </a:rPr>
              <a:t>. Calle Manuel Jim</a:t>
            </a:r>
            <a:r>
              <a:rPr lang="en-GB" sz="2800" b="1" i="0" u="none" strike="noStrike" dirty="0">
                <a:solidFill>
                  <a:srgbClr val="FF0066"/>
                </a:solidFill>
                <a:effectLst/>
                <a:latin typeface="Century Gothic" panose="020B0502020202020204" pitchFamily="34" charset="0"/>
              </a:rPr>
              <a:t>é</a:t>
            </a:r>
            <a:r>
              <a:rPr lang="en-GB" sz="2800" b="1" i="0" u="none" strike="noStrike" dirty="0">
                <a:solidFill>
                  <a:srgbClr val="002060"/>
                </a:solidFill>
                <a:effectLst/>
                <a:latin typeface="Century Gothic" panose="020B0502020202020204" pitchFamily="34" charset="0"/>
              </a:rPr>
              <a:t>nez </a:t>
            </a:r>
            <a:r>
              <a:rPr lang="en-GB" sz="2800" b="1" i="0" u="none" strike="noStrike" dirty="0" err="1">
                <a:solidFill>
                  <a:srgbClr val="002060"/>
                </a:solidFill>
                <a:effectLst/>
                <a:latin typeface="Century Gothic" panose="020B0502020202020204" pitchFamily="34" charset="0"/>
              </a:rPr>
              <a:t>Chicuelo</a:t>
            </a:r>
            <a:endParaRPr lang="en-GB" sz="2800" dirty="0"/>
          </a:p>
        </p:txBody>
      </p:sp>
      <p:sp>
        <p:nvSpPr>
          <p:cNvPr id="4" name="Rectangle: Rounded Corners 3">
            <a:extLst>
              <a:ext uri="{FF2B5EF4-FFF2-40B4-BE49-F238E27FC236}">
                <a16:creationId xmlns:a16="http://schemas.microsoft.com/office/drawing/2014/main" id="{78C55222-95B2-4480-A108-ED9C6C005330}"/>
              </a:ext>
            </a:extLst>
          </p:cNvPr>
          <p:cNvSpPr/>
          <p:nvPr/>
        </p:nvSpPr>
        <p:spPr>
          <a:xfrm>
            <a:off x="2278766" y="5571465"/>
            <a:ext cx="2145586" cy="52322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7F3E2467-419B-4CC9-9DE1-C4F000F019FA}"/>
              </a:ext>
            </a:extLst>
          </p:cNvPr>
          <p:cNvSpPr/>
          <p:nvPr/>
        </p:nvSpPr>
        <p:spPr>
          <a:xfrm>
            <a:off x="3503553" y="1658478"/>
            <a:ext cx="1162316" cy="52322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5616695F-E811-40FD-A91E-83D811F30F61}"/>
              </a:ext>
            </a:extLst>
          </p:cNvPr>
          <p:cNvSpPr/>
          <p:nvPr/>
        </p:nvSpPr>
        <p:spPr>
          <a:xfrm>
            <a:off x="6148828" y="955920"/>
            <a:ext cx="4003804" cy="1123864"/>
          </a:xfrm>
          <a:prstGeom prst="wedgeRoundRectCallout">
            <a:avLst>
              <a:gd name="adj1" fmla="val -58502"/>
              <a:gd name="adj2" fmla="val 24002"/>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002060"/>
                </a:solidFill>
                <a:latin typeface="Century Gothic" panose="020B0502020202020204" pitchFamily="34" charset="0"/>
              </a:rPr>
              <a:t>Rule 1</a:t>
            </a:r>
            <a:r>
              <a:rPr lang="en-GB" sz="2000" dirty="0">
                <a:solidFill>
                  <a:srgbClr val="002060"/>
                </a:solidFill>
                <a:latin typeface="Century Gothic" panose="020B0502020202020204" pitchFamily="34" charset="0"/>
              </a:rPr>
              <a:t>: All words with stress on the 3</a:t>
            </a:r>
            <a:r>
              <a:rPr lang="en-GB" sz="2000" baseline="30000" dirty="0">
                <a:solidFill>
                  <a:srgbClr val="002060"/>
                </a:solidFill>
                <a:latin typeface="Century Gothic" panose="020B0502020202020204" pitchFamily="34" charset="0"/>
              </a:rPr>
              <a:t>rd</a:t>
            </a:r>
            <a:r>
              <a:rPr lang="en-GB" sz="2000" dirty="0">
                <a:solidFill>
                  <a:srgbClr val="002060"/>
                </a:solidFill>
                <a:latin typeface="Century Gothic" panose="020B0502020202020204" pitchFamily="34" charset="0"/>
              </a:rPr>
              <a:t> last syllable have an accent. </a:t>
            </a:r>
          </a:p>
        </p:txBody>
      </p:sp>
      <p:sp>
        <p:nvSpPr>
          <p:cNvPr id="37" name="Speech Bubble: Rectangle with Corners Rounded 36">
            <a:extLst>
              <a:ext uri="{FF2B5EF4-FFF2-40B4-BE49-F238E27FC236}">
                <a16:creationId xmlns:a16="http://schemas.microsoft.com/office/drawing/2014/main" id="{70377B17-07FD-4265-BAD3-FE3A25D1A6AA}"/>
              </a:ext>
            </a:extLst>
          </p:cNvPr>
          <p:cNvSpPr/>
          <p:nvPr/>
        </p:nvSpPr>
        <p:spPr>
          <a:xfrm>
            <a:off x="5735766" y="2299327"/>
            <a:ext cx="4712047" cy="1419714"/>
          </a:xfrm>
          <a:prstGeom prst="wedgeRoundRectCallout">
            <a:avLst>
              <a:gd name="adj1" fmla="val -60729"/>
              <a:gd name="adj2" fmla="val -28791"/>
              <a:gd name="adj3" fmla="val 16667"/>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002060"/>
                </a:solidFill>
                <a:latin typeface="Century Gothic" panose="020B0502020202020204" pitchFamily="34" charset="0"/>
              </a:rPr>
              <a:t>Rule 2</a:t>
            </a:r>
            <a:r>
              <a:rPr lang="en-GB" sz="2000" dirty="0">
                <a:solidFill>
                  <a:srgbClr val="002060"/>
                </a:solidFill>
                <a:latin typeface="Century Gothic" panose="020B0502020202020204" pitchFamily="34" charset="0"/>
              </a:rPr>
              <a:t>: Words ending in any consonant except –n or –s with stress on the penultimate syllable need an accent.</a:t>
            </a:r>
          </a:p>
        </p:txBody>
      </p:sp>
      <p:sp>
        <p:nvSpPr>
          <p:cNvPr id="38" name="Rectangle: Rounded Corners 37">
            <a:extLst>
              <a:ext uri="{FF2B5EF4-FFF2-40B4-BE49-F238E27FC236}">
                <a16:creationId xmlns:a16="http://schemas.microsoft.com/office/drawing/2014/main" id="{9A698E52-FB78-4702-A1AA-0F6796380A41}"/>
              </a:ext>
            </a:extLst>
          </p:cNvPr>
          <p:cNvSpPr/>
          <p:nvPr/>
        </p:nvSpPr>
        <p:spPr>
          <a:xfrm>
            <a:off x="3485830" y="2346456"/>
            <a:ext cx="1613521"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765E3C1B-8896-4495-AF49-1EB96A57122A}"/>
              </a:ext>
            </a:extLst>
          </p:cNvPr>
          <p:cNvSpPr/>
          <p:nvPr/>
        </p:nvSpPr>
        <p:spPr>
          <a:xfrm>
            <a:off x="3205939" y="3566918"/>
            <a:ext cx="1643957"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4BBEFFDD-B144-4106-BF44-4E6EE0C0E225}"/>
              </a:ext>
            </a:extLst>
          </p:cNvPr>
          <p:cNvSpPr/>
          <p:nvPr/>
        </p:nvSpPr>
        <p:spPr>
          <a:xfrm>
            <a:off x="3231035" y="4921133"/>
            <a:ext cx="1453029"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Speech Bubble: Rectangle with Corners Rounded 40">
            <a:extLst>
              <a:ext uri="{FF2B5EF4-FFF2-40B4-BE49-F238E27FC236}">
                <a16:creationId xmlns:a16="http://schemas.microsoft.com/office/drawing/2014/main" id="{F27672CC-A7F5-4682-BC9E-736DACE58C3A}"/>
              </a:ext>
            </a:extLst>
          </p:cNvPr>
          <p:cNvSpPr/>
          <p:nvPr/>
        </p:nvSpPr>
        <p:spPr>
          <a:xfrm>
            <a:off x="5217348" y="3849684"/>
            <a:ext cx="4712047" cy="1034886"/>
          </a:xfrm>
          <a:prstGeom prst="wedgeRoundRectCallout">
            <a:avLst>
              <a:gd name="adj1" fmla="val -58502"/>
              <a:gd name="adj2" fmla="val 16488"/>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002060"/>
                </a:solidFill>
                <a:latin typeface="Century Gothic" panose="020B0502020202020204" pitchFamily="34" charset="0"/>
              </a:rPr>
              <a:t>Rule 3</a:t>
            </a:r>
            <a:r>
              <a:rPr lang="en-GB" sz="2000" dirty="0">
                <a:solidFill>
                  <a:srgbClr val="002060"/>
                </a:solidFill>
                <a:latin typeface="Century Gothic" panose="020B0502020202020204" pitchFamily="34" charset="0"/>
              </a:rPr>
              <a:t>: Words ending in a vowel or –n or –s need an accent if the stress is on the last syllable.</a:t>
            </a:r>
          </a:p>
        </p:txBody>
      </p:sp>
      <p:sp>
        <p:nvSpPr>
          <p:cNvPr id="42" name="Rectangle: Rounded Corners 41">
            <a:extLst>
              <a:ext uri="{FF2B5EF4-FFF2-40B4-BE49-F238E27FC236}">
                <a16:creationId xmlns:a16="http://schemas.microsoft.com/office/drawing/2014/main" id="{3F79B7B5-5819-43B8-9C0C-CC0F0D519048}"/>
              </a:ext>
            </a:extLst>
          </p:cNvPr>
          <p:cNvSpPr/>
          <p:nvPr/>
        </p:nvSpPr>
        <p:spPr>
          <a:xfrm>
            <a:off x="2242859" y="1032848"/>
            <a:ext cx="1373632"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62EADE3-3C80-48EA-A639-DFE195904CD1}"/>
              </a:ext>
            </a:extLst>
          </p:cNvPr>
          <p:cNvSpPr/>
          <p:nvPr/>
        </p:nvSpPr>
        <p:spPr>
          <a:xfrm>
            <a:off x="3689316" y="2970050"/>
            <a:ext cx="1511666"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55ED8D1-C624-4E87-AE5A-31038317EC69}"/>
              </a:ext>
            </a:extLst>
          </p:cNvPr>
          <p:cNvSpPr/>
          <p:nvPr/>
        </p:nvSpPr>
        <p:spPr>
          <a:xfrm>
            <a:off x="1922614" y="4194397"/>
            <a:ext cx="1563178"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hlinkClick r:id="" action="ppaction://noaction">
              <a:snd r:embed="rId17" name="4_9.wav"/>
            </a:hlinkClick>
            <a:extLst>
              <a:ext uri="{FF2B5EF4-FFF2-40B4-BE49-F238E27FC236}">
                <a16:creationId xmlns:a16="http://schemas.microsoft.com/office/drawing/2014/main" id="{1B77086D-2CE9-65B1-687C-852649B7BD57}"/>
              </a:ext>
            </a:extLst>
          </p:cNvPr>
          <p:cNvSpPr txBox="1"/>
          <p:nvPr/>
        </p:nvSpPr>
        <p:spPr>
          <a:xfrm>
            <a:off x="338628" y="6198559"/>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9. Calle </a:t>
            </a:r>
            <a:r>
              <a:rPr lang="en-GB" sz="2800" b="1" i="0" u="none" strike="noStrike" dirty="0" err="1">
                <a:solidFill>
                  <a:srgbClr val="002060"/>
                </a:solidFill>
                <a:effectLst/>
                <a:latin typeface="Century Gothic" panose="020B0502020202020204" pitchFamily="34" charset="0"/>
              </a:rPr>
              <a:t>B</a:t>
            </a:r>
            <a:r>
              <a:rPr lang="en-GB" sz="2800" b="1" i="0" u="none" strike="noStrike" dirty="0" err="1">
                <a:solidFill>
                  <a:srgbClr val="FF0066"/>
                </a:solidFill>
                <a:effectLst/>
                <a:latin typeface="Century Gothic" panose="020B0502020202020204" pitchFamily="34" charset="0"/>
              </a:rPr>
              <a:t>é</a:t>
            </a:r>
            <a:r>
              <a:rPr lang="en-GB" sz="2800" b="1" i="0" u="none" strike="noStrike" dirty="0" err="1">
                <a:solidFill>
                  <a:srgbClr val="002060"/>
                </a:solidFill>
                <a:effectLst/>
                <a:latin typeface="Century Gothic" panose="020B0502020202020204" pitchFamily="34" charset="0"/>
              </a:rPr>
              <a:t>jar</a:t>
            </a:r>
            <a:endParaRPr lang="en-GB" sz="2800" dirty="0"/>
          </a:p>
        </p:txBody>
      </p:sp>
      <p:sp>
        <p:nvSpPr>
          <p:cNvPr id="6" name="Rectangle: Rounded Corners 5">
            <a:extLst>
              <a:ext uri="{FF2B5EF4-FFF2-40B4-BE49-F238E27FC236}">
                <a16:creationId xmlns:a16="http://schemas.microsoft.com/office/drawing/2014/main" id="{2FFFF764-2532-50A3-6A04-DA0C7857840E}"/>
              </a:ext>
            </a:extLst>
          </p:cNvPr>
          <p:cNvSpPr/>
          <p:nvPr/>
        </p:nvSpPr>
        <p:spPr>
          <a:xfrm>
            <a:off x="1801813" y="6210584"/>
            <a:ext cx="1046318"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26"/>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20"/>
                                        </p:tgtEl>
                                        <p:attrNameLst>
                                          <p:attrName>ppt_y</p:attrName>
                                        </p:attrNameLst>
                                      </p:cBhvr>
                                      <p:tavLst>
                                        <p:tav tm="0">
                                          <p:val>
                                            <p:strVal val="#ppt_y"/>
                                          </p:val>
                                        </p:tav>
                                        <p:tav tm="100000">
                                          <p:val>
                                            <p:strVal val="#ppt_y+#ppt_h*1.125000"/>
                                          </p:val>
                                        </p:tav>
                                      </p:tavLst>
                                    </p:anim>
                                    <p:animEffect transition="out" filter="wipe(down)">
                                      <p:cBhvr>
                                        <p:cTn id="68" dur="59000"/>
                                        <p:tgtEl>
                                          <p:spTgt spid="20"/>
                                        </p:tgtEl>
                                      </p:cBhvr>
                                    </p:animEffect>
                                    <p:set>
                                      <p:cBhvr>
                                        <p:cTn id="69" dur="1" fill="hold">
                                          <p:stCondLst>
                                            <p:cond delay="58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0" grpId="0" animBg="1"/>
      <p:bldP spid="4" grpId="0" animBg="1"/>
      <p:bldP spid="36" grpId="0" animBg="1"/>
      <p:bldP spid="5" grpId="0" animBg="1"/>
      <p:bldP spid="37" grpId="0" animBg="1"/>
      <p:bldP spid="38" grpId="0" animBg="1"/>
      <p:bldP spid="39" grpId="0" animBg="1"/>
      <p:bldP spid="40" grpId="0" animBg="1"/>
      <p:bldP spid="41" grpId="0" animBg="1"/>
      <p:bldP spid="42" grpId="0" animBg="1"/>
      <p:bldP spid="43" grpId="0" animBg="1"/>
      <p:bldP spid="4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‘S/</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vs. ‘they’</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1556132"/>
            <a:ext cx="11811664" cy="48712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remove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7" name="TextBox 36">
            <a:extLst>
              <a:ext uri="{FF2B5EF4-FFF2-40B4-BE49-F238E27FC236}">
                <a16:creationId xmlns:a16="http://schemas.microsoft.com/office/drawing/2014/main" id="{37F89BE1-B5D3-4995-8D5E-64FC1F049DF8}"/>
              </a:ext>
            </a:extLst>
          </p:cNvPr>
          <p:cNvSpPr txBox="1"/>
          <p:nvPr/>
        </p:nvSpPr>
        <p:spPr>
          <a:xfrm>
            <a:off x="204235" y="2016699"/>
            <a:ext cx="9564605" cy="48712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cs typeface="+mn-cs"/>
              </a:rPr>
              <a:t>they</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 with a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we remove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ar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rPr>
              <a:t>–</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cs typeface="+mn-cs"/>
              </a:rPr>
              <a:t>an</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p>
        </p:txBody>
      </p:sp>
      <p:pic>
        <p:nvPicPr>
          <p:cNvPr id="26" name="Google Shape;183;p8">
            <a:extLst>
              <a:ext uri="{FF2B5EF4-FFF2-40B4-BE49-F238E27FC236}">
                <a16:creationId xmlns:a16="http://schemas.microsoft.com/office/drawing/2014/main" id="{DD51F08D-B8DD-4497-975F-36817498D4B1}"/>
              </a:ext>
            </a:extLst>
          </p:cNvPr>
          <p:cNvPicPr preferRelativeResize="0"/>
          <p:nvPr/>
        </p:nvPicPr>
        <p:blipFill rotWithShape="1">
          <a:blip r:embed="rId4">
            <a:alphaModFix/>
          </a:blip>
          <a:srcRect/>
          <a:stretch/>
        </p:blipFill>
        <p:spPr>
          <a:xfrm>
            <a:off x="224235" y="3059990"/>
            <a:ext cx="634523" cy="671647"/>
          </a:xfrm>
          <a:prstGeom prst="rect">
            <a:avLst/>
          </a:prstGeom>
          <a:noFill/>
          <a:ln>
            <a:noFill/>
          </a:ln>
        </p:spPr>
      </p:pic>
      <p:sp>
        <p:nvSpPr>
          <p:cNvPr id="28" name="TextBox 27">
            <a:extLst>
              <a:ext uri="{FF2B5EF4-FFF2-40B4-BE49-F238E27FC236}">
                <a16:creationId xmlns:a16="http://schemas.microsoft.com/office/drawing/2014/main" id="{603D5146-6E9E-4B75-8BCF-EFAD82F816F8}"/>
              </a:ext>
            </a:extLst>
          </p:cNvPr>
          <p:cNvSpPr txBox="1"/>
          <p:nvPr/>
        </p:nvSpPr>
        <p:spPr>
          <a:xfrm>
            <a:off x="863216" y="2699660"/>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92D050"/>
                </a:solidFill>
                <a:latin typeface="Century Gothic" panose="020B0502020202020204" pitchFamily="34" charset="0"/>
              </a:rPr>
              <a:t>Llev</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flor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83A52107-DCAE-42E3-8593-F24FD417854D}"/>
              </a:ext>
            </a:extLst>
          </p:cNvPr>
          <p:cNvSpPr txBox="1"/>
          <p:nvPr/>
        </p:nvSpPr>
        <p:spPr>
          <a:xfrm>
            <a:off x="881827" y="3137667"/>
            <a:ext cx="6378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wears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 flower.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EB3905ED-A40D-4981-8ACD-5FC17F810206}"/>
              </a:ext>
            </a:extLst>
          </p:cNvPr>
          <p:cNvPicPr preferRelativeResize="0"/>
          <p:nvPr/>
        </p:nvPicPr>
        <p:blipFill rotWithShape="1">
          <a:blip r:embed="rId4">
            <a:alphaModFix/>
          </a:blip>
          <a:srcRect/>
          <a:stretch/>
        </p:blipFill>
        <p:spPr>
          <a:xfrm>
            <a:off x="5726679" y="2893954"/>
            <a:ext cx="634523" cy="671647"/>
          </a:xfrm>
          <a:prstGeom prst="rect">
            <a:avLst/>
          </a:prstGeom>
          <a:noFill/>
          <a:ln>
            <a:noFill/>
          </a:ln>
        </p:spPr>
      </p:pic>
      <p:sp>
        <p:nvSpPr>
          <p:cNvPr id="36" name="TextBox 35">
            <a:extLst>
              <a:ext uri="{FF2B5EF4-FFF2-40B4-BE49-F238E27FC236}">
                <a16:creationId xmlns:a16="http://schemas.microsoft.com/office/drawing/2014/main" id="{1176B4AB-2712-47F9-A4E4-A9DAB18FE5A2}"/>
              </a:ext>
            </a:extLst>
          </p:cNvPr>
          <p:cNvSpPr txBox="1"/>
          <p:nvPr/>
        </p:nvSpPr>
        <p:spPr>
          <a:xfrm>
            <a:off x="6316705" y="2566326"/>
            <a:ext cx="47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Llev</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sombrero.</a:t>
            </a:r>
          </a:p>
        </p:txBody>
      </p:sp>
      <p:sp>
        <p:nvSpPr>
          <p:cNvPr id="38" name="TextBox 37">
            <a:extLst>
              <a:ext uri="{FF2B5EF4-FFF2-40B4-BE49-F238E27FC236}">
                <a16:creationId xmlns:a16="http://schemas.microsoft.com/office/drawing/2014/main" id="{F56C9F30-05E4-4777-BD02-0B4F163444D2}"/>
              </a:ext>
            </a:extLst>
          </p:cNvPr>
          <p:cNvSpPr txBox="1"/>
          <p:nvPr/>
        </p:nvSpPr>
        <p:spPr>
          <a:xfrm>
            <a:off x="6316705" y="3031334"/>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a:t>
            </a:r>
            <a:r>
              <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wear</a:t>
            </a:r>
            <a:r>
              <a:rPr kumimoji="0" lang="en-GB" sz="2800"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hats.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648C078-3545-41B1-8171-1326EC6713A1}"/>
              </a:ext>
            </a:extLst>
          </p:cNvPr>
          <p:cNvSpPr txBox="1"/>
          <p:nvPr/>
        </p:nvSpPr>
        <p:spPr>
          <a:xfrm>
            <a:off x="234156" y="3882851"/>
            <a:ext cx="11811664" cy="48712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er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remove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600" b="1" dirty="0">
                <a:solidFill>
                  <a:srgbClr val="002060"/>
                </a:solidFill>
                <a:latin typeface="Century Gothic" panose="020B0502020202020204" pitchFamily="34" charset="0"/>
              </a:rPr>
              <a:t>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E765109D-25AC-4E9C-B840-656B9A64D61F}"/>
              </a:ext>
            </a:extLst>
          </p:cNvPr>
          <p:cNvSpPr txBox="1"/>
          <p:nvPr/>
        </p:nvSpPr>
        <p:spPr>
          <a:xfrm>
            <a:off x="224235" y="4386645"/>
            <a:ext cx="12851762" cy="48712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cs typeface="+mn-cs"/>
              </a:rPr>
              <a:t>they</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 with a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we remove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rPr>
              <a:t>–</a:t>
            </a:r>
            <a:r>
              <a:rPr kumimoji="0" lang="en-GB" sz="2600" b="1" i="0" u="none" strike="noStrike" kern="1200" cap="none" spc="0" normalizeH="0" baseline="0" noProof="0" dirty="0" err="1">
                <a:ln>
                  <a:noFill/>
                </a:ln>
                <a:solidFill>
                  <a:srgbClr val="92D050"/>
                </a:solidFill>
                <a:effectLst/>
                <a:uLnTx/>
                <a:uFillTx/>
                <a:latin typeface="Century Gothic" panose="020B0502020202020204" pitchFamily="34" charset="0"/>
                <a:cs typeface="+mn-cs"/>
              </a:rPr>
              <a:t>en</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p>
        </p:txBody>
      </p:sp>
      <p:pic>
        <p:nvPicPr>
          <p:cNvPr id="17" name="Google Shape;183;p8">
            <a:extLst>
              <a:ext uri="{FF2B5EF4-FFF2-40B4-BE49-F238E27FC236}">
                <a16:creationId xmlns:a16="http://schemas.microsoft.com/office/drawing/2014/main" id="{FE4AFD8B-7955-4A87-BA48-3F563D3F3A25}"/>
              </a:ext>
            </a:extLst>
          </p:cNvPr>
          <p:cNvPicPr preferRelativeResize="0"/>
          <p:nvPr/>
        </p:nvPicPr>
        <p:blipFill rotWithShape="1">
          <a:blip r:embed="rId4">
            <a:alphaModFix/>
          </a:blip>
          <a:srcRect/>
          <a:stretch/>
        </p:blipFill>
        <p:spPr>
          <a:xfrm>
            <a:off x="224235" y="5877078"/>
            <a:ext cx="634523" cy="671647"/>
          </a:xfrm>
          <a:prstGeom prst="rect">
            <a:avLst/>
          </a:prstGeom>
          <a:noFill/>
          <a:ln>
            <a:noFill/>
          </a:ln>
        </p:spPr>
      </p:pic>
      <p:sp>
        <p:nvSpPr>
          <p:cNvPr id="18" name="TextBox 17">
            <a:extLst>
              <a:ext uri="{FF2B5EF4-FFF2-40B4-BE49-F238E27FC236}">
                <a16:creationId xmlns:a16="http://schemas.microsoft.com/office/drawing/2014/main" id="{D300239E-B4B3-4D98-A461-9844C797A97C}"/>
              </a:ext>
            </a:extLst>
          </p:cNvPr>
          <p:cNvSpPr txBox="1"/>
          <p:nvPr/>
        </p:nvSpPr>
        <p:spPr>
          <a:xfrm>
            <a:off x="914613" y="5462594"/>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agua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CF3B1E41-5902-4F85-9B61-B9A64DA57AD9}"/>
              </a:ext>
            </a:extLst>
          </p:cNvPr>
          <p:cNvSpPr txBox="1"/>
          <p:nvPr/>
        </p:nvSpPr>
        <p:spPr>
          <a:xfrm>
            <a:off x="881827" y="5954755"/>
            <a:ext cx="6378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drinks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water.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Google Shape;183;p8">
            <a:extLst>
              <a:ext uri="{FF2B5EF4-FFF2-40B4-BE49-F238E27FC236}">
                <a16:creationId xmlns:a16="http://schemas.microsoft.com/office/drawing/2014/main" id="{D91988BA-7809-40F1-A00F-E270F120320E}"/>
              </a:ext>
            </a:extLst>
          </p:cNvPr>
          <p:cNvPicPr preferRelativeResize="0"/>
          <p:nvPr/>
        </p:nvPicPr>
        <p:blipFill rotWithShape="1">
          <a:blip r:embed="rId4">
            <a:alphaModFix/>
          </a:blip>
          <a:srcRect/>
          <a:stretch/>
        </p:blipFill>
        <p:spPr>
          <a:xfrm>
            <a:off x="6670116" y="5813317"/>
            <a:ext cx="634523" cy="671647"/>
          </a:xfrm>
          <a:prstGeom prst="rect">
            <a:avLst/>
          </a:prstGeom>
          <a:noFill/>
          <a:ln>
            <a:noFill/>
          </a:ln>
        </p:spPr>
      </p:pic>
      <p:sp>
        <p:nvSpPr>
          <p:cNvPr id="23" name="TextBox 22">
            <a:extLst>
              <a:ext uri="{FF2B5EF4-FFF2-40B4-BE49-F238E27FC236}">
                <a16:creationId xmlns:a16="http://schemas.microsoft.com/office/drawing/2014/main" id="{2B2A97E4-A15C-4477-9824-AA2F7825A75D}"/>
              </a:ext>
            </a:extLst>
          </p:cNvPr>
          <p:cNvSpPr txBox="1"/>
          <p:nvPr/>
        </p:nvSpPr>
        <p:spPr>
          <a:xfrm>
            <a:off x="7240142" y="5500759"/>
            <a:ext cx="47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Beb</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agua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4" name="TextBox 23">
            <a:extLst>
              <a:ext uri="{FF2B5EF4-FFF2-40B4-BE49-F238E27FC236}">
                <a16:creationId xmlns:a16="http://schemas.microsoft.com/office/drawing/2014/main" id="{6E47E825-B85F-485D-A8C4-B4A0F22ACC04}"/>
              </a:ext>
            </a:extLst>
          </p:cNvPr>
          <p:cNvSpPr txBox="1"/>
          <p:nvPr/>
        </p:nvSpPr>
        <p:spPr>
          <a:xfrm>
            <a:off x="7260142" y="5950697"/>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a:t>
            </a:r>
            <a:r>
              <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drink</a:t>
            </a:r>
            <a:r>
              <a:rPr kumimoji="0" lang="en-GB" sz="2800"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water.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7" name="Picture 6" descr="Shape&#10;&#10;Description automatically generated with low confidence">
            <a:extLst>
              <a:ext uri="{FF2B5EF4-FFF2-40B4-BE49-F238E27FC236}">
                <a16:creationId xmlns:a16="http://schemas.microsoft.com/office/drawing/2014/main" id="{D1BCC244-64D9-C6B2-E9C7-DAA4D95F37CE}"/>
              </a:ext>
            </a:extLst>
          </p:cNvPr>
          <p:cNvPicPr>
            <a:picLocks noChangeAspect="1"/>
          </p:cNvPicPr>
          <p:nvPr/>
        </p:nvPicPr>
        <p:blipFill rotWithShape="1">
          <a:blip r:embed="rId5">
            <a:extLst>
              <a:ext uri="{28A0092B-C50C-407E-A947-70E740481C1C}">
                <a14:useLocalDpi xmlns:a14="http://schemas.microsoft.com/office/drawing/2010/main" val="0"/>
              </a:ext>
            </a:extLst>
          </a:blip>
          <a:srcRect t="56508" r="47372" b="11190"/>
          <a:stretch/>
        </p:blipFill>
        <p:spPr>
          <a:xfrm>
            <a:off x="9930395" y="2426692"/>
            <a:ext cx="1039747" cy="638193"/>
          </a:xfrm>
          <a:prstGeom prst="rect">
            <a:avLst/>
          </a:prstGeom>
        </p:spPr>
      </p:pic>
      <p:pic>
        <p:nvPicPr>
          <p:cNvPr id="9" name="Picture 8" descr="Shape&#10;&#10;Description automatically generated with low confidence">
            <a:extLst>
              <a:ext uri="{FF2B5EF4-FFF2-40B4-BE49-F238E27FC236}">
                <a16:creationId xmlns:a16="http://schemas.microsoft.com/office/drawing/2014/main" id="{5E80BA79-3385-8AD0-4682-2F76453B23B1}"/>
              </a:ext>
            </a:extLst>
          </p:cNvPr>
          <p:cNvPicPr>
            <a:picLocks noChangeAspect="1"/>
          </p:cNvPicPr>
          <p:nvPr/>
        </p:nvPicPr>
        <p:blipFill rotWithShape="1">
          <a:blip r:embed="rId5">
            <a:extLst>
              <a:ext uri="{28A0092B-C50C-407E-A947-70E740481C1C}">
                <a14:useLocalDpi xmlns:a14="http://schemas.microsoft.com/office/drawing/2010/main" val="0"/>
              </a:ext>
            </a:extLst>
          </a:blip>
          <a:srcRect l="51898" t="56294" r="-4526" b="11404"/>
          <a:stretch/>
        </p:blipFill>
        <p:spPr>
          <a:xfrm>
            <a:off x="3461792" y="2568162"/>
            <a:ext cx="1039747" cy="638193"/>
          </a:xfrm>
          <a:prstGeom prst="rect">
            <a:avLst/>
          </a:prstGeom>
        </p:spPr>
      </p:pic>
    </p:spTree>
    <p:extLst>
      <p:ext uri="{BB962C8B-B14F-4D97-AF65-F5344CB8AC3E}">
        <p14:creationId xmlns:p14="http://schemas.microsoft.com/office/powerpoint/2010/main" val="41332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6" grpId="0"/>
      <p:bldP spid="38" grpId="0"/>
      <p:bldP spid="18" grpId="0"/>
      <p:bldP spid="19"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8" name="CustomShape 6">
            <a:hlinkClick r:id="" action="ppaction://noaction">
              <a:snd r:embed="rId5" name="6_1.wav"/>
            </a:hlinkClick>
            <a:extLst>
              <a:ext uri="{FF2B5EF4-FFF2-40B4-BE49-F238E27FC236}">
                <a16:creationId xmlns:a16="http://schemas.microsoft.com/office/drawing/2014/main" id="{5638E2D3-5C61-4F77-81A0-90179BE0827C}"/>
              </a:ext>
            </a:extLst>
          </p:cNvPr>
          <p:cNvSpPr/>
          <p:nvPr/>
        </p:nvSpPr>
        <p:spPr>
          <a:xfrm>
            <a:off x="176568" y="133302"/>
            <a:ext cx="35243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En la feria de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abril</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a:t>
            </a:r>
            <a:endParaRPr kumimoji="0" lang="en-GB" sz="2800" b="0" u="none" strike="noStrike" kern="1200" cap="none" spc="-1" normalizeH="0" baseline="0" noProof="0" dirty="0">
              <a:ln>
                <a:noFill/>
              </a:ln>
              <a:solidFill>
                <a:prstClr val="black"/>
              </a:solidFill>
              <a:effectLst/>
              <a:uLnTx/>
              <a:uFillTx/>
              <a:latin typeface="Century gothic"/>
              <a:cs typeface="+mn-cs"/>
            </a:endParaRPr>
          </a:p>
        </p:txBody>
      </p:sp>
      <p:graphicFrame>
        <p:nvGraphicFramePr>
          <p:cNvPr id="41" name="Content Placeholder 4">
            <a:extLst>
              <a:ext uri="{FF2B5EF4-FFF2-40B4-BE49-F238E27FC236}">
                <a16:creationId xmlns:a16="http://schemas.microsoft.com/office/drawing/2014/main" id="{3EC8CAEB-094F-451A-B8F9-110AAE87EB5F}"/>
              </a:ext>
            </a:extLst>
          </p:cNvPr>
          <p:cNvGraphicFramePr>
            <a:graphicFrameLocks/>
          </p:cNvGraphicFramePr>
          <p:nvPr/>
        </p:nvGraphicFramePr>
        <p:xfrm>
          <a:off x="277460" y="2194126"/>
          <a:ext cx="11737909" cy="459604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7121434">
                  <a:extLst>
                    <a:ext uri="{9D8B030D-6E8A-4147-A177-3AD203B41FA5}">
                      <a16:colId xmlns:a16="http://schemas.microsoft.com/office/drawing/2014/main" val="2775102314"/>
                    </a:ext>
                  </a:extLst>
                </a:gridCol>
                <a:gridCol w="2377440">
                  <a:extLst>
                    <a:ext uri="{9D8B030D-6E8A-4147-A177-3AD203B41FA5}">
                      <a16:colId xmlns:a16="http://schemas.microsoft.com/office/drawing/2014/main" val="1859025906"/>
                    </a:ext>
                  </a:extLst>
                </a:gridCol>
                <a:gridCol w="1464594">
                  <a:extLst>
                    <a:ext uri="{9D8B030D-6E8A-4147-A177-3AD203B41FA5}">
                      <a16:colId xmlns:a16="http://schemas.microsoft.com/office/drawing/2014/main" val="3979149899"/>
                    </a:ext>
                  </a:extLst>
                </a:gridCol>
              </a:tblGrid>
              <a:tr h="679374">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baseline="0" dirty="0">
                          <a:solidFill>
                            <a:srgbClr val="002060"/>
                          </a:solidFill>
                          <a:latin typeface="Century Gothic" panose="020B0502020202020204" pitchFamily="34" charset="0"/>
                        </a:rPr>
                        <a:t>Sofía y Quique (they)</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rgbClr val="002060"/>
                          </a:solidFill>
                          <a:latin typeface="Century Gothic" panose="020B0502020202020204" pitchFamily="34" charset="0"/>
                        </a:rPr>
                        <a:t>Quique</a:t>
                      </a:r>
                      <a:br>
                        <a:rPr lang="en-GB" sz="24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¡…están en Sevilla para </a:t>
                      </a:r>
                      <a:r>
                        <a:rPr lang="en-GB" sz="2400" b="0" i="1" dirty="0">
                          <a:solidFill>
                            <a:srgbClr val="002060"/>
                          </a:solidFill>
                          <a:latin typeface="Century Gothic" panose="020B0502020202020204" pitchFamily="34" charset="0"/>
                        </a:rPr>
                        <a:t>La feria de </a:t>
                      </a:r>
                      <a:r>
                        <a:rPr lang="en-GB" sz="2400" b="0" i="1" dirty="0" err="1">
                          <a:solidFill>
                            <a:srgbClr val="002060"/>
                          </a:solidFill>
                          <a:latin typeface="Century Gothic" panose="020B0502020202020204" pitchFamily="34" charset="0"/>
                        </a:rPr>
                        <a:t>abril</a:t>
                      </a:r>
                      <a:r>
                        <a:rPr lang="en-GB" sz="2400" b="0" i="0" dirty="0">
                          <a:solidFill>
                            <a:srgbClr val="002060"/>
                          </a:solidFill>
                          <a:latin typeface="Century Gothic" panose="020B0502020202020204" pitchFamily="34" charset="0"/>
                        </a:rPr>
                        <a:t>!</a:t>
                      </a:r>
                      <a:r>
                        <a:rPr lang="en-GB" sz="24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…come churros.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baila</a:t>
                      </a:r>
                      <a:r>
                        <a:rPr lang="en-GB" sz="2400" b="0" dirty="0">
                          <a:solidFill>
                            <a:srgbClr val="002060"/>
                          </a:solidFill>
                          <a:latin typeface="Century Gothic" panose="020B0502020202020204" pitchFamily="34" charset="0"/>
                        </a:rPr>
                        <a:t> flamenco.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beben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limonada</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ven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los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coches</a:t>
                      </a:r>
                      <a:r>
                        <a:rPr lang="en-GB" sz="2400" b="0" dirty="0">
                          <a:solidFill>
                            <a:srgbClr val="002060"/>
                          </a:solidFill>
                          <a:latin typeface="Century Gothic" panose="020B0502020202020204" pitchFamily="34" charset="0"/>
                        </a:rPr>
                        <a:t> de caballos.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pasean</a:t>
                      </a:r>
                      <a:r>
                        <a:rPr lang="en-GB" sz="2400" b="0" dirty="0">
                          <a:solidFill>
                            <a:srgbClr val="002060"/>
                          </a:solidFill>
                          <a:latin typeface="Century Gothic" panose="020B0502020202020204" pitchFamily="34" charset="0"/>
                        </a:rPr>
                        <a:t> por la ‘Calle del </a:t>
                      </a:r>
                      <a:r>
                        <a:rPr lang="en-GB" sz="2400" b="0" dirty="0" err="1">
                          <a:solidFill>
                            <a:srgbClr val="002060"/>
                          </a:solidFill>
                          <a:latin typeface="Century Gothic" panose="020B0502020202020204" pitchFamily="34" charset="0"/>
                        </a:rPr>
                        <a:t>Infierno</a:t>
                      </a:r>
                      <a:r>
                        <a:rPr lang="en-GB" sz="24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lleva</a:t>
                      </a:r>
                      <a:r>
                        <a:rPr lang="en-GB" sz="2400" b="0" dirty="0">
                          <a:solidFill>
                            <a:srgbClr val="002060"/>
                          </a:solidFill>
                          <a:latin typeface="Century Gothic" panose="020B0502020202020204" pitchFamily="34" charset="0"/>
                        </a:rPr>
                        <a:t> un sombrero.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aprenden</a:t>
                      </a:r>
                      <a:r>
                        <a:rPr lang="en-GB" sz="2400" b="0" dirty="0">
                          <a:solidFill>
                            <a:srgbClr val="002060"/>
                          </a:solidFill>
                          <a:latin typeface="Century Gothic" panose="020B0502020202020204" pitchFamily="34" charset="0"/>
                        </a:rPr>
                        <a:t> a hacer </a:t>
                      </a:r>
                      <a:r>
                        <a:rPr lang="en-GB" sz="2400" b="0" dirty="0" err="1">
                          <a:solidFill>
                            <a:srgbClr val="002060"/>
                          </a:solidFill>
                          <a:latin typeface="Century Gothic" panose="020B0502020202020204" pitchFamily="34" charset="0"/>
                        </a:rPr>
                        <a:t>palmas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flamencas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65941149"/>
                  </a:ext>
                </a:extLst>
              </a:tr>
            </a:tbl>
          </a:graphicData>
        </a:graphic>
      </p:graphicFrame>
      <p:pic>
        <p:nvPicPr>
          <p:cNvPr id="46" name="Picture 45" descr="Shape, arrow&#10;&#10;Description automatically generated">
            <a:extLst>
              <a:ext uri="{FF2B5EF4-FFF2-40B4-BE49-F238E27FC236}">
                <a16:creationId xmlns:a16="http://schemas.microsoft.com/office/drawing/2014/main" id="{DF1D28D2-89D7-44DA-BEB5-35F973650C75}"/>
              </a:ext>
            </a:extLst>
          </p:cNvPr>
          <p:cNvPicPr>
            <a:picLocks noChangeAspect="1"/>
          </p:cNvPicPr>
          <p:nvPr/>
        </p:nvPicPr>
        <p:blipFill>
          <a:blip r:embed="rId6"/>
          <a:stretch>
            <a:fillRect/>
          </a:stretch>
        </p:blipFill>
        <p:spPr>
          <a:xfrm>
            <a:off x="9227705" y="2990277"/>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70990266-ED32-4072-9D63-AE941555CA0B}"/>
              </a:ext>
            </a:extLst>
          </p:cNvPr>
          <p:cNvPicPr>
            <a:picLocks noChangeAspect="1"/>
          </p:cNvPicPr>
          <p:nvPr/>
        </p:nvPicPr>
        <p:blipFill>
          <a:blip r:embed="rId6"/>
          <a:stretch>
            <a:fillRect/>
          </a:stretch>
        </p:blipFill>
        <p:spPr>
          <a:xfrm>
            <a:off x="11051628" y="3436345"/>
            <a:ext cx="462709" cy="428729"/>
          </a:xfrm>
          <a:prstGeom prst="rect">
            <a:avLst/>
          </a:prstGeom>
        </p:spPr>
      </p:pic>
      <p:pic>
        <p:nvPicPr>
          <p:cNvPr id="48" name="Picture 47" descr="Shape, arrow&#10;&#10;Description automatically generated">
            <a:extLst>
              <a:ext uri="{FF2B5EF4-FFF2-40B4-BE49-F238E27FC236}">
                <a16:creationId xmlns:a16="http://schemas.microsoft.com/office/drawing/2014/main" id="{A358E846-F1ED-4556-B614-D6D4D9618C09}"/>
              </a:ext>
            </a:extLst>
          </p:cNvPr>
          <p:cNvPicPr>
            <a:picLocks noChangeAspect="1"/>
          </p:cNvPicPr>
          <p:nvPr/>
        </p:nvPicPr>
        <p:blipFill>
          <a:blip r:embed="rId6"/>
          <a:stretch>
            <a:fillRect/>
          </a:stretch>
        </p:blipFill>
        <p:spPr>
          <a:xfrm>
            <a:off x="11038782" y="3976137"/>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D3561FC7-8B7A-48D6-9B07-F2583268FF52}"/>
              </a:ext>
            </a:extLst>
          </p:cNvPr>
          <p:cNvPicPr>
            <a:picLocks noChangeAspect="1"/>
          </p:cNvPicPr>
          <p:nvPr/>
        </p:nvPicPr>
        <p:blipFill>
          <a:blip r:embed="rId6"/>
          <a:stretch>
            <a:fillRect/>
          </a:stretch>
        </p:blipFill>
        <p:spPr>
          <a:xfrm>
            <a:off x="9227704" y="4385653"/>
            <a:ext cx="462709" cy="428729"/>
          </a:xfrm>
          <a:prstGeom prst="rect">
            <a:avLst/>
          </a:prstGeom>
        </p:spPr>
      </p:pic>
      <p:pic>
        <p:nvPicPr>
          <p:cNvPr id="50" name="Picture 49" descr="Shape, arrow&#10;&#10;Description automatically generated">
            <a:extLst>
              <a:ext uri="{FF2B5EF4-FFF2-40B4-BE49-F238E27FC236}">
                <a16:creationId xmlns:a16="http://schemas.microsoft.com/office/drawing/2014/main" id="{8621A451-9C9A-4E87-AB1E-39C90108C23F}"/>
              </a:ext>
            </a:extLst>
          </p:cNvPr>
          <p:cNvPicPr>
            <a:picLocks noChangeAspect="1"/>
          </p:cNvPicPr>
          <p:nvPr/>
        </p:nvPicPr>
        <p:blipFill>
          <a:blip r:embed="rId6"/>
          <a:stretch>
            <a:fillRect/>
          </a:stretch>
        </p:blipFill>
        <p:spPr>
          <a:xfrm>
            <a:off x="9227704" y="4890226"/>
            <a:ext cx="462709" cy="428729"/>
          </a:xfrm>
          <a:prstGeom prst="rect">
            <a:avLst/>
          </a:prstGeom>
        </p:spPr>
      </p:pic>
      <p:pic>
        <p:nvPicPr>
          <p:cNvPr id="51" name="Picture 50" descr="Shape, arrow&#10;&#10;Description automatically generated">
            <a:extLst>
              <a:ext uri="{FF2B5EF4-FFF2-40B4-BE49-F238E27FC236}">
                <a16:creationId xmlns:a16="http://schemas.microsoft.com/office/drawing/2014/main" id="{E595E569-7169-4670-91A6-CA9D2CC3B2B9}"/>
              </a:ext>
            </a:extLst>
          </p:cNvPr>
          <p:cNvPicPr>
            <a:picLocks noChangeAspect="1"/>
          </p:cNvPicPr>
          <p:nvPr/>
        </p:nvPicPr>
        <p:blipFill>
          <a:blip r:embed="rId6"/>
          <a:stretch>
            <a:fillRect/>
          </a:stretch>
        </p:blipFill>
        <p:spPr>
          <a:xfrm>
            <a:off x="9227704" y="5352264"/>
            <a:ext cx="462709" cy="428729"/>
          </a:xfrm>
          <a:prstGeom prst="rect">
            <a:avLst/>
          </a:prstGeom>
        </p:spPr>
      </p:pic>
      <p:pic>
        <p:nvPicPr>
          <p:cNvPr id="52" name="Picture 51" descr="Shape, arrow&#10;&#10;Description automatically generated">
            <a:extLst>
              <a:ext uri="{FF2B5EF4-FFF2-40B4-BE49-F238E27FC236}">
                <a16:creationId xmlns:a16="http://schemas.microsoft.com/office/drawing/2014/main" id="{90050CA8-120D-4337-97E8-C5FF7DE7ED47}"/>
              </a:ext>
            </a:extLst>
          </p:cNvPr>
          <p:cNvPicPr>
            <a:picLocks noChangeAspect="1"/>
          </p:cNvPicPr>
          <p:nvPr/>
        </p:nvPicPr>
        <p:blipFill>
          <a:blip r:embed="rId6"/>
          <a:stretch>
            <a:fillRect/>
          </a:stretch>
        </p:blipFill>
        <p:spPr>
          <a:xfrm>
            <a:off x="11020845" y="5780993"/>
            <a:ext cx="462709" cy="428729"/>
          </a:xfrm>
          <a:prstGeom prst="rect">
            <a:avLst/>
          </a:prstGeom>
        </p:spPr>
      </p:pic>
      <p:pic>
        <p:nvPicPr>
          <p:cNvPr id="53" name="Picture 52" descr="Shape, arrow&#10;&#10;Description automatically generated">
            <a:extLst>
              <a:ext uri="{FF2B5EF4-FFF2-40B4-BE49-F238E27FC236}">
                <a16:creationId xmlns:a16="http://schemas.microsoft.com/office/drawing/2014/main" id="{0F984CA3-C39D-465B-B364-002D5635C2E3}"/>
              </a:ext>
            </a:extLst>
          </p:cNvPr>
          <p:cNvPicPr>
            <a:picLocks noChangeAspect="1"/>
          </p:cNvPicPr>
          <p:nvPr/>
        </p:nvPicPr>
        <p:blipFill>
          <a:blip r:embed="rId6"/>
          <a:stretch>
            <a:fillRect/>
          </a:stretch>
        </p:blipFill>
        <p:spPr>
          <a:xfrm>
            <a:off x="9227704" y="6314613"/>
            <a:ext cx="462709" cy="428729"/>
          </a:xfrm>
          <a:prstGeom prst="rect">
            <a:avLst/>
          </a:prstGeom>
        </p:spPr>
      </p:pic>
      <p:grpSp>
        <p:nvGrpSpPr>
          <p:cNvPr id="10" name="Group 9">
            <a:extLst>
              <a:ext uri="{FF2B5EF4-FFF2-40B4-BE49-F238E27FC236}">
                <a16:creationId xmlns:a16="http://schemas.microsoft.com/office/drawing/2014/main" id="{812B4163-0C32-4C77-8852-1FD55D5BCCBC}"/>
              </a:ext>
            </a:extLst>
          </p:cNvPr>
          <p:cNvGrpSpPr/>
          <p:nvPr/>
        </p:nvGrpSpPr>
        <p:grpSpPr>
          <a:xfrm>
            <a:off x="8905636" y="435629"/>
            <a:ext cx="1106843" cy="1517451"/>
            <a:chOff x="3169495" y="670559"/>
            <a:chExt cx="4145705" cy="6479551"/>
          </a:xfrm>
        </p:grpSpPr>
        <p:pic>
          <p:nvPicPr>
            <p:cNvPr id="6" name="Picture 5" descr="A picture containing toy, doll&#10;&#10;Description automatically generated">
              <a:extLst>
                <a:ext uri="{FF2B5EF4-FFF2-40B4-BE49-F238E27FC236}">
                  <a16:creationId xmlns:a16="http://schemas.microsoft.com/office/drawing/2014/main" id="{D69E59FF-9295-460F-A6AD-727DBEDC93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640" y="1093541"/>
              <a:ext cx="2194560" cy="5764458"/>
            </a:xfrm>
            <a:prstGeom prst="rect">
              <a:avLst/>
            </a:prstGeom>
          </p:spPr>
        </p:pic>
        <p:pic>
          <p:nvPicPr>
            <p:cNvPr id="9" name="Picture 8" descr="A picture containing text, toy, doll&#10;&#10;Description automatically generated">
              <a:extLst>
                <a:ext uri="{FF2B5EF4-FFF2-40B4-BE49-F238E27FC236}">
                  <a16:creationId xmlns:a16="http://schemas.microsoft.com/office/drawing/2014/main" id="{7EC150CE-5B31-464B-B8AA-A1782A87805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69495" y="670559"/>
              <a:ext cx="2488751" cy="6479551"/>
            </a:xfrm>
            <a:prstGeom prst="rect">
              <a:avLst/>
            </a:prstGeom>
          </p:spPr>
        </p:pic>
      </p:grpSp>
      <p:sp>
        <p:nvSpPr>
          <p:cNvPr id="22" name="Rectangle 21">
            <a:hlinkClick r:id="" action="ppaction://noaction">
              <a:snd r:embed="rId9" name="6_2.wav"/>
            </a:hlinkClick>
            <a:extLst>
              <a:ext uri="{FF2B5EF4-FFF2-40B4-BE49-F238E27FC236}">
                <a16:creationId xmlns:a16="http://schemas.microsoft.com/office/drawing/2014/main" id="{16932C2E-110F-4FE1-2F69-6EE99E37E8EE}"/>
              </a:ext>
            </a:extLst>
          </p:cNvPr>
          <p:cNvSpPr/>
          <p:nvPr/>
        </p:nvSpPr>
        <p:spPr>
          <a:xfrm>
            <a:off x="234462" y="752220"/>
            <a:ext cx="5818540" cy="13322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la ‘Calle del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Infierno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atracciones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niños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adultos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muy típico comer churros con chocolate. ¡</a:t>
            </a:r>
            <a:r>
              <a:rPr lang="en-GB" sz="2000" dirty="0">
                <a:solidFill>
                  <a:srgbClr val="002060"/>
                </a:solidFill>
                <a:latin typeface="Century Gothic" panose="020B0502020202020204" pitchFamily="34" charset="0"/>
              </a:rPr>
              <a:t>ñ</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ñam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grpSp>
        <p:nvGrpSpPr>
          <p:cNvPr id="23" name="Group 22">
            <a:extLst>
              <a:ext uri="{FF2B5EF4-FFF2-40B4-BE49-F238E27FC236}">
                <a16:creationId xmlns:a16="http://schemas.microsoft.com/office/drawing/2014/main" id="{CAD76BDA-8949-BD36-368E-821FBE585C1B}"/>
              </a:ext>
            </a:extLst>
          </p:cNvPr>
          <p:cNvGrpSpPr/>
          <p:nvPr/>
        </p:nvGrpSpPr>
        <p:grpSpPr>
          <a:xfrm>
            <a:off x="5333490" y="452734"/>
            <a:ext cx="733891" cy="710736"/>
            <a:chOff x="6210543" y="3764108"/>
            <a:chExt cx="801046" cy="775262"/>
          </a:xfrm>
        </p:grpSpPr>
        <p:sp>
          <p:nvSpPr>
            <p:cNvPr id="24" name="Oval 23">
              <a:extLst>
                <a:ext uri="{FF2B5EF4-FFF2-40B4-BE49-F238E27FC236}">
                  <a16:creationId xmlns:a16="http://schemas.microsoft.com/office/drawing/2014/main" id="{70BF96BF-3212-7AFE-1B90-D9BE0E9D3B3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D8472D37-F59F-8552-AAF9-8F57D4FB54F7}"/>
                </a:ext>
              </a:extLst>
            </p:cNvPr>
            <p:cNvPicPr>
              <a:picLocks noChangeAspect="1"/>
            </p:cNvPicPr>
            <p:nvPr/>
          </p:nvPicPr>
          <p:blipFill rotWithShape="1">
            <a:blip r:embed="rId1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8" name="Picture 27" descr="A picture containing text, tableware, cup, clipart&#10;&#10;Description automatically generated">
              <a:extLst>
                <a:ext uri="{FF2B5EF4-FFF2-40B4-BE49-F238E27FC236}">
                  <a16:creationId xmlns:a16="http://schemas.microsoft.com/office/drawing/2014/main" id="{813A9498-1732-47AF-F876-B91A06C97F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pic>
        <p:nvPicPr>
          <p:cNvPr id="33" name="Picture 32" descr="A picture containing food, dish&#10;&#10;Description automatically generated">
            <a:extLst>
              <a:ext uri="{FF2B5EF4-FFF2-40B4-BE49-F238E27FC236}">
                <a16:creationId xmlns:a16="http://schemas.microsoft.com/office/drawing/2014/main" id="{393328CC-FBE1-EED7-286C-ED356AD18866}"/>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000" b="90000" l="10000" r="90000">
                        <a14:foregroundMark x1="13917" y1="53329" x2="13917" y2="53329"/>
                        <a14:foregroundMark x1="19616" y1="53869" x2="19616" y2="53869"/>
                        <a14:foregroundMark x1="20156" y1="58128" x2="20156" y2="58128"/>
                        <a14:backgroundMark x1="55729" y1="21656" x2="55729" y2="21656"/>
                        <a14:backgroundMark x1="58128" y1="25555" x2="47990" y2="29814"/>
                        <a14:backgroundMark x1="47990" y1="29814" x2="42951" y2="34613"/>
                      </a14:backgroundRemoval>
                    </a14:imgEffect>
                  </a14:imgLayer>
                </a14:imgProps>
              </a:ext>
              <a:ext uri="{28A0092B-C50C-407E-A947-70E740481C1C}">
                <a14:useLocalDpi xmlns:a14="http://schemas.microsoft.com/office/drawing/2010/main" val="0"/>
              </a:ext>
            </a:extLst>
          </a:blip>
          <a:srcRect l="1" t="41536" r="65531" b="36944"/>
          <a:stretch/>
        </p:blipFill>
        <p:spPr>
          <a:xfrm>
            <a:off x="5430976" y="1269706"/>
            <a:ext cx="1297428" cy="810021"/>
          </a:xfrm>
          <a:prstGeom prst="rect">
            <a:avLst/>
          </a:prstGeom>
        </p:spPr>
      </p:pic>
      <p:sp>
        <p:nvSpPr>
          <p:cNvPr id="34" name="TextBox 33">
            <a:extLst>
              <a:ext uri="{FF2B5EF4-FFF2-40B4-BE49-F238E27FC236}">
                <a16:creationId xmlns:a16="http://schemas.microsoft.com/office/drawing/2014/main" id="{78C8C2BD-D84C-AB58-4814-21848DD25970}"/>
              </a:ext>
            </a:extLst>
          </p:cNvPr>
          <p:cNvSpPr txBox="1"/>
          <p:nvPr/>
        </p:nvSpPr>
        <p:spPr>
          <a:xfrm>
            <a:off x="8829593" y="1466238"/>
            <a:ext cx="3185776" cy="646331"/>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atracciones</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rides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limonada</a:t>
            </a:r>
            <a:r>
              <a:rPr lang="en-GB" dirty="0">
                <a:solidFill>
                  <a:srgbClr val="002060"/>
                </a:solidFill>
                <a:latin typeface="Century Gothic" panose="020B0502020202020204" pitchFamily="34" charset="0"/>
              </a:rPr>
              <a:t> = lemonade</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Rectangle 34">
            <a:hlinkClick r:id="" action="ppaction://noaction">
              <a:snd r:embed="rId14" name="6_4.wav"/>
            </a:hlinkClick>
            <a:extLst>
              <a:ext uri="{FF2B5EF4-FFF2-40B4-BE49-F238E27FC236}">
                <a16:creationId xmlns:a16="http://schemas.microsoft.com/office/drawing/2014/main" id="{3C849133-90D8-15E1-4550-A010B62B8A3A}"/>
              </a:ext>
            </a:extLst>
          </p:cNvPr>
          <p:cNvSpPr/>
          <p:nvPr/>
        </p:nvSpPr>
        <p:spPr>
          <a:xfrm>
            <a:off x="386452" y="305172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6" name="Rectangle 35">
            <a:hlinkClick r:id="" action="ppaction://noaction">
              <a:snd r:embed="rId15" name="6_5.wav"/>
            </a:hlinkClick>
            <a:extLst>
              <a:ext uri="{FF2B5EF4-FFF2-40B4-BE49-F238E27FC236}">
                <a16:creationId xmlns:a16="http://schemas.microsoft.com/office/drawing/2014/main" id="{791414C4-1075-71C9-A5D5-7E2D60A31D4C}"/>
              </a:ext>
            </a:extLst>
          </p:cNvPr>
          <p:cNvSpPr/>
          <p:nvPr/>
        </p:nvSpPr>
        <p:spPr>
          <a:xfrm>
            <a:off x="386452" y="351010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7" name="Rectangle 36">
            <a:hlinkClick r:id="" action="ppaction://noaction">
              <a:snd r:embed="rId16" name="6_6.wav"/>
            </a:hlinkClick>
            <a:extLst>
              <a:ext uri="{FF2B5EF4-FFF2-40B4-BE49-F238E27FC236}">
                <a16:creationId xmlns:a16="http://schemas.microsoft.com/office/drawing/2014/main" id="{2D1AD9A2-4218-C3AD-B474-D40C13A38F73}"/>
              </a:ext>
            </a:extLst>
          </p:cNvPr>
          <p:cNvSpPr/>
          <p:nvPr/>
        </p:nvSpPr>
        <p:spPr>
          <a:xfrm>
            <a:off x="378148" y="3976204"/>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8" name="Rectangle 37">
            <a:hlinkClick r:id="" action="ppaction://noaction">
              <a:snd r:embed="rId17" name="6_7.wav"/>
            </a:hlinkClick>
            <a:extLst>
              <a:ext uri="{FF2B5EF4-FFF2-40B4-BE49-F238E27FC236}">
                <a16:creationId xmlns:a16="http://schemas.microsoft.com/office/drawing/2014/main" id="{6ACDF68B-35A8-A4D2-9235-1AC849DB0185}"/>
              </a:ext>
            </a:extLst>
          </p:cNvPr>
          <p:cNvSpPr/>
          <p:nvPr/>
        </p:nvSpPr>
        <p:spPr>
          <a:xfrm>
            <a:off x="378148" y="443458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9" name="Rectangle 38">
            <a:hlinkClick r:id="" action="ppaction://noaction">
              <a:snd r:embed="rId18" name="6_8.wav"/>
            </a:hlinkClick>
            <a:extLst>
              <a:ext uri="{FF2B5EF4-FFF2-40B4-BE49-F238E27FC236}">
                <a16:creationId xmlns:a16="http://schemas.microsoft.com/office/drawing/2014/main" id="{89C0552A-A40E-2DCA-603C-2554EFA46673}"/>
              </a:ext>
            </a:extLst>
          </p:cNvPr>
          <p:cNvSpPr/>
          <p:nvPr/>
        </p:nvSpPr>
        <p:spPr>
          <a:xfrm>
            <a:off x="386452" y="4887914"/>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0" name="Rectangle 39">
            <a:hlinkClick r:id="" action="ppaction://noaction">
              <a:snd r:embed="rId19" name="6_9.wav"/>
            </a:hlinkClick>
            <a:extLst>
              <a:ext uri="{FF2B5EF4-FFF2-40B4-BE49-F238E27FC236}">
                <a16:creationId xmlns:a16="http://schemas.microsoft.com/office/drawing/2014/main" id="{F98B4BB0-1544-0F3A-1F69-34B2AF77589D}"/>
              </a:ext>
            </a:extLst>
          </p:cNvPr>
          <p:cNvSpPr/>
          <p:nvPr/>
        </p:nvSpPr>
        <p:spPr>
          <a:xfrm>
            <a:off x="386452" y="537532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Rectangle 41">
            <a:hlinkClick r:id="" action="ppaction://noaction">
              <a:snd r:embed="rId20" name="6_10.wav"/>
            </a:hlinkClick>
            <a:extLst>
              <a:ext uri="{FF2B5EF4-FFF2-40B4-BE49-F238E27FC236}">
                <a16:creationId xmlns:a16="http://schemas.microsoft.com/office/drawing/2014/main" id="{E7AA55A4-E53F-FCDC-87C1-CFB0AD6AC0C5}"/>
              </a:ext>
            </a:extLst>
          </p:cNvPr>
          <p:cNvSpPr/>
          <p:nvPr/>
        </p:nvSpPr>
        <p:spPr>
          <a:xfrm>
            <a:off x="386452" y="5821864"/>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Rectangle 42">
            <a:hlinkClick r:id="" action="ppaction://noaction">
              <a:snd r:embed="rId21" name="6_11.wav"/>
            </a:hlinkClick>
            <a:extLst>
              <a:ext uri="{FF2B5EF4-FFF2-40B4-BE49-F238E27FC236}">
                <a16:creationId xmlns:a16="http://schemas.microsoft.com/office/drawing/2014/main" id="{680D18DA-DB1D-21DF-C1B9-7D4DB2921087}"/>
              </a:ext>
            </a:extLst>
          </p:cNvPr>
          <p:cNvSpPr/>
          <p:nvPr/>
        </p:nvSpPr>
        <p:spPr>
          <a:xfrm>
            <a:off x="386452" y="630927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4" name="Picture 2" descr="Vector gratuito conjunto de ilustraciones de atracciones del parque de atracciones merry go round vintage carrusel montañas rusas rueda de la fortuna columpios feria carnaval festival cliparts pack">
            <a:extLst>
              <a:ext uri="{FF2B5EF4-FFF2-40B4-BE49-F238E27FC236}">
                <a16:creationId xmlns:a16="http://schemas.microsoft.com/office/drawing/2014/main" id="{304E6F3D-8F79-A45A-EA01-CA0A46A3DB35}"/>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74828" t="63612" r="2623" b="7277"/>
          <a:stretch/>
        </p:blipFill>
        <p:spPr bwMode="auto">
          <a:xfrm>
            <a:off x="6892567" y="26360"/>
            <a:ext cx="1907420" cy="205336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hlinkClick r:id="" action="ppaction://noaction">
              <a:snd r:embed="rId23" name="6_3.wav"/>
            </a:hlinkClick>
            <a:extLst>
              <a:ext uri="{FF2B5EF4-FFF2-40B4-BE49-F238E27FC236}">
                <a16:creationId xmlns:a16="http://schemas.microsoft.com/office/drawing/2014/main" id="{BC09882D-491D-B505-B7EF-F3D7652F080E}"/>
              </a:ext>
            </a:extLst>
          </p:cNvPr>
          <p:cNvSpPr txBox="1"/>
          <p:nvPr/>
        </p:nvSpPr>
        <p:spPr>
          <a:xfrm>
            <a:off x="378148" y="2392668"/>
            <a:ext cx="7938799" cy="461665"/>
          </a:xfrm>
          <a:prstGeom prst="rect">
            <a:avLst/>
          </a:prstGeom>
          <a:noFill/>
        </p:spPr>
        <p:txBody>
          <a:bodyPr wrap="square" rtlCol="0">
            <a:spAutoFit/>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hacen</a:t>
            </a:r>
            <a:r>
              <a:rPr lang="en-GB" sz="2400" b="0" dirty="0">
                <a:solidFill>
                  <a:srgbClr val="002060"/>
                </a:solidFill>
                <a:latin typeface="Century Gothic" panose="020B0502020202020204" pitchFamily="34" charset="0"/>
              </a:rPr>
              <a:t> Sofía y Quique?  ¿</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a:t>
            </a:r>
            <a:r>
              <a:rPr lang="en-GB" sz="2400" b="0" dirty="0">
                <a:solidFill>
                  <a:srgbClr val="002060"/>
                </a:solidFill>
                <a:latin typeface="Century Gothic" panose="020B0502020202020204" pitchFamily="34" charset="0"/>
              </a:rPr>
              <a:t> Quique? </a:t>
            </a:r>
          </a:p>
        </p:txBody>
      </p:sp>
    </p:spTree>
    <p:extLst>
      <p:ext uri="{BB962C8B-B14F-4D97-AF65-F5344CB8AC3E}">
        <p14:creationId xmlns:p14="http://schemas.microsoft.com/office/powerpoint/2010/main" val="11822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graphicFrame>
        <p:nvGraphicFramePr>
          <p:cNvPr id="41" name="Content Placeholder 4">
            <a:extLst>
              <a:ext uri="{FF2B5EF4-FFF2-40B4-BE49-F238E27FC236}">
                <a16:creationId xmlns:a16="http://schemas.microsoft.com/office/drawing/2014/main" id="{3EC8CAEB-094F-451A-B8F9-110AAE87EB5F}"/>
              </a:ext>
            </a:extLst>
          </p:cNvPr>
          <p:cNvGraphicFramePr>
            <a:graphicFrameLocks/>
          </p:cNvGraphicFramePr>
          <p:nvPr/>
        </p:nvGraphicFramePr>
        <p:xfrm>
          <a:off x="162054" y="2194126"/>
          <a:ext cx="12015431" cy="4452463"/>
        </p:xfrm>
        <a:graphic>
          <a:graphicData uri="http://schemas.openxmlformats.org/drawingml/2006/table">
            <a:tbl>
              <a:tblPr firstRow="1" bandRow="1"/>
              <a:tblGrid>
                <a:gridCol w="656970">
                  <a:extLst>
                    <a:ext uri="{9D8B030D-6E8A-4147-A177-3AD203B41FA5}">
                      <a16:colId xmlns:a16="http://schemas.microsoft.com/office/drawing/2014/main" val="2548973513"/>
                    </a:ext>
                  </a:extLst>
                </a:gridCol>
                <a:gridCol w="5926333">
                  <a:extLst>
                    <a:ext uri="{9D8B030D-6E8A-4147-A177-3AD203B41FA5}">
                      <a16:colId xmlns:a16="http://schemas.microsoft.com/office/drawing/2014/main" val="2775102314"/>
                    </a:ext>
                  </a:extLst>
                </a:gridCol>
                <a:gridCol w="5432128">
                  <a:extLst>
                    <a:ext uri="{9D8B030D-6E8A-4147-A177-3AD203B41FA5}">
                      <a16:colId xmlns:a16="http://schemas.microsoft.com/office/drawing/2014/main" val="1859025906"/>
                    </a:ext>
                  </a:extLst>
                </a:gridCol>
              </a:tblGrid>
              <a:tr h="679374">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300" b="0" dirty="0">
                          <a:solidFill>
                            <a:srgbClr val="002060"/>
                          </a:solidFill>
                          <a:latin typeface="Century Gothic" panose="020B0502020202020204" pitchFamily="34" charset="0"/>
                        </a:rPr>
                        <a:t>están en Sevilla para </a:t>
                      </a:r>
                      <a:r>
                        <a:rPr lang="en-GB" sz="2300" b="0" i="1" dirty="0">
                          <a:solidFill>
                            <a:srgbClr val="002060"/>
                          </a:solidFill>
                          <a:latin typeface="Century Gothic" panose="020B0502020202020204" pitchFamily="34" charset="0"/>
                        </a:rPr>
                        <a:t>La feria de </a:t>
                      </a:r>
                      <a:r>
                        <a:rPr lang="en-GB" sz="2300" b="0" i="1" dirty="0" err="1">
                          <a:solidFill>
                            <a:srgbClr val="002060"/>
                          </a:solidFill>
                          <a:latin typeface="Century Gothic" panose="020B0502020202020204" pitchFamily="34" charset="0"/>
                        </a:rPr>
                        <a:t>abril</a:t>
                      </a:r>
                      <a:r>
                        <a:rPr lang="en-GB" sz="2300" b="0" i="0" dirty="0">
                          <a:solidFill>
                            <a:srgbClr val="002060"/>
                          </a:solidFill>
                          <a:latin typeface="Century Gothic" panose="020B0502020202020204" pitchFamily="34" charset="0"/>
                        </a:rPr>
                        <a:t>!</a:t>
                      </a:r>
                      <a:r>
                        <a:rPr lang="en-GB" sz="23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…come churros.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baila</a:t>
                      </a:r>
                      <a:r>
                        <a:rPr lang="en-GB" sz="2400" b="0" dirty="0">
                          <a:solidFill>
                            <a:srgbClr val="002060"/>
                          </a:solidFill>
                          <a:latin typeface="Century Gothic" panose="020B0502020202020204" pitchFamily="34" charset="0"/>
                        </a:rPr>
                        <a:t> flamenco.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beben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limonada</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ven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los</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coches</a:t>
                      </a:r>
                      <a:r>
                        <a:rPr lang="en-GB" sz="2400" b="0" dirty="0">
                          <a:solidFill>
                            <a:srgbClr val="002060"/>
                          </a:solidFill>
                          <a:latin typeface="Century Gothic" panose="020B0502020202020204" pitchFamily="34" charset="0"/>
                        </a:rPr>
                        <a:t> de caballos.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pasean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por</a:t>
                      </a:r>
                      <a:r>
                        <a:rPr lang="en-GB" sz="2400" b="0" dirty="0">
                          <a:solidFill>
                            <a:srgbClr val="002060"/>
                          </a:solidFill>
                          <a:latin typeface="Century Gothic" panose="020B0502020202020204" pitchFamily="34" charset="0"/>
                        </a:rPr>
                        <a:t> la ‘Calle del </a:t>
                      </a:r>
                      <a:r>
                        <a:rPr lang="en-GB" sz="2400" b="0" dirty="0" err="1">
                          <a:solidFill>
                            <a:srgbClr val="002060"/>
                          </a:solidFill>
                          <a:latin typeface="Century Gothic" panose="020B0502020202020204" pitchFamily="34" charset="0"/>
                        </a:rPr>
                        <a:t>Infierno</a:t>
                      </a:r>
                      <a:r>
                        <a:rPr lang="en-GB" sz="24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lleva</a:t>
                      </a:r>
                      <a:r>
                        <a:rPr lang="en-GB" sz="2400" b="0" dirty="0">
                          <a:solidFill>
                            <a:srgbClr val="002060"/>
                          </a:solidFill>
                          <a:latin typeface="Century Gothic" panose="020B0502020202020204" pitchFamily="34" charset="0"/>
                        </a:rPr>
                        <a:t> un sombrero.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000" b="0" dirty="0" err="1">
                          <a:solidFill>
                            <a:srgbClr val="002060"/>
                          </a:solidFill>
                          <a:latin typeface="Century Gothic" panose="020B0502020202020204" pitchFamily="34" charset="0"/>
                        </a:rPr>
                        <a:t>aprenden</a:t>
                      </a:r>
                      <a:r>
                        <a:rPr lang="en-GB" sz="2000" b="0" dirty="0">
                          <a:solidFill>
                            <a:srgbClr val="002060"/>
                          </a:solidFill>
                          <a:latin typeface="Century Gothic" panose="020B0502020202020204" pitchFamily="34" charset="0"/>
                        </a:rPr>
                        <a:t> a hacer </a:t>
                      </a:r>
                      <a:r>
                        <a:rPr lang="en-GB" sz="2000" b="0" dirty="0" err="1">
                          <a:solidFill>
                            <a:srgbClr val="002060"/>
                          </a:solidFill>
                          <a:latin typeface="Century Gothic" panose="020B0502020202020204" pitchFamily="34" charset="0"/>
                        </a:rPr>
                        <a:t>palmas</a:t>
                      </a:r>
                      <a:r>
                        <a:rPr lang="en-GB" sz="2000" b="0" dirty="0">
                          <a:solidFill>
                            <a:srgbClr val="002060"/>
                          </a:solidFill>
                          <a:latin typeface="Century Gothic" panose="020B0502020202020204" pitchFamily="34" charset="0"/>
                        </a:rPr>
                        <a:t> </a:t>
                      </a:r>
                      <a:r>
                        <a:rPr lang="en-GB" sz="2000" b="0" dirty="0" err="1">
                          <a:solidFill>
                            <a:srgbClr val="002060"/>
                          </a:solidFill>
                          <a:latin typeface="Century Gothic" panose="020B0502020202020204" pitchFamily="34" charset="0"/>
                        </a:rPr>
                        <a:t>flamencas</a:t>
                      </a:r>
                      <a:r>
                        <a:rPr lang="en-GB" sz="2000" b="0" dirty="0">
                          <a:solidFill>
                            <a:srgbClr val="002060"/>
                          </a:solidFill>
                          <a:latin typeface="Century Gothic" panose="020B0502020202020204" pitchFamily="34" charset="0"/>
                        </a:rPr>
                        <a:t>!</a:t>
                      </a:r>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65941149"/>
                  </a:ext>
                </a:extLst>
              </a:tr>
            </a:tbl>
          </a:graphicData>
        </a:graphic>
      </p:graphicFrame>
      <p:pic>
        <p:nvPicPr>
          <p:cNvPr id="33" name="Picture 32" descr="A picture containing food, dish&#10;&#10;Description automatically generated">
            <a:extLst>
              <a:ext uri="{FF2B5EF4-FFF2-40B4-BE49-F238E27FC236}">
                <a16:creationId xmlns:a16="http://schemas.microsoft.com/office/drawing/2014/main" id="{393328CC-FBE1-EED7-286C-ED356AD1886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3917" y1="53329" x2="13917" y2="53329"/>
                        <a14:foregroundMark x1="19616" y1="53869" x2="19616" y2="53869"/>
                        <a14:foregroundMark x1="20156" y1="58128" x2="20156" y2="58128"/>
                        <a14:backgroundMark x1="55729" y1="21656" x2="55729" y2="21656"/>
                        <a14:backgroundMark x1="58128" y1="25555" x2="47990" y2="29814"/>
                        <a14:backgroundMark x1="47990" y1="29814" x2="42951" y2="34613"/>
                      </a14:backgroundRemoval>
                    </a14:imgEffect>
                  </a14:imgLayer>
                </a14:imgProps>
              </a:ext>
              <a:ext uri="{28A0092B-C50C-407E-A947-70E740481C1C}">
                <a14:useLocalDpi xmlns:a14="http://schemas.microsoft.com/office/drawing/2010/main" val="0"/>
              </a:ext>
            </a:extLst>
          </a:blip>
          <a:srcRect l="1" t="41536" r="65531" b="36944"/>
          <a:stretch/>
        </p:blipFill>
        <p:spPr>
          <a:xfrm>
            <a:off x="5430976" y="1269706"/>
            <a:ext cx="1297428" cy="810021"/>
          </a:xfrm>
          <a:prstGeom prst="rect">
            <a:avLst/>
          </a:prstGeom>
        </p:spPr>
      </p:pic>
      <p:sp>
        <p:nvSpPr>
          <p:cNvPr id="34" name="TextBox 33">
            <a:extLst>
              <a:ext uri="{FF2B5EF4-FFF2-40B4-BE49-F238E27FC236}">
                <a16:creationId xmlns:a16="http://schemas.microsoft.com/office/drawing/2014/main" id="{78C8C2BD-D84C-AB58-4814-21848DD25970}"/>
              </a:ext>
            </a:extLst>
          </p:cNvPr>
          <p:cNvSpPr txBox="1"/>
          <p:nvPr/>
        </p:nvSpPr>
        <p:spPr>
          <a:xfrm>
            <a:off x="6100332" y="689113"/>
            <a:ext cx="3185776" cy="646331"/>
          </a:xfrm>
          <a:prstGeom prst="rect">
            <a:avLst/>
          </a:prstGeom>
          <a:solidFill>
            <a:schemeClr val="accent6">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solidFill>
                  <a:srgbClr val="002060"/>
                </a:solidFill>
                <a:latin typeface="Century Gothic" panose="020B0502020202020204" pitchFamily="34" charset="0"/>
              </a:rPr>
              <a:t>atracciones</a:t>
            </a:r>
            <a:r>
              <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rides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Century Gothic" panose="020B0502020202020204" pitchFamily="34" charset="0"/>
              </a:rPr>
              <a:t>(la) </a:t>
            </a:r>
            <a:r>
              <a:rPr lang="en-GB" b="1" dirty="0" err="1">
                <a:solidFill>
                  <a:srgbClr val="002060"/>
                </a:solidFill>
                <a:latin typeface="Century Gothic" panose="020B0502020202020204" pitchFamily="34" charset="0"/>
              </a:rPr>
              <a:t>limonada</a:t>
            </a:r>
            <a:r>
              <a:rPr lang="en-GB" dirty="0">
                <a:solidFill>
                  <a:srgbClr val="002060"/>
                </a:solidFill>
                <a:latin typeface="Century Gothic" panose="020B0502020202020204" pitchFamily="34" charset="0"/>
              </a:rPr>
              <a:t> = lemonade</a:t>
            </a: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9" name="Picture 28" descr="A picture containing toy, doll&#10;&#10;Description automatically generated">
            <a:extLst>
              <a:ext uri="{FF2B5EF4-FFF2-40B4-BE49-F238E27FC236}">
                <a16:creationId xmlns:a16="http://schemas.microsoft.com/office/drawing/2014/main" id="{804F1195-A268-9D0B-6286-CD0670B6074C}"/>
              </a:ext>
            </a:extLst>
          </p:cNvPr>
          <p:cNvPicPr>
            <a:picLocks noChangeAspect="1"/>
          </p:cNvPicPr>
          <p:nvPr/>
        </p:nvPicPr>
        <p:blipFill rotWithShape="1">
          <a:blip r:embed="rId7">
            <a:extLst>
              <a:ext uri="{28A0092B-C50C-407E-A947-70E740481C1C}">
                <a14:useLocalDpi xmlns:a14="http://schemas.microsoft.com/office/drawing/2010/main" val="0"/>
              </a:ext>
            </a:extLst>
          </a:blip>
          <a:srcRect b="46588"/>
          <a:stretch/>
        </p:blipFill>
        <p:spPr>
          <a:xfrm>
            <a:off x="8394820" y="1792385"/>
            <a:ext cx="761155" cy="1070605"/>
          </a:xfrm>
          <a:prstGeom prst="rect">
            <a:avLst/>
          </a:prstGeom>
        </p:spPr>
      </p:pic>
      <p:pic>
        <p:nvPicPr>
          <p:cNvPr id="30" name="Picture 29" descr="A picture containing text, toy, doll&#10;&#10;Description automatically generated">
            <a:extLst>
              <a:ext uri="{FF2B5EF4-FFF2-40B4-BE49-F238E27FC236}">
                <a16:creationId xmlns:a16="http://schemas.microsoft.com/office/drawing/2014/main" id="{732ADE68-08EF-FA31-90B3-2310647527AB}"/>
              </a:ext>
            </a:extLst>
          </p:cNvPr>
          <p:cNvPicPr>
            <a:picLocks noChangeAspect="1"/>
          </p:cNvPicPr>
          <p:nvPr/>
        </p:nvPicPr>
        <p:blipFill rotWithShape="1">
          <a:blip r:embed="rId8">
            <a:extLst>
              <a:ext uri="{28A0092B-C50C-407E-A947-70E740481C1C}">
                <a14:useLocalDpi xmlns:a14="http://schemas.microsoft.com/office/drawing/2010/main" val="0"/>
              </a:ext>
            </a:extLst>
          </a:blip>
          <a:srcRect b="45492"/>
          <a:stretch/>
        </p:blipFill>
        <p:spPr>
          <a:xfrm>
            <a:off x="7739287" y="1660187"/>
            <a:ext cx="863192" cy="1202803"/>
          </a:xfrm>
          <a:prstGeom prst="rect">
            <a:avLst/>
          </a:prstGeom>
        </p:spPr>
      </p:pic>
      <p:pic>
        <p:nvPicPr>
          <p:cNvPr id="31" name="Picture 30" descr="A picture containing toy, doll&#10;&#10;Description automatically generated">
            <a:extLst>
              <a:ext uri="{FF2B5EF4-FFF2-40B4-BE49-F238E27FC236}">
                <a16:creationId xmlns:a16="http://schemas.microsoft.com/office/drawing/2014/main" id="{1623022C-7461-8704-2F4B-F1682A07377A}"/>
              </a:ext>
            </a:extLst>
          </p:cNvPr>
          <p:cNvPicPr>
            <a:picLocks noChangeAspect="1"/>
          </p:cNvPicPr>
          <p:nvPr/>
        </p:nvPicPr>
        <p:blipFill rotWithShape="1">
          <a:blip r:embed="rId7">
            <a:extLst>
              <a:ext uri="{28A0092B-C50C-407E-A947-70E740481C1C}">
                <a14:useLocalDpi xmlns:a14="http://schemas.microsoft.com/office/drawing/2010/main" val="0"/>
              </a:ext>
            </a:extLst>
          </a:blip>
          <a:srcRect b="46588"/>
          <a:stretch/>
        </p:blipFill>
        <p:spPr>
          <a:xfrm>
            <a:off x="11067249" y="1817241"/>
            <a:ext cx="761155" cy="1070605"/>
          </a:xfrm>
          <a:prstGeom prst="rect">
            <a:avLst/>
          </a:prstGeom>
        </p:spPr>
      </p:pic>
      <p:sp>
        <p:nvSpPr>
          <p:cNvPr id="32" name="Rectangle 31">
            <a:extLst>
              <a:ext uri="{FF2B5EF4-FFF2-40B4-BE49-F238E27FC236}">
                <a16:creationId xmlns:a16="http://schemas.microsoft.com/office/drawing/2014/main" id="{CF7F00FE-3E30-50DA-3E02-C45884CF3512}"/>
              </a:ext>
            </a:extLst>
          </p:cNvPr>
          <p:cNvSpPr/>
          <p:nvPr/>
        </p:nvSpPr>
        <p:spPr>
          <a:xfrm>
            <a:off x="6798708" y="2927640"/>
            <a:ext cx="48686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are in </a:t>
            </a:r>
            <a:r>
              <a:rPr lang="en-GB" sz="2000" i="1" dirty="0">
                <a:solidFill>
                  <a:srgbClr val="002060"/>
                </a:solidFill>
                <a:latin typeface="Century Gothic" panose="020B0502020202020204" pitchFamily="34" charset="0"/>
              </a:rPr>
              <a:t>Sevilla</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for La Feria de </a:t>
            </a:r>
            <a:r>
              <a:rPr kumimoji="0" lang="en-GB" sz="2000" b="0" i="1" u="none" strike="noStrike" kern="1200" cap="none" spc="0" normalizeH="0" noProof="0" dirty="0" err="1">
                <a:ln>
                  <a:noFill/>
                </a:ln>
                <a:solidFill>
                  <a:srgbClr val="002060"/>
                </a:solidFill>
                <a:effectLst/>
                <a:uLnTx/>
                <a:uFillTx/>
                <a:latin typeface="Century Gothic" panose="020B0502020202020204" pitchFamily="34" charset="0"/>
              </a:rPr>
              <a:t>abril</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5" name="Rectangle 34">
            <a:extLst>
              <a:ext uri="{FF2B5EF4-FFF2-40B4-BE49-F238E27FC236}">
                <a16:creationId xmlns:a16="http://schemas.microsoft.com/office/drawing/2014/main" id="{FF604CB0-CFCF-2654-4B35-F7E57B5E0F1D}"/>
              </a:ext>
            </a:extLst>
          </p:cNvPr>
          <p:cNvSpPr/>
          <p:nvPr/>
        </p:nvSpPr>
        <p:spPr>
          <a:xfrm>
            <a:off x="6835553" y="3380724"/>
            <a:ext cx="216597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He eats churros.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6" name="Rectangle 35">
            <a:extLst>
              <a:ext uri="{FF2B5EF4-FFF2-40B4-BE49-F238E27FC236}">
                <a16:creationId xmlns:a16="http://schemas.microsoft.com/office/drawing/2014/main" id="{2EE9697C-ACA6-00A2-09D2-97A2B13759B4}"/>
              </a:ext>
            </a:extLst>
          </p:cNvPr>
          <p:cNvSpPr/>
          <p:nvPr/>
        </p:nvSpPr>
        <p:spPr>
          <a:xfrm>
            <a:off x="6835553" y="3835221"/>
            <a:ext cx="295465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He dances flamenco.</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7" name="Rectangle 36">
            <a:extLst>
              <a:ext uri="{FF2B5EF4-FFF2-40B4-BE49-F238E27FC236}">
                <a16:creationId xmlns:a16="http://schemas.microsoft.com/office/drawing/2014/main" id="{41DF4D08-107A-18D9-EB3A-A657ADB6633A}"/>
              </a:ext>
            </a:extLst>
          </p:cNvPr>
          <p:cNvSpPr/>
          <p:nvPr/>
        </p:nvSpPr>
        <p:spPr>
          <a:xfrm>
            <a:off x="6850252" y="4307840"/>
            <a:ext cx="285847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They drink lemonade.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8" name="Rectangle 37">
            <a:extLst>
              <a:ext uri="{FF2B5EF4-FFF2-40B4-BE49-F238E27FC236}">
                <a16:creationId xmlns:a16="http://schemas.microsoft.com/office/drawing/2014/main" id="{CB52E78A-CA7C-1B6E-BBAC-BF8E904143FD}"/>
              </a:ext>
            </a:extLst>
          </p:cNvPr>
          <p:cNvSpPr/>
          <p:nvPr/>
        </p:nvSpPr>
        <p:spPr>
          <a:xfrm>
            <a:off x="6881596" y="4765603"/>
            <a:ext cx="304121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They see the carriages.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9" name="Rectangle 38">
            <a:extLst>
              <a:ext uri="{FF2B5EF4-FFF2-40B4-BE49-F238E27FC236}">
                <a16:creationId xmlns:a16="http://schemas.microsoft.com/office/drawing/2014/main" id="{65224A44-569F-A872-1D53-3CAE2B931D82}"/>
              </a:ext>
            </a:extLst>
          </p:cNvPr>
          <p:cNvSpPr/>
          <p:nvPr/>
        </p:nvSpPr>
        <p:spPr>
          <a:xfrm>
            <a:off x="6724080" y="5222798"/>
            <a:ext cx="555953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They go for a walk in the ‘</a:t>
            </a:r>
            <a:r>
              <a:rPr lang="en-GB" i="1" noProof="0" dirty="0">
                <a:solidFill>
                  <a:srgbClr val="002060"/>
                </a:solidFill>
                <a:latin typeface="Century Gothic" panose="020B0502020202020204" pitchFamily="34" charset="0"/>
              </a:rPr>
              <a:t>Calle del </a:t>
            </a:r>
            <a:r>
              <a:rPr lang="en-GB" i="1" noProof="0" dirty="0" err="1">
                <a:solidFill>
                  <a:srgbClr val="002060"/>
                </a:solidFill>
                <a:latin typeface="Century Gothic" panose="020B0502020202020204" pitchFamily="34" charset="0"/>
              </a:rPr>
              <a:t>Infierno</a:t>
            </a:r>
            <a:r>
              <a:rPr lang="en-GB" sz="2000" i="1" noProof="0" dirty="0">
                <a:solidFill>
                  <a:srgbClr val="002060"/>
                </a:solidFill>
                <a:latin typeface="Century Gothic" panose="020B0502020202020204" pitchFamily="34" charset="0"/>
              </a:rPr>
              <a:t>’</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0" name="Rectangle 39">
            <a:extLst>
              <a:ext uri="{FF2B5EF4-FFF2-40B4-BE49-F238E27FC236}">
                <a16:creationId xmlns:a16="http://schemas.microsoft.com/office/drawing/2014/main" id="{3EAA055A-C2BB-A83C-EC43-E2010517C385}"/>
              </a:ext>
            </a:extLst>
          </p:cNvPr>
          <p:cNvSpPr/>
          <p:nvPr/>
        </p:nvSpPr>
        <p:spPr>
          <a:xfrm>
            <a:off x="6869836" y="5691238"/>
            <a:ext cx="213231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He wears a hat.</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Rectangle 41">
            <a:extLst>
              <a:ext uri="{FF2B5EF4-FFF2-40B4-BE49-F238E27FC236}">
                <a16:creationId xmlns:a16="http://schemas.microsoft.com/office/drawing/2014/main" id="{037B8DD7-0CBF-0182-A8B8-669B00E8E417}"/>
              </a:ext>
            </a:extLst>
          </p:cNvPr>
          <p:cNvSpPr/>
          <p:nvPr/>
        </p:nvSpPr>
        <p:spPr>
          <a:xfrm>
            <a:off x="6770740" y="6202888"/>
            <a:ext cx="5532284"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noProof="0" dirty="0">
                <a:solidFill>
                  <a:srgbClr val="002060"/>
                </a:solidFill>
                <a:latin typeface="Century Gothic" panose="020B0502020202020204" pitchFamily="34" charset="0"/>
              </a:rPr>
              <a:t>They learn (how to) do flamenco clapping.</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146" name="Picture 2" descr="Vector gratuito conjunto de ilustraciones de atracciones del parque de atracciones merry go round vintage carrusel montañas rusas rueda de la fortuna columpios feria carnaval festival cliparts pack">
            <a:extLst>
              <a:ext uri="{FF2B5EF4-FFF2-40B4-BE49-F238E27FC236}">
                <a16:creationId xmlns:a16="http://schemas.microsoft.com/office/drawing/2014/main" id="{1052E03F-0BE8-57C2-1914-C923A9FD7BE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4828" t="63612" r="2623" b="7277"/>
          <a:stretch/>
        </p:blipFill>
        <p:spPr bwMode="auto">
          <a:xfrm>
            <a:off x="9298183" y="97444"/>
            <a:ext cx="1907420" cy="2053367"/>
          </a:xfrm>
          <a:prstGeom prst="rect">
            <a:avLst/>
          </a:prstGeom>
          <a:noFill/>
          <a:extLst>
            <a:ext uri="{909E8E84-426E-40DD-AFC4-6F175D3DCCD1}">
              <a14:hiddenFill xmlns:a14="http://schemas.microsoft.com/office/drawing/2010/main">
                <a:solidFill>
                  <a:srgbClr val="FFFFFF"/>
                </a:solidFill>
              </a14:hiddenFill>
            </a:ext>
          </a:extLst>
        </p:spPr>
      </p:pic>
      <p:sp>
        <p:nvSpPr>
          <p:cNvPr id="4" name="CustomShape 6">
            <a:hlinkClick r:id="" action="ppaction://noaction">
              <a:snd r:embed="rId10" name="6_1.wav"/>
            </a:hlinkClick>
            <a:extLst>
              <a:ext uri="{FF2B5EF4-FFF2-40B4-BE49-F238E27FC236}">
                <a16:creationId xmlns:a16="http://schemas.microsoft.com/office/drawing/2014/main" id="{E3AF82DE-DEB3-8111-5A4D-04C3A3B98248}"/>
              </a:ext>
            </a:extLst>
          </p:cNvPr>
          <p:cNvSpPr/>
          <p:nvPr/>
        </p:nvSpPr>
        <p:spPr>
          <a:xfrm>
            <a:off x="176568" y="133302"/>
            <a:ext cx="352439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En la feria de </a:t>
            </a:r>
            <a:r>
              <a:rPr kumimoji="0" lang="en-GB" sz="2800" b="1" i="0" u="none" strike="noStrike" kern="1200" cap="none" spc="-1" normalizeH="0" baseline="0" noProof="0" dirty="0" err="1">
                <a:ln>
                  <a:noFill/>
                </a:ln>
                <a:solidFill>
                  <a:srgbClr val="002060"/>
                </a:solidFill>
                <a:effectLst/>
                <a:uLnTx/>
                <a:uFillTx/>
                <a:latin typeface="Century gothic"/>
                <a:ea typeface="Century Gothic"/>
                <a:cs typeface="+mn-cs"/>
              </a:rPr>
              <a:t>abril</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 </a:t>
            </a:r>
            <a:endParaRPr kumimoji="0" lang="en-GB" sz="2800" b="0" u="none" strike="noStrike" kern="1200" cap="none" spc="-1" normalizeH="0" baseline="0" noProof="0" dirty="0">
              <a:ln>
                <a:noFill/>
              </a:ln>
              <a:solidFill>
                <a:prstClr val="black"/>
              </a:solidFill>
              <a:effectLst/>
              <a:uLnTx/>
              <a:uFillTx/>
              <a:latin typeface="Century gothic"/>
              <a:cs typeface="+mn-cs"/>
            </a:endParaRPr>
          </a:p>
        </p:txBody>
      </p:sp>
      <p:sp>
        <p:nvSpPr>
          <p:cNvPr id="5" name="Rectangle 4">
            <a:hlinkClick r:id="" action="ppaction://noaction">
              <a:snd r:embed="rId11" name="6_2.wav"/>
            </a:hlinkClick>
            <a:extLst>
              <a:ext uri="{FF2B5EF4-FFF2-40B4-BE49-F238E27FC236}">
                <a16:creationId xmlns:a16="http://schemas.microsoft.com/office/drawing/2014/main" id="{E657B1A2-0D25-790A-6D6A-4A12DA8BB042}"/>
              </a:ext>
            </a:extLst>
          </p:cNvPr>
          <p:cNvSpPr/>
          <p:nvPr/>
        </p:nvSpPr>
        <p:spPr>
          <a:xfrm>
            <a:off x="234462" y="752220"/>
            <a:ext cx="5818540" cy="133228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la ‘Calle del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Infierno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atracciones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niños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adultos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muy típico comer churros con chocolate. ¡</a:t>
            </a:r>
            <a:r>
              <a:rPr lang="en-GB" sz="2000" dirty="0">
                <a:solidFill>
                  <a:srgbClr val="002060"/>
                </a:solidFill>
                <a:latin typeface="Century Gothic" panose="020B0502020202020204" pitchFamily="34" charset="0"/>
              </a:rPr>
              <a:t>ñ</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ñam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p:txBody>
      </p:sp>
      <p:sp>
        <p:nvSpPr>
          <p:cNvPr id="6" name="Rectangle 5">
            <a:hlinkClick r:id="" action="ppaction://noaction">
              <a:snd r:embed="rId12" name="6_4.wav"/>
            </a:hlinkClick>
            <a:extLst>
              <a:ext uri="{FF2B5EF4-FFF2-40B4-BE49-F238E27FC236}">
                <a16:creationId xmlns:a16="http://schemas.microsoft.com/office/drawing/2014/main" id="{ACDC05E0-888D-3AA7-BC51-B8139FA6963A}"/>
              </a:ext>
            </a:extLst>
          </p:cNvPr>
          <p:cNvSpPr/>
          <p:nvPr/>
        </p:nvSpPr>
        <p:spPr>
          <a:xfrm>
            <a:off x="234462" y="289920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Rectangle 6">
            <a:hlinkClick r:id="" action="ppaction://noaction">
              <a:snd r:embed="rId13" name="6_5.wav"/>
            </a:hlinkClick>
            <a:extLst>
              <a:ext uri="{FF2B5EF4-FFF2-40B4-BE49-F238E27FC236}">
                <a16:creationId xmlns:a16="http://schemas.microsoft.com/office/drawing/2014/main" id="{7CB7A3BC-A5E5-DCFF-E1DC-3DCFB8D29AE6}"/>
              </a:ext>
            </a:extLst>
          </p:cNvPr>
          <p:cNvSpPr/>
          <p:nvPr/>
        </p:nvSpPr>
        <p:spPr>
          <a:xfrm>
            <a:off x="234462" y="3357578"/>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Rectangle 7">
            <a:hlinkClick r:id="" action="ppaction://noaction">
              <a:snd r:embed="rId14" name="6_6.wav"/>
            </a:hlinkClick>
            <a:extLst>
              <a:ext uri="{FF2B5EF4-FFF2-40B4-BE49-F238E27FC236}">
                <a16:creationId xmlns:a16="http://schemas.microsoft.com/office/drawing/2014/main" id="{296F42B9-7EA3-5724-E893-3EF8080394FF}"/>
              </a:ext>
            </a:extLst>
          </p:cNvPr>
          <p:cNvSpPr/>
          <p:nvPr/>
        </p:nvSpPr>
        <p:spPr>
          <a:xfrm>
            <a:off x="226158" y="382368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 name="Rectangle 8">
            <a:hlinkClick r:id="" action="ppaction://noaction">
              <a:snd r:embed="rId15" name="6_7.wav"/>
            </a:hlinkClick>
            <a:extLst>
              <a:ext uri="{FF2B5EF4-FFF2-40B4-BE49-F238E27FC236}">
                <a16:creationId xmlns:a16="http://schemas.microsoft.com/office/drawing/2014/main" id="{283A1C29-B91D-D386-CAD8-9AA332EE40CD}"/>
              </a:ext>
            </a:extLst>
          </p:cNvPr>
          <p:cNvSpPr/>
          <p:nvPr/>
        </p:nvSpPr>
        <p:spPr>
          <a:xfrm>
            <a:off x="226158" y="4282060"/>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 name="Rectangle 9">
            <a:hlinkClick r:id="" action="ppaction://noaction">
              <a:snd r:embed="rId16" name="6_8.wav"/>
            </a:hlinkClick>
            <a:extLst>
              <a:ext uri="{FF2B5EF4-FFF2-40B4-BE49-F238E27FC236}">
                <a16:creationId xmlns:a16="http://schemas.microsoft.com/office/drawing/2014/main" id="{FE396411-35B3-5F97-1263-DDD2F08E0CBB}"/>
              </a:ext>
            </a:extLst>
          </p:cNvPr>
          <p:cNvSpPr/>
          <p:nvPr/>
        </p:nvSpPr>
        <p:spPr>
          <a:xfrm>
            <a:off x="234462" y="473539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7" name="Rectangle 16">
            <a:hlinkClick r:id="" action="ppaction://noaction">
              <a:snd r:embed="rId17" name="6_9.wav"/>
            </a:hlinkClick>
            <a:extLst>
              <a:ext uri="{FF2B5EF4-FFF2-40B4-BE49-F238E27FC236}">
                <a16:creationId xmlns:a16="http://schemas.microsoft.com/office/drawing/2014/main" id="{BC0CDA2F-C1D3-B5CF-5978-BA9F3DE1AB89}"/>
              </a:ext>
            </a:extLst>
          </p:cNvPr>
          <p:cNvSpPr/>
          <p:nvPr/>
        </p:nvSpPr>
        <p:spPr>
          <a:xfrm>
            <a:off x="234462" y="5222798"/>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9" name="Rectangle 18">
            <a:hlinkClick r:id="" action="ppaction://noaction">
              <a:snd r:embed="rId18" name="6_10.wav"/>
            </a:hlinkClick>
            <a:extLst>
              <a:ext uri="{FF2B5EF4-FFF2-40B4-BE49-F238E27FC236}">
                <a16:creationId xmlns:a16="http://schemas.microsoft.com/office/drawing/2014/main" id="{DE7F3FAB-1DA8-9B4F-1B68-3BFDEFF65958}"/>
              </a:ext>
            </a:extLst>
          </p:cNvPr>
          <p:cNvSpPr/>
          <p:nvPr/>
        </p:nvSpPr>
        <p:spPr>
          <a:xfrm>
            <a:off x="234462" y="5669342"/>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0" name="Rectangle 19">
            <a:hlinkClick r:id="" action="ppaction://noaction">
              <a:snd r:embed="rId19" name="6_11.wav"/>
            </a:hlinkClick>
            <a:extLst>
              <a:ext uri="{FF2B5EF4-FFF2-40B4-BE49-F238E27FC236}">
                <a16:creationId xmlns:a16="http://schemas.microsoft.com/office/drawing/2014/main" id="{416E71D6-50C9-D608-74AF-D23FB435557C}"/>
              </a:ext>
            </a:extLst>
          </p:cNvPr>
          <p:cNvSpPr/>
          <p:nvPr/>
        </p:nvSpPr>
        <p:spPr>
          <a:xfrm>
            <a:off x="234462" y="6156748"/>
            <a:ext cx="521030" cy="408425"/>
          </a:xfrm>
          <a:prstGeom prst="rect">
            <a:avLst/>
          </a:prstGeom>
          <a:solidFill>
            <a:srgbClr val="4A852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pSp>
        <p:nvGrpSpPr>
          <p:cNvPr id="23" name="Group 22">
            <a:extLst>
              <a:ext uri="{FF2B5EF4-FFF2-40B4-BE49-F238E27FC236}">
                <a16:creationId xmlns:a16="http://schemas.microsoft.com/office/drawing/2014/main" id="{CAD76BDA-8949-BD36-368E-821FBE585C1B}"/>
              </a:ext>
            </a:extLst>
          </p:cNvPr>
          <p:cNvGrpSpPr/>
          <p:nvPr/>
        </p:nvGrpSpPr>
        <p:grpSpPr>
          <a:xfrm>
            <a:off x="5333490" y="452734"/>
            <a:ext cx="733891" cy="710736"/>
            <a:chOff x="6210543" y="3764108"/>
            <a:chExt cx="801046" cy="775262"/>
          </a:xfrm>
        </p:grpSpPr>
        <p:sp>
          <p:nvSpPr>
            <p:cNvPr id="24" name="Oval 23">
              <a:extLst>
                <a:ext uri="{FF2B5EF4-FFF2-40B4-BE49-F238E27FC236}">
                  <a16:creationId xmlns:a16="http://schemas.microsoft.com/office/drawing/2014/main" id="{70BF96BF-3212-7AFE-1B90-D9BE0E9D3B3F}"/>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D8472D37-F59F-8552-AAF9-8F57D4FB54F7}"/>
                </a:ext>
              </a:extLst>
            </p:cNvPr>
            <p:cNvPicPr>
              <a:picLocks noChangeAspect="1"/>
            </p:cNvPicPr>
            <p:nvPr/>
          </p:nvPicPr>
          <p:blipFill rotWithShape="1">
            <a:blip r:embed="rId20">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28" name="Picture 27" descr="A picture containing text, tableware, cup, clipart&#10;&#10;Description automatically generated">
              <a:extLst>
                <a:ext uri="{FF2B5EF4-FFF2-40B4-BE49-F238E27FC236}">
                  <a16:creationId xmlns:a16="http://schemas.microsoft.com/office/drawing/2014/main" id="{813A9498-1732-47AF-F876-B91A06C97FE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43" name="TextBox 42">
            <a:hlinkClick r:id="" action="ppaction://noaction">
              <a:snd r:embed="rId22" name="7_1.wav"/>
            </a:hlinkClick>
            <a:extLst>
              <a:ext uri="{FF2B5EF4-FFF2-40B4-BE49-F238E27FC236}">
                <a16:creationId xmlns:a16="http://schemas.microsoft.com/office/drawing/2014/main" id="{227A263D-CCB4-50CA-FC6A-0B17E74CCA19}"/>
              </a:ext>
            </a:extLst>
          </p:cNvPr>
          <p:cNvSpPr txBox="1"/>
          <p:nvPr/>
        </p:nvSpPr>
        <p:spPr>
          <a:xfrm>
            <a:off x="374081" y="2304833"/>
            <a:ext cx="5721919" cy="461665"/>
          </a:xfrm>
          <a:prstGeom prst="rect">
            <a:avLst/>
          </a:prstGeom>
          <a:noFill/>
        </p:spPr>
        <p:txBody>
          <a:bodyPr wrap="square" rtlCol="0">
            <a:spAutoFit/>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significan</a:t>
            </a:r>
            <a:r>
              <a:rPr lang="en-GB" sz="2400" b="0" dirty="0">
                <a:solidFill>
                  <a:srgbClr val="002060"/>
                </a:solidFill>
                <a:latin typeface="Century Gothic" panose="020B0502020202020204" pitchFamily="34" charset="0"/>
              </a:rPr>
              <a:t> las </a:t>
            </a:r>
            <a:r>
              <a:rPr lang="en-GB" sz="2400" b="0" dirty="0" err="1">
                <a:solidFill>
                  <a:srgbClr val="002060"/>
                </a:solidFill>
                <a:latin typeface="Century Gothic" panose="020B0502020202020204" pitchFamily="34" charset="0"/>
              </a:rPr>
              <a:t>frases</a:t>
            </a:r>
            <a:r>
              <a:rPr lang="en-GB" sz="2400" b="0" dirty="0">
                <a:solidFill>
                  <a:srgbClr val="002060"/>
                </a:solidFill>
                <a:latin typeface="Century Gothic" panose="020B0502020202020204" pitchFamily="34" charset="0"/>
              </a:rPr>
              <a:t> en </a:t>
            </a:r>
            <a:r>
              <a:rPr lang="en-GB" sz="2400" b="0" dirty="0" err="1">
                <a:solidFill>
                  <a:srgbClr val="002060"/>
                </a:solidFill>
                <a:latin typeface="Century Gothic" panose="020B0502020202020204" pitchFamily="34" charset="0"/>
              </a:rPr>
              <a:t>inglés</a:t>
            </a:r>
            <a:r>
              <a:rPr lang="en-GB" sz="2400" b="0"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1067650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P spid="36" grpId="0"/>
      <p:bldP spid="37" grpId="0"/>
      <p:bldP spid="38" grpId="0"/>
      <p:bldP spid="39" grpId="0"/>
      <p:bldP spid="40"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7" name="Speech Bubble: Rectangle with Corners Rounded 86">
            <a:hlinkClick r:id="" action="ppaction://noaction">
              <a:snd r:embed="rId4" name="8_2.wav"/>
            </a:hlinkClick>
            <a:extLst>
              <a:ext uri="{FF2B5EF4-FFF2-40B4-BE49-F238E27FC236}">
                <a16:creationId xmlns:a16="http://schemas.microsoft.com/office/drawing/2014/main" id="{91961EF4-2793-483B-A83D-41B0E1328DF2}"/>
              </a:ext>
            </a:extLst>
          </p:cNvPr>
          <p:cNvSpPr/>
          <p:nvPr/>
        </p:nvSpPr>
        <p:spPr>
          <a:xfrm>
            <a:off x="1226120" y="183930"/>
            <a:ext cx="5346130" cy="879675"/>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¿Qué hacen Sofía y Quique?  ¿Qué hace Quique? </a:t>
            </a:r>
          </a:p>
        </p:txBody>
      </p:sp>
      <p:pic>
        <p:nvPicPr>
          <p:cNvPr id="89" name="Graphic 88" descr="Teacher">
            <a:extLst>
              <a:ext uri="{FF2B5EF4-FFF2-40B4-BE49-F238E27FC236}">
                <a16:creationId xmlns:a16="http://schemas.microsoft.com/office/drawing/2014/main" id="{09CE898F-37A9-4C09-9412-FD696F326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659" y="418486"/>
            <a:ext cx="914400" cy="914400"/>
          </a:xfrm>
          <a:prstGeom prst="rect">
            <a:avLst/>
          </a:prstGeom>
        </p:spPr>
      </p:pic>
      <p:graphicFrame>
        <p:nvGraphicFramePr>
          <p:cNvPr id="37" name="Content Placeholder 4">
            <a:extLst>
              <a:ext uri="{FF2B5EF4-FFF2-40B4-BE49-F238E27FC236}">
                <a16:creationId xmlns:a16="http://schemas.microsoft.com/office/drawing/2014/main" id="{FB809773-8762-4DF9-A961-864B56DCB135}"/>
              </a:ext>
            </a:extLst>
          </p:cNvPr>
          <p:cNvGraphicFramePr>
            <a:graphicFrameLocks/>
          </p:cNvGraphicFramePr>
          <p:nvPr/>
        </p:nvGraphicFramePr>
        <p:xfrm>
          <a:off x="211033" y="1384000"/>
          <a:ext cx="4616475" cy="5298880"/>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2377440">
                  <a:extLst>
                    <a:ext uri="{9D8B030D-6E8A-4147-A177-3AD203B41FA5}">
                      <a16:colId xmlns:a16="http://schemas.microsoft.com/office/drawing/2014/main" val="1859025906"/>
                    </a:ext>
                  </a:extLst>
                </a:gridCol>
                <a:gridCol w="1464594">
                  <a:extLst>
                    <a:ext uri="{9D8B030D-6E8A-4147-A177-3AD203B41FA5}">
                      <a16:colId xmlns:a16="http://schemas.microsoft.com/office/drawing/2014/main" val="3979149899"/>
                    </a:ext>
                  </a:extLst>
                </a:gridCol>
              </a:tblGrid>
              <a:tr h="883147">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baseline="0" dirty="0">
                          <a:solidFill>
                            <a:srgbClr val="002060"/>
                          </a:solidFill>
                          <a:latin typeface="Century Gothic" panose="020B0502020202020204" pitchFamily="34" charset="0"/>
                        </a:rPr>
                        <a:t>Sofía y Quique (they)</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rgbClr val="002060"/>
                          </a:solidFill>
                          <a:latin typeface="Century Gothic" panose="020B0502020202020204" pitchFamily="34" charset="0"/>
                        </a:rPr>
                        <a:t>Quique</a:t>
                      </a:r>
                      <a:br>
                        <a:rPr lang="en-GB" sz="24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490637">
                <a:tc>
                  <a:txBody>
                    <a:bodyPr/>
                    <a:lstStyle/>
                    <a:p>
                      <a:pPr algn="ct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7310620"/>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pic>
        <p:nvPicPr>
          <p:cNvPr id="38" name="Picture 37" descr="Shape, arrow&#10;&#10;Description automatically generated">
            <a:extLst>
              <a:ext uri="{FF2B5EF4-FFF2-40B4-BE49-F238E27FC236}">
                <a16:creationId xmlns:a16="http://schemas.microsoft.com/office/drawing/2014/main" id="{2B89C088-54A8-4B6B-80FA-40A0F790F220}"/>
              </a:ext>
            </a:extLst>
          </p:cNvPr>
          <p:cNvPicPr>
            <a:picLocks noChangeAspect="1"/>
          </p:cNvPicPr>
          <p:nvPr/>
        </p:nvPicPr>
        <p:blipFill>
          <a:blip r:embed="rId7"/>
          <a:stretch>
            <a:fillRect/>
          </a:stretch>
        </p:blipFill>
        <p:spPr>
          <a:xfrm>
            <a:off x="1727370" y="2255133"/>
            <a:ext cx="462709" cy="428729"/>
          </a:xfrm>
          <a:prstGeom prst="rect">
            <a:avLst/>
          </a:prstGeom>
        </p:spPr>
      </p:pic>
      <p:pic>
        <p:nvPicPr>
          <p:cNvPr id="39" name="Picture 38" descr="Shape, arrow&#10;&#10;Description automatically generated">
            <a:extLst>
              <a:ext uri="{FF2B5EF4-FFF2-40B4-BE49-F238E27FC236}">
                <a16:creationId xmlns:a16="http://schemas.microsoft.com/office/drawing/2014/main" id="{275A3621-FEDD-4C1E-B252-B5E909BB964C}"/>
              </a:ext>
            </a:extLst>
          </p:cNvPr>
          <p:cNvPicPr>
            <a:picLocks noChangeAspect="1"/>
          </p:cNvPicPr>
          <p:nvPr/>
        </p:nvPicPr>
        <p:blipFill>
          <a:blip r:embed="rId7"/>
          <a:stretch>
            <a:fillRect/>
          </a:stretch>
        </p:blipFill>
        <p:spPr>
          <a:xfrm>
            <a:off x="1691838" y="2741011"/>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7DB91F0B-0C7D-44EE-B14C-D202F9BAC04E}"/>
              </a:ext>
            </a:extLst>
          </p:cNvPr>
          <p:cNvPicPr>
            <a:picLocks noChangeAspect="1"/>
          </p:cNvPicPr>
          <p:nvPr/>
        </p:nvPicPr>
        <p:blipFill>
          <a:blip r:embed="rId7"/>
          <a:stretch>
            <a:fillRect/>
          </a:stretch>
        </p:blipFill>
        <p:spPr>
          <a:xfrm>
            <a:off x="1624315" y="3301785"/>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9748A974-6275-4426-863F-C45AE141732A}"/>
              </a:ext>
            </a:extLst>
          </p:cNvPr>
          <p:cNvPicPr>
            <a:picLocks noChangeAspect="1"/>
          </p:cNvPicPr>
          <p:nvPr/>
        </p:nvPicPr>
        <p:blipFill>
          <a:blip r:embed="rId7"/>
          <a:stretch>
            <a:fillRect/>
          </a:stretch>
        </p:blipFill>
        <p:spPr>
          <a:xfrm>
            <a:off x="3801585" y="3717346"/>
            <a:ext cx="462709" cy="428729"/>
          </a:xfrm>
          <a:prstGeom prst="rect">
            <a:avLst/>
          </a:prstGeom>
        </p:spPr>
      </p:pic>
      <p:pic>
        <p:nvPicPr>
          <p:cNvPr id="42" name="Picture 41" descr="Shape, arrow&#10;&#10;Description automatically generated">
            <a:extLst>
              <a:ext uri="{FF2B5EF4-FFF2-40B4-BE49-F238E27FC236}">
                <a16:creationId xmlns:a16="http://schemas.microsoft.com/office/drawing/2014/main" id="{DA89BAC1-E704-4FF8-BCDA-145C49CD1538}"/>
              </a:ext>
            </a:extLst>
          </p:cNvPr>
          <p:cNvPicPr>
            <a:picLocks noChangeAspect="1"/>
          </p:cNvPicPr>
          <p:nvPr/>
        </p:nvPicPr>
        <p:blipFill>
          <a:blip r:embed="rId7"/>
          <a:stretch>
            <a:fillRect/>
          </a:stretch>
        </p:blipFill>
        <p:spPr>
          <a:xfrm>
            <a:off x="3822531" y="4194899"/>
            <a:ext cx="462709" cy="428729"/>
          </a:xfrm>
          <a:prstGeom prst="rect">
            <a:avLst/>
          </a:prstGeom>
        </p:spPr>
      </p:pic>
      <p:pic>
        <p:nvPicPr>
          <p:cNvPr id="43" name="Picture 42" descr="Shape, arrow&#10;&#10;Description automatically generated">
            <a:extLst>
              <a:ext uri="{FF2B5EF4-FFF2-40B4-BE49-F238E27FC236}">
                <a16:creationId xmlns:a16="http://schemas.microsoft.com/office/drawing/2014/main" id="{5ADE145B-9BFA-411D-BFAC-7D3F8EB18A5F}"/>
              </a:ext>
            </a:extLst>
          </p:cNvPr>
          <p:cNvPicPr>
            <a:picLocks noChangeAspect="1"/>
          </p:cNvPicPr>
          <p:nvPr/>
        </p:nvPicPr>
        <p:blipFill>
          <a:blip r:embed="rId7"/>
          <a:stretch>
            <a:fillRect/>
          </a:stretch>
        </p:blipFill>
        <p:spPr>
          <a:xfrm>
            <a:off x="1637461" y="4711945"/>
            <a:ext cx="462709" cy="428729"/>
          </a:xfrm>
          <a:prstGeom prst="rect">
            <a:avLst/>
          </a:prstGeom>
        </p:spPr>
      </p:pic>
      <p:pic>
        <p:nvPicPr>
          <p:cNvPr id="44" name="Picture 43" descr="Shape, arrow&#10;&#10;Description automatically generated">
            <a:extLst>
              <a:ext uri="{FF2B5EF4-FFF2-40B4-BE49-F238E27FC236}">
                <a16:creationId xmlns:a16="http://schemas.microsoft.com/office/drawing/2014/main" id="{1D301504-F8CF-4803-98C6-433C8FDADE83}"/>
              </a:ext>
            </a:extLst>
          </p:cNvPr>
          <p:cNvPicPr>
            <a:picLocks noChangeAspect="1"/>
          </p:cNvPicPr>
          <p:nvPr/>
        </p:nvPicPr>
        <p:blipFill>
          <a:blip r:embed="rId7"/>
          <a:stretch>
            <a:fillRect/>
          </a:stretch>
        </p:blipFill>
        <p:spPr>
          <a:xfrm>
            <a:off x="3921421" y="5705169"/>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036CAED2-65F3-4280-8670-D3CCAFB0272E}"/>
              </a:ext>
            </a:extLst>
          </p:cNvPr>
          <p:cNvPicPr>
            <a:picLocks noChangeAspect="1"/>
          </p:cNvPicPr>
          <p:nvPr/>
        </p:nvPicPr>
        <p:blipFill>
          <a:blip r:embed="rId7"/>
          <a:stretch>
            <a:fillRect/>
          </a:stretch>
        </p:blipFill>
        <p:spPr>
          <a:xfrm>
            <a:off x="1637461" y="5163828"/>
            <a:ext cx="462709" cy="428729"/>
          </a:xfrm>
          <a:prstGeom prst="rect">
            <a:avLst/>
          </a:prstGeom>
        </p:spPr>
      </p:pic>
      <p:sp>
        <p:nvSpPr>
          <p:cNvPr id="82" name="Rectangle 81">
            <a:hlinkClick r:id="" action="ppaction://noaction">
              <a:snd r:embed="rId8" name="8_9.wav"/>
            </a:hlinkClick>
            <a:extLst>
              <a:ext uri="{FF2B5EF4-FFF2-40B4-BE49-F238E27FC236}">
                <a16:creationId xmlns:a16="http://schemas.microsoft.com/office/drawing/2014/main" id="{0D39749E-5B7C-4DCF-A5B1-B84E60951B03}"/>
              </a:ext>
            </a:extLst>
          </p:cNvPr>
          <p:cNvSpPr/>
          <p:nvPr/>
        </p:nvSpPr>
        <p:spPr>
          <a:xfrm>
            <a:off x="424692" y="5258357"/>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83" name="Rectangle 82">
            <a:hlinkClick r:id="" action="ppaction://noaction">
              <a:snd r:embed="rId9" name="8_3.wav"/>
            </a:hlinkClick>
            <a:extLst>
              <a:ext uri="{FF2B5EF4-FFF2-40B4-BE49-F238E27FC236}">
                <a16:creationId xmlns:a16="http://schemas.microsoft.com/office/drawing/2014/main" id="{50487347-3C8E-4438-8843-2E7392A22463}"/>
              </a:ext>
            </a:extLst>
          </p:cNvPr>
          <p:cNvSpPr/>
          <p:nvPr/>
        </p:nvSpPr>
        <p:spPr>
          <a:xfrm>
            <a:off x="450136" y="2298002"/>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84" name="Rectangle 83">
            <a:hlinkClick r:id="" action="ppaction://noaction">
              <a:snd r:embed="rId10" name="8_4.wav"/>
            </a:hlinkClick>
            <a:extLst>
              <a:ext uri="{FF2B5EF4-FFF2-40B4-BE49-F238E27FC236}">
                <a16:creationId xmlns:a16="http://schemas.microsoft.com/office/drawing/2014/main" id="{90AA1797-4E7A-4DD2-86D9-B0627A6B2F13}"/>
              </a:ext>
            </a:extLst>
          </p:cNvPr>
          <p:cNvSpPr/>
          <p:nvPr/>
        </p:nvSpPr>
        <p:spPr>
          <a:xfrm>
            <a:off x="439390" y="2800022"/>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85" name="Rectangle 84">
            <a:hlinkClick r:id="" action="ppaction://noaction">
              <a:snd r:embed="rId11" name="8_5.wav"/>
            </a:hlinkClick>
            <a:extLst>
              <a:ext uri="{FF2B5EF4-FFF2-40B4-BE49-F238E27FC236}">
                <a16:creationId xmlns:a16="http://schemas.microsoft.com/office/drawing/2014/main" id="{7E040310-1A33-47FA-9335-76C7B0C5B039}"/>
              </a:ext>
            </a:extLst>
          </p:cNvPr>
          <p:cNvSpPr/>
          <p:nvPr/>
        </p:nvSpPr>
        <p:spPr>
          <a:xfrm>
            <a:off x="439390" y="3301785"/>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86" name="Rectangle 85">
            <a:hlinkClick r:id="" action="ppaction://noaction">
              <a:snd r:embed="rId12" name="8_6.wav"/>
            </a:hlinkClick>
            <a:extLst>
              <a:ext uri="{FF2B5EF4-FFF2-40B4-BE49-F238E27FC236}">
                <a16:creationId xmlns:a16="http://schemas.microsoft.com/office/drawing/2014/main" id="{6117C231-51FF-4CC8-9F73-BC31BEFEA85D}"/>
              </a:ext>
            </a:extLst>
          </p:cNvPr>
          <p:cNvSpPr/>
          <p:nvPr/>
        </p:nvSpPr>
        <p:spPr>
          <a:xfrm>
            <a:off x="424692" y="3797012"/>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91" name="Rectangle 90">
            <a:hlinkClick r:id="" action="ppaction://noaction">
              <a:snd r:embed="rId13" name="extra (online-audio-converter.com).wav"/>
            </a:hlinkClick>
            <a:extLst>
              <a:ext uri="{FF2B5EF4-FFF2-40B4-BE49-F238E27FC236}">
                <a16:creationId xmlns:a16="http://schemas.microsoft.com/office/drawing/2014/main" id="{617A96E7-A8D3-44F6-945E-C67F1EFCA714}"/>
              </a:ext>
            </a:extLst>
          </p:cNvPr>
          <p:cNvSpPr/>
          <p:nvPr/>
        </p:nvSpPr>
        <p:spPr>
          <a:xfrm>
            <a:off x="424692" y="4276759"/>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92" name="Rectangle 91">
            <a:hlinkClick r:id="" action="ppaction://noaction">
              <a:snd r:embed="rId14" name="8_8.wav"/>
            </a:hlinkClick>
            <a:extLst>
              <a:ext uri="{FF2B5EF4-FFF2-40B4-BE49-F238E27FC236}">
                <a16:creationId xmlns:a16="http://schemas.microsoft.com/office/drawing/2014/main" id="{AD04E2A2-C52F-40DD-9828-0C34F12EC1C5}"/>
              </a:ext>
            </a:extLst>
          </p:cNvPr>
          <p:cNvSpPr/>
          <p:nvPr/>
        </p:nvSpPr>
        <p:spPr>
          <a:xfrm>
            <a:off x="424692" y="4756594"/>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52" name="Rectangle 51">
            <a:hlinkClick r:id="" action="ppaction://noaction">
              <a:snd r:embed="rId15" name="8_10.wav"/>
            </a:hlinkClick>
            <a:extLst>
              <a:ext uri="{FF2B5EF4-FFF2-40B4-BE49-F238E27FC236}">
                <a16:creationId xmlns:a16="http://schemas.microsoft.com/office/drawing/2014/main" id="{A1698311-7488-441C-AB8C-519007055AF4}"/>
              </a:ext>
            </a:extLst>
          </p:cNvPr>
          <p:cNvSpPr/>
          <p:nvPr/>
        </p:nvSpPr>
        <p:spPr>
          <a:xfrm>
            <a:off x="424692" y="5745886"/>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8</a:t>
            </a:r>
          </a:p>
        </p:txBody>
      </p:sp>
      <p:graphicFrame>
        <p:nvGraphicFramePr>
          <p:cNvPr id="4" name="Table 4">
            <a:extLst>
              <a:ext uri="{FF2B5EF4-FFF2-40B4-BE49-F238E27FC236}">
                <a16:creationId xmlns:a16="http://schemas.microsoft.com/office/drawing/2014/main" id="{6DCE0179-6DF9-487C-A59F-CFEE599C2B83}"/>
              </a:ext>
            </a:extLst>
          </p:cNvPr>
          <p:cNvGraphicFramePr>
            <a:graphicFrameLocks noGrp="1"/>
          </p:cNvGraphicFramePr>
          <p:nvPr/>
        </p:nvGraphicFramePr>
        <p:xfrm>
          <a:off x="5165873" y="1972981"/>
          <a:ext cx="5204922" cy="4572000"/>
        </p:xfrm>
        <a:graphic>
          <a:graphicData uri="http://schemas.openxmlformats.org/drawingml/2006/table">
            <a:tbl>
              <a:tblPr firstRow="1" bandRow="1">
                <a:tableStyleId>{5940675A-B579-460E-94D1-54222C63F5DA}</a:tableStyleId>
              </a:tblPr>
              <a:tblGrid>
                <a:gridCol w="5204922">
                  <a:extLst>
                    <a:ext uri="{9D8B030D-6E8A-4147-A177-3AD203B41FA5}">
                      <a16:colId xmlns:a16="http://schemas.microsoft.com/office/drawing/2014/main" val="2112618156"/>
                    </a:ext>
                  </a:extLst>
                </a:gridCol>
              </a:tblGrid>
              <a:tr h="407968">
                <a:tc>
                  <a:txBody>
                    <a:bodyPr/>
                    <a:lstStyle/>
                    <a:p>
                      <a:r>
                        <a:rPr lang="en-GB" sz="2400" dirty="0">
                          <a:solidFill>
                            <a:srgbClr val="002060"/>
                          </a:solidFill>
                          <a:latin typeface="Century Gothic" panose="020B0502020202020204" pitchFamily="34" charset="0"/>
                        </a:rPr>
                        <a:t>Who…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1553466"/>
                  </a:ext>
                </a:extLst>
              </a:tr>
              <a:tr h="407968">
                <a:tc>
                  <a:txBody>
                    <a:bodyPr/>
                    <a:lstStyle/>
                    <a:p>
                      <a:r>
                        <a:rPr lang="en-GB" sz="2400" dirty="0">
                          <a:solidFill>
                            <a:srgbClr val="002060"/>
                          </a:solidFill>
                          <a:latin typeface="Century Gothic" panose="020B0502020202020204" pitchFamily="34" charset="0"/>
                        </a:rPr>
                        <a:t>goes for a walk in the streets?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826349"/>
                  </a:ext>
                </a:extLst>
              </a:tr>
              <a:tr h="407968">
                <a:tc>
                  <a:txBody>
                    <a:bodyPr/>
                    <a:lstStyle/>
                    <a:p>
                      <a:r>
                        <a:rPr lang="en-GB" sz="2400" dirty="0">
                          <a:solidFill>
                            <a:srgbClr val="002060"/>
                          </a:solidFill>
                          <a:latin typeface="Century Gothic" panose="020B0502020202020204" pitchFamily="34" charset="0"/>
                        </a:rPr>
                        <a:t>sends  lots of photos to grandma?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6953421"/>
                  </a:ext>
                </a:extLst>
              </a:tr>
              <a:tr h="407968">
                <a:tc>
                  <a:txBody>
                    <a:bodyPr/>
                    <a:lstStyle/>
                    <a:p>
                      <a:r>
                        <a:rPr lang="en-GB" sz="2400" dirty="0">
                          <a:solidFill>
                            <a:srgbClr val="002060"/>
                          </a:solidFill>
                          <a:latin typeface="Century Gothic" panose="020B0502020202020204" pitchFamily="34" charset="0"/>
                        </a:rPr>
                        <a:t>is very tired afterwards?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4091992"/>
                  </a:ext>
                </a:extLst>
              </a:tr>
              <a:tr h="407968">
                <a:tc>
                  <a:txBody>
                    <a:bodyPr/>
                    <a:lstStyle/>
                    <a:p>
                      <a:r>
                        <a:rPr lang="en-GB" sz="2400" dirty="0">
                          <a:solidFill>
                            <a:srgbClr val="002060"/>
                          </a:solidFill>
                          <a:latin typeface="Century Gothic" panose="020B0502020202020204" pitchFamily="34" charset="0"/>
                        </a:rPr>
                        <a:t>learns (how) to dance flamenco?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8587629"/>
                  </a:ext>
                </a:extLst>
              </a:tr>
              <a:tr h="407968">
                <a:tc>
                  <a:txBody>
                    <a:bodyPr/>
                    <a:lstStyle/>
                    <a:p>
                      <a:r>
                        <a:rPr lang="en-GB" sz="2400" dirty="0">
                          <a:solidFill>
                            <a:srgbClr val="002060"/>
                          </a:solidFill>
                          <a:latin typeface="Century Gothic" panose="020B0502020202020204" pitchFamily="34" charset="0"/>
                        </a:rPr>
                        <a:t>arrives in the afternoon?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5671087"/>
                  </a:ext>
                </a:extLst>
              </a:tr>
              <a:tr h="407968">
                <a:tc>
                  <a:txBody>
                    <a:bodyPr/>
                    <a:lstStyle/>
                    <a:p>
                      <a:r>
                        <a:rPr lang="en-GB" sz="2400" dirty="0">
                          <a:solidFill>
                            <a:srgbClr val="002060"/>
                          </a:solidFill>
                          <a:latin typeface="Century Gothic" panose="020B0502020202020204" pitchFamily="34" charset="0"/>
                        </a:rPr>
                        <a:t>drinks hot chocolate?</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8660727"/>
                  </a:ext>
                </a:extLst>
              </a:tr>
              <a:tr h="407968">
                <a:tc>
                  <a:txBody>
                    <a:bodyPr/>
                    <a:lstStyle/>
                    <a:p>
                      <a:r>
                        <a:rPr lang="en-GB" sz="2400" dirty="0">
                          <a:solidFill>
                            <a:srgbClr val="002060"/>
                          </a:solidFill>
                          <a:latin typeface="Century Gothic" panose="020B0502020202020204" pitchFamily="34" charset="0"/>
                        </a:rPr>
                        <a:t>sings songs?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5585128"/>
                  </a:ext>
                </a:extLst>
              </a:tr>
              <a:tr h="407968">
                <a:tc>
                  <a:txBody>
                    <a:bodyPr/>
                    <a:lstStyle/>
                    <a:p>
                      <a:r>
                        <a:rPr lang="en-GB" sz="2400" dirty="0">
                          <a:solidFill>
                            <a:srgbClr val="002060"/>
                          </a:solidFill>
                          <a:latin typeface="Century Gothic" panose="020B0502020202020204" pitchFamily="34" charset="0"/>
                        </a:rPr>
                        <a:t>wears a flower?</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9329340"/>
                  </a:ext>
                </a:extLst>
              </a:tr>
              <a:tr h="4079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is really happy?</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5347547"/>
                  </a:ext>
                </a:extLst>
              </a:tr>
            </a:tbl>
          </a:graphicData>
        </a:graphic>
      </p:graphicFrame>
      <p:grpSp>
        <p:nvGrpSpPr>
          <p:cNvPr id="49" name="Group 48">
            <a:extLst>
              <a:ext uri="{FF2B5EF4-FFF2-40B4-BE49-F238E27FC236}">
                <a16:creationId xmlns:a16="http://schemas.microsoft.com/office/drawing/2014/main" id="{BF69C746-7D08-4242-8E53-2F0360B00CF8}"/>
              </a:ext>
            </a:extLst>
          </p:cNvPr>
          <p:cNvGrpSpPr/>
          <p:nvPr/>
        </p:nvGrpSpPr>
        <p:grpSpPr>
          <a:xfrm>
            <a:off x="9290270" y="-260025"/>
            <a:ext cx="1437885" cy="2206646"/>
            <a:chOff x="3169495" y="670559"/>
            <a:chExt cx="4145705" cy="6479551"/>
          </a:xfrm>
        </p:grpSpPr>
        <p:pic>
          <p:nvPicPr>
            <p:cNvPr id="50" name="Picture 49" descr="A picture containing toy, doll&#10;&#10;Description automatically generated">
              <a:extLst>
                <a:ext uri="{FF2B5EF4-FFF2-40B4-BE49-F238E27FC236}">
                  <a16:creationId xmlns:a16="http://schemas.microsoft.com/office/drawing/2014/main" id="{74C94B74-DEB2-4CB9-8A8A-3C118B31C7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120640" y="1093541"/>
              <a:ext cx="2194560" cy="5764458"/>
            </a:xfrm>
            <a:prstGeom prst="rect">
              <a:avLst/>
            </a:prstGeom>
          </p:spPr>
        </p:pic>
        <p:pic>
          <p:nvPicPr>
            <p:cNvPr id="51" name="Picture 50" descr="A picture containing text, toy, doll&#10;&#10;Description automatically generated">
              <a:extLst>
                <a:ext uri="{FF2B5EF4-FFF2-40B4-BE49-F238E27FC236}">
                  <a16:creationId xmlns:a16="http://schemas.microsoft.com/office/drawing/2014/main" id="{A854FD69-3E79-4CDB-B5A0-52D94E1D6ED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69495" y="670559"/>
              <a:ext cx="2488751" cy="6479551"/>
            </a:xfrm>
            <a:prstGeom prst="rect">
              <a:avLst/>
            </a:prstGeom>
          </p:spPr>
        </p:pic>
      </p:grpSp>
      <p:sp>
        <p:nvSpPr>
          <p:cNvPr id="57" name="Rectangle 56">
            <a:extLst>
              <a:ext uri="{FF2B5EF4-FFF2-40B4-BE49-F238E27FC236}">
                <a16:creationId xmlns:a16="http://schemas.microsoft.com/office/drawing/2014/main" id="{EE14D236-BC95-40AA-8843-76F9F0105E2F}"/>
              </a:ext>
            </a:extLst>
          </p:cNvPr>
          <p:cNvSpPr/>
          <p:nvPr/>
        </p:nvSpPr>
        <p:spPr>
          <a:xfrm>
            <a:off x="10392936" y="2436690"/>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S &amp; Q</a:t>
            </a:r>
          </a:p>
        </p:txBody>
      </p:sp>
      <p:sp>
        <p:nvSpPr>
          <p:cNvPr id="58" name="Rectangle 57">
            <a:extLst>
              <a:ext uri="{FF2B5EF4-FFF2-40B4-BE49-F238E27FC236}">
                <a16:creationId xmlns:a16="http://schemas.microsoft.com/office/drawing/2014/main" id="{1847624A-524D-457E-BDD0-EA7A9850FB45}"/>
              </a:ext>
            </a:extLst>
          </p:cNvPr>
          <p:cNvSpPr/>
          <p:nvPr/>
        </p:nvSpPr>
        <p:spPr>
          <a:xfrm>
            <a:off x="10447042" y="2888208"/>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Q</a:t>
            </a:r>
          </a:p>
        </p:txBody>
      </p:sp>
      <p:sp>
        <p:nvSpPr>
          <p:cNvPr id="59" name="Rectangle 58">
            <a:extLst>
              <a:ext uri="{FF2B5EF4-FFF2-40B4-BE49-F238E27FC236}">
                <a16:creationId xmlns:a16="http://schemas.microsoft.com/office/drawing/2014/main" id="{BDBE5D2C-460F-4F23-98F0-88C2C8CC3582}"/>
              </a:ext>
            </a:extLst>
          </p:cNvPr>
          <p:cNvSpPr/>
          <p:nvPr/>
        </p:nvSpPr>
        <p:spPr>
          <a:xfrm>
            <a:off x="10466045" y="3326457"/>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noProof="0" dirty="0">
                <a:solidFill>
                  <a:srgbClr val="002060"/>
                </a:solidFill>
                <a:latin typeface="Century Gothic" panose="020B0502020202020204" pitchFamily="34" charset="0"/>
              </a:rPr>
              <a:t>Q</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Rectangle 59">
            <a:extLst>
              <a:ext uri="{FF2B5EF4-FFF2-40B4-BE49-F238E27FC236}">
                <a16:creationId xmlns:a16="http://schemas.microsoft.com/office/drawing/2014/main" id="{FC71D9B1-821F-4852-AD24-F347E4ADF38A}"/>
              </a:ext>
            </a:extLst>
          </p:cNvPr>
          <p:cNvSpPr/>
          <p:nvPr/>
        </p:nvSpPr>
        <p:spPr>
          <a:xfrm>
            <a:off x="10467108" y="3769787"/>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Q</a:t>
            </a:r>
          </a:p>
        </p:txBody>
      </p:sp>
      <p:sp>
        <p:nvSpPr>
          <p:cNvPr id="67" name="Rectangle 66">
            <a:extLst>
              <a:ext uri="{FF2B5EF4-FFF2-40B4-BE49-F238E27FC236}">
                <a16:creationId xmlns:a16="http://schemas.microsoft.com/office/drawing/2014/main" id="{7B34FAD0-D955-416D-90D6-EA5535E2FAF8}"/>
              </a:ext>
            </a:extLst>
          </p:cNvPr>
          <p:cNvSpPr/>
          <p:nvPr/>
        </p:nvSpPr>
        <p:spPr>
          <a:xfrm>
            <a:off x="10370795" y="4242555"/>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S &amp; Q</a:t>
            </a:r>
          </a:p>
        </p:txBody>
      </p:sp>
      <p:sp>
        <p:nvSpPr>
          <p:cNvPr id="75" name="Rectangle 74">
            <a:extLst>
              <a:ext uri="{FF2B5EF4-FFF2-40B4-BE49-F238E27FC236}">
                <a16:creationId xmlns:a16="http://schemas.microsoft.com/office/drawing/2014/main" id="{5307DA01-AD2D-4B3D-8FBC-3EF1C94D6CD9}"/>
              </a:ext>
            </a:extLst>
          </p:cNvPr>
          <p:cNvSpPr/>
          <p:nvPr/>
        </p:nvSpPr>
        <p:spPr>
          <a:xfrm>
            <a:off x="10380048" y="4694073"/>
            <a:ext cx="986167" cy="461665"/>
          </a:xfrm>
          <a:prstGeom prst="rect">
            <a:avLst/>
          </a:prstGeom>
        </p:spPr>
        <p:txBody>
          <a:bodyPr wrap="none">
            <a:spAutoFit/>
          </a:bodyPr>
          <a:lstStyle/>
          <a:p>
            <a:pPr lvl="0">
              <a:defRPr/>
            </a:pPr>
            <a:r>
              <a:rPr lang="en-GB" sz="2400" b="1" i="1" dirty="0">
                <a:solidFill>
                  <a:srgbClr val="002060"/>
                </a:solidFill>
                <a:latin typeface="Century Gothic" panose="020B0502020202020204" pitchFamily="34" charset="0"/>
              </a:rPr>
              <a:t>S &amp; Q</a:t>
            </a:r>
          </a:p>
        </p:txBody>
      </p:sp>
      <p:sp>
        <p:nvSpPr>
          <p:cNvPr id="78" name="Rectangle 77">
            <a:extLst>
              <a:ext uri="{FF2B5EF4-FFF2-40B4-BE49-F238E27FC236}">
                <a16:creationId xmlns:a16="http://schemas.microsoft.com/office/drawing/2014/main" id="{81DF96F5-924C-4CE3-AFBD-99BA61B288FF}"/>
              </a:ext>
            </a:extLst>
          </p:cNvPr>
          <p:cNvSpPr/>
          <p:nvPr/>
        </p:nvSpPr>
        <p:spPr>
          <a:xfrm>
            <a:off x="10389301" y="5155738"/>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B0502020202020204" pitchFamily="34" charset="0"/>
              </a:rPr>
              <a:t>Q</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9" name="Rectangle 78">
            <a:extLst>
              <a:ext uri="{FF2B5EF4-FFF2-40B4-BE49-F238E27FC236}">
                <a16:creationId xmlns:a16="http://schemas.microsoft.com/office/drawing/2014/main" id="{015229A1-CEDC-4B65-9A65-E39A9EF98A70}"/>
              </a:ext>
            </a:extLst>
          </p:cNvPr>
          <p:cNvSpPr/>
          <p:nvPr/>
        </p:nvSpPr>
        <p:spPr>
          <a:xfrm>
            <a:off x="10407807" y="5617403"/>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i="1" dirty="0">
                <a:solidFill>
                  <a:srgbClr val="002060"/>
                </a:solidFill>
                <a:latin typeface="Century Gothic" panose="020B0502020202020204" pitchFamily="34" charset="0"/>
              </a:rPr>
              <a:t>Q &amp; S</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Shape&#10;&#10;Description automatically generated with low confidence">
            <a:extLst>
              <a:ext uri="{FF2B5EF4-FFF2-40B4-BE49-F238E27FC236}">
                <a16:creationId xmlns:a16="http://schemas.microsoft.com/office/drawing/2014/main" id="{551C5F49-8E51-3881-F414-56E072205D44}"/>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58550" b="87100" l="56700" r="95150">
                        <a14:foregroundMark x1="69250" y1="58550" x2="69250" y2="58550"/>
                        <a14:foregroundMark x1="82350" y1="85950" x2="82350" y2="85950"/>
                        <a14:foregroundMark x1="83150" y1="87100" x2="83150" y2="87100"/>
                      </a14:backgroundRemoval>
                    </a14:imgEffect>
                  </a14:imgLayer>
                </a14:imgProps>
              </a:ext>
              <a:ext uri="{28A0092B-C50C-407E-A947-70E740481C1C}">
                <a14:useLocalDpi xmlns:a14="http://schemas.microsoft.com/office/drawing/2010/main" val="0"/>
              </a:ext>
            </a:extLst>
          </a:blip>
          <a:srcRect l="51898" t="56294" r="-4526" b="11404"/>
          <a:stretch/>
        </p:blipFill>
        <p:spPr>
          <a:xfrm>
            <a:off x="6245963" y="127793"/>
            <a:ext cx="651861" cy="400110"/>
          </a:xfrm>
          <a:prstGeom prst="rect">
            <a:avLst/>
          </a:prstGeom>
        </p:spPr>
      </p:pic>
      <p:sp>
        <p:nvSpPr>
          <p:cNvPr id="9" name="Rectangle 8">
            <a:extLst>
              <a:ext uri="{FF2B5EF4-FFF2-40B4-BE49-F238E27FC236}">
                <a16:creationId xmlns:a16="http://schemas.microsoft.com/office/drawing/2014/main" id="{A8DCA935-48B3-9EED-B386-5D64163D0B38}"/>
              </a:ext>
            </a:extLst>
          </p:cNvPr>
          <p:cNvSpPr/>
          <p:nvPr/>
        </p:nvSpPr>
        <p:spPr>
          <a:xfrm>
            <a:off x="10370794" y="6079068"/>
            <a:ext cx="9861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a:ln>
                  <a:noFill/>
                </a:ln>
                <a:solidFill>
                  <a:srgbClr val="002060"/>
                </a:solidFill>
                <a:effectLst/>
                <a:uLnTx/>
                <a:uFillTx/>
                <a:latin typeface="Century Gothic" panose="020B0502020202020204" pitchFamily="34" charset="0"/>
              </a:rPr>
              <a:t>Q &amp; S</a:t>
            </a:r>
            <a:endPar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Rectangle 44">
            <a:hlinkClick r:id="" action="ppaction://noaction">
              <a:snd r:embed="rId20" name="8_11.wav"/>
            </a:hlinkClick>
            <a:extLst>
              <a:ext uri="{FF2B5EF4-FFF2-40B4-BE49-F238E27FC236}">
                <a16:creationId xmlns:a16="http://schemas.microsoft.com/office/drawing/2014/main" id="{9113A8BE-27AA-457C-BA28-8D5C5ACF54C8}"/>
              </a:ext>
            </a:extLst>
          </p:cNvPr>
          <p:cNvSpPr/>
          <p:nvPr/>
        </p:nvSpPr>
        <p:spPr>
          <a:xfrm>
            <a:off x="424692" y="6210024"/>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9</a:t>
            </a:r>
          </a:p>
        </p:txBody>
      </p:sp>
      <p:pic>
        <p:nvPicPr>
          <p:cNvPr id="46" name="Picture 45" descr="Shape, arrow&#10;&#10;Description automatically generated">
            <a:extLst>
              <a:ext uri="{FF2B5EF4-FFF2-40B4-BE49-F238E27FC236}">
                <a16:creationId xmlns:a16="http://schemas.microsoft.com/office/drawing/2014/main" id="{CE60CE46-3C84-4B5D-BF1F-476AF2F74AB2}"/>
              </a:ext>
            </a:extLst>
          </p:cNvPr>
          <p:cNvPicPr>
            <a:picLocks noChangeAspect="1"/>
          </p:cNvPicPr>
          <p:nvPr/>
        </p:nvPicPr>
        <p:blipFill>
          <a:blip r:embed="rId7"/>
          <a:stretch>
            <a:fillRect/>
          </a:stretch>
        </p:blipFill>
        <p:spPr>
          <a:xfrm>
            <a:off x="3921421" y="6200469"/>
            <a:ext cx="462709" cy="428729"/>
          </a:xfrm>
          <a:prstGeom prst="rect">
            <a:avLst/>
          </a:prstGeom>
        </p:spPr>
      </p:pic>
      <p:sp>
        <p:nvSpPr>
          <p:cNvPr id="3" name="Speech Bubble: Rectangle with Corners Rounded 2">
            <a:hlinkClick r:id="" action="ppaction://noaction">
              <a:snd r:embed="rId21" name="8_1.wav"/>
            </a:hlinkClick>
            <a:extLst>
              <a:ext uri="{FF2B5EF4-FFF2-40B4-BE49-F238E27FC236}">
                <a16:creationId xmlns:a16="http://schemas.microsoft.com/office/drawing/2014/main" id="{CD855A5A-A4BF-2789-F98C-5AA0870C575D}"/>
              </a:ext>
            </a:extLst>
          </p:cNvPr>
          <p:cNvSpPr/>
          <p:nvPr/>
        </p:nvSpPr>
        <p:spPr>
          <a:xfrm>
            <a:off x="1249822" y="194896"/>
            <a:ext cx="1674403" cy="428871"/>
          </a:xfrm>
          <a:prstGeom prst="wedgeRoundRectCallout">
            <a:avLst>
              <a:gd name="adj1" fmla="val -53155"/>
              <a:gd name="adj2" fmla="val 25196"/>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chemeClr val="bg1"/>
                </a:solidFill>
                <a:latin typeface="Century Gothic" panose="020B0502020202020204" pitchFamily="34" charset="0"/>
              </a:rPr>
              <a:t>Escucha</a:t>
            </a:r>
            <a:r>
              <a:rPr kumimoji="0" lang="en-GB" sz="24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3021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7" grpId="0"/>
      <p:bldP spid="75" grpId="0"/>
      <p:bldP spid="78" grpId="0"/>
      <p:bldP spid="79"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963A7152-F457-4ACF-9F8B-E2F39C17D719}"/>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r>
              <a:rPr lang="en-GB" sz="8000" b="1" dirty="0" err="1">
                <a:solidFill>
                  <a:schemeClr val="bg1">
                    <a:lumMod val="95000"/>
                  </a:schemeClr>
                </a:solidFill>
                <a:latin typeface="Segoe Print" panose="02000600000000000000" pitchFamily="2" charset="0"/>
                <a:cs typeface="Arial" panose="020B0604020202020204" pitchFamily="34" charset="0"/>
                <a:sym typeface="Arial"/>
              </a:rPr>
              <a:t>adiós</a:t>
            </a:r>
            <a:r>
              <a:rPr lang="en-GB" sz="8000" b="1" dirty="0">
                <a:solidFill>
                  <a:schemeClr val="bg1">
                    <a:lumMod val="95000"/>
                  </a:schemeClr>
                </a:solidFill>
                <a:latin typeface="Segoe Print" panose="02000600000000000000" pitchFamily="2" charset="0"/>
                <a:cs typeface="Arial" panose="020B0604020202020204" pitchFamily="34" charset="0"/>
                <a:sym typeface="Arial"/>
              </a:rPr>
              <a:t>!</a:t>
            </a:r>
            <a:endParaRPr lang="en-GB" dirty="0">
              <a:solidFill>
                <a:schemeClr val="bg1">
                  <a:lumMod val="95000"/>
                </a:schemeClr>
              </a:solidFill>
            </a:endParaRPr>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B050"/>
                </a:solidFill>
                <a:latin typeface="Modern Love" panose="04090805081005020601" pitchFamily="82" charset="0"/>
                <a:ea typeface="Arial"/>
                <a:cs typeface="Aharoni" panose="02010803020104030203" pitchFamily="2" charset="-79"/>
                <a:sym typeface="Arial"/>
              </a:rPr>
              <a:t>verde</a:t>
            </a:r>
            <a:endParaRPr dirty="0">
              <a:solidFill>
                <a:srgbClr val="00B050"/>
              </a:solidFill>
              <a:latin typeface="Modern Love" panose="04090805081005020601" pitchFamily="82" charset="0"/>
              <a:cs typeface="Aharoni" panose="02010803020104030203" pitchFamily="2" charset="-79"/>
            </a:endParaRPr>
          </a:p>
        </p:txBody>
      </p:sp>
    </p:spTree>
    <p:extLst>
      <p:ext uri="{BB962C8B-B14F-4D97-AF65-F5344CB8AC3E}">
        <p14:creationId xmlns:p14="http://schemas.microsoft.com/office/powerpoint/2010/main" val="3051167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4042</TotalTime>
  <Words>2475</Words>
  <Application>Microsoft Office PowerPoint</Application>
  <PresentationFormat>Widescreen</PresentationFormat>
  <Paragraphs>313</Paragraphs>
  <Slides>9</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vt:i4>
      </vt:variant>
    </vt:vector>
  </HeadingPairs>
  <TitlesOfParts>
    <vt:vector size="19" baseType="lpstr">
      <vt:lpstr>Arial</vt:lpstr>
      <vt:lpstr>Calibri</vt:lpstr>
      <vt:lpstr>Calibri Light</vt:lpstr>
      <vt:lpstr>Century gothic</vt:lpstr>
      <vt:lpstr>Century gothic</vt:lpstr>
      <vt:lpstr>docs-Century Gothic</vt:lpstr>
      <vt:lpstr>Harlow Solid Italic</vt:lpstr>
      <vt:lpstr>Modern Love</vt:lpstr>
      <vt:lpstr>Segoe Print</vt:lpstr>
      <vt:lpstr>Office Theme</vt:lpstr>
      <vt:lpstr>español, con Sofía</vt:lpstr>
      <vt:lpstr>Saying what others and I do</vt:lpstr>
      <vt:lpstr>leer</vt:lpstr>
      <vt:lpstr>PowerPoint Presentation</vt:lpstr>
      <vt:lpstr>Knowing who does what</vt:lpstr>
      <vt:lpstr>leer</vt:lpstr>
      <vt:lpstr>leer</vt:lpstr>
      <vt:lpstr>escuchar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64</cp:revision>
  <dcterms:created xsi:type="dcterms:W3CDTF">2021-09-24T10:38:38Z</dcterms:created>
  <dcterms:modified xsi:type="dcterms:W3CDTF">2023-04-19T06:07:08Z</dcterms:modified>
</cp:coreProperties>
</file>