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812" r:id="rId2"/>
    <p:sldId id="931" r:id="rId3"/>
    <p:sldId id="949" r:id="rId4"/>
    <p:sldId id="821" r:id="rId5"/>
    <p:sldId id="965" r:id="rId6"/>
    <p:sldId id="979" r:id="rId7"/>
    <p:sldId id="980" r:id="rId8"/>
    <p:sldId id="981" r:id="rId9"/>
    <p:sldId id="982" r:id="rId10"/>
    <p:sldId id="983" r:id="rId11"/>
    <p:sldId id="984" r:id="rId12"/>
    <p:sldId id="985" r:id="rId13"/>
    <p:sldId id="972" r:id="rId14"/>
    <p:sldId id="948" r:id="rId15"/>
    <p:sldId id="986" r:id="rId16"/>
    <p:sldId id="567" r:id="rId17"/>
    <p:sldId id="847" r:id="rId18"/>
    <p:sldId id="98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B8E08C"/>
    <a:srgbClr val="9CD45E"/>
    <a:srgbClr val="2BC0C7"/>
    <a:srgbClr val="FF3399"/>
    <a:srgbClr val="C5E0B4"/>
    <a:srgbClr val="CCECFF"/>
    <a:srgbClr val="008000"/>
    <a:srgbClr val="00AB39"/>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F7F2F-B3C9-49D0-8A55-9AD36F3DCD7D}" v="74" dt="2023-04-18T13:52:52.2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42" autoAdjust="0"/>
    <p:restoredTop sz="78664" autoAdjust="0"/>
  </p:normalViewPr>
  <p:slideViewPr>
    <p:cSldViewPr snapToGrid="0">
      <p:cViewPr varScale="1">
        <p:scale>
          <a:sx n="84" d="100"/>
          <a:sy n="84" d="100"/>
        </p:scale>
        <p:origin x="60"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FD8F7F2F-B3C9-49D0-8A55-9AD36F3DCD7D}"/>
    <pc:docChg chg="undo custSel modSld">
      <pc:chgData name="Tom Dawes" userId="fe899cd594ff6f3a" providerId="LiveId" clId="{FD8F7F2F-B3C9-49D0-8A55-9AD36F3DCD7D}" dt="2023-04-18T13:52:34.243" v="66"/>
      <pc:docMkLst>
        <pc:docMk/>
      </pc:docMkLst>
      <pc:sldChg chg="modAnim">
        <pc:chgData name="Tom Dawes" userId="fe899cd594ff6f3a" providerId="LiveId" clId="{FD8F7F2F-B3C9-49D0-8A55-9AD36F3DCD7D}" dt="2023-04-18T13:41:10.262" v="8"/>
        <pc:sldMkLst>
          <pc:docMk/>
          <pc:sldMk cId="40359976" sldId="821"/>
        </pc:sldMkLst>
      </pc:sldChg>
      <pc:sldChg chg="modSp mod modAnim">
        <pc:chgData name="Tom Dawes" userId="fe899cd594ff6f3a" providerId="LiveId" clId="{FD8F7F2F-B3C9-49D0-8A55-9AD36F3DCD7D}" dt="2023-04-18T13:36:16.200" v="4"/>
        <pc:sldMkLst>
          <pc:docMk/>
          <pc:sldMk cId="2953813762" sldId="931"/>
        </pc:sldMkLst>
        <pc:grpChg chg="mod">
          <ac:chgData name="Tom Dawes" userId="fe899cd594ff6f3a" providerId="LiveId" clId="{FD8F7F2F-B3C9-49D0-8A55-9AD36F3DCD7D}" dt="2023-04-18T13:32:43.253" v="1" actId="1076"/>
          <ac:grpSpMkLst>
            <pc:docMk/>
            <pc:sldMk cId="2953813762" sldId="931"/>
            <ac:grpSpMk id="75" creationId="{A429415C-F1AE-4F56-BAC8-BB266BF6D2BB}"/>
          </ac:grpSpMkLst>
        </pc:grpChg>
      </pc:sldChg>
      <pc:sldChg chg="modAnim">
        <pc:chgData name="Tom Dawes" userId="fe899cd594ff6f3a" providerId="LiveId" clId="{FD8F7F2F-B3C9-49D0-8A55-9AD36F3DCD7D}" dt="2023-04-18T13:52:34.243" v="66"/>
        <pc:sldMkLst>
          <pc:docMk/>
          <pc:sldMk cId="4134755157" sldId="948"/>
        </pc:sldMkLst>
      </pc:sldChg>
      <pc:sldChg chg="addSp delSp modSp mod modAnim">
        <pc:chgData name="Tom Dawes" userId="fe899cd594ff6f3a" providerId="LiveId" clId="{FD8F7F2F-B3C9-49D0-8A55-9AD36F3DCD7D}" dt="2023-04-18T13:42:28.973" v="20"/>
        <pc:sldMkLst>
          <pc:docMk/>
          <pc:sldMk cId="2851095641" sldId="965"/>
        </pc:sldMkLst>
        <pc:spChg chg="mod">
          <ac:chgData name="Tom Dawes" userId="fe899cd594ff6f3a" providerId="LiveId" clId="{FD8F7F2F-B3C9-49D0-8A55-9AD36F3DCD7D}" dt="2023-04-18T13:41:56.312" v="17" actId="20577"/>
          <ac:spMkLst>
            <pc:docMk/>
            <pc:sldMk cId="2851095641" sldId="965"/>
            <ac:spMk id="2" creationId="{3F9B81CA-49CF-4113-B92C-AF8FEDD23E30}"/>
          </ac:spMkLst>
        </pc:spChg>
        <pc:spChg chg="add del mod">
          <ac:chgData name="Tom Dawes" userId="fe899cd594ff6f3a" providerId="LiveId" clId="{FD8F7F2F-B3C9-49D0-8A55-9AD36F3DCD7D}" dt="2023-04-18T13:41:28.167" v="11" actId="478"/>
          <ac:spMkLst>
            <pc:docMk/>
            <pc:sldMk cId="2851095641" sldId="965"/>
            <ac:spMk id="7" creationId="{5D83DECA-FA4B-F162-9B48-480B8E9550DB}"/>
          </ac:spMkLst>
        </pc:spChg>
        <pc:spChg chg="add del mod">
          <ac:chgData name="Tom Dawes" userId="fe899cd594ff6f3a" providerId="LiveId" clId="{FD8F7F2F-B3C9-49D0-8A55-9AD36F3DCD7D}" dt="2023-04-18T13:41:28.167" v="11" actId="478"/>
          <ac:spMkLst>
            <pc:docMk/>
            <pc:sldMk cId="2851095641" sldId="965"/>
            <ac:spMk id="8" creationId="{F190FA97-A6F9-5800-6F8D-698C9A147D01}"/>
          </ac:spMkLst>
        </pc:spChg>
        <pc:spChg chg="add mod">
          <ac:chgData name="Tom Dawes" userId="fe899cd594ff6f3a" providerId="LiveId" clId="{FD8F7F2F-B3C9-49D0-8A55-9AD36F3DCD7D}" dt="2023-04-18T13:41:29.684" v="12"/>
          <ac:spMkLst>
            <pc:docMk/>
            <pc:sldMk cId="2851095641" sldId="965"/>
            <ac:spMk id="9" creationId="{8254A954-8A6D-850D-6993-4DBB986A3FF7}"/>
          </ac:spMkLst>
        </pc:spChg>
        <pc:spChg chg="add del mod">
          <ac:chgData name="Tom Dawes" userId="fe899cd594ff6f3a" providerId="LiveId" clId="{FD8F7F2F-B3C9-49D0-8A55-9AD36F3DCD7D}" dt="2023-04-18T13:41:33.850" v="13" actId="478"/>
          <ac:spMkLst>
            <pc:docMk/>
            <pc:sldMk cId="2851095641" sldId="965"/>
            <ac:spMk id="12" creationId="{7CB3A504-E816-5553-D137-D233FB2F4BA1}"/>
          </ac:spMkLst>
        </pc:spChg>
        <pc:spChg chg="del">
          <ac:chgData name="Tom Dawes" userId="fe899cd594ff6f3a" providerId="LiveId" clId="{FD8F7F2F-B3C9-49D0-8A55-9AD36F3DCD7D}" dt="2023-04-18T13:41:25.063" v="9" actId="478"/>
          <ac:spMkLst>
            <pc:docMk/>
            <pc:sldMk cId="2851095641" sldId="965"/>
            <ac:spMk id="21" creationId="{29AA1346-0C78-45DC-AE07-00F36DDC043C}"/>
          </ac:spMkLst>
        </pc:spChg>
      </pc:sldChg>
      <pc:sldChg chg="addSp delSp modSp mod modAnim">
        <pc:chgData name="Tom Dawes" userId="fe899cd594ff6f3a" providerId="LiveId" clId="{FD8F7F2F-B3C9-49D0-8A55-9AD36F3DCD7D}" dt="2023-04-18T13:43:19.370" v="24"/>
        <pc:sldMkLst>
          <pc:docMk/>
          <pc:sldMk cId="3271627052" sldId="979"/>
        </pc:sldMkLst>
        <pc:spChg chg="add mod">
          <ac:chgData name="Tom Dawes" userId="fe899cd594ff6f3a" providerId="LiveId" clId="{FD8F7F2F-B3C9-49D0-8A55-9AD36F3DCD7D}" dt="2023-04-18T13:42:45.742" v="22"/>
          <ac:spMkLst>
            <pc:docMk/>
            <pc:sldMk cId="3271627052" sldId="979"/>
            <ac:spMk id="6" creationId="{3BD00090-1243-2307-68BE-44C28F6DA0C7}"/>
          </ac:spMkLst>
        </pc:spChg>
        <pc:spChg chg="del">
          <ac:chgData name="Tom Dawes" userId="fe899cd594ff6f3a" providerId="LiveId" clId="{FD8F7F2F-B3C9-49D0-8A55-9AD36F3DCD7D}" dt="2023-04-18T13:42:45.035" v="21" actId="478"/>
          <ac:spMkLst>
            <pc:docMk/>
            <pc:sldMk cId="3271627052" sldId="979"/>
            <ac:spMk id="21" creationId="{29AA1346-0C78-45DC-AE07-00F36DDC043C}"/>
          </ac:spMkLst>
        </pc:spChg>
      </pc:sldChg>
      <pc:sldChg chg="addSp delSp modSp mod modAnim">
        <pc:chgData name="Tom Dawes" userId="fe899cd594ff6f3a" providerId="LiveId" clId="{FD8F7F2F-B3C9-49D0-8A55-9AD36F3DCD7D}" dt="2023-04-18T13:44:00.627" v="28"/>
        <pc:sldMkLst>
          <pc:docMk/>
          <pc:sldMk cId="2242867496" sldId="980"/>
        </pc:sldMkLst>
        <pc:spChg chg="add mod">
          <ac:chgData name="Tom Dawes" userId="fe899cd594ff6f3a" providerId="LiveId" clId="{FD8F7F2F-B3C9-49D0-8A55-9AD36F3DCD7D}" dt="2023-04-18T13:43:25.503" v="26"/>
          <ac:spMkLst>
            <pc:docMk/>
            <pc:sldMk cId="2242867496" sldId="980"/>
            <ac:spMk id="6" creationId="{AA8981F5-0BF4-65D4-0A0F-297E5A3A89FE}"/>
          </ac:spMkLst>
        </pc:spChg>
        <pc:spChg chg="del">
          <ac:chgData name="Tom Dawes" userId="fe899cd594ff6f3a" providerId="LiveId" clId="{FD8F7F2F-B3C9-49D0-8A55-9AD36F3DCD7D}" dt="2023-04-18T13:43:24.909" v="25" actId="478"/>
          <ac:spMkLst>
            <pc:docMk/>
            <pc:sldMk cId="2242867496" sldId="980"/>
            <ac:spMk id="21" creationId="{29AA1346-0C78-45DC-AE07-00F36DDC043C}"/>
          </ac:spMkLst>
        </pc:spChg>
      </pc:sldChg>
      <pc:sldChg chg="addSp delSp modSp mod modAnim">
        <pc:chgData name="Tom Dawes" userId="fe899cd594ff6f3a" providerId="LiveId" clId="{FD8F7F2F-B3C9-49D0-8A55-9AD36F3DCD7D}" dt="2023-04-18T13:44:42.491" v="32"/>
        <pc:sldMkLst>
          <pc:docMk/>
          <pc:sldMk cId="736674908" sldId="981"/>
        </pc:sldMkLst>
        <pc:spChg chg="add mod">
          <ac:chgData name="Tom Dawes" userId="fe899cd594ff6f3a" providerId="LiveId" clId="{FD8F7F2F-B3C9-49D0-8A55-9AD36F3DCD7D}" dt="2023-04-18T13:44:09.839" v="30"/>
          <ac:spMkLst>
            <pc:docMk/>
            <pc:sldMk cId="736674908" sldId="981"/>
            <ac:spMk id="7" creationId="{58BF636B-D602-C735-9E63-970F2EDCFC08}"/>
          </ac:spMkLst>
        </pc:spChg>
        <pc:spChg chg="del">
          <ac:chgData name="Tom Dawes" userId="fe899cd594ff6f3a" providerId="LiveId" clId="{FD8F7F2F-B3C9-49D0-8A55-9AD36F3DCD7D}" dt="2023-04-18T13:44:08.946" v="29" actId="478"/>
          <ac:spMkLst>
            <pc:docMk/>
            <pc:sldMk cId="736674908" sldId="981"/>
            <ac:spMk id="21" creationId="{29AA1346-0C78-45DC-AE07-00F36DDC043C}"/>
          </ac:spMkLst>
        </pc:spChg>
      </pc:sldChg>
      <pc:sldChg chg="addSp delSp modSp mod modAnim">
        <pc:chgData name="Tom Dawes" userId="fe899cd594ff6f3a" providerId="LiveId" clId="{FD8F7F2F-B3C9-49D0-8A55-9AD36F3DCD7D}" dt="2023-04-18T13:45:17.391" v="36"/>
        <pc:sldMkLst>
          <pc:docMk/>
          <pc:sldMk cId="2768724179" sldId="982"/>
        </pc:sldMkLst>
        <pc:spChg chg="add mod">
          <ac:chgData name="Tom Dawes" userId="fe899cd594ff6f3a" providerId="LiveId" clId="{FD8F7F2F-B3C9-49D0-8A55-9AD36F3DCD7D}" dt="2023-04-18T13:44:48.306" v="34"/>
          <ac:spMkLst>
            <pc:docMk/>
            <pc:sldMk cId="2768724179" sldId="982"/>
            <ac:spMk id="7" creationId="{0C886F98-71F5-5BD7-D7CA-C834CEEFA80A}"/>
          </ac:spMkLst>
        </pc:spChg>
        <pc:spChg chg="del">
          <ac:chgData name="Tom Dawes" userId="fe899cd594ff6f3a" providerId="LiveId" clId="{FD8F7F2F-B3C9-49D0-8A55-9AD36F3DCD7D}" dt="2023-04-18T13:44:47.804" v="33" actId="478"/>
          <ac:spMkLst>
            <pc:docMk/>
            <pc:sldMk cId="2768724179" sldId="982"/>
            <ac:spMk id="21" creationId="{29AA1346-0C78-45DC-AE07-00F36DDC043C}"/>
          </ac:spMkLst>
        </pc:spChg>
      </pc:sldChg>
      <pc:sldChg chg="addSp delSp modSp mod modAnim">
        <pc:chgData name="Tom Dawes" userId="fe899cd594ff6f3a" providerId="LiveId" clId="{FD8F7F2F-B3C9-49D0-8A55-9AD36F3DCD7D}" dt="2023-04-18T13:46:01.623" v="40"/>
        <pc:sldMkLst>
          <pc:docMk/>
          <pc:sldMk cId="1893492317" sldId="983"/>
        </pc:sldMkLst>
        <pc:spChg chg="add mod">
          <ac:chgData name="Tom Dawes" userId="fe899cd594ff6f3a" providerId="LiveId" clId="{FD8F7F2F-B3C9-49D0-8A55-9AD36F3DCD7D}" dt="2023-04-18T13:45:27.297" v="38"/>
          <ac:spMkLst>
            <pc:docMk/>
            <pc:sldMk cId="1893492317" sldId="983"/>
            <ac:spMk id="6" creationId="{F6DFCB6C-BD4E-CDF0-3D78-A7F736E1D52B}"/>
          </ac:spMkLst>
        </pc:spChg>
        <pc:spChg chg="del">
          <ac:chgData name="Tom Dawes" userId="fe899cd594ff6f3a" providerId="LiveId" clId="{FD8F7F2F-B3C9-49D0-8A55-9AD36F3DCD7D}" dt="2023-04-18T13:45:26.555" v="37" actId="478"/>
          <ac:spMkLst>
            <pc:docMk/>
            <pc:sldMk cId="1893492317" sldId="983"/>
            <ac:spMk id="21" creationId="{29AA1346-0C78-45DC-AE07-00F36DDC043C}"/>
          </ac:spMkLst>
        </pc:spChg>
      </pc:sldChg>
      <pc:sldChg chg="addSp delSp modSp mod modAnim">
        <pc:chgData name="Tom Dawes" userId="fe899cd594ff6f3a" providerId="LiveId" clId="{FD8F7F2F-B3C9-49D0-8A55-9AD36F3DCD7D}" dt="2023-04-18T13:46:39.168" v="44"/>
        <pc:sldMkLst>
          <pc:docMk/>
          <pc:sldMk cId="3915813041" sldId="984"/>
        </pc:sldMkLst>
        <pc:spChg chg="add mod">
          <ac:chgData name="Tom Dawes" userId="fe899cd594ff6f3a" providerId="LiveId" clId="{FD8F7F2F-B3C9-49D0-8A55-9AD36F3DCD7D}" dt="2023-04-18T13:46:10.498" v="42"/>
          <ac:spMkLst>
            <pc:docMk/>
            <pc:sldMk cId="3915813041" sldId="984"/>
            <ac:spMk id="6" creationId="{AA03DC47-8EBA-7153-AE43-2B5C3A47C0E3}"/>
          </ac:spMkLst>
        </pc:spChg>
        <pc:spChg chg="del">
          <ac:chgData name="Tom Dawes" userId="fe899cd594ff6f3a" providerId="LiveId" clId="{FD8F7F2F-B3C9-49D0-8A55-9AD36F3DCD7D}" dt="2023-04-18T13:46:09.946" v="41" actId="478"/>
          <ac:spMkLst>
            <pc:docMk/>
            <pc:sldMk cId="3915813041" sldId="984"/>
            <ac:spMk id="21" creationId="{29AA1346-0C78-45DC-AE07-00F36DDC043C}"/>
          </ac:spMkLst>
        </pc:spChg>
      </pc:sldChg>
      <pc:sldChg chg="addSp delSp modSp mod modAnim">
        <pc:chgData name="Tom Dawes" userId="fe899cd594ff6f3a" providerId="LiveId" clId="{FD8F7F2F-B3C9-49D0-8A55-9AD36F3DCD7D}" dt="2023-04-18T13:47:17.322" v="48"/>
        <pc:sldMkLst>
          <pc:docMk/>
          <pc:sldMk cId="3522338044" sldId="985"/>
        </pc:sldMkLst>
        <pc:spChg chg="add mod">
          <ac:chgData name="Tom Dawes" userId="fe899cd594ff6f3a" providerId="LiveId" clId="{FD8F7F2F-B3C9-49D0-8A55-9AD36F3DCD7D}" dt="2023-04-18T13:46:49.780" v="46"/>
          <ac:spMkLst>
            <pc:docMk/>
            <pc:sldMk cId="3522338044" sldId="985"/>
            <ac:spMk id="10" creationId="{1F926A53-68A3-2C90-37A1-CC6367A26873}"/>
          </ac:spMkLst>
        </pc:spChg>
        <pc:spChg chg="del">
          <ac:chgData name="Tom Dawes" userId="fe899cd594ff6f3a" providerId="LiveId" clId="{FD8F7F2F-B3C9-49D0-8A55-9AD36F3DCD7D}" dt="2023-04-18T13:46:49.046" v="45" actId="478"/>
          <ac:spMkLst>
            <pc:docMk/>
            <pc:sldMk cId="3522338044" sldId="985"/>
            <ac:spMk id="21" creationId="{29AA1346-0C78-45DC-AE07-00F36DDC043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19/04/2023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b="1" kern="1200" dirty="0">
                <a:solidFill>
                  <a:schemeClr val="tx1"/>
                </a:solidFill>
                <a:effectLst/>
                <a:latin typeface="+mn-lt"/>
                <a:ea typeface="+mn-ea"/>
                <a:cs typeface="+mn-cs"/>
              </a:rPr>
              <a:t>: </a:t>
            </a:r>
            <a:r>
              <a:rPr lang="en-GB" sz="1200" b="1" i="0" u="none" strike="noStrike" dirty="0">
                <a:solidFill>
                  <a:srgbClr val="002060"/>
                </a:solidFill>
                <a:effectLst/>
                <a:latin typeface="Century Gothic" panose="020B0502020202020204" pitchFamily="34" charset="0"/>
              </a:rPr>
              <a:t>Revisit accents rules 1-3</a:t>
            </a:r>
            <a:endParaRPr lang="en-GB" sz="1800" dirty="0"/>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Vocabulary (new words in bold</a:t>
            </a:r>
            <a:r>
              <a:rPr lang="es-ES_tradnl" sz="1200" kern="1200" dirty="0">
                <a:solidFill>
                  <a:schemeClr val="tx1"/>
                </a:solidFill>
                <a:effectLst/>
                <a:latin typeface="+mn-lt"/>
                <a:ea typeface="+mn-ea"/>
                <a:cs typeface="+mn-cs"/>
              </a:rPr>
              <a:t>): </a:t>
            </a:r>
            <a:r>
              <a:rPr lang="en-GB" sz="1200" b="0" i="0" u="none" strike="noStrike" dirty="0" err="1">
                <a:solidFill>
                  <a:srgbClr val="002060"/>
                </a:solidFill>
                <a:effectLst/>
                <a:latin typeface="Century Gothic" panose="020B0502020202020204" pitchFamily="34" charset="0"/>
              </a:rPr>
              <a:t>bailar</a:t>
            </a:r>
            <a:r>
              <a:rPr lang="en-GB" sz="1200" b="0" i="0" u="none" strike="noStrike" dirty="0">
                <a:solidFill>
                  <a:srgbClr val="002060"/>
                </a:solidFill>
                <a:effectLst/>
                <a:latin typeface="Century Gothic" panose="020B0502020202020204" pitchFamily="34" charset="0"/>
              </a:rPr>
              <a:t> [1323] </a:t>
            </a:r>
            <a:r>
              <a:rPr lang="en-GB" sz="1200" b="0" i="0" u="none" strike="noStrike" dirty="0" err="1">
                <a:solidFill>
                  <a:srgbClr val="002060"/>
                </a:solidFill>
                <a:effectLst/>
                <a:latin typeface="Century Gothic" panose="020B0502020202020204" pitchFamily="34" charset="0"/>
              </a:rPr>
              <a:t>cantar</a:t>
            </a:r>
            <a:r>
              <a:rPr lang="en-GB" sz="1200" b="0" i="0" u="none" strike="noStrike" dirty="0">
                <a:solidFill>
                  <a:srgbClr val="002060"/>
                </a:solidFill>
                <a:effectLst/>
                <a:latin typeface="Century Gothic" panose="020B0502020202020204" pitchFamily="34" charset="0"/>
              </a:rPr>
              <a:t> [717] </a:t>
            </a:r>
            <a:r>
              <a:rPr lang="en-GB" sz="1200" b="0" i="0" u="none" strike="noStrike" dirty="0" err="1">
                <a:solidFill>
                  <a:srgbClr val="002060"/>
                </a:solidFill>
                <a:effectLst/>
                <a:latin typeface="Century Gothic" panose="020B0502020202020204" pitchFamily="34" charset="0"/>
              </a:rPr>
              <a:t>pasear</a:t>
            </a:r>
            <a:r>
              <a:rPr lang="en-GB" sz="1200" b="0" i="0" u="none" strike="noStrike" dirty="0">
                <a:solidFill>
                  <a:srgbClr val="002060"/>
                </a:solidFill>
                <a:effectLst/>
                <a:latin typeface="Century Gothic" panose="020B0502020202020204" pitchFamily="34" charset="0"/>
              </a:rPr>
              <a:t> [1741] </a:t>
            </a:r>
            <a:r>
              <a:rPr lang="en-GB" sz="1200" b="0" i="0" u="none" strike="noStrike" dirty="0" err="1">
                <a:solidFill>
                  <a:srgbClr val="002060"/>
                </a:solidFill>
                <a:effectLst/>
                <a:latin typeface="Century Gothic" panose="020B0502020202020204" pitchFamily="34" charset="0"/>
              </a:rPr>
              <a:t>llevar</a:t>
            </a:r>
            <a:r>
              <a:rPr lang="en-GB" sz="1200" b="0" i="0" u="none" strike="noStrike" dirty="0">
                <a:solidFill>
                  <a:srgbClr val="002060"/>
                </a:solidFill>
                <a:effectLst/>
                <a:latin typeface="Century Gothic" panose="020B0502020202020204" pitchFamily="34" charset="0"/>
              </a:rPr>
              <a:t> [101] caballo [907] </a:t>
            </a:r>
            <a:r>
              <a:rPr lang="en-GB" sz="1200" b="1" i="0" u="none" strike="noStrike" dirty="0" err="1">
                <a:solidFill>
                  <a:srgbClr val="002060"/>
                </a:solidFill>
                <a:effectLst/>
                <a:latin typeface="Century Gothic" panose="020B0502020202020204" pitchFamily="34" charset="0"/>
              </a:rPr>
              <a:t>flor</a:t>
            </a:r>
            <a:r>
              <a:rPr lang="en-GB" sz="1200" b="0" i="0" u="none" strike="noStrike" dirty="0">
                <a:solidFill>
                  <a:srgbClr val="002060"/>
                </a:solidFill>
                <a:effectLst/>
                <a:latin typeface="Century Gothic" panose="020B0502020202020204" pitchFamily="34" charset="0"/>
              </a:rPr>
              <a:t> [739] </a:t>
            </a:r>
            <a:r>
              <a:rPr lang="en-GB" sz="1200" b="1" i="0" u="none" strike="noStrike" dirty="0" err="1">
                <a:solidFill>
                  <a:srgbClr val="002060"/>
                </a:solidFill>
                <a:effectLst/>
                <a:latin typeface="Century Gothic" panose="020B0502020202020204" pitchFamily="34" charset="0"/>
              </a:rPr>
              <a:t>coche</a:t>
            </a:r>
            <a:r>
              <a:rPr lang="en-GB" sz="1200" b="0" i="0" u="none" strike="noStrike" dirty="0">
                <a:solidFill>
                  <a:srgbClr val="002060"/>
                </a:solidFill>
                <a:effectLst/>
                <a:latin typeface="Century Gothic" panose="020B0502020202020204" pitchFamily="34" charset="0"/>
              </a:rPr>
              <a:t> [1190] </a:t>
            </a:r>
            <a:r>
              <a:rPr lang="en-GB" sz="1200" b="1" i="0" u="none" strike="noStrike" dirty="0" err="1">
                <a:solidFill>
                  <a:srgbClr val="002060"/>
                </a:solidFill>
                <a:effectLst/>
                <a:latin typeface="Century Gothic" panose="020B0502020202020204" pitchFamily="34" charset="0"/>
              </a:rPr>
              <a:t>gente</a:t>
            </a:r>
            <a:r>
              <a:rPr lang="en-GB" sz="1200" b="0" i="0" u="none" strike="noStrike" dirty="0">
                <a:solidFill>
                  <a:srgbClr val="002060"/>
                </a:solidFill>
                <a:effectLst/>
                <a:latin typeface="Century Gothic" panose="020B0502020202020204" pitchFamily="34" charset="0"/>
              </a:rPr>
              <a:t> [137] luz [278] </a:t>
            </a:r>
            <a:r>
              <a:rPr lang="en-GB" sz="1200" b="0" i="0" u="none" strike="noStrike" dirty="0" err="1">
                <a:solidFill>
                  <a:srgbClr val="002060"/>
                </a:solidFill>
                <a:effectLst/>
                <a:latin typeface="Century Gothic" panose="020B0502020202020204" pitchFamily="34" charset="0"/>
              </a:rPr>
              <a:t>puerta</a:t>
            </a:r>
            <a:r>
              <a:rPr lang="en-GB" sz="1200" b="0" i="0" u="none" strike="noStrike" dirty="0">
                <a:solidFill>
                  <a:srgbClr val="002060"/>
                </a:solidFill>
                <a:effectLst/>
                <a:latin typeface="Century Gothic" panose="020B0502020202020204" pitchFamily="34" charset="0"/>
              </a:rPr>
              <a:t> [274] </a:t>
            </a:r>
            <a:r>
              <a:rPr lang="en-GB" sz="1200" b="1" i="0" u="none" strike="noStrike" dirty="0" err="1">
                <a:solidFill>
                  <a:srgbClr val="002060"/>
                </a:solidFill>
                <a:effectLst/>
                <a:latin typeface="Century Gothic" panose="020B0502020202020204" pitchFamily="34" charset="0"/>
              </a:rPr>
              <a:t>traje</a:t>
            </a:r>
            <a:r>
              <a:rPr lang="en-GB" sz="1200" b="0" i="0" u="none" strike="noStrike" dirty="0">
                <a:solidFill>
                  <a:srgbClr val="002060"/>
                </a:solidFill>
                <a:effectLst/>
                <a:latin typeface="Century Gothic" panose="020B0502020202020204" pitchFamily="34" charset="0"/>
              </a:rPr>
              <a:t> [1689] </a:t>
            </a:r>
          </a:p>
          <a:p>
            <a:r>
              <a:rPr lang="es-ES_tradnl" sz="1200" b="1" kern="1200" dirty="0">
                <a:solidFill>
                  <a:schemeClr val="tx1"/>
                </a:solidFill>
                <a:effectLst/>
                <a:latin typeface="+mn-lt"/>
                <a:ea typeface="+mn-ea"/>
                <a:cs typeface="+mn-cs"/>
              </a:rPr>
              <a:t>Revisit 1</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llegar [75] centro [316] iglesia [437] mercado [487] piscina [4604] playa [1475] plaza [806] río [496] teatro [605] de1 [2] cerca [1042] lejos [833]</a:t>
            </a:r>
            <a:r>
              <a:rPr lang="es-ES" sz="1800" dirty="0"/>
              <a:t> </a:t>
            </a:r>
            <a:endParaRPr lang="es-ES_tradnl"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Revisit 2</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fin [182] </a:t>
            </a:r>
            <a:r>
              <a:rPr lang="en-GB" sz="1200" b="0" i="0" u="none" strike="noStrike" dirty="0" err="1">
                <a:solidFill>
                  <a:srgbClr val="002060"/>
                </a:solidFill>
                <a:effectLst/>
                <a:latin typeface="Century Gothic" panose="020B0502020202020204" pitchFamily="34" charset="0"/>
              </a:rPr>
              <a:t>restaurante</a:t>
            </a:r>
            <a:r>
              <a:rPr lang="en-GB" sz="1200" b="0" i="0" u="none" strike="noStrike" dirty="0">
                <a:solidFill>
                  <a:srgbClr val="002060"/>
                </a:solidFill>
                <a:effectLst/>
                <a:latin typeface="Century Gothic" panose="020B0502020202020204" pitchFamily="34" charset="0"/>
              </a:rPr>
              <a:t> [2636] </a:t>
            </a:r>
            <a:r>
              <a:rPr lang="en-GB" sz="1200" b="0" i="0" u="none" strike="noStrike" dirty="0" err="1">
                <a:solidFill>
                  <a:srgbClr val="002060"/>
                </a:solidFill>
                <a:effectLst/>
                <a:latin typeface="Century Gothic" panose="020B0502020202020204" pitchFamily="34" charset="0"/>
              </a:rPr>
              <a:t>ruido</a:t>
            </a:r>
            <a:r>
              <a:rPr lang="en-GB" sz="1200" b="0" i="0" u="none" strike="noStrike" dirty="0">
                <a:solidFill>
                  <a:srgbClr val="002060"/>
                </a:solidFill>
                <a:effectLst/>
                <a:latin typeface="Century Gothic" panose="020B0502020202020204" pitchFamily="34" charset="0"/>
              </a:rPr>
              <a:t> [1034] </a:t>
            </a:r>
            <a:r>
              <a:rPr lang="en-GB" sz="1200" b="0" i="0" u="none" strike="noStrike" dirty="0" err="1">
                <a:solidFill>
                  <a:srgbClr val="002060"/>
                </a:solidFill>
                <a:effectLst/>
                <a:latin typeface="Century Gothic" panose="020B0502020202020204" pitchFamily="34" charset="0"/>
              </a:rPr>
              <a:t>nunca</a:t>
            </a:r>
            <a:r>
              <a:rPr lang="en-GB" sz="1200" b="0" i="0" u="none" strike="noStrike" dirty="0">
                <a:solidFill>
                  <a:srgbClr val="002060"/>
                </a:solidFill>
                <a:effectLst/>
                <a:latin typeface="Century Gothic" panose="020B0502020202020204" pitchFamily="34" charset="0"/>
              </a:rPr>
              <a:t> [158]: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[37] </a:t>
            </a:r>
            <a:r>
              <a:rPr lang="en-GB" sz="1200" b="0" i="0" u="none" strike="noStrike" dirty="0" err="1">
                <a:solidFill>
                  <a:srgbClr val="002060"/>
                </a:solidFill>
                <a:effectLst/>
                <a:latin typeface="Century Gothic" panose="020B0502020202020204" pitchFamily="34" charset="0"/>
              </a:rPr>
              <a:t>comprender</a:t>
            </a:r>
            <a:r>
              <a:rPr lang="en-GB" sz="1200" b="0" i="0" u="none" strike="noStrike" dirty="0">
                <a:solidFill>
                  <a:srgbClr val="002060"/>
                </a:solidFill>
                <a:effectLst/>
                <a:latin typeface="Century Gothic" panose="020B0502020202020204" pitchFamily="34" charset="0"/>
              </a:rPr>
              <a:t> [434] </a:t>
            </a:r>
            <a:r>
              <a:rPr lang="en-GB" sz="1200" b="0" i="0" u="none" strike="noStrike" dirty="0" err="1">
                <a:solidFill>
                  <a:srgbClr val="002060"/>
                </a:solidFill>
                <a:effectLst/>
                <a:latin typeface="Century Gothic" panose="020B0502020202020204" pitchFamily="34" charset="0"/>
              </a:rPr>
              <a:t>hacer</a:t>
            </a:r>
            <a:r>
              <a:rPr lang="en-GB" sz="1200" b="0" i="0" u="none" strike="noStrike" dirty="0">
                <a:solidFill>
                  <a:srgbClr val="002060"/>
                </a:solidFill>
                <a:effectLst/>
                <a:latin typeface="Century Gothic" panose="020B0502020202020204" pitchFamily="34" charset="0"/>
              </a:rPr>
              <a:t> [26] leer [209] responder (a) [464] </a:t>
            </a:r>
            <a:r>
              <a:rPr lang="en-GB" sz="1200" b="0"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 menudo [958] a </a:t>
            </a:r>
            <a:r>
              <a:rPr lang="en-GB" sz="1200" b="0" i="0" u="none" strike="noStrike" dirty="0" err="1">
                <a:solidFill>
                  <a:srgbClr val="002060"/>
                </a:solidFill>
                <a:effectLst/>
                <a:latin typeface="Century Gothic" panose="020B0502020202020204" pitchFamily="34" charset="0"/>
              </a:rPr>
              <a:t>veces</a:t>
            </a:r>
            <a:r>
              <a:rPr lang="en-GB" sz="1200" b="0" i="0" u="none" strike="noStrike" dirty="0">
                <a:solidFill>
                  <a:srgbClr val="002060"/>
                </a:solidFill>
                <a:effectLst/>
                <a:latin typeface="Century Gothic" panose="020B0502020202020204" pitchFamily="34" charset="0"/>
              </a:rPr>
              <a:t> [</a:t>
            </a:r>
            <a:r>
              <a:rPr lang="en-GB" sz="1200" b="0" i="0" u="none" strike="noStrike" dirty="0" err="1">
                <a:solidFill>
                  <a:srgbClr val="002060"/>
                </a:solidFill>
                <a:effectLst/>
                <a:latin typeface="Century Gothic" panose="020B0502020202020204" pitchFamily="34" charset="0"/>
              </a:rPr>
              <a:t>vez</a:t>
            </a:r>
            <a:r>
              <a:rPr lang="en-GB" sz="1200" b="0" i="0" u="none" strike="noStrike" dirty="0">
                <a:solidFill>
                  <a:srgbClr val="002060"/>
                </a:solidFill>
                <a:effectLst/>
                <a:latin typeface="Century Gothic" panose="020B0502020202020204" pitchFamily="34" charset="0"/>
              </a:rPr>
              <a:t> 59] </a:t>
            </a:r>
            <a:r>
              <a:rPr lang="en-GB" sz="1200" b="0" i="0" u="none" strike="noStrike" dirty="0" err="1">
                <a:solidFill>
                  <a:srgbClr val="002060"/>
                </a:solidFill>
                <a:effectLst/>
                <a:latin typeface="Century Gothic" panose="020B0502020202020204" pitchFamily="34" charset="0"/>
              </a:rPr>
              <a:t>normalmente</a:t>
            </a:r>
            <a:r>
              <a:rPr lang="en-GB" sz="1200" b="0" i="0" u="none" strike="noStrike" dirty="0">
                <a:solidFill>
                  <a:srgbClr val="002060"/>
                </a:solidFill>
                <a:effectLst/>
                <a:latin typeface="Century Gothic" panose="020B0502020202020204" pitchFamily="34" charset="0"/>
              </a:rPr>
              <a:t> [1696] </a:t>
            </a:r>
            <a:r>
              <a:rPr lang="en-GB" sz="1200" b="0" i="0" u="none" strike="noStrike" dirty="0" err="1">
                <a:solidFill>
                  <a:srgbClr val="002060"/>
                </a:solidFill>
                <a:effectLst/>
                <a:latin typeface="Century Gothic" panose="020B0502020202020204" pitchFamily="34" charset="0"/>
              </a:rPr>
              <a:t>siempre</a:t>
            </a:r>
            <a:r>
              <a:rPr lang="en-GB" sz="1200" b="0" i="0" u="none" strike="noStrike" dirty="0">
                <a:solidFill>
                  <a:srgbClr val="002060"/>
                </a:solidFill>
                <a:effectLst/>
                <a:latin typeface="Century Gothic" panose="020B0502020202020204" pitchFamily="34" charset="0"/>
              </a:rPr>
              <a:t> [96]</a:t>
            </a:r>
            <a:r>
              <a:rPr lang="en-GB" sz="1800" dirty="0"/>
              <a:t> </a:t>
            </a:r>
            <a:endParaRPr lang="es-ES_tradnl" sz="1200" kern="1200" dirty="0">
              <a:solidFill>
                <a:schemeClr val="tx1"/>
              </a:solidFill>
              <a:effectLst/>
              <a:latin typeface="+mn-lt"/>
              <a:ea typeface="+mn-ea"/>
              <a:cs typeface="+mn-cs"/>
            </a:endParaRPr>
          </a:p>
          <a:p>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t>avenida</a:t>
            </a:r>
            <a:r>
              <a:rPr lang="en-GB" sz="1200" dirty="0"/>
              <a:t> [1931] </a:t>
            </a:r>
            <a:r>
              <a:rPr lang="es-ES" sz="1200" dirty="0"/>
              <a:t>atracciones [&gt;5000] </a:t>
            </a:r>
            <a:r>
              <a:rPr lang="en-GB" sz="1200" dirty="0"/>
              <a:t>festival [3194] </a:t>
            </a:r>
            <a:r>
              <a:rPr lang="es-ES" sz="1200" dirty="0"/>
              <a:t>limonada [&gt;5000] </a:t>
            </a:r>
            <a:r>
              <a:rPr lang="en-GB" sz="1200" dirty="0" err="1"/>
              <a:t>región</a:t>
            </a:r>
            <a:r>
              <a:rPr lang="en-GB" sz="1200" dirty="0"/>
              <a:t> [545] </a:t>
            </a:r>
            <a:r>
              <a:rPr lang="en-GB" sz="1200" dirty="0" err="1"/>
              <a:t>traje</a:t>
            </a:r>
            <a:r>
              <a:rPr lang="en-GB" sz="1200" dirty="0"/>
              <a:t> [1689] sur [661] </a:t>
            </a:r>
            <a:r>
              <a:rPr lang="en-GB" sz="1200" dirty="0" err="1"/>
              <a:t>colorido</a:t>
            </a:r>
            <a:r>
              <a:rPr lang="en-GB" sz="12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[6/8]</a:t>
            </a:r>
            <a:br>
              <a:rPr lang="en-GB" b="0" baseline="0" dirty="0"/>
            </a:br>
            <a:br>
              <a:rPr lang="en-GB" b="0" baseline="0" dirty="0"/>
            </a:br>
            <a:r>
              <a:rPr lang="en-GB" b="1" baseline="0" dirty="0"/>
              <a:t>Transcription</a:t>
            </a:r>
            <a:r>
              <a:rPr lang="en-GB" b="0" baseline="0" dirty="0"/>
              <a:t>:</a:t>
            </a:r>
            <a:br>
              <a:rPr lang="en-GB" b="0" baseline="0" dirty="0"/>
            </a:br>
            <a:r>
              <a:rPr lang="en-GB" b="0" baseline="0" dirty="0"/>
              <a:t>Ven un </a:t>
            </a:r>
            <a:r>
              <a:rPr lang="en-GB" b="0" baseline="0" dirty="0" err="1"/>
              <a:t>espectáculo</a:t>
            </a:r>
            <a:r>
              <a:rPr lang="en-GB" b="0" baseline="0" dirty="0"/>
              <a:t> de flamenco.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48881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[7/8]</a:t>
            </a:r>
            <a:br>
              <a:rPr lang="en-GB" b="0" baseline="0" dirty="0"/>
            </a:br>
            <a:br>
              <a:rPr lang="en-GB" b="0" baseline="0" dirty="0"/>
            </a:br>
            <a:r>
              <a:rPr lang="en-GB" b="1" baseline="0" dirty="0"/>
              <a:t>Transcription</a:t>
            </a:r>
            <a:r>
              <a:rPr lang="en-GB" b="0" baseline="0" dirty="0"/>
              <a:t>:</a:t>
            </a:r>
            <a:br>
              <a:rPr lang="en-GB" b="0" baseline="0" dirty="0"/>
            </a:br>
            <a:r>
              <a:rPr lang="en-GB" b="0" baseline="0" dirty="0"/>
              <a:t>Lee </a:t>
            </a:r>
            <a:r>
              <a:rPr lang="en-GB" b="0" baseline="0" dirty="0" err="1"/>
              <a:t>el</a:t>
            </a:r>
            <a:r>
              <a:rPr lang="en-GB" b="0" baseline="0" dirty="0"/>
              <a:t> </a:t>
            </a:r>
            <a:r>
              <a:rPr lang="en-GB" b="0" baseline="0" dirty="0" err="1"/>
              <a:t>mapa</a:t>
            </a:r>
            <a:r>
              <a:rPr lang="en-GB" b="0" baseline="0" dirty="0"/>
              <a:t> de la ciudad.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5808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[8/8]</a:t>
            </a:r>
            <a:br>
              <a:rPr lang="en-GB" b="0" baseline="0" dirty="0"/>
            </a:br>
            <a:br>
              <a:rPr lang="en-GB" b="0" baseline="0" dirty="0"/>
            </a:br>
            <a:r>
              <a:rPr lang="en-GB" b="1" baseline="0" dirty="0"/>
              <a:t>Transcription</a:t>
            </a:r>
            <a:r>
              <a:rPr lang="en-GB" b="0" baseline="0" dirty="0"/>
              <a:t>:</a:t>
            </a:r>
            <a:br>
              <a:rPr lang="en-GB" b="0" baseline="0" dirty="0"/>
            </a:br>
            <a:r>
              <a:rPr lang="en-GB" b="0" baseline="0" dirty="0"/>
              <a:t>Hace </a:t>
            </a:r>
            <a:r>
              <a:rPr lang="en-GB" b="0" baseline="0" dirty="0" err="1"/>
              <a:t>muchas</a:t>
            </a:r>
            <a:r>
              <a:rPr lang="en-GB" b="0" baseline="0" dirty="0"/>
              <a:t> </a:t>
            </a:r>
            <a:r>
              <a:rPr lang="en-GB" b="0" baseline="0" dirty="0" err="1"/>
              <a:t>fotos</a:t>
            </a:r>
            <a:r>
              <a:rPr lang="en-GB" b="0" baseline="0" dirty="0"/>
              <a:t>.</a:t>
            </a:r>
            <a:endParaRPr lang="en-GB"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10120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baseline="0" dirty="0"/>
              <a:t> more independent written production of </a:t>
            </a:r>
            <a:r>
              <a:rPr lang="en-GB" b="0" baseline="0" dirty="0"/>
              <a:t>third person singular and plural sentences, drawing on a variety of previously taught vocabulary.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GB" baseline="0" dirty="0"/>
              <a:t>Pupils write sentences using the third person singular and plural of –AR and –ER verbs to describe (with 6 sentences) any of the activities that Sofía and Quique do at La Feria de Abril. </a:t>
            </a:r>
          </a:p>
          <a:p>
            <a:pPr marL="228600" indent="-228600">
              <a:buAutoNum type="arabicPeriod"/>
            </a:pPr>
            <a:r>
              <a:rPr lang="en-GB" baseline="0" dirty="0"/>
              <a:t>The Venn diagram shows what Quique and Sofía do together, and what each does on his/her 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Remind learners that the weather expressions use ‘</a:t>
            </a:r>
            <a:r>
              <a:rPr lang="en-GB" baseline="0" dirty="0" err="1"/>
              <a:t>hace</a:t>
            </a:r>
            <a:r>
              <a:rPr lang="en-GB"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Teachers can add a list of verbs to the slide to help pupils, if needed. E.g.</a:t>
            </a:r>
            <a:br>
              <a:rPr lang="en-US" b="1" dirty="0"/>
            </a:br>
            <a:r>
              <a:rPr lang="en-US" b="0" dirty="0" err="1"/>
              <a:t>hacer</a:t>
            </a:r>
            <a:r>
              <a:rPr lang="en-US" b="0" dirty="0"/>
              <a:t>, comer, </a:t>
            </a:r>
            <a:r>
              <a:rPr lang="en-US" b="0" dirty="0" err="1"/>
              <a:t>ver</a:t>
            </a:r>
            <a:r>
              <a:rPr lang="en-US" b="0" dirty="0"/>
              <a:t>, </a:t>
            </a:r>
            <a:r>
              <a:rPr lang="en-US" b="0" dirty="0" err="1"/>
              <a:t>pasear</a:t>
            </a:r>
            <a:r>
              <a:rPr lang="en-US" b="0" dirty="0"/>
              <a:t>, </a:t>
            </a:r>
            <a:r>
              <a:rPr lang="en-US" b="0" dirty="0" err="1"/>
              <a:t>llevar</a:t>
            </a:r>
            <a:r>
              <a:rPr lang="en-US" b="0" dirty="0"/>
              <a:t>, leer, comer, </a:t>
            </a:r>
            <a:r>
              <a:rPr lang="en-US" b="0" dirty="0" err="1"/>
              <a:t>estar</a:t>
            </a:r>
            <a:r>
              <a:rPr lang="en-US" b="0" dirty="0"/>
              <a:t>, </a:t>
            </a:r>
            <a:r>
              <a:rPr lang="en-US" b="0" dirty="0" err="1"/>
              <a:t>bailar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Ferris Wheel: https://www.freepik.es/vector-gratis/conjunto-ilustraciones-atracciones-parque-atracciones-merry-go-round-vintage-carrusel-montanas-rusas-rueda-fortuna-columpios-feria-carnaval-festival-cliparts-pack_28849561.htm#page=3&amp;query=noria&amp;position=21&amp;from_view=search&amp;track=sph"&gt;Imagen de studio4rt&lt;/a&gt; en </a:t>
            </a:r>
            <a:r>
              <a:rPr lang="es-ES" dirty="0" err="1"/>
              <a:t>Freepik</a:t>
            </a:r>
            <a:endParaRPr lang="en-GB" dirty="0"/>
          </a:p>
          <a:p>
            <a:r>
              <a:rPr lang="es-ES" dirty="0"/>
              <a:t>Churros: https://www.freepik.es/vector-gratis/coleccion-comida-mejicana_850772.htm#query=churros&amp;position=0&amp;from_view=search&amp;track=sph"&gt;Freepik&lt;/a&gt;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rtl="0">
              <a:lnSpc>
                <a:spcPct val="100000"/>
              </a:lnSpc>
              <a:spcBef>
                <a:spcPts val="0"/>
              </a:spcBef>
              <a:spcAft>
                <a:spcPts val="0"/>
              </a:spcAft>
              <a:buClr>
                <a:schemeClr val="dk1"/>
              </a:buClr>
              <a:buSzPts val="1200"/>
              <a:buFont typeface="Calibri"/>
              <a:buNone/>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306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1" dirty="0">
                <a:solidFill>
                  <a:schemeClr val="accent5">
                    <a:lumMod val="50000"/>
                  </a:schemeClr>
                </a:solidFill>
              </a:rPr>
              <a:t>Timing:</a:t>
            </a:r>
            <a:r>
              <a:rPr lang="en-GB" sz="1200" b="1" baseline="0" dirty="0">
                <a:solidFill>
                  <a:schemeClr val="accent5">
                    <a:lumMod val="50000"/>
                  </a:schemeClr>
                </a:solidFill>
              </a:rPr>
              <a:t> </a:t>
            </a:r>
            <a:r>
              <a:rPr lang="en-GB" sz="1200" b="0" baseline="0" dirty="0">
                <a:solidFill>
                  <a:schemeClr val="accent5">
                    <a:lumMod val="50000"/>
                  </a:schemeClr>
                </a:solidFill>
              </a:rPr>
              <a:t>5 minutes </a:t>
            </a:r>
            <a:br>
              <a:rPr lang="en-GB" b="1" dirty="0"/>
            </a:br>
            <a:endParaRPr lang="en-GB" b="1" dirty="0"/>
          </a:p>
          <a:p>
            <a:r>
              <a:rPr lang="en-GB" b="1" dirty="0"/>
              <a:t>Aim: </a:t>
            </a:r>
            <a:r>
              <a:rPr lang="en-US" b="0" dirty="0"/>
              <a:t>to </a:t>
            </a:r>
            <a:r>
              <a:rPr lang="en-GB" b="0" i="0" dirty="0">
                <a:solidFill>
                  <a:srgbClr val="4D5156"/>
                </a:solidFill>
                <a:effectLst/>
                <a:latin typeface="arial" panose="020B0604020202020204" pitchFamily="34" charset="0"/>
              </a:rPr>
              <a:t>explore </a:t>
            </a:r>
            <a:r>
              <a:rPr lang="en-GB" b="1" i="0" dirty="0">
                <a:solidFill>
                  <a:srgbClr val="4D5156"/>
                </a:solidFill>
                <a:effectLst/>
                <a:latin typeface="arial" panose="020B0604020202020204" pitchFamily="34" charset="0"/>
              </a:rPr>
              <a:t>sound</a:t>
            </a:r>
            <a:r>
              <a:rPr lang="en-GB" b="0" i="0" dirty="0">
                <a:solidFill>
                  <a:srgbClr val="4D5156"/>
                </a:solidFill>
                <a:effectLst/>
                <a:latin typeface="arial" panose="020B0604020202020204" pitchFamily="34" charset="0"/>
              </a:rPr>
              <a:t> and </a:t>
            </a:r>
            <a:r>
              <a:rPr lang="en-GB" b="1" i="0" dirty="0">
                <a:solidFill>
                  <a:srgbClr val="5F6368"/>
                </a:solidFill>
                <a:effectLst/>
                <a:latin typeface="arial" panose="020B0604020202020204" pitchFamily="34" charset="0"/>
              </a:rPr>
              <a:t>rhythm</a:t>
            </a:r>
            <a:r>
              <a:rPr lang="en-GB" b="0" i="0" dirty="0">
                <a:solidFill>
                  <a:srgbClr val="4D5156"/>
                </a:solidFill>
                <a:effectLst/>
                <a:latin typeface="arial" panose="020B0604020202020204" pitchFamily="34" charset="0"/>
              </a:rPr>
              <a:t> in order to </a:t>
            </a:r>
            <a:r>
              <a:rPr lang="en-US" b="0" dirty="0"/>
              <a:t>develop cultural awareness and appreciation of Spanish music. </a:t>
            </a:r>
            <a:br>
              <a:rPr lang="en-GB" dirty="0"/>
            </a:br>
            <a:endParaRPr lang="en-GB" dirty="0"/>
          </a:p>
          <a:p>
            <a:r>
              <a:rPr lang="en-GB" b="1" dirty="0"/>
              <a:t>Procedure:</a:t>
            </a:r>
            <a:br>
              <a:rPr lang="en-GB" dirty="0"/>
            </a:br>
            <a:r>
              <a:rPr lang="en-GB" dirty="0"/>
              <a:t>1. Tell pupils you are going to learn the basics of flamenco rhythms and clarify the key terms. They do not need to recognise these words in the video as pictures are provided.</a:t>
            </a:r>
          </a:p>
          <a:p>
            <a:r>
              <a:rPr lang="en-GB" dirty="0"/>
              <a:t>2. Play the video and encourage pupils to join. Teachers can pause after ‘</a:t>
            </a:r>
            <a:r>
              <a:rPr lang="en-GB" dirty="0" err="1"/>
              <a:t>ahora</a:t>
            </a:r>
            <a:r>
              <a:rPr lang="en-GB" dirty="0"/>
              <a:t> </a:t>
            </a:r>
            <a:r>
              <a:rPr lang="en-GB" dirty="0" err="1"/>
              <a:t>tú</a:t>
            </a:r>
            <a:r>
              <a:rPr lang="en-GB" dirty="0"/>
              <a:t>’ and give pupils time to practise before moving on to the next sequence. </a:t>
            </a: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562652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01860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32382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620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a:t>
            </a:r>
            <a:r>
              <a:rPr lang="en-GB" sz="1200" b="0" strike="noStrike" spc="-1" dirty="0">
                <a:solidFill>
                  <a:srgbClr val="000000"/>
                </a:solidFill>
                <a:latin typeface="+mn-lt"/>
                <a:ea typeface="Calibri"/>
              </a:rPr>
              <a:t>5 minutes</a:t>
            </a:r>
            <a:endParaRPr lang="en-GB" sz="1200" b="1" strike="noStrike" spc="-1" dirty="0">
              <a:solidFill>
                <a:srgbClr val="000000"/>
              </a:solidFill>
              <a:latin typeface="+mn-lt"/>
              <a:ea typeface="Calibri"/>
            </a:endParaRPr>
          </a:p>
          <a:p>
            <a:pPr marL="0" lvl="0" indent="0" algn="l" rtl="0">
              <a:spcBef>
                <a:spcPts val="0"/>
              </a:spcBef>
              <a:spcAft>
                <a:spcPts val="0"/>
              </a:spcAft>
              <a:buNone/>
            </a:pPr>
            <a:r>
              <a:rPr lang="en-GB" b="1" dirty="0"/>
              <a:t>Aim: </a:t>
            </a:r>
            <a:r>
              <a:rPr lang="en-GB" b="0" dirty="0"/>
              <a:t>to develop understanding of the three accent rules.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Procedure:</a:t>
            </a:r>
            <a:endParaRPr lang="en-GB" dirty="0"/>
          </a:p>
          <a:p>
            <a:pPr marL="228600" lvl="0" indent="-228600" algn="l" rtl="0">
              <a:spcBef>
                <a:spcPts val="0"/>
              </a:spcBef>
              <a:spcAft>
                <a:spcPts val="0"/>
              </a:spcAft>
              <a:buAutoNum type="arabicPeriod"/>
            </a:pPr>
            <a:r>
              <a:rPr lang="en-GB" b="0" dirty="0"/>
              <a:t>Teacher gives the instruction</a:t>
            </a:r>
          </a:p>
          <a:p>
            <a:pPr marL="228600" lvl="0" indent="-228600" algn="l" rtl="0">
              <a:spcBef>
                <a:spcPts val="0"/>
              </a:spcBef>
              <a:spcAft>
                <a:spcPts val="0"/>
              </a:spcAft>
              <a:buAutoNum type="arabicPeriod"/>
            </a:pPr>
            <a:r>
              <a:rPr lang="en-GB" b="0" dirty="0"/>
              <a:t>Pupils listen out and transcribe the words (ensure they understand these are all unknown words for them). They may need to listen to each one several times.  Encourage them!</a:t>
            </a:r>
            <a:endParaRPr lang="en-GB" dirty="0"/>
          </a:p>
          <a:p>
            <a:pPr marL="0" lvl="0" indent="0" algn="l" rtl="0">
              <a:spcBef>
                <a:spcPts val="0"/>
              </a:spcBef>
              <a:spcAft>
                <a:spcPts val="0"/>
              </a:spcAft>
              <a:buNone/>
            </a:pPr>
            <a:r>
              <a:rPr lang="en-GB" b="0" dirty="0"/>
              <a:t>3. Click to bring up answers.</a:t>
            </a:r>
          </a:p>
          <a:p>
            <a:pPr marL="0" lvl="0" indent="0" algn="l" rtl="0">
              <a:spcBef>
                <a:spcPts val="0"/>
              </a:spcBef>
              <a:spcAft>
                <a:spcPts val="0"/>
              </a:spcAft>
              <a:buNone/>
            </a:pPr>
            <a:r>
              <a:rPr lang="en-GB" b="0" dirty="0"/>
              <a:t>4. Now teacher clicks to ask pupils where the accents are.  Each of the words has an accent.</a:t>
            </a:r>
          </a:p>
          <a:p>
            <a:pPr marL="0" lvl="0" indent="0" algn="l" rtl="0">
              <a:spcBef>
                <a:spcPts val="0"/>
              </a:spcBef>
              <a:spcAft>
                <a:spcPts val="0"/>
              </a:spcAft>
              <a:buNone/>
            </a:pPr>
            <a:r>
              <a:rPr lang="en-GB" b="0" dirty="0"/>
              <a:t>5. Pupil apply the rule and write an accent if necessary.</a:t>
            </a:r>
          </a:p>
          <a:p>
            <a:pPr marL="0" lvl="0" indent="0" algn="l" rtl="0">
              <a:spcBef>
                <a:spcPts val="0"/>
              </a:spcBef>
              <a:spcAft>
                <a:spcPts val="0"/>
              </a:spcAft>
              <a:buNone/>
            </a:pPr>
            <a:r>
              <a:rPr lang="en-GB" b="0" dirty="0"/>
              <a:t>4. Teacher brings up the information about Spanish street names and Cervantes.</a:t>
            </a:r>
          </a:p>
          <a:p>
            <a:pPr marL="0" lvl="0" indent="0" algn="l" rtl="0">
              <a:spcBef>
                <a:spcPts val="0"/>
              </a:spcBef>
              <a:spcAft>
                <a:spcPts val="0"/>
              </a:spcAft>
              <a:buNone/>
            </a:pPr>
            <a:r>
              <a:rPr lang="en-GB" b="0" dirty="0"/>
              <a:t>5. Pupils work in pairs to pronounce the street names for 1 minute.</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Transcript:</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E Calle Valle </a:t>
            </a:r>
            <a:r>
              <a:rPr lang="en-GB" sz="1200" b="0" strike="noStrike" spc="-1" dirty="0" err="1">
                <a:latin typeface="Arial"/>
              </a:rPr>
              <a:t>Inclán</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Avenida Isabel la Católica</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2 Calle Velázquez</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3 Can San Pedro </a:t>
            </a:r>
            <a:r>
              <a:rPr lang="en-GB" sz="1200" b="0" strike="noStrike" spc="-1" dirty="0" err="1">
                <a:latin typeface="Arial"/>
              </a:rPr>
              <a:t>Mártir</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4 Calle Colón</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5 Calle </a:t>
            </a:r>
            <a:r>
              <a:rPr lang="en-GB" sz="1200" b="0" strike="noStrike" spc="-1" dirty="0" err="1">
                <a:latin typeface="Arial"/>
              </a:rPr>
              <a:t>Júpiter</a:t>
            </a:r>
            <a:endParaRPr lang="en-GB" sz="1200" b="0" strike="noStrike" spc="-1" dirty="0">
              <a:latin typeface="Arial"/>
            </a:endParaRPr>
          </a:p>
          <a:p>
            <a:pPr>
              <a:lnSpc>
                <a:spcPct val="107000"/>
              </a:lnSpc>
              <a:spcAft>
                <a:spcPts val="800"/>
              </a:spcAft>
            </a:pPr>
            <a:endParaRPr lang="en-GB" sz="1200" b="0" strike="noStrike" spc="-1" dirty="0">
              <a:solidFill>
                <a:srgbClr val="002060"/>
              </a:solidFill>
              <a:effectLst/>
              <a:latin typeface="Arial"/>
              <a:ea typeface="Calibri" panose="020F0502020204030204" pitchFamily="34" charset="0"/>
              <a:cs typeface="Nirmala UI" panose="020B0502040204020203" pitchFamily="34"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Picture attribution</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effectLst/>
                <a:latin typeface="Calibri" panose="020F0502020204030204" pitchFamily="34" charset="0"/>
                <a:ea typeface="Calibri" panose="020F0502020204030204" pitchFamily="34" charset="0"/>
                <a:cs typeface="Times New Roman" panose="02020603050405020304" pitchFamily="18" charset="0"/>
              </a:rPr>
              <a:t>By Diego Velázquez - Galería online, Museo del Prado., Public Domain, https://commons.wikimedia.org/w/index.php?curid=15474596</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http://www.gritosdemadrid.es/15x15-calle-de-velazquez-cartel-calle-azulejo/</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51930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b="0" dirty="0"/>
          </a:p>
          <a:p>
            <a:pPr marL="0" marR="0" lvl="0" indent="0" algn="l" rtl="0">
              <a:lnSpc>
                <a:spcPct val="100000"/>
              </a:lnSpc>
              <a:spcBef>
                <a:spcPts val="0"/>
              </a:spcBef>
              <a:spcAft>
                <a:spcPts val="0"/>
              </a:spcAft>
              <a:buClr>
                <a:schemeClr val="dk1"/>
              </a:buClr>
              <a:buSzPts val="1200"/>
              <a:buFont typeface="Calibri"/>
              <a:buNone/>
            </a:pP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0057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 [</a:t>
            </a:r>
            <a:r>
              <a:rPr lang="en-GB" b="0" dirty="0" err="1"/>
              <a:t>Ejemplo</a:t>
            </a:r>
            <a:r>
              <a:rPr lang="en-GB" b="0" dirty="0"/>
              <a:t>] (9 slides in total but it is fine to do fewer)</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3</a:t>
            </a:r>
            <a:r>
              <a:rPr lang="en-GB" baseline="30000" dirty="0"/>
              <a:t>rd</a:t>
            </a:r>
            <a:r>
              <a:rPr lang="en-GB" dirty="0"/>
              <a:t> person singular and plural verbs in the present tense; to practise transcription of previously taught vocabulary.</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Explain the task, using the instructions.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sentence in Spanish and the correct letter A or B.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reveal both.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following 6 sentences.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ask pupils to translate the </a:t>
            </a:r>
            <a:r>
              <a:rPr lang="en-GB" b="0" baseline="0" dirty="0" err="1"/>
              <a:t>setence</a:t>
            </a:r>
            <a:r>
              <a:rPr lang="en-GB" b="0" baseline="0" dirty="0"/>
              <a:t> into English after transcribing it, and before they see the picture cues.  Note that for this option, teachers will need to adjust the slides so that the singular options are always A.</a:t>
            </a:r>
            <a:br>
              <a:rPr lang="en-GB" b="0" baseline="0" dirty="0"/>
            </a:br>
            <a:br>
              <a:rPr lang="en-GB" b="0" baseline="0" dirty="0"/>
            </a:br>
            <a:r>
              <a:rPr lang="en-GB" b="1" baseline="0" dirty="0"/>
              <a:t>Transcription</a:t>
            </a:r>
            <a:r>
              <a:rPr lang="en-GB" b="0" baseline="0" dirty="0"/>
              <a:t>:</a:t>
            </a:r>
            <a:br>
              <a:rPr lang="en-GB" b="0" baseline="0" dirty="0"/>
            </a:br>
            <a:r>
              <a:rPr lang="en-GB" b="0" baseline="0" dirty="0" err="1"/>
              <a:t>Llevan</a:t>
            </a:r>
            <a:r>
              <a:rPr lang="en-GB" b="0" baseline="0" dirty="0"/>
              <a:t> </a:t>
            </a:r>
            <a:r>
              <a:rPr lang="en-GB" b="0" baseline="0" dirty="0" err="1"/>
              <a:t>una</a:t>
            </a:r>
            <a:r>
              <a:rPr lang="en-GB" b="0" baseline="0" dirty="0"/>
              <a:t> </a:t>
            </a:r>
            <a:r>
              <a:rPr lang="en-GB" b="0" baseline="0" dirty="0" err="1"/>
              <a:t>flor</a:t>
            </a:r>
            <a:r>
              <a:rPr lang="en-GB" b="0" baseline="0" dirty="0"/>
              <a:t>.</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945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[1/8]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Ve</a:t>
            </a:r>
            <a:r>
              <a:rPr lang="en-GB" b="0" baseline="0" dirty="0"/>
              <a:t> las luces con papá.</a:t>
            </a: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attribution:</a:t>
            </a:r>
          </a:p>
          <a:p>
            <a:pPr marL="0" lvl="0" indent="0" algn="l" rtl="0">
              <a:spcBef>
                <a:spcPts val="0"/>
              </a:spcBef>
              <a:spcAft>
                <a:spcPts val="0"/>
              </a:spcAft>
              <a:buNone/>
            </a:pPr>
            <a:r>
              <a:rPr lang="en-GB" dirty="0"/>
              <a:t>https://www.sevilla.org/fiestas-de-la-ciudad/feria-de-sevilla/cuando-es-la-feria</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8048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GB" b="1" dirty="0"/>
              <a:t>[1/8]</a:t>
            </a:r>
            <a:br>
              <a:rPr lang="en-GB" b="0" baseline="0" dirty="0"/>
            </a:br>
            <a:br>
              <a:rPr lang="en-GB" b="0" baseline="0" dirty="0"/>
            </a:br>
            <a:r>
              <a:rPr lang="en-GB" b="1" baseline="0" dirty="0"/>
              <a:t>Transcription</a:t>
            </a:r>
            <a:r>
              <a:rPr lang="en-GB" b="0" baseline="0" dirty="0"/>
              <a:t>:</a:t>
            </a:r>
            <a:br>
              <a:rPr lang="en-GB" b="0" baseline="0" dirty="0"/>
            </a:br>
            <a:r>
              <a:rPr lang="en-GB" sz="1200" b="0" kern="0" dirty="0">
                <a:solidFill>
                  <a:prstClr val="white"/>
                </a:solidFill>
                <a:latin typeface="Century Gothic" panose="020B0502020202020204" pitchFamily="34" charset="0"/>
              </a:rPr>
              <a:t>Come </a:t>
            </a:r>
            <a:r>
              <a:rPr lang="en-GB" sz="1200" b="0" kern="0" dirty="0" err="1">
                <a:solidFill>
                  <a:prstClr val="white"/>
                </a:solidFill>
                <a:latin typeface="Century Gothic" panose="020B0502020202020204" pitchFamily="34" charset="0"/>
              </a:rPr>
              <a:t>pescado</a:t>
            </a:r>
            <a:r>
              <a:rPr lang="en-GB" sz="1200" b="0" kern="0" dirty="0">
                <a:solidFill>
                  <a:prstClr val="white"/>
                </a:solidFill>
                <a:latin typeface="Century Gothic" panose="020B0502020202020204" pitchFamily="34" charset="0"/>
              </a:rPr>
              <a:t>. ¡Es </a:t>
            </a:r>
            <a:r>
              <a:rPr lang="en-GB" sz="1200" b="0" kern="0" dirty="0" err="1">
                <a:solidFill>
                  <a:prstClr val="white"/>
                </a:solidFill>
                <a:latin typeface="Century Gothic" panose="020B0502020202020204" pitchFamily="34" charset="0"/>
              </a:rPr>
              <a:t>muy</a:t>
            </a:r>
            <a:r>
              <a:rPr lang="en-GB" sz="1200" b="0" kern="0" dirty="0">
                <a:solidFill>
                  <a:prstClr val="white"/>
                </a:solidFill>
                <a:latin typeface="Century Gothic" panose="020B0502020202020204" pitchFamily="34" charset="0"/>
              </a:rPr>
              <a:t> </a:t>
            </a:r>
            <a:r>
              <a:rPr lang="en-GB" sz="1200" b="0" kern="0" dirty="0" err="1">
                <a:solidFill>
                  <a:prstClr val="white"/>
                </a:solidFill>
                <a:latin typeface="Century Gothic" panose="020B0502020202020204" pitchFamily="34" charset="0"/>
              </a:rPr>
              <a:t>típico</a:t>
            </a:r>
            <a:r>
              <a:rPr lang="en-GB" sz="1200" b="0" kern="0" dirty="0">
                <a:solidFill>
                  <a:prstClr val="white"/>
                </a:solidFill>
                <a:latin typeface="Century Gothic" panose="020B0502020202020204" pitchFamily="34" charset="0"/>
              </a:rPr>
              <a:t>!</a:t>
            </a:r>
            <a:endParaRPr kumimoji="0" lang="en-GB" sz="1200" b="0" i="0" u="none" strike="noStrike" kern="0" cap="none" spc="0" normalizeH="0" baseline="0" noProof="0" dirty="0">
              <a:ln>
                <a:noFill/>
              </a:ln>
              <a:solidFill>
                <a:prstClr val="white"/>
              </a:solidFill>
              <a:effectLst/>
              <a:uLnTx/>
              <a:uFillTx/>
              <a:latin typeface="Century Gothic" panose="020B0502020202020204" pitchFamily="34" charset="0"/>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attribution:</a:t>
            </a:r>
          </a:p>
          <a:p>
            <a:pPr marL="0" lvl="0" indent="0" algn="l" rtl="0">
              <a:spcBef>
                <a:spcPts val="0"/>
              </a:spcBef>
              <a:spcAft>
                <a:spcPts val="0"/>
              </a:spcAft>
              <a:buNone/>
            </a:pPr>
            <a:r>
              <a:rPr lang="en-GB" dirty="0"/>
              <a:t>https://asgt.es/feria-de-abril-y-tendencias-gastronomicas/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1983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[3/8]</a:t>
            </a:r>
            <a:br>
              <a:rPr lang="en-GB" b="0" baseline="0" dirty="0"/>
            </a:br>
            <a:br>
              <a:rPr lang="en-GB" b="0" baseline="0" dirty="0"/>
            </a:br>
            <a:r>
              <a:rPr lang="en-GB" b="1" baseline="0" dirty="0"/>
              <a:t>Transcription</a:t>
            </a:r>
            <a:r>
              <a:rPr lang="en-GB" b="0" baseline="0" dirty="0"/>
              <a:t>:</a:t>
            </a:r>
            <a:br>
              <a:rPr lang="en-GB" b="0" baseline="0" dirty="0"/>
            </a:br>
            <a:r>
              <a:rPr lang="en-GB" b="0" baseline="0" dirty="0"/>
              <a:t>Están </a:t>
            </a:r>
            <a:r>
              <a:rPr lang="en-GB" b="0" baseline="0" dirty="0" err="1"/>
              <a:t>delante</a:t>
            </a:r>
            <a:r>
              <a:rPr lang="en-GB" b="0" baseline="0" dirty="0"/>
              <a:t> de la </a:t>
            </a:r>
            <a:r>
              <a:rPr lang="en-GB" b="0" baseline="0" dirty="0" err="1"/>
              <a:t>puerta</a:t>
            </a:r>
            <a:r>
              <a:rPr lang="en-GB" b="0" baseline="0" dirty="0"/>
              <a:t> </a:t>
            </a:r>
            <a:r>
              <a:rPr lang="en-GB" b="0" baseline="0" dirty="0" err="1"/>
              <a:t>grande</a:t>
            </a:r>
            <a:r>
              <a:rPr lang="en-GB" b="0" baseline="0" dirty="0"/>
              <a:t>. </a:t>
            </a:r>
            <a:endParaRPr lang="en-GB" b="1"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Picture attribution:</a:t>
            </a:r>
          </a:p>
          <a:p>
            <a:pPr marL="0" lvl="0" indent="0" algn="l" rtl="0">
              <a:spcBef>
                <a:spcPts val="0"/>
              </a:spcBef>
              <a:spcAft>
                <a:spcPts val="0"/>
              </a:spcAft>
              <a:buNone/>
            </a:pPr>
            <a:r>
              <a:rPr lang="en-GB" dirty="0"/>
              <a:t>https://www.sevilla.org/fiestas-de-la-ciudad/feria-de-sevilla/cuando-es-la-feria</a:t>
            </a:r>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5013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Visita</a:t>
            </a:r>
            <a:r>
              <a:rPr lang="en-GB" b="0" baseline="0" dirty="0"/>
              <a:t> </a:t>
            </a:r>
            <a:r>
              <a:rPr lang="en-GB" b="0" baseline="0" dirty="0" err="1"/>
              <a:t>una</a:t>
            </a:r>
            <a:r>
              <a:rPr lang="en-GB" b="0" baseline="0" dirty="0"/>
              <a:t> plaza muy famosa: la plaza de España.</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262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[5/8]</a:t>
            </a:r>
            <a:br>
              <a:rPr lang="en-GB" b="0" baseline="0" dirty="0"/>
            </a:br>
            <a:br>
              <a:rPr lang="en-GB" b="0" baseline="0" dirty="0"/>
            </a:br>
            <a:r>
              <a:rPr lang="en-GB" b="1" baseline="0" dirty="0"/>
              <a:t>Transcription</a:t>
            </a:r>
            <a:r>
              <a:rPr lang="en-GB" b="0" baseline="0" dirty="0"/>
              <a:t>:</a:t>
            </a:r>
            <a:br>
              <a:rPr lang="en-GB" b="0" baseline="0" dirty="0"/>
            </a:br>
            <a:r>
              <a:rPr lang="en-GB" b="0" baseline="0" dirty="0" err="1"/>
              <a:t>Pasean</a:t>
            </a:r>
            <a:r>
              <a:rPr lang="en-GB" b="0" baseline="0" dirty="0"/>
              <a:t> por </a:t>
            </a:r>
            <a:r>
              <a:rPr lang="en-GB" b="0" baseline="0" dirty="0" err="1"/>
              <a:t>el</a:t>
            </a:r>
            <a:r>
              <a:rPr lang="en-GB" b="0" baseline="0" dirty="0"/>
              <a:t> </a:t>
            </a:r>
            <a:r>
              <a:rPr lang="en-GB" b="0" baseline="0" dirty="0" err="1"/>
              <a:t>centro</a:t>
            </a:r>
            <a:r>
              <a:rPr lang="en-GB" b="0" baseline="0" dirty="0"/>
              <a:t> de la ciudad. </a:t>
            </a: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70783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19/04/2023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19/04/2023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audio" Target="../media/audio14.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23.wav"/><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25.png"/><Relationship Id="rId9" Type="http://schemas.openxmlformats.org/officeDocument/2006/relationships/audio" Target="../media/audio14.wav"/></Relationships>
</file>

<file path=ppt/slides/_rels/slide12.xml.rels><?xml version="1.0" encoding="UTF-8" standalone="yes"?>
<Relationships xmlns="http://schemas.openxmlformats.org/package/2006/relationships"><Relationship Id="rId3" Type="http://schemas.openxmlformats.org/officeDocument/2006/relationships/audio" Target="../media/audio24.wav"/><Relationship Id="rId7" Type="http://schemas.openxmlformats.org/officeDocument/2006/relationships/audio" Target="../media/audio14.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33.png"/><Relationship Id="rId18" Type="http://schemas.openxmlformats.org/officeDocument/2006/relationships/image" Target="../media/image35.jpg"/><Relationship Id="rId3" Type="http://schemas.openxmlformats.org/officeDocument/2006/relationships/audio" Target="../media/audio25.wav"/><Relationship Id="rId21" Type="http://schemas.openxmlformats.org/officeDocument/2006/relationships/image" Target="../media/image38.png"/><Relationship Id="rId7" Type="http://schemas.openxmlformats.org/officeDocument/2006/relationships/image" Target="../media/image29.sv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notesSlide" Target="../notesSlides/notesSlide13.xml"/><Relationship Id="rId16" Type="http://schemas.openxmlformats.org/officeDocument/2006/relationships/image" Target="../media/image3.png"/><Relationship Id="rId20"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27.png"/><Relationship Id="rId15" Type="http://schemas.microsoft.com/office/2007/relationships/hdphoto" Target="../media/hdphoto5.wdp"/><Relationship Id="rId23" Type="http://schemas.openxmlformats.org/officeDocument/2006/relationships/image" Target="../media/image40.png"/><Relationship Id="rId10" Type="http://schemas.openxmlformats.org/officeDocument/2006/relationships/image" Target="../media/image30.png"/><Relationship Id="rId19" Type="http://schemas.openxmlformats.org/officeDocument/2006/relationships/image" Target="../media/image36.png"/><Relationship Id="rId4" Type="http://schemas.openxmlformats.org/officeDocument/2006/relationships/audio" Target="../media/audio26.wav"/><Relationship Id="rId9" Type="http://schemas.openxmlformats.org/officeDocument/2006/relationships/image" Target="../media/image16.gif"/><Relationship Id="rId14" Type="http://schemas.openxmlformats.org/officeDocument/2006/relationships/image" Target="../media/image34.png"/><Relationship Id="rId22"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audio" Target="../media/audio42.wav"/><Relationship Id="rId3" Type="http://schemas.openxmlformats.org/officeDocument/2006/relationships/audio" Target="../media/audio27.wav"/><Relationship Id="rId21" Type="http://schemas.openxmlformats.org/officeDocument/2006/relationships/image" Target="../media/image11.png"/><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audio" Target="../media/audio41.wav"/><Relationship Id="rId25" Type="http://schemas.openxmlformats.org/officeDocument/2006/relationships/image" Target="../media/image14.png"/><Relationship Id="rId2" Type="http://schemas.openxmlformats.org/officeDocument/2006/relationships/notesSlide" Target="../notesSlides/notesSlide14.xml"/><Relationship Id="rId16" Type="http://schemas.openxmlformats.org/officeDocument/2006/relationships/audio" Target="../media/audio40.wav"/><Relationship Id="rId20" Type="http://schemas.openxmlformats.org/officeDocument/2006/relationships/audio" Target="../media/audio44.wav"/><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image" Target="../media/image13.png"/><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image" Target="../media/image12.png"/><Relationship Id="rId10" Type="http://schemas.openxmlformats.org/officeDocument/2006/relationships/audio" Target="../media/audio34.wav"/><Relationship Id="rId19" Type="http://schemas.openxmlformats.org/officeDocument/2006/relationships/audio" Target="../media/audio43.wav"/><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audio" Target="../media/audio45.wav"/></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5.xml"/><Relationship Id="rId7"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ideo" Target="https://www.youtube.com/embed/gOD0rdNX26s?feature=oembed" TargetMode="Externa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audio" Target="../media/audio46.wav"/><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9.wav"/><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5" Type="http://schemas.openxmlformats.org/officeDocument/2006/relationships/image" Target="../media/image5.png"/><Relationship Id="rId15" Type="http://schemas.openxmlformats.org/officeDocument/2006/relationships/image" Target="../media/image7.jpeg"/><Relationship Id="rId10" Type="http://schemas.openxmlformats.org/officeDocument/2006/relationships/audio" Target="../media/audio7.wav"/><Relationship Id="rId4" Type="http://schemas.openxmlformats.org/officeDocument/2006/relationships/audio" Target="../media/audio2.wav"/><Relationship Id="rId9" Type="http://schemas.openxmlformats.org/officeDocument/2006/relationships/audio" Target="../media/audio6.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2.wav"/><Relationship Id="rId7" Type="http://schemas.openxmlformats.org/officeDocument/2006/relationships/audio" Target="../media/audio15.wav"/><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4.wav"/><Relationship Id="rId11" Type="http://schemas.openxmlformats.org/officeDocument/2006/relationships/image" Target="../media/image3.png"/><Relationship Id="rId5" Type="http://schemas.openxmlformats.org/officeDocument/2006/relationships/image" Target="../media/image15.png"/><Relationship Id="rId10" Type="http://schemas.openxmlformats.org/officeDocument/2006/relationships/image" Target="../media/image17.gif"/><Relationship Id="rId4" Type="http://schemas.openxmlformats.org/officeDocument/2006/relationships/audio" Target="../media/audio13.wav"/><Relationship Id="rId9"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7.wav"/><Relationship Id="rId7"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jpeg"/><Relationship Id="rId10" Type="http://schemas.openxmlformats.org/officeDocument/2006/relationships/audio" Target="../media/audio14.wav"/><Relationship Id="rId4" Type="http://schemas.openxmlformats.org/officeDocument/2006/relationships/image" Target="../media/image15.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8.wav"/><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19.wav"/><Relationship Id="rId7" Type="http://schemas.openxmlformats.org/officeDocument/2006/relationships/image" Target="../media/image16.gi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20.wav"/><Relationship Id="rId7" Type="http://schemas.openxmlformats.org/officeDocument/2006/relationships/image" Target="../media/image16.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21.wav"/><Relationship Id="rId7"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12" name="Picture 8" descr="La Feria de Sevilla, ¿es un lugar para ir con niños?">
            <a:extLst>
              <a:ext uri="{FF2B5EF4-FFF2-40B4-BE49-F238E27FC236}">
                <a16:creationId xmlns:a16="http://schemas.microsoft.com/office/drawing/2014/main" id="{B4481B8E-7FB0-D892-8D18-BB42D1902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1" y="2324073"/>
            <a:ext cx="3993759" cy="205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BFE46CD-396B-AEC1-C65A-6809D2C35131}"/>
              </a:ext>
            </a:extLst>
          </p:cNvPr>
          <p:cNvSpPr/>
          <p:nvPr/>
        </p:nvSpPr>
        <p:spPr>
          <a:xfrm>
            <a:off x="19050" y="3934223"/>
            <a:ext cx="4232248"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La feria de </a:t>
            </a:r>
            <a:r>
              <a:rPr lang="en-US" sz="4800" b="1" cap="none" spc="0" dirty="0" err="1">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abril</a:t>
            </a:r>
            <a:endPar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endParaRPr>
          </a:p>
        </p:txBody>
      </p:sp>
      <p:pic>
        <p:nvPicPr>
          <p:cNvPr id="14" name="Picture 13" descr="Shape&#10;&#10;Description automatically generated with low confidence">
            <a:extLst>
              <a:ext uri="{FF2B5EF4-FFF2-40B4-BE49-F238E27FC236}">
                <a16:creationId xmlns:a16="http://schemas.microsoft.com/office/drawing/2014/main" id="{4675B23E-8A9C-0AE0-78D9-198EF5858B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3691751" y="2038364"/>
            <a:ext cx="1039747" cy="638193"/>
          </a:xfrm>
          <a:prstGeom prst="rect">
            <a:avLst/>
          </a:prstGeom>
        </p:spPr>
      </p:pic>
      <p:pic>
        <p:nvPicPr>
          <p:cNvPr id="15" name="Picture 6" descr="Vector gratuito ilustración de mujer flamenca dibujada a mano">
            <a:extLst>
              <a:ext uri="{FF2B5EF4-FFF2-40B4-BE49-F238E27FC236}">
                <a16:creationId xmlns:a16="http://schemas.microsoft.com/office/drawing/2014/main" id="{86B25044-C2CF-9E0A-8F95-A9A1FB697C7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51" b="91534" l="9585" r="89617">
                        <a14:foregroundMark x1="41534" y1="91853" x2="41534" y2="91853"/>
                        <a14:foregroundMark x1="55911" y1="8786" x2="55911" y2="8786"/>
                        <a14:foregroundMark x1="59744" y1="5751" x2="59744" y2="5751"/>
                      </a14:backgroundRemoval>
                    </a14:imgEffect>
                  </a14:imgLayer>
                </a14:imgProps>
              </a:ext>
              <a:ext uri="{28A0092B-C50C-407E-A947-70E740481C1C}">
                <a14:useLocalDpi xmlns:a14="http://schemas.microsoft.com/office/drawing/2010/main" val="0"/>
              </a:ext>
            </a:extLst>
          </a:blip>
          <a:srcRect/>
          <a:stretch>
            <a:fillRect/>
          </a:stretch>
        </p:blipFill>
        <p:spPr bwMode="auto">
          <a:xfrm>
            <a:off x="4907527" y="4765220"/>
            <a:ext cx="1920651" cy="1920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4" name="Picture 2" descr="Free photos of To dance">
            <a:extLst>
              <a:ext uri="{FF2B5EF4-FFF2-40B4-BE49-F238E27FC236}">
                <a16:creationId xmlns:a16="http://schemas.microsoft.com/office/drawing/2014/main" id="{C455B361-EC36-CD34-1901-B9B74B04B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072" y="1935009"/>
            <a:ext cx="33432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Free photos of To dance">
            <a:extLst>
              <a:ext uri="{FF2B5EF4-FFF2-40B4-BE49-F238E27FC236}">
                <a16:creationId xmlns:a16="http://schemas.microsoft.com/office/drawing/2014/main" id="{4AAD0728-E534-C8E9-E12A-9D9D946BCE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891" y="2013942"/>
            <a:ext cx="3343275"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[6/8]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10.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Ven un </a:t>
            </a:r>
            <a:r>
              <a:rPr lang="en-GB" sz="3200" b="1" kern="0" dirty="0" err="1">
                <a:solidFill>
                  <a:prstClr val="white"/>
                </a:solidFill>
                <a:latin typeface="Century Gothic" panose="020B0502020202020204" pitchFamily="34" charset="0"/>
              </a:rPr>
              <a:t>espectáculo</a:t>
            </a:r>
            <a:r>
              <a:rPr lang="en-GB" sz="3200" b="1" kern="0" dirty="0">
                <a:solidFill>
                  <a:prstClr val="white"/>
                </a:solidFill>
                <a:latin typeface="Century Gothic" panose="020B0502020202020204" pitchFamily="34" charset="0"/>
              </a:rPr>
              <a:t> de flamenco.</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10256682" y="3327829"/>
            <a:ext cx="1387260" cy="1866314"/>
          </a:xfrm>
          <a:prstGeom prst="rect">
            <a:avLst/>
          </a:prstGeom>
        </p:spPr>
      </p:pic>
      <p:grpSp>
        <p:nvGrpSpPr>
          <p:cNvPr id="7" name="Group 6">
            <a:extLst>
              <a:ext uri="{FF2B5EF4-FFF2-40B4-BE49-F238E27FC236}">
                <a16:creationId xmlns:a16="http://schemas.microsoft.com/office/drawing/2014/main" id="{EE987934-14BF-E64F-35CF-F1ECFB29ACC7}"/>
              </a:ext>
            </a:extLst>
          </p:cNvPr>
          <p:cNvGrpSpPr/>
          <p:nvPr/>
        </p:nvGrpSpPr>
        <p:grpSpPr>
          <a:xfrm>
            <a:off x="4433438" y="3086005"/>
            <a:ext cx="939351" cy="2186005"/>
            <a:chOff x="6056697" y="2556551"/>
            <a:chExt cx="939351" cy="2186005"/>
          </a:xfrm>
        </p:grpSpPr>
        <p:pic>
          <p:nvPicPr>
            <p:cNvPr id="8" name="Picture 7">
              <a:extLst>
                <a:ext uri="{FF2B5EF4-FFF2-40B4-BE49-F238E27FC236}">
                  <a16:creationId xmlns:a16="http://schemas.microsoft.com/office/drawing/2014/main" id="{358E7F86-B117-11A1-6E29-853861B2B1A7}"/>
                </a:ext>
              </a:extLst>
            </p:cNvPr>
            <p:cNvPicPr>
              <a:picLocks noChangeAspect="1"/>
            </p:cNvPicPr>
            <p:nvPr/>
          </p:nvPicPr>
          <p:blipFill rotWithShape="1">
            <a:blip r:embed="rId6"/>
            <a:srcRect r="47659"/>
            <a:stretch/>
          </p:blipFill>
          <p:spPr>
            <a:xfrm>
              <a:off x="6056697" y="2556551"/>
              <a:ext cx="850490" cy="2186005"/>
            </a:xfrm>
            <a:prstGeom prst="rect">
              <a:avLst/>
            </a:prstGeom>
          </p:spPr>
        </p:pic>
        <p:sp>
          <p:nvSpPr>
            <p:cNvPr id="9" name="Rectangle 8">
              <a:extLst>
                <a:ext uri="{FF2B5EF4-FFF2-40B4-BE49-F238E27FC236}">
                  <a16:creationId xmlns:a16="http://schemas.microsoft.com/office/drawing/2014/main" id="{92BC37CC-30D5-A8D4-BEC9-616272A9480E}"/>
                </a:ext>
              </a:extLst>
            </p:cNvPr>
            <p:cNvSpPr/>
            <p:nvPr/>
          </p:nvSpPr>
          <p:spPr>
            <a:xfrm>
              <a:off x="6791075" y="3522481"/>
              <a:ext cx="204973" cy="119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2" name="Oval 31">
            <a:extLst>
              <a:ext uri="{FF2B5EF4-FFF2-40B4-BE49-F238E27FC236}">
                <a16:creationId xmlns:a16="http://schemas.microsoft.com/office/drawing/2014/main" id="{8DDB8D2A-D5D6-4E53-B81A-89A4FFB5C5A6}"/>
              </a:ext>
            </a:extLst>
          </p:cNvPr>
          <p:cNvSpPr/>
          <p:nvPr/>
        </p:nvSpPr>
        <p:spPr>
          <a:xfrm>
            <a:off x="6737933" y="1772632"/>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6" name="Google Shape;108;p3">
            <a:hlinkClick r:id="" action="ppaction://noaction">
              <a:snd r:embed="rId7" name="4_2.wav"/>
            </a:hlinkClick>
            <a:extLst>
              <a:ext uri="{FF2B5EF4-FFF2-40B4-BE49-F238E27FC236}">
                <a16:creationId xmlns:a16="http://schemas.microsoft.com/office/drawing/2014/main" id="{F6DFCB6C-BD4E-CDF0-3D78-A7F736E1D52B}"/>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89349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 name="Picture 11">
            <a:extLst>
              <a:ext uri="{FF2B5EF4-FFF2-40B4-BE49-F238E27FC236}">
                <a16:creationId xmlns:a16="http://schemas.microsoft.com/office/drawing/2014/main" id="{70A905FC-EAC4-5420-9DAC-FD52D3A26A5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7160564" y="2792307"/>
            <a:ext cx="3249705" cy="2455374"/>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[7/8]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6">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11.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Lee </a:t>
            </a:r>
            <a:r>
              <a:rPr lang="en-GB" sz="3200" b="1" kern="0" dirty="0" err="1">
                <a:solidFill>
                  <a:prstClr val="white"/>
                </a:solidFill>
                <a:latin typeface="Century Gothic" panose="020B0502020202020204" pitchFamily="34" charset="0"/>
              </a:rPr>
              <a:t>el</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mapa</a:t>
            </a:r>
            <a:r>
              <a:rPr lang="en-GB" sz="3200" b="1" kern="0" dirty="0">
                <a:solidFill>
                  <a:prstClr val="white"/>
                </a:solidFill>
                <a:latin typeface="Century Gothic" panose="020B0502020202020204" pitchFamily="34" charset="0"/>
              </a:rPr>
              <a:t> de la ciudad.</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7"/>
          <a:stretch>
            <a:fillRect/>
          </a:stretch>
        </p:blipFill>
        <p:spPr>
          <a:xfrm>
            <a:off x="10256682" y="3327829"/>
            <a:ext cx="1387260" cy="1866314"/>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260751" y="1829315"/>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32F19308-B70C-5D25-C00D-DDD5DA60748C}"/>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1049211" y="2693001"/>
            <a:ext cx="3249705" cy="2455374"/>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F1B7561A-AE70-7F53-09FC-17967DEFEB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08225" y="3366049"/>
            <a:ext cx="687478" cy="1789873"/>
          </a:xfrm>
          <a:prstGeom prst="rect">
            <a:avLst/>
          </a:prstGeom>
        </p:spPr>
      </p:pic>
      <p:sp>
        <p:nvSpPr>
          <p:cNvPr id="6" name="Google Shape;108;p3">
            <a:hlinkClick r:id="" action="ppaction://noaction">
              <a:snd r:embed="rId9" name="4_2.wav"/>
            </a:hlinkClick>
            <a:extLst>
              <a:ext uri="{FF2B5EF4-FFF2-40B4-BE49-F238E27FC236}">
                <a16:creationId xmlns:a16="http://schemas.microsoft.com/office/drawing/2014/main" id="{AA03DC47-8EBA-7153-AE43-2B5C3A47C0E3}"/>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91581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[8/8]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12.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8</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Hace </a:t>
            </a:r>
            <a:r>
              <a:rPr lang="en-GB" sz="3200" b="1" kern="0" dirty="0" err="1">
                <a:solidFill>
                  <a:prstClr val="white"/>
                </a:solidFill>
                <a:latin typeface="Century Gothic" panose="020B0502020202020204" pitchFamily="34" charset="0"/>
              </a:rPr>
              <a:t>muchas</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fotos</a:t>
            </a:r>
            <a:r>
              <a:rPr lang="en-GB" sz="3200" b="1" kern="0" dirty="0">
                <a:solidFill>
                  <a:prstClr val="white"/>
                </a:solidFill>
                <a:latin typeface="Century Gothic" panose="020B0502020202020204" pitchFamily="34" charset="0"/>
              </a:rPr>
              <a:t>. </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5"/>
          <a:stretch>
            <a:fillRect/>
          </a:stretch>
        </p:blipFill>
        <p:spPr>
          <a:xfrm>
            <a:off x="9610803" y="3369160"/>
            <a:ext cx="1387260" cy="1866314"/>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992196" y="1736884"/>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grpSp>
        <p:nvGrpSpPr>
          <p:cNvPr id="6" name="Group 5">
            <a:extLst>
              <a:ext uri="{FF2B5EF4-FFF2-40B4-BE49-F238E27FC236}">
                <a16:creationId xmlns:a16="http://schemas.microsoft.com/office/drawing/2014/main" id="{8595A564-1474-0D0F-D8D1-F33FD4137577}"/>
              </a:ext>
            </a:extLst>
          </p:cNvPr>
          <p:cNvGrpSpPr/>
          <p:nvPr/>
        </p:nvGrpSpPr>
        <p:grpSpPr>
          <a:xfrm>
            <a:off x="3130418" y="2848866"/>
            <a:ext cx="939351" cy="2186005"/>
            <a:chOff x="6056697" y="2556551"/>
            <a:chExt cx="939351" cy="2186005"/>
          </a:xfrm>
        </p:grpSpPr>
        <p:pic>
          <p:nvPicPr>
            <p:cNvPr id="7" name="Picture 6">
              <a:extLst>
                <a:ext uri="{FF2B5EF4-FFF2-40B4-BE49-F238E27FC236}">
                  <a16:creationId xmlns:a16="http://schemas.microsoft.com/office/drawing/2014/main" id="{2D16325E-167A-D46F-EE99-518120B63972}"/>
                </a:ext>
              </a:extLst>
            </p:cNvPr>
            <p:cNvPicPr>
              <a:picLocks noChangeAspect="1"/>
            </p:cNvPicPr>
            <p:nvPr/>
          </p:nvPicPr>
          <p:blipFill rotWithShape="1">
            <a:blip r:embed="rId5"/>
            <a:srcRect r="47659"/>
            <a:stretch/>
          </p:blipFill>
          <p:spPr>
            <a:xfrm>
              <a:off x="6056697" y="2556551"/>
              <a:ext cx="850490" cy="2186005"/>
            </a:xfrm>
            <a:prstGeom prst="rect">
              <a:avLst/>
            </a:prstGeom>
          </p:spPr>
        </p:pic>
        <p:sp>
          <p:nvSpPr>
            <p:cNvPr id="8" name="Rectangle 7">
              <a:extLst>
                <a:ext uri="{FF2B5EF4-FFF2-40B4-BE49-F238E27FC236}">
                  <a16:creationId xmlns:a16="http://schemas.microsoft.com/office/drawing/2014/main" id="{70E6B1AF-89B6-C6B6-30CC-966FBA29FC57}"/>
                </a:ext>
              </a:extLst>
            </p:cNvPr>
            <p:cNvSpPr/>
            <p:nvPr/>
          </p:nvSpPr>
          <p:spPr>
            <a:xfrm>
              <a:off x="6791075" y="3522481"/>
              <a:ext cx="204973" cy="119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8194" name="Picture 2" descr="Free vector graphics of Camera">
            <a:extLst>
              <a:ext uri="{FF2B5EF4-FFF2-40B4-BE49-F238E27FC236}">
                <a16:creationId xmlns:a16="http://schemas.microsoft.com/office/drawing/2014/main" id="{FB2EC4C0-030D-2178-D358-4C79D40750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5551" y="2953528"/>
            <a:ext cx="1387260" cy="9509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ree vector graphics of Camera">
            <a:extLst>
              <a:ext uri="{FF2B5EF4-FFF2-40B4-BE49-F238E27FC236}">
                <a16:creationId xmlns:a16="http://schemas.microsoft.com/office/drawing/2014/main" id="{15DC8C3F-EDF7-6EDC-6380-BB8228B1A1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37278" y="2848866"/>
            <a:ext cx="1387260" cy="95094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08;p3">
            <a:hlinkClick r:id="" action="ppaction://noaction">
              <a:snd r:embed="rId7" name="4_2.wav"/>
            </a:hlinkClick>
            <a:extLst>
              <a:ext uri="{FF2B5EF4-FFF2-40B4-BE49-F238E27FC236}">
                <a16:creationId xmlns:a16="http://schemas.microsoft.com/office/drawing/2014/main" id="{1F926A53-68A3-2C90-37A1-CC6367A26873}"/>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52233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13_2.wav"/>
            </a:hlinkClick>
            <a:extLst>
              <a:ext uri="{FF2B5EF4-FFF2-40B4-BE49-F238E27FC236}">
                <a16:creationId xmlns:a16="http://schemas.microsoft.com/office/drawing/2014/main" id="{207C148F-45EB-4409-B006-B3FFBC980597}"/>
              </a:ext>
            </a:extLst>
          </p:cNvPr>
          <p:cNvSpPr txBox="1"/>
          <p:nvPr/>
        </p:nvSpPr>
        <p:spPr>
          <a:xfrm>
            <a:off x="123171" y="959256"/>
            <a:ext cx="40843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Escribe seis frases 📝.</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grpSp>
        <p:nvGrpSpPr>
          <p:cNvPr id="98" name="Group 97">
            <a:extLst>
              <a:ext uri="{FF2B5EF4-FFF2-40B4-BE49-F238E27FC236}">
                <a16:creationId xmlns:a16="http://schemas.microsoft.com/office/drawing/2014/main" id="{4C0FF873-CA51-43AA-BA1C-3AAB1D786083}"/>
              </a:ext>
            </a:extLst>
          </p:cNvPr>
          <p:cNvGrpSpPr/>
          <p:nvPr/>
        </p:nvGrpSpPr>
        <p:grpSpPr>
          <a:xfrm>
            <a:off x="3747856" y="159925"/>
            <a:ext cx="6998407" cy="582075"/>
            <a:chOff x="8587143" y="228599"/>
            <a:chExt cx="4130710" cy="925883"/>
          </a:xfrm>
        </p:grpSpPr>
        <p:sp>
          <p:nvSpPr>
            <p:cNvPr id="99" name="Speech Bubble: Rectangle with Corners Rounded 98">
              <a:extLst>
                <a:ext uri="{FF2B5EF4-FFF2-40B4-BE49-F238E27FC236}">
                  <a16:creationId xmlns:a16="http://schemas.microsoft.com/office/drawing/2014/main" id="{9BB39319-CB13-4D38-A1D0-B2DDD4E91C94}"/>
                </a:ext>
              </a:extLst>
            </p:cNvPr>
            <p:cNvSpPr/>
            <p:nvPr/>
          </p:nvSpPr>
          <p:spPr>
            <a:xfrm>
              <a:off x="8587143" y="228599"/>
              <a:ext cx="4086358" cy="925883"/>
            </a:xfrm>
            <a:prstGeom prst="wedgeRoundRectCallout">
              <a:avLst>
                <a:gd name="adj1" fmla="val -55900"/>
                <a:gd name="adj2" fmla="val 2431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p>
          </p:txBody>
        </p:sp>
        <p:sp>
          <p:nvSpPr>
            <p:cNvPr id="100" name="TextBox 99">
              <a:hlinkClick r:id="" action="ppaction://noaction">
                <a:snd r:embed="rId4" name="13_1.wav"/>
              </a:hlinkClick>
              <a:extLst>
                <a:ext uri="{FF2B5EF4-FFF2-40B4-BE49-F238E27FC236}">
                  <a16:creationId xmlns:a16="http://schemas.microsoft.com/office/drawing/2014/main" id="{F07764BF-ED49-4CCF-A1B9-251BC423E67D}"/>
                </a:ext>
              </a:extLst>
            </p:cNvPr>
            <p:cNvSpPr txBox="1"/>
            <p:nvPr/>
          </p:nvSpPr>
          <p:spPr>
            <a:xfrm>
              <a:off x="8587145" y="340820"/>
              <a:ext cx="4130708" cy="734352"/>
            </a:xfrm>
            <a:prstGeom prst="rect">
              <a:avLst/>
            </a:prstGeom>
            <a:noFill/>
          </p:spPr>
          <p:txBody>
            <a:bodyPr wrap="square">
              <a:spAutoFit/>
            </a:bodyPr>
            <a:lstStyle/>
            <a:p>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Describe la visita a Sevilla de Sofía y Quique.</a:t>
              </a:r>
              <a:endParaRPr lang="en-GB" dirty="0"/>
            </a:p>
          </p:txBody>
        </p:sp>
      </p:grpSp>
      <p:sp>
        <p:nvSpPr>
          <p:cNvPr id="41" name="Title 1">
            <a:extLst>
              <a:ext uri="{FF2B5EF4-FFF2-40B4-BE49-F238E27FC236}">
                <a16:creationId xmlns:a16="http://schemas.microsoft.com/office/drawing/2014/main" id="{E466A2F4-B950-4AA3-BBAC-51059040E227}"/>
              </a:ext>
            </a:extLst>
          </p:cNvPr>
          <p:cNvSpPr txBox="1">
            <a:spLocks/>
          </p:cNvSpPr>
          <p:nvPr/>
        </p:nvSpPr>
        <p:spPr>
          <a:xfrm>
            <a:off x="10869769" y="959256"/>
            <a:ext cx="1199060"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42" name="Picture 2" descr="Pen, Write, Pencil, Writing Tool, Work, Message, Blue">
            <a:extLst>
              <a:ext uri="{FF2B5EF4-FFF2-40B4-BE49-F238E27FC236}">
                <a16:creationId xmlns:a16="http://schemas.microsoft.com/office/drawing/2014/main" id="{50F75888-9DD0-45CE-9221-1361D04EB3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5904" y="173567"/>
            <a:ext cx="706790" cy="706790"/>
          </a:xfrm>
          <a:prstGeom prst="rect">
            <a:avLst/>
          </a:prstGeom>
          <a:noFill/>
          <a:extLst>
            <a:ext uri="{909E8E84-426E-40DD-AFC4-6F175D3DCCD1}">
              <a14:hiddenFill xmlns:a14="http://schemas.microsoft.com/office/drawing/2010/main">
                <a:solidFill>
                  <a:srgbClr val="FFFFFF"/>
                </a:solidFill>
              </a14:hiddenFill>
            </a:ext>
          </a:extLst>
        </p:spPr>
      </p:pic>
      <p:pic>
        <p:nvPicPr>
          <p:cNvPr id="29" name="Graphic 28" descr="Teacher">
            <a:extLst>
              <a:ext uri="{FF2B5EF4-FFF2-40B4-BE49-F238E27FC236}">
                <a16:creationId xmlns:a16="http://schemas.microsoft.com/office/drawing/2014/main" id="{CA81A0CF-3FAB-4518-AC45-7D39F2716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5752" y="128500"/>
            <a:ext cx="816961" cy="938928"/>
          </a:xfrm>
          <a:prstGeom prst="rect">
            <a:avLst/>
          </a:prstGeom>
        </p:spPr>
      </p:pic>
      <p:sp>
        <p:nvSpPr>
          <p:cNvPr id="13" name="Oval 12">
            <a:extLst>
              <a:ext uri="{FF2B5EF4-FFF2-40B4-BE49-F238E27FC236}">
                <a16:creationId xmlns:a16="http://schemas.microsoft.com/office/drawing/2014/main" id="{63C496E0-C03E-4355-AFC1-37CA595BE103}"/>
              </a:ext>
            </a:extLst>
          </p:cNvPr>
          <p:cNvSpPr/>
          <p:nvPr/>
        </p:nvSpPr>
        <p:spPr>
          <a:xfrm>
            <a:off x="4267200" y="1884721"/>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Oval 13">
            <a:extLst>
              <a:ext uri="{FF2B5EF4-FFF2-40B4-BE49-F238E27FC236}">
                <a16:creationId xmlns:a16="http://schemas.microsoft.com/office/drawing/2014/main" id="{A7711DD2-7B20-47ED-927D-BFD5DD8A388F}"/>
              </a:ext>
            </a:extLst>
          </p:cNvPr>
          <p:cNvSpPr/>
          <p:nvPr/>
        </p:nvSpPr>
        <p:spPr>
          <a:xfrm>
            <a:off x="1918863" y="1913473"/>
            <a:ext cx="6923264" cy="4341023"/>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4" name="Picture 3" descr="A picture containing text, doll, toy&#10;&#10;Description automatically generated">
            <a:extLst>
              <a:ext uri="{FF2B5EF4-FFF2-40B4-BE49-F238E27FC236}">
                <a16:creationId xmlns:a16="http://schemas.microsoft.com/office/drawing/2014/main" id="{B7C17F90-BEA1-4818-8074-906915755B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23317" y="1878744"/>
            <a:ext cx="535443" cy="1406449"/>
          </a:xfrm>
          <a:prstGeom prst="rect">
            <a:avLst/>
          </a:prstGeom>
        </p:spPr>
      </p:pic>
      <p:pic>
        <p:nvPicPr>
          <p:cNvPr id="6" name="Picture 5" descr="A picture containing text, toy, doll&#10;&#10;Description automatically generated">
            <a:extLst>
              <a:ext uri="{FF2B5EF4-FFF2-40B4-BE49-F238E27FC236}">
                <a16:creationId xmlns:a16="http://schemas.microsoft.com/office/drawing/2014/main" id="{8D3CB71C-31D4-4264-84B7-5A2621A554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5695" y="1518526"/>
            <a:ext cx="639259" cy="1664334"/>
          </a:xfrm>
          <a:prstGeom prst="rect">
            <a:avLst/>
          </a:prstGeom>
        </p:spPr>
      </p:pic>
      <p:grpSp>
        <p:nvGrpSpPr>
          <p:cNvPr id="7" name="Group 6">
            <a:extLst>
              <a:ext uri="{FF2B5EF4-FFF2-40B4-BE49-F238E27FC236}">
                <a16:creationId xmlns:a16="http://schemas.microsoft.com/office/drawing/2014/main" id="{2A6FE768-E380-4494-8115-D49F9E4AFA00}"/>
              </a:ext>
            </a:extLst>
          </p:cNvPr>
          <p:cNvGrpSpPr/>
          <p:nvPr/>
        </p:nvGrpSpPr>
        <p:grpSpPr>
          <a:xfrm>
            <a:off x="5970636" y="1672497"/>
            <a:ext cx="1097241" cy="1612696"/>
            <a:chOff x="5624777" y="2885200"/>
            <a:chExt cx="1097241" cy="1612696"/>
          </a:xfrm>
        </p:grpSpPr>
        <p:pic>
          <p:nvPicPr>
            <p:cNvPr id="21" name="Picture 20" descr="A picture containing text, doll, toy&#10;&#10;Description automatically generated">
              <a:extLst>
                <a:ext uri="{FF2B5EF4-FFF2-40B4-BE49-F238E27FC236}">
                  <a16:creationId xmlns:a16="http://schemas.microsoft.com/office/drawing/2014/main" id="{CF91F04E-A593-437F-9C75-EC81D5731E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4777" y="3021309"/>
              <a:ext cx="559670" cy="1470085"/>
            </a:xfrm>
            <a:prstGeom prst="rect">
              <a:avLst/>
            </a:prstGeom>
          </p:spPr>
        </p:pic>
        <p:pic>
          <p:nvPicPr>
            <p:cNvPr id="22" name="Picture 21" descr="A picture containing text, toy, doll&#10;&#10;Description automatically generated">
              <a:extLst>
                <a:ext uri="{FF2B5EF4-FFF2-40B4-BE49-F238E27FC236}">
                  <a16:creationId xmlns:a16="http://schemas.microsoft.com/office/drawing/2014/main" id="{8BF8E893-842C-461C-B37A-B5E9FB1A1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2593" y="2885200"/>
              <a:ext cx="619425" cy="1612696"/>
            </a:xfrm>
            <a:prstGeom prst="rect">
              <a:avLst/>
            </a:prstGeom>
          </p:spPr>
        </p:pic>
      </p:grpSp>
      <p:pic>
        <p:nvPicPr>
          <p:cNvPr id="11" name="Picture 10" descr="A picture containing chart&#10;&#10;Description automatically generated">
            <a:extLst>
              <a:ext uri="{FF2B5EF4-FFF2-40B4-BE49-F238E27FC236}">
                <a16:creationId xmlns:a16="http://schemas.microsoft.com/office/drawing/2014/main" id="{6EBE9263-9713-4DCE-8139-65A16149E6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0771" y="2454006"/>
            <a:ext cx="362712" cy="725424"/>
          </a:xfrm>
          <a:prstGeom prst="rect">
            <a:avLst/>
          </a:prstGeom>
        </p:spPr>
      </p:pic>
      <p:sp>
        <p:nvSpPr>
          <p:cNvPr id="57" name="TextBox 56">
            <a:extLst>
              <a:ext uri="{FF2B5EF4-FFF2-40B4-BE49-F238E27FC236}">
                <a16:creationId xmlns:a16="http://schemas.microsoft.com/office/drawing/2014/main" id="{319DD5AA-BB01-4DEC-A3ED-048CAE0EF573}"/>
              </a:ext>
            </a:extLst>
          </p:cNvPr>
          <p:cNvSpPr txBox="1"/>
          <p:nvPr/>
        </p:nvSpPr>
        <p:spPr>
          <a:xfrm>
            <a:off x="7589520" y="6351033"/>
            <a:ext cx="4685049" cy="400110"/>
          </a:xfrm>
          <a:prstGeom prst="rect">
            <a:avLst/>
          </a:prstGeom>
          <a:solidFill>
            <a:schemeClr val="accent6">
              <a:lumMod val="40000"/>
              <a:lumOff val="60000"/>
            </a:schemeClr>
          </a:solidFill>
        </p:spPr>
        <p:txBody>
          <a:bodyPr wrap="square" rtlCol="0">
            <a:spAutoFit/>
          </a:bodyPr>
          <a:lstStyle/>
          <a:p>
            <a:pPr algn="ctr"/>
            <a:r>
              <a:rPr lang="en-GB" sz="2000" dirty="0" err="1">
                <a:solidFill>
                  <a:srgbClr val="002060"/>
                </a:solidFill>
                <a:latin typeface="Century Gothic" panose="020B0502020202020204" pitchFamily="34" charset="0"/>
              </a:rPr>
              <a:t>los</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coches</a:t>
            </a:r>
            <a:r>
              <a:rPr lang="en-GB" sz="2000" dirty="0">
                <a:solidFill>
                  <a:srgbClr val="002060"/>
                </a:solidFill>
                <a:latin typeface="Century Gothic" panose="020B0502020202020204" pitchFamily="34" charset="0"/>
              </a:rPr>
              <a:t> de </a:t>
            </a:r>
            <a:r>
              <a:rPr lang="en-GB" sz="2000" b="1" dirty="0">
                <a:solidFill>
                  <a:srgbClr val="002060"/>
                </a:solidFill>
                <a:latin typeface="Century Gothic" panose="020B0502020202020204" pitchFamily="34" charset="0"/>
              </a:rPr>
              <a:t>caballos</a:t>
            </a:r>
            <a:r>
              <a:rPr lang="en-GB" sz="2000" dirty="0">
                <a:solidFill>
                  <a:srgbClr val="002060"/>
                </a:solidFill>
                <a:latin typeface="Century Gothic" panose="020B0502020202020204" pitchFamily="34" charset="0"/>
              </a:rPr>
              <a:t> = carriages</a:t>
            </a:r>
          </a:p>
        </p:txBody>
      </p:sp>
      <p:grpSp>
        <p:nvGrpSpPr>
          <p:cNvPr id="68" name="Group 67">
            <a:extLst>
              <a:ext uri="{FF2B5EF4-FFF2-40B4-BE49-F238E27FC236}">
                <a16:creationId xmlns:a16="http://schemas.microsoft.com/office/drawing/2014/main" id="{ECFF2835-1A01-42D9-AB66-96B790734B61}"/>
              </a:ext>
            </a:extLst>
          </p:cNvPr>
          <p:cNvGrpSpPr/>
          <p:nvPr/>
        </p:nvGrpSpPr>
        <p:grpSpPr>
          <a:xfrm>
            <a:off x="2490743" y="3503107"/>
            <a:ext cx="1062041" cy="710072"/>
            <a:chOff x="2930028" y="2475249"/>
            <a:chExt cx="1062041" cy="710072"/>
          </a:xfrm>
        </p:grpSpPr>
        <p:pic>
          <p:nvPicPr>
            <p:cNvPr id="62" name="Picture 61" descr="A picture containing text, businesscard, vector graphics, envelope&#10;&#10;Description automatically generated">
              <a:extLst>
                <a:ext uri="{FF2B5EF4-FFF2-40B4-BE49-F238E27FC236}">
                  <a16:creationId xmlns:a16="http://schemas.microsoft.com/office/drawing/2014/main" id="{CEDFF368-C189-40E8-9777-A20DED1180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3422" y="2475249"/>
              <a:ext cx="688647" cy="613864"/>
            </a:xfrm>
            <a:prstGeom prst="rect">
              <a:avLst/>
            </a:prstGeom>
          </p:spPr>
        </p:pic>
        <p:pic>
          <p:nvPicPr>
            <p:cNvPr id="59" name="Picture 58" descr="Icon&#10;&#10;Description automatically generated">
              <a:extLst>
                <a:ext uri="{FF2B5EF4-FFF2-40B4-BE49-F238E27FC236}">
                  <a16:creationId xmlns:a16="http://schemas.microsoft.com/office/drawing/2014/main" id="{D4332B34-C70F-450B-B014-22F549BB55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30028" y="2773766"/>
              <a:ext cx="601359" cy="411555"/>
            </a:xfrm>
            <a:prstGeom prst="rect">
              <a:avLst/>
            </a:prstGeom>
          </p:spPr>
        </p:pic>
      </p:grpSp>
      <p:sp>
        <p:nvSpPr>
          <p:cNvPr id="3" name="Google Shape;167;p2">
            <a:extLst>
              <a:ext uri="{FF2B5EF4-FFF2-40B4-BE49-F238E27FC236}">
                <a16:creationId xmlns:a16="http://schemas.microsoft.com/office/drawing/2014/main" id="{CC10360F-E13B-4736-BCE6-BEF64EE7E2DB}"/>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42" name="Picture 2" descr="Free vector graphics of Map">
            <a:extLst>
              <a:ext uri="{FF2B5EF4-FFF2-40B4-BE49-F238E27FC236}">
                <a16:creationId xmlns:a16="http://schemas.microsoft.com/office/drawing/2014/main" id="{B9E89D9B-7431-E829-EF3A-56F178ABDB0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88445" y="4131236"/>
            <a:ext cx="590740" cy="3364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food, dish&#10;&#10;Description automatically generated">
            <a:extLst>
              <a:ext uri="{FF2B5EF4-FFF2-40B4-BE49-F238E27FC236}">
                <a16:creationId xmlns:a16="http://schemas.microsoft.com/office/drawing/2014/main" id="{971D6B73-8438-8368-4691-AE6B2A5B64F1}"/>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foregroundMark x1="13917" y1="53329" x2="13917" y2="53329"/>
                        <a14:foregroundMark x1="19616" y1="53869" x2="19616" y2="53869"/>
                        <a14:foregroundMark x1="20156" y1="58128" x2="20156" y2="58128"/>
                        <a14:backgroundMark x1="55729" y1="21656" x2="55729" y2="21656"/>
                        <a14:backgroundMark x1="58128" y1="25555" x2="47990" y2="29814"/>
                        <a14:backgroundMark x1="47990" y1="29814" x2="42951" y2="34613"/>
                      </a14:backgroundRemoval>
                    </a14:imgEffect>
                  </a14:imgLayer>
                </a14:imgProps>
              </a:ext>
              <a:ext uri="{28A0092B-C50C-407E-A947-70E740481C1C}">
                <a14:useLocalDpi xmlns:a14="http://schemas.microsoft.com/office/drawing/2010/main" val="0"/>
              </a:ext>
            </a:extLst>
          </a:blip>
          <a:srcRect l="1" t="41536" r="65531" b="36944"/>
          <a:stretch/>
        </p:blipFill>
        <p:spPr>
          <a:xfrm>
            <a:off x="6111588" y="4964420"/>
            <a:ext cx="1297428" cy="810021"/>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15BB7DAB-50C9-9BA6-0B25-28268F6F252A}"/>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4738879" y="2951008"/>
            <a:ext cx="936132" cy="574594"/>
          </a:xfrm>
          <a:prstGeom prst="rect">
            <a:avLst/>
          </a:prstGeom>
        </p:spPr>
      </p:pic>
      <p:pic>
        <p:nvPicPr>
          <p:cNvPr id="16" name="Picture 15" descr="Shape&#10;&#10;Description automatically generated with low confidence">
            <a:extLst>
              <a:ext uri="{FF2B5EF4-FFF2-40B4-BE49-F238E27FC236}">
                <a16:creationId xmlns:a16="http://schemas.microsoft.com/office/drawing/2014/main" id="{E19A3091-A91E-8A17-9E58-77E3E11F2699}"/>
              </a:ext>
            </a:extLst>
          </p:cNvPr>
          <p:cNvPicPr>
            <a:picLocks noChangeAspect="1"/>
          </p:cNvPicPr>
          <p:nvPr/>
        </p:nvPicPr>
        <p:blipFill rotWithShape="1">
          <a:blip r:embed="rId18">
            <a:extLst>
              <a:ext uri="{28A0092B-C50C-407E-A947-70E740481C1C}">
                <a14:useLocalDpi xmlns:a14="http://schemas.microsoft.com/office/drawing/2010/main" val="0"/>
              </a:ext>
            </a:extLst>
          </a:blip>
          <a:srcRect t="56508" r="47372" b="11190"/>
          <a:stretch/>
        </p:blipFill>
        <p:spPr>
          <a:xfrm>
            <a:off x="2994955" y="4984376"/>
            <a:ext cx="1039747" cy="638193"/>
          </a:xfrm>
          <a:prstGeom prst="rect">
            <a:avLst/>
          </a:prstGeom>
        </p:spPr>
      </p:pic>
      <p:pic>
        <p:nvPicPr>
          <p:cNvPr id="10244" name="Picture 4" descr="Free vector graphics of Woman">
            <a:extLst>
              <a:ext uri="{FF2B5EF4-FFF2-40B4-BE49-F238E27FC236}">
                <a16:creationId xmlns:a16="http://schemas.microsoft.com/office/drawing/2014/main" id="{88E761D6-C90F-3A60-5D0E-132EF61CBAFF}"/>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49150"/>
          <a:stretch/>
        </p:blipFill>
        <p:spPr bwMode="auto">
          <a:xfrm>
            <a:off x="7532667" y="3427021"/>
            <a:ext cx="860761" cy="93127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ree vector graphics of Man">
            <a:extLst>
              <a:ext uri="{FF2B5EF4-FFF2-40B4-BE49-F238E27FC236}">
                <a16:creationId xmlns:a16="http://schemas.microsoft.com/office/drawing/2014/main" id="{D629B4F4-3E9A-E625-748E-6377718AF22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53117" y="4566840"/>
            <a:ext cx="567357" cy="83507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58DD21C-CDB2-83B0-4131-50D5D28CCDEB}"/>
              </a:ext>
            </a:extLst>
          </p:cNvPr>
          <p:cNvSpPr txBox="1"/>
          <p:nvPr/>
        </p:nvSpPr>
        <p:spPr>
          <a:xfrm>
            <a:off x="8541020" y="5315563"/>
            <a:ext cx="923651"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centre</a:t>
            </a:r>
          </a:p>
        </p:txBody>
      </p:sp>
      <p:pic>
        <p:nvPicPr>
          <p:cNvPr id="25" name="Picture 6" descr="Free vector graphics of Man">
            <a:extLst>
              <a:ext uri="{FF2B5EF4-FFF2-40B4-BE49-F238E27FC236}">
                <a16:creationId xmlns:a16="http://schemas.microsoft.com/office/drawing/2014/main" id="{E0AE1D98-9446-3FA7-31E7-7899897433D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93175" y="2281774"/>
            <a:ext cx="567357" cy="8350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D27FAB9-2412-5C7C-7827-5EE4BC9751AC}"/>
              </a:ext>
            </a:extLst>
          </p:cNvPr>
          <p:cNvSpPr txBox="1"/>
          <p:nvPr/>
        </p:nvSpPr>
        <p:spPr>
          <a:xfrm>
            <a:off x="3435358" y="3030497"/>
            <a:ext cx="893193"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streets</a:t>
            </a:r>
          </a:p>
        </p:txBody>
      </p:sp>
      <p:sp>
        <p:nvSpPr>
          <p:cNvPr id="27" name="TextBox 26">
            <a:extLst>
              <a:ext uri="{FF2B5EF4-FFF2-40B4-BE49-F238E27FC236}">
                <a16:creationId xmlns:a16="http://schemas.microsoft.com/office/drawing/2014/main" id="{4D1B7558-EC97-9E75-49F6-FCF54CB4A256}"/>
              </a:ext>
            </a:extLst>
          </p:cNvPr>
          <p:cNvSpPr txBox="1"/>
          <p:nvPr/>
        </p:nvSpPr>
        <p:spPr>
          <a:xfrm>
            <a:off x="4619903" y="4467671"/>
            <a:ext cx="1164101" cy="369332"/>
          </a:xfrm>
          <a:prstGeom prst="rect">
            <a:avLst/>
          </a:prstGeom>
          <a:noFill/>
        </p:spPr>
        <p:txBody>
          <a:bodyPr wrap="none" rtlCol="0">
            <a:spAutoFit/>
          </a:bodyPr>
          <a:lstStyle/>
          <a:p>
            <a:r>
              <a:rPr lang="en-GB" b="1" dirty="0">
                <a:solidFill>
                  <a:srgbClr val="002060"/>
                </a:solidFill>
                <a:latin typeface="Century Gothic" panose="020B0502020202020204" pitchFamily="34" charset="0"/>
              </a:rPr>
              <a:t>in Seville</a:t>
            </a:r>
          </a:p>
        </p:txBody>
      </p:sp>
      <p:sp>
        <p:nvSpPr>
          <p:cNvPr id="31" name="TextBox 30">
            <a:extLst>
              <a:ext uri="{FF2B5EF4-FFF2-40B4-BE49-F238E27FC236}">
                <a16:creationId xmlns:a16="http://schemas.microsoft.com/office/drawing/2014/main" id="{876A94ED-0082-AB41-8B4B-44FC86764041}"/>
              </a:ext>
            </a:extLst>
          </p:cNvPr>
          <p:cNvSpPr txBox="1"/>
          <p:nvPr/>
        </p:nvSpPr>
        <p:spPr>
          <a:xfrm>
            <a:off x="10136636" y="3103855"/>
            <a:ext cx="817853" cy="646331"/>
          </a:xfrm>
          <a:prstGeom prst="rect">
            <a:avLst/>
          </a:prstGeom>
          <a:noFill/>
        </p:spPr>
        <p:txBody>
          <a:bodyPr wrap="none" rtlCol="0">
            <a:spAutoFit/>
          </a:bodyPr>
          <a:lstStyle/>
          <a:p>
            <a:r>
              <a:rPr lang="en-GB" sz="3600" dirty="0"/>
              <a:t>😀</a:t>
            </a:r>
          </a:p>
        </p:txBody>
      </p:sp>
      <p:sp>
        <p:nvSpPr>
          <p:cNvPr id="35" name="TextBox 34">
            <a:extLst>
              <a:ext uri="{FF2B5EF4-FFF2-40B4-BE49-F238E27FC236}">
                <a16:creationId xmlns:a16="http://schemas.microsoft.com/office/drawing/2014/main" id="{4291DC94-95C3-10AE-78B2-E3E17C417A61}"/>
              </a:ext>
            </a:extLst>
          </p:cNvPr>
          <p:cNvSpPr txBox="1"/>
          <p:nvPr/>
        </p:nvSpPr>
        <p:spPr>
          <a:xfrm>
            <a:off x="2954020" y="4260467"/>
            <a:ext cx="1313180" cy="584775"/>
          </a:xfrm>
          <a:prstGeom prst="rect">
            <a:avLst/>
          </a:prstGeom>
          <a:noFill/>
        </p:spPr>
        <p:txBody>
          <a:bodyPr wrap="none" rtlCol="0">
            <a:spAutoFit/>
          </a:bodyPr>
          <a:lstStyle/>
          <a:p>
            <a:r>
              <a:rPr lang="en-GB" sz="3200" dirty="0"/>
              <a:t>👀🐴</a:t>
            </a:r>
          </a:p>
        </p:txBody>
      </p:sp>
      <p:pic>
        <p:nvPicPr>
          <p:cNvPr id="51" name="Picture 50" descr="A picture containing diagram&#10;&#10;Description automatically generated">
            <a:extLst>
              <a:ext uri="{FF2B5EF4-FFF2-40B4-BE49-F238E27FC236}">
                <a16:creationId xmlns:a16="http://schemas.microsoft.com/office/drawing/2014/main" id="{3C9540AD-01C1-FFF2-BF7D-F70897F67EE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5686" y="2649013"/>
            <a:ext cx="522944" cy="1152611"/>
          </a:xfrm>
          <a:prstGeom prst="rect">
            <a:avLst/>
          </a:prstGeom>
        </p:spPr>
      </p:pic>
      <p:pic>
        <p:nvPicPr>
          <p:cNvPr id="52" name="Picture 51" descr="A picture containing icon&#10;&#10;Description automatically generated">
            <a:extLst>
              <a:ext uri="{FF2B5EF4-FFF2-40B4-BE49-F238E27FC236}">
                <a16:creationId xmlns:a16="http://schemas.microsoft.com/office/drawing/2014/main" id="{A2F0D1D0-5F17-F380-ECE1-A6CB02DEF58F}"/>
              </a:ext>
            </a:extLst>
          </p:cNvPr>
          <p:cNvPicPr>
            <a:picLocks noChangeAspect="1"/>
          </p:cNvPicPr>
          <p:nvPr/>
        </p:nvPicPr>
        <p:blipFill rotWithShape="1">
          <a:blip r:embed="rId22">
            <a:extLst>
              <a:ext uri="{28A0092B-C50C-407E-A947-70E740481C1C}">
                <a14:useLocalDpi xmlns:a14="http://schemas.microsoft.com/office/drawing/2010/main" val="0"/>
              </a:ext>
            </a:extLst>
          </a:blip>
          <a:srcRect r="80114"/>
          <a:stretch/>
        </p:blipFill>
        <p:spPr>
          <a:xfrm>
            <a:off x="235454" y="2091988"/>
            <a:ext cx="362916" cy="1059314"/>
          </a:xfrm>
          <a:prstGeom prst="rect">
            <a:avLst/>
          </a:prstGeom>
        </p:spPr>
      </p:pic>
      <p:pic>
        <p:nvPicPr>
          <p:cNvPr id="53" name="Picture 52" descr="Icon&#10;&#10;Description automatically generated">
            <a:extLst>
              <a:ext uri="{FF2B5EF4-FFF2-40B4-BE49-F238E27FC236}">
                <a16:creationId xmlns:a16="http://schemas.microsoft.com/office/drawing/2014/main" id="{A2E97166-E18F-C86B-A6C6-80DFF080F4A6}"/>
              </a:ext>
            </a:extLst>
          </p:cNvPr>
          <p:cNvPicPr>
            <a:picLocks noChangeAspect="1"/>
          </p:cNvPicPr>
          <p:nvPr/>
        </p:nvPicPr>
        <p:blipFill rotWithShape="1">
          <a:blip r:embed="rId23">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599659" y="1514606"/>
            <a:ext cx="1038350" cy="1067286"/>
          </a:xfrm>
          <a:prstGeom prst="rect">
            <a:avLst/>
          </a:prstGeom>
        </p:spPr>
      </p:pic>
      <p:sp>
        <p:nvSpPr>
          <p:cNvPr id="55" name="TextBox 54">
            <a:extLst>
              <a:ext uri="{FF2B5EF4-FFF2-40B4-BE49-F238E27FC236}">
                <a16:creationId xmlns:a16="http://schemas.microsoft.com/office/drawing/2014/main" id="{E3BC75D8-698C-B1CA-486F-D4B616A1BF71}"/>
              </a:ext>
            </a:extLst>
          </p:cNvPr>
          <p:cNvSpPr txBox="1"/>
          <p:nvPr/>
        </p:nvSpPr>
        <p:spPr>
          <a:xfrm>
            <a:off x="1538327" y="1573248"/>
            <a:ext cx="770380" cy="707886"/>
          </a:xfrm>
          <a:prstGeom prst="rect">
            <a:avLst/>
          </a:prstGeom>
          <a:noFill/>
        </p:spPr>
        <p:txBody>
          <a:bodyPr wrap="square" rtlCol="0">
            <a:spAutoFit/>
          </a:bodyPr>
          <a:lstStyle/>
          <a:p>
            <a:r>
              <a:rPr lang="en-GB" sz="4000" dirty="0"/>
              <a:t>👍</a:t>
            </a:r>
          </a:p>
        </p:txBody>
      </p:sp>
      <p:sp>
        <p:nvSpPr>
          <p:cNvPr id="58" name="TextBox 57">
            <a:extLst>
              <a:ext uri="{FF2B5EF4-FFF2-40B4-BE49-F238E27FC236}">
                <a16:creationId xmlns:a16="http://schemas.microsoft.com/office/drawing/2014/main" id="{2E65A778-9827-FEDB-C13C-5B6FECF015A4}"/>
              </a:ext>
            </a:extLst>
          </p:cNvPr>
          <p:cNvSpPr txBox="1"/>
          <p:nvPr/>
        </p:nvSpPr>
        <p:spPr>
          <a:xfrm>
            <a:off x="1104226" y="2371844"/>
            <a:ext cx="817853" cy="707886"/>
          </a:xfrm>
          <a:prstGeom prst="rect">
            <a:avLst/>
          </a:prstGeom>
          <a:noFill/>
        </p:spPr>
        <p:txBody>
          <a:bodyPr wrap="none" rtlCol="0">
            <a:spAutoFit/>
          </a:bodyPr>
          <a:lstStyle/>
          <a:p>
            <a:r>
              <a:rPr lang="en-GB" sz="4000" dirty="0"/>
              <a:t>👎</a:t>
            </a:r>
          </a:p>
        </p:txBody>
      </p:sp>
    </p:spTree>
    <p:extLst>
      <p:ext uri="{BB962C8B-B14F-4D97-AF65-F5344CB8AC3E}">
        <p14:creationId xmlns:p14="http://schemas.microsoft.com/office/powerpoint/2010/main" val="3064780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Table 4">
            <a:extLst>
              <a:ext uri="{FF2B5EF4-FFF2-40B4-BE49-F238E27FC236}">
                <a16:creationId xmlns:a16="http://schemas.microsoft.com/office/drawing/2014/main" id="{01CDDC8D-F56F-46FB-A324-83F96C7BFAE3}"/>
              </a:ext>
            </a:extLst>
          </p:cNvPr>
          <p:cNvGraphicFramePr>
            <a:graphicFrameLocks noGrp="1"/>
          </p:cNvGraphicFramePr>
          <p:nvPr>
            <p:extLst>
              <p:ext uri="{D42A27DB-BD31-4B8C-83A1-F6EECF244321}">
                <p14:modId xmlns:p14="http://schemas.microsoft.com/office/powerpoint/2010/main" val="1774558777"/>
              </p:ext>
            </p:extLst>
          </p:nvPr>
        </p:nvGraphicFramePr>
        <p:xfrm>
          <a:off x="577178" y="958828"/>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drink, drinking</a:t>
                      </a:r>
                    </a:p>
                  </a:txBody>
                  <a:tcPr/>
                </a:tc>
                <a:tc>
                  <a:txBody>
                    <a:bodyPr/>
                    <a:lstStyle/>
                    <a:p>
                      <a:r>
                        <a:rPr lang="en-GB" sz="2400" b="1" dirty="0">
                          <a:solidFill>
                            <a:srgbClr val="00B0F0"/>
                          </a:solidFill>
                          <a:latin typeface="Century Gothic" panose="020B0502020202020204" pitchFamily="34" charset="0"/>
                        </a:rPr>
                        <a:t>(the) noise</a:t>
                      </a:r>
                    </a:p>
                  </a:txBody>
                  <a:tcPr/>
                </a:tc>
                <a:tc>
                  <a:txBody>
                    <a:bodyPr/>
                    <a:lstStyle/>
                    <a:p>
                      <a:r>
                        <a:rPr lang="en-GB" sz="2800" b="1" dirty="0">
                          <a:solidFill>
                            <a:srgbClr val="00B0F0"/>
                          </a:solidFill>
                          <a:latin typeface="Century Gothic" panose="020B0502020202020204" pitchFamily="34" charset="0"/>
                        </a:rPr>
                        <a:t>to see, seeing</a:t>
                      </a: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B0F0"/>
                          </a:solidFill>
                          <a:latin typeface="Century Gothic" panose="020B0502020202020204" pitchFamily="34" charset="0"/>
                        </a:rPr>
                        <a:t>to learn, learning</a:t>
                      </a:r>
                    </a:p>
                  </a:txBody>
                  <a:tcPr/>
                </a:tc>
                <a:tc>
                  <a:txBody>
                    <a:bodyPr/>
                    <a:lstStyle/>
                    <a:p>
                      <a:r>
                        <a:rPr lang="en-GB" sz="2400" b="1" dirty="0">
                          <a:solidFill>
                            <a:srgbClr val="00B0F0"/>
                          </a:solidFill>
                          <a:latin typeface="Century Gothic" panose="020B0502020202020204" pitchFamily="34" charset="0"/>
                        </a:rPr>
                        <a:t>sometimes</a:t>
                      </a:r>
                    </a:p>
                  </a:txBody>
                  <a:tcPr/>
                </a:tc>
                <a:tc>
                  <a:txBody>
                    <a:bodyPr/>
                    <a:lstStyle/>
                    <a:p>
                      <a:r>
                        <a:rPr lang="en-GB" sz="2400" b="1" dirty="0">
                          <a:solidFill>
                            <a:srgbClr val="00B0F0"/>
                          </a:solidFill>
                          <a:latin typeface="Century Gothic" panose="020B0502020202020204" pitchFamily="34" charset="0"/>
                        </a:rPr>
                        <a:t>often</a:t>
                      </a: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far (from)</a:t>
                      </a:r>
                    </a:p>
                  </a:txBody>
                  <a:tcPr/>
                </a:tc>
                <a:tc>
                  <a:txBody>
                    <a:bodyPr/>
                    <a:lstStyle/>
                    <a:p>
                      <a:r>
                        <a:rPr lang="en-GB" sz="2800" b="1" dirty="0">
                          <a:solidFill>
                            <a:srgbClr val="92D050"/>
                          </a:solidFill>
                          <a:latin typeface="Century Gothic" panose="020B0502020202020204" pitchFamily="34" charset="0"/>
                        </a:rPr>
                        <a:t>(the) river</a:t>
                      </a:r>
                    </a:p>
                  </a:txBody>
                  <a:tcPr/>
                </a:tc>
                <a:tc>
                  <a:txBody>
                    <a:bodyPr/>
                    <a:lstStyle/>
                    <a:p>
                      <a:r>
                        <a:rPr lang="en-GB" sz="2300" b="1" dirty="0">
                          <a:solidFill>
                            <a:srgbClr val="92D050"/>
                          </a:solidFill>
                          <a:latin typeface="Century Gothic" panose="020B0502020202020204" pitchFamily="34" charset="0"/>
                        </a:rPr>
                        <a:t>to arrive, arriving</a:t>
                      </a: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square</a:t>
                      </a:r>
                      <a:endParaRPr lang="en-GB" sz="3200" b="1" dirty="0">
                        <a:solidFill>
                          <a:srgbClr val="92D050"/>
                        </a:solidFill>
                        <a:latin typeface="Century Gothic" panose="020B0502020202020204" pitchFamily="34" charset="0"/>
                      </a:endParaRPr>
                    </a:p>
                  </a:txBody>
                  <a:tcPr/>
                </a:tc>
                <a:tc>
                  <a:txBody>
                    <a:bodyPr/>
                    <a:lstStyle/>
                    <a:p>
                      <a:r>
                        <a:rPr lang="en-GB" sz="3200" b="1" dirty="0">
                          <a:solidFill>
                            <a:srgbClr val="92D050"/>
                          </a:solidFill>
                          <a:latin typeface="Century Gothic" panose="020B0502020202020204" pitchFamily="34" charset="0"/>
                        </a:rPr>
                        <a:t>of, from</a:t>
                      </a:r>
                    </a:p>
                  </a:txBody>
                  <a:tcPr/>
                </a:tc>
                <a:tc>
                  <a:txBody>
                    <a:bodyPr/>
                    <a:lstStyle/>
                    <a:p>
                      <a:r>
                        <a:rPr lang="en-GB" sz="2800" b="1" dirty="0">
                          <a:solidFill>
                            <a:srgbClr val="92D050"/>
                          </a:solidFill>
                          <a:latin typeface="Century Gothic" panose="020B0502020202020204" pitchFamily="34" charset="0"/>
                        </a:rPr>
                        <a:t>(the) centre</a:t>
                      </a: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400" b="1" dirty="0">
                          <a:solidFill>
                            <a:srgbClr val="FF3399"/>
                          </a:solidFill>
                          <a:latin typeface="Century Gothic" panose="020B0502020202020204" pitchFamily="34" charset="0"/>
                        </a:rPr>
                        <a:t>(the) outfit, dress</a:t>
                      </a:r>
                    </a:p>
                  </a:txBody>
                  <a:tcPr/>
                </a:tc>
                <a:tc>
                  <a:txBody>
                    <a:bodyPr/>
                    <a:lstStyle/>
                    <a:p>
                      <a:r>
                        <a:rPr lang="en-GB" sz="2800" b="1" dirty="0">
                          <a:solidFill>
                            <a:srgbClr val="FF3399"/>
                          </a:solidFill>
                          <a:latin typeface="Century Gothic" panose="020B0502020202020204" pitchFamily="34" charset="0"/>
                        </a:rPr>
                        <a:t>(the) people</a:t>
                      </a:r>
                    </a:p>
                  </a:txBody>
                  <a:tcPr/>
                </a:tc>
                <a:tc>
                  <a:txBody>
                    <a:bodyPr/>
                    <a:lstStyle/>
                    <a:p>
                      <a:r>
                        <a:rPr lang="en-GB" sz="2800" b="1" dirty="0">
                          <a:solidFill>
                            <a:srgbClr val="FF3399"/>
                          </a:solidFill>
                          <a:latin typeface="Century Gothic" panose="020B0502020202020204" pitchFamily="34" charset="0"/>
                        </a:rPr>
                        <a:t>(the) flower</a:t>
                      </a: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for a walk</a:t>
                      </a:r>
                    </a:p>
                  </a:txBody>
                  <a:tcPr/>
                </a:tc>
                <a:tc>
                  <a:txBody>
                    <a:bodyPr/>
                    <a:lstStyle/>
                    <a:p>
                      <a:r>
                        <a:rPr lang="en-GB" sz="2400" b="1" dirty="0">
                          <a:solidFill>
                            <a:srgbClr val="FF3399"/>
                          </a:solidFill>
                          <a:latin typeface="Century Gothic" panose="020B0502020202020204" pitchFamily="34" charset="0"/>
                        </a:rPr>
                        <a:t>to wear, wearing</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car</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2" name="14_1.wav"/>
            </a:hlinkClick>
            <a:extLst>
              <a:ext uri="{FF2B5EF4-FFF2-40B4-BE49-F238E27FC236}">
                <a16:creationId xmlns:a16="http://schemas.microsoft.com/office/drawing/2014/main" id="{902C8F7A-60E1-47BA-A5D2-269092E24632}"/>
              </a:ext>
            </a:extLst>
          </p:cNvPr>
          <p:cNvSpPr txBox="1"/>
          <p:nvPr/>
        </p:nvSpPr>
        <p:spPr>
          <a:xfrm>
            <a:off x="2705101" y="162517"/>
            <a:ext cx="830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pic>
        <p:nvPicPr>
          <p:cNvPr id="48" name="Picture 47">
            <a:extLst>
              <a:ext uri="{FF2B5EF4-FFF2-40B4-BE49-F238E27FC236}">
                <a16:creationId xmlns:a16="http://schemas.microsoft.com/office/drawing/2014/main" id="{B070BFBF-C0D7-4544-B1A5-738A7F62B055}"/>
              </a:ext>
            </a:extLst>
          </p:cNvPr>
          <p:cNvPicPr>
            <a:picLocks noChangeAspect="1"/>
          </p:cNvPicPr>
          <p:nvPr/>
        </p:nvPicPr>
        <p:blipFill>
          <a:blip r:embed="rId23"/>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F74B2C4A-DB35-4CF3-8412-5DDCCFF8BBF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072254BB-0884-4DE0-ADA9-8C28176A8EC0}"/>
              </a:ext>
            </a:extLst>
          </p:cNvPr>
          <p:cNvPicPr>
            <a:picLocks noChangeAspect="1"/>
          </p:cNvPicPr>
          <p:nvPr/>
        </p:nvPicPr>
        <p:blipFill>
          <a:blip r:embed="rId25"/>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C72AFC3F-87B7-4CFA-AF9C-CC37A1E3D5D8}"/>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9CFF09B9-EC1C-4D38-9E71-C91F0A476174}"/>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4E2138AF-81EB-4AB1-BB44-9EB8ABC23A77}"/>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13D71F2A-16AF-4A07-9E21-E2C0CC74C153}"/>
              </a:ext>
            </a:extLst>
          </p:cNvPr>
          <p:cNvSpPr txBox="1"/>
          <p:nvPr/>
        </p:nvSpPr>
        <p:spPr>
          <a:xfrm>
            <a:off x="2210327" y="6242166"/>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pasear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8E7E88DD-FBC5-468A-AD40-981AD2499DFB}"/>
              </a:ext>
            </a:extLst>
          </p:cNvPr>
          <p:cNvSpPr txBox="1"/>
          <p:nvPr/>
        </p:nvSpPr>
        <p:spPr>
          <a:xfrm>
            <a:off x="4517389" y="625212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6" name="TextBox 55">
            <a:extLst>
              <a:ext uri="{FF2B5EF4-FFF2-40B4-BE49-F238E27FC236}">
                <a16:creationId xmlns:a16="http://schemas.microsoft.com/office/drawing/2014/main" id="{79D09302-A4AF-421C-ABA6-0D37DEF7A1B8}"/>
              </a:ext>
            </a:extLst>
          </p:cNvPr>
          <p:cNvSpPr txBox="1"/>
          <p:nvPr/>
        </p:nvSpPr>
        <p:spPr>
          <a:xfrm>
            <a:off x="7432428"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coche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67684A09-8A3B-0130-C892-8A6E92FD6D8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7033EF5B-C77A-636F-5E0A-F0A88DE247BC}"/>
              </a:ext>
            </a:extLst>
          </p:cNvPr>
          <p:cNvSpPr txBox="1"/>
          <p:nvPr/>
        </p:nvSpPr>
        <p:spPr>
          <a:xfrm>
            <a:off x="3124753" y="5224963"/>
            <a:ext cx="15486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traje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19377C8-F6AB-2798-AC1F-39F45D0CCE55}"/>
              </a:ext>
            </a:extLst>
          </p:cNvPr>
          <p:cNvSpPr txBox="1"/>
          <p:nvPr/>
        </p:nvSpPr>
        <p:spPr>
          <a:xfrm>
            <a:off x="4537952" y="525554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gente</a:t>
            </a:r>
          </a:p>
        </p:txBody>
      </p:sp>
      <p:sp>
        <p:nvSpPr>
          <p:cNvPr id="8" name="TextBox 7">
            <a:extLst>
              <a:ext uri="{FF2B5EF4-FFF2-40B4-BE49-F238E27FC236}">
                <a16:creationId xmlns:a16="http://schemas.microsoft.com/office/drawing/2014/main" id="{66A69160-6540-B8DA-55D7-4F45A61E6061}"/>
              </a:ext>
            </a:extLst>
          </p:cNvPr>
          <p:cNvSpPr txBox="1"/>
          <p:nvPr/>
        </p:nvSpPr>
        <p:spPr>
          <a:xfrm>
            <a:off x="7465267" y="5263256"/>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flor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D366D31F-30FD-7FE5-8389-3DDFB7901AAC}"/>
              </a:ext>
            </a:extLst>
          </p:cNvPr>
          <p:cNvSpPr txBox="1"/>
          <p:nvPr/>
        </p:nvSpPr>
        <p:spPr>
          <a:xfrm>
            <a:off x="2253731" y="4271669"/>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plaza</a:t>
            </a:r>
          </a:p>
        </p:txBody>
      </p:sp>
      <p:sp>
        <p:nvSpPr>
          <p:cNvPr id="10" name="TextBox 9">
            <a:extLst>
              <a:ext uri="{FF2B5EF4-FFF2-40B4-BE49-F238E27FC236}">
                <a16:creationId xmlns:a16="http://schemas.microsoft.com/office/drawing/2014/main" id="{90A75F58-157D-1F30-3C39-F4BD0589795C}"/>
              </a:ext>
            </a:extLst>
          </p:cNvPr>
          <p:cNvSpPr txBox="1"/>
          <p:nvPr/>
        </p:nvSpPr>
        <p:spPr>
          <a:xfrm>
            <a:off x="4553496" y="429444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11" name="TextBox 10">
            <a:extLst>
              <a:ext uri="{FF2B5EF4-FFF2-40B4-BE49-F238E27FC236}">
                <a16:creationId xmlns:a16="http://schemas.microsoft.com/office/drawing/2014/main" id="{138F9C78-DB75-B386-1870-E9214D7A799E}"/>
              </a:ext>
            </a:extLst>
          </p:cNvPr>
          <p:cNvSpPr txBox="1"/>
          <p:nvPr/>
        </p:nvSpPr>
        <p:spPr>
          <a:xfrm>
            <a:off x="7420978" y="423150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centro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2F508262-1F23-E4B3-344F-C05B97AF03CC}"/>
              </a:ext>
            </a:extLst>
          </p:cNvPr>
          <p:cNvSpPr txBox="1"/>
          <p:nvPr/>
        </p:nvSpPr>
        <p:spPr>
          <a:xfrm>
            <a:off x="2225841" y="3387968"/>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lejos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a:t>
            </a:r>
          </a:p>
        </p:txBody>
      </p:sp>
      <p:sp>
        <p:nvSpPr>
          <p:cNvPr id="13" name="TextBox 12">
            <a:extLst>
              <a:ext uri="{FF2B5EF4-FFF2-40B4-BE49-F238E27FC236}">
                <a16:creationId xmlns:a16="http://schemas.microsoft.com/office/drawing/2014/main" id="{8AEB977E-3D8D-2B85-7406-D45F70CB5B93}"/>
              </a:ext>
            </a:extLst>
          </p:cNvPr>
          <p:cNvSpPr txBox="1"/>
          <p:nvPr/>
        </p:nvSpPr>
        <p:spPr>
          <a:xfrm>
            <a:off x="4577656" y="336472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el</a:t>
            </a:r>
            <a:r>
              <a:rPr lang="en-GB" sz="2400" noProof="0" dirty="0">
                <a:solidFill>
                  <a:srgbClr val="002060"/>
                </a:solidFill>
                <a:latin typeface="Century Gothic" panose="020B0502020202020204" pitchFamily="34" charset="0"/>
              </a:rPr>
              <a:t> </a:t>
            </a:r>
            <a:r>
              <a:rPr lang="en-GB" sz="2400" noProof="0" dirty="0" err="1">
                <a:solidFill>
                  <a:srgbClr val="002060"/>
                </a:solidFill>
                <a:latin typeface="Century Gothic" panose="020B0502020202020204" pitchFamily="34" charset="0"/>
              </a:rPr>
              <a:t>río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3B19CF0-26F1-6AC1-901A-64194CD8FB1F}"/>
              </a:ext>
            </a:extLst>
          </p:cNvPr>
          <p:cNvSpPr txBox="1"/>
          <p:nvPr/>
        </p:nvSpPr>
        <p:spPr>
          <a:xfrm>
            <a:off x="7420977" y="3412803"/>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llegar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6C63BE88-80A0-4ECA-3556-A288A3E25FA4}"/>
              </a:ext>
            </a:extLst>
          </p:cNvPr>
          <p:cNvSpPr txBox="1"/>
          <p:nvPr/>
        </p:nvSpPr>
        <p:spPr>
          <a:xfrm>
            <a:off x="2210327" y="240272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9802D19-2FF6-A965-B031-1813AC7714E9}"/>
              </a:ext>
            </a:extLst>
          </p:cNvPr>
          <p:cNvSpPr txBox="1"/>
          <p:nvPr/>
        </p:nvSpPr>
        <p:spPr>
          <a:xfrm>
            <a:off x="4543591" y="242250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veces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352C4E00-5243-6062-9E92-9D55DDD52F57}"/>
              </a:ext>
            </a:extLst>
          </p:cNvPr>
          <p:cNvSpPr txBox="1"/>
          <p:nvPr/>
        </p:nvSpPr>
        <p:spPr>
          <a:xfrm>
            <a:off x="7420977" y="239528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menudo</a:t>
            </a:r>
          </a:p>
        </p:txBody>
      </p:sp>
      <p:sp>
        <p:nvSpPr>
          <p:cNvPr id="18" name="TextBox 17">
            <a:extLst>
              <a:ext uri="{FF2B5EF4-FFF2-40B4-BE49-F238E27FC236}">
                <a16:creationId xmlns:a16="http://schemas.microsoft.com/office/drawing/2014/main" id="{1A20AF88-B150-3283-5C40-63345CBF5614}"/>
              </a:ext>
            </a:extLst>
          </p:cNvPr>
          <p:cNvSpPr txBox="1"/>
          <p:nvPr/>
        </p:nvSpPr>
        <p:spPr>
          <a:xfrm>
            <a:off x="2210327" y="1545623"/>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E654824-D7CB-F942-2DAD-B00F431B1DC4}"/>
              </a:ext>
            </a:extLst>
          </p:cNvPr>
          <p:cNvSpPr txBox="1"/>
          <p:nvPr/>
        </p:nvSpPr>
        <p:spPr>
          <a:xfrm>
            <a:off x="4553496" y="153740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28048E7B-CBC5-845B-189D-367427EA629F}"/>
              </a:ext>
            </a:extLst>
          </p:cNvPr>
          <p:cNvSpPr txBox="1"/>
          <p:nvPr/>
        </p:nvSpPr>
        <p:spPr>
          <a:xfrm>
            <a:off x="7465267" y="1528119"/>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475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4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4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4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4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4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4_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4_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4_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4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4_11.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4_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4_13.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4_1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4_15.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4_1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4_17.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4_18.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4_1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3760946" cy="675762"/>
          </a:xfrm>
        </p:spPr>
        <p:txBody>
          <a:bodyPr>
            <a:normAutofit/>
          </a:bodyPr>
          <a:lstStyle/>
          <a:p>
            <a:r>
              <a:rPr lang="en-GB" sz="3200" b="1" dirty="0">
                <a:solidFill>
                  <a:srgbClr val="002060"/>
                </a:solidFill>
                <a:latin typeface="Century Gothic"/>
                <a:ea typeface="Century Gothic"/>
                <a:cs typeface="Century Gothic"/>
                <a:sym typeface="Century Gothic"/>
              </a:rPr>
              <a:t>Follow up [extra]</a:t>
            </a:r>
            <a:endParaRPr lang="en-GB" sz="3200" dirty="0"/>
          </a:p>
        </p:txBody>
      </p:sp>
      <p:sp>
        <p:nvSpPr>
          <p:cNvPr id="40" name="Speech Bubble: Rectangle with Corners Rounded 39">
            <a:hlinkClick r:id="" action="ppaction://noaction">
              <a:snd r:embed="rId4" name="15_1.wav"/>
            </a:hlinkClick>
            <a:extLst>
              <a:ext uri="{FF2B5EF4-FFF2-40B4-BE49-F238E27FC236}">
                <a16:creationId xmlns:a16="http://schemas.microsoft.com/office/drawing/2014/main" id="{725AA95A-25C4-420C-8552-5EBE27DBA21B}"/>
              </a:ext>
            </a:extLst>
          </p:cNvPr>
          <p:cNvSpPr/>
          <p:nvPr/>
        </p:nvSpPr>
        <p:spPr>
          <a:xfrm>
            <a:off x="1145072" y="818389"/>
            <a:ext cx="5229970" cy="559823"/>
          </a:xfrm>
          <a:prstGeom prst="wedgeRoundRectCallout">
            <a:avLst>
              <a:gd name="adj1" fmla="val -54762"/>
              <a:gd name="adj2" fmla="val -985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Practica</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ritmograma</a:t>
            </a:r>
            <a:r>
              <a:rPr lang="en-GB" sz="2800" b="1" dirty="0">
                <a:solidFill>
                  <a:schemeClr val="bg1"/>
                </a:solidFill>
                <a:latin typeface="Century Gothic" panose="020B0502020202020204" pitchFamily="34" charset="0"/>
              </a:rPr>
              <a:t>!</a:t>
            </a:r>
            <a:endParaRPr lang="en-GB" sz="2800" dirty="0">
              <a:solidFill>
                <a:schemeClr val="bg1"/>
              </a:solidFill>
              <a:latin typeface="Century Gothic" panose="020B0502020202020204" pitchFamily="34" charset="0"/>
            </a:endParaRPr>
          </a:p>
        </p:txBody>
      </p:sp>
      <p:pic>
        <p:nvPicPr>
          <p:cNvPr id="41" name="Graphic 40" descr="Teacher">
            <a:extLst>
              <a:ext uri="{FF2B5EF4-FFF2-40B4-BE49-F238E27FC236}">
                <a16:creationId xmlns:a16="http://schemas.microsoft.com/office/drawing/2014/main" id="{9136746F-86B6-4ED7-AFDE-46E337FE45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93" y="660109"/>
            <a:ext cx="816961" cy="938928"/>
          </a:xfrm>
          <a:prstGeom prst="rect">
            <a:avLst/>
          </a:prstGeom>
        </p:spPr>
      </p:pic>
      <p:sp>
        <p:nvSpPr>
          <p:cNvPr id="5" name="Google Shape;167;p2">
            <a:extLst>
              <a:ext uri="{FF2B5EF4-FFF2-40B4-BE49-F238E27FC236}">
                <a16:creationId xmlns:a16="http://schemas.microsoft.com/office/drawing/2014/main" id="{A174FB74-FE73-24D4-965D-F0CE0421FE26}"/>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6" name="Online Media 5" title="Ritmograma rumba flamenca">
            <a:hlinkClick r:id="" action="ppaction://media"/>
            <a:extLst>
              <a:ext uri="{FF2B5EF4-FFF2-40B4-BE49-F238E27FC236}">
                <a16:creationId xmlns:a16="http://schemas.microsoft.com/office/drawing/2014/main" id="{E0A6FC8B-D31F-4A04-E025-7542000B115C}"/>
              </a:ext>
            </a:extLst>
          </p:cNvPr>
          <p:cNvPicPr>
            <a:picLocks noRot="1" noChangeAspect="1"/>
          </p:cNvPicPr>
          <p:nvPr>
            <a:videoFile r:link="rId1"/>
          </p:nvPr>
        </p:nvPicPr>
        <p:blipFill>
          <a:blip r:embed="rId7"/>
          <a:stretch>
            <a:fillRect/>
          </a:stretch>
        </p:blipFill>
        <p:spPr>
          <a:xfrm>
            <a:off x="332810" y="1682683"/>
            <a:ext cx="7991518" cy="4515208"/>
          </a:xfrm>
          <a:prstGeom prst="rect">
            <a:avLst/>
          </a:prstGeom>
        </p:spPr>
      </p:pic>
      <p:grpSp>
        <p:nvGrpSpPr>
          <p:cNvPr id="7" name="Group 6">
            <a:extLst>
              <a:ext uri="{FF2B5EF4-FFF2-40B4-BE49-F238E27FC236}">
                <a16:creationId xmlns:a16="http://schemas.microsoft.com/office/drawing/2014/main" id="{7A8B4EF2-AF90-BAEC-E44C-A3B5D4617BA6}"/>
              </a:ext>
            </a:extLst>
          </p:cNvPr>
          <p:cNvGrpSpPr/>
          <p:nvPr/>
        </p:nvGrpSpPr>
        <p:grpSpPr>
          <a:xfrm>
            <a:off x="11032903" y="135181"/>
            <a:ext cx="967161" cy="896132"/>
            <a:chOff x="6210543" y="3764108"/>
            <a:chExt cx="801046" cy="775262"/>
          </a:xfrm>
        </p:grpSpPr>
        <p:sp>
          <p:nvSpPr>
            <p:cNvPr id="8" name="Oval 7">
              <a:extLst>
                <a:ext uri="{FF2B5EF4-FFF2-40B4-BE49-F238E27FC236}">
                  <a16:creationId xmlns:a16="http://schemas.microsoft.com/office/drawing/2014/main" id="{AFEFA383-0395-FC40-191F-F92F05287AB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5D81892D-711F-CEBE-D50B-BC6F902BAC01}"/>
                </a:ext>
              </a:extLst>
            </p:cNvPr>
            <p:cNvPicPr>
              <a:picLocks noChangeAspect="1"/>
            </p:cNvPicPr>
            <p:nvPr/>
          </p:nvPicPr>
          <p:blipFill rotWithShape="1">
            <a:blip r:embed="rId8">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9" name="Picture 18" descr="A picture containing text, tableware, cup, clipart&#10;&#10;Description automatically generated">
              <a:extLst>
                <a:ext uri="{FF2B5EF4-FFF2-40B4-BE49-F238E27FC236}">
                  <a16:creationId xmlns:a16="http://schemas.microsoft.com/office/drawing/2014/main" id="{EDC58B6F-D2A8-9D38-237A-DE1C602163F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3" name="TextBox 22">
            <a:extLst>
              <a:ext uri="{FF2B5EF4-FFF2-40B4-BE49-F238E27FC236}">
                <a16:creationId xmlns:a16="http://schemas.microsoft.com/office/drawing/2014/main" id="{90A54BBA-99F0-6DDB-DC90-984BD1811E15}"/>
              </a:ext>
            </a:extLst>
          </p:cNvPr>
          <p:cNvSpPr txBox="1"/>
          <p:nvPr/>
        </p:nvSpPr>
        <p:spPr>
          <a:xfrm>
            <a:off x="8401050" y="2332672"/>
            <a:ext cx="3714750" cy="2246769"/>
          </a:xfrm>
          <a:prstGeom prst="rect">
            <a:avLst/>
          </a:prstGeom>
          <a:solidFill>
            <a:schemeClr val="accent6">
              <a:lumMod val="40000"/>
              <a:lumOff val="60000"/>
            </a:schemeClr>
          </a:solidFill>
        </p:spPr>
        <p:txBody>
          <a:bodyPr wrap="square">
            <a:spAutoFit/>
          </a:bodyPr>
          <a:lstStyle/>
          <a:p>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chasquido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 snapping</a:t>
            </a:r>
          </a:p>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palma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 clapping</a:t>
            </a:r>
          </a:p>
          <a:p>
            <a:r>
              <a:rPr lang="en-GB" sz="2000" b="1"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puño</a:t>
            </a:r>
            <a:r>
              <a:rPr lang="en-GB" sz="2000" dirty="0">
                <a:solidFill>
                  <a:srgbClr val="002060"/>
                </a:solidFill>
                <a:latin typeface="Century Gothic" panose="020B0502020202020204" pitchFamily="34" charset="0"/>
              </a:rPr>
              <a:t>  👊– knocking on table</a:t>
            </a:r>
          </a:p>
          <a:p>
            <a:r>
              <a:rPr lang="en-GB" sz="2000" b="1" dirty="0">
                <a:solidFill>
                  <a:srgbClr val="002060"/>
                </a:solidFill>
                <a:latin typeface="Century Gothic" panose="020B0502020202020204" pitchFamily="34" charset="0"/>
              </a:rPr>
              <a:t>los pies</a:t>
            </a:r>
            <a:r>
              <a:rPr lang="en-GB" sz="2000" dirty="0">
                <a:solidFill>
                  <a:srgbClr val="002060"/>
                </a:solidFill>
                <a:latin typeface="Century Gothic" panose="020B0502020202020204" pitchFamily="34" charset="0"/>
              </a:rPr>
              <a:t> 🦶 – feet</a:t>
            </a:r>
          </a:p>
          <a:p>
            <a:r>
              <a:rPr lang="en-GB" sz="2000" b="1" dirty="0">
                <a:solidFill>
                  <a:srgbClr val="002060"/>
                </a:solidFill>
                <a:latin typeface="Century Gothic" panose="020B0502020202020204" pitchFamily="34" charset="0"/>
              </a:rPr>
              <a:t>Las </a:t>
            </a:r>
            <a:r>
              <a:rPr lang="en-GB" sz="2000" b="1" dirty="0" err="1">
                <a:solidFill>
                  <a:srgbClr val="002060"/>
                </a:solidFill>
                <a:latin typeface="Century Gothic" panose="020B0502020202020204" pitchFamily="34" charset="0"/>
              </a:rPr>
              <a:t>palmas</a:t>
            </a:r>
            <a:r>
              <a:rPr lang="en-GB" sz="2000" b="1" dirty="0">
                <a:solidFill>
                  <a:srgbClr val="002060"/>
                </a:solidFill>
                <a:latin typeface="Century Gothic" panose="020B0502020202020204" pitchFamily="34" charset="0"/>
              </a:rPr>
              <a:t> en los </a:t>
            </a:r>
            <a:r>
              <a:rPr lang="en-GB" sz="2000" b="1" dirty="0" err="1">
                <a:solidFill>
                  <a:srgbClr val="002060"/>
                </a:solidFill>
                <a:latin typeface="Century Gothic" panose="020B0502020202020204" pitchFamily="34" charset="0"/>
              </a:rPr>
              <a:t>muslos</a:t>
            </a:r>
            <a:r>
              <a:rPr lang="en-GB" sz="2000" dirty="0">
                <a:solidFill>
                  <a:srgbClr val="002060"/>
                </a:solidFill>
                <a:latin typeface="Century Gothic" panose="020B0502020202020204" pitchFamily="34" charset="0"/>
              </a:rPr>
              <a:t> – clapping on legs</a:t>
            </a:r>
          </a:p>
        </p:txBody>
      </p:sp>
      <p:sp>
        <p:nvSpPr>
          <p:cNvPr id="28" name="TextBox 27">
            <a:extLst>
              <a:ext uri="{FF2B5EF4-FFF2-40B4-BE49-F238E27FC236}">
                <a16:creationId xmlns:a16="http://schemas.microsoft.com/office/drawing/2014/main" id="{94B60A8C-F10E-F917-9E6E-2AE1E4449E45}"/>
              </a:ext>
            </a:extLst>
          </p:cNvPr>
          <p:cNvSpPr txBox="1"/>
          <p:nvPr/>
        </p:nvSpPr>
        <p:spPr>
          <a:xfrm>
            <a:off x="8414870" y="1473338"/>
            <a:ext cx="6229350" cy="830997"/>
          </a:xfrm>
          <a:prstGeom prst="rect">
            <a:avLst/>
          </a:prstGeom>
          <a:noFill/>
        </p:spPr>
        <p:txBody>
          <a:bodyPr wrap="square">
            <a:spAutoFit/>
          </a:bodyPr>
          <a:lstStyle/>
          <a:p>
            <a:r>
              <a:rPr lang="en-GB" sz="4800" dirty="0">
                <a:solidFill>
                  <a:srgbClr val="002060"/>
                </a:solidFill>
                <a:latin typeface="Century Gothic" panose="020B0502020202020204" pitchFamily="34" charset="0"/>
              </a:rPr>
              <a:t>🔑</a:t>
            </a:r>
          </a:p>
        </p:txBody>
      </p:sp>
      <p:sp>
        <p:nvSpPr>
          <p:cNvPr id="29" name="TextBox 28">
            <a:extLst>
              <a:ext uri="{FF2B5EF4-FFF2-40B4-BE49-F238E27FC236}">
                <a16:creationId xmlns:a16="http://schemas.microsoft.com/office/drawing/2014/main" id="{8FA103AC-8854-648D-2888-9690FD8AFE81}"/>
              </a:ext>
            </a:extLst>
          </p:cNvPr>
          <p:cNvSpPr txBox="1"/>
          <p:nvPr/>
        </p:nvSpPr>
        <p:spPr>
          <a:xfrm>
            <a:off x="8813715" y="5569482"/>
            <a:ext cx="2417650" cy="707886"/>
          </a:xfrm>
          <a:prstGeom prst="rect">
            <a:avLst/>
          </a:prstGeom>
          <a:noFill/>
        </p:spPr>
        <p:txBody>
          <a:bodyPr wrap="none" rtlCol="0">
            <a:spAutoFit/>
          </a:bodyPr>
          <a:lstStyle/>
          <a:p>
            <a:r>
              <a:rPr lang="en-GB" sz="4000" dirty="0">
                <a:solidFill>
                  <a:srgbClr val="FF0066"/>
                </a:solidFill>
                <a:latin typeface="Modern Love" panose="04090805081005020601" pitchFamily="82" charset="0"/>
              </a:rPr>
              <a:t>1,</a:t>
            </a:r>
            <a:r>
              <a:rPr lang="en-GB" sz="4000" dirty="0">
                <a:solidFill>
                  <a:srgbClr val="002060"/>
                </a:solidFill>
                <a:latin typeface="Modern Love" panose="04090805081005020601" pitchFamily="82" charset="0"/>
              </a:rPr>
              <a:t> 2, </a:t>
            </a:r>
            <a:r>
              <a:rPr lang="en-GB" sz="4000" dirty="0">
                <a:solidFill>
                  <a:srgbClr val="FF0066"/>
                </a:solidFill>
                <a:latin typeface="Modern Love" panose="04090805081005020601" pitchFamily="82" charset="0"/>
              </a:rPr>
              <a:t>3, 4</a:t>
            </a:r>
          </a:p>
        </p:txBody>
      </p:sp>
      <p:sp>
        <p:nvSpPr>
          <p:cNvPr id="30" name="TextBox 29">
            <a:extLst>
              <a:ext uri="{FF2B5EF4-FFF2-40B4-BE49-F238E27FC236}">
                <a16:creationId xmlns:a16="http://schemas.microsoft.com/office/drawing/2014/main" id="{DEBBA96F-3B7B-6C17-D473-2DDB41D63545}"/>
              </a:ext>
            </a:extLst>
          </p:cNvPr>
          <p:cNvSpPr txBox="1"/>
          <p:nvPr/>
        </p:nvSpPr>
        <p:spPr>
          <a:xfrm>
            <a:off x="7299897" y="6277368"/>
            <a:ext cx="4669868"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The stress falls on number 2 😉</a:t>
            </a:r>
          </a:p>
        </p:txBody>
      </p:sp>
    </p:spTree>
    <p:extLst>
      <p:ext uri="{BB962C8B-B14F-4D97-AF65-F5344CB8AC3E}">
        <p14:creationId xmlns:p14="http://schemas.microsoft.com/office/powerpoint/2010/main" val="151523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1681300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827311978"/>
              </p:ext>
            </p:extLst>
          </p:nvPr>
        </p:nvGraphicFramePr>
        <p:xfrm>
          <a:off x="312451" y="1077702"/>
          <a:ext cx="9683902" cy="5621819"/>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ruido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beber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ver</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a:t>
                      </a:r>
                      <a:r>
                        <a:rPr lang="en-GB" sz="2400" b="0" dirty="0" err="1">
                          <a:solidFill>
                            <a:srgbClr val="002060"/>
                          </a:solidFill>
                          <a:latin typeface="Century Gothic" panose="020B0502020202020204" pitchFamily="34" charset="0"/>
                        </a:rPr>
                        <a:t>veces</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río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de</a:t>
                      </a:r>
                    </a:p>
                  </a:txBody>
                  <a:tcPr/>
                </a:tc>
                <a:tc>
                  <a:txBody>
                    <a:bodyPr/>
                    <a:lstStyle/>
                    <a:p>
                      <a:r>
                        <a:rPr lang="en-GB" sz="3200" b="0" dirty="0" err="1">
                          <a:solidFill>
                            <a:srgbClr val="002060"/>
                          </a:solidFill>
                          <a:latin typeface="Century Gothic" panose="020B0502020202020204" pitchFamily="34" charset="0"/>
                        </a:rPr>
                        <a:t>llegar</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centro</a:t>
                      </a:r>
                      <a:endParaRPr lang="en-GB" sz="3200" b="0" dirty="0">
                        <a:solidFill>
                          <a:srgbClr val="002060"/>
                        </a:solidFill>
                        <a:latin typeface="Century Gothic" panose="020B0502020202020204" pitchFamily="34" charset="0"/>
                      </a:endParaRPr>
                    </a:p>
                  </a:txBody>
                  <a:tcPr/>
                </a:tc>
                <a:tc>
                  <a:txBody>
                    <a:bodyPr/>
                    <a:lstStyle/>
                    <a:p>
                      <a:r>
                        <a:rPr lang="en-GB" sz="3200" b="0" dirty="0">
                          <a:solidFill>
                            <a:srgbClr val="002060"/>
                          </a:solidFill>
                          <a:latin typeface="Century Gothic" panose="020B0502020202020204" pitchFamily="34" charset="0"/>
                        </a:rPr>
                        <a:t>la plaza</a:t>
                      </a:r>
                    </a:p>
                  </a:txBody>
                  <a:tcPr/>
                </a:tc>
                <a:tc>
                  <a:txBody>
                    <a:bodyPr/>
                    <a:lstStyle/>
                    <a:p>
                      <a:r>
                        <a:rPr lang="en-GB" sz="2800" b="0" dirty="0" err="1">
                          <a:solidFill>
                            <a:srgbClr val="002060"/>
                          </a:solidFill>
                          <a:latin typeface="Century Gothic" panose="020B0502020202020204" pitchFamily="34" charset="0"/>
                        </a:rPr>
                        <a:t>lejos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pasear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llevar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bailar</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b="0" dirty="0">
                        <a:solidFill>
                          <a:srgbClr val="002060"/>
                        </a:solidFill>
                      </a:endParaRPr>
                    </a:p>
                  </a:txBody>
                  <a:tcPr/>
                </a:tc>
                <a:tc>
                  <a:txBody>
                    <a:bodyPr/>
                    <a:lstStyle/>
                    <a:p>
                      <a:r>
                        <a:rPr lang="en-GB" sz="2800" b="0" dirty="0">
                          <a:solidFill>
                            <a:srgbClr val="002060"/>
                          </a:solidFill>
                          <a:latin typeface="Century Gothic" panose="020B0502020202020204" pitchFamily="34" charset="0"/>
                        </a:rPr>
                        <a:t>la gente</a:t>
                      </a:r>
                    </a:p>
                  </a:txBody>
                  <a:tcPr/>
                </a:tc>
                <a:tc>
                  <a:txBody>
                    <a:bodyPr/>
                    <a:lstStyle/>
                    <a:p>
                      <a:r>
                        <a:rPr lang="en-GB" sz="2800" b="0" dirty="0">
                          <a:solidFill>
                            <a:srgbClr val="002060"/>
                          </a:solidFill>
                          <a:latin typeface="Century Gothic" panose="020B0502020202020204" pitchFamily="34" charset="0"/>
                        </a:rPr>
                        <a:t>la </a:t>
                      </a:r>
                      <a:r>
                        <a:rPr lang="en-GB" sz="2800" b="0" dirty="0" err="1">
                          <a:solidFill>
                            <a:srgbClr val="002060"/>
                          </a:solidFill>
                          <a:latin typeface="Century Gothic" panose="020B0502020202020204" pitchFamily="34" charset="0"/>
                        </a:rPr>
                        <a:t>flor</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coche</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aprender</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800" b="0" dirty="0" err="1">
                          <a:solidFill>
                            <a:srgbClr val="002060"/>
                          </a:solidFill>
                          <a:latin typeface="Century Gothic" panose="020B0502020202020204" pitchFamily="34" charset="0"/>
                        </a:rPr>
                        <a:t>el</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ruido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2</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16374" y="356036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28200" y="5210604"/>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inglés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596162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932766208"/>
              </p:ext>
            </p:extLst>
          </p:nvPr>
        </p:nvGraphicFramePr>
        <p:xfrm>
          <a:off x="312451" y="1077702"/>
          <a:ext cx="9683902" cy="5641662"/>
        </p:xfrm>
        <a:graphic>
          <a:graphicData uri="http://schemas.openxmlformats.org/drawingml/2006/table">
            <a:tbl>
              <a:tblPr firstRow="1" bandRow="1">
                <a:tableStyleId>{5940675A-B579-460E-94D1-54222C63F5DA}</a:tableStyleId>
              </a:tblPr>
              <a:tblGrid>
                <a:gridCol w="1516349">
                  <a:extLst>
                    <a:ext uri="{9D8B030D-6E8A-4147-A177-3AD203B41FA5}">
                      <a16:colId xmlns:a16="http://schemas.microsoft.com/office/drawing/2014/main" val="1203737284"/>
                    </a:ext>
                  </a:extLst>
                </a:gridCol>
                <a:gridCol w="2385060">
                  <a:extLst>
                    <a:ext uri="{9D8B030D-6E8A-4147-A177-3AD203B41FA5}">
                      <a16:colId xmlns:a16="http://schemas.microsoft.com/office/drawing/2014/main" val="1810222861"/>
                    </a:ext>
                  </a:extLst>
                </a:gridCol>
                <a:gridCol w="3123882">
                  <a:extLst>
                    <a:ext uri="{9D8B030D-6E8A-4147-A177-3AD203B41FA5}">
                      <a16:colId xmlns:a16="http://schemas.microsoft.com/office/drawing/2014/main" val="274413866"/>
                    </a:ext>
                  </a:extLst>
                </a:gridCol>
                <a:gridCol w="2658611">
                  <a:extLst>
                    <a:ext uri="{9D8B030D-6E8A-4147-A177-3AD203B41FA5}">
                      <a16:colId xmlns:a16="http://schemas.microsoft.com/office/drawing/2014/main" val="2706468897"/>
                    </a:ext>
                  </a:extLst>
                </a:gridCol>
              </a:tblGrid>
              <a:tr h="803117">
                <a:tc rowSpan="3">
                  <a:txBody>
                    <a:bodyPr/>
                    <a:lstStyle/>
                    <a:p>
                      <a:endParaRPr lang="en-GB" sz="32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drink, drinking</a:t>
                      </a:r>
                    </a:p>
                  </a:txBody>
                  <a:tcPr/>
                </a:tc>
                <a:tc>
                  <a:txBody>
                    <a:bodyPr/>
                    <a:lstStyle/>
                    <a:p>
                      <a:r>
                        <a:rPr lang="en-GB" sz="2400" b="0" dirty="0">
                          <a:solidFill>
                            <a:srgbClr val="002060"/>
                          </a:solidFill>
                          <a:latin typeface="Century Gothic" panose="020B0502020202020204" pitchFamily="34" charset="0"/>
                        </a:rPr>
                        <a:t>noise</a:t>
                      </a:r>
                    </a:p>
                  </a:txBody>
                  <a:tcPr/>
                </a:tc>
                <a:tc>
                  <a:txBody>
                    <a:bodyPr/>
                    <a:lstStyle/>
                    <a:p>
                      <a:r>
                        <a:rPr lang="en-GB" sz="2800" b="0" dirty="0">
                          <a:solidFill>
                            <a:srgbClr val="002060"/>
                          </a:solidFill>
                          <a:latin typeface="Century Gothic" panose="020B0502020202020204" pitchFamily="34" charset="0"/>
                        </a:rPr>
                        <a:t>to see, seeing</a:t>
                      </a:r>
                    </a:p>
                  </a:txBody>
                  <a:tcPr/>
                </a:tc>
                <a:extLst>
                  <a:ext uri="{0D108BD9-81ED-4DB2-BD59-A6C34878D82A}">
                    <a16:rowId xmlns:a16="http://schemas.microsoft.com/office/drawing/2014/main" val="3317540302"/>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To learn, learning</a:t>
                      </a:r>
                    </a:p>
                  </a:txBody>
                  <a:tcPr/>
                </a:tc>
                <a:tc>
                  <a:txBody>
                    <a:bodyPr/>
                    <a:lstStyle/>
                    <a:p>
                      <a:r>
                        <a:rPr lang="en-GB" sz="2400" b="0" dirty="0">
                          <a:solidFill>
                            <a:srgbClr val="002060"/>
                          </a:solidFill>
                          <a:latin typeface="Century Gothic" panose="020B0502020202020204" pitchFamily="34" charset="0"/>
                        </a:rPr>
                        <a:t>sometimes</a:t>
                      </a:r>
                    </a:p>
                  </a:txBody>
                  <a:tcPr/>
                </a:tc>
                <a:tc>
                  <a:txBody>
                    <a:bodyPr/>
                    <a:lstStyle/>
                    <a:p>
                      <a:r>
                        <a:rPr lang="en-GB" sz="2400" b="0"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far</a:t>
                      </a:r>
                    </a:p>
                  </a:txBody>
                  <a:tcPr/>
                </a:tc>
                <a:tc>
                  <a:txBody>
                    <a:bodyPr/>
                    <a:lstStyle/>
                    <a:p>
                      <a:r>
                        <a:rPr lang="en-GB" sz="2800" b="0" dirty="0">
                          <a:solidFill>
                            <a:srgbClr val="002060"/>
                          </a:solidFill>
                          <a:latin typeface="Century Gothic" panose="020B0502020202020204" pitchFamily="34" charset="0"/>
                        </a:rPr>
                        <a:t>river</a:t>
                      </a:r>
                    </a:p>
                  </a:txBody>
                  <a:tcPr/>
                </a:tc>
                <a:tc>
                  <a:txBody>
                    <a:bodyPr/>
                    <a:lstStyle/>
                    <a:p>
                      <a:r>
                        <a:rPr lang="en-GB" sz="3200" b="0" dirty="0">
                          <a:solidFill>
                            <a:srgbClr val="002060"/>
                          </a:solidFill>
                          <a:latin typeface="Century Gothic" panose="020B0502020202020204" pitchFamily="34" charset="0"/>
                        </a:rPr>
                        <a:t>to arrive</a:t>
                      </a:r>
                      <a:endParaRPr lang="en-GB" sz="4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square</a:t>
                      </a:r>
                      <a:endParaRPr lang="en-GB" sz="3200" b="0" dirty="0">
                        <a:solidFill>
                          <a:srgbClr val="002060"/>
                        </a:solidFill>
                        <a:latin typeface="Century Gothic" panose="020B0502020202020204" pitchFamily="34" charset="0"/>
                      </a:endParaRPr>
                    </a:p>
                  </a:txBody>
                  <a:tcPr/>
                </a:tc>
                <a:tc>
                  <a:txBody>
                    <a:bodyPr/>
                    <a:lstStyle/>
                    <a:p>
                      <a:r>
                        <a:rPr lang="en-GB" sz="3200" b="0" dirty="0">
                          <a:solidFill>
                            <a:srgbClr val="002060"/>
                          </a:solidFill>
                          <a:latin typeface="Century Gothic" panose="020B0502020202020204" pitchFamily="34" charset="0"/>
                        </a:rPr>
                        <a:t>of, from</a:t>
                      </a:r>
                    </a:p>
                  </a:txBody>
                  <a:tcPr/>
                </a:tc>
                <a:tc>
                  <a:txBody>
                    <a:bodyPr/>
                    <a:lstStyle/>
                    <a:p>
                      <a:r>
                        <a:rPr lang="en-GB" sz="2800" b="0" dirty="0">
                          <a:solidFill>
                            <a:srgbClr val="002060"/>
                          </a:solidFill>
                          <a:latin typeface="Century Gothic" panose="020B0502020202020204" pitchFamily="34" charset="0"/>
                        </a:rPr>
                        <a:t>centre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to dance, dancing</a:t>
                      </a:r>
                    </a:p>
                  </a:txBody>
                  <a:tcPr/>
                </a:tc>
                <a:tc>
                  <a:txBody>
                    <a:bodyPr/>
                    <a:lstStyle/>
                    <a:p>
                      <a:r>
                        <a:rPr lang="en-GB" sz="2800" b="0" dirty="0">
                          <a:solidFill>
                            <a:srgbClr val="002060"/>
                          </a:solidFill>
                          <a:latin typeface="Century Gothic" panose="020B0502020202020204" pitchFamily="34" charset="0"/>
                        </a:rPr>
                        <a:t>people</a:t>
                      </a:r>
                    </a:p>
                  </a:txBody>
                  <a:tcPr/>
                </a:tc>
                <a:tc>
                  <a:txBody>
                    <a:bodyPr/>
                    <a:lstStyle/>
                    <a:p>
                      <a:r>
                        <a:rPr lang="en-GB" sz="2800" b="0" dirty="0">
                          <a:solidFill>
                            <a:srgbClr val="002060"/>
                          </a:solidFill>
                          <a:latin typeface="Century Gothic" panose="020B0502020202020204" pitchFamily="34" charset="0"/>
                        </a:rPr>
                        <a:t>flower</a:t>
                      </a:r>
                    </a:p>
                  </a:txBody>
                  <a:tcPr/>
                </a:tc>
                <a:extLst>
                  <a:ext uri="{0D108BD9-81ED-4DB2-BD59-A6C34878D82A}">
                    <a16:rowId xmlns:a16="http://schemas.microsoft.com/office/drawing/2014/main" val="1047692962"/>
                  </a:ext>
                </a:extLst>
              </a:tr>
              <a:tr h="803117">
                <a:tc rowSpan="2">
                  <a:txBody>
                    <a:bodyPr/>
                    <a:lstStyle/>
                    <a:p>
                      <a:endParaRPr lang="en-GB" b="0" dirty="0">
                        <a:solidFill>
                          <a:srgbClr val="002060"/>
                        </a:solidFill>
                      </a:endParaRPr>
                    </a:p>
                  </a:txBody>
                  <a:tcPr/>
                </a:tc>
                <a:tc>
                  <a:txBody>
                    <a:bodyPr/>
                    <a:lstStyle/>
                    <a:p>
                      <a:r>
                        <a:rPr lang="en-GB" sz="2000" b="0" dirty="0">
                          <a:solidFill>
                            <a:srgbClr val="002060"/>
                          </a:solidFill>
                          <a:latin typeface="Century Gothic" panose="020B0502020202020204" pitchFamily="34" charset="0"/>
                        </a:rPr>
                        <a:t>To go for a walk</a:t>
                      </a:r>
                    </a:p>
                  </a:txBody>
                  <a:tcPr/>
                </a:tc>
                <a:tc>
                  <a:txBody>
                    <a:bodyPr/>
                    <a:lstStyle/>
                    <a:p>
                      <a:r>
                        <a:rPr lang="en-GB" sz="2400" b="0" dirty="0">
                          <a:solidFill>
                            <a:srgbClr val="002060"/>
                          </a:solidFill>
                          <a:latin typeface="Century Gothic" panose="020B0502020202020204" pitchFamily="34" charset="0"/>
                        </a:rPr>
                        <a:t>to wear, wearing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car</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to drink, drinking</a:t>
                      </a:r>
                    </a:p>
                  </a:txBody>
                  <a:tcPr/>
                </a:tc>
                <a:tc>
                  <a:txBody>
                    <a:bodyPr/>
                    <a:lstStyle/>
                    <a:p>
                      <a:r>
                        <a:rPr lang="en-GB" sz="2400" b="0" dirty="0">
                          <a:solidFill>
                            <a:srgbClr val="002060"/>
                          </a:solidFill>
                          <a:latin typeface="Century Gothic" panose="020B0502020202020204" pitchFamily="34" charset="0"/>
                        </a:rPr>
                        <a:t>noise</a:t>
                      </a:r>
                    </a:p>
                  </a:txBody>
                  <a:tcPr/>
                </a:tc>
                <a:tc>
                  <a:txBody>
                    <a:bodyPr/>
                    <a:lstStyle/>
                    <a:p>
                      <a:r>
                        <a:rPr lang="en-GB" sz="2800" b="0" dirty="0">
                          <a:solidFill>
                            <a:srgbClr val="002060"/>
                          </a:solidFill>
                          <a:latin typeface="Century Gothic" panose="020B0502020202020204" pitchFamily="34" charset="0"/>
                        </a:rPr>
                        <a:t>to see, seeing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50300"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5</a:t>
            </a:r>
            <a:endParaRPr lang="en-GB" sz="2800" dirty="0">
              <a:latin typeface="Century Gothic" panose="020B0502020202020204" pitchFamily="34" charset="0"/>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416374" y="356036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02" y="2032075"/>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428200" y="5210604"/>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8E74BF02-0DE5-4017-9FA7-FF275A8EEC21}"/>
              </a:ext>
            </a:extLst>
          </p:cNvPr>
          <p:cNvSpPr txBox="1"/>
          <p:nvPr/>
        </p:nvSpPr>
        <p:spPr>
          <a:xfrm>
            <a:off x="1318335" y="6045802"/>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204391" y="4507029"/>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248318" y="2939930"/>
            <a:ext cx="6094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Google Shape;167;p2">
            <a:extLst>
              <a:ext uri="{FF2B5EF4-FFF2-40B4-BE49-F238E27FC236}">
                <a16:creationId xmlns:a16="http://schemas.microsoft.com/office/drawing/2014/main" id="{F474D035-3EE7-DA84-9B87-62DB6FA8DA3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8" name="TextBox 7">
            <a:extLst>
              <a:ext uri="{FF2B5EF4-FFF2-40B4-BE49-F238E27FC236}">
                <a16:creationId xmlns:a16="http://schemas.microsoft.com/office/drawing/2014/main" id="{1EDCFE31-56A2-CCC8-7697-3D77F9A88849}"/>
              </a:ext>
            </a:extLst>
          </p:cNvPr>
          <p:cNvSpPr txBox="1"/>
          <p:nvPr/>
        </p:nvSpPr>
        <p:spPr>
          <a:xfrm>
            <a:off x="796429" y="508028"/>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español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939320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42B251B-D8AB-B172-B6FF-1DB40E024997}"/>
              </a:ext>
            </a:extLst>
          </p:cNvPr>
          <p:cNvSpPr txBox="1"/>
          <p:nvPr/>
        </p:nvSpPr>
        <p:spPr>
          <a:xfrm>
            <a:off x="2398314" y="4658257"/>
            <a:ext cx="1676869"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upiter</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02" name="TextBox 101">
            <a:extLst>
              <a:ext uri="{FF2B5EF4-FFF2-40B4-BE49-F238E27FC236}">
                <a16:creationId xmlns:a16="http://schemas.microsoft.com/office/drawing/2014/main" id="{7D04727A-298F-4A33-843B-03E7B1D1654E}"/>
              </a:ext>
            </a:extLst>
          </p:cNvPr>
          <p:cNvSpPr txBox="1"/>
          <p:nvPr/>
        </p:nvSpPr>
        <p:spPr>
          <a:xfrm>
            <a:off x="3824428" y="1903368"/>
            <a:ext cx="1483098"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nclan</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graphicFrame>
        <p:nvGraphicFramePr>
          <p:cNvPr id="5" name="Table 4">
            <a:extLst>
              <a:ext uri="{FF2B5EF4-FFF2-40B4-BE49-F238E27FC236}">
                <a16:creationId xmlns:a16="http://schemas.microsoft.com/office/drawing/2014/main" id="{8B42B955-500D-7B16-79FB-5E21F0E54D42}"/>
              </a:ext>
            </a:extLst>
          </p:cNvPr>
          <p:cNvGraphicFramePr>
            <a:graphicFrameLocks noGrp="1"/>
          </p:cNvGraphicFramePr>
          <p:nvPr>
            <p:extLst>
              <p:ext uri="{D42A27DB-BD31-4B8C-83A1-F6EECF244321}">
                <p14:modId xmlns:p14="http://schemas.microsoft.com/office/powerpoint/2010/main" val="3428262005"/>
              </p:ext>
            </p:extLst>
          </p:nvPr>
        </p:nvGraphicFramePr>
        <p:xfrm>
          <a:off x="470900" y="1391152"/>
          <a:ext cx="7525997" cy="3840340"/>
        </p:xfrm>
        <a:graphic>
          <a:graphicData uri="http://schemas.openxmlformats.org/drawingml/2006/table">
            <a:tbl>
              <a:tblPr>
                <a:noFill/>
              </a:tblPr>
              <a:tblGrid>
                <a:gridCol w="556028">
                  <a:extLst>
                    <a:ext uri="{9D8B030D-6E8A-4147-A177-3AD203B41FA5}">
                      <a16:colId xmlns:a16="http://schemas.microsoft.com/office/drawing/2014/main" val="1523036112"/>
                    </a:ext>
                  </a:extLst>
                </a:gridCol>
                <a:gridCol w="6969969">
                  <a:extLst>
                    <a:ext uri="{9D8B030D-6E8A-4147-A177-3AD203B41FA5}">
                      <a16:colId xmlns:a16="http://schemas.microsoft.com/office/drawing/2014/main" val="3922332982"/>
                    </a:ext>
                  </a:extLst>
                </a:gridCol>
              </a:tblGrid>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800" b="1" dirty="0" err="1">
                          <a:solidFill>
                            <a:srgbClr val="002060"/>
                          </a:solidFill>
                          <a:latin typeface="Century Gothic" panose="020B0502020202020204" pitchFamily="34" charset="0"/>
                          <a:ea typeface="Montserrat"/>
                          <a:cs typeface="Montserrat"/>
                          <a:sym typeface="Montserrat"/>
                        </a:rPr>
                        <a:t>calles</a:t>
                      </a:r>
                      <a:r>
                        <a:rPr lang="en-GB" sz="2800" b="1" dirty="0">
                          <a:solidFill>
                            <a:srgbClr val="002060"/>
                          </a:solidFill>
                          <a:latin typeface="Century Gothic" panose="020B0502020202020204" pitchFamily="34" charset="0"/>
                          <a:ea typeface="Montserrat"/>
                          <a:cs typeface="Montserrat"/>
                          <a:sym typeface="Montserrat"/>
                        </a:rPr>
                        <a:t> de Sevilla</a:t>
                      </a:r>
                      <a:endParaRPr sz="28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V _ _ _ _   I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ea typeface="Montserrat"/>
                          <a:cs typeface="Montserrat"/>
                          <a:sym typeface="Montserrat"/>
                        </a:rPr>
                        <a:t>Avenida Isabel la   _ _ _ _ _ _ _</a:t>
                      </a: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a:t>
                      </a:r>
                      <a:r>
                        <a:rPr lang="en-GB" sz="2800" b="0" spc="-150" dirty="0">
                          <a:solidFill>
                            <a:srgbClr val="002060"/>
                          </a:solidFill>
                          <a:latin typeface="Century Gothic" panose="020B0502020202020204" pitchFamily="34" charset="0"/>
                          <a:ea typeface="Montserrat"/>
                          <a:cs typeface="Montserrat"/>
                          <a:sym typeface="Montserrat"/>
                        </a:rPr>
                        <a:t>V _ _ _ z _ _ _ _</a:t>
                      </a:r>
                      <a:endParaRPr sz="2800" b="0" spc="-15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San Pedro _ _ _ _ _ r </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457717">
                <a:tc>
                  <a:txBody>
                    <a:bodyPr/>
                    <a:lstStyle/>
                    <a:p>
                      <a:pPr marL="0" lvl="0" indent="0" algn="ctr" rtl="0">
                        <a:spcBef>
                          <a:spcPts val="0"/>
                        </a:spcBef>
                        <a:spcAft>
                          <a:spcPts val="0"/>
                        </a:spcAft>
                        <a:buNone/>
                      </a:pP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b="0" dirty="0">
                          <a:solidFill>
                            <a:srgbClr val="002060"/>
                          </a:solidFill>
                          <a:latin typeface="Century Gothic" panose="020B0502020202020204" pitchFamily="34" charset="0"/>
                          <a:ea typeface="Montserrat"/>
                          <a:cs typeface="Montserrat"/>
                          <a:sym typeface="Montserrat"/>
                        </a:rPr>
                        <a:t>Calle  J _ _ _ _ _ _</a:t>
                      </a:r>
                      <a:endParaRPr sz="2800" b="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28575"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10406523"/>
                  </a:ext>
                </a:extLst>
              </a:tr>
            </a:tbl>
          </a:graphicData>
        </a:graphic>
      </p:graphicFrame>
      <p:pic>
        <p:nvPicPr>
          <p:cNvPr id="54" name="Google Shape;111;p3"/>
          <p:cNvPicPr/>
          <p:nvPr/>
        </p:nvPicPr>
        <p:blipFill>
          <a:blip r:embed="rId5"/>
          <a:stretch/>
        </p:blipFill>
        <p:spPr>
          <a:xfrm>
            <a:off x="11477281" y="182903"/>
            <a:ext cx="642594" cy="607139"/>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91604" y="934595"/>
            <a:ext cx="1437332" cy="396360"/>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pronunciar</a:t>
            </a:r>
            <a:endParaRPr lang="en-GB" sz="2000" b="1" dirty="0">
              <a:solidFill>
                <a:schemeClr val="bg1"/>
              </a:solidFill>
              <a:latin typeface="Century Gothic" panose="020B0502020202020204" pitchFamily="34" charset="0"/>
            </a:endParaRPr>
          </a:p>
        </p:txBody>
      </p:sp>
      <p:sp>
        <p:nvSpPr>
          <p:cNvPr id="56" name="Google Shape;167;p2">
            <a:extLst>
              <a:ext uri="{FF2B5EF4-FFF2-40B4-BE49-F238E27FC236}">
                <a16:creationId xmlns:a16="http://schemas.microsoft.com/office/drawing/2014/main" id="{E5BC5592-0512-4FC9-B919-70A12FD283AC}"/>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TextBox 54">
            <a:extLst>
              <a:ext uri="{FF2B5EF4-FFF2-40B4-BE49-F238E27FC236}">
                <a16:creationId xmlns:a16="http://schemas.microsoft.com/office/drawing/2014/main" id="{C4123708-2510-4853-B2D0-B59B13CAA5F9}"/>
              </a:ext>
            </a:extLst>
          </p:cNvPr>
          <p:cNvSpPr txBox="1"/>
          <p:nvPr/>
        </p:nvSpPr>
        <p:spPr>
          <a:xfrm>
            <a:off x="696867" y="112375"/>
            <a:ext cx="25566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Follow up 1</a:t>
            </a:r>
          </a:p>
        </p:txBody>
      </p:sp>
      <p:sp>
        <p:nvSpPr>
          <p:cNvPr id="32" name="Rectangle 31">
            <a:hlinkClick r:id="" action="ppaction://noaction">
              <a:snd r:embed="rId6" name="2_3.wav"/>
            </a:hlinkClick>
            <a:extLst>
              <a:ext uri="{FF2B5EF4-FFF2-40B4-BE49-F238E27FC236}">
                <a16:creationId xmlns:a16="http://schemas.microsoft.com/office/drawing/2014/main" id="{8F2D41A7-088F-4358-8DE0-57E59484CC49}"/>
              </a:ext>
            </a:extLst>
          </p:cNvPr>
          <p:cNvSpPr/>
          <p:nvPr/>
        </p:nvSpPr>
        <p:spPr>
          <a:xfrm>
            <a:off x="574829" y="1993441"/>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E</a:t>
            </a:r>
          </a:p>
        </p:txBody>
      </p:sp>
      <p:sp>
        <p:nvSpPr>
          <p:cNvPr id="33" name="Rectangle 32">
            <a:hlinkClick r:id="" action="ppaction://noaction">
              <a:snd r:embed="rId7" name="2_4.wav"/>
            </a:hlinkClick>
            <a:extLst>
              <a:ext uri="{FF2B5EF4-FFF2-40B4-BE49-F238E27FC236}">
                <a16:creationId xmlns:a16="http://schemas.microsoft.com/office/drawing/2014/main" id="{E21AD3D3-04FC-419E-8034-E06B8331BDF8}"/>
              </a:ext>
            </a:extLst>
          </p:cNvPr>
          <p:cNvSpPr/>
          <p:nvPr/>
        </p:nvSpPr>
        <p:spPr>
          <a:xfrm>
            <a:off x="574829" y="2547591"/>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34" name="Rectangle 33">
            <a:hlinkClick r:id="" action="ppaction://noaction">
              <a:snd r:embed="rId8" name="2_5.wav"/>
            </a:hlinkClick>
            <a:extLst>
              <a:ext uri="{FF2B5EF4-FFF2-40B4-BE49-F238E27FC236}">
                <a16:creationId xmlns:a16="http://schemas.microsoft.com/office/drawing/2014/main" id="{B62F73B8-0EEA-49E5-B9D5-50A84871A2F4}"/>
              </a:ext>
            </a:extLst>
          </p:cNvPr>
          <p:cNvSpPr/>
          <p:nvPr/>
        </p:nvSpPr>
        <p:spPr>
          <a:xfrm>
            <a:off x="574180" y="304712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37" name="Rectangle 36">
            <a:hlinkClick r:id="" action="ppaction://noaction">
              <a:snd r:embed="rId9" name="2_7.wav"/>
            </a:hlinkClick>
            <a:extLst>
              <a:ext uri="{FF2B5EF4-FFF2-40B4-BE49-F238E27FC236}">
                <a16:creationId xmlns:a16="http://schemas.microsoft.com/office/drawing/2014/main" id="{8B6062D6-4CB2-4F2B-81BF-CAABF4FCDC80}"/>
              </a:ext>
            </a:extLst>
          </p:cNvPr>
          <p:cNvSpPr/>
          <p:nvPr/>
        </p:nvSpPr>
        <p:spPr>
          <a:xfrm>
            <a:off x="574180" y="416007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4</a:t>
            </a:r>
          </a:p>
        </p:txBody>
      </p:sp>
      <p:sp>
        <p:nvSpPr>
          <p:cNvPr id="42" name="Rectangle 41">
            <a:hlinkClick r:id="" action="ppaction://noaction">
              <a:snd r:embed="rId10" name="2_8.wav"/>
            </a:hlinkClick>
            <a:extLst>
              <a:ext uri="{FF2B5EF4-FFF2-40B4-BE49-F238E27FC236}">
                <a16:creationId xmlns:a16="http://schemas.microsoft.com/office/drawing/2014/main" id="{6F81350D-DFE0-4A0A-89D2-C9665F0E9B84}"/>
              </a:ext>
            </a:extLst>
          </p:cNvPr>
          <p:cNvSpPr/>
          <p:nvPr/>
        </p:nvSpPr>
        <p:spPr>
          <a:xfrm>
            <a:off x="563313" y="4702666"/>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5</a:t>
            </a:r>
          </a:p>
        </p:txBody>
      </p:sp>
      <p:sp>
        <p:nvSpPr>
          <p:cNvPr id="6" name="TextBox 5">
            <a:extLst>
              <a:ext uri="{FF2B5EF4-FFF2-40B4-BE49-F238E27FC236}">
                <a16:creationId xmlns:a16="http://schemas.microsoft.com/office/drawing/2014/main" id="{916A8F14-D8E7-4606-BC0D-E4D8A109A264}"/>
              </a:ext>
            </a:extLst>
          </p:cNvPr>
          <p:cNvSpPr txBox="1"/>
          <p:nvPr/>
        </p:nvSpPr>
        <p:spPr>
          <a:xfrm>
            <a:off x="2410785" y="1918668"/>
            <a:ext cx="1110882"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a</a:t>
            </a:r>
            <a:r>
              <a:rPr lang="en-GB" sz="3200" b="1" spc="630" dirty="0">
                <a:solidFill>
                  <a:srgbClr val="92D050"/>
                </a:solidFill>
                <a:latin typeface="Dreaming Outloud Pro" panose="03050502040302030504" pitchFamily="66" charset="0"/>
                <a:cs typeface="Dreaming Outloud Pro" panose="03050502040302030504" pitchFamily="66" charset="0"/>
              </a:rPr>
              <a:t>ll</a:t>
            </a:r>
            <a:r>
              <a:rPr lang="en-GB" sz="3200" b="1" spc="600" dirty="0">
                <a:solidFill>
                  <a:srgbClr val="92D050"/>
                </a:solidFill>
                <a:latin typeface="Dreaming Outloud Pro" panose="03050502040302030504" pitchFamily="66" charset="0"/>
                <a:cs typeface="Dreaming Outloud Pro" panose="03050502040302030504" pitchFamily="66" charset="0"/>
              </a:rPr>
              <a:t>e</a:t>
            </a:r>
          </a:p>
        </p:txBody>
      </p:sp>
      <p:sp>
        <p:nvSpPr>
          <p:cNvPr id="43" name="TextBox 42">
            <a:extLst>
              <a:ext uri="{FF2B5EF4-FFF2-40B4-BE49-F238E27FC236}">
                <a16:creationId xmlns:a16="http://schemas.microsoft.com/office/drawing/2014/main" id="{188535AD-6834-469C-BEE1-D6D3E4B34505}"/>
              </a:ext>
            </a:extLst>
          </p:cNvPr>
          <p:cNvSpPr txBox="1"/>
          <p:nvPr/>
        </p:nvSpPr>
        <p:spPr>
          <a:xfrm rot="1020148" flipH="1" flipV="1">
            <a:off x="3683927" y="1438739"/>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grpSp>
        <p:nvGrpSpPr>
          <p:cNvPr id="75" name="Group 74">
            <a:extLst>
              <a:ext uri="{FF2B5EF4-FFF2-40B4-BE49-F238E27FC236}">
                <a16:creationId xmlns:a16="http://schemas.microsoft.com/office/drawing/2014/main" id="{A429415C-F1AE-4F56-BAC8-BB266BF6D2BB}"/>
              </a:ext>
            </a:extLst>
          </p:cNvPr>
          <p:cNvGrpSpPr/>
          <p:nvPr/>
        </p:nvGrpSpPr>
        <p:grpSpPr>
          <a:xfrm>
            <a:off x="2297152" y="71497"/>
            <a:ext cx="5600498" cy="581682"/>
            <a:chOff x="728767" y="6277096"/>
            <a:chExt cx="3574396" cy="518040"/>
          </a:xfrm>
        </p:grpSpPr>
        <p:sp>
          <p:nvSpPr>
            <p:cNvPr id="76" name="Speech Bubble: Rectangle with Corners Rounded 75">
              <a:extLst>
                <a:ext uri="{FF2B5EF4-FFF2-40B4-BE49-F238E27FC236}">
                  <a16:creationId xmlns:a16="http://schemas.microsoft.com/office/drawing/2014/main" id="{957A65EC-F793-4044-BD3F-490E5E09ABE4}"/>
                </a:ext>
              </a:extLst>
            </p:cNvPr>
            <p:cNvSpPr/>
            <p:nvPr/>
          </p:nvSpPr>
          <p:spPr>
            <a:xfrm>
              <a:off x="1173502" y="6277096"/>
              <a:ext cx="2771012"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7" name="TextBox 76">
              <a:extLst>
                <a:ext uri="{FF2B5EF4-FFF2-40B4-BE49-F238E27FC236}">
                  <a16:creationId xmlns:a16="http://schemas.microsoft.com/office/drawing/2014/main" id="{FD2DFE4C-A729-4FF1-9D90-3DB5BA8F97C4}"/>
                </a:ext>
              </a:extLst>
            </p:cNvPr>
            <p:cNvSpPr txBox="1"/>
            <p:nvPr/>
          </p:nvSpPr>
          <p:spPr>
            <a:xfrm>
              <a:off x="728767" y="6309017"/>
              <a:ext cx="3574396" cy="465974"/>
            </a:xfrm>
            <a:prstGeom prst="rect">
              <a:avLst/>
            </a:prstGeom>
            <a:noFill/>
            <a:ln>
              <a:noFill/>
            </a:ln>
          </p:spPr>
          <p:txBody>
            <a:bodyPr wrap="square" rtlCol="0">
              <a:spAutoFit/>
            </a:bodyPr>
            <a:lstStyle/>
            <a:p>
              <a:pPr algn="ctr"/>
              <a:r>
                <a:rPr lang="en-GB" sz="2800" b="1" dirty="0">
                  <a:solidFill>
                    <a:schemeClr val="bg1"/>
                  </a:solidFill>
                  <a:latin typeface="Century Gothic" panose="020B0502020202020204" pitchFamily="34" charset="0"/>
                </a:rPr>
                <a:t>¿</a:t>
              </a:r>
              <a:r>
                <a:rPr lang="en-GB" sz="2800" b="1" dirty="0" err="1">
                  <a:solidFill>
                    <a:schemeClr val="bg1"/>
                  </a:solidFill>
                  <a:latin typeface="Century Gothic" panose="020B0502020202020204" pitchFamily="34" charset="0"/>
                </a:rPr>
                <a:t>Dónde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tiene</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acento</a:t>
              </a:r>
              <a:r>
                <a:rPr lang="en-GB" sz="2800" b="1" dirty="0">
                  <a:solidFill>
                    <a:schemeClr val="bg1"/>
                  </a:solidFill>
                  <a:latin typeface="Century Gothic" panose="020B0502020202020204" pitchFamily="34" charset="0"/>
                </a:rPr>
                <a:t>?</a:t>
              </a:r>
            </a:p>
          </p:txBody>
        </p:sp>
      </p:grpSp>
      <p:sp>
        <p:nvSpPr>
          <p:cNvPr id="57" name="TextBox 56">
            <a:hlinkClick r:id="" action="ppaction://noaction">
              <a:snd r:embed="rId11" name="2_1.wav"/>
            </a:hlinkClick>
            <a:extLst>
              <a:ext uri="{FF2B5EF4-FFF2-40B4-BE49-F238E27FC236}">
                <a16:creationId xmlns:a16="http://schemas.microsoft.com/office/drawing/2014/main" id="{333886CF-351A-460F-A7F2-917D64FA8ED2}"/>
              </a:ext>
            </a:extLst>
          </p:cNvPr>
          <p:cNvSpPr txBox="1"/>
          <p:nvPr/>
        </p:nvSpPr>
        <p:spPr>
          <a:xfrm>
            <a:off x="125021" y="519558"/>
            <a:ext cx="7525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Escucha</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y escribe las palabras. </a:t>
            </a:r>
            <a:r>
              <a:rPr kumimoji="0" lang="en-GB" sz="4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70;p8" descr="Jigsaw, Puzzle, Piece, Game, Concept, Solution">
            <a:extLst>
              <a:ext uri="{FF2B5EF4-FFF2-40B4-BE49-F238E27FC236}">
                <a16:creationId xmlns:a16="http://schemas.microsoft.com/office/drawing/2014/main" id="{2ED00E83-B309-4F34-B571-96543EB22D73}"/>
              </a:ext>
            </a:extLst>
          </p:cNvPr>
          <p:cNvPicPr preferRelativeResize="0"/>
          <p:nvPr/>
        </p:nvPicPr>
        <p:blipFill rotWithShape="1">
          <a:blip r:embed="rId12">
            <a:alphaModFix/>
          </a:blip>
          <a:srcRect/>
          <a:stretch/>
        </p:blipFill>
        <p:spPr>
          <a:xfrm>
            <a:off x="10787001" y="101015"/>
            <a:ext cx="642594" cy="704731"/>
          </a:xfrm>
          <a:prstGeom prst="rect">
            <a:avLst/>
          </a:prstGeom>
          <a:noFill/>
          <a:ln>
            <a:noFill/>
          </a:ln>
        </p:spPr>
      </p:pic>
      <p:sp>
        <p:nvSpPr>
          <p:cNvPr id="66" name="Google Shape;387;p19">
            <a:extLst>
              <a:ext uri="{FF2B5EF4-FFF2-40B4-BE49-F238E27FC236}">
                <a16:creationId xmlns:a16="http://schemas.microsoft.com/office/drawing/2014/main" id="{639DA545-0AE4-46CB-985C-650E27A23798}"/>
              </a:ext>
            </a:extLst>
          </p:cNvPr>
          <p:cNvSpPr/>
          <p:nvPr/>
        </p:nvSpPr>
        <p:spPr>
          <a:xfrm>
            <a:off x="11362103" y="289100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98" name="Google Shape;395;p19">
            <a:extLst>
              <a:ext uri="{FF2B5EF4-FFF2-40B4-BE49-F238E27FC236}">
                <a16:creationId xmlns:a16="http://schemas.microsoft.com/office/drawing/2014/main" id="{DB44B052-E0B9-4FCD-99D4-D2FB73F76AD6}"/>
              </a:ext>
            </a:extLst>
          </p:cNvPr>
          <p:cNvSpPr/>
          <p:nvPr/>
        </p:nvSpPr>
        <p:spPr>
          <a:xfrm>
            <a:off x="11139562" y="636998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99" name="Google Shape;388;p19">
            <a:extLst>
              <a:ext uri="{FF2B5EF4-FFF2-40B4-BE49-F238E27FC236}">
                <a16:creationId xmlns:a16="http://schemas.microsoft.com/office/drawing/2014/main" id="{E4B12F0B-38E1-49B1-B408-65A3494F0BA8}"/>
              </a:ext>
            </a:extLst>
          </p:cNvPr>
          <p:cNvSpPr/>
          <p:nvPr/>
        </p:nvSpPr>
        <p:spPr>
          <a:xfrm>
            <a:off x="11357976" y="289100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0" name="Google Shape;157;p2">
            <a:extLst>
              <a:ext uri="{FF2B5EF4-FFF2-40B4-BE49-F238E27FC236}">
                <a16:creationId xmlns:a16="http://schemas.microsoft.com/office/drawing/2014/main" id="{713FA05E-A5AC-4CFD-AD42-758F7EFA2DBB}"/>
              </a:ext>
            </a:extLst>
          </p:cNvPr>
          <p:cNvSpPr txBox="1"/>
          <p:nvPr/>
        </p:nvSpPr>
        <p:spPr>
          <a:xfrm>
            <a:off x="11138540" y="2405724"/>
            <a:ext cx="932070" cy="50009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b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s-AR" sz="105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CA5AEBD2-233F-49B5-B6FE-7A3585184F5F}"/>
              </a:ext>
            </a:extLst>
          </p:cNvPr>
          <p:cNvSpPr txBox="1"/>
          <p:nvPr/>
        </p:nvSpPr>
        <p:spPr>
          <a:xfrm>
            <a:off x="7572723" y="88153"/>
            <a:ext cx="2967646" cy="400110"/>
          </a:xfrm>
          <a:prstGeom prst="rect">
            <a:avLst/>
          </a:prstGeom>
          <a:solidFill>
            <a:schemeClr val="accent6">
              <a:lumMod val="40000"/>
              <a:lumOff val="60000"/>
            </a:schemeClr>
          </a:solidFill>
        </p:spPr>
        <p:txBody>
          <a:bodyPr wrap="square" rtlCol="0">
            <a:spAutoFit/>
          </a:bodyPr>
          <a:lstStyle/>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avenida</a:t>
            </a:r>
            <a:r>
              <a:rPr lang="en-GB" sz="2000" dirty="0">
                <a:solidFill>
                  <a:srgbClr val="002060"/>
                </a:solidFill>
                <a:latin typeface="Century Gothic" panose="020B0502020202020204" pitchFamily="34" charset="0"/>
              </a:rPr>
              <a:t> – avenue </a:t>
            </a:r>
          </a:p>
        </p:txBody>
      </p:sp>
      <p:sp>
        <p:nvSpPr>
          <p:cNvPr id="35" name="Rectangle 34">
            <a:hlinkClick r:id="" action="ppaction://noaction">
              <a:snd r:embed="rId13" name="2_6.wav"/>
            </a:hlinkClick>
            <a:extLst>
              <a:ext uri="{FF2B5EF4-FFF2-40B4-BE49-F238E27FC236}">
                <a16:creationId xmlns:a16="http://schemas.microsoft.com/office/drawing/2014/main" id="{3F574D30-8A41-483A-9027-B28E9F5A404C}"/>
              </a:ext>
            </a:extLst>
          </p:cNvPr>
          <p:cNvSpPr/>
          <p:nvPr/>
        </p:nvSpPr>
        <p:spPr>
          <a:xfrm>
            <a:off x="574180" y="3590125"/>
            <a:ext cx="396467" cy="420450"/>
          </a:xfrm>
          <a:prstGeom prst="rect">
            <a:avLst/>
          </a:prstGeom>
          <a:solidFill>
            <a:srgbClr val="2994B2"/>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103" name="TextBox 102">
            <a:extLst>
              <a:ext uri="{FF2B5EF4-FFF2-40B4-BE49-F238E27FC236}">
                <a16:creationId xmlns:a16="http://schemas.microsoft.com/office/drawing/2014/main" id="{01BF1891-2A1E-45BF-B69F-21AC743266F6}"/>
              </a:ext>
            </a:extLst>
          </p:cNvPr>
          <p:cNvSpPr txBox="1"/>
          <p:nvPr/>
        </p:nvSpPr>
        <p:spPr>
          <a:xfrm>
            <a:off x="4136497" y="2448275"/>
            <a:ext cx="2235612" cy="584775"/>
          </a:xfrm>
          <a:prstGeom prst="rect">
            <a:avLst/>
          </a:prstGeom>
          <a:noFill/>
        </p:spPr>
        <p:txBody>
          <a:bodyPr wrap="non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Catolica</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04" name="TextBox 103">
            <a:extLst>
              <a:ext uri="{FF2B5EF4-FFF2-40B4-BE49-F238E27FC236}">
                <a16:creationId xmlns:a16="http://schemas.microsoft.com/office/drawing/2014/main" id="{EEFECC55-1DB3-4C03-812D-D301A5DEAA42}"/>
              </a:ext>
            </a:extLst>
          </p:cNvPr>
          <p:cNvSpPr txBox="1"/>
          <p:nvPr/>
        </p:nvSpPr>
        <p:spPr>
          <a:xfrm rot="1020148" flipH="1" flipV="1">
            <a:off x="4321700" y="2036593"/>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08" name="TextBox 107">
            <a:extLst>
              <a:ext uri="{FF2B5EF4-FFF2-40B4-BE49-F238E27FC236}">
                <a16:creationId xmlns:a16="http://schemas.microsoft.com/office/drawing/2014/main" id="{A90137FE-BC2A-4505-BC45-38401D154189}"/>
              </a:ext>
            </a:extLst>
          </p:cNvPr>
          <p:cNvSpPr txBox="1"/>
          <p:nvPr/>
        </p:nvSpPr>
        <p:spPr>
          <a:xfrm>
            <a:off x="2402367" y="3010984"/>
            <a:ext cx="3224045" cy="584775"/>
          </a:xfrm>
          <a:prstGeom prst="rect">
            <a:avLst/>
          </a:prstGeom>
          <a:noFill/>
        </p:spPr>
        <p:txBody>
          <a:bodyPr wrap="square" rtlCol="0">
            <a:spAutoFit/>
          </a:bodyPr>
          <a:lstStyle/>
          <a:p>
            <a:r>
              <a:rPr lang="en-GB" sz="3200" b="1" spc="600" dirty="0" err="1">
                <a:solidFill>
                  <a:srgbClr val="92D050"/>
                </a:solidFill>
                <a:latin typeface="Dreaming Outloud Pro" panose="03050502040302030504" pitchFamily="66" charset="0"/>
                <a:cs typeface="Dreaming Outloud Pro" panose="03050502040302030504" pitchFamily="66" charset="0"/>
              </a:rPr>
              <a:t>ela</a:t>
            </a:r>
            <a:r>
              <a:rPr lang="en-GB" sz="3200" b="1" spc="600" dirty="0">
                <a:solidFill>
                  <a:srgbClr val="92D050"/>
                </a:solidFill>
                <a:latin typeface="Dreaming Outloud Pro" panose="03050502040302030504" pitchFamily="66" charset="0"/>
                <a:cs typeface="Dreaming Outloud Pro" panose="03050502040302030504" pitchFamily="66" charset="0"/>
              </a:rPr>
              <a:t> </a:t>
            </a:r>
            <a:r>
              <a:rPr lang="en-GB" sz="3200" b="1" spc="600" dirty="0" err="1">
                <a:solidFill>
                  <a:srgbClr val="92D050"/>
                </a:solidFill>
                <a:latin typeface="Dreaming Outloud Pro" panose="03050502040302030504" pitchFamily="66" charset="0"/>
                <a:cs typeface="Dreaming Outloud Pro" panose="03050502040302030504" pitchFamily="66" charset="0"/>
              </a:rPr>
              <a:t>quez</a:t>
            </a:r>
            <a:endParaRPr lang="en-GB" sz="3200" b="1" spc="600" dirty="0">
              <a:solidFill>
                <a:srgbClr val="92D050"/>
              </a:solidFill>
              <a:latin typeface="Dreaming Outloud Pro" panose="03050502040302030504" pitchFamily="66" charset="0"/>
              <a:cs typeface="Dreaming Outloud Pro" panose="03050502040302030504" pitchFamily="66" charset="0"/>
            </a:endParaRPr>
          </a:p>
        </p:txBody>
      </p:sp>
      <p:sp>
        <p:nvSpPr>
          <p:cNvPr id="111" name="TextBox 110">
            <a:extLst>
              <a:ext uri="{FF2B5EF4-FFF2-40B4-BE49-F238E27FC236}">
                <a16:creationId xmlns:a16="http://schemas.microsoft.com/office/drawing/2014/main" id="{B8199166-27D0-41C8-8D66-32ED08BCD00A}"/>
              </a:ext>
            </a:extLst>
          </p:cNvPr>
          <p:cNvSpPr txBox="1"/>
          <p:nvPr/>
        </p:nvSpPr>
        <p:spPr>
          <a:xfrm rot="1020148" flipH="1" flipV="1">
            <a:off x="2046420" y="2606565"/>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112" name="TextBox 111">
            <a:extLst>
              <a:ext uri="{FF2B5EF4-FFF2-40B4-BE49-F238E27FC236}">
                <a16:creationId xmlns:a16="http://schemas.microsoft.com/office/drawing/2014/main" id="{F82E3AED-5471-4980-B4B8-2C53DDD9ACA9}"/>
              </a:ext>
            </a:extLst>
          </p:cNvPr>
          <p:cNvSpPr txBox="1"/>
          <p:nvPr/>
        </p:nvSpPr>
        <p:spPr>
          <a:xfrm>
            <a:off x="3780977" y="3558715"/>
            <a:ext cx="1519968"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Marti</a:t>
            </a:r>
          </a:p>
        </p:txBody>
      </p:sp>
      <p:sp>
        <p:nvSpPr>
          <p:cNvPr id="113" name="TextBox 112">
            <a:extLst>
              <a:ext uri="{FF2B5EF4-FFF2-40B4-BE49-F238E27FC236}">
                <a16:creationId xmlns:a16="http://schemas.microsoft.com/office/drawing/2014/main" id="{3A18F64A-DFC6-439E-9EF3-F04CB7099A03}"/>
              </a:ext>
            </a:extLst>
          </p:cNvPr>
          <p:cNvSpPr txBox="1"/>
          <p:nvPr/>
        </p:nvSpPr>
        <p:spPr>
          <a:xfrm rot="1020148" flipH="1" flipV="1">
            <a:off x="3415331" y="3150330"/>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73" name="Google Shape;169;p8">
            <a:hlinkClick r:id="" action="ppaction://noaction">
              <a:snd r:embed="rId14" name="1_9.wav"/>
            </a:hlinkClick>
            <a:extLst>
              <a:ext uri="{FF2B5EF4-FFF2-40B4-BE49-F238E27FC236}">
                <a16:creationId xmlns:a16="http://schemas.microsoft.com/office/drawing/2014/main" id="{7EC47D2A-DBD9-4F79-902E-AFE337A733D8}"/>
              </a:ext>
            </a:extLst>
          </p:cNvPr>
          <p:cNvSpPr txBox="1"/>
          <p:nvPr/>
        </p:nvSpPr>
        <p:spPr>
          <a:xfrm>
            <a:off x="1340810" y="5668083"/>
            <a:ext cx="7404984" cy="1015622"/>
          </a:xfrm>
          <a:prstGeom prst="rect">
            <a:avLst/>
          </a:prstGeom>
          <a:solidFill>
            <a:schemeClr val="accent4">
              <a:lumMod val="40000"/>
              <a:lumOff val="60000"/>
            </a:schemeClr>
          </a:solidFill>
          <a:ln>
            <a:noFill/>
          </a:ln>
        </p:spPr>
        <p:txBody>
          <a:bodyPr spcFirstLastPara="1" wrap="square" lIns="91425" tIns="45700" rIns="91425" bIns="45700" anchor="t" anchorCtr="0">
            <a:spAutoFit/>
          </a:bodyPr>
          <a:lstStyle/>
          <a:p>
            <a:pPr lvl="0">
              <a:buClr>
                <a:srgbClr val="1E4E79"/>
              </a:buClr>
              <a:buSzPts val="2800"/>
              <a:defRPr/>
            </a:pPr>
            <a:r>
              <a:rPr lang="en-GB" sz="2000" dirty="0" err="1">
                <a:solidFill>
                  <a:srgbClr val="002060"/>
                </a:solidFill>
                <a:latin typeface="Century Gothic" panose="020B0502020202020204" pitchFamily="34" charset="0"/>
              </a:rPr>
              <a:t>Muchas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calles</a:t>
            </a:r>
            <a:r>
              <a:rPr lang="en-GB" sz="2000" dirty="0">
                <a:solidFill>
                  <a:srgbClr val="002060"/>
                </a:solidFill>
                <a:latin typeface="Century Gothic" panose="020B0502020202020204" pitchFamily="34" charset="0"/>
              </a:rPr>
              <a:t> en España </a:t>
            </a:r>
            <a:r>
              <a:rPr lang="en-GB" sz="2000" dirty="0" err="1">
                <a:solidFill>
                  <a:srgbClr val="002060"/>
                </a:solidFill>
                <a:latin typeface="Century Gothic" panose="020B0502020202020204" pitchFamily="34" charset="0"/>
              </a:rPr>
              <a:t>tienen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nombre</a:t>
            </a:r>
            <a:r>
              <a:rPr lang="en-GB" sz="2000" dirty="0">
                <a:solidFill>
                  <a:srgbClr val="002060"/>
                </a:solidFill>
                <a:latin typeface="Century Gothic" panose="020B0502020202020204" pitchFamily="34" charset="0"/>
              </a:rPr>
              <a:t> de personas </a:t>
            </a:r>
            <a:r>
              <a:rPr lang="en-GB" sz="2000" dirty="0" err="1">
                <a:solidFill>
                  <a:srgbClr val="002060"/>
                </a:solidFill>
                <a:latin typeface="Century Gothic" panose="020B0502020202020204" pitchFamily="34" charset="0"/>
              </a:rPr>
              <a:t>famosas</a:t>
            </a:r>
            <a:r>
              <a:rPr lang="en-GB" sz="2000" dirty="0">
                <a:solidFill>
                  <a:srgbClr val="002060"/>
                </a:solidFill>
                <a:latin typeface="Century Gothic" panose="020B0502020202020204" pitchFamily="34" charset="0"/>
              </a:rPr>
              <a:t>. Por ejemplo, Diego </a:t>
            </a:r>
            <a:r>
              <a:rPr lang="en-GB" sz="2000" b="1" dirty="0">
                <a:solidFill>
                  <a:srgbClr val="002060"/>
                </a:solidFill>
                <a:latin typeface="Century Gothic" panose="020B0502020202020204" pitchFamily="34" charset="0"/>
              </a:rPr>
              <a:t>Velázquez, </a:t>
            </a: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pintor</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famoso</a:t>
            </a:r>
            <a:r>
              <a:rPr lang="en-GB" sz="2000" dirty="0">
                <a:solidFill>
                  <a:srgbClr val="002060"/>
                </a:solidFill>
                <a:latin typeface="Century Gothic" panose="020B0502020202020204" pitchFamily="34" charset="0"/>
              </a:rPr>
              <a:t> por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cuadro</a:t>
            </a:r>
            <a:r>
              <a:rPr lang="en-GB" sz="2000" dirty="0">
                <a:solidFill>
                  <a:srgbClr val="002060"/>
                </a:solidFill>
                <a:latin typeface="Century Gothic" panose="020B0502020202020204" pitchFamily="34" charset="0"/>
              </a:rPr>
              <a:t>* ‘Las Meninas’.</a:t>
            </a:r>
            <a:endParaRPr lang="en-GB" sz="2000" dirty="0">
              <a:solidFill>
                <a:srgbClr val="002060"/>
              </a:solidFill>
              <a:latin typeface="Century Gothic" panose="020B0502020202020204" pitchFamily="34" charset="0"/>
              <a:ea typeface="Century Gothic"/>
              <a:cs typeface="Century Gothic"/>
              <a:sym typeface="Century Gothic"/>
            </a:endParaRPr>
          </a:p>
        </p:txBody>
      </p:sp>
      <p:sp>
        <p:nvSpPr>
          <p:cNvPr id="7" name="TextBox 6">
            <a:extLst>
              <a:ext uri="{FF2B5EF4-FFF2-40B4-BE49-F238E27FC236}">
                <a16:creationId xmlns:a16="http://schemas.microsoft.com/office/drawing/2014/main" id="{07AE18FE-A008-653D-4595-8C11F8485EB2}"/>
              </a:ext>
            </a:extLst>
          </p:cNvPr>
          <p:cNvSpPr txBox="1"/>
          <p:nvPr/>
        </p:nvSpPr>
        <p:spPr>
          <a:xfrm>
            <a:off x="2201315" y="4124254"/>
            <a:ext cx="1556836" cy="584775"/>
          </a:xfrm>
          <a:prstGeom prst="rect">
            <a:avLst/>
          </a:prstGeom>
          <a:noFill/>
        </p:spPr>
        <p:txBody>
          <a:bodyPr wrap="none" rtlCol="0">
            <a:spAutoFit/>
          </a:bodyPr>
          <a:lstStyle/>
          <a:p>
            <a:r>
              <a:rPr lang="en-GB" sz="3200" b="1" spc="600" dirty="0">
                <a:solidFill>
                  <a:srgbClr val="92D050"/>
                </a:solidFill>
                <a:latin typeface="Dreaming Outloud Pro" panose="03050502040302030504" pitchFamily="66" charset="0"/>
                <a:cs typeface="Dreaming Outloud Pro" panose="03050502040302030504" pitchFamily="66" charset="0"/>
              </a:rPr>
              <a:t>Colon</a:t>
            </a:r>
          </a:p>
        </p:txBody>
      </p:sp>
      <p:sp>
        <p:nvSpPr>
          <p:cNvPr id="8" name="TextBox 7">
            <a:extLst>
              <a:ext uri="{FF2B5EF4-FFF2-40B4-BE49-F238E27FC236}">
                <a16:creationId xmlns:a16="http://schemas.microsoft.com/office/drawing/2014/main" id="{8D5F31A4-C61A-7CC5-479D-7E8742ABE53E}"/>
              </a:ext>
            </a:extLst>
          </p:cNvPr>
          <p:cNvSpPr txBox="1"/>
          <p:nvPr/>
        </p:nvSpPr>
        <p:spPr>
          <a:xfrm rot="1020148" flipH="1" flipV="1">
            <a:off x="2909345" y="3769490"/>
            <a:ext cx="471386"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sp>
        <p:nvSpPr>
          <p:cNvPr id="9" name="TextBox 8">
            <a:extLst>
              <a:ext uri="{FF2B5EF4-FFF2-40B4-BE49-F238E27FC236}">
                <a16:creationId xmlns:a16="http://schemas.microsoft.com/office/drawing/2014/main" id="{94F6457D-098B-5750-637D-251B402FC09F}"/>
              </a:ext>
            </a:extLst>
          </p:cNvPr>
          <p:cNvSpPr txBox="1"/>
          <p:nvPr/>
        </p:nvSpPr>
        <p:spPr>
          <a:xfrm rot="1020148" flipH="1" flipV="1">
            <a:off x="1569909" y="4241272"/>
            <a:ext cx="1237253" cy="646331"/>
          </a:xfrm>
          <a:prstGeom prst="rect">
            <a:avLst/>
          </a:prstGeom>
          <a:noFill/>
        </p:spPr>
        <p:txBody>
          <a:bodyPr wrap="square" rtlCol="0">
            <a:spAutoFit/>
          </a:bodyPr>
          <a:lstStyle/>
          <a:p>
            <a:r>
              <a:rPr lang="en-GB" sz="3600" b="1" dirty="0">
                <a:solidFill>
                  <a:srgbClr val="FF0066"/>
                </a:solidFill>
                <a:latin typeface="Dreaming Outloud Pro" panose="03050502040302030504" pitchFamily="66" charset="0"/>
                <a:cs typeface="Dreaming Outloud Pro" panose="03050502040302030504" pitchFamily="66" charset="0"/>
              </a:rPr>
              <a:t>‘</a:t>
            </a:r>
          </a:p>
        </p:txBody>
      </p:sp>
      <p:pic>
        <p:nvPicPr>
          <p:cNvPr id="1026" name="Picture 2">
            <a:extLst>
              <a:ext uri="{FF2B5EF4-FFF2-40B4-BE49-F238E27FC236}">
                <a16:creationId xmlns:a16="http://schemas.microsoft.com/office/drawing/2014/main" id="{7E8F6510-4512-075E-86B6-80071A5258A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63334" y="4028647"/>
            <a:ext cx="2301461" cy="26466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5×15-Calle-de-Velazquez-Cartel-Calle-Azulejo | Gritos de Madrid">
            <a:extLst>
              <a:ext uri="{FF2B5EF4-FFF2-40B4-BE49-F238E27FC236}">
                <a16:creationId xmlns:a16="http://schemas.microsoft.com/office/drawing/2014/main" id="{7B59366D-AA5B-64C1-38D1-A057C8C752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5021" y="5535498"/>
            <a:ext cx="1139828" cy="1139828"/>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0164F583-D7B5-D1C5-E42F-E9B8B23C3E57}"/>
              </a:ext>
            </a:extLst>
          </p:cNvPr>
          <p:cNvSpPr/>
          <p:nvPr/>
        </p:nvSpPr>
        <p:spPr>
          <a:xfrm>
            <a:off x="10284317" y="3781489"/>
            <a:ext cx="697942" cy="640396"/>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F4941311-6BF4-E1D9-3FE6-F247EC03C359}"/>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10444665" y="3870063"/>
            <a:ext cx="422248" cy="524000"/>
          </a:xfrm>
          <a:prstGeom prst="rect">
            <a:avLst/>
          </a:prstGeom>
        </p:spPr>
      </p:pic>
      <p:pic>
        <p:nvPicPr>
          <p:cNvPr id="15" name="Picture 14" descr="A picture containing text, tableware, cup, clipart&#10;&#10;Description automatically generated">
            <a:extLst>
              <a:ext uri="{FF2B5EF4-FFF2-40B4-BE49-F238E27FC236}">
                <a16:creationId xmlns:a16="http://schemas.microsoft.com/office/drawing/2014/main" id="{A745ED60-B9A6-450A-BEF6-A4822F9E3D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10303778" y="3987952"/>
            <a:ext cx="701053" cy="215473"/>
          </a:xfrm>
          <a:prstGeom prst="rect">
            <a:avLst/>
          </a:prstGeom>
        </p:spPr>
      </p:pic>
      <p:sp>
        <p:nvSpPr>
          <p:cNvPr id="19" name="TextBox 18">
            <a:extLst>
              <a:ext uri="{FF2B5EF4-FFF2-40B4-BE49-F238E27FC236}">
                <a16:creationId xmlns:a16="http://schemas.microsoft.com/office/drawing/2014/main" id="{9C60B856-3DDA-5EE4-9C82-8DB3BF37BE66}"/>
              </a:ext>
            </a:extLst>
          </p:cNvPr>
          <p:cNvSpPr txBox="1"/>
          <p:nvPr/>
        </p:nvSpPr>
        <p:spPr>
          <a:xfrm>
            <a:off x="7570183" y="438211"/>
            <a:ext cx="2970186" cy="707886"/>
          </a:xfrm>
          <a:prstGeom prst="rect">
            <a:avLst/>
          </a:prstGeom>
          <a:solidFill>
            <a:schemeClr val="accent6">
              <a:lumMod val="40000"/>
              <a:lumOff val="60000"/>
            </a:schemeClr>
          </a:solidFill>
        </p:spPr>
        <p:txBody>
          <a:bodyPr wrap="square">
            <a:spAutoFit/>
          </a:bodyPr>
          <a:lstStyle/>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pintor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painter</a:t>
            </a:r>
          </a:p>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cuadro</a:t>
            </a:r>
            <a:r>
              <a:rPr lang="en-GB" sz="2000" dirty="0">
                <a:solidFill>
                  <a:srgbClr val="002060"/>
                </a:solidFill>
                <a:latin typeface="Century Gothic" panose="020B0502020202020204" pitchFamily="34" charset="0"/>
              </a:rPr>
              <a:t> - painting</a:t>
            </a:r>
          </a:p>
        </p:txBody>
      </p:sp>
    </p:spTree>
    <p:extLst>
      <p:ext uri="{BB962C8B-B14F-4D97-AF65-F5344CB8AC3E}">
        <p14:creationId xmlns:p14="http://schemas.microsoft.com/office/powerpoint/2010/main" val="295381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
                                        </p:tgtEl>
                                        <p:attrNameLst>
                                          <p:attrName>style.visibility</p:attrName>
                                        </p:attrNameLst>
                                      </p:cBhvr>
                                      <p:to>
                                        <p:strVal val="visible"/>
                                      </p:to>
                                    </p:set>
                                    <p:animEffect transition="in" filter="fade">
                                      <p:cBhvr>
                                        <p:cTn id="17" dur="500"/>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visible"/>
                                      </p:to>
                                    </p:set>
                                    <p:animEffect transition="in" filter="fade">
                                      <p:cBhvr>
                                        <p:cTn id="27" dur="500"/>
                                        <p:tgtEl>
                                          <p:spTgt spid="10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4"/>
                                        </p:tgtEl>
                                        <p:attrNameLst>
                                          <p:attrName>style.visibility</p:attrName>
                                        </p:attrNameLst>
                                      </p:cBhvr>
                                      <p:to>
                                        <p:strVal val="visible"/>
                                      </p:to>
                                    </p:set>
                                    <p:animEffect transition="in" filter="fade">
                                      <p:cBhvr>
                                        <p:cTn id="32" dur="500"/>
                                        <p:tgtEl>
                                          <p:spTgt spid="1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8"/>
                                        </p:tgtEl>
                                        <p:attrNameLst>
                                          <p:attrName>style.visibility</p:attrName>
                                        </p:attrNameLst>
                                      </p:cBhvr>
                                      <p:to>
                                        <p:strVal val="visible"/>
                                      </p:to>
                                    </p:set>
                                    <p:animEffect transition="in" filter="fade">
                                      <p:cBhvr>
                                        <p:cTn id="37" dur="500"/>
                                        <p:tgtEl>
                                          <p:spTgt spid="10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1"/>
                                        </p:tgtEl>
                                        <p:attrNameLst>
                                          <p:attrName>style.visibility</p:attrName>
                                        </p:attrNameLst>
                                      </p:cBhvr>
                                      <p:to>
                                        <p:strVal val="visible"/>
                                      </p:to>
                                    </p:set>
                                    <p:animEffect transition="in" filter="fade">
                                      <p:cBhvr>
                                        <p:cTn id="42" dur="500"/>
                                        <p:tgtEl>
                                          <p:spTgt spid="1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2"/>
                                        </p:tgtEl>
                                        <p:attrNameLst>
                                          <p:attrName>style.visibility</p:attrName>
                                        </p:attrNameLst>
                                      </p:cBhvr>
                                      <p:to>
                                        <p:strVal val="visible"/>
                                      </p:to>
                                    </p:set>
                                    <p:animEffect transition="in" filter="fade">
                                      <p:cBhvr>
                                        <p:cTn id="47" dur="500"/>
                                        <p:tgtEl>
                                          <p:spTgt spid="11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500"/>
                                        <p:tgtEl>
                                          <p:spTgt spid="1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fade">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fade">
                                      <p:cBhvr>
                                        <p:cTn id="72" dur="5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6"/>
                                        </p:tgtEl>
                                        <p:attrNameLst>
                                          <p:attrName>style.visibility</p:attrName>
                                        </p:attrNameLst>
                                      </p:cBhvr>
                                      <p:to>
                                        <p:strVal val="visible"/>
                                      </p:to>
                                    </p:set>
                                    <p:animEffect transition="in" filter="fade">
                                      <p:cBhvr>
                                        <p:cTn id="77" dur="500"/>
                                        <p:tgtEl>
                                          <p:spTgt spid="102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fade">
                                      <p:cBhvr>
                                        <p:cTn id="80" dur="500"/>
                                        <p:tgtEl>
                                          <p:spTgt spid="13"/>
                                        </p:tgtEl>
                                      </p:cBhvr>
                                    </p:animEffect>
                                  </p:childTnLst>
                                </p:cTn>
                              </p:par>
                              <p:par>
                                <p:cTn id="81" presetID="10"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500"/>
                                        <p:tgtEl>
                                          <p:spTgt spid="14"/>
                                        </p:tgtEl>
                                      </p:cBhvr>
                                    </p:animEffect>
                                  </p:childTnLst>
                                </p:cTn>
                              </p:par>
                              <p:par>
                                <p:cTn id="84" presetID="10" presetClass="entr" presetSubtype="0"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subTnLst>
                                    <p:audio>
                                      <p:cMediaNode>
                                        <p:cTn display="0" masterRel="sameClick">
                                          <p:stCondLst>
                                            <p:cond evt="begin" delay="0">
                                              <p:tn val="87"/>
                                            </p:cond>
                                          </p:stCondLst>
                                          <p:endCondLst>
                                            <p:cond evt="onStopAudio" delay="0">
                                              <p:tgtEl>
                                                <p:sldTgt/>
                                              </p:tgtEl>
                                            </p:cond>
                                          </p:endCondLst>
                                        </p:cTn>
                                        <p:tgtEl>
                                          <p:sndTgt r:embed="rId4" name="2_9.wav"/>
                                        </p:tgtEl>
                                      </p:cMediaNode>
                                    </p:audio>
                                  </p:subTnLst>
                                </p:cTn>
                              </p:par>
                              <p:par>
                                <p:cTn id="90" presetID="10" presetClass="entr" presetSubtype="0" fill="hold" nodeType="withEffect">
                                  <p:stCondLst>
                                    <p:cond delay="0"/>
                                  </p:stCondLst>
                                  <p:childTnLst>
                                    <p:set>
                                      <p:cBhvr>
                                        <p:cTn id="91" dur="1" fill="hold">
                                          <p:stCondLst>
                                            <p:cond delay="0"/>
                                          </p:stCondLst>
                                        </p:cTn>
                                        <p:tgtEl>
                                          <p:spTgt spid="1028"/>
                                        </p:tgtEl>
                                        <p:attrNameLst>
                                          <p:attrName>style.visibility</p:attrName>
                                        </p:attrNameLst>
                                      </p:cBhvr>
                                      <p:to>
                                        <p:strVal val="visible"/>
                                      </p:to>
                                    </p:set>
                                    <p:animEffect transition="in" filter="fade">
                                      <p:cBhvr>
                                        <p:cTn id="92" dur="500"/>
                                        <p:tgtEl>
                                          <p:spTgt spid="1028"/>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99"/>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98"/>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6" restart="whenNotActive" fill="hold" evtFilter="cancelBubble" nodeType="interactiveSeq">
                <p:stCondLst>
                  <p:cond evt="onClick" delay="0">
                    <p:tgtEl>
                      <p:spTgt spid="98"/>
                    </p:tgtEl>
                  </p:cond>
                </p:stCondLst>
                <p:endSync evt="end" delay="0">
                  <p:rtn val="all"/>
                </p:endSync>
                <p:childTnLst>
                  <p:par>
                    <p:cTn id="107" fill="hold">
                      <p:stCondLst>
                        <p:cond delay="0"/>
                      </p:stCondLst>
                      <p:childTnLst>
                        <p:par>
                          <p:cTn id="108" fill="hold">
                            <p:stCondLst>
                              <p:cond delay="0"/>
                            </p:stCondLst>
                            <p:childTnLst>
                              <p:par>
                                <p:cTn id="109" presetID="12" presetClass="exit" presetSubtype="4" fill="hold" grpId="1" nodeType="clickEffect">
                                  <p:stCondLst>
                                    <p:cond delay="0"/>
                                  </p:stCondLst>
                                  <p:childTnLst>
                                    <p:anim calcmode="lin" valueType="num">
                                      <p:cBhvr additive="base">
                                        <p:cTn id="110" dur="59000"/>
                                        <p:tgtEl>
                                          <p:spTgt spid="99"/>
                                        </p:tgtEl>
                                        <p:attrNameLst>
                                          <p:attrName>ppt_y</p:attrName>
                                        </p:attrNameLst>
                                      </p:cBhvr>
                                      <p:tavLst>
                                        <p:tav tm="0">
                                          <p:val>
                                            <p:strVal val="#ppt_y"/>
                                          </p:val>
                                        </p:tav>
                                        <p:tav tm="100000">
                                          <p:val>
                                            <p:strVal val="#ppt_y+#ppt_h*1.125000"/>
                                          </p:val>
                                        </p:tav>
                                      </p:tavLst>
                                    </p:anim>
                                    <p:animEffect transition="out" filter="wipe(down)">
                                      <p:cBhvr>
                                        <p:cTn id="111" dur="59000"/>
                                        <p:tgtEl>
                                          <p:spTgt spid="99"/>
                                        </p:tgtEl>
                                      </p:cBhvr>
                                    </p:animEffect>
                                    <p:set>
                                      <p:cBhvr>
                                        <p:cTn id="112" dur="1" fill="hold">
                                          <p:stCondLst>
                                            <p:cond delay="589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12" grpId="0"/>
      <p:bldP spid="102" grpId="0"/>
      <p:bldP spid="6" grpId="0"/>
      <p:bldP spid="43" grpId="0"/>
      <p:bldP spid="66" grpId="0" animBg="1"/>
      <p:bldP spid="98" grpId="0" animBg="1"/>
      <p:bldP spid="99" grpId="0" animBg="1"/>
      <p:bldP spid="99" grpId="1" animBg="1"/>
      <p:bldP spid="100" grpId="0"/>
      <p:bldP spid="103" grpId="0"/>
      <p:bldP spid="104" grpId="0"/>
      <p:bldP spid="108" grpId="0"/>
      <p:bldP spid="111" grpId="0"/>
      <p:bldP spid="112" grpId="0"/>
      <p:bldP spid="113" grpId="0"/>
      <p:bldP spid="73" grpId="0" animBg="1"/>
      <p:bldP spid="7" grpId="0"/>
      <p:bldP spid="8" grpId="0"/>
      <p:bldP spid="9" grpId="0"/>
      <p:bldP spid="13"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06440" y="10609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vocabulario</a:t>
            </a:r>
          </a:p>
        </p:txBody>
      </p:sp>
      <p:graphicFrame>
        <p:nvGraphicFramePr>
          <p:cNvPr id="47" name="Table 4">
            <a:extLst>
              <a:ext uri="{FF2B5EF4-FFF2-40B4-BE49-F238E27FC236}">
                <a16:creationId xmlns:a16="http://schemas.microsoft.com/office/drawing/2014/main" id="{86081372-E33F-4537-B8BF-87646FD7CBFF}"/>
              </a:ext>
            </a:extLst>
          </p:cNvPr>
          <p:cNvGraphicFramePr>
            <a:graphicFrameLocks noGrp="1"/>
          </p:cNvGraphicFramePr>
          <p:nvPr>
            <p:extLst>
              <p:ext uri="{D42A27DB-BD31-4B8C-83A1-F6EECF244321}">
                <p14:modId xmlns:p14="http://schemas.microsoft.com/office/powerpoint/2010/main" val="2094592606"/>
              </p:ext>
            </p:extLst>
          </p:nvPr>
        </p:nvGraphicFramePr>
        <p:xfrm>
          <a:off x="621132" y="952292"/>
          <a:ext cx="9497622" cy="5730082"/>
        </p:xfrm>
        <a:graphic>
          <a:graphicData uri="http://schemas.openxmlformats.org/drawingml/2006/table">
            <a:tbl>
              <a:tblPr firstRow="1" bandRow="1">
                <a:tableStyleId>{5940675A-B579-460E-94D1-54222C63F5DA}</a:tableStyleId>
              </a:tblPr>
              <a:tblGrid>
                <a:gridCol w="1675212">
                  <a:extLst>
                    <a:ext uri="{9D8B030D-6E8A-4147-A177-3AD203B41FA5}">
                      <a16:colId xmlns:a16="http://schemas.microsoft.com/office/drawing/2014/main" val="1203737284"/>
                    </a:ext>
                  </a:extLst>
                </a:gridCol>
                <a:gridCol w="2321905">
                  <a:extLst>
                    <a:ext uri="{9D8B030D-6E8A-4147-A177-3AD203B41FA5}">
                      <a16:colId xmlns:a16="http://schemas.microsoft.com/office/drawing/2014/main" val="1810222861"/>
                    </a:ext>
                  </a:extLst>
                </a:gridCol>
                <a:gridCol w="2893035">
                  <a:extLst>
                    <a:ext uri="{9D8B030D-6E8A-4147-A177-3AD203B41FA5}">
                      <a16:colId xmlns:a16="http://schemas.microsoft.com/office/drawing/2014/main" val="274413866"/>
                    </a:ext>
                  </a:extLst>
                </a:gridCol>
                <a:gridCol w="2607470">
                  <a:extLst>
                    <a:ext uri="{9D8B030D-6E8A-4147-A177-3AD203B41FA5}">
                      <a16:colId xmlns:a16="http://schemas.microsoft.com/office/drawing/2014/main" val="2706468897"/>
                    </a:ext>
                  </a:extLst>
                </a:gridCol>
              </a:tblGrid>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aprender</a:t>
                      </a:r>
                      <a:endParaRPr lang="en-GB" sz="28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menudo</a:t>
                      </a: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ruido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beber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a </a:t>
                      </a:r>
                      <a:r>
                        <a:rPr lang="en-GB" sz="2400" b="1" dirty="0" err="1">
                          <a:solidFill>
                            <a:srgbClr val="00B0F0"/>
                          </a:solidFill>
                          <a:latin typeface="Century Gothic" panose="020B0502020202020204" pitchFamily="34" charset="0"/>
                        </a:rPr>
                        <a:t>veces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993994">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río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de</a:t>
                      </a:r>
                    </a:p>
                  </a:txBody>
                  <a:tcPr/>
                </a:tc>
                <a:tc>
                  <a:txBody>
                    <a:bodyPr/>
                    <a:lstStyle/>
                    <a:p>
                      <a:r>
                        <a:rPr lang="en-GB" sz="3200" b="1" dirty="0" err="1">
                          <a:solidFill>
                            <a:srgbClr val="92D050"/>
                          </a:solidFill>
                          <a:latin typeface="Century Gothic" panose="020B0502020202020204" pitchFamily="34" charset="0"/>
                        </a:rPr>
                        <a:t>llegar</a:t>
                      </a:r>
                      <a:endParaRPr lang="en-GB" sz="4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77053">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centro</a:t>
                      </a:r>
                      <a:endParaRPr lang="en-GB" sz="3200" b="1" dirty="0">
                        <a:solidFill>
                          <a:srgbClr val="92D050"/>
                        </a:solidFill>
                        <a:latin typeface="Century Gothic" panose="020B0502020202020204" pitchFamily="34" charset="0"/>
                      </a:endParaRPr>
                    </a:p>
                  </a:txBody>
                  <a:tcPr/>
                </a:tc>
                <a:tc>
                  <a:txBody>
                    <a:bodyPr/>
                    <a:lstStyle/>
                    <a:p>
                      <a:r>
                        <a:rPr lang="en-GB" sz="3200" b="1" dirty="0">
                          <a:solidFill>
                            <a:srgbClr val="92D050"/>
                          </a:solidFill>
                          <a:latin typeface="Century Gothic" panose="020B0502020202020204" pitchFamily="34" charset="0"/>
                        </a:rPr>
                        <a:t>la plaza</a:t>
                      </a:r>
                    </a:p>
                  </a:txBody>
                  <a:tcPr/>
                </a:tc>
                <a:tc>
                  <a:txBody>
                    <a:bodyPr/>
                    <a:lstStyle/>
                    <a:p>
                      <a:r>
                        <a:rPr lang="en-GB" sz="2800" b="1" dirty="0" err="1">
                          <a:solidFill>
                            <a:srgbClr val="92D050"/>
                          </a:solidFill>
                          <a:latin typeface="Century Gothic" panose="020B0502020202020204" pitchFamily="34" charset="0"/>
                        </a:rPr>
                        <a:t>lejos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993994">
                <a:tc rowSpan="2">
                  <a:txBody>
                    <a:bodyPr/>
                    <a:lstStyle/>
                    <a:p>
                      <a:endParaRPr lang="en-GB" dirty="0"/>
                    </a:p>
                  </a:txBody>
                  <a:tcPr/>
                </a:tc>
                <a:tc>
                  <a:txBody>
                    <a:bodyPr/>
                    <a:lstStyle/>
                    <a:p>
                      <a:r>
                        <a:rPr lang="en-GB" sz="2800" b="1" dirty="0" err="1">
                          <a:solidFill>
                            <a:srgbClr val="FF3399"/>
                          </a:solidFill>
                          <a:latin typeface="Century Gothic" panose="020B0502020202020204" pitchFamily="34" charset="0"/>
                        </a:rPr>
                        <a:t>pasear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llevar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bailar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993994">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gente</a:t>
                      </a:r>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flor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coche</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48" name="Picture 47">
            <a:extLst>
              <a:ext uri="{FF2B5EF4-FFF2-40B4-BE49-F238E27FC236}">
                <a16:creationId xmlns:a16="http://schemas.microsoft.com/office/drawing/2014/main" id="{FECD558B-59AB-40E1-9239-B2766DB2D5CF}"/>
              </a:ext>
            </a:extLst>
          </p:cNvPr>
          <p:cNvPicPr>
            <a:picLocks noChangeAspect="1"/>
          </p:cNvPicPr>
          <p:nvPr/>
        </p:nvPicPr>
        <p:blipFill>
          <a:blip r:embed="rId4"/>
          <a:stretch>
            <a:fillRect/>
          </a:stretch>
        </p:blipFill>
        <p:spPr>
          <a:xfrm>
            <a:off x="787209" y="2950162"/>
            <a:ext cx="1186070" cy="1080360"/>
          </a:xfrm>
          <a:prstGeom prst="rect">
            <a:avLst/>
          </a:prstGeom>
        </p:spPr>
      </p:pic>
      <p:pic>
        <p:nvPicPr>
          <p:cNvPr id="49" name="Picture 48" descr="Icon&#10;&#10;Description automatically generated">
            <a:extLst>
              <a:ext uri="{FF2B5EF4-FFF2-40B4-BE49-F238E27FC236}">
                <a16:creationId xmlns:a16="http://schemas.microsoft.com/office/drawing/2014/main" id="{DD2162BD-9859-4961-B4B1-7393FFE276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528" y="1380440"/>
            <a:ext cx="1186070" cy="1186070"/>
          </a:xfrm>
          <a:prstGeom prst="rect">
            <a:avLst/>
          </a:prstGeom>
        </p:spPr>
      </p:pic>
      <p:pic>
        <p:nvPicPr>
          <p:cNvPr id="50" name="Picture 49">
            <a:extLst>
              <a:ext uri="{FF2B5EF4-FFF2-40B4-BE49-F238E27FC236}">
                <a16:creationId xmlns:a16="http://schemas.microsoft.com/office/drawing/2014/main" id="{D8B13E2B-617D-4714-943B-A57E130FB263}"/>
              </a:ext>
            </a:extLst>
          </p:cNvPr>
          <p:cNvPicPr>
            <a:picLocks noChangeAspect="1"/>
          </p:cNvPicPr>
          <p:nvPr/>
        </p:nvPicPr>
        <p:blipFill>
          <a:blip r:embed="rId6"/>
          <a:stretch>
            <a:fillRect/>
          </a:stretch>
        </p:blipFill>
        <p:spPr>
          <a:xfrm>
            <a:off x="787209" y="4957676"/>
            <a:ext cx="1162417" cy="1101237"/>
          </a:xfrm>
          <a:prstGeom prst="rect">
            <a:avLst/>
          </a:prstGeom>
        </p:spPr>
      </p:pic>
      <p:sp>
        <p:nvSpPr>
          <p:cNvPr id="51" name="TextBox 50">
            <a:extLst>
              <a:ext uri="{FF2B5EF4-FFF2-40B4-BE49-F238E27FC236}">
                <a16:creationId xmlns:a16="http://schemas.microsoft.com/office/drawing/2014/main" id="{AA4DA468-0294-4D49-BBD1-6E8054D1C5DE}"/>
              </a:ext>
            </a:extLst>
          </p:cNvPr>
          <p:cNvSpPr txBox="1"/>
          <p:nvPr/>
        </p:nvSpPr>
        <p:spPr>
          <a:xfrm>
            <a:off x="1651250" y="5949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2" name="TextBox 51">
            <a:extLst>
              <a:ext uri="{FF2B5EF4-FFF2-40B4-BE49-F238E27FC236}">
                <a16:creationId xmlns:a16="http://schemas.microsoft.com/office/drawing/2014/main" id="{0273316F-BF61-4ECB-92BC-B436C641AE87}"/>
              </a:ext>
            </a:extLst>
          </p:cNvPr>
          <p:cNvSpPr txBox="1"/>
          <p:nvPr/>
        </p:nvSpPr>
        <p:spPr>
          <a:xfrm>
            <a:off x="1600865" y="370010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3" name="TextBox 52">
            <a:extLst>
              <a:ext uri="{FF2B5EF4-FFF2-40B4-BE49-F238E27FC236}">
                <a16:creationId xmlns:a16="http://schemas.microsoft.com/office/drawing/2014/main" id="{C398346B-6379-4FE6-8D35-B22D2C204C60}"/>
              </a:ext>
            </a:extLst>
          </p:cNvPr>
          <p:cNvSpPr txBox="1"/>
          <p:nvPr/>
        </p:nvSpPr>
        <p:spPr>
          <a:xfrm>
            <a:off x="1644792" y="213301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4" name="TextBox 53">
            <a:extLst>
              <a:ext uri="{FF2B5EF4-FFF2-40B4-BE49-F238E27FC236}">
                <a16:creationId xmlns:a16="http://schemas.microsoft.com/office/drawing/2014/main" id="{61FD9AC4-A821-4C02-A2B0-9B0C124FD38B}"/>
              </a:ext>
            </a:extLst>
          </p:cNvPr>
          <p:cNvSpPr txBox="1"/>
          <p:nvPr/>
        </p:nvSpPr>
        <p:spPr>
          <a:xfrm>
            <a:off x="2242281" y="6206501"/>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people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01FDF8A7-13C4-4EDB-8458-850B90356D28}"/>
              </a:ext>
            </a:extLst>
          </p:cNvPr>
          <p:cNvSpPr txBox="1"/>
          <p:nvPr/>
        </p:nvSpPr>
        <p:spPr>
          <a:xfrm>
            <a:off x="4571318" y="6220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flower</a:t>
            </a:r>
          </a:p>
        </p:txBody>
      </p:sp>
      <p:sp>
        <p:nvSpPr>
          <p:cNvPr id="56" name="TextBox 55">
            <a:extLst>
              <a:ext uri="{FF2B5EF4-FFF2-40B4-BE49-F238E27FC236}">
                <a16:creationId xmlns:a16="http://schemas.microsoft.com/office/drawing/2014/main" id="{1759C833-0C6D-48EC-B259-4591D680362A}"/>
              </a:ext>
            </a:extLst>
          </p:cNvPr>
          <p:cNvSpPr txBox="1"/>
          <p:nvPr/>
        </p:nvSpPr>
        <p:spPr>
          <a:xfrm>
            <a:off x="7570452" y="6223831"/>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Google Shape;167;p2">
            <a:extLst>
              <a:ext uri="{FF2B5EF4-FFF2-40B4-BE49-F238E27FC236}">
                <a16:creationId xmlns:a16="http://schemas.microsoft.com/office/drawing/2014/main" id="{F01CF1BC-CA50-9547-3BD4-BB7B1E6BEA94}"/>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6" name="TextBox 5">
            <a:extLst>
              <a:ext uri="{FF2B5EF4-FFF2-40B4-BE49-F238E27FC236}">
                <a16:creationId xmlns:a16="http://schemas.microsoft.com/office/drawing/2014/main" id="{4EB76DA7-0A29-8D6F-3ABF-D317DC0E65D6}"/>
              </a:ext>
            </a:extLst>
          </p:cNvPr>
          <p:cNvSpPr txBox="1"/>
          <p:nvPr/>
        </p:nvSpPr>
        <p:spPr>
          <a:xfrm>
            <a:off x="2260712" y="5248642"/>
            <a:ext cx="26782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go on a walk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B9F49DC4-6C42-D17C-AD44-2DC3AD2C03D8}"/>
              </a:ext>
            </a:extLst>
          </p:cNvPr>
          <p:cNvSpPr txBox="1"/>
          <p:nvPr/>
        </p:nvSpPr>
        <p:spPr>
          <a:xfrm>
            <a:off x="4588680" y="521880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wear,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wearing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FDEFFF11-763B-630E-D640-9C32B975F5C3}"/>
              </a:ext>
            </a:extLst>
          </p:cNvPr>
          <p:cNvSpPr txBox="1"/>
          <p:nvPr/>
        </p:nvSpPr>
        <p:spPr>
          <a:xfrm>
            <a:off x="7494979" y="5245093"/>
            <a:ext cx="27553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dance, dancing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F5A71A84-1F85-25C8-89E7-50F7DB27B54E}"/>
              </a:ext>
            </a:extLst>
          </p:cNvPr>
          <p:cNvSpPr txBox="1"/>
          <p:nvPr/>
        </p:nvSpPr>
        <p:spPr>
          <a:xfrm>
            <a:off x="2288761" y="4276470"/>
            <a:ext cx="22115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centre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33AAA95A-B009-1575-BFBD-63A80C0C8DCC}"/>
              </a:ext>
            </a:extLst>
          </p:cNvPr>
          <p:cNvSpPr txBox="1"/>
          <p:nvPr/>
        </p:nvSpPr>
        <p:spPr>
          <a:xfrm>
            <a:off x="4630474" y="428780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square</a:t>
            </a:r>
          </a:p>
        </p:txBody>
      </p:sp>
      <p:sp>
        <p:nvSpPr>
          <p:cNvPr id="21" name="TextBox 20">
            <a:extLst>
              <a:ext uri="{FF2B5EF4-FFF2-40B4-BE49-F238E27FC236}">
                <a16:creationId xmlns:a16="http://schemas.microsoft.com/office/drawing/2014/main" id="{B41AC576-0B3A-6EE9-769D-7C8D5C0AE804}"/>
              </a:ext>
            </a:extLst>
          </p:cNvPr>
          <p:cNvSpPr txBox="1"/>
          <p:nvPr/>
        </p:nvSpPr>
        <p:spPr>
          <a:xfrm>
            <a:off x="7536773" y="430167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far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D5E8D4DF-CDDA-6B1B-8E84-80FA89454106}"/>
              </a:ext>
            </a:extLst>
          </p:cNvPr>
          <p:cNvSpPr txBox="1"/>
          <p:nvPr/>
        </p:nvSpPr>
        <p:spPr>
          <a:xfrm>
            <a:off x="2300723" y="3410955"/>
            <a:ext cx="26782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river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16068E93-4356-AE73-BC8A-696BF518D58E}"/>
              </a:ext>
            </a:extLst>
          </p:cNvPr>
          <p:cNvSpPr txBox="1"/>
          <p:nvPr/>
        </p:nvSpPr>
        <p:spPr>
          <a:xfrm>
            <a:off x="4588679" y="338653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from</a:t>
            </a:r>
          </a:p>
        </p:txBody>
      </p:sp>
      <p:sp>
        <p:nvSpPr>
          <p:cNvPr id="24" name="TextBox 23">
            <a:extLst>
              <a:ext uri="{FF2B5EF4-FFF2-40B4-BE49-F238E27FC236}">
                <a16:creationId xmlns:a16="http://schemas.microsoft.com/office/drawing/2014/main" id="{9A222909-97C8-9E42-71B3-5464C94535D4}"/>
              </a:ext>
            </a:extLst>
          </p:cNvPr>
          <p:cNvSpPr txBox="1"/>
          <p:nvPr/>
        </p:nvSpPr>
        <p:spPr>
          <a:xfrm>
            <a:off x="7494979" y="3398312"/>
            <a:ext cx="27236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to arrive, arriving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1C4EBE1-3A05-7A30-D605-438A0D9EFA7A}"/>
              </a:ext>
            </a:extLst>
          </p:cNvPr>
          <p:cNvSpPr txBox="1"/>
          <p:nvPr/>
        </p:nvSpPr>
        <p:spPr>
          <a:xfrm>
            <a:off x="2263136" y="2359739"/>
            <a:ext cx="27309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to drink, drinking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8AD09FC-32DD-FF66-903A-5DA31D2A3AEF}"/>
              </a:ext>
            </a:extLst>
          </p:cNvPr>
          <p:cNvSpPr txBox="1"/>
          <p:nvPr/>
        </p:nvSpPr>
        <p:spPr>
          <a:xfrm>
            <a:off x="4615325" y="23773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see, seeing</a:t>
            </a:r>
          </a:p>
        </p:txBody>
      </p:sp>
      <p:sp>
        <p:nvSpPr>
          <p:cNvPr id="29" name="TextBox 28">
            <a:extLst>
              <a:ext uri="{FF2B5EF4-FFF2-40B4-BE49-F238E27FC236}">
                <a16:creationId xmlns:a16="http://schemas.microsoft.com/office/drawing/2014/main" id="{8F3537FC-CC3C-D917-A1AC-CD5598B6BDCB}"/>
              </a:ext>
            </a:extLst>
          </p:cNvPr>
          <p:cNvSpPr txBox="1"/>
          <p:nvPr/>
        </p:nvSpPr>
        <p:spPr>
          <a:xfrm>
            <a:off x="7494979" y="2389984"/>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sometimes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F8152F7-8637-880D-9866-A33D0A3286F2}"/>
              </a:ext>
            </a:extLst>
          </p:cNvPr>
          <p:cNvSpPr txBox="1"/>
          <p:nvPr/>
        </p:nvSpPr>
        <p:spPr>
          <a:xfrm>
            <a:off x="2210327" y="1508828"/>
            <a:ext cx="2678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002060"/>
                </a:solidFill>
                <a:latin typeface="Century Gothic" panose="020B0502020202020204" pitchFamily="34" charset="0"/>
              </a:rPr>
              <a:t>to learn, learning</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TextBox 30">
            <a:extLst>
              <a:ext uri="{FF2B5EF4-FFF2-40B4-BE49-F238E27FC236}">
                <a16:creationId xmlns:a16="http://schemas.microsoft.com/office/drawing/2014/main" id="{A8517061-209D-F66D-D9B1-37CA04D4AB36}"/>
              </a:ext>
            </a:extLst>
          </p:cNvPr>
          <p:cNvSpPr txBox="1"/>
          <p:nvPr/>
        </p:nvSpPr>
        <p:spPr>
          <a:xfrm>
            <a:off x="4615326" y="152565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often</a:t>
            </a:r>
          </a:p>
        </p:txBody>
      </p:sp>
      <p:sp>
        <p:nvSpPr>
          <p:cNvPr id="32" name="TextBox 31">
            <a:extLst>
              <a:ext uri="{FF2B5EF4-FFF2-40B4-BE49-F238E27FC236}">
                <a16:creationId xmlns:a16="http://schemas.microsoft.com/office/drawing/2014/main" id="{D60F7AC4-7CCE-89ED-747E-9BE14794D3EF}"/>
              </a:ext>
            </a:extLst>
          </p:cNvPr>
          <p:cNvSpPr txBox="1"/>
          <p:nvPr/>
        </p:nvSpPr>
        <p:spPr>
          <a:xfrm>
            <a:off x="7518316" y="1511810"/>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a:solidFill>
                  <a:srgbClr val="002060"/>
                </a:solidFill>
                <a:latin typeface="Century Gothic" panose="020B0502020202020204" pitchFamily="34" charset="0"/>
              </a:rPr>
              <a:t>noise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TextBox 3">
            <a:hlinkClick r:id="" action="ppaction://noaction">
              <a:snd r:embed="rId7" name="3_1.wav"/>
            </a:hlinkClick>
            <a:extLst>
              <a:ext uri="{FF2B5EF4-FFF2-40B4-BE49-F238E27FC236}">
                <a16:creationId xmlns:a16="http://schemas.microsoft.com/office/drawing/2014/main" id="{42BF1D8F-967A-41EE-AC0B-B4407EE85327}"/>
              </a:ext>
            </a:extLst>
          </p:cNvPr>
          <p:cNvSpPr txBox="1"/>
          <p:nvPr/>
        </p:nvSpPr>
        <p:spPr>
          <a:xfrm>
            <a:off x="692911" y="499301"/>
            <a:ext cx="851388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 </a:t>
            </a:r>
            <a:r>
              <a:rPr lang="en-GB" sz="2400" dirty="0">
                <a:solidFill>
                  <a:srgbClr val="002060"/>
                </a:solidFill>
                <a:latin typeface="Century Gothic" panose="020B0502020202020204" pitchFamily="34" charset="0"/>
              </a:rPr>
              <a:t>Can you get at least 15 points?</a:t>
            </a:r>
          </a:p>
        </p:txBody>
      </p:sp>
    </p:spTree>
    <p:extLst>
      <p:ext uri="{BB962C8B-B14F-4D97-AF65-F5344CB8AC3E}">
        <p14:creationId xmlns:p14="http://schemas.microsoft.com/office/powerpoint/2010/main" val="161498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6" grpId="0"/>
      <p:bldP spid="7" grpId="0"/>
      <p:bldP spid="8" grpId="0"/>
      <p:bldP spid="17" grpId="0"/>
      <p:bldP spid="18" grpId="0"/>
      <p:bldP spid="21" grpId="0"/>
      <p:bldP spid="22" grpId="0"/>
      <p:bldP spid="23" grpId="0"/>
      <p:bldP spid="24" grpId="0"/>
      <p:bldP spid="26" grpId="0"/>
      <p:bldP spid="27" grpId="0"/>
      <p:bldP spid="29" grpId="0"/>
      <p:bldP spid="30"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18" name="Google Shape;108;p3">
            <a:hlinkClick r:id="" action="ppaction://noaction">
              <a:snd r:embed="rId6" name="4_2.wav"/>
            </a:hlinkClick>
            <a:extLst>
              <a:ext uri="{FF2B5EF4-FFF2-40B4-BE49-F238E27FC236}">
                <a16:creationId xmlns:a16="http://schemas.microsoft.com/office/drawing/2014/main" id="{489BD0E6-764A-47EF-8762-55FD6BC0D9C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0" name="CustomShape 23">
            <a:hlinkClick r:id="" action="ppaction://noaction">
              <a:snd r:embed="rId4" name="4_4.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E</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5" name="TextBox 14">
            <a:hlinkClick r:id="" action="ppaction://noaction">
              <a:snd r:embed="rId7" name="exemple.wav"/>
            </a:hlinkClick>
            <a:extLst>
              <a:ext uri="{FF2B5EF4-FFF2-40B4-BE49-F238E27FC236}">
                <a16:creationId xmlns:a16="http://schemas.microsoft.com/office/drawing/2014/main" id="{9B8FA61C-DEB8-4103-8610-6EF570E9FB3A}"/>
              </a:ext>
            </a:extLst>
          </p:cNvPr>
          <p:cNvSpPr txBox="1"/>
          <p:nvPr/>
        </p:nvSpPr>
        <p:spPr>
          <a:xfrm>
            <a:off x="806115" y="1495727"/>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Ejemplo</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L</a:t>
            </a:r>
            <a:r>
              <a:rPr kumimoji="0" lang="en-GB" sz="3200" b="1" i="0" u="none" strike="noStrike" kern="0" cap="none" spc="0" normalizeH="0" baseline="0" noProof="0" dirty="0" err="1">
                <a:ln>
                  <a:noFill/>
                </a:ln>
                <a:solidFill>
                  <a:prstClr val="white"/>
                </a:solidFill>
                <a:effectLst/>
                <a:uLnTx/>
                <a:uFillTx/>
                <a:latin typeface="Century Gothic" panose="020B0502020202020204" pitchFamily="34" charset="0"/>
              </a:rPr>
              <a:t>levan</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 </a:t>
            </a:r>
            <a:r>
              <a:rPr lang="en-GB" sz="3200" b="1" kern="0" dirty="0" err="1">
                <a:solidFill>
                  <a:prstClr val="white"/>
                </a:solidFill>
                <a:latin typeface="Century Gothic" panose="020B0502020202020204" pitchFamily="34" charset="0"/>
              </a:rPr>
              <a:t>una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flor</a:t>
            </a:r>
            <a:r>
              <a:rPr kumimoji="0" lang="en-GB" sz="3200" b="1" i="0" u="none" strike="noStrike" kern="0" cap="none" spc="0" normalizeH="0" baseline="0" noProof="0" dirty="0">
                <a:ln>
                  <a:noFill/>
                </a:ln>
                <a:solidFill>
                  <a:prstClr val="white"/>
                </a:solidFill>
                <a:effectLst/>
                <a:uLnTx/>
                <a:uFillTx/>
                <a:latin typeface="Century Gothic" panose="020B0502020202020204" pitchFamily="34" charset="0"/>
              </a:rPr>
              <a:t>.</a:t>
            </a:r>
          </a:p>
        </p:txBody>
      </p:sp>
      <p:sp>
        <p:nvSpPr>
          <p:cNvPr id="32" name="Oval 31">
            <a:extLst>
              <a:ext uri="{FF2B5EF4-FFF2-40B4-BE49-F238E27FC236}">
                <a16:creationId xmlns:a16="http://schemas.microsoft.com/office/drawing/2014/main" id="{8DDB8D2A-D5D6-4E53-B81A-89A4FFB5C5A6}"/>
              </a:ext>
            </a:extLst>
          </p:cNvPr>
          <p:cNvSpPr/>
          <p:nvPr/>
        </p:nvSpPr>
        <p:spPr>
          <a:xfrm>
            <a:off x="7227324" y="2209609"/>
            <a:ext cx="4008025" cy="3399210"/>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364814" y="2168218"/>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819999" y="2209608"/>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19" name="Google Shape;108;p3">
            <a:hlinkClick r:id="" action="ppaction://noaction">
              <a:snd r:embed="rId8" name="4_1.wav"/>
            </a:hlinkClick>
            <a:extLst>
              <a:ext uri="{FF2B5EF4-FFF2-40B4-BE49-F238E27FC236}">
                <a16:creationId xmlns:a16="http://schemas.microsoft.com/office/drawing/2014/main" id="{342B4350-38B4-4701-9FB1-F0DAD79AD55F}"/>
              </a:ext>
            </a:extLst>
          </p:cNvPr>
          <p:cNvSpPr txBox="1"/>
          <p:nvPr/>
        </p:nvSpPr>
        <p:spPr>
          <a:xfrm>
            <a:off x="761710" y="107411"/>
            <a:ext cx="9462429" cy="5385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900" b="1" dirty="0">
                <a:solidFill>
                  <a:srgbClr val="002060"/>
                </a:solidFill>
                <a:latin typeface="Century Gothic"/>
                <a:ea typeface="Century Gothic"/>
                <a:cs typeface="Century Gothic"/>
                <a:sym typeface="Century Gothic"/>
              </a:rPr>
              <a:t>Follow up 3: Escucha. ¿Una persona o 2+ personas? </a:t>
            </a:r>
            <a:endParaRPr kumimoji="0" sz="29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2" name="Google Shape;167;p2">
            <a:extLst>
              <a:ext uri="{FF2B5EF4-FFF2-40B4-BE49-F238E27FC236}">
                <a16:creationId xmlns:a16="http://schemas.microsoft.com/office/drawing/2014/main" id="{41FD1D14-8F20-98AA-0551-E9536BE1AC8D}"/>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Picture 2" descr="A picture containing text, toy, doll&#10;&#10;Description automatically generated">
            <a:extLst>
              <a:ext uri="{FF2B5EF4-FFF2-40B4-BE49-F238E27FC236}">
                <a16:creationId xmlns:a16="http://schemas.microsoft.com/office/drawing/2014/main" id="{BF9A2E09-2381-F1A6-90FB-E1F5AF57D1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64814" y="3040605"/>
            <a:ext cx="909781" cy="2368647"/>
          </a:xfrm>
          <a:prstGeom prst="rect">
            <a:avLst/>
          </a:prstGeom>
        </p:spPr>
      </p:pic>
      <p:grpSp>
        <p:nvGrpSpPr>
          <p:cNvPr id="6" name="Group 5">
            <a:extLst>
              <a:ext uri="{FF2B5EF4-FFF2-40B4-BE49-F238E27FC236}">
                <a16:creationId xmlns:a16="http://schemas.microsoft.com/office/drawing/2014/main" id="{60B7414E-D2AA-07FD-C993-E3AE1397A410}"/>
              </a:ext>
            </a:extLst>
          </p:cNvPr>
          <p:cNvGrpSpPr/>
          <p:nvPr/>
        </p:nvGrpSpPr>
        <p:grpSpPr>
          <a:xfrm>
            <a:off x="8464790" y="3076843"/>
            <a:ext cx="1695742" cy="2280443"/>
            <a:chOff x="5624777" y="2885200"/>
            <a:chExt cx="1097241" cy="1612696"/>
          </a:xfrm>
        </p:grpSpPr>
        <p:pic>
          <p:nvPicPr>
            <p:cNvPr id="7" name="Picture 6" descr="A picture containing text, doll, toy&#10;&#10;Description automatically generated">
              <a:extLst>
                <a:ext uri="{FF2B5EF4-FFF2-40B4-BE49-F238E27FC236}">
                  <a16:creationId xmlns:a16="http://schemas.microsoft.com/office/drawing/2014/main" id="{FF2B1314-31AC-0B1B-1538-DF9FC43688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4777" y="3021309"/>
              <a:ext cx="559670" cy="1470085"/>
            </a:xfrm>
            <a:prstGeom prst="rect">
              <a:avLst/>
            </a:prstGeom>
          </p:spPr>
        </p:pic>
        <p:pic>
          <p:nvPicPr>
            <p:cNvPr id="8" name="Picture 7" descr="A picture containing text, toy, doll&#10;&#10;Description automatically generated">
              <a:extLst>
                <a:ext uri="{FF2B5EF4-FFF2-40B4-BE49-F238E27FC236}">
                  <a16:creationId xmlns:a16="http://schemas.microsoft.com/office/drawing/2014/main" id="{EE312955-BBE3-CF53-23F0-12191D45E4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2593" y="2885200"/>
              <a:ext cx="619425" cy="1612696"/>
            </a:xfrm>
            <a:prstGeom prst="rect">
              <a:avLst/>
            </a:prstGeom>
          </p:spPr>
        </p:pic>
      </p:grpSp>
      <p:pic>
        <p:nvPicPr>
          <p:cNvPr id="9" name="Picture 8" descr="Shape&#10;&#10;Description automatically generated with low confidence">
            <a:extLst>
              <a:ext uri="{FF2B5EF4-FFF2-40B4-BE49-F238E27FC236}">
                <a16:creationId xmlns:a16="http://schemas.microsoft.com/office/drawing/2014/main" id="{0F0A4EE1-E591-1777-5DFC-B23D2ED00EF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9514340" y="3153649"/>
            <a:ext cx="365566" cy="224383"/>
          </a:xfrm>
          <a:prstGeom prst="rect">
            <a:avLst/>
          </a:prstGeom>
        </p:spPr>
      </p:pic>
      <p:pic>
        <p:nvPicPr>
          <p:cNvPr id="10" name="Picture 9" descr="Shape&#10;&#10;Description automatically generated with low confidence">
            <a:extLst>
              <a:ext uri="{FF2B5EF4-FFF2-40B4-BE49-F238E27FC236}">
                <a16:creationId xmlns:a16="http://schemas.microsoft.com/office/drawing/2014/main" id="{5DCEC8AB-5498-1DDF-CB68-1BB901989B6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9056473" y="3378032"/>
            <a:ext cx="365566" cy="224383"/>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5B6C0F76-7B44-68D7-7201-8AA84EA8FD25}"/>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2863945" y="3199634"/>
            <a:ext cx="365566" cy="224383"/>
          </a:xfrm>
          <a:prstGeom prst="rect">
            <a:avLst/>
          </a:prstGeom>
        </p:spPr>
      </p:pic>
    </p:spTree>
    <p:extLst>
      <p:ext uri="{BB962C8B-B14F-4D97-AF65-F5344CB8AC3E}">
        <p14:creationId xmlns:p14="http://schemas.microsoft.com/office/powerpoint/2010/main" val="4035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4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[1/8]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5.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Ve</a:t>
            </a:r>
            <a:r>
              <a:rPr lang="en-GB" sz="3200" b="1" kern="0" dirty="0">
                <a:solidFill>
                  <a:prstClr val="white"/>
                </a:solidFill>
                <a:latin typeface="Century Gothic" panose="020B0502020202020204" pitchFamily="34" charset="0"/>
              </a:rPr>
              <a:t> las luces con papá. </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50" name="Picture 2">
            <a:extLst>
              <a:ext uri="{FF2B5EF4-FFF2-40B4-BE49-F238E27FC236}">
                <a16:creationId xmlns:a16="http://schemas.microsoft.com/office/drawing/2014/main" id="{875CCBEC-7234-3930-54CD-95F9FC268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9912" y="2581292"/>
            <a:ext cx="3831601" cy="28737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9913251" y="4020458"/>
            <a:ext cx="1094099" cy="1471918"/>
          </a:xfrm>
          <a:prstGeom prst="rect">
            <a:avLst/>
          </a:prstGeom>
        </p:spPr>
      </p:pic>
      <p:pic>
        <p:nvPicPr>
          <p:cNvPr id="6" name="Picture 2">
            <a:extLst>
              <a:ext uri="{FF2B5EF4-FFF2-40B4-BE49-F238E27FC236}">
                <a16:creationId xmlns:a16="http://schemas.microsoft.com/office/drawing/2014/main" id="{8C26F31C-65B3-D6D8-AE5E-FEA49AB04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2456" y="2505300"/>
            <a:ext cx="3831601" cy="28737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toy, doll&#10;&#10;Description automatically generated">
            <a:extLst>
              <a:ext uri="{FF2B5EF4-FFF2-40B4-BE49-F238E27FC236}">
                <a16:creationId xmlns:a16="http://schemas.microsoft.com/office/drawing/2014/main" id="{4FE81387-CF4C-8D19-346C-BC418B0214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571" y="3045251"/>
            <a:ext cx="909781" cy="2368647"/>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92172654-747F-1AF0-D678-A96B68B42E4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4842702" y="3204280"/>
            <a:ext cx="365566" cy="224383"/>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724790" y="1863580"/>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9" name="Google Shape;108;p3">
            <a:hlinkClick r:id="" action="ppaction://noaction">
              <a:snd r:embed="rId10" name="4_2.wav"/>
            </a:hlinkClick>
            <a:extLst>
              <a:ext uri="{FF2B5EF4-FFF2-40B4-BE49-F238E27FC236}">
                <a16:creationId xmlns:a16="http://schemas.microsoft.com/office/drawing/2014/main" id="{8254A954-8A6D-850D-6993-4DBB986A3FF7}"/>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5109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[2/8]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6.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Come </a:t>
            </a:r>
            <a:r>
              <a:rPr lang="en-GB" sz="3200" b="1" kern="0" dirty="0" err="1">
                <a:solidFill>
                  <a:prstClr val="white"/>
                </a:solidFill>
                <a:latin typeface="Century Gothic" panose="020B0502020202020204" pitchFamily="34" charset="0"/>
              </a:rPr>
              <a:t>pescado</a:t>
            </a:r>
            <a:r>
              <a:rPr lang="en-GB" sz="3200" b="1" kern="0" dirty="0">
                <a:solidFill>
                  <a:prstClr val="white"/>
                </a:solidFill>
                <a:latin typeface="Century Gothic" panose="020B0502020202020204" pitchFamily="34" charset="0"/>
              </a:rPr>
              <a:t>. ¡Es muy típico!</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2659954" y="1828683"/>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8764957" y="1787380"/>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2" name="Oval 31">
            <a:extLst>
              <a:ext uri="{FF2B5EF4-FFF2-40B4-BE49-F238E27FC236}">
                <a16:creationId xmlns:a16="http://schemas.microsoft.com/office/drawing/2014/main" id="{8DDB8D2A-D5D6-4E53-B81A-89A4FFB5C5A6}"/>
              </a:ext>
            </a:extLst>
          </p:cNvPr>
          <p:cNvSpPr/>
          <p:nvPr/>
        </p:nvSpPr>
        <p:spPr>
          <a:xfrm>
            <a:off x="6453401" y="1688338"/>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5"/>
          <a:stretch>
            <a:fillRect/>
          </a:stretch>
        </p:blipFill>
        <p:spPr>
          <a:xfrm>
            <a:off x="3592768" y="2556551"/>
            <a:ext cx="1602759" cy="2156230"/>
          </a:xfrm>
          <a:prstGeom prst="rect">
            <a:avLst/>
          </a:prstGeom>
        </p:spPr>
      </p:pic>
      <p:pic>
        <p:nvPicPr>
          <p:cNvPr id="4098" name="Picture 2">
            <a:extLst>
              <a:ext uri="{FF2B5EF4-FFF2-40B4-BE49-F238E27FC236}">
                <a16:creationId xmlns:a16="http://schemas.microsoft.com/office/drawing/2014/main" id="{583BB387-2BEC-8F56-7194-56628487491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80253" y="3522481"/>
            <a:ext cx="1607543" cy="1351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5FE58BE1-9758-9FA4-EAD7-6645429B3DEF}"/>
              </a:ext>
            </a:extLst>
          </p:cNvPr>
          <p:cNvGrpSpPr/>
          <p:nvPr/>
        </p:nvGrpSpPr>
        <p:grpSpPr>
          <a:xfrm>
            <a:off x="8180004" y="2707815"/>
            <a:ext cx="939351" cy="2186005"/>
            <a:chOff x="6056697" y="2556551"/>
            <a:chExt cx="939351" cy="2186005"/>
          </a:xfrm>
        </p:grpSpPr>
        <p:pic>
          <p:nvPicPr>
            <p:cNvPr id="7" name="Picture 6">
              <a:extLst>
                <a:ext uri="{FF2B5EF4-FFF2-40B4-BE49-F238E27FC236}">
                  <a16:creationId xmlns:a16="http://schemas.microsoft.com/office/drawing/2014/main" id="{3E345815-77B7-7731-17A1-90D6BEBAF219}"/>
                </a:ext>
              </a:extLst>
            </p:cNvPr>
            <p:cNvPicPr>
              <a:picLocks noChangeAspect="1"/>
            </p:cNvPicPr>
            <p:nvPr/>
          </p:nvPicPr>
          <p:blipFill rotWithShape="1">
            <a:blip r:embed="rId5"/>
            <a:srcRect r="47659"/>
            <a:stretch/>
          </p:blipFill>
          <p:spPr>
            <a:xfrm>
              <a:off x="6056697" y="2556551"/>
              <a:ext cx="850490" cy="2186005"/>
            </a:xfrm>
            <a:prstGeom prst="rect">
              <a:avLst/>
            </a:prstGeom>
          </p:spPr>
        </p:pic>
        <p:sp>
          <p:nvSpPr>
            <p:cNvPr id="8" name="Rectangle 7">
              <a:extLst>
                <a:ext uri="{FF2B5EF4-FFF2-40B4-BE49-F238E27FC236}">
                  <a16:creationId xmlns:a16="http://schemas.microsoft.com/office/drawing/2014/main" id="{4F2C5D61-6909-67BD-20C1-17C4CDBC968E}"/>
                </a:ext>
              </a:extLst>
            </p:cNvPr>
            <p:cNvSpPr/>
            <p:nvPr/>
          </p:nvSpPr>
          <p:spPr>
            <a:xfrm>
              <a:off x="6791075" y="3522481"/>
              <a:ext cx="204973" cy="1190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2">
            <a:extLst>
              <a:ext uri="{FF2B5EF4-FFF2-40B4-BE49-F238E27FC236}">
                <a16:creationId xmlns:a16="http://schemas.microsoft.com/office/drawing/2014/main" id="{837399B8-BB95-FDC3-5789-073B1F7F74B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830557" y="3522481"/>
            <a:ext cx="1607543" cy="135168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08;p3">
            <a:hlinkClick r:id="" action="ppaction://noaction">
              <a:snd r:embed="rId8" name="4_2.wav"/>
            </a:hlinkClick>
            <a:extLst>
              <a:ext uri="{FF2B5EF4-FFF2-40B4-BE49-F238E27FC236}">
                <a16:creationId xmlns:a16="http://schemas.microsoft.com/office/drawing/2014/main" id="{3BD00090-1243-2307-68BE-44C28F6DA0C7}"/>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2716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1" name="Picture 10" descr="A picture containing sky, outdoor, people, group&#10;&#10;Description automatically generated">
            <a:extLst>
              <a:ext uri="{FF2B5EF4-FFF2-40B4-BE49-F238E27FC236}">
                <a16:creationId xmlns:a16="http://schemas.microsoft.com/office/drawing/2014/main" id="{1F1E1C0C-9CAD-F3C2-5E0A-88184E33F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2435" y="1991605"/>
            <a:ext cx="4899222" cy="3266148"/>
          </a:xfrm>
          <a:prstGeom prst="rect">
            <a:avLst/>
          </a:prstGeom>
        </p:spPr>
      </p:pic>
      <p:pic>
        <p:nvPicPr>
          <p:cNvPr id="9" name="Picture 8" descr="A picture containing sky, outdoor, people, group&#10;&#10;Description automatically generated">
            <a:extLst>
              <a:ext uri="{FF2B5EF4-FFF2-40B4-BE49-F238E27FC236}">
                <a16:creationId xmlns:a16="http://schemas.microsoft.com/office/drawing/2014/main" id="{318E544A-BF32-0FB9-E761-DA9E084B4A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2" y="1986294"/>
            <a:ext cx="4899222" cy="3266148"/>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[3/8]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7.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a:solidFill>
                  <a:prstClr val="white"/>
                </a:solidFill>
                <a:latin typeface="Century Gothic" panose="020B0502020202020204" pitchFamily="34" charset="0"/>
              </a:rPr>
              <a:t>Están </a:t>
            </a:r>
            <a:r>
              <a:rPr lang="en-GB" sz="3200" b="1" kern="0" dirty="0" err="1">
                <a:solidFill>
                  <a:prstClr val="white"/>
                </a:solidFill>
                <a:latin typeface="Century Gothic" panose="020B0502020202020204" pitchFamily="34" charset="0"/>
              </a:rPr>
              <a:t>delante</a:t>
            </a:r>
            <a:r>
              <a:rPr lang="en-GB" sz="3200" b="1" kern="0" dirty="0">
                <a:solidFill>
                  <a:prstClr val="white"/>
                </a:solidFill>
                <a:latin typeface="Century Gothic" panose="020B0502020202020204" pitchFamily="34" charset="0"/>
              </a:rPr>
              <a:t> de la </a:t>
            </a:r>
            <a:r>
              <a:rPr lang="en-GB" sz="3200" b="1" kern="0" dirty="0" err="1">
                <a:solidFill>
                  <a:prstClr val="white"/>
                </a:solidFill>
                <a:latin typeface="Century Gothic" panose="020B0502020202020204" pitchFamily="34" charset="0"/>
              </a:rPr>
              <a:t>puerta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grande</a:t>
            </a:r>
            <a:r>
              <a:rPr lang="en-GB" sz="3200" b="1" kern="0" dirty="0">
                <a:solidFill>
                  <a:prstClr val="white"/>
                </a:solidFill>
                <a:latin typeface="Century Gothic" panose="020B0502020202020204" pitchFamily="34" charset="0"/>
              </a:rPr>
              <a:t>. </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2" name="Oval 31">
            <a:extLst>
              <a:ext uri="{FF2B5EF4-FFF2-40B4-BE49-F238E27FC236}">
                <a16:creationId xmlns:a16="http://schemas.microsoft.com/office/drawing/2014/main" id="{8DDB8D2A-D5D6-4E53-B81A-89A4FFB5C5A6}"/>
              </a:ext>
            </a:extLst>
          </p:cNvPr>
          <p:cNvSpPr/>
          <p:nvPr/>
        </p:nvSpPr>
        <p:spPr>
          <a:xfrm>
            <a:off x="769560" y="1718231"/>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2381250" y="4226739"/>
            <a:ext cx="762421" cy="1025703"/>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AC05E130-8C16-A1E8-53EA-EA358EE14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0473" y="3939089"/>
            <a:ext cx="504450" cy="1313353"/>
          </a:xfrm>
          <a:prstGeom prst="rect">
            <a:avLst/>
          </a:prstGeom>
        </p:spPr>
      </p:pic>
      <p:sp>
        <p:nvSpPr>
          <p:cNvPr id="6" name="Google Shape;108;p3">
            <a:hlinkClick r:id="" action="ppaction://noaction">
              <a:snd r:embed="rId8" name="4_2.wav"/>
            </a:hlinkClick>
            <a:extLst>
              <a:ext uri="{FF2B5EF4-FFF2-40B4-BE49-F238E27FC236}">
                <a16:creationId xmlns:a16="http://schemas.microsoft.com/office/drawing/2014/main" id="{AA8981F5-0BF4-65D4-0A0F-297E5A3A89FE}"/>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24286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2" descr="City Square, Spain, Seville">
            <a:extLst>
              <a:ext uri="{FF2B5EF4-FFF2-40B4-BE49-F238E27FC236}">
                <a16:creationId xmlns:a16="http://schemas.microsoft.com/office/drawing/2014/main" id="{B7106E52-5ABA-F5BE-2673-11BB36BA6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2157" y="2081626"/>
            <a:ext cx="4857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ity Square, Spain, Seville">
            <a:extLst>
              <a:ext uri="{FF2B5EF4-FFF2-40B4-BE49-F238E27FC236}">
                <a16:creationId xmlns:a16="http://schemas.microsoft.com/office/drawing/2014/main" id="{CBB4352F-E2D2-DEF9-0A1D-DE8B5DBE2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52" y="2033510"/>
            <a:ext cx="485775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[4/8]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8.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Visita</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una</a:t>
            </a:r>
            <a:r>
              <a:rPr lang="en-GB" sz="3200" b="1" kern="0" dirty="0">
                <a:solidFill>
                  <a:prstClr val="white"/>
                </a:solidFill>
                <a:latin typeface="Century Gothic" panose="020B0502020202020204" pitchFamily="34" charset="0"/>
              </a:rPr>
              <a:t> plaza muy famosa: la plaza de España.</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10520522" y="4092208"/>
            <a:ext cx="901413" cy="1212692"/>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AC05E130-8C16-A1E8-53EA-EA358EE14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341" y="3591957"/>
            <a:ext cx="615387" cy="1602185"/>
          </a:xfrm>
          <a:prstGeom prst="rect">
            <a:avLst/>
          </a:prstGeom>
        </p:spPr>
      </p:pic>
      <p:sp>
        <p:nvSpPr>
          <p:cNvPr id="32" name="Oval 31">
            <a:extLst>
              <a:ext uri="{FF2B5EF4-FFF2-40B4-BE49-F238E27FC236}">
                <a16:creationId xmlns:a16="http://schemas.microsoft.com/office/drawing/2014/main" id="{8DDB8D2A-D5D6-4E53-B81A-89A4FFB5C5A6}"/>
              </a:ext>
            </a:extLst>
          </p:cNvPr>
          <p:cNvSpPr/>
          <p:nvPr/>
        </p:nvSpPr>
        <p:spPr>
          <a:xfrm>
            <a:off x="769560" y="1718231"/>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7" name="Google Shape;108;p3">
            <a:hlinkClick r:id="" action="ppaction://noaction">
              <a:snd r:embed="rId8" name="4_2.wav"/>
            </a:hlinkClick>
            <a:extLst>
              <a:ext uri="{FF2B5EF4-FFF2-40B4-BE49-F238E27FC236}">
                <a16:creationId xmlns:a16="http://schemas.microsoft.com/office/drawing/2014/main" id="{58BF636B-D602-C735-9E63-970F2EDCFC08}"/>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73667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6" name="Picture 2" descr="Free Seville Andalusia photo and picture">
            <a:extLst>
              <a:ext uri="{FF2B5EF4-FFF2-40B4-BE49-F238E27FC236}">
                <a16:creationId xmlns:a16="http://schemas.microsoft.com/office/drawing/2014/main" id="{361E2C8D-FCB8-ACBF-9DD0-2334D8383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313" y="2498974"/>
            <a:ext cx="4619651" cy="268998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ree Seville Andalusia photo and picture">
            <a:extLst>
              <a:ext uri="{FF2B5EF4-FFF2-40B4-BE49-F238E27FC236}">
                <a16:creationId xmlns:a16="http://schemas.microsoft.com/office/drawing/2014/main" id="{9C103AC4-B93C-D185-5237-3661D14AC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036" y="2434439"/>
            <a:ext cx="4619651" cy="26899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10216723" cy="675762"/>
          </a:xfrm>
        </p:spPr>
        <p:txBody>
          <a:bodyPr>
            <a:normAutofit/>
          </a:bodyPr>
          <a:lstStyle/>
          <a:p>
            <a:r>
              <a:rPr lang="en-GB" sz="3200" b="1" dirty="0">
                <a:solidFill>
                  <a:srgbClr val="002060"/>
                </a:solidFill>
                <a:latin typeface="Century Gothic"/>
                <a:ea typeface="Century Gothic"/>
                <a:cs typeface="Century Gothic"/>
                <a:sym typeface="Century Gothic"/>
              </a:rPr>
              <a:t>Follow up 3: [5/8]</a:t>
            </a:r>
            <a:endParaRPr lang="en-GB" sz="3200" dirty="0"/>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5">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sp>
        <p:nvSpPr>
          <p:cNvPr id="20" name="CustomShape 23">
            <a:hlinkClick r:id="" action="ppaction://noaction">
              <a:snd r:embed="rId3" name="4_9.wav"/>
            </a:hlinkClick>
            <a:extLst>
              <a:ext uri="{FF2B5EF4-FFF2-40B4-BE49-F238E27FC236}">
                <a16:creationId xmlns:a16="http://schemas.microsoft.com/office/drawing/2014/main" id="{207D0A98-139A-4F10-8520-F9E412E8D098}"/>
              </a:ext>
            </a:extLst>
          </p:cNvPr>
          <p:cNvSpPr/>
          <p:nvPr/>
        </p:nvSpPr>
        <p:spPr>
          <a:xfrm>
            <a:off x="260751" y="1589934"/>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
        <p:nvSpPr>
          <p:cNvPr id="16" name="TextBox 15">
            <a:extLst>
              <a:ext uri="{FF2B5EF4-FFF2-40B4-BE49-F238E27FC236}">
                <a16:creationId xmlns:a16="http://schemas.microsoft.com/office/drawing/2014/main" id="{2C6362C6-765A-43A9-8021-4A74A4D0F87D}"/>
              </a:ext>
            </a:extLst>
          </p:cNvPr>
          <p:cNvSpPr txBox="1"/>
          <p:nvPr/>
        </p:nvSpPr>
        <p:spPr>
          <a:xfrm>
            <a:off x="806115" y="5721863"/>
            <a:ext cx="10259291" cy="584775"/>
          </a:xfrm>
          <a:prstGeom prst="rect">
            <a:avLst/>
          </a:prstGeom>
          <a:solidFill>
            <a:srgbClr val="002060"/>
          </a:solidFill>
          <a:ln>
            <a:solidFill>
              <a:srgbClr val="FFFF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3200" b="1" kern="0" dirty="0" err="1">
                <a:solidFill>
                  <a:prstClr val="white"/>
                </a:solidFill>
                <a:latin typeface="Century Gothic" panose="020B0502020202020204" pitchFamily="34" charset="0"/>
              </a:rPr>
              <a:t>Pasean</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por</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el</a:t>
            </a:r>
            <a:r>
              <a:rPr lang="en-GB" sz="3200" b="1" kern="0" dirty="0">
                <a:solidFill>
                  <a:prstClr val="white"/>
                </a:solidFill>
                <a:latin typeface="Century Gothic" panose="020B0502020202020204" pitchFamily="34" charset="0"/>
              </a:rPr>
              <a:t> </a:t>
            </a:r>
            <a:r>
              <a:rPr lang="en-GB" sz="3200" b="1" kern="0" dirty="0" err="1">
                <a:solidFill>
                  <a:prstClr val="white"/>
                </a:solidFill>
                <a:latin typeface="Century Gothic" panose="020B0502020202020204" pitchFamily="34" charset="0"/>
              </a:rPr>
              <a:t>centro</a:t>
            </a:r>
            <a:r>
              <a:rPr lang="en-GB" sz="3200" b="1" kern="0" dirty="0">
                <a:solidFill>
                  <a:prstClr val="white"/>
                </a:solidFill>
                <a:latin typeface="Century Gothic" panose="020B0502020202020204" pitchFamily="34" charset="0"/>
              </a:rPr>
              <a:t> de la ciudad. </a:t>
            </a:r>
            <a:endParaRPr kumimoji="0" lang="en-GB" sz="3200" b="1" i="0" u="none" strike="noStrike" kern="0" cap="none" spc="0" normalizeH="0" baseline="0" noProof="0" dirty="0">
              <a:ln>
                <a:noFill/>
              </a:ln>
              <a:solidFill>
                <a:prstClr val="white"/>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1F7857ED-D02D-439D-A45C-184EA5C43AD0}"/>
              </a:ext>
            </a:extLst>
          </p:cNvPr>
          <p:cNvSpPr txBox="1"/>
          <p:nvPr/>
        </p:nvSpPr>
        <p:spPr>
          <a:xfrm>
            <a:off x="5063025" y="1288516"/>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A</a:t>
            </a:r>
          </a:p>
        </p:txBody>
      </p:sp>
      <p:sp>
        <p:nvSpPr>
          <p:cNvPr id="35" name="TextBox 34">
            <a:extLst>
              <a:ext uri="{FF2B5EF4-FFF2-40B4-BE49-F238E27FC236}">
                <a16:creationId xmlns:a16="http://schemas.microsoft.com/office/drawing/2014/main" id="{2BEDF71F-5B60-4E9A-91DB-756D7BCB64FF}"/>
              </a:ext>
            </a:extLst>
          </p:cNvPr>
          <p:cNvSpPr txBox="1"/>
          <p:nvPr/>
        </p:nvSpPr>
        <p:spPr>
          <a:xfrm>
            <a:off x="11220052" y="1296565"/>
            <a:ext cx="985324" cy="830997"/>
          </a:xfrm>
          <a:prstGeom prst="rect">
            <a:avLst/>
          </a:prstGeom>
          <a:noFill/>
        </p:spPr>
        <p:txBody>
          <a:bodyPr wrap="square" rtlCol="0">
            <a:spAutoFit/>
          </a:bodyPr>
          <a:lstStyle/>
          <a:p>
            <a:pPr algn="ctr"/>
            <a:r>
              <a:rPr lang="en-GB" sz="4800" b="1" dirty="0">
                <a:solidFill>
                  <a:srgbClr val="2994B2"/>
                </a:solidFill>
                <a:latin typeface="Century Gothic" panose="020B0502020202020204" pitchFamily="34" charset="0"/>
              </a:rPr>
              <a:t>B</a:t>
            </a:r>
          </a:p>
        </p:txBody>
      </p:sp>
      <p:sp>
        <p:nvSpPr>
          <p:cNvPr id="32" name="Oval 31">
            <a:extLst>
              <a:ext uri="{FF2B5EF4-FFF2-40B4-BE49-F238E27FC236}">
                <a16:creationId xmlns:a16="http://schemas.microsoft.com/office/drawing/2014/main" id="{8DDB8D2A-D5D6-4E53-B81A-89A4FFB5C5A6}"/>
              </a:ext>
            </a:extLst>
          </p:cNvPr>
          <p:cNvSpPr/>
          <p:nvPr/>
        </p:nvSpPr>
        <p:spPr>
          <a:xfrm>
            <a:off x="769560" y="1718231"/>
            <a:ext cx="5126934" cy="3721119"/>
          </a:xfrm>
          <a:prstGeom prst="ellipse">
            <a:avLst/>
          </a:prstGeom>
          <a:noFill/>
          <a:ln w="76200" cap="flat" cmpd="sng" algn="ctr">
            <a:solidFill>
              <a:srgbClr val="68D5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 name="Google Shape;167;p2">
            <a:extLst>
              <a:ext uri="{FF2B5EF4-FFF2-40B4-BE49-F238E27FC236}">
                <a16:creationId xmlns:a16="http://schemas.microsoft.com/office/drawing/2014/main" id="{3F696846-CFA2-B660-67B1-A694962ACE3A}"/>
              </a:ext>
            </a:extLst>
          </p:cNvPr>
          <p:cNvSpPr/>
          <p:nvPr/>
        </p:nvSpPr>
        <p:spPr>
          <a:xfrm>
            <a:off x="72125" y="14195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AD31334C-C12E-F653-F104-13E22A7FE170}"/>
              </a:ext>
            </a:extLst>
          </p:cNvPr>
          <p:cNvPicPr>
            <a:picLocks noChangeAspect="1"/>
          </p:cNvPicPr>
          <p:nvPr/>
        </p:nvPicPr>
        <p:blipFill>
          <a:blip r:embed="rId6"/>
          <a:stretch>
            <a:fillRect/>
          </a:stretch>
        </p:blipFill>
        <p:spPr>
          <a:xfrm>
            <a:off x="2473891" y="4479513"/>
            <a:ext cx="574530" cy="772929"/>
          </a:xfrm>
          <a:prstGeom prst="rect">
            <a:avLst/>
          </a:prstGeom>
        </p:spPr>
      </p:pic>
      <p:pic>
        <p:nvPicPr>
          <p:cNvPr id="12" name="Picture 11" descr="A picture containing text, toy, doll&#10;&#10;Description automatically generated">
            <a:extLst>
              <a:ext uri="{FF2B5EF4-FFF2-40B4-BE49-F238E27FC236}">
                <a16:creationId xmlns:a16="http://schemas.microsoft.com/office/drawing/2014/main" id="{AC05E130-8C16-A1E8-53EA-EA358EE14D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3113" y="4180283"/>
            <a:ext cx="411809" cy="1072159"/>
          </a:xfrm>
          <a:prstGeom prst="rect">
            <a:avLst/>
          </a:prstGeom>
        </p:spPr>
      </p:pic>
      <p:sp>
        <p:nvSpPr>
          <p:cNvPr id="7" name="Google Shape;108;p3">
            <a:hlinkClick r:id="" action="ppaction://noaction">
              <a:snd r:embed="rId8" name="4_2.wav"/>
            </a:hlinkClick>
            <a:extLst>
              <a:ext uri="{FF2B5EF4-FFF2-40B4-BE49-F238E27FC236}">
                <a16:creationId xmlns:a16="http://schemas.microsoft.com/office/drawing/2014/main" id="{0C886F98-71F5-5BD7-D7CA-C834CEEFA80A}"/>
              </a:ext>
            </a:extLst>
          </p:cNvPr>
          <p:cNvSpPr txBox="1"/>
          <p:nvPr/>
        </p:nvSpPr>
        <p:spPr>
          <a:xfrm>
            <a:off x="171900" y="909341"/>
            <a:ext cx="946242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escribe A o B y la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frase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endParaRPr kumimoji="0" sz="28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7687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2097</TotalTime>
  <Words>2508</Words>
  <Application>Microsoft Office PowerPoint</Application>
  <PresentationFormat>Widescreen</PresentationFormat>
  <Paragraphs>399</Paragraphs>
  <Slides>18</Slides>
  <Notes>18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Arial</vt:lpstr>
      <vt:lpstr>Calibri</vt:lpstr>
      <vt:lpstr>Calibri Light</vt:lpstr>
      <vt:lpstr>Century Gothic</vt:lpstr>
      <vt:lpstr>docs-Century Gothic</vt:lpstr>
      <vt:lpstr>Dreaming Outloud Pro</vt:lpstr>
      <vt:lpstr>Harlow Solid Italic</vt:lpstr>
      <vt:lpstr>Modern Love</vt:lpstr>
      <vt:lpstr>Segoe Print</vt:lpstr>
      <vt:lpstr>Tw Cen MT</vt:lpstr>
      <vt:lpstr>Office Theme</vt:lpstr>
      <vt:lpstr>Saying what I and others do</vt:lpstr>
      <vt:lpstr>pronunciar</vt:lpstr>
      <vt:lpstr>Follow up 2 </vt:lpstr>
      <vt:lpstr>PowerPoint Presentation</vt:lpstr>
      <vt:lpstr>Follow up 3: [1/8]</vt:lpstr>
      <vt:lpstr>Follow up 3: [2/8]</vt:lpstr>
      <vt:lpstr>Follow up 3: [3/8]</vt:lpstr>
      <vt:lpstr>Follow up 3: [4/8]</vt:lpstr>
      <vt:lpstr>Follow up 3: [5/8]</vt:lpstr>
      <vt:lpstr>Follow up 3: [6/8]</vt:lpstr>
      <vt:lpstr>Follow up 3: [7/8]</vt:lpstr>
      <vt:lpstr>Follow up 3: [8/8]</vt:lpstr>
      <vt:lpstr>Follow up 4: </vt:lpstr>
      <vt:lpstr>Follow up 5:</vt:lpstr>
      <vt:lpstr>Follow up [extra]</vt:lpstr>
      <vt:lpstr>¡adiós!</vt:lpstr>
      <vt:lpstr>Handout: Follow up 2</vt:lpstr>
      <vt:lpstr>Handout: 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22</cp:revision>
  <dcterms:created xsi:type="dcterms:W3CDTF">2022-01-14T14:50:57Z</dcterms:created>
  <dcterms:modified xsi:type="dcterms:W3CDTF">2023-04-19T06:35:41Z</dcterms:modified>
</cp:coreProperties>
</file>