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53" r:id="rId2"/>
    <p:sldId id="477" r:id="rId3"/>
    <p:sldId id="828" r:id="rId4"/>
    <p:sldId id="925" r:id="rId5"/>
    <p:sldId id="940" r:id="rId6"/>
    <p:sldId id="834" r:id="rId7"/>
    <p:sldId id="350" r:id="rId8"/>
    <p:sldId id="579" r:id="rId9"/>
    <p:sldId id="768" r:id="rId10"/>
    <p:sldId id="567" r:id="rId11"/>
    <p:sldId id="9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18F"/>
    <a:srgbClr val="E6E6E6"/>
    <a:srgbClr val="86CFE2"/>
    <a:srgbClr val="FF3399"/>
    <a:srgbClr val="3BCED5"/>
    <a:srgbClr val="FFEFFF"/>
    <a:srgbClr val="FF0066"/>
    <a:srgbClr val="85CFE1"/>
    <a:srgbClr val="4A852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A25DC-B007-4921-8E77-921B8F71B6EE}" v="65" dt="2023-03-24T15:04:31.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93420" autoAdjust="0"/>
  </p:normalViewPr>
  <p:slideViewPr>
    <p:cSldViewPr snapToGrid="0">
      <p:cViewPr varScale="1">
        <p:scale>
          <a:sx n="100" d="100"/>
          <a:sy n="100" d="100"/>
        </p:scale>
        <p:origin x="7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6FC2C0A0-CDEB-433C-AE8B-1D619E040090}"/>
    <pc:docChg chg="undo custSel addSld delSld modSld">
      <pc:chgData name="Paula Vázquez-Valero" userId="3a0e46d7-2099-40af-a155-aa45b68bfff3" providerId="ADAL" clId="{6FC2C0A0-CDEB-433C-AE8B-1D619E040090}" dt="2022-09-16T17:39:57.832" v="279" actId="20577"/>
      <pc:docMkLst>
        <pc:docMk/>
      </pc:docMkLst>
      <pc:sldChg chg="addSp delSp modSp add mod">
        <pc:chgData name="Paula Vázquez-Valero" userId="3a0e46d7-2099-40af-a155-aa45b68bfff3" providerId="ADAL" clId="{6FC2C0A0-CDEB-433C-AE8B-1D619E040090}" dt="2022-09-16T17:28:21.855" v="7" actId="167"/>
        <pc:sldMkLst>
          <pc:docMk/>
          <pc:sldMk cId="0" sldId="477"/>
        </pc:sldMkLst>
        <pc:spChg chg="add mod ord">
          <ac:chgData name="Paula Vázquez-Valero" userId="3a0e46d7-2099-40af-a155-aa45b68bfff3" providerId="ADAL" clId="{6FC2C0A0-CDEB-433C-AE8B-1D619E040090}" dt="2022-09-16T17:28:21.855" v="7" actId="167"/>
          <ac:spMkLst>
            <pc:docMk/>
            <pc:sldMk cId="0" sldId="477"/>
            <ac:spMk id="4" creationId="{09C118BD-93EE-AD4E-7DBF-29DAD70D199C}"/>
          </ac:spMkLst>
        </pc:spChg>
        <pc:spChg chg="add mod">
          <ac:chgData name="Paula Vázquez-Valero" userId="3a0e46d7-2099-40af-a155-aa45b68bfff3" providerId="ADAL" clId="{6FC2C0A0-CDEB-433C-AE8B-1D619E040090}" dt="2022-09-16T17:28:18.719" v="6"/>
          <ac:spMkLst>
            <pc:docMk/>
            <pc:sldMk cId="0" sldId="477"/>
            <ac:spMk id="5" creationId="{6165227F-4C1B-B8D4-BB67-F5314311D9D6}"/>
          </ac:spMkLst>
        </pc:spChg>
        <pc:spChg chg="del">
          <ac:chgData name="Paula Vázquez-Valero" userId="3a0e46d7-2099-40af-a155-aa45b68bfff3" providerId="ADAL" clId="{6FC2C0A0-CDEB-433C-AE8B-1D619E040090}" dt="2022-09-16T17:28:18.429" v="5" actId="478"/>
          <ac:spMkLst>
            <pc:docMk/>
            <pc:sldMk cId="0" sldId="477"/>
            <ac:spMk id="7" creationId="{09433CD3-426E-4B6A-9485-2B7DBF7E511F}"/>
          </ac:spMkLst>
        </pc:spChg>
        <pc:spChg chg="del">
          <ac:chgData name="Paula Vázquez-Valero" userId="3a0e46d7-2099-40af-a155-aa45b68bfff3" providerId="ADAL" clId="{6FC2C0A0-CDEB-433C-AE8B-1D619E040090}" dt="2022-09-16T17:28:18.429" v="5" actId="478"/>
          <ac:spMkLst>
            <pc:docMk/>
            <pc:sldMk cId="0" sldId="477"/>
            <ac:spMk id="8" creationId="{AD017EE6-D313-46C9-9C36-8CE9B548176E}"/>
          </ac:spMkLst>
        </pc:spChg>
      </pc:sldChg>
      <pc:sldChg chg="del">
        <pc:chgData name="Paula Vázquez-Valero" userId="3a0e46d7-2099-40af-a155-aa45b68bfff3" providerId="ADAL" clId="{6FC2C0A0-CDEB-433C-AE8B-1D619E040090}" dt="2022-09-16T17:28:08.619" v="0" actId="47"/>
        <pc:sldMkLst>
          <pc:docMk/>
          <pc:sldMk cId="4047947952" sldId="490"/>
        </pc:sldMkLst>
      </pc:sldChg>
      <pc:sldChg chg="del">
        <pc:chgData name="Paula Vázquez-Valero" userId="3a0e46d7-2099-40af-a155-aa45b68bfff3" providerId="ADAL" clId="{6FC2C0A0-CDEB-433C-AE8B-1D619E040090}" dt="2022-09-16T17:28:08.619" v="0" actId="47"/>
        <pc:sldMkLst>
          <pc:docMk/>
          <pc:sldMk cId="230807631" sldId="562"/>
        </pc:sldMkLst>
      </pc:sldChg>
      <pc:sldChg chg="addSp delSp modSp mod delAnim modAnim">
        <pc:chgData name="Paula Vázquez-Valero" userId="3a0e46d7-2099-40af-a155-aa45b68bfff3" providerId="ADAL" clId="{6FC2C0A0-CDEB-433C-AE8B-1D619E040090}" dt="2022-09-16T17:39:57.832" v="279" actId="20577"/>
        <pc:sldMkLst>
          <pc:docMk/>
          <pc:sldMk cId="3862548084" sldId="568"/>
        </pc:sldMkLst>
        <pc:spChg chg="del">
          <ac:chgData name="Paula Vázquez-Valero" userId="3a0e46d7-2099-40af-a155-aa45b68bfff3" providerId="ADAL" clId="{6FC2C0A0-CDEB-433C-AE8B-1D619E040090}" dt="2022-09-16T17:38:22.157" v="12" actId="478"/>
          <ac:spMkLst>
            <pc:docMk/>
            <pc:sldMk cId="3862548084" sldId="568"/>
            <ac:spMk id="4" creationId="{B12E7F78-0431-EE4F-C619-FF2F9FF1D7D9}"/>
          </ac:spMkLst>
        </pc:spChg>
        <pc:spChg chg="mod">
          <ac:chgData name="Paula Vázquez-Valero" userId="3a0e46d7-2099-40af-a155-aa45b68bfff3" providerId="ADAL" clId="{6FC2C0A0-CDEB-433C-AE8B-1D619E040090}" dt="2022-09-16T17:39:57.832" v="279" actId="20577"/>
          <ac:spMkLst>
            <pc:docMk/>
            <pc:sldMk cId="3862548084" sldId="568"/>
            <ac:spMk id="7" creationId="{2E319691-3610-AF7E-6BC2-2CD2B4438C83}"/>
          </ac:spMkLst>
        </pc:spChg>
        <pc:spChg chg="del">
          <ac:chgData name="Paula Vázquez-Valero" userId="3a0e46d7-2099-40af-a155-aa45b68bfff3" providerId="ADAL" clId="{6FC2C0A0-CDEB-433C-AE8B-1D619E040090}" dt="2022-09-16T17:38:17.366" v="9" actId="478"/>
          <ac:spMkLst>
            <pc:docMk/>
            <pc:sldMk cId="3862548084" sldId="568"/>
            <ac:spMk id="17" creationId="{9B61AD0D-D8BE-7235-1F05-ADE9827045E5}"/>
          </ac:spMkLst>
        </pc:spChg>
        <pc:spChg chg="del">
          <ac:chgData name="Paula Vázquez-Valero" userId="3a0e46d7-2099-40af-a155-aa45b68bfff3" providerId="ADAL" clId="{6FC2C0A0-CDEB-433C-AE8B-1D619E040090}" dt="2022-09-16T17:38:28.137" v="13" actId="478"/>
          <ac:spMkLst>
            <pc:docMk/>
            <pc:sldMk cId="3862548084" sldId="568"/>
            <ac:spMk id="21" creationId="{262F57C5-1372-0132-7D1E-42ECA397E398}"/>
          </ac:spMkLst>
        </pc:spChg>
        <pc:spChg chg="add mod">
          <ac:chgData name="Paula Vázquez-Valero" userId="3a0e46d7-2099-40af-a155-aa45b68bfff3" providerId="ADAL" clId="{6FC2C0A0-CDEB-433C-AE8B-1D619E040090}" dt="2022-09-16T17:38:20.291" v="11" actId="1076"/>
          <ac:spMkLst>
            <pc:docMk/>
            <pc:sldMk cId="3862548084" sldId="568"/>
            <ac:spMk id="23" creationId="{0A08EEAF-0A47-6541-7CC6-A4C1C9B6259A}"/>
          </ac:spMkLst>
        </pc:spChg>
        <pc:spChg chg="add mod">
          <ac:chgData name="Paula Vázquez-Valero" userId="3a0e46d7-2099-40af-a155-aa45b68bfff3" providerId="ADAL" clId="{6FC2C0A0-CDEB-433C-AE8B-1D619E040090}" dt="2022-09-16T17:39:00.135" v="126" actId="20577"/>
          <ac:spMkLst>
            <pc:docMk/>
            <pc:sldMk cId="3862548084" sldId="568"/>
            <ac:spMk id="24" creationId="{134D298F-3EDC-799B-10E5-397CDAA84C6B}"/>
          </ac:spMkLst>
        </pc:spChg>
      </pc:sldChg>
      <pc:sldChg chg="addSp delSp del mod">
        <pc:chgData name="Paula Vázquez-Valero" userId="3a0e46d7-2099-40af-a155-aa45b68bfff3" providerId="ADAL" clId="{6FC2C0A0-CDEB-433C-AE8B-1D619E040090}" dt="2022-09-16T17:28:22.852" v="8" actId="47"/>
        <pc:sldMkLst>
          <pc:docMk/>
          <pc:sldMk cId="0" sldId="569"/>
        </pc:sldMkLst>
        <pc:spChg chg="add del">
          <ac:chgData name="Paula Vázquez-Valero" userId="3a0e46d7-2099-40af-a155-aa45b68bfff3" providerId="ADAL" clId="{6FC2C0A0-CDEB-433C-AE8B-1D619E040090}" dt="2022-09-16T17:28:16.162" v="4" actId="21"/>
          <ac:spMkLst>
            <pc:docMk/>
            <pc:sldMk cId="0" sldId="569"/>
            <ac:spMk id="3" creationId="{A7D8DB1D-FB70-EEF4-5958-F8499A6BB5D0}"/>
          </ac:spMkLst>
        </pc:spChg>
        <pc:spChg chg="del">
          <ac:chgData name="Paula Vázquez-Valero" userId="3a0e46d7-2099-40af-a155-aa45b68bfff3" providerId="ADAL" clId="{6FC2C0A0-CDEB-433C-AE8B-1D619E040090}" dt="2022-09-16T17:28:16.162" v="4" actId="21"/>
          <ac:spMkLst>
            <pc:docMk/>
            <pc:sldMk cId="0" sldId="569"/>
            <ac:spMk id="4" creationId="{0108F61A-74BF-7A07-F731-9C73F378A0B2}"/>
          </ac:spMkLst>
        </pc:spChg>
      </pc:sldChg>
      <pc:sldChg chg="add">
        <pc:chgData name="Paula Vázquez-Valero" userId="3a0e46d7-2099-40af-a155-aa45b68bfff3" providerId="ADAL" clId="{6FC2C0A0-CDEB-433C-AE8B-1D619E040090}" dt="2022-09-16T17:28:10.049" v="1"/>
        <pc:sldMkLst>
          <pc:docMk/>
          <pc:sldMk cId="2339271347" sldId="805"/>
        </pc:sldMkLst>
      </pc:sldChg>
      <pc:sldChg chg="add del">
        <pc:chgData name="Paula Vázquez-Valero" userId="3a0e46d7-2099-40af-a155-aa45b68bfff3" providerId="ADAL" clId="{6FC2C0A0-CDEB-433C-AE8B-1D619E040090}" dt="2022-09-16T17:28:10.049" v="1"/>
        <pc:sldMkLst>
          <pc:docMk/>
          <pc:sldMk cId="0" sldId="828"/>
        </pc:sldMkLst>
      </pc:sldChg>
      <pc:sldChg chg="add">
        <pc:chgData name="Paula Vázquez-Valero" userId="3a0e46d7-2099-40af-a155-aa45b68bfff3" providerId="ADAL" clId="{6FC2C0A0-CDEB-433C-AE8B-1D619E040090}" dt="2022-09-16T17:28:10.049" v="1"/>
        <pc:sldMkLst>
          <pc:docMk/>
          <pc:sldMk cId="3995985095" sldId="911"/>
        </pc:sldMkLst>
      </pc:sldChg>
      <pc:sldChg chg="del">
        <pc:chgData name="Paula Vázquez-Valero" userId="3a0e46d7-2099-40af-a155-aa45b68bfff3" providerId="ADAL" clId="{6FC2C0A0-CDEB-433C-AE8B-1D619E040090}" dt="2022-09-16T17:28:08.619" v="0" actId="47"/>
        <pc:sldMkLst>
          <pc:docMk/>
          <pc:sldMk cId="578798908" sldId="923"/>
        </pc:sldMkLst>
      </pc:sldChg>
      <pc:sldChg chg="del">
        <pc:chgData name="Paula Vázquez-Valero" userId="3a0e46d7-2099-40af-a155-aa45b68bfff3" providerId="ADAL" clId="{6FC2C0A0-CDEB-433C-AE8B-1D619E040090}" dt="2022-09-16T17:28:08.619" v="0" actId="47"/>
        <pc:sldMkLst>
          <pc:docMk/>
          <pc:sldMk cId="3799907507" sldId="924"/>
        </pc:sldMkLst>
      </pc:sldChg>
      <pc:sldChg chg="del">
        <pc:chgData name="Paula Vázquez-Valero" userId="3a0e46d7-2099-40af-a155-aa45b68bfff3" providerId="ADAL" clId="{6FC2C0A0-CDEB-433C-AE8B-1D619E040090}" dt="2022-09-16T17:28:08.619" v="0" actId="47"/>
        <pc:sldMkLst>
          <pc:docMk/>
          <pc:sldMk cId="1173975480" sldId="925"/>
        </pc:sldMkLst>
      </pc:sldChg>
      <pc:sldChg chg="add">
        <pc:chgData name="Paula Vázquez-Valero" userId="3a0e46d7-2099-40af-a155-aa45b68bfff3" providerId="ADAL" clId="{6FC2C0A0-CDEB-433C-AE8B-1D619E040090}" dt="2022-09-16T17:28:10.049" v="1"/>
        <pc:sldMkLst>
          <pc:docMk/>
          <pc:sldMk cId="1884289662" sldId="925"/>
        </pc:sldMkLst>
      </pc:sldChg>
      <pc:sldChg chg="add">
        <pc:chgData name="Paula Vázquez-Valero" userId="3a0e46d7-2099-40af-a155-aa45b68bfff3" providerId="ADAL" clId="{6FC2C0A0-CDEB-433C-AE8B-1D619E040090}" dt="2022-09-16T17:28:10.049" v="1"/>
        <pc:sldMkLst>
          <pc:docMk/>
          <pc:sldMk cId="1830214573" sldId="926"/>
        </pc:sldMkLst>
      </pc:sldChg>
      <pc:sldChg chg="add">
        <pc:chgData name="Paula Vázquez-Valero" userId="3a0e46d7-2099-40af-a155-aa45b68bfff3" providerId="ADAL" clId="{6FC2C0A0-CDEB-433C-AE8B-1D619E040090}" dt="2022-09-16T17:28:10.049" v="1"/>
        <pc:sldMkLst>
          <pc:docMk/>
          <pc:sldMk cId="1258396813" sldId="936"/>
        </pc:sldMkLst>
      </pc:sldChg>
      <pc:sldChg chg="add">
        <pc:chgData name="Paula Vázquez-Valero" userId="3a0e46d7-2099-40af-a155-aa45b68bfff3" providerId="ADAL" clId="{6FC2C0A0-CDEB-433C-AE8B-1D619E040090}" dt="2022-09-16T17:28:10.049" v="1"/>
        <pc:sldMkLst>
          <pc:docMk/>
          <pc:sldMk cId="1969654651" sldId="938"/>
        </pc:sldMkLst>
      </pc:sldChg>
    </pc:docChg>
  </pc:docChgLst>
  <pc:docChgLst>
    <pc:chgData name="Paula Vázquez-Valero" userId="3a0e46d7-2099-40af-a155-aa45b68bfff3" providerId="ADAL" clId="{A961A6FB-2594-4630-89ED-89C96F8384F3}"/>
    <pc:docChg chg="undo redo custSel addSld delSld modSld sldOrd">
      <pc:chgData name="Paula Vázquez-Valero" userId="3a0e46d7-2099-40af-a155-aa45b68bfff3" providerId="ADAL" clId="{A961A6FB-2594-4630-89ED-89C96F8384F3}" dt="2023-02-24T14:13:59.616" v="7120" actId="2696"/>
      <pc:docMkLst>
        <pc:docMk/>
      </pc:docMkLst>
      <pc:sldChg chg="add del">
        <pc:chgData name="Paula Vázquez-Valero" userId="3a0e46d7-2099-40af-a155-aa45b68bfff3" providerId="ADAL" clId="{A961A6FB-2594-4630-89ED-89C96F8384F3}" dt="2023-02-24T11:31:30.219" v="748" actId="47"/>
        <pc:sldMkLst>
          <pc:docMk/>
          <pc:sldMk cId="3761398597" sldId="294"/>
        </pc:sldMkLst>
      </pc:sldChg>
      <pc:sldChg chg="delSp add del mod delAnim">
        <pc:chgData name="Paula Vázquez-Valero" userId="3a0e46d7-2099-40af-a155-aa45b68bfff3" providerId="ADAL" clId="{A961A6FB-2594-4630-89ED-89C96F8384F3}" dt="2023-02-24T13:30:07.220" v="5499" actId="47"/>
        <pc:sldMkLst>
          <pc:docMk/>
          <pc:sldMk cId="2986105581" sldId="298"/>
        </pc:sldMkLst>
        <pc:spChg chg="del">
          <ac:chgData name="Paula Vázquez-Valero" userId="3a0e46d7-2099-40af-a155-aa45b68bfff3" providerId="ADAL" clId="{A961A6FB-2594-4630-89ED-89C96F8384F3}" dt="2023-02-24T13:17:57.584" v="5209" actId="21"/>
          <ac:spMkLst>
            <pc:docMk/>
            <pc:sldMk cId="2986105581" sldId="298"/>
            <ac:spMk id="27" creationId="{0B27C1AD-3585-44D6-AAE5-677C774308F8}"/>
          </ac:spMkLst>
        </pc:spChg>
      </pc:sldChg>
      <pc:sldChg chg="delSp modSp add del mod delAnim">
        <pc:chgData name="Paula Vázquez-Valero" userId="3a0e46d7-2099-40af-a155-aa45b68bfff3" providerId="ADAL" clId="{A961A6FB-2594-4630-89ED-89C96F8384F3}" dt="2023-02-24T11:31:30.908" v="749" actId="47"/>
        <pc:sldMkLst>
          <pc:docMk/>
          <pc:sldMk cId="1406306668" sldId="337"/>
        </pc:sldMkLst>
        <pc:spChg chg="del">
          <ac:chgData name="Paula Vázquez-Valero" userId="3a0e46d7-2099-40af-a155-aa45b68bfff3" providerId="ADAL" clId="{A961A6FB-2594-4630-89ED-89C96F8384F3}" dt="2023-02-24T11:21:11.524" v="223" actId="21"/>
          <ac:spMkLst>
            <pc:docMk/>
            <pc:sldMk cId="1406306668" sldId="337"/>
            <ac:spMk id="40" creationId="{A4D82C2E-C838-435F-BC6E-5A9AE9050022}"/>
          </ac:spMkLst>
        </pc:spChg>
        <pc:spChg chg="del">
          <ac:chgData name="Paula Vázquez-Valero" userId="3a0e46d7-2099-40af-a155-aa45b68bfff3" providerId="ADAL" clId="{A961A6FB-2594-4630-89ED-89C96F8384F3}" dt="2023-02-24T11:21:11.524" v="223" actId="21"/>
          <ac:spMkLst>
            <pc:docMk/>
            <pc:sldMk cId="1406306668" sldId="337"/>
            <ac:spMk id="43" creationId="{05ED26FA-94A4-1144-96A1-85AEBB6344BB}"/>
          </ac:spMkLst>
        </pc:spChg>
        <pc:spChg chg="del">
          <ac:chgData name="Paula Vázquez-Valero" userId="3a0e46d7-2099-40af-a155-aa45b68bfff3" providerId="ADAL" clId="{A961A6FB-2594-4630-89ED-89C96F8384F3}" dt="2023-02-24T11:21:11.524" v="223" actId="21"/>
          <ac:spMkLst>
            <pc:docMk/>
            <pc:sldMk cId="1406306668" sldId="337"/>
            <ac:spMk id="44" creationId="{9A92ABC2-72A8-497A-9B1D-7A13C018A39E}"/>
          </ac:spMkLst>
        </pc:spChg>
        <pc:spChg chg="del">
          <ac:chgData name="Paula Vázquez-Valero" userId="3a0e46d7-2099-40af-a155-aa45b68bfff3" providerId="ADAL" clId="{A961A6FB-2594-4630-89ED-89C96F8384F3}" dt="2023-02-24T11:21:11.524" v="223" actId="21"/>
          <ac:spMkLst>
            <pc:docMk/>
            <pc:sldMk cId="1406306668" sldId="337"/>
            <ac:spMk id="47" creationId="{C0438FBB-20C6-3E42-B716-8A878A628A10}"/>
          </ac:spMkLst>
        </pc:spChg>
        <pc:spChg chg="del">
          <ac:chgData name="Paula Vázquez-Valero" userId="3a0e46d7-2099-40af-a155-aa45b68bfff3" providerId="ADAL" clId="{A961A6FB-2594-4630-89ED-89C96F8384F3}" dt="2023-02-24T11:21:11.524" v="223" actId="21"/>
          <ac:spMkLst>
            <pc:docMk/>
            <pc:sldMk cId="1406306668" sldId="337"/>
            <ac:spMk id="48" creationId="{04A9B460-5B60-CB46-8749-5EBC17551F12}"/>
          </ac:spMkLst>
        </pc:spChg>
        <pc:spChg chg="del">
          <ac:chgData name="Paula Vázquez-Valero" userId="3a0e46d7-2099-40af-a155-aa45b68bfff3" providerId="ADAL" clId="{A961A6FB-2594-4630-89ED-89C96F8384F3}" dt="2023-02-24T11:21:11.524" v="223" actId="21"/>
          <ac:spMkLst>
            <pc:docMk/>
            <pc:sldMk cId="1406306668" sldId="337"/>
            <ac:spMk id="49" creationId="{A93FE00D-1E7F-435F-B214-EFEF3F88B2E1}"/>
          </ac:spMkLst>
        </pc:spChg>
        <pc:spChg chg="del">
          <ac:chgData name="Paula Vázquez-Valero" userId="3a0e46d7-2099-40af-a155-aa45b68bfff3" providerId="ADAL" clId="{A961A6FB-2594-4630-89ED-89C96F8384F3}" dt="2023-02-24T11:21:11.524" v="223" actId="21"/>
          <ac:spMkLst>
            <pc:docMk/>
            <pc:sldMk cId="1406306668" sldId="337"/>
            <ac:spMk id="51" creationId="{EFCD5847-8EDE-BE49-93AA-37E24BB16B8E}"/>
          </ac:spMkLst>
        </pc:spChg>
        <pc:spChg chg="del">
          <ac:chgData name="Paula Vázquez-Valero" userId="3a0e46d7-2099-40af-a155-aa45b68bfff3" providerId="ADAL" clId="{A961A6FB-2594-4630-89ED-89C96F8384F3}" dt="2023-02-24T11:21:11.524" v="223" actId="21"/>
          <ac:spMkLst>
            <pc:docMk/>
            <pc:sldMk cId="1406306668" sldId="337"/>
            <ac:spMk id="64" creationId="{87503E36-407D-433D-A917-FCEE7773221B}"/>
          </ac:spMkLst>
        </pc:spChg>
        <pc:spChg chg="del">
          <ac:chgData name="Paula Vázquez-Valero" userId="3a0e46d7-2099-40af-a155-aa45b68bfff3" providerId="ADAL" clId="{A961A6FB-2594-4630-89ED-89C96F8384F3}" dt="2023-02-24T11:21:11.524" v="223" actId="21"/>
          <ac:spMkLst>
            <pc:docMk/>
            <pc:sldMk cId="1406306668" sldId="337"/>
            <ac:spMk id="73"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4"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5"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6" creationId="{00000000-0000-0000-0000-000000000000}"/>
          </ac:spMkLst>
        </pc:spChg>
        <pc:grpChg chg="del">
          <ac:chgData name="Paula Vázquez-Valero" userId="3a0e46d7-2099-40af-a155-aa45b68bfff3" providerId="ADAL" clId="{A961A6FB-2594-4630-89ED-89C96F8384F3}" dt="2023-02-24T11:21:11.524" v="223" actId="21"/>
          <ac:grpSpMkLst>
            <pc:docMk/>
            <pc:sldMk cId="1406306668" sldId="337"/>
            <ac:grpSpMk id="36" creationId="{BD617036-AD20-4810-A299-5BD0635C73F3}"/>
          </ac:grpSpMkLst>
        </pc:grpChg>
        <pc:grpChg chg="del">
          <ac:chgData name="Paula Vázquez-Valero" userId="3a0e46d7-2099-40af-a155-aa45b68bfff3" providerId="ADAL" clId="{A961A6FB-2594-4630-89ED-89C96F8384F3}" dt="2023-02-24T11:21:11.524" v="223" actId="21"/>
          <ac:grpSpMkLst>
            <pc:docMk/>
            <pc:sldMk cId="1406306668" sldId="337"/>
            <ac:grpSpMk id="52"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58"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61"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65" creationId="{F16EB1C6-6646-45D4-AD9A-522B5A455ACC}"/>
          </ac:grpSpMkLst>
        </pc:grpChg>
        <pc:grpChg chg="del">
          <ac:chgData name="Paula Vázquez-Valero" userId="3a0e46d7-2099-40af-a155-aa45b68bfff3" providerId="ADAL" clId="{A961A6FB-2594-4630-89ED-89C96F8384F3}" dt="2023-02-24T11:21:11.524" v="223" actId="21"/>
          <ac:grpSpMkLst>
            <pc:docMk/>
            <pc:sldMk cId="1406306668" sldId="337"/>
            <ac:grpSpMk id="67" creationId="{00000000-0000-0000-0000-000000000000}"/>
          </ac:grpSpMkLst>
        </pc:grpChg>
        <pc:picChg chg="del">
          <ac:chgData name="Paula Vázquez-Valero" userId="3a0e46d7-2099-40af-a155-aa45b68bfff3" providerId="ADAL" clId="{A961A6FB-2594-4630-89ED-89C96F8384F3}" dt="2023-02-24T11:21:11.524" v="223" actId="21"/>
          <ac:picMkLst>
            <pc:docMk/>
            <pc:sldMk cId="1406306668" sldId="337"/>
            <ac:picMk id="2" creationId="{EC82A2CD-9BED-4F28-B6F5-A7601B38C083}"/>
          </ac:picMkLst>
        </pc:picChg>
        <pc:picChg chg="del">
          <ac:chgData name="Paula Vázquez-Valero" userId="3a0e46d7-2099-40af-a155-aa45b68bfff3" providerId="ADAL" clId="{A961A6FB-2594-4630-89ED-89C96F8384F3}" dt="2023-02-24T11:21:11.524" v="223" actId="21"/>
          <ac:picMkLst>
            <pc:docMk/>
            <pc:sldMk cId="1406306668" sldId="337"/>
            <ac:picMk id="3" creationId="{9236FED3-3D74-4651-B9F1-7A883BE0AC24}"/>
          </ac:picMkLst>
        </pc:picChg>
        <pc:picChg chg="del">
          <ac:chgData name="Paula Vázquez-Valero" userId="3a0e46d7-2099-40af-a155-aa45b68bfff3" providerId="ADAL" clId="{A961A6FB-2594-4630-89ED-89C96F8384F3}" dt="2023-02-24T11:21:11.524" v="223" actId="21"/>
          <ac:picMkLst>
            <pc:docMk/>
            <pc:sldMk cId="1406306668" sldId="337"/>
            <ac:picMk id="4" creationId="{E4278D03-B5F2-4BDB-B68F-A81C632E882F}"/>
          </ac:picMkLst>
        </pc:picChg>
        <pc:picChg chg="del">
          <ac:chgData name="Paula Vázquez-Valero" userId="3a0e46d7-2099-40af-a155-aa45b68bfff3" providerId="ADAL" clId="{A961A6FB-2594-4630-89ED-89C96F8384F3}" dt="2023-02-24T11:21:11.524" v="223" actId="21"/>
          <ac:picMkLst>
            <pc:docMk/>
            <pc:sldMk cId="1406306668" sldId="337"/>
            <ac:picMk id="5" creationId="{6A0341FE-C82F-42A7-90A1-4D7F7896245F}"/>
          </ac:picMkLst>
        </pc:picChg>
        <pc:picChg chg="del">
          <ac:chgData name="Paula Vázquez-Valero" userId="3a0e46d7-2099-40af-a155-aa45b68bfff3" providerId="ADAL" clId="{A961A6FB-2594-4630-89ED-89C96F8384F3}" dt="2023-02-24T11:21:11.524" v="223" actId="21"/>
          <ac:picMkLst>
            <pc:docMk/>
            <pc:sldMk cId="1406306668" sldId="337"/>
            <ac:picMk id="6" creationId="{3A807E1F-5B62-4791-B129-A83E145E2270}"/>
          </ac:picMkLst>
        </pc:picChg>
        <pc:picChg chg="del">
          <ac:chgData name="Paula Vázquez-Valero" userId="3a0e46d7-2099-40af-a155-aa45b68bfff3" providerId="ADAL" clId="{A961A6FB-2594-4630-89ED-89C96F8384F3}" dt="2023-02-24T11:21:11.524" v="223" actId="21"/>
          <ac:picMkLst>
            <pc:docMk/>
            <pc:sldMk cId="1406306668" sldId="337"/>
            <ac:picMk id="7" creationId="{951E8F38-293E-4C8F-B711-C913D5144BDE}"/>
          </ac:picMkLst>
        </pc:picChg>
        <pc:cxnChg chg="mod">
          <ac:chgData name="Paula Vázquez-Valero" userId="3a0e46d7-2099-40af-a155-aa45b68bfff3" providerId="ADAL" clId="{A961A6FB-2594-4630-89ED-89C96F8384F3}" dt="2023-02-24T11:21:11.524" v="223" actId="21"/>
          <ac:cxnSpMkLst>
            <pc:docMk/>
            <pc:sldMk cId="1406306668" sldId="337"/>
            <ac:cxnSpMk id="37" creationId="{43C7001C-DA5B-484D-9A27-D584A062006A}"/>
          </ac:cxnSpMkLst>
        </pc:cxnChg>
        <pc:cxnChg chg="mod">
          <ac:chgData name="Paula Vázquez-Valero" userId="3a0e46d7-2099-40af-a155-aa45b68bfff3" providerId="ADAL" clId="{A961A6FB-2594-4630-89ED-89C96F8384F3}" dt="2023-02-24T11:21:11.524" v="223" actId="21"/>
          <ac:cxnSpMkLst>
            <pc:docMk/>
            <pc:sldMk cId="1406306668" sldId="337"/>
            <ac:cxnSpMk id="53" creationId="{2D189693-15C1-364F-B2F3-BC37F146A556}"/>
          </ac:cxnSpMkLst>
        </pc:cxnChg>
        <pc:cxnChg chg="mod">
          <ac:chgData name="Paula Vázquez-Valero" userId="3a0e46d7-2099-40af-a155-aa45b68bfff3" providerId="ADAL" clId="{A961A6FB-2594-4630-89ED-89C96F8384F3}" dt="2023-02-24T11:21:11.524" v="223" actId="21"/>
          <ac:cxnSpMkLst>
            <pc:docMk/>
            <pc:sldMk cId="1406306668" sldId="337"/>
            <ac:cxnSpMk id="60" creationId="{9DD75FF5-2D08-F045-8A9C-B6337DE03D7A}"/>
          </ac:cxnSpMkLst>
        </pc:cxnChg>
        <pc:cxnChg chg="mod">
          <ac:chgData name="Paula Vázquez-Valero" userId="3a0e46d7-2099-40af-a155-aa45b68bfff3" providerId="ADAL" clId="{A961A6FB-2594-4630-89ED-89C96F8384F3}" dt="2023-02-24T11:21:11.524" v="223" actId="21"/>
          <ac:cxnSpMkLst>
            <pc:docMk/>
            <pc:sldMk cId="1406306668" sldId="337"/>
            <ac:cxnSpMk id="63" creationId="{86DEAEA1-8E17-C548-89D0-B61004BE34AA}"/>
          </ac:cxnSpMkLst>
        </pc:cxnChg>
        <pc:cxnChg chg="mod">
          <ac:chgData name="Paula Vázquez-Valero" userId="3a0e46d7-2099-40af-a155-aa45b68bfff3" providerId="ADAL" clId="{A961A6FB-2594-4630-89ED-89C96F8384F3}" dt="2023-02-24T11:21:11.524" v="223" actId="21"/>
          <ac:cxnSpMkLst>
            <pc:docMk/>
            <pc:sldMk cId="1406306668" sldId="337"/>
            <ac:cxnSpMk id="66" creationId="{035C02DA-AE07-4C81-AF74-6A54BA1861DE}"/>
          </ac:cxnSpMkLst>
        </pc:cxnChg>
        <pc:cxnChg chg="mod">
          <ac:chgData name="Paula Vázquez-Valero" userId="3a0e46d7-2099-40af-a155-aa45b68bfff3" providerId="ADAL" clId="{A961A6FB-2594-4630-89ED-89C96F8384F3}" dt="2023-02-24T11:21:11.524" v="223" actId="21"/>
          <ac:cxnSpMkLst>
            <pc:docMk/>
            <pc:sldMk cId="1406306668" sldId="337"/>
            <ac:cxnSpMk id="69" creationId="{81EE5008-000B-044B-8DB2-4DE5919E17C4}"/>
          </ac:cxnSpMkLst>
        </pc:cxnChg>
      </pc:sldChg>
      <pc:sldChg chg="addSp delSp modSp add mod ord addAnim delAnim modAnim modNotesTx">
        <pc:chgData name="Paula Vázquez-Valero" userId="3a0e46d7-2099-40af-a155-aa45b68bfff3" providerId="ADAL" clId="{A961A6FB-2594-4630-89ED-89C96F8384F3}" dt="2023-02-24T12:21:27.260" v="2764" actId="1076"/>
        <pc:sldMkLst>
          <pc:docMk/>
          <pc:sldMk cId="3961495952" sldId="350"/>
        </pc:sldMkLst>
        <pc:spChg chg="add del mod">
          <ac:chgData name="Paula Vázquez-Valero" userId="3a0e46d7-2099-40af-a155-aa45b68bfff3" providerId="ADAL" clId="{A961A6FB-2594-4630-89ED-89C96F8384F3}" dt="2023-02-24T11:45:04.980" v="1091"/>
          <ac:spMkLst>
            <pc:docMk/>
            <pc:sldMk cId="3961495952" sldId="350"/>
            <ac:spMk id="2" creationId="{5742D54D-3C5A-DE07-7CF0-174CC27D9716}"/>
          </ac:spMkLst>
        </pc:spChg>
        <pc:spChg chg="add mod">
          <ac:chgData name="Paula Vázquez-Valero" userId="3a0e46d7-2099-40af-a155-aa45b68bfff3" providerId="ADAL" clId="{A961A6FB-2594-4630-89ED-89C96F8384F3}" dt="2023-02-24T12:20:50.271" v="2755" actId="1036"/>
          <ac:spMkLst>
            <pc:docMk/>
            <pc:sldMk cId="3961495952" sldId="350"/>
            <ac:spMk id="3" creationId="{DA4D59D9-A47E-FA4B-CEC2-D13D8C16F150}"/>
          </ac:spMkLst>
        </pc:spChg>
        <pc:spChg chg="add mod ord">
          <ac:chgData name="Paula Vázquez-Valero" userId="3a0e46d7-2099-40af-a155-aa45b68bfff3" providerId="ADAL" clId="{A961A6FB-2594-4630-89ED-89C96F8384F3}" dt="2023-02-24T12:21:21.283" v="2763" actId="1036"/>
          <ac:spMkLst>
            <pc:docMk/>
            <pc:sldMk cId="3961495952" sldId="350"/>
            <ac:spMk id="4" creationId="{F03E2F26-7823-A49F-79D7-49CECD4725D9}"/>
          </ac:spMkLst>
        </pc:spChg>
        <pc:spChg chg="add del mod">
          <ac:chgData name="Paula Vázquez-Valero" userId="3a0e46d7-2099-40af-a155-aa45b68bfff3" providerId="ADAL" clId="{A961A6FB-2594-4630-89ED-89C96F8384F3}" dt="2023-02-24T11:45:12.713" v="1113" actId="478"/>
          <ac:spMkLst>
            <pc:docMk/>
            <pc:sldMk cId="3961495952" sldId="350"/>
            <ac:spMk id="5" creationId="{F5ABE1CF-5AF1-5D88-1544-2F3F1D26F95F}"/>
          </ac:spMkLst>
        </pc:spChg>
        <pc:spChg chg="add mod">
          <ac:chgData name="Paula Vázquez-Valero" userId="3a0e46d7-2099-40af-a155-aa45b68bfff3" providerId="ADAL" clId="{A961A6FB-2594-4630-89ED-89C96F8384F3}" dt="2023-02-24T12:21:19.057" v="2760" actId="1076"/>
          <ac:spMkLst>
            <pc:docMk/>
            <pc:sldMk cId="3961495952" sldId="350"/>
            <ac:spMk id="6" creationId="{25950FF4-49EF-82B8-9EC7-FB472D9373A0}"/>
          </ac:spMkLst>
        </pc:spChg>
        <pc:spChg chg="del">
          <ac:chgData name="Paula Vázquez-Valero" userId="3a0e46d7-2099-40af-a155-aa45b68bfff3" providerId="ADAL" clId="{A961A6FB-2594-4630-89ED-89C96F8384F3}" dt="2023-02-24T11:43:18.974" v="1032" actId="478"/>
          <ac:spMkLst>
            <pc:docMk/>
            <pc:sldMk cId="3961495952" sldId="350"/>
            <ac:spMk id="7" creationId="{DC3A5114-FE4F-43BE-A5D9-6EEFF3FE6E06}"/>
          </ac:spMkLst>
        </pc:spChg>
        <pc:spChg chg="del">
          <ac:chgData name="Paula Vázquez-Valero" userId="3a0e46d7-2099-40af-a155-aa45b68bfff3" providerId="ADAL" clId="{A961A6FB-2594-4630-89ED-89C96F8384F3}" dt="2023-02-24T11:43:18.974" v="1032" actId="478"/>
          <ac:spMkLst>
            <pc:docMk/>
            <pc:sldMk cId="3961495952" sldId="350"/>
            <ac:spMk id="8" creationId="{318972AA-5B5D-E83D-86B1-61E5E5708813}"/>
          </ac:spMkLst>
        </pc:spChg>
        <pc:spChg chg="add mod">
          <ac:chgData name="Paula Vázquez-Valero" userId="3a0e46d7-2099-40af-a155-aa45b68bfff3" providerId="ADAL" clId="{A961A6FB-2594-4630-89ED-89C96F8384F3}" dt="2023-02-24T12:21:21.283" v="2763" actId="1036"/>
          <ac:spMkLst>
            <pc:docMk/>
            <pc:sldMk cId="3961495952" sldId="350"/>
            <ac:spMk id="9" creationId="{477D91E9-5AE8-0B3D-BD52-B94D7EE42EE0}"/>
          </ac:spMkLst>
        </pc:spChg>
        <pc:spChg chg="add del">
          <ac:chgData name="Paula Vázquez-Valero" userId="3a0e46d7-2099-40af-a155-aa45b68bfff3" providerId="ADAL" clId="{A961A6FB-2594-4630-89ED-89C96F8384F3}" dt="2023-02-24T11:45:04.979" v="1089" actId="478"/>
          <ac:spMkLst>
            <pc:docMk/>
            <pc:sldMk cId="3961495952" sldId="350"/>
            <ac:spMk id="12" creationId="{F933F113-ADFF-4ADB-A94B-728DBC8F8035}"/>
          </ac:spMkLst>
        </pc:spChg>
        <pc:spChg chg="add mod">
          <ac:chgData name="Paula Vázquez-Valero" userId="3a0e46d7-2099-40af-a155-aa45b68bfff3" providerId="ADAL" clId="{A961A6FB-2594-4630-89ED-89C96F8384F3}" dt="2023-02-24T12:17:33.173" v="2351" actId="1036"/>
          <ac:spMkLst>
            <pc:docMk/>
            <pc:sldMk cId="3961495952" sldId="350"/>
            <ac:spMk id="13" creationId="{E8757A1E-1F59-C913-00B3-392207046585}"/>
          </ac:spMkLst>
        </pc:spChg>
        <pc:spChg chg="mod">
          <ac:chgData name="Paula Vázquez-Valero" userId="3a0e46d7-2099-40af-a155-aa45b68bfff3" providerId="ADAL" clId="{A961A6FB-2594-4630-89ED-89C96F8384F3}" dt="2023-02-24T11:45:08.496" v="1111" actId="1037"/>
          <ac:spMkLst>
            <pc:docMk/>
            <pc:sldMk cId="3961495952" sldId="350"/>
            <ac:spMk id="14" creationId="{305ECFDA-7EDC-4E62-8FFB-4B91E8B1E848}"/>
          </ac:spMkLst>
        </pc:spChg>
        <pc:spChg chg="del">
          <ac:chgData name="Paula Vázquez-Valero" userId="3a0e46d7-2099-40af-a155-aa45b68bfff3" providerId="ADAL" clId="{A961A6FB-2594-4630-89ED-89C96F8384F3}" dt="2023-02-24T11:43:18.974" v="1032" actId="478"/>
          <ac:spMkLst>
            <pc:docMk/>
            <pc:sldMk cId="3961495952" sldId="350"/>
            <ac:spMk id="15" creationId="{CF266039-9F1C-CF54-0DC3-FAD730E6AF7C}"/>
          </ac:spMkLst>
        </pc:spChg>
        <pc:spChg chg="mod">
          <ac:chgData name="Paula Vázquez-Valero" userId="3a0e46d7-2099-40af-a155-aa45b68bfff3" providerId="ADAL" clId="{A961A6FB-2594-4630-89ED-89C96F8384F3}" dt="2023-02-24T12:17:40.949" v="2356" actId="1076"/>
          <ac:spMkLst>
            <pc:docMk/>
            <pc:sldMk cId="3961495952" sldId="350"/>
            <ac:spMk id="16" creationId="{EEF13324-92C7-BFDF-D0F5-3D14544639EB}"/>
          </ac:spMkLst>
        </pc:spChg>
        <pc:spChg chg="del mod">
          <ac:chgData name="Paula Vázquez-Valero" userId="3a0e46d7-2099-40af-a155-aa45b68bfff3" providerId="ADAL" clId="{A961A6FB-2594-4630-89ED-89C96F8384F3}" dt="2023-02-24T11:43:09.436" v="1027" actId="478"/>
          <ac:spMkLst>
            <pc:docMk/>
            <pc:sldMk cId="3961495952" sldId="350"/>
            <ac:spMk id="17" creationId="{409B4365-5FA5-EE04-D199-9D52F369D250}"/>
          </ac:spMkLst>
        </pc:spChg>
        <pc:spChg chg="del">
          <ac:chgData name="Paula Vázquez-Valero" userId="3a0e46d7-2099-40af-a155-aa45b68bfff3" providerId="ADAL" clId="{A961A6FB-2594-4630-89ED-89C96F8384F3}" dt="2023-02-24T11:43:18.974" v="1032" actId="478"/>
          <ac:spMkLst>
            <pc:docMk/>
            <pc:sldMk cId="3961495952" sldId="350"/>
            <ac:spMk id="19" creationId="{5E275847-BCD1-115B-B938-F9EA9F45667D}"/>
          </ac:spMkLst>
        </pc:spChg>
        <pc:spChg chg="add del mod">
          <ac:chgData name="Paula Vázquez-Valero" userId="3a0e46d7-2099-40af-a155-aa45b68bfff3" providerId="ADAL" clId="{A961A6FB-2594-4630-89ED-89C96F8384F3}" dt="2023-02-24T11:45:49.210" v="1143" actId="478"/>
          <ac:spMkLst>
            <pc:docMk/>
            <pc:sldMk cId="3961495952" sldId="350"/>
            <ac:spMk id="21" creationId="{2F364482-8777-87A6-8B6E-F93CDC5143E8}"/>
          </ac:spMkLst>
        </pc:spChg>
        <pc:spChg chg="add mod">
          <ac:chgData name="Paula Vázquez-Valero" userId="3a0e46d7-2099-40af-a155-aa45b68bfff3" providerId="ADAL" clId="{A961A6FB-2594-4630-89ED-89C96F8384F3}" dt="2023-02-24T11:52:19.110" v="1413" actId="1076"/>
          <ac:spMkLst>
            <pc:docMk/>
            <pc:sldMk cId="3961495952" sldId="350"/>
            <ac:spMk id="23" creationId="{FCE9D291-2B2A-E65A-5D81-778101753E74}"/>
          </ac:spMkLst>
        </pc:spChg>
        <pc:spChg chg="add mod">
          <ac:chgData name="Paula Vázquez-Valero" userId="3a0e46d7-2099-40af-a155-aa45b68bfff3" providerId="ADAL" clId="{A961A6FB-2594-4630-89ED-89C96F8384F3}" dt="2023-02-24T11:59:29.214" v="1510" actId="1076"/>
          <ac:spMkLst>
            <pc:docMk/>
            <pc:sldMk cId="3961495952" sldId="350"/>
            <ac:spMk id="26" creationId="{F12C33A1-2A34-03B5-45CF-D7ABA6A951F2}"/>
          </ac:spMkLst>
        </pc:spChg>
        <pc:spChg chg="mod">
          <ac:chgData name="Paula Vázquez-Valero" userId="3a0e46d7-2099-40af-a155-aa45b68bfff3" providerId="ADAL" clId="{A961A6FB-2594-4630-89ED-89C96F8384F3}" dt="2023-02-24T11:47:12.150" v="1187"/>
          <ac:spMkLst>
            <pc:docMk/>
            <pc:sldMk cId="3961495952" sldId="350"/>
            <ac:spMk id="31" creationId="{6A8129E7-7894-19B6-7DE6-411E39633BCD}"/>
          </ac:spMkLst>
        </pc:spChg>
        <pc:spChg chg="add mod">
          <ac:chgData name="Paula Vázquez-Valero" userId="3a0e46d7-2099-40af-a155-aa45b68bfff3" providerId="ADAL" clId="{A961A6FB-2594-4630-89ED-89C96F8384F3}" dt="2023-02-24T11:59:29.214" v="1510" actId="1076"/>
          <ac:spMkLst>
            <pc:docMk/>
            <pc:sldMk cId="3961495952" sldId="350"/>
            <ac:spMk id="32" creationId="{E81CD70D-A2E4-B22F-2132-0AB5106F7A5E}"/>
          </ac:spMkLst>
        </pc:spChg>
        <pc:spChg chg="mod">
          <ac:chgData name="Paula Vázquez-Valero" userId="3a0e46d7-2099-40af-a155-aa45b68bfff3" providerId="ADAL" clId="{A961A6FB-2594-4630-89ED-89C96F8384F3}" dt="2023-02-24T11:59:29.214" v="1510" actId="1076"/>
          <ac:spMkLst>
            <pc:docMk/>
            <pc:sldMk cId="3961495952" sldId="350"/>
            <ac:spMk id="36" creationId="{720FD3A4-1099-8F68-4AF6-A0358ACD2324}"/>
          </ac:spMkLst>
        </pc:spChg>
        <pc:spChg chg="add mod">
          <ac:chgData name="Paula Vázquez-Valero" userId="3a0e46d7-2099-40af-a155-aa45b68bfff3" providerId="ADAL" clId="{A961A6FB-2594-4630-89ED-89C96F8384F3}" dt="2023-02-24T11:59:41.048" v="1515" actId="1035"/>
          <ac:spMkLst>
            <pc:docMk/>
            <pc:sldMk cId="3961495952" sldId="350"/>
            <ac:spMk id="41" creationId="{C3F984A4-0B28-7AB4-F19F-76AD8F114F69}"/>
          </ac:spMkLst>
        </pc:spChg>
        <pc:spChg chg="del">
          <ac:chgData name="Paula Vázquez-Valero" userId="3a0e46d7-2099-40af-a155-aa45b68bfff3" providerId="ADAL" clId="{A961A6FB-2594-4630-89ED-89C96F8384F3}" dt="2023-02-24T11:43:18.974" v="1032" actId="478"/>
          <ac:spMkLst>
            <pc:docMk/>
            <pc:sldMk cId="3961495952" sldId="350"/>
            <ac:spMk id="43" creationId="{C62919EE-94F4-E52D-5622-3D6ADAD4E9F5}"/>
          </ac:spMkLst>
        </pc:spChg>
        <pc:spChg chg="del">
          <ac:chgData name="Paula Vázquez-Valero" userId="3a0e46d7-2099-40af-a155-aa45b68bfff3" providerId="ADAL" clId="{A961A6FB-2594-4630-89ED-89C96F8384F3}" dt="2023-02-24T11:43:18.974" v="1032" actId="478"/>
          <ac:spMkLst>
            <pc:docMk/>
            <pc:sldMk cId="3961495952" sldId="350"/>
            <ac:spMk id="45" creationId="{D0AECDA3-AF0E-4F77-9F81-63D7960F3993}"/>
          </ac:spMkLst>
        </pc:spChg>
        <pc:spChg chg="mod">
          <ac:chgData name="Paula Vázquez-Valero" userId="3a0e46d7-2099-40af-a155-aa45b68bfff3" providerId="ADAL" clId="{A961A6FB-2594-4630-89ED-89C96F8384F3}" dt="2023-02-24T11:59:36.409" v="1512" actId="1076"/>
          <ac:spMkLst>
            <pc:docMk/>
            <pc:sldMk cId="3961495952" sldId="350"/>
            <ac:spMk id="48" creationId="{7D4A04AF-C046-7E83-0D49-C79714A0D78C}"/>
          </ac:spMkLst>
        </pc:spChg>
        <pc:spChg chg="add del mod">
          <ac:chgData name="Paula Vázquez-Valero" userId="3a0e46d7-2099-40af-a155-aa45b68bfff3" providerId="ADAL" clId="{A961A6FB-2594-4630-89ED-89C96F8384F3}" dt="2023-02-24T11:50:48.227" v="1330"/>
          <ac:spMkLst>
            <pc:docMk/>
            <pc:sldMk cId="3961495952" sldId="350"/>
            <ac:spMk id="59" creationId="{495A7671-A0DF-CE30-B6A9-33F059F8C113}"/>
          </ac:spMkLst>
        </pc:spChg>
        <pc:spChg chg="add mod">
          <ac:chgData name="Paula Vázquez-Valero" userId="3a0e46d7-2099-40af-a155-aa45b68bfff3" providerId="ADAL" clId="{A961A6FB-2594-4630-89ED-89C96F8384F3}" dt="2023-02-24T11:59:29.214" v="1510" actId="1076"/>
          <ac:spMkLst>
            <pc:docMk/>
            <pc:sldMk cId="3961495952" sldId="350"/>
            <ac:spMk id="61" creationId="{8CE8C009-9CA2-AFF7-5C6D-5292330532B6}"/>
          </ac:spMkLst>
        </pc:spChg>
        <pc:spChg chg="add mod">
          <ac:chgData name="Paula Vázquez-Valero" userId="3a0e46d7-2099-40af-a155-aa45b68bfff3" providerId="ADAL" clId="{A961A6FB-2594-4630-89ED-89C96F8384F3}" dt="2023-02-24T11:52:27.088" v="1417" actId="1076"/>
          <ac:spMkLst>
            <pc:docMk/>
            <pc:sldMk cId="3961495952" sldId="350"/>
            <ac:spMk id="63" creationId="{820883C4-9BF2-7E12-4C85-6A0F31B17767}"/>
          </ac:spMkLst>
        </pc:spChg>
        <pc:spChg chg="add mod">
          <ac:chgData name="Paula Vázquez-Valero" userId="3a0e46d7-2099-40af-a155-aa45b68bfff3" providerId="ADAL" clId="{A961A6FB-2594-4630-89ED-89C96F8384F3}" dt="2023-02-24T12:20:41.372" v="2739" actId="1076"/>
          <ac:spMkLst>
            <pc:docMk/>
            <pc:sldMk cId="3961495952" sldId="350"/>
            <ac:spMk id="65" creationId="{C8522F66-183E-B99E-AEFB-FBCC618C1C02}"/>
          </ac:spMkLst>
        </pc:spChg>
        <pc:spChg chg="add del mod">
          <ac:chgData name="Paula Vázquez-Valero" userId="3a0e46d7-2099-40af-a155-aa45b68bfff3" providerId="ADAL" clId="{A961A6FB-2594-4630-89ED-89C96F8384F3}" dt="2023-02-24T11:57:34.732" v="1480" actId="478"/>
          <ac:spMkLst>
            <pc:docMk/>
            <pc:sldMk cId="3961495952" sldId="350"/>
            <ac:spMk id="66" creationId="{88E68718-CEC1-CF9D-EE06-522490F8C9C8}"/>
          </ac:spMkLst>
        </pc:spChg>
        <pc:spChg chg="add mod">
          <ac:chgData name="Paula Vázquez-Valero" userId="3a0e46d7-2099-40af-a155-aa45b68bfff3" providerId="ADAL" clId="{A961A6FB-2594-4630-89ED-89C96F8384F3}" dt="2023-02-24T12:20:58.719" v="2757" actId="1036"/>
          <ac:spMkLst>
            <pc:docMk/>
            <pc:sldMk cId="3961495952" sldId="350"/>
            <ac:spMk id="67" creationId="{A8FE48EB-FC88-EDFB-CA5B-24DB9A1A458E}"/>
          </ac:spMkLst>
        </pc:spChg>
        <pc:spChg chg="add mod">
          <ac:chgData name="Paula Vázquez-Valero" userId="3a0e46d7-2099-40af-a155-aa45b68bfff3" providerId="ADAL" clId="{A961A6FB-2594-4630-89ED-89C96F8384F3}" dt="2023-02-24T12:20:46.359" v="2745" actId="1035"/>
          <ac:spMkLst>
            <pc:docMk/>
            <pc:sldMk cId="3961495952" sldId="350"/>
            <ac:spMk id="69" creationId="{2B72BA00-FCDB-9F4F-7644-85C26C71F2A0}"/>
          </ac:spMkLst>
        </pc:spChg>
        <pc:spChg chg="add mod">
          <ac:chgData name="Paula Vázquez-Valero" userId="3a0e46d7-2099-40af-a155-aa45b68bfff3" providerId="ADAL" clId="{A961A6FB-2594-4630-89ED-89C96F8384F3}" dt="2023-02-24T12:21:27.260" v="2764" actId="1076"/>
          <ac:spMkLst>
            <pc:docMk/>
            <pc:sldMk cId="3961495952" sldId="350"/>
            <ac:spMk id="70" creationId="{061BB5E5-0809-B222-E8F3-ACA80E68BBDA}"/>
          </ac:spMkLst>
        </pc:spChg>
        <pc:grpChg chg="add mod">
          <ac:chgData name="Paula Vázquez-Valero" userId="3a0e46d7-2099-40af-a155-aa45b68bfff3" providerId="ADAL" clId="{A961A6FB-2594-4630-89ED-89C96F8384F3}" dt="2023-02-24T11:52:19.110" v="1413" actId="1076"/>
          <ac:grpSpMkLst>
            <pc:docMk/>
            <pc:sldMk cId="3961495952" sldId="350"/>
            <ac:grpSpMk id="24" creationId="{0F250395-9778-DB04-545B-0E94FD25B6FB}"/>
          </ac:grpSpMkLst>
        </pc:grpChg>
        <pc:grpChg chg="add mod">
          <ac:chgData name="Paula Vázquez-Valero" userId="3a0e46d7-2099-40af-a155-aa45b68bfff3" providerId="ADAL" clId="{A961A6FB-2594-4630-89ED-89C96F8384F3}" dt="2023-02-24T11:59:29.214" v="1510" actId="1076"/>
          <ac:grpSpMkLst>
            <pc:docMk/>
            <pc:sldMk cId="3961495952" sldId="350"/>
            <ac:grpSpMk id="27" creationId="{450F7522-271D-4515-10C3-06AE42E66117}"/>
          </ac:grpSpMkLst>
        </pc:grpChg>
        <pc:grpChg chg="add del mod">
          <ac:chgData name="Paula Vázquez-Valero" userId="3a0e46d7-2099-40af-a155-aa45b68bfff3" providerId="ADAL" clId="{A961A6FB-2594-4630-89ED-89C96F8384F3}" dt="2023-02-24T11:47:12.928" v="1188"/>
          <ac:grpSpMkLst>
            <pc:docMk/>
            <pc:sldMk cId="3961495952" sldId="350"/>
            <ac:grpSpMk id="29" creationId="{6FC4683E-D890-E54B-9F8D-594DA603A02F}"/>
          </ac:grpSpMkLst>
        </pc:grpChg>
        <pc:grpChg chg="add mod">
          <ac:chgData name="Paula Vázquez-Valero" userId="3a0e46d7-2099-40af-a155-aa45b68bfff3" providerId="ADAL" clId="{A961A6FB-2594-4630-89ED-89C96F8384F3}" dt="2023-02-24T11:59:29.214" v="1510" actId="1076"/>
          <ac:grpSpMkLst>
            <pc:docMk/>
            <pc:sldMk cId="3961495952" sldId="350"/>
            <ac:grpSpMk id="33" creationId="{E4C30F5E-2AF9-0908-0AB4-E4F90A04639F}"/>
          </ac:grpSpMkLst>
        </pc:grpChg>
        <pc:grpChg chg="add del mod">
          <ac:chgData name="Paula Vázquez-Valero" userId="3a0e46d7-2099-40af-a155-aa45b68bfff3" providerId="ADAL" clId="{A961A6FB-2594-4630-89ED-89C96F8384F3}" dt="2023-02-24T11:47:34.646" v="1207" actId="478"/>
          <ac:grpSpMkLst>
            <pc:docMk/>
            <pc:sldMk cId="3961495952" sldId="350"/>
            <ac:grpSpMk id="34" creationId="{091A6996-7102-2EB4-BFC8-8022ED47109E}"/>
          </ac:grpSpMkLst>
        </pc:grpChg>
        <pc:grpChg chg="add mod">
          <ac:chgData name="Paula Vázquez-Valero" userId="3a0e46d7-2099-40af-a155-aa45b68bfff3" providerId="ADAL" clId="{A961A6FB-2594-4630-89ED-89C96F8384F3}" dt="2023-02-24T11:59:29.214" v="1510" actId="1076"/>
          <ac:grpSpMkLst>
            <pc:docMk/>
            <pc:sldMk cId="3961495952" sldId="350"/>
            <ac:grpSpMk id="39" creationId="{217EEC76-F89E-9D81-A92E-53A33955E1DD}"/>
          </ac:grpSpMkLst>
        </pc:grpChg>
        <pc:grpChg chg="add mod">
          <ac:chgData name="Paula Vázquez-Valero" userId="3a0e46d7-2099-40af-a155-aa45b68bfff3" providerId="ADAL" clId="{A961A6FB-2594-4630-89ED-89C96F8384F3}" dt="2023-02-24T11:59:41.048" v="1515" actId="1035"/>
          <ac:grpSpMkLst>
            <pc:docMk/>
            <pc:sldMk cId="3961495952" sldId="350"/>
            <ac:grpSpMk id="42" creationId="{A24F6B16-3154-9010-C9AC-3CFF3987B00B}"/>
          </ac:grpSpMkLst>
        </pc:grpChg>
        <pc:grpChg chg="add del mod">
          <ac:chgData name="Paula Vázquez-Valero" userId="3a0e46d7-2099-40af-a155-aa45b68bfff3" providerId="ADAL" clId="{A961A6FB-2594-4630-89ED-89C96F8384F3}" dt="2023-02-24T11:49:22.968" v="1267" actId="478"/>
          <ac:grpSpMkLst>
            <pc:docMk/>
            <pc:sldMk cId="3961495952" sldId="350"/>
            <ac:grpSpMk id="46" creationId="{791A1ED8-E4D2-CA3A-1FC4-5A499E50D4AF}"/>
          </ac:grpSpMkLst>
        </pc:grpChg>
        <pc:grpChg chg="add del mod">
          <ac:chgData name="Paula Vázquez-Valero" userId="3a0e46d7-2099-40af-a155-aa45b68bfff3" providerId="ADAL" clId="{A961A6FB-2594-4630-89ED-89C96F8384F3}" dt="2023-02-24T11:52:27.088" v="1417" actId="1076"/>
          <ac:grpSpMkLst>
            <pc:docMk/>
            <pc:sldMk cId="3961495952" sldId="350"/>
            <ac:grpSpMk id="50" creationId="{3BEB3AE7-F092-6007-2B68-0CAF105DB550}"/>
          </ac:grpSpMkLst>
        </pc:grpChg>
        <pc:grpChg chg="add del mod">
          <ac:chgData name="Paula Vázquez-Valero" userId="3a0e46d7-2099-40af-a155-aa45b68bfff3" providerId="ADAL" clId="{A961A6FB-2594-4630-89ED-89C96F8384F3}" dt="2023-02-24T11:52:27.088" v="1417" actId="1076"/>
          <ac:grpSpMkLst>
            <pc:docMk/>
            <pc:sldMk cId="3961495952" sldId="350"/>
            <ac:grpSpMk id="53" creationId="{7A2A7952-899C-0AE0-82F6-27675788198E}"/>
          </ac:grpSpMkLst>
        </pc:grpChg>
        <pc:grpChg chg="add mod">
          <ac:chgData name="Paula Vázquez-Valero" userId="3a0e46d7-2099-40af-a155-aa45b68bfff3" providerId="ADAL" clId="{A961A6FB-2594-4630-89ED-89C96F8384F3}" dt="2023-02-24T11:52:27.088" v="1417" actId="1076"/>
          <ac:grpSpMkLst>
            <pc:docMk/>
            <pc:sldMk cId="3961495952" sldId="350"/>
            <ac:grpSpMk id="60" creationId="{0720304D-56EE-152E-3ADB-A467B8B2668A}"/>
          </ac:grpSpMkLst>
        </pc:grpChg>
        <pc:grpChg chg="add mod">
          <ac:chgData name="Paula Vázquez-Valero" userId="3a0e46d7-2099-40af-a155-aa45b68bfff3" providerId="ADAL" clId="{A961A6FB-2594-4630-89ED-89C96F8384F3}" dt="2023-02-24T11:59:29.214" v="1510" actId="1076"/>
          <ac:grpSpMkLst>
            <pc:docMk/>
            <pc:sldMk cId="3961495952" sldId="350"/>
            <ac:grpSpMk id="62" creationId="{A8CC1847-8E27-4DA0-BFF5-4D476BC53EE5}"/>
          </ac:grpSpMkLst>
        </pc:grpChg>
        <pc:grpChg chg="add mod">
          <ac:chgData name="Paula Vázquez-Valero" userId="3a0e46d7-2099-40af-a155-aa45b68bfff3" providerId="ADAL" clId="{A961A6FB-2594-4630-89ED-89C96F8384F3}" dt="2023-02-24T11:52:27.088" v="1417" actId="1076"/>
          <ac:grpSpMkLst>
            <pc:docMk/>
            <pc:sldMk cId="3961495952" sldId="350"/>
            <ac:grpSpMk id="64" creationId="{E986B70E-B0AB-2457-67A1-21CC33D86376}"/>
          </ac:grpSpMkLst>
        </pc:grpChg>
        <pc:grpChg chg="add mod">
          <ac:chgData name="Paula Vázquez-Valero" userId="3a0e46d7-2099-40af-a155-aa45b68bfff3" providerId="ADAL" clId="{A961A6FB-2594-4630-89ED-89C96F8384F3}" dt="2023-02-24T11:59:36.409" v="1512" actId="1076"/>
          <ac:grpSpMkLst>
            <pc:docMk/>
            <pc:sldMk cId="3961495952" sldId="350"/>
            <ac:grpSpMk id="68" creationId="{98F376DA-72AC-B34B-0F21-00B3A52BB193}"/>
          </ac:grpSpMkLst>
        </pc:grpChg>
        <pc:picChg chg="mod">
          <ac:chgData name="Paula Vázquez-Valero" userId="3a0e46d7-2099-40af-a155-aa45b68bfff3" providerId="ADAL" clId="{A961A6FB-2594-4630-89ED-89C96F8384F3}" dt="2023-02-24T11:45:08.496" v="1111" actId="1037"/>
          <ac:picMkLst>
            <pc:docMk/>
            <pc:sldMk cId="3961495952" sldId="350"/>
            <ac:picMk id="10" creationId="{E937FB71-4B9D-DA51-92A1-EA718DE79560}"/>
          </ac:picMkLst>
        </pc:picChg>
        <pc:picChg chg="add del">
          <ac:chgData name="Paula Vázquez-Valero" userId="3a0e46d7-2099-40af-a155-aa45b68bfff3" providerId="ADAL" clId="{A961A6FB-2594-4630-89ED-89C96F8384F3}" dt="2023-02-24T11:45:04.979" v="1089" actId="478"/>
          <ac:picMkLst>
            <pc:docMk/>
            <pc:sldMk cId="3961495952" sldId="350"/>
            <ac:picMk id="11" creationId="{FACDBD76-4317-4AF7-BE76-8E0B58B38D03}"/>
          </ac:picMkLst>
        </pc:picChg>
        <pc:picChg chg="mod">
          <ac:chgData name="Paula Vázquez-Valero" userId="3a0e46d7-2099-40af-a155-aa45b68bfff3" providerId="ADAL" clId="{A961A6FB-2594-4630-89ED-89C96F8384F3}" dt="2023-02-24T12:17:40.949" v="2356" actId="1076"/>
          <ac:picMkLst>
            <pc:docMk/>
            <pc:sldMk cId="3961495952" sldId="350"/>
            <ac:picMk id="18" creationId="{9A3051AC-5F60-3120-1323-944967C23D7A}"/>
          </ac:picMkLst>
        </pc:picChg>
        <pc:picChg chg="add mod">
          <ac:chgData name="Paula Vázquez-Valero" userId="3a0e46d7-2099-40af-a155-aa45b68bfff3" providerId="ADAL" clId="{A961A6FB-2594-4630-89ED-89C96F8384F3}" dt="2023-02-24T11:45:38.639" v="1141" actId="1036"/>
          <ac:picMkLst>
            <pc:docMk/>
            <pc:sldMk cId="3961495952" sldId="350"/>
            <ac:picMk id="20" creationId="{756866A1-E2AB-6040-858F-5E79DD8A2E48}"/>
          </ac:picMkLst>
        </pc:picChg>
        <pc:picChg chg="add mod">
          <ac:chgData name="Paula Vázquez-Valero" userId="3a0e46d7-2099-40af-a155-aa45b68bfff3" providerId="ADAL" clId="{A961A6FB-2594-4630-89ED-89C96F8384F3}" dt="2023-02-24T11:52:19.110" v="1413" actId="1076"/>
          <ac:picMkLst>
            <pc:docMk/>
            <pc:sldMk cId="3961495952" sldId="350"/>
            <ac:picMk id="22" creationId="{F69EC1C3-1CEB-2429-62B8-E5AD103EF94E}"/>
          </ac:picMkLst>
        </pc:picChg>
        <pc:picChg chg="add mod">
          <ac:chgData name="Paula Vázquez-Valero" userId="3a0e46d7-2099-40af-a155-aa45b68bfff3" providerId="ADAL" clId="{A961A6FB-2594-4630-89ED-89C96F8384F3}" dt="2023-02-24T11:59:29.214" v="1510" actId="1076"/>
          <ac:picMkLst>
            <pc:docMk/>
            <pc:sldMk cId="3961495952" sldId="350"/>
            <ac:picMk id="25" creationId="{8C337E43-6C9B-2211-4565-56CC95EA680B}"/>
          </ac:picMkLst>
        </pc:picChg>
        <pc:picChg chg="add mod">
          <ac:chgData name="Paula Vázquez-Valero" userId="3a0e46d7-2099-40af-a155-aa45b68bfff3" providerId="ADAL" clId="{A961A6FB-2594-4630-89ED-89C96F8384F3}" dt="2023-02-24T11:59:29.214" v="1510" actId="1076"/>
          <ac:picMkLst>
            <pc:docMk/>
            <pc:sldMk cId="3961495952" sldId="350"/>
            <ac:picMk id="28" creationId="{1F2E4FF6-215B-6125-C023-019A63C72F23}"/>
          </ac:picMkLst>
        </pc:picChg>
        <pc:picChg chg="mod">
          <ac:chgData name="Paula Vázquez-Valero" userId="3a0e46d7-2099-40af-a155-aa45b68bfff3" providerId="ADAL" clId="{A961A6FB-2594-4630-89ED-89C96F8384F3}" dt="2023-02-24T11:47:12.150" v="1187"/>
          <ac:picMkLst>
            <pc:docMk/>
            <pc:sldMk cId="3961495952" sldId="350"/>
            <ac:picMk id="30" creationId="{22321CC3-F486-F388-6314-AC1CD5142F33}"/>
          </ac:picMkLst>
        </pc:picChg>
        <pc:picChg chg="del mod">
          <ac:chgData name="Paula Vázquez-Valero" userId="3a0e46d7-2099-40af-a155-aa45b68bfff3" providerId="ADAL" clId="{A961A6FB-2594-4630-89ED-89C96F8384F3}" dt="2023-02-24T11:47:34.646" v="1207" actId="478"/>
          <ac:picMkLst>
            <pc:docMk/>
            <pc:sldMk cId="3961495952" sldId="350"/>
            <ac:picMk id="35" creationId="{EB2967D1-353D-075A-D464-44949EF4750C}"/>
          </ac:picMkLst>
        </pc:picChg>
        <pc:picChg chg="add mod">
          <ac:chgData name="Paula Vázquez-Valero" userId="3a0e46d7-2099-40af-a155-aa45b68bfff3" providerId="ADAL" clId="{A961A6FB-2594-4630-89ED-89C96F8384F3}" dt="2023-02-24T11:59:36.409" v="1512" actId="1076"/>
          <ac:picMkLst>
            <pc:docMk/>
            <pc:sldMk cId="3961495952" sldId="350"/>
            <ac:picMk id="37" creationId="{FEAE99B4-924B-F564-85BD-96E738F4AB0F}"/>
          </ac:picMkLst>
        </pc:picChg>
        <pc:picChg chg="add mod">
          <ac:chgData name="Paula Vázquez-Valero" userId="3a0e46d7-2099-40af-a155-aa45b68bfff3" providerId="ADAL" clId="{A961A6FB-2594-4630-89ED-89C96F8384F3}" dt="2023-02-24T11:59:29.214" v="1510" actId="1076"/>
          <ac:picMkLst>
            <pc:docMk/>
            <pc:sldMk cId="3961495952" sldId="350"/>
            <ac:picMk id="38" creationId="{08A97590-D6CF-CE72-0BB3-C73DA4EDD787}"/>
          </ac:picMkLst>
        </pc:picChg>
        <pc:picChg chg="add mod">
          <ac:chgData name="Paula Vázquez-Valero" userId="3a0e46d7-2099-40af-a155-aa45b68bfff3" providerId="ADAL" clId="{A961A6FB-2594-4630-89ED-89C96F8384F3}" dt="2023-02-24T11:59:41.048" v="1515" actId="1035"/>
          <ac:picMkLst>
            <pc:docMk/>
            <pc:sldMk cId="3961495952" sldId="350"/>
            <ac:picMk id="40" creationId="{24066C0D-DC9B-6340-8FA0-3DE28781BF69}"/>
          </ac:picMkLst>
        </pc:picChg>
        <pc:picChg chg="del">
          <ac:chgData name="Paula Vázquez-Valero" userId="3a0e46d7-2099-40af-a155-aa45b68bfff3" providerId="ADAL" clId="{A961A6FB-2594-4630-89ED-89C96F8384F3}" dt="2023-02-24T11:43:18.974" v="1032" actId="478"/>
          <ac:picMkLst>
            <pc:docMk/>
            <pc:sldMk cId="3961495952" sldId="350"/>
            <ac:picMk id="44" creationId="{826E00AF-2777-2B10-96D9-1D6923EEA4C7}"/>
          </ac:picMkLst>
        </pc:picChg>
        <pc:picChg chg="del mod">
          <ac:chgData name="Paula Vázquez-Valero" userId="3a0e46d7-2099-40af-a155-aa45b68bfff3" providerId="ADAL" clId="{A961A6FB-2594-4630-89ED-89C96F8384F3}" dt="2023-02-24T11:49:22.968" v="1267" actId="478"/>
          <ac:picMkLst>
            <pc:docMk/>
            <pc:sldMk cId="3961495952" sldId="350"/>
            <ac:picMk id="47" creationId="{D7807BE0-D5AC-9F37-309B-0D2F152906C4}"/>
          </ac:picMkLst>
        </pc:picChg>
        <pc:picChg chg="add mod">
          <ac:chgData name="Paula Vázquez-Valero" userId="3a0e46d7-2099-40af-a155-aa45b68bfff3" providerId="ADAL" clId="{A961A6FB-2594-4630-89ED-89C96F8384F3}" dt="2023-02-24T11:59:29.214" v="1510" actId="1076"/>
          <ac:picMkLst>
            <pc:docMk/>
            <pc:sldMk cId="3961495952" sldId="350"/>
            <ac:picMk id="49" creationId="{E310B66E-AFEF-367D-C374-B96728D0F1F2}"/>
          </ac:picMkLst>
        </pc:picChg>
        <pc:picChg chg="mod">
          <ac:chgData name="Paula Vázquez-Valero" userId="3a0e46d7-2099-40af-a155-aa45b68bfff3" providerId="ADAL" clId="{A961A6FB-2594-4630-89ED-89C96F8384F3}" dt="2023-02-24T11:52:27.088" v="1417" actId="1076"/>
          <ac:picMkLst>
            <pc:docMk/>
            <pc:sldMk cId="3961495952" sldId="350"/>
            <ac:picMk id="51" creationId="{4A255FEF-713D-6E29-6DD9-2AE9E8580EE2}"/>
          </ac:picMkLst>
        </pc:picChg>
        <pc:picChg chg="mod">
          <ac:chgData name="Paula Vázquez-Valero" userId="3a0e46d7-2099-40af-a155-aa45b68bfff3" providerId="ADAL" clId="{A961A6FB-2594-4630-89ED-89C96F8384F3}" dt="2023-02-24T11:52:27.088" v="1417" actId="1076"/>
          <ac:picMkLst>
            <pc:docMk/>
            <pc:sldMk cId="3961495952" sldId="350"/>
            <ac:picMk id="52" creationId="{89DDAFD2-4DA8-37A6-F18A-523A8E8801C6}"/>
          </ac:picMkLst>
        </pc:picChg>
        <pc:picChg chg="mod">
          <ac:chgData name="Paula Vázquez-Valero" userId="3a0e46d7-2099-40af-a155-aa45b68bfff3" providerId="ADAL" clId="{A961A6FB-2594-4630-89ED-89C96F8384F3}" dt="2023-02-24T11:52:27.088" v="1417" actId="1076"/>
          <ac:picMkLst>
            <pc:docMk/>
            <pc:sldMk cId="3961495952" sldId="350"/>
            <ac:picMk id="54" creationId="{93A5F1EF-D861-3B79-388B-34104A31F6CE}"/>
          </ac:picMkLst>
        </pc:picChg>
        <pc:picChg chg="mod">
          <ac:chgData name="Paula Vázquez-Valero" userId="3a0e46d7-2099-40af-a155-aa45b68bfff3" providerId="ADAL" clId="{A961A6FB-2594-4630-89ED-89C96F8384F3}" dt="2023-02-24T11:52:27.088" v="1417" actId="1076"/>
          <ac:picMkLst>
            <pc:docMk/>
            <pc:sldMk cId="3961495952" sldId="350"/>
            <ac:picMk id="55" creationId="{8B096C36-F738-335F-43E7-EE13AD11186E}"/>
          </ac:picMkLst>
        </pc:picChg>
        <pc:picChg chg="mod">
          <ac:chgData name="Paula Vázquez-Valero" userId="3a0e46d7-2099-40af-a155-aa45b68bfff3" providerId="ADAL" clId="{A961A6FB-2594-4630-89ED-89C96F8384F3}" dt="2023-02-24T11:52:27.088" v="1417" actId="1076"/>
          <ac:picMkLst>
            <pc:docMk/>
            <pc:sldMk cId="3961495952" sldId="350"/>
            <ac:picMk id="56" creationId="{054446A3-6A94-EBAE-3643-77FD9B8584D9}"/>
          </ac:picMkLst>
        </pc:picChg>
        <pc:picChg chg="mod">
          <ac:chgData name="Paula Vázquez-Valero" userId="3a0e46d7-2099-40af-a155-aa45b68bfff3" providerId="ADAL" clId="{A961A6FB-2594-4630-89ED-89C96F8384F3}" dt="2023-02-24T11:52:27.088" v="1417" actId="1076"/>
          <ac:picMkLst>
            <pc:docMk/>
            <pc:sldMk cId="3961495952" sldId="350"/>
            <ac:picMk id="57" creationId="{665144BE-6C16-02D2-D366-2E7F403082EB}"/>
          </ac:picMkLst>
        </pc:picChg>
        <pc:picChg chg="mod">
          <ac:chgData name="Paula Vázquez-Valero" userId="3a0e46d7-2099-40af-a155-aa45b68bfff3" providerId="ADAL" clId="{A961A6FB-2594-4630-89ED-89C96F8384F3}" dt="2023-02-24T11:52:27.088" v="1417" actId="1076"/>
          <ac:picMkLst>
            <pc:docMk/>
            <pc:sldMk cId="3961495952" sldId="350"/>
            <ac:picMk id="58" creationId="{AE99E4C7-DD57-3BCA-14ED-82F43DFE0894}"/>
          </ac:picMkLst>
        </pc:picChg>
      </pc:sldChg>
      <pc:sldChg chg="addSp delSp add del mod">
        <pc:chgData name="Paula Vázquez-Valero" userId="3a0e46d7-2099-40af-a155-aa45b68bfff3" providerId="ADAL" clId="{A961A6FB-2594-4630-89ED-89C96F8384F3}" dt="2023-02-24T13:30:08.644" v="5500" actId="47"/>
        <pc:sldMkLst>
          <pc:docMk/>
          <pc:sldMk cId="1110314559" sldId="361"/>
        </pc:sldMkLst>
        <pc:spChg chg="add del">
          <ac:chgData name="Paula Vázquez-Valero" userId="3a0e46d7-2099-40af-a155-aa45b68bfff3" providerId="ADAL" clId="{A961A6FB-2594-4630-89ED-89C96F8384F3}" dt="2023-02-24T13:06:01.701" v="4750" actId="21"/>
          <ac:spMkLst>
            <pc:docMk/>
            <pc:sldMk cId="1110314559" sldId="361"/>
            <ac:spMk id="29" creationId="{C1D4E725-F568-4666-B1D5-AFB94D9CF1F3}"/>
          </ac:spMkLst>
        </pc:spChg>
        <pc:spChg chg="add del">
          <ac:chgData name="Paula Vázquez-Valero" userId="3a0e46d7-2099-40af-a155-aa45b68bfff3" providerId="ADAL" clId="{A961A6FB-2594-4630-89ED-89C96F8384F3}" dt="2023-02-24T13:06:01.701" v="4750" actId="21"/>
          <ac:spMkLst>
            <pc:docMk/>
            <pc:sldMk cId="1110314559" sldId="361"/>
            <ac:spMk id="31" creationId="{C7F0A304-4B1A-409D-96DC-01319005CBCE}"/>
          </ac:spMkLst>
        </pc:spChg>
        <pc:spChg chg="add del">
          <ac:chgData name="Paula Vázquez-Valero" userId="3a0e46d7-2099-40af-a155-aa45b68bfff3" providerId="ADAL" clId="{A961A6FB-2594-4630-89ED-89C96F8384F3}" dt="2023-02-24T13:06:01.701" v="4750" actId="21"/>
          <ac:spMkLst>
            <pc:docMk/>
            <pc:sldMk cId="1110314559" sldId="361"/>
            <ac:spMk id="34" creationId="{66D44221-4FDA-4599-AB48-4BA5F885C2F9}"/>
          </ac:spMkLst>
        </pc:spChg>
        <pc:spChg chg="add del">
          <ac:chgData name="Paula Vázquez-Valero" userId="3a0e46d7-2099-40af-a155-aa45b68bfff3" providerId="ADAL" clId="{A961A6FB-2594-4630-89ED-89C96F8384F3}" dt="2023-02-24T13:06:01.701" v="4750" actId="21"/>
          <ac:spMkLst>
            <pc:docMk/>
            <pc:sldMk cId="1110314559" sldId="361"/>
            <ac:spMk id="35" creationId="{1AF9811E-CA4C-4FC5-8DE5-685B1D09EF3E}"/>
          </ac:spMkLst>
        </pc:spChg>
        <pc:spChg chg="add del">
          <ac:chgData name="Paula Vázquez-Valero" userId="3a0e46d7-2099-40af-a155-aa45b68bfff3" providerId="ADAL" clId="{A961A6FB-2594-4630-89ED-89C96F8384F3}" dt="2023-02-24T13:06:01.701" v="4750" actId="21"/>
          <ac:spMkLst>
            <pc:docMk/>
            <pc:sldMk cId="1110314559" sldId="361"/>
            <ac:spMk id="36" creationId="{DE4BEF12-3272-43CF-B246-4D1F48786768}"/>
          </ac:spMkLst>
        </pc:spChg>
        <pc:spChg chg="add del">
          <ac:chgData name="Paula Vázquez-Valero" userId="3a0e46d7-2099-40af-a155-aa45b68bfff3" providerId="ADAL" clId="{A961A6FB-2594-4630-89ED-89C96F8384F3}" dt="2023-02-24T13:06:01.701" v="4750" actId="21"/>
          <ac:spMkLst>
            <pc:docMk/>
            <pc:sldMk cId="1110314559" sldId="361"/>
            <ac:spMk id="52" creationId="{FEA08791-9595-40A5-8C2E-EC1E1320D44B}"/>
          </ac:spMkLst>
        </pc:spChg>
        <pc:spChg chg="add del">
          <ac:chgData name="Paula Vázquez-Valero" userId="3a0e46d7-2099-40af-a155-aa45b68bfff3" providerId="ADAL" clId="{A961A6FB-2594-4630-89ED-89C96F8384F3}" dt="2023-02-24T13:06:01.701" v="4750" actId="21"/>
          <ac:spMkLst>
            <pc:docMk/>
            <pc:sldMk cId="1110314559" sldId="361"/>
            <ac:spMk id="53" creationId="{C210E2BB-3B2E-4674-8453-4D449E5ABFD9}"/>
          </ac:spMkLst>
        </pc:spChg>
        <pc:spChg chg="add del">
          <ac:chgData name="Paula Vázquez-Valero" userId="3a0e46d7-2099-40af-a155-aa45b68bfff3" providerId="ADAL" clId="{A961A6FB-2594-4630-89ED-89C96F8384F3}" dt="2023-02-24T13:06:01.701" v="4750" actId="21"/>
          <ac:spMkLst>
            <pc:docMk/>
            <pc:sldMk cId="1110314559" sldId="361"/>
            <ac:spMk id="56" creationId="{5D899810-A940-405A-A746-BC60D481E67B}"/>
          </ac:spMkLst>
        </pc:spChg>
        <pc:spChg chg="add del">
          <ac:chgData name="Paula Vázquez-Valero" userId="3a0e46d7-2099-40af-a155-aa45b68bfff3" providerId="ADAL" clId="{A961A6FB-2594-4630-89ED-89C96F8384F3}" dt="2023-02-24T13:06:01.701" v="4750" actId="21"/>
          <ac:spMkLst>
            <pc:docMk/>
            <pc:sldMk cId="1110314559" sldId="361"/>
            <ac:spMk id="59" creationId="{7FB24C29-02EC-46F2-B950-987C5188C33A}"/>
          </ac:spMkLst>
        </pc:spChg>
        <pc:spChg chg="add del">
          <ac:chgData name="Paula Vázquez-Valero" userId="3a0e46d7-2099-40af-a155-aa45b68bfff3" providerId="ADAL" clId="{A961A6FB-2594-4630-89ED-89C96F8384F3}" dt="2023-02-24T13:06:01.701" v="4750" actId="21"/>
          <ac:spMkLst>
            <pc:docMk/>
            <pc:sldMk cId="1110314559" sldId="361"/>
            <ac:spMk id="60" creationId="{F43CDAD9-A066-4251-BADE-A2A883CF8A10}"/>
          </ac:spMkLst>
        </pc:spChg>
        <pc:spChg chg="add del">
          <ac:chgData name="Paula Vázquez-Valero" userId="3a0e46d7-2099-40af-a155-aa45b68bfff3" providerId="ADAL" clId="{A961A6FB-2594-4630-89ED-89C96F8384F3}" dt="2023-02-24T13:06:01.701" v="4750" actId="21"/>
          <ac:spMkLst>
            <pc:docMk/>
            <pc:sldMk cId="1110314559" sldId="361"/>
            <ac:spMk id="61" creationId="{F84F02AF-2BFF-4267-AF43-9DC1515210BB}"/>
          </ac:spMkLst>
        </pc:spChg>
        <pc:spChg chg="del">
          <ac:chgData name="Paula Vázquez-Valero" userId="3a0e46d7-2099-40af-a155-aa45b68bfff3" providerId="ADAL" clId="{A961A6FB-2594-4630-89ED-89C96F8384F3}" dt="2023-02-24T13:06:01.701" v="4750" actId="21"/>
          <ac:spMkLst>
            <pc:docMk/>
            <pc:sldMk cId="1110314559" sldId="361"/>
            <ac:spMk id="66" creationId="{4FBCBCD7-942D-4E67-8BBE-E1D741F3E210}"/>
          </ac:spMkLst>
        </pc:spChg>
        <pc:spChg chg="add del">
          <ac:chgData name="Paula Vázquez-Valero" userId="3a0e46d7-2099-40af-a155-aa45b68bfff3" providerId="ADAL" clId="{A961A6FB-2594-4630-89ED-89C96F8384F3}" dt="2023-02-24T13:06:01.701" v="4750" actId="21"/>
          <ac:spMkLst>
            <pc:docMk/>
            <pc:sldMk cId="1110314559" sldId="361"/>
            <ac:spMk id="67" creationId="{7BE053D7-3A0A-42BF-AEEC-18B8E8007A59}"/>
          </ac:spMkLst>
        </pc:spChg>
        <pc:picChg chg="add del">
          <ac:chgData name="Paula Vázquez-Valero" userId="3a0e46d7-2099-40af-a155-aa45b68bfff3" providerId="ADAL" clId="{A961A6FB-2594-4630-89ED-89C96F8384F3}" dt="2023-02-24T13:06:01.701" v="4750" actId="21"/>
          <ac:picMkLst>
            <pc:docMk/>
            <pc:sldMk cId="1110314559" sldId="361"/>
            <ac:picMk id="49" creationId="{24D122B7-EDF5-4EE5-B301-006D33A61B97}"/>
          </ac:picMkLst>
        </pc:picChg>
        <pc:picChg chg="add del">
          <ac:chgData name="Paula Vázquez-Valero" userId="3a0e46d7-2099-40af-a155-aa45b68bfff3" providerId="ADAL" clId="{A961A6FB-2594-4630-89ED-89C96F8384F3}" dt="2023-02-24T13:06:01.701" v="4750" actId="21"/>
          <ac:picMkLst>
            <pc:docMk/>
            <pc:sldMk cId="1110314559" sldId="361"/>
            <ac:picMk id="54" creationId="{7F4FE382-3E0C-4B2B-9F54-FC28473902F4}"/>
          </ac:picMkLst>
        </pc:picChg>
        <pc:picChg chg="add del">
          <ac:chgData name="Paula Vázquez-Valero" userId="3a0e46d7-2099-40af-a155-aa45b68bfff3" providerId="ADAL" clId="{A961A6FB-2594-4630-89ED-89C96F8384F3}" dt="2023-02-24T13:06:01.701" v="4750" actId="21"/>
          <ac:picMkLst>
            <pc:docMk/>
            <pc:sldMk cId="1110314559" sldId="361"/>
            <ac:picMk id="65" creationId="{A6DBB372-18A0-411D-8CC7-BCB39166E238}"/>
          </ac:picMkLst>
        </pc:picChg>
        <pc:picChg chg="add del">
          <ac:chgData name="Paula Vázquez-Valero" userId="3a0e46d7-2099-40af-a155-aa45b68bfff3" providerId="ADAL" clId="{A961A6FB-2594-4630-89ED-89C96F8384F3}" dt="2023-02-24T13:06:01.701" v="4750" actId="21"/>
          <ac:picMkLst>
            <pc:docMk/>
            <pc:sldMk cId="1110314559" sldId="361"/>
            <ac:picMk id="68" creationId="{096953D4-072E-4A33-97F4-3EAE30763D21}"/>
          </ac:picMkLst>
        </pc:picChg>
        <pc:picChg chg="add del">
          <ac:chgData name="Paula Vázquez-Valero" userId="3a0e46d7-2099-40af-a155-aa45b68bfff3" providerId="ADAL" clId="{A961A6FB-2594-4630-89ED-89C96F8384F3}" dt="2023-02-24T13:06:01.701" v="4750" actId="21"/>
          <ac:picMkLst>
            <pc:docMk/>
            <pc:sldMk cId="1110314559" sldId="361"/>
            <ac:picMk id="69" creationId="{345FE3C6-B0ED-4725-9452-C6E2508E0266}"/>
          </ac:picMkLst>
        </pc:picChg>
        <pc:picChg chg="add del">
          <ac:chgData name="Paula Vázquez-Valero" userId="3a0e46d7-2099-40af-a155-aa45b68bfff3" providerId="ADAL" clId="{A961A6FB-2594-4630-89ED-89C96F8384F3}" dt="2023-02-24T13:06:01.701" v="4750" actId="21"/>
          <ac:picMkLst>
            <pc:docMk/>
            <pc:sldMk cId="1110314559" sldId="361"/>
            <ac:picMk id="72" creationId="{254C0CAA-61BE-4864-8624-AD85058B84C4}"/>
          </ac:picMkLst>
        </pc:picChg>
      </pc:sldChg>
      <pc:sldChg chg="addSp delSp modSp mod modNotesTx">
        <pc:chgData name="Paula Vázquez-Valero" userId="3a0e46d7-2099-40af-a155-aa45b68bfff3" providerId="ADAL" clId="{A961A6FB-2594-4630-89ED-89C96F8384F3}" dt="2023-02-24T14:13:54.373" v="7119"/>
        <pc:sldMkLst>
          <pc:docMk/>
          <pc:sldMk cId="0" sldId="477"/>
        </pc:sldMkLst>
        <pc:spChg chg="mod">
          <ac:chgData name="Paula Vázquez-Valero" userId="3a0e46d7-2099-40af-a155-aa45b68bfff3" providerId="ADAL" clId="{A961A6FB-2594-4630-89ED-89C96F8384F3}" dt="2023-02-24T11:10:20.966" v="38"/>
          <ac:spMkLst>
            <pc:docMk/>
            <pc:sldMk cId="0" sldId="477"/>
            <ac:spMk id="2" creationId="{773F0534-389A-424E-948D-9C52302BBB92}"/>
          </ac:spMkLst>
        </pc:spChg>
        <pc:spChg chg="del">
          <ac:chgData name="Paula Vázquez-Valero" userId="3a0e46d7-2099-40af-a155-aa45b68bfff3" providerId="ADAL" clId="{A961A6FB-2594-4630-89ED-89C96F8384F3}" dt="2023-02-24T11:08:56.113" v="30" actId="478"/>
          <ac:spMkLst>
            <pc:docMk/>
            <pc:sldMk cId="0" sldId="477"/>
            <ac:spMk id="3" creationId="{96903409-CDFC-4AA6-9224-A3DFE905943D}"/>
          </ac:spMkLst>
        </pc:spChg>
        <pc:spChg chg="add del mod">
          <ac:chgData name="Paula Vázquez-Valero" userId="3a0e46d7-2099-40af-a155-aa45b68bfff3" providerId="ADAL" clId="{A961A6FB-2594-4630-89ED-89C96F8384F3}" dt="2023-02-24T11:10:20.966" v="38"/>
          <ac:spMkLst>
            <pc:docMk/>
            <pc:sldMk cId="0" sldId="477"/>
            <ac:spMk id="6" creationId="{6E10766A-0CD9-C926-7B35-7C1639F379E5}"/>
          </ac:spMkLst>
        </pc:spChg>
        <pc:spChg chg="add mod">
          <ac:chgData name="Paula Vázquez-Valero" userId="3a0e46d7-2099-40af-a155-aa45b68bfff3" providerId="ADAL" clId="{A961A6FB-2594-4630-89ED-89C96F8384F3}" dt="2023-02-24T14:09:03.926" v="6958" actId="1076"/>
          <ac:spMkLst>
            <pc:docMk/>
            <pc:sldMk cId="0" sldId="477"/>
            <ac:spMk id="9" creationId="{C0CA0473-5D89-08DD-7ADA-661FC494D81E}"/>
          </ac:spMkLst>
        </pc:spChg>
        <pc:spChg chg="add mod">
          <ac:chgData name="Paula Vázquez-Valero" userId="3a0e46d7-2099-40af-a155-aa45b68bfff3" providerId="ADAL" clId="{A961A6FB-2594-4630-89ED-89C96F8384F3}" dt="2023-02-24T14:09:00.579" v="6957" actId="1076"/>
          <ac:spMkLst>
            <pc:docMk/>
            <pc:sldMk cId="0" sldId="477"/>
            <ac:spMk id="10" creationId="{7D727802-87F8-2E35-81AE-443B34A8F4E7}"/>
          </ac:spMkLst>
        </pc:spChg>
        <pc:spChg chg="add del mod">
          <ac:chgData name="Paula Vázquez-Valero" userId="3a0e46d7-2099-40af-a155-aa45b68bfff3" providerId="ADAL" clId="{A961A6FB-2594-4630-89ED-89C96F8384F3}" dt="2023-02-24T14:09:15.136" v="6961"/>
          <ac:spMkLst>
            <pc:docMk/>
            <pc:sldMk cId="0" sldId="477"/>
            <ac:spMk id="11" creationId="{0BC8F6CF-8941-0435-C335-6B6DCA1DBEEC}"/>
          </ac:spMkLst>
        </pc:spChg>
        <pc:spChg chg="mod">
          <ac:chgData name="Paula Vázquez-Valero" userId="3a0e46d7-2099-40af-a155-aa45b68bfff3" providerId="ADAL" clId="{A961A6FB-2594-4630-89ED-89C96F8384F3}" dt="2023-02-24T11:08:51.593" v="29" actId="20577"/>
          <ac:spMkLst>
            <pc:docMk/>
            <pc:sldMk cId="0" sldId="477"/>
            <ac:spMk id="101" creationId="{00000000-0000-0000-0000-000000000000}"/>
          </ac:spMkLst>
        </pc:spChg>
        <pc:picChg chg="add mod">
          <ac:chgData name="Paula Vázquez-Valero" userId="3a0e46d7-2099-40af-a155-aa45b68bfff3" providerId="ADAL" clId="{A961A6FB-2594-4630-89ED-89C96F8384F3}" dt="2023-02-24T14:08:56.627" v="6956" actId="1076"/>
          <ac:picMkLst>
            <pc:docMk/>
            <pc:sldMk cId="0" sldId="477"/>
            <ac:picMk id="7" creationId="{17D297A6-0512-66EC-A056-174D870D6685}"/>
          </ac:picMkLst>
        </pc:picChg>
        <pc:picChg chg="add mod">
          <ac:chgData name="Paula Vázquez-Valero" userId="3a0e46d7-2099-40af-a155-aa45b68bfff3" providerId="ADAL" clId="{A961A6FB-2594-4630-89ED-89C96F8384F3}" dt="2023-02-24T14:08:49.395" v="6952" actId="1076"/>
          <ac:picMkLst>
            <pc:docMk/>
            <pc:sldMk cId="0" sldId="477"/>
            <ac:picMk id="8" creationId="{9B85EA4D-4226-6E23-159A-8E6E036122F5}"/>
          </ac:picMkLst>
        </pc:picChg>
        <pc:picChg chg="mod">
          <ac:chgData name="Paula Vázquez-Valero" userId="3a0e46d7-2099-40af-a155-aa45b68bfff3" providerId="ADAL" clId="{A961A6FB-2594-4630-89ED-89C96F8384F3}" dt="2023-02-24T11:08:37.853" v="17" actId="1076"/>
          <ac:picMkLst>
            <pc:docMk/>
            <pc:sldMk cId="0" sldId="477"/>
            <ac:picMk id="13" creationId="{E7BBEECB-D405-4A5C-9EAD-2132C04062FE}"/>
          </ac:picMkLst>
        </pc:picChg>
        <pc:picChg chg="mod">
          <ac:chgData name="Paula Vázquez-Valero" userId="3a0e46d7-2099-40af-a155-aa45b68bfff3" providerId="ADAL" clId="{A961A6FB-2594-4630-89ED-89C96F8384F3}" dt="2023-02-24T11:08:39.266" v="18" actId="1076"/>
          <ac:picMkLst>
            <pc:docMk/>
            <pc:sldMk cId="0" sldId="477"/>
            <ac:picMk id="18" creationId="{B6AE4711-604D-4E94-A9ED-B5B2872A0637}"/>
          </ac:picMkLst>
        </pc:picChg>
      </pc:sldChg>
      <pc:sldChg chg="addSp delSp modSp del mod">
        <pc:chgData name="Paula Vázquez-Valero" userId="3a0e46d7-2099-40af-a155-aa45b68bfff3" providerId="ADAL" clId="{A961A6FB-2594-4630-89ED-89C96F8384F3}" dt="2023-02-24T14:13:59.616" v="7120" actId="2696"/>
        <pc:sldMkLst>
          <pc:docMk/>
          <pc:sldMk cId="3862548084" sldId="568"/>
        </pc:sldMkLst>
        <pc:spChg chg="add mod">
          <ac:chgData name="Paula Vázquez-Valero" userId="3a0e46d7-2099-40af-a155-aa45b68bfff3" providerId="ADAL" clId="{A961A6FB-2594-4630-89ED-89C96F8384F3}" dt="2023-02-24T10:59:37.524" v="13" actId="1076"/>
          <ac:spMkLst>
            <pc:docMk/>
            <pc:sldMk cId="3862548084" sldId="568"/>
            <ac:spMk id="3" creationId="{9083206D-6FEF-F2E0-6A9D-61EB6DADC5B0}"/>
          </ac:spMkLst>
        </pc:spChg>
        <pc:spChg chg="add del mod">
          <ac:chgData name="Paula Vázquez-Valero" userId="3a0e46d7-2099-40af-a155-aa45b68bfff3" providerId="ADAL" clId="{A961A6FB-2594-4630-89ED-89C96F8384F3}" dt="2023-02-24T12:30:46.140" v="3107" actId="21"/>
          <ac:spMkLst>
            <pc:docMk/>
            <pc:sldMk cId="3862548084" sldId="568"/>
            <ac:spMk id="4" creationId="{C689F905-73EC-2239-45AD-12AF55B7887A}"/>
          </ac:spMkLst>
        </pc:spChg>
        <pc:spChg chg="mod">
          <ac:chgData name="Paula Vázquez-Valero" userId="3a0e46d7-2099-40af-a155-aa45b68bfff3" providerId="ADAL" clId="{A961A6FB-2594-4630-89ED-89C96F8384F3}" dt="2023-02-24T10:31:35.043" v="10"/>
          <ac:spMkLst>
            <pc:docMk/>
            <pc:sldMk cId="3862548084" sldId="568"/>
            <ac:spMk id="23" creationId="{0A08EEAF-0A47-6541-7CC6-A4C1C9B6259A}"/>
          </ac:spMkLst>
        </pc:spChg>
        <pc:spChg chg="mod">
          <ac:chgData name="Paula Vázquez-Valero" userId="3a0e46d7-2099-40af-a155-aa45b68bfff3" providerId="ADAL" clId="{A961A6FB-2594-4630-89ED-89C96F8384F3}" dt="2023-02-24T11:01:01.200" v="15" actId="20577"/>
          <ac:spMkLst>
            <pc:docMk/>
            <pc:sldMk cId="3862548084" sldId="568"/>
            <ac:spMk id="24" creationId="{134D298F-3EDC-799B-10E5-397CDAA84C6B}"/>
          </ac:spMkLst>
        </pc:spChg>
      </pc:sldChg>
      <pc:sldChg chg="addSp delSp modSp add mod addAnim delAnim modAnim modNotesTx">
        <pc:chgData name="Paula Vázquez-Valero" userId="3a0e46d7-2099-40af-a155-aa45b68bfff3" providerId="ADAL" clId="{A961A6FB-2594-4630-89ED-89C96F8384F3}" dt="2023-02-24T12:57:29.214" v="4725" actId="14100"/>
        <pc:sldMkLst>
          <pc:docMk/>
          <pc:sldMk cId="819775878" sldId="579"/>
        </pc:sldMkLst>
        <pc:spChg chg="mod">
          <ac:chgData name="Paula Vázquez-Valero" userId="3a0e46d7-2099-40af-a155-aa45b68bfff3" providerId="ADAL" clId="{A961A6FB-2594-4630-89ED-89C96F8384F3}" dt="2023-02-24T12:34:43.270" v="3503" actId="1076"/>
          <ac:spMkLst>
            <pc:docMk/>
            <pc:sldMk cId="819775878" sldId="579"/>
            <ac:spMk id="8" creationId="{E0CF2501-A00C-B52A-6683-167BAC0A7FEF}"/>
          </ac:spMkLst>
        </pc:spChg>
        <pc:spChg chg="mod">
          <ac:chgData name="Paula Vázquez-Valero" userId="3a0e46d7-2099-40af-a155-aa45b68bfff3" providerId="ADAL" clId="{A961A6FB-2594-4630-89ED-89C96F8384F3}" dt="2023-02-24T12:34:43.270" v="3503" actId="1076"/>
          <ac:spMkLst>
            <pc:docMk/>
            <pc:sldMk cId="819775878" sldId="579"/>
            <ac:spMk id="10" creationId="{1A4A29FB-473F-2502-3A2C-825C7B52D52E}"/>
          </ac:spMkLst>
        </pc:spChg>
        <pc:spChg chg="mod">
          <ac:chgData name="Paula Vázquez-Valero" userId="3a0e46d7-2099-40af-a155-aa45b68bfff3" providerId="ADAL" clId="{A961A6FB-2594-4630-89ED-89C96F8384F3}" dt="2023-02-24T12:46:58.926" v="3982" actId="20577"/>
          <ac:spMkLst>
            <pc:docMk/>
            <pc:sldMk cId="819775878" sldId="579"/>
            <ac:spMk id="12" creationId="{9649BC21-7109-1B62-6D98-1A84769E6E8B}"/>
          </ac:spMkLst>
        </pc:spChg>
        <pc:spChg chg="mod">
          <ac:chgData name="Paula Vázquez-Valero" userId="3a0e46d7-2099-40af-a155-aa45b68bfff3" providerId="ADAL" clId="{A961A6FB-2594-4630-89ED-89C96F8384F3}" dt="2023-02-24T12:25:55.992" v="2900" actId="1076"/>
          <ac:spMkLst>
            <pc:docMk/>
            <pc:sldMk cId="819775878" sldId="579"/>
            <ac:spMk id="13" creationId="{8BCB83F6-A351-6EE5-6263-F2D7DCBEEF7D}"/>
          </ac:spMkLst>
        </pc:spChg>
        <pc:spChg chg="del mod topLvl">
          <ac:chgData name="Paula Vázquez-Valero" userId="3a0e46d7-2099-40af-a155-aa45b68bfff3" providerId="ADAL" clId="{A961A6FB-2594-4630-89ED-89C96F8384F3}" dt="2023-02-24T12:33:02.753" v="3369" actId="478"/>
          <ac:spMkLst>
            <pc:docMk/>
            <pc:sldMk cId="819775878" sldId="579"/>
            <ac:spMk id="15" creationId="{DCFF94F3-CA8D-E1A4-07C8-21CA9E8B12D5}"/>
          </ac:spMkLst>
        </pc:spChg>
        <pc:spChg chg="del mod topLvl">
          <ac:chgData name="Paula Vázquez-Valero" userId="3a0e46d7-2099-40af-a155-aa45b68bfff3" providerId="ADAL" clId="{A961A6FB-2594-4630-89ED-89C96F8384F3}" dt="2023-02-24T12:25:33.956" v="2872" actId="478"/>
          <ac:spMkLst>
            <pc:docMk/>
            <pc:sldMk cId="819775878" sldId="579"/>
            <ac:spMk id="16" creationId="{1F9CEE80-E1DF-54E3-2883-FCB02F352D51}"/>
          </ac:spMkLst>
        </pc:spChg>
        <pc:spChg chg="mod">
          <ac:chgData name="Paula Vázquez-Valero" userId="3a0e46d7-2099-40af-a155-aa45b68bfff3" providerId="ADAL" clId="{A961A6FB-2594-4630-89ED-89C96F8384F3}" dt="2023-02-24T12:37:06.575" v="3600" actId="115"/>
          <ac:spMkLst>
            <pc:docMk/>
            <pc:sldMk cId="819775878" sldId="579"/>
            <ac:spMk id="17" creationId="{DB71B301-F97D-4E5E-8697-0A49B8B2EC74}"/>
          </ac:spMkLst>
        </pc:spChg>
        <pc:spChg chg="mod">
          <ac:chgData name="Paula Vázquez-Valero" userId="3a0e46d7-2099-40af-a155-aa45b68bfff3" providerId="ADAL" clId="{A961A6FB-2594-4630-89ED-89C96F8384F3}" dt="2023-02-24T12:44:46.423" v="3858" actId="20577"/>
          <ac:spMkLst>
            <pc:docMk/>
            <pc:sldMk cId="819775878" sldId="579"/>
            <ac:spMk id="18" creationId="{263F64FB-8019-B526-A12C-271C68C9DF17}"/>
          </ac:spMkLst>
        </pc:spChg>
        <pc:spChg chg="mod">
          <ac:chgData name="Paula Vázquez-Valero" userId="3a0e46d7-2099-40af-a155-aa45b68bfff3" providerId="ADAL" clId="{A961A6FB-2594-4630-89ED-89C96F8384F3}" dt="2023-02-24T12:24:36.115" v="2852" actId="207"/>
          <ac:spMkLst>
            <pc:docMk/>
            <pc:sldMk cId="819775878" sldId="579"/>
            <ac:spMk id="20" creationId="{FBD3F9FE-B87B-CF66-9EBB-ABF2347E0E56}"/>
          </ac:spMkLst>
        </pc:spChg>
        <pc:spChg chg="mod">
          <ac:chgData name="Paula Vázquez-Valero" userId="3a0e46d7-2099-40af-a155-aa45b68bfff3" providerId="ADAL" clId="{A961A6FB-2594-4630-89ED-89C96F8384F3}" dt="2023-02-24T12:24:36.115" v="2852" actId="207"/>
          <ac:spMkLst>
            <pc:docMk/>
            <pc:sldMk cId="819775878" sldId="579"/>
            <ac:spMk id="21" creationId="{595D9002-A777-F79E-F2A9-5EE1148DFEF6}"/>
          </ac:spMkLst>
        </pc:spChg>
        <pc:spChg chg="mod">
          <ac:chgData name="Paula Vázquez-Valero" userId="3a0e46d7-2099-40af-a155-aa45b68bfff3" providerId="ADAL" clId="{A961A6FB-2594-4630-89ED-89C96F8384F3}" dt="2023-02-24T12:37:10.551" v="3602" actId="115"/>
          <ac:spMkLst>
            <pc:docMk/>
            <pc:sldMk cId="819775878" sldId="579"/>
            <ac:spMk id="22" creationId="{7856C9A2-E6C0-49E8-2959-907FDFE8FF44}"/>
          </ac:spMkLst>
        </pc:spChg>
        <pc:spChg chg="mod">
          <ac:chgData name="Paula Vázquez-Valero" userId="3a0e46d7-2099-40af-a155-aa45b68bfff3" providerId="ADAL" clId="{A961A6FB-2594-4630-89ED-89C96F8384F3}" dt="2023-02-24T12:37:12.097" v="3603" actId="115"/>
          <ac:spMkLst>
            <pc:docMk/>
            <pc:sldMk cId="819775878" sldId="579"/>
            <ac:spMk id="23" creationId="{299A2B58-0490-414F-25F7-370220A615FA}"/>
          </ac:spMkLst>
        </pc:spChg>
        <pc:spChg chg="mod">
          <ac:chgData name="Paula Vázquez-Valero" userId="3a0e46d7-2099-40af-a155-aa45b68bfff3" providerId="ADAL" clId="{A961A6FB-2594-4630-89ED-89C96F8384F3}" dt="2023-02-24T12:24:36.115" v="2852" actId="207"/>
          <ac:spMkLst>
            <pc:docMk/>
            <pc:sldMk cId="819775878" sldId="579"/>
            <ac:spMk id="25" creationId="{992D26AC-7574-D372-B72B-0FD448C5653C}"/>
          </ac:spMkLst>
        </pc:spChg>
        <pc:spChg chg="mod">
          <ac:chgData name="Paula Vázquez-Valero" userId="3a0e46d7-2099-40af-a155-aa45b68bfff3" providerId="ADAL" clId="{A961A6FB-2594-4630-89ED-89C96F8384F3}" dt="2023-02-24T12:24:36.115" v="2852" actId="207"/>
          <ac:spMkLst>
            <pc:docMk/>
            <pc:sldMk cId="819775878" sldId="579"/>
            <ac:spMk id="26" creationId="{CF63C239-581C-9F7A-E571-078D02977FC4}"/>
          </ac:spMkLst>
        </pc:spChg>
        <pc:spChg chg="add del mod">
          <ac:chgData name="Paula Vázquez-Valero" userId="3a0e46d7-2099-40af-a155-aa45b68bfff3" providerId="ADAL" clId="{A961A6FB-2594-4630-89ED-89C96F8384F3}" dt="2023-02-24T12:27:43.586" v="2978" actId="478"/>
          <ac:spMkLst>
            <pc:docMk/>
            <pc:sldMk cId="819775878" sldId="579"/>
            <ac:spMk id="27" creationId="{A5F8D33E-E1DC-8AFD-0EF8-0E8E6B3A0E25}"/>
          </ac:spMkLst>
        </pc:spChg>
        <pc:spChg chg="mod">
          <ac:chgData name="Paula Vázquez-Valero" userId="3a0e46d7-2099-40af-a155-aa45b68bfff3" providerId="ADAL" clId="{A961A6FB-2594-4630-89ED-89C96F8384F3}" dt="2023-02-24T12:24:22.290" v="2851" actId="14100"/>
          <ac:spMkLst>
            <pc:docMk/>
            <pc:sldMk cId="819775878" sldId="579"/>
            <ac:spMk id="28" creationId="{2AA158DA-B61C-BD49-23A7-8BE4AE625D53}"/>
          </ac:spMkLst>
        </pc:spChg>
        <pc:spChg chg="add del mod">
          <ac:chgData name="Paula Vázquez-Valero" userId="3a0e46d7-2099-40af-a155-aa45b68bfff3" providerId="ADAL" clId="{A961A6FB-2594-4630-89ED-89C96F8384F3}" dt="2023-02-24T12:27:43.586" v="2978" actId="478"/>
          <ac:spMkLst>
            <pc:docMk/>
            <pc:sldMk cId="819775878" sldId="579"/>
            <ac:spMk id="30" creationId="{30958F9C-AC8A-D083-EBDE-ED8920A30B9A}"/>
          </ac:spMkLst>
        </pc:spChg>
        <pc:spChg chg="mod">
          <ac:chgData name="Paula Vázquez-Valero" userId="3a0e46d7-2099-40af-a155-aa45b68bfff3" providerId="ADAL" clId="{A961A6FB-2594-4630-89ED-89C96F8384F3}" dt="2023-02-24T12:34:49.972" v="3513" actId="1036"/>
          <ac:spMkLst>
            <pc:docMk/>
            <pc:sldMk cId="819775878" sldId="579"/>
            <ac:spMk id="35" creationId="{275F3E0A-3C59-8279-E152-71A564AE8531}"/>
          </ac:spMkLst>
        </pc:spChg>
        <pc:spChg chg="mod">
          <ac:chgData name="Paula Vázquez-Valero" userId="3a0e46d7-2099-40af-a155-aa45b68bfff3" providerId="ADAL" clId="{A961A6FB-2594-4630-89ED-89C96F8384F3}" dt="2023-02-24T12:35:58.906" v="3560" actId="1076"/>
          <ac:spMkLst>
            <pc:docMk/>
            <pc:sldMk cId="819775878" sldId="579"/>
            <ac:spMk id="36" creationId="{49C7BB17-E889-728E-4C57-E8D6035B361D}"/>
          </ac:spMkLst>
        </pc:spChg>
        <pc:spChg chg="add del mod">
          <ac:chgData name="Paula Vázquez-Valero" userId="3a0e46d7-2099-40af-a155-aa45b68bfff3" providerId="ADAL" clId="{A961A6FB-2594-4630-89ED-89C96F8384F3}" dt="2023-02-24T12:27:43.586" v="2978" actId="478"/>
          <ac:spMkLst>
            <pc:docMk/>
            <pc:sldMk cId="819775878" sldId="579"/>
            <ac:spMk id="37" creationId="{103E270E-5274-4CAB-9EB9-CA4B7CC545AD}"/>
          </ac:spMkLst>
        </pc:spChg>
        <pc:spChg chg="add del mod">
          <ac:chgData name="Paula Vázquez-Valero" userId="3a0e46d7-2099-40af-a155-aa45b68bfff3" providerId="ADAL" clId="{A961A6FB-2594-4630-89ED-89C96F8384F3}" dt="2023-02-24T12:27:43.586" v="2978" actId="478"/>
          <ac:spMkLst>
            <pc:docMk/>
            <pc:sldMk cId="819775878" sldId="579"/>
            <ac:spMk id="38" creationId="{B4609201-B0C3-12C9-318D-1E574A9A6C9E}"/>
          </ac:spMkLst>
        </pc:spChg>
        <pc:spChg chg="add del mod">
          <ac:chgData name="Paula Vázquez-Valero" userId="3a0e46d7-2099-40af-a155-aa45b68bfff3" providerId="ADAL" clId="{A961A6FB-2594-4630-89ED-89C96F8384F3}" dt="2023-02-24T12:27:43.586" v="2978" actId="478"/>
          <ac:spMkLst>
            <pc:docMk/>
            <pc:sldMk cId="819775878" sldId="579"/>
            <ac:spMk id="39" creationId="{F2F61607-5787-18CF-0A3E-D6E3C5945C70}"/>
          </ac:spMkLst>
        </pc:spChg>
        <pc:spChg chg="add del mod">
          <ac:chgData name="Paula Vázquez-Valero" userId="3a0e46d7-2099-40af-a155-aa45b68bfff3" providerId="ADAL" clId="{A961A6FB-2594-4630-89ED-89C96F8384F3}" dt="2023-02-24T12:47:45.999" v="4026" actId="478"/>
          <ac:spMkLst>
            <pc:docMk/>
            <pc:sldMk cId="819775878" sldId="579"/>
            <ac:spMk id="40" creationId="{451507EC-E35F-87F0-50EE-23FBD3949AE1}"/>
          </ac:spMkLst>
        </pc:spChg>
        <pc:spChg chg="add mod">
          <ac:chgData name="Paula Vázquez-Valero" userId="3a0e46d7-2099-40af-a155-aa45b68bfff3" providerId="ADAL" clId="{A961A6FB-2594-4630-89ED-89C96F8384F3}" dt="2023-02-24T12:36:37.281" v="3584" actId="1038"/>
          <ac:spMkLst>
            <pc:docMk/>
            <pc:sldMk cId="819775878" sldId="579"/>
            <ac:spMk id="41" creationId="{648AD861-9F57-A595-6B40-AEBCD00DB20E}"/>
          </ac:spMkLst>
        </pc:spChg>
        <pc:spChg chg="add mod">
          <ac:chgData name="Paula Vázquez-Valero" userId="3a0e46d7-2099-40af-a155-aa45b68bfff3" providerId="ADAL" clId="{A961A6FB-2594-4630-89ED-89C96F8384F3}" dt="2023-02-24T12:33:47.728" v="3416" actId="1076"/>
          <ac:spMkLst>
            <pc:docMk/>
            <pc:sldMk cId="819775878" sldId="579"/>
            <ac:spMk id="42" creationId="{1800590E-BFE4-5C9E-B943-C9B19495689D}"/>
          </ac:spMkLst>
        </pc:spChg>
        <pc:spChg chg="add mod">
          <ac:chgData name="Paula Vázquez-Valero" userId="3a0e46d7-2099-40af-a155-aa45b68bfff3" providerId="ADAL" clId="{A961A6FB-2594-4630-89ED-89C96F8384F3}" dt="2023-02-24T12:34:31.223" v="3476" actId="1076"/>
          <ac:spMkLst>
            <pc:docMk/>
            <pc:sldMk cId="819775878" sldId="579"/>
            <ac:spMk id="43" creationId="{0EE5A2E6-3D72-F567-50D6-DA15B74D7824}"/>
          </ac:spMkLst>
        </pc:spChg>
        <pc:spChg chg="add mod">
          <ac:chgData name="Paula Vázquez-Valero" userId="3a0e46d7-2099-40af-a155-aa45b68bfff3" providerId="ADAL" clId="{A961A6FB-2594-4630-89ED-89C96F8384F3}" dt="2023-02-24T12:34:57.349" v="3515" actId="1076"/>
          <ac:spMkLst>
            <pc:docMk/>
            <pc:sldMk cId="819775878" sldId="579"/>
            <ac:spMk id="44" creationId="{55EB58BB-B211-BB45-272B-6D09BA598180}"/>
          </ac:spMkLst>
        </pc:spChg>
        <pc:spChg chg="add mod">
          <ac:chgData name="Paula Vázquez-Valero" userId="3a0e46d7-2099-40af-a155-aa45b68bfff3" providerId="ADAL" clId="{A961A6FB-2594-4630-89ED-89C96F8384F3}" dt="2023-02-24T12:35:58.906" v="3560" actId="1076"/>
          <ac:spMkLst>
            <pc:docMk/>
            <pc:sldMk cId="819775878" sldId="579"/>
            <ac:spMk id="45" creationId="{6242C8B4-C0B6-40D8-B539-B818748CFED0}"/>
          </ac:spMkLst>
        </pc:spChg>
        <pc:spChg chg="add mod">
          <ac:chgData name="Paula Vázquez-Valero" userId="3a0e46d7-2099-40af-a155-aa45b68bfff3" providerId="ADAL" clId="{A961A6FB-2594-4630-89ED-89C96F8384F3}" dt="2023-02-24T12:41:25.389" v="3699" actId="1076"/>
          <ac:spMkLst>
            <pc:docMk/>
            <pc:sldMk cId="819775878" sldId="579"/>
            <ac:spMk id="46" creationId="{58516D08-A8DD-BBC7-A45C-7B2FDF2BB903}"/>
          </ac:spMkLst>
        </pc:spChg>
        <pc:spChg chg="add mod">
          <ac:chgData name="Paula Vázquez-Valero" userId="3a0e46d7-2099-40af-a155-aa45b68bfff3" providerId="ADAL" clId="{A961A6FB-2594-4630-89ED-89C96F8384F3}" dt="2023-02-24T12:42:14.295" v="3711" actId="1076"/>
          <ac:spMkLst>
            <pc:docMk/>
            <pc:sldMk cId="819775878" sldId="579"/>
            <ac:spMk id="49" creationId="{4346955F-9D1A-0A76-DB74-5A298611EB1E}"/>
          </ac:spMkLst>
        </pc:spChg>
        <pc:spChg chg="add mod">
          <ac:chgData name="Paula Vázquez-Valero" userId="3a0e46d7-2099-40af-a155-aa45b68bfff3" providerId="ADAL" clId="{A961A6FB-2594-4630-89ED-89C96F8384F3}" dt="2023-02-24T12:42:43.173" v="3731" actId="14100"/>
          <ac:spMkLst>
            <pc:docMk/>
            <pc:sldMk cId="819775878" sldId="579"/>
            <ac:spMk id="51" creationId="{F400117C-B1FB-C529-8AD1-D0337FA9C179}"/>
          </ac:spMkLst>
        </pc:spChg>
        <pc:spChg chg="add mod">
          <ac:chgData name="Paula Vázquez-Valero" userId="3a0e46d7-2099-40af-a155-aa45b68bfff3" providerId="ADAL" clId="{A961A6FB-2594-4630-89ED-89C96F8384F3}" dt="2023-02-24T12:42:57.973" v="3737" actId="1076"/>
          <ac:spMkLst>
            <pc:docMk/>
            <pc:sldMk cId="819775878" sldId="579"/>
            <ac:spMk id="52" creationId="{65F6808F-35A4-281B-D86F-EA6E8D8151A8}"/>
          </ac:spMkLst>
        </pc:spChg>
        <pc:spChg chg="mod">
          <ac:chgData name="Paula Vázquez-Valero" userId="3a0e46d7-2099-40af-a155-aa45b68bfff3" providerId="ADAL" clId="{A961A6FB-2594-4630-89ED-89C96F8384F3}" dt="2023-02-24T12:37:00.779" v="3598" actId="115"/>
          <ac:spMkLst>
            <pc:docMk/>
            <pc:sldMk cId="819775878" sldId="579"/>
            <ac:spMk id="53" creationId="{BF1C6949-6C15-30DB-23BA-DE7F98758DB9}"/>
          </ac:spMkLst>
        </pc:spChg>
        <pc:spChg chg="add mod">
          <ac:chgData name="Paula Vázquez-Valero" userId="3a0e46d7-2099-40af-a155-aa45b68bfff3" providerId="ADAL" clId="{A961A6FB-2594-4630-89ED-89C96F8384F3}" dt="2023-02-24T12:43:08.008" v="3743" actId="1076"/>
          <ac:spMkLst>
            <pc:docMk/>
            <pc:sldMk cId="819775878" sldId="579"/>
            <ac:spMk id="62" creationId="{18E36292-F1D8-B84F-67A7-22741500648A}"/>
          </ac:spMkLst>
        </pc:spChg>
        <pc:spChg chg="mod">
          <ac:chgData name="Paula Vázquez-Valero" userId="3a0e46d7-2099-40af-a155-aa45b68bfff3" providerId="ADAL" clId="{A961A6FB-2594-4630-89ED-89C96F8384F3}" dt="2023-02-24T12:24:43.671" v="2853" actId="207"/>
          <ac:spMkLst>
            <pc:docMk/>
            <pc:sldMk cId="819775878" sldId="579"/>
            <ac:spMk id="67" creationId="{4AE464D1-2C6A-64CE-A15B-94EF0991B5FE}"/>
          </ac:spMkLst>
        </pc:spChg>
        <pc:spChg chg="mod">
          <ac:chgData name="Paula Vázquez-Valero" userId="3a0e46d7-2099-40af-a155-aa45b68bfff3" providerId="ADAL" clId="{A961A6FB-2594-4630-89ED-89C96F8384F3}" dt="2023-02-24T12:24:43.671" v="2853" actId="207"/>
          <ac:spMkLst>
            <pc:docMk/>
            <pc:sldMk cId="819775878" sldId="579"/>
            <ac:spMk id="68" creationId="{21087B09-7A31-893F-DA29-7952A1A76390}"/>
          </ac:spMkLst>
        </pc:spChg>
        <pc:spChg chg="add mod">
          <ac:chgData name="Paula Vázquez-Valero" userId="3a0e46d7-2099-40af-a155-aa45b68bfff3" providerId="ADAL" clId="{A961A6FB-2594-4630-89ED-89C96F8384F3}" dt="2023-02-24T12:43:24.673" v="3761" actId="1076"/>
          <ac:spMkLst>
            <pc:docMk/>
            <pc:sldMk cId="819775878" sldId="579"/>
            <ac:spMk id="70" creationId="{2A83A800-E87F-0C6E-2C23-1F4FB857EFE4}"/>
          </ac:spMkLst>
        </pc:spChg>
        <pc:spChg chg="add mod">
          <ac:chgData name="Paula Vázquez-Valero" userId="3a0e46d7-2099-40af-a155-aa45b68bfff3" providerId="ADAL" clId="{A961A6FB-2594-4630-89ED-89C96F8384F3}" dt="2023-02-24T12:45:16.195" v="3885" actId="1036"/>
          <ac:spMkLst>
            <pc:docMk/>
            <pc:sldMk cId="819775878" sldId="579"/>
            <ac:spMk id="76" creationId="{F5B16493-1C50-3408-E7D6-42F3505D6319}"/>
          </ac:spMkLst>
        </pc:spChg>
        <pc:spChg chg="mod">
          <ac:chgData name="Paula Vázquez-Valero" userId="3a0e46d7-2099-40af-a155-aa45b68bfff3" providerId="ADAL" clId="{A961A6FB-2594-4630-89ED-89C96F8384F3}" dt="2023-02-24T12:24:43.671" v="2853" actId="207"/>
          <ac:spMkLst>
            <pc:docMk/>
            <pc:sldMk cId="819775878" sldId="579"/>
            <ac:spMk id="79" creationId="{97363D9E-83C7-BD93-C379-7B11D53A9C78}"/>
          </ac:spMkLst>
        </pc:spChg>
        <pc:spChg chg="mod">
          <ac:chgData name="Paula Vázquez-Valero" userId="3a0e46d7-2099-40af-a155-aa45b68bfff3" providerId="ADAL" clId="{A961A6FB-2594-4630-89ED-89C96F8384F3}" dt="2023-02-24T12:24:43.671" v="2853" actId="207"/>
          <ac:spMkLst>
            <pc:docMk/>
            <pc:sldMk cId="819775878" sldId="579"/>
            <ac:spMk id="80" creationId="{F1F5F3DA-8D3C-9065-CA83-11CBFA902D2A}"/>
          </ac:spMkLst>
        </pc:spChg>
        <pc:spChg chg="add mod">
          <ac:chgData name="Paula Vázquez-Valero" userId="3a0e46d7-2099-40af-a155-aa45b68bfff3" providerId="ADAL" clId="{A961A6FB-2594-4630-89ED-89C96F8384F3}" dt="2023-02-24T12:45:09.214" v="3883" actId="1076"/>
          <ac:spMkLst>
            <pc:docMk/>
            <pc:sldMk cId="819775878" sldId="579"/>
            <ac:spMk id="81" creationId="{20382184-5AD6-5EAC-D3A8-5B1EA5878BAA}"/>
          </ac:spMkLst>
        </pc:spChg>
        <pc:spChg chg="add mod">
          <ac:chgData name="Paula Vázquez-Valero" userId="3a0e46d7-2099-40af-a155-aa45b68bfff3" providerId="ADAL" clId="{A961A6FB-2594-4630-89ED-89C96F8384F3}" dt="2023-02-24T12:47:04.074" v="3989" actId="20577"/>
          <ac:spMkLst>
            <pc:docMk/>
            <pc:sldMk cId="819775878" sldId="579"/>
            <ac:spMk id="82" creationId="{316327FB-B26E-E9A0-1C0B-0A20988B1C94}"/>
          </ac:spMkLst>
        </pc:spChg>
        <pc:spChg chg="add mod">
          <ac:chgData name="Paula Vázquez-Valero" userId="3a0e46d7-2099-40af-a155-aa45b68bfff3" providerId="ADAL" clId="{A961A6FB-2594-4630-89ED-89C96F8384F3}" dt="2023-02-24T12:45:47.921" v="3912" actId="20577"/>
          <ac:spMkLst>
            <pc:docMk/>
            <pc:sldMk cId="819775878" sldId="579"/>
            <ac:spMk id="83" creationId="{39D930FC-CBDB-63D7-AF6E-C7453434BB9C}"/>
          </ac:spMkLst>
        </pc:spChg>
        <pc:spChg chg="add mod">
          <ac:chgData name="Paula Vázquez-Valero" userId="3a0e46d7-2099-40af-a155-aa45b68bfff3" providerId="ADAL" clId="{A961A6FB-2594-4630-89ED-89C96F8384F3}" dt="2023-02-24T12:45:27.724" v="3896" actId="20577"/>
          <ac:spMkLst>
            <pc:docMk/>
            <pc:sldMk cId="819775878" sldId="579"/>
            <ac:spMk id="84" creationId="{2C4D26B3-9F79-F86D-AB56-1F0CDDACF2EC}"/>
          </ac:spMkLst>
        </pc:spChg>
        <pc:spChg chg="add mod">
          <ac:chgData name="Paula Vázquez-Valero" userId="3a0e46d7-2099-40af-a155-aa45b68bfff3" providerId="ADAL" clId="{A961A6FB-2594-4630-89ED-89C96F8384F3}" dt="2023-02-24T12:45:59.747" v="3915" actId="20577"/>
          <ac:spMkLst>
            <pc:docMk/>
            <pc:sldMk cId="819775878" sldId="579"/>
            <ac:spMk id="85" creationId="{EAA9C45E-4AB8-6694-B77D-A18CC8ED8C9D}"/>
          </ac:spMkLst>
        </pc:spChg>
        <pc:spChg chg="add mod">
          <ac:chgData name="Paula Vázquez-Valero" userId="3a0e46d7-2099-40af-a155-aa45b68bfff3" providerId="ADAL" clId="{A961A6FB-2594-4630-89ED-89C96F8384F3}" dt="2023-02-24T12:46:17.155" v="3943" actId="1037"/>
          <ac:spMkLst>
            <pc:docMk/>
            <pc:sldMk cId="819775878" sldId="579"/>
            <ac:spMk id="87" creationId="{EEE4D3D5-CADF-0D83-CC5E-68D09C0CF57F}"/>
          </ac:spMkLst>
        </pc:spChg>
        <pc:spChg chg="add mod">
          <ac:chgData name="Paula Vázquez-Valero" userId="3a0e46d7-2099-40af-a155-aa45b68bfff3" providerId="ADAL" clId="{A961A6FB-2594-4630-89ED-89C96F8384F3}" dt="2023-02-24T12:46:14.454" v="3941" actId="1037"/>
          <ac:spMkLst>
            <pc:docMk/>
            <pc:sldMk cId="819775878" sldId="579"/>
            <ac:spMk id="90" creationId="{6E4266C9-76E4-C166-3EF4-E231AE232514}"/>
          </ac:spMkLst>
        </pc:spChg>
        <pc:spChg chg="add mod">
          <ac:chgData name="Paula Vázquez-Valero" userId="3a0e46d7-2099-40af-a155-aa45b68bfff3" providerId="ADAL" clId="{A961A6FB-2594-4630-89ED-89C96F8384F3}" dt="2023-02-24T12:46:39.336" v="3951" actId="20577"/>
          <ac:spMkLst>
            <pc:docMk/>
            <pc:sldMk cId="819775878" sldId="579"/>
            <ac:spMk id="91" creationId="{B8C3B5EA-6E44-2B80-97AA-7B6502D1AC79}"/>
          </ac:spMkLst>
        </pc:spChg>
        <pc:spChg chg="add mod">
          <ac:chgData name="Paula Vázquez-Valero" userId="3a0e46d7-2099-40af-a155-aa45b68bfff3" providerId="ADAL" clId="{A961A6FB-2594-4630-89ED-89C96F8384F3}" dt="2023-02-24T12:46:48.879" v="3974" actId="1038"/>
          <ac:spMkLst>
            <pc:docMk/>
            <pc:sldMk cId="819775878" sldId="579"/>
            <ac:spMk id="92" creationId="{5860F0B8-B560-B6D2-8C36-37F29FEC05A4}"/>
          </ac:spMkLst>
        </pc:spChg>
        <pc:spChg chg="add mod">
          <ac:chgData name="Paula Vázquez-Valero" userId="3a0e46d7-2099-40af-a155-aa45b68bfff3" providerId="ADAL" clId="{A961A6FB-2594-4630-89ED-89C96F8384F3}" dt="2023-02-24T12:47:18.472" v="4001" actId="20577"/>
          <ac:spMkLst>
            <pc:docMk/>
            <pc:sldMk cId="819775878" sldId="579"/>
            <ac:spMk id="93" creationId="{57FC19C8-D3EA-EA59-954C-9409E16AF883}"/>
          </ac:spMkLst>
        </pc:spChg>
        <pc:spChg chg="add mod">
          <ac:chgData name="Paula Vázquez-Valero" userId="3a0e46d7-2099-40af-a155-aa45b68bfff3" providerId="ADAL" clId="{A961A6FB-2594-4630-89ED-89C96F8384F3}" dt="2023-02-24T12:47:39.110" v="4025" actId="1076"/>
          <ac:spMkLst>
            <pc:docMk/>
            <pc:sldMk cId="819775878" sldId="579"/>
            <ac:spMk id="94" creationId="{68065FDF-E44B-0B1C-6C0E-186F7741909B}"/>
          </ac:spMkLst>
        </pc:spChg>
        <pc:spChg chg="add mod">
          <ac:chgData name="Paula Vázquez-Valero" userId="3a0e46d7-2099-40af-a155-aa45b68bfff3" providerId="ADAL" clId="{A961A6FB-2594-4630-89ED-89C96F8384F3}" dt="2023-02-24T12:56:56.741" v="4717" actId="20577"/>
          <ac:spMkLst>
            <pc:docMk/>
            <pc:sldMk cId="819775878" sldId="579"/>
            <ac:spMk id="95" creationId="{E4B4EF6A-48B4-D9EA-B474-E44FC76C4AF0}"/>
          </ac:spMkLst>
        </pc:spChg>
        <pc:spChg chg="add mod ord">
          <ac:chgData name="Paula Vázquez-Valero" userId="3a0e46d7-2099-40af-a155-aa45b68bfff3" providerId="ADAL" clId="{A961A6FB-2594-4630-89ED-89C96F8384F3}" dt="2023-02-24T12:57:29.214" v="4725" actId="14100"/>
          <ac:spMkLst>
            <pc:docMk/>
            <pc:sldMk cId="819775878" sldId="579"/>
            <ac:spMk id="96" creationId="{7E4C081E-2993-D58B-ED2C-65F13778C35B}"/>
          </ac:spMkLst>
        </pc:spChg>
        <pc:spChg chg="mod">
          <ac:chgData name="Paula Vázquez-Valero" userId="3a0e46d7-2099-40af-a155-aa45b68bfff3" providerId="ADAL" clId="{A961A6FB-2594-4630-89ED-89C96F8384F3}" dt="2023-02-24T12:12:22.756" v="1958" actId="1076"/>
          <ac:spMkLst>
            <pc:docMk/>
            <pc:sldMk cId="819775878" sldId="579"/>
            <ac:spMk id="137" creationId="{AF77327E-CE5D-EEC0-3FBF-ED6F9B535757}"/>
          </ac:spMkLst>
        </pc:spChg>
        <pc:spChg chg="del mod">
          <ac:chgData name="Paula Vázquez-Valero" userId="3a0e46d7-2099-40af-a155-aa45b68bfff3" providerId="ADAL" clId="{A961A6FB-2594-4630-89ED-89C96F8384F3}" dt="2023-02-24T12:22:44.237" v="2765" actId="478"/>
          <ac:spMkLst>
            <pc:docMk/>
            <pc:sldMk cId="819775878" sldId="579"/>
            <ac:spMk id="147" creationId="{1C155E28-40EB-FABA-4481-F1569B07BC7F}"/>
          </ac:spMkLst>
        </pc:spChg>
        <pc:spChg chg="add del mod topLvl">
          <ac:chgData name="Paula Vázquez-Valero" userId="3a0e46d7-2099-40af-a155-aa45b68bfff3" providerId="ADAL" clId="{A961A6FB-2594-4630-89ED-89C96F8384F3}" dt="2023-02-24T12:36:43.261" v="3588" actId="1037"/>
          <ac:spMkLst>
            <pc:docMk/>
            <pc:sldMk cId="819775878" sldId="579"/>
            <ac:spMk id="152" creationId="{D56B9FAB-CB49-108E-B9D4-03E17CE77279}"/>
          </ac:spMkLst>
        </pc:spChg>
        <pc:spChg chg="add del mod topLvl">
          <ac:chgData name="Paula Vázquez-Valero" userId="3a0e46d7-2099-40af-a155-aa45b68bfff3" providerId="ADAL" clId="{A961A6FB-2594-4630-89ED-89C96F8384F3}" dt="2023-02-24T12:25:25.102" v="2869" actId="478"/>
          <ac:spMkLst>
            <pc:docMk/>
            <pc:sldMk cId="819775878" sldId="579"/>
            <ac:spMk id="153" creationId="{6AC5AF26-2F93-ED98-3929-70995BE33B23}"/>
          </ac:spMkLst>
        </pc:spChg>
        <pc:spChg chg="del">
          <ac:chgData name="Paula Vázquez-Valero" userId="3a0e46d7-2099-40af-a155-aa45b68bfff3" providerId="ADAL" clId="{A961A6FB-2594-4630-89ED-89C96F8384F3}" dt="2023-02-24T12:12:04.524" v="1953" actId="478"/>
          <ac:spMkLst>
            <pc:docMk/>
            <pc:sldMk cId="819775878" sldId="579"/>
            <ac:spMk id="173" creationId="{3352BEED-D156-0AE9-62E9-5048B64DE671}"/>
          </ac:spMkLst>
        </pc:spChg>
        <pc:spChg chg="del">
          <ac:chgData name="Paula Vázquez-Valero" userId="3a0e46d7-2099-40af-a155-aa45b68bfff3" providerId="ADAL" clId="{A961A6FB-2594-4630-89ED-89C96F8384F3}" dt="2023-02-24T12:12:04.524" v="1953" actId="478"/>
          <ac:spMkLst>
            <pc:docMk/>
            <pc:sldMk cId="819775878" sldId="579"/>
            <ac:spMk id="174" creationId="{F0237B0A-95A6-83D0-1830-2ADA7162544F}"/>
          </ac:spMkLst>
        </pc:spChg>
        <pc:spChg chg="del">
          <ac:chgData name="Paula Vázquez-Valero" userId="3a0e46d7-2099-40af-a155-aa45b68bfff3" providerId="ADAL" clId="{A961A6FB-2594-4630-89ED-89C96F8384F3}" dt="2023-02-24T12:12:04.524" v="1953" actId="478"/>
          <ac:spMkLst>
            <pc:docMk/>
            <pc:sldMk cId="819775878" sldId="579"/>
            <ac:spMk id="175" creationId="{932FCC1A-A043-B1C2-5218-880368B2217C}"/>
          </ac:spMkLst>
        </pc:spChg>
        <pc:spChg chg="del">
          <ac:chgData name="Paula Vázquez-Valero" userId="3a0e46d7-2099-40af-a155-aa45b68bfff3" providerId="ADAL" clId="{A961A6FB-2594-4630-89ED-89C96F8384F3}" dt="2023-02-24T12:12:04.524" v="1953" actId="478"/>
          <ac:spMkLst>
            <pc:docMk/>
            <pc:sldMk cId="819775878" sldId="579"/>
            <ac:spMk id="176" creationId="{8B3B67C1-1F67-C6B2-43FB-3426AC05B7F2}"/>
          </ac:spMkLst>
        </pc:spChg>
        <pc:spChg chg="del">
          <ac:chgData name="Paula Vázquez-Valero" userId="3a0e46d7-2099-40af-a155-aa45b68bfff3" providerId="ADAL" clId="{A961A6FB-2594-4630-89ED-89C96F8384F3}" dt="2023-02-24T12:12:04.524" v="1953" actId="478"/>
          <ac:spMkLst>
            <pc:docMk/>
            <pc:sldMk cId="819775878" sldId="579"/>
            <ac:spMk id="177" creationId="{7F89055B-0356-43D6-D10D-18605CB6E2D0}"/>
          </ac:spMkLst>
        </pc:spChg>
        <pc:spChg chg="del">
          <ac:chgData name="Paula Vázquez-Valero" userId="3a0e46d7-2099-40af-a155-aa45b68bfff3" providerId="ADAL" clId="{A961A6FB-2594-4630-89ED-89C96F8384F3}" dt="2023-02-24T12:12:04.524" v="1953" actId="478"/>
          <ac:spMkLst>
            <pc:docMk/>
            <pc:sldMk cId="819775878" sldId="579"/>
            <ac:spMk id="178" creationId="{BC01F526-60C7-116E-2C7B-1ADB6CC46AB3}"/>
          </ac:spMkLst>
        </pc:spChg>
        <pc:spChg chg="del">
          <ac:chgData name="Paula Vázquez-Valero" userId="3a0e46d7-2099-40af-a155-aa45b68bfff3" providerId="ADAL" clId="{A961A6FB-2594-4630-89ED-89C96F8384F3}" dt="2023-02-24T12:37:46.407" v="3608" actId="478"/>
          <ac:spMkLst>
            <pc:docMk/>
            <pc:sldMk cId="819775878" sldId="579"/>
            <ac:spMk id="179" creationId="{5BBCDDB2-B1A5-33B7-0575-5554F8F45963}"/>
          </ac:spMkLst>
        </pc:spChg>
        <pc:spChg chg="del">
          <ac:chgData name="Paula Vázquez-Valero" userId="3a0e46d7-2099-40af-a155-aa45b68bfff3" providerId="ADAL" clId="{A961A6FB-2594-4630-89ED-89C96F8384F3}" dt="2023-02-24T12:12:04.524" v="1953" actId="478"/>
          <ac:spMkLst>
            <pc:docMk/>
            <pc:sldMk cId="819775878" sldId="579"/>
            <ac:spMk id="185" creationId="{2978F687-0F4B-2903-D974-8195BFEF6029}"/>
          </ac:spMkLst>
        </pc:spChg>
        <pc:spChg chg="del">
          <ac:chgData name="Paula Vázquez-Valero" userId="3a0e46d7-2099-40af-a155-aa45b68bfff3" providerId="ADAL" clId="{A961A6FB-2594-4630-89ED-89C96F8384F3}" dt="2023-02-24T12:12:04.524" v="1953" actId="478"/>
          <ac:spMkLst>
            <pc:docMk/>
            <pc:sldMk cId="819775878" sldId="579"/>
            <ac:spMk id="186" creationId="{220A49B1-7946-CCCE-4D53-DF62A94EDA37}"/>
          </ac:spMkLst>
        </pc:spChg>
        <pc:spChg chg="del">
          <ac:chgData name="Paula Vázquez-Valero" userId="3a0e46d7-2099-40af-a155-aa45b68bfff3" providerId="ADAL" clId="{A961A6FB-2594-4630-89ED-89C96F8384F3}" dt="2023-02-24T12:12:04.524" v="1953" actId="478"/>
          <ac:spMkLst>
            <pc:docMk/>
            <pc:sldMk cId="819775878" sldId="579"/>
            <ac:spMk id="187" creationId="{B1A18996-20F6-1570-49F7-45DBEF308FED}"/>
          </ac:spMkLst>
        </pc:spChg>
        <pc:spChg chg="del">
          <ac:chgData name="Paula Vázquez-Valero" userId="3a0e46d7-2099-40af-a155-aa45b68bfff3" providerId="ADAL" clId="{A961A6FB-2594-4630-89ED-89C96F8384F3}" dt="2023-02-24T12:12:04.524" v="1953" actId="478"/>
          <ac:spMkLst>
            <pc:docMk/>
            <pc:sldMk cId="819775878" sldId="579"/>
            <ac:spMk id="188" creationId="{5A7CC9E7-2076-3266-EA5E-BD4BCB7A5BE2}"/>
          </ac:spMkLst>
        </pc:spChg>
        <pc:spChg chg="del">
          <ac:chgData name="Paula Vázquez-Valero" userId="3a0e46d7-2099-40af-a155-aa45b68bfff3" providerId="ADAL" clId="{A961A6FB-2594-4630-89ED-89C96F8384F3}" dt="2023-02-24T12:12:04.524" v="1953" actId="478"/>
          <ac:spMkLst>
            <pc:docMk/>
            <pc:sldMk cId="819775878" sldId="579"/>
            <ac:spMk id="189" creationId="{EB284E83-83DD-9348-A418-739E891DCD18}"/>
          </ac:spMkLst>
        </pc:spChg>
        <pc:spChg chg="del">
          <ac:chgData name="Paula Vázquez-Valero" userId="3a0e46d7-2099-40af-a155-aa45b68bfff3" providerId="ADAL" clId="{A961A6FB-2594-4630-89ED-89C96F8384F3}" dt="2023-02-24T12:12:04.524" v="1953" actId="478"/>
          <ac:spMkLst>
            <pc:docMk/>
            <pc:sldMk cId="819775878" sldId="579"/>
            <ac:spMk id="192" creationId="{747332B9-44E9-CE19-37E9-54FB71F95859}"/>
          </ac:spMkLst>
        </pc:spChg>
        <pc:spChg chg="del">
          <ac:chgData name="Paula Vázquez-Valero" userId="3a0e46d7-2099-40af-a155-aa45b68bfff3" providerId="ADAL" clId="{A961A6FB-2594-4630-89ED-89C96F8384F3}" dt="2023-02-24T12:37:46.407" v="3608" actId="478"/>
          <ac:spMkLst>
            <pc:docMk/>
            <pc:sldMk cId="819775878" sldId="579"/>
            <ac:spMk id="200" creationId="{65EA7C47-4738-D13D-21A9-9669CDC49B75}"/>
          </ac:spMkLst>
        </pc:spChg>
        <pc:spChg chg="del">
          <ac:chgData name="Paula Vázquez-Valero" userId="3a0e46d7-2099-40af-a155-aa45b68bfff3" providerId="ADAL" clId="{A961A6FB-2594-4630-89ED-89C96F8384F3}" dt="2023-02-24T12:37:46.407" v="3608" actId="478"/>
          <ac:spMkLst>
            <pc:docMk/>
            <pc:sldMk cId="819775878" sldId="579"/>
            <ac:spMk id="201" creationId="{5AD3BEF9-3B86-9024-D224-0EAA9EDEFD01}"/>
          </ac:spMkLst>
        </pc:spChg>
        <pc:spChg chg="del">
          <ac:chgData name="Paula Vázquez-Valero" userId="3a0e46d7-2099-40af-a155-aa45b68bfff3" providerId="ADAL" clId="{A961A6FB-2594-4630-89ED-89C96F8384F3}" dt="2023-02-24T12:37:46.407" v="3608" actId="478"/>
          <ac:spMkLst>
            <pc:docMk/>
            <pc:sldMk cId="819775878" sldId="579"/>
            <ac:spMk id="203" creationId="{BD903747-589E-8477-D385-42839E3F40E1}"/>
          </ac:spMkLst>
        </pc:spChg>
        <pc:spChg chg="del">
          <ac:chgData name="Paula Vázquez-Valero" userId="3a0e46d7-2099-40af-a155-aa45b68bfff3" providerId="ADAL" clId="{A961A6FB-2594-4630-89ED-89C96F8384F3}" dt="2023-02-24T12:37:46.407" v="3608" actId="478"/>
          <ac:spMkLst>
            <pc:docMk/>
            <pc:sldMk cId="819775878" sldId="579"/>
            <ac:spMk id="208" creationId="{B4036526-D798-C5D3-B881-3A83CD21110D}"/>
          </ac:spMkLst>
        </pc:spChg>
        <pc:spChg chg="del">
          <ac:chgData name="Paula Vázquez-Valero" userId="3a0e46d7-2099-40af-a155-aa45b68bfff3" providerId="ADAL" clId="{A961A6FB-2594-4630-89ED-89C96F8384F3}" dt="2023-02-24T12:37:46.407" v="3608" actId="478"/>
          <ac:spMkLst>
            <pc:docMk/>
            <pc:sldMk cId="819775878" sldId="579"/>
            <ac:spMk id="209" creationId="{3557219D-A657-E66E-A456-91BF366C0E38}"/>
          </ac:spMkLst>
        </pc:spChg>
        <pc:spChg chg="del">
          <ac:chgData name="Paula Vázquez-Valero" userId="3a0e46d7-2099-40af-a155-aa45b68bfff3" providerId="ADAL" clId="{A961A6FB-2594-4630-89ED-89C96F8384F3}" dt="2023-02-24T12:11:56.104" v="1951" actId="478"/>
          <ac:spMkLst>
            <pc:docMk/>
            <pc:sldMk cId="819775878" sldId="579"/>
            <ac:spMk id="211" creationId="{46040898-2380-0FAB-6772-ABF23A539D8B}"/>
          </ac:spMkLst>
        </pc:spChg>
        <pc:spChg chg="del">
          <ac:chgData name="Paula Vázquez-Valero" userId="3a0e46d7-2099-40af-a155-aa45b68bfff3" providerId="ADAL" clId="{A961A6FB-2594-4630-89ED-89C96F8384F3}" dt="2023-02-24T12:11:56.104" v="1951" actId="478"/>
          <ac:spMkLst>
            <pc:docMk/>
            <pc:sldMk cId="819775878" sldId="579"/>
            <ac:spMk id="213" creationId="{57103931-DCE7-9991-5F8D-710AC2EDC238}"/>
          </ac:spMkLst>
        </pc:spChg>
        <pc:spChg chg="del">
          <ac:chgData name="Paula Vázquez-Valero" userId="3a0e46d7-2099-40af-a155-aa45b68bfff3" providerId="ADAL" clId="{A961A6FB-2594-4630-89ED-89C96F8384F3}" dt="2023-02-24T12:12:04.524" v="1953" actId="478"/>
          <ac:spMkLst>
            <pc:docMk/>
            <pc:sldMk cId="819775878" sldId="579"/>
            <ac:spMk id="214" creationId="{0E0FEA59-3D13-20F5-7966-6E9D3F9E5E0C}"/>
          </ac:spMkLst>
        </pc:spChg>
        <pc:spChg chg="del">
          <ac:chgData name="Paula Vázquez-Valero" userId="3a0e46d7-2099-40af-a155-aa45b68bfff3" providerId="ADAL" clId="{A961A6FB-2594-4630-89ED-89C96F8384F3}" dt="2023-02-24T12:12:04.524" v="1953" actId="478"/>
          <ac:spMkLst>
            <pc:docMk/>
            <pc:sldMk cId="819775878" sldId="579"/>
            <ac:spMk id="215" creationId="{621DC99B-4F48-0079-D0AB-D6345AD81B0C}"/>
          </ac:spMkLst>
        </pc:spChg>
        <pc:spChg chg="del">
          <ac:chgData name="Paula Vázquez-Valero" userId="3a0e46d7-2099-40af-a155-aa45b68bfff3" providerId="ADAL" clId="{A961A6FB-2594-4630-89ED-89C96F8384F3}" dt="2023-02-24T12:12:04.524" v="1953" actId="478"/>
          <ac:spMkLst>
            <pc:docMk/>
            <pc:sldMk cId="819775878" sldId="579"/>
            <ac:spMk id="216" creationId="{89B13C06-3510-6E3F-026E-9739E4A8EA71}"/>
          </ac:spMkLst>
        </pc:spChg>
        <pc:spChg chg="del">
          <ac:chgData name="Paula Vázquez-Valero" userId="3a0e46d7-2099-40af-a155-aa45b68bfff3" providerId="ADAL" clId="{A961A6FB-2594-4630-89ED-89C96F8384F3}" dt="2023-02-24T12:12:04.524" v="1953" actId="478"/>
          <ac:spMkLst>
            <pc:docMk/>
            <pc:sldMk cId="819775878" sldId="579"/>
            <ac:spMk id="217" creationId="{F2018685-619D-90FF-DE41-D79B1D28C25C}"/>
          </ac:spMkLst>
        </pc:spChg>
        <pc:spChg chg="del">
          <ac:chgData name="Paula Vázquez-Valero" userId="3a0e46d7-2099-40af-a155-aa45b68bfff3" providerId="ADAL" clId="{A961A6FB-2594-4630-89ED-89C96F8384F3}" dt="2023-02-24T12:12:04.524" v="1953" actId="478"/>
          <ac:spMkLst>
            <pc:docMk/>
            <pc:sldMk cId="819775878" sldId="579"/>
            <ac:spMk id="218" creationId="{BA76219C-1BD2-01ED-EF00-961091A0BB2C}"/>
          </ac:spMkLst>
        </pc:spChg>
        <pc:spChg chg="del">
          <ac:chgData name="Paula Vázquez-Valero" userId="3a0e46d7-2099-40af-a155-aa45b68bfff3" providerId="ADAL" clId="{A961A6FB-2594-4630-89ED-89C96F8384F3}" dt="2023-02-24T12:12:04.524" v="1953" actId="478"/>
          <ac:spMkLst>
            <pc:docMk/>
            <pc:sldMk cId="819775878" sldId="579"/>
            <ac:spMk id="219" creationId="{A5DD69E4-FA2F-0A1F-318C-5F7008807F79}"/>
          </ac:spMkLst>
        </pc:spChg>
        <pc:spChg chg="del">
          <ac:chgData name="Paula Vázquez-Valero" userId="3a0e46d7-2099-40af-a155-aa45b68bfff3" providerId="ADAL" clId="{A961A6FB-2594-4630-89ED-89C96F8384F3}" dt="2023-02-24T12:37:15.954" v="3604" actId="478"/>
          <ac:spMkLst>
            <pc:docMk/>
            <pc:sldMk cId="819775878" sldId="579"/>
            <ac:spMk id="220" creationId="{A8DB652E-30D9-3A6F-C818-DD12CD6BF792}"/>
          </ac:spMkLst>
        </pc:spChg>
        <pc:grpChg chg="add del mod">
          <ac:chgData name="Paula Vázquez-Valero" userId="3a0e46d7-2099-40af-a155-aa45b68bfff3" providerId="ADAL" clId="{A961A6FB-2594-4630-89ED-89C96F8384F3}" dt="2023-02-24T12:34:43.270" v="3503" actId="1076"/>
          <ac:grpSpMkLst>
            <pc:docMk/>
            <pc:sldMk cId="819775878" sldId="579"/>
            <ac:grpSpMk id="3" creationId="{AB05B507-E68C-7EBB-23FC-B289A1DA9593}"/>
          </ac:grpSpMkLst>
        </pc:grpChg>
        <pc:grpChg chg="mod">
          <ac:chgData name="Paula Vázquez-Valero" userId="3a0e46d7-2099-40af-a155-aa45b68bfff3" providerId="ADAL" clId="{A961A6FB-2594-4630-89ED-89C96F8384F3}" dt="2023-02-24T12:34:43.270" v="3503" actId="1076"/>
          <ac:grpSpMkLst>
            <pc:docMk/>
            <pc:sldMk cId="819775878" sldId="579"/>
            <ac:grpSpMk id="4" creationId="{3C1BBBFE-7A66-40AA-ADE5-910CED62B749}"/>
          </ac:grpSpMkLst>
        </pc:grpChg>
        <pc:grpChg chg="mod">
          <ac:chgData name="Paula Vázquez-Valero" userId="3a0e46d7-2099-40af-a155-aa45b68bfff3" providerId="ADAL" clId="{A961A6FB-2594-4630-89ED-89C96F8384F3}" dt="2023-02-24T12:34:43.270" v="3503" actId="1076"/>
          <ac:grpSpMkLst>
            <pc:docMk/>
            <pc:sldMk cId="819775878" sldId="579"/>
            <ac:grpSpMk id="5" creationId="{43CCF12E-AA41-1DD5-7763-06CB183442DE}"/>
          </ac:grpSpMkLst>
        </pc:grpChg>
        <pc:grpChg chg="del mod">
          <ac:chgData name="Paula Vázquez-Valero" userId="3a0e46d7-2099-40af-a155-aa45b68bfff3" providerId="ADAL" clId="{A961A6FB-2594-4630-89ED-89C96F8384F3}" dt="2023-02-24T12:25:33.956" v="2872" actId="478"/>
          <ac:grpSpMkLst>
            <pc:docMk/>
            <pc:sldMk cId="819775878" sldId="579"/>
            <ac:grpSpMk id="14" creationId="{375BE211-9582-F862-3D2D-5624E6C8F35B}"/>
          </ac:grpSpMkLst>
        </pc:grpChg>
        <pc:grpChg chg="del mod">
          <ac:chgData name="Paula Vázquez-Valero" userId="3a0e46d7-2099-40af-a155-aa45b68bfff3" providerId="ADAL" clId="{A961A6FB-2594-4630-89ED-89C96F8384F3}" dt="2023-02-24T12:26:04.015" v="2902" actId="478"/>
          <ac:grpSpMkLst>
            <pc:docMk/>
            <pc:sldMk cId="819775878" sldId="579"/>
            <ac:grpSpMk id="19" creationId="{42ABC862-5165-18BC-5BFA-6041E113C60E}"/>
          </ac:grpSpMkLst>
        </pc:grpChg>
        <pc:grpChg chg="del mod">
          <ac:chgData name="Paula Vázquez-Valero" userId="3a0e46d7-2099-40af-a155-aa45b68bfff3" providerId="ADAL" clId="{A961A6FB-2594-4630-89ED-89C96F8384F3}" dt="2023-02-24T12:26:17.680" v="2908" actId="478"/>
          <ac:grpSpMkLst>
            <pc:docMk/>
            <pc:sldMk cId="819775878" sldId="579"/>
            <ac:grpSpMk id="24" creationId="{6C9CAD19-C740-A65D-2E9D-58843BBD2DA1}"/>
          </ac:grpSpMkLst>
        </pc:grpChg>
        <pc:grpChg chg="add del">
          <ac:chgData name="Paula Vázquez-Valero" userId="3a0e46d7-2099-40af-a155-aa45b68bfff3" providerId="ADAL" clId="{A961A6FB-2594-4630-89ED-89C96F8384F3}" dt="2023-02-24T12:12:17.674" v="1956" actId="478"/>
          <ac:grpSpMkLst>
            <pc:docMk/>
            <pc:sldMk cId="819775878" sldId="579"/>
            <ac:grpSpMk id="54" creationId="{7DB7424A-8ED3-2ECF-E4F2-FD6DF6DBAF15}"/>
          </ac:grpSpMkLst>
        </pc:grpChg>
        <pc:grpChg chg="del">
          <ac:chgData name="Paula Vázquez-Valero" userId="3a0e46d7-2099-40af-a155-aa45b68bfff3" providerId="ADAL" clId="{A961A6FB-2594-4630-89ED-89C96F8384F3}" dt="2023-02-24T12:23:26.670" v="2814" actId="478"/>
          <ac:grpSpMkLst>
            <pc:docMk/>
            <pc:sldMk cId="819775878" sldId="579"/>
            <ac:grpSpMk id="63" creationId="{5849D8E8-263E-5D78-6D2F-6DF82C913854}"/>
          </ac:grpSpMkLst>
        </pc:grpChg>
        <pc:grpChg chg="add del">
          <ac:chgData name="Paula Vázquez-Valero" userId="3a0e46d7-2099-40af-a155-aa45b68bfff3" providerId="ADAL" clId="{A961A6FB-2594-4630-89ED-89C96F8384F3}" dt="2023-02-24T12:23:13.990" v="2787" actId="478"/>
          <ac:grpSpMkLst>
            <pc:docMk/>
            <pc:sldMk cId="819775878" sldId="579"/>
            <ac:grpSpMk id="64" creationId="{3AF6865F-71F3-49C1-C34C-554135B162A2}"/>
          </ac:grpSpMkLst>
        </pc:grpChg>
        <pc:grpChg chg="del mod topLvl">
          <ac:chgData name="Paula Vázquez-Valero" userId="3a0e46d7-2099-40af-a155-aa45b68bfff3" providerId="ADAL" clId="{A961A6FB-2594-4630-89ED-89C96F8384F3}" dt="2023-02-24T12:25:51.542" v="2898" actId="478"/>
          <ac:grpSpMkLst>
            <pc:docMk/>
            <pc:sldMk cId="819775878" sldId="579"/>
            <ac:grpSpMk id="65" creationId="{814D6133-E97B-D740-4EC6-4F8DB3CE122C}"/>
          </ac:grpSpMkLst>
        </pc:grpChg>
        <pc:grpChg chg="del">
          <ac:chgData name="Paula Vázquez-Valero" userId="3a0e46d7-2099-40af-a155-aa45b68bfff3" providerId="ADAL" clId="{A961A6FB-2594-4630-89ED-89C96F8384F3}" dt="2023-02-24T12:12:17.674" v="1956" actId="478"/>
          <ac:grpSpMkLst>
            <pc:docMk/>
            <pc:sldMk cId="819775878" sldId="579"/>
            <ac:grpSpMk id="69" creationId="{EC059FFD-3E95-F4B8-A8BE-014422249EA7}"/>
          </ac:grpSpMkLst>
        </pc:grpChg>
        <pc:grpChg chg="del mod topLvl">
          <ac:chgData name="Paula Vázquez-Valero" userId="3a0e46d7-2099-40af-a155-aa45b68bfff3" providerId="ADAL" clId="{A961A6FB-2594-4630-89ED-89C96F8384F3}" dt="2023-02-24T12:26:11.341" v="2905" actId="478"/>
          <ac:grpSpMkLst>
            <pc:docMk/>
            <pc:sldMk cId="819775878" sldId="579"/>
            <ac:grpSpMk id="73" creationId="{095068E2-9C3B-872D-EDBB-55F413B8DF12}"/>
          </ac:grpSpMkLst>
        </pc:grpChg>
        <pc:grpChg chg="del mod">
          <ac:chgData name="Paula Vázquez-Valero" userId="3a0e46d7-2099-40af-a155-aa45b68bfff3" providerId="ADAL" clId="{A961A6FB-2594-4630-89ED-89C96F8384F3}" dt="2023-02-24T12:47:49.517" v="4027" actId="478"/>
          <ac:grpSpMkLst>
            <pc:docMk/>
            <pc:sldMk cId="819775878" sldId="579"/>
            <ac:grpSpMk id="135" creationId="{7E253626-F355-F661-51EE-BC7B63B49CBC}"/>
          </ac:grpSpMkLst>
        </pc:grpChg>
        <pc:grpChg chg="add del">
          <ac:chgData name="Paula Vázquez-Valero" userId="3a0e46d7-2099-40af-a155-aa45b68bfff3" providerId="ADAL" clId="{A961A6FB-2594-4630-89ED-89C96F8384F3}" dt="2023-02-24T12:22:54.823" v="2770" actId="478"/>
          <ac:grpSpMkLst>
            <pc:docMk/>
            <pc:sldMk cId="819775878" sldId="579"/>
            <ac:grpSpMk id="149" creationId="{036DF83E-EF31-B0A3-770D-12C33A1CE200}"/>
          </ac:grpSpMkLst>
        </pc:grpChg>
        <pc:grpChg chg="add del mod topLvl">
          <ac:chgData name="Paula Vázquez-Valero" userId="3a0e46d7-2099-40af-a155-aa45b68bfff3" providerId="ADAL" clId="{A961A6FB-2594-4630-89ED-89C96F8384F3}" dt="2023-02-24T12:25:25.102" v="2869" actId="478"/>
          <ac:grpSpMkLst>
            <pc:docMk/>
            <pc:sldMk cId="819775878" sldId="579"/>
            <ac:grpSpMk id="150" creationId="{0D0F69C4-0073-ECF3-83A7-19558A10FB61}"/>
          </ac:grpSpMkLst>
        </pc:grpChg>
        <pc:grpChg chg="add del">
          <ac:chgData name="Paula Vázquez-Valero" userId="3a0e46d7-2099-40af-a155-aa45b68bfff3" providerId="ADAL" clId="{A961A6FB-2594-4630-89ED-89C96F8384F3}" dt="2023-02-24T12:12:17.674" v="1956" actId="478"/>
          <ac:grpSpMkLst>
            <pc:docMk/>
            <pc:sldMk cId="819775878" sldId="579"/>
            <ac:grpSpMk id="154" creationId="{8C038989-F5DB-EAB1-67A4-973D0FADA592}"/>
          </ac:grpSpMkLst>
        </pc:grpChg>
        <pc:grpChg chg="del">
          <ac:chgData name="Paula Vázquez-Valero" userId="3a0e46d7-2099-40af-a155-aa45b68bfff3" providerId="ADAL" clId="{A961A6FB-2594-4630-89ED-89C96F8384F3}" dt="2023-02-24T12:12:17.674" v="1956" actId="478"/>
          <ac:grpSpMkLst>
            <pc:docMk/>
            <pc:sldMk cId="819775878" sldId="579"/>
            <ac:grpSpMk id="160" creationId="{9F99F4F4-4AB6-AEB4-13FA-FE96AA4AE267}"/>
          </ac:grpSpMkLst>
        </pc:grpChg>
        <pc:grpChg chg="del">
          <ac:chgData name="Paula Vázquez-Valero" userId="3a0e46d7-2099-40af-a155-aa45b68bfff3" providerId="ADAL" clId="{A961A6FB-2594-4630-89ED-89C96F8384F3}" dt="2023-02-24T12:12:17.674" v="1956" actId="478"/>
          <ac:grpSpMkLst>
            <pc:docMk/>
            <pc:sldMk cId="819775878" sldId="579"/>
            <ac:grpSpMk id="166" creationId="{FCA8C654-0F24-8ED8-C6FB-3410A6F463C6}"/>
          </ac:grpSpMkLst>
        </pc:grpChg>
        <pc:graphicFrameChg chg="mod modGraphic">
          <ac:chgData name="Paula Vázquez-Valero" userId="3a0e46d7-2099-40af-a155-aa45b68bfff3" providerId="ADAL" clId="{A961A6FB-2594-4630-89ED-89C96F8384F3}" dt="2023-02-24T12:45:02.881" v="3881" actId="1076"/>
          <ac:graphicFrameMkLst>
            <pc:docMk/>
            <pc:sldMk cId="819775878" sldId="579"/>
            <ac:graphicFrameMk id="172" creationId="{ECFCC044-2F1A-08CD-6126-8A85B403A025}"/>
          </ac:graphicFrameMkLst>
        </pc:graphicFrameChg>
        <pc:picChg chg="del topLvl">
          <ac:chgData name="Paula Vázquez-Valero" userId="3a0e46d7-2099-40af-a155-aa45b68bfff3" providerId="ADAL" clId="{A961A6FB-2594-4630-89ED-89C96F8384F3}" dt="2023-02-24T12:23:26.670" v="2814" actId="478"/>
          <ac:picMkLst>
            <pc:docMk/>
            <pc:sldMk cId="819775878" sldId="579"/>
            <ac:picMk id="6" creationId="{363BB6D8-6735-5C49-89C9-458CA8D376A4}"/>
          </ac:picMkLst>
        </pc:picChg>
        <pc:picChg chg="mod">
          <ac:chgData name="Paula Vázquez-Valero" userId="3a0e46d7-2099-40af-a155-aa45b68bfff3" providerId="ADAL" clId="{A961A6FB-2594-4630-89ED-89C96F8384F3}" dt="2023-02-24T12:34:43.270" v="3503" actId="1076"/>
          <ac:picMkLst>
            <pc:docMk/>
            <pc:sldMk cId="819775878" sldId="579"/>
            <ac:picMk id="7" creationId="{0B7E2EB2-B33E-25BC-017D-2CB9F670B1B5}"/>
          </ac:picMkLst>
        </pc:picChg>
        <pc:picChg chg="mod">
          <ac:chgData name="Paula Vázquez-Valero" userId="3a0e46d7-2099-40af-a155-aa45b68bfff3" providerId="ADAL" clId="{A961A6FB-2594-4630-89ED-89C96F8384F3}" dt="2023-02-24T12:34:43.270" v="3503" actId="1076"/>
          <ac:picMkLst>
            <pc:docMk/>
            <pc:sldMk cId="819775878" sldId="579"/>
            <ac:picMk id="9" creationId="{D166A73E-F4B7-6410-0350-2B878E49FDBE}"/>
          </ac:picMkLst>
        </pc:picChg>
        <pc:picChg chg="add mod">
          <ac:chgData name="Paula Vázquez-Valero" userId="3a0e46d7-2099-40af-a155-aa45b68bfff3" providerId="ADAL" clId="{A961A6FB-2594-4630-89ED-89C96F8384F3}" dt="2023-02-24T12:42:31.404" v="3718" actId="1036"/>
          <ac:picMkLst>
            <pc:docMk/>
            <pc:sldMk cId="819775878" sldId="579"/>
            <ac:picMk id="47" creationId="{5CBEC560-64F6-C9CB-FDDF-95A342689BC6}"/>
          </ac:picMkLst>
        </pc:picChg>
        <pc:picChg chg="add mod">
          <ac:chgData name="Paula Vázquez-Valero" userId="3a0e46d7-2099-40af-a155-aa45b68bfff3" providerId="ADAL" clId="{A961A6FB-2594-4630-89ED-89C96F8384F3}" dt="2023-02-24T12:42:47.196" v="3734" actId="1037"/>
          <ac:picMkLst>
            <pc:docMk/>
            <pc:sldMk cId="819775878" sldId="579"/>
            <ac:picMk id="48" creationId="{932B76E2-E9AF-ABCA-760D-0CF2859988F3}"/>
          </ac:picMkLst>
        </pc:picChg>
        <pc:picChg chg="add mod">
          <ac:chgData name="Paula Vázquez-Valero" userId="3a0e46d7-2099-40af-a155-aa45b68bfff3" providerId="ADAL" clId="{A961A6FB-2594-4630-89ED-89C96F8384F3}" dt="2023-02-24T12:42:23.915" v="3713" actId="1076"/>
          <ac:picMkLst>
            <pc:docMk/>
            <pc:sldMk cId="819775878" sldId="579"/>
            <ac:picMk id="50" creationId="{DC8664BC-83AC-DEF3-4E80-37F043A23E95}"/>
          </ac:picMkLst>
        </pc:picChg>
        <pc:picChg chg="add mod">
          <ac:chgData name="Paula Vázquez-Valero" userId="3a0e46d7-2099-40af-a155-aa45b68bfff3" providerId="ADAL" clId="{A961A6FB-2594-4630-89ED-89C96F8384F3}" dt="2023-02-24T12:43:00.264" v="3741" actId="1035"/>
          <ac:picMkLst>
            <pc:docMk/>
            <pc:sldMk cId="819775878" sldId="579"/>
            <ac:picMk id="60" creationId="{CCFBADA8-EC47-65CF-FB85-F524C557D41C}"/>
          </ac:picMkLst>
        </pc:picChg>
        <pc:picChg chg="add mod">
          <ac:chgData name="Paula Vázquez-Valero" userId="3a0e46d7-2099-40af-a155-aa45b68bfff3" providerId="ADAL" clId="{A961A6FB-2594-4630-89ED-89C96F8384F3}" dt="2023-02-24T12:43:15.100" v="3758" actId="1076"/>
          <ac:picMkLst>
            <pc:docMk/>
            <pc:sldMk cId="819775878" sldId="579"/>
            <ac:picMk id="61" creationId="{3DFC3525-5E5B-F222-2E8B-7BDBDBD92830}"/>
          </ac:picMkLst>
        </pc:picChg>
        <pc:picChg chg="del topLvl">
          <ac:chgData name="Paula Vázquez-Valero" userId="3a0e46d7-2099-40af-a155-aa45b68bfff3" providerId="ADAL" clId="{A961A6FB-2594-4630-89ED-89C96F8384F3}" dt="2023-02-24T12:23:13.990" v="2787" actId="478"/>
          <ac:picMkLst>
            <pc:docMk/>
            <pc:sldMk cId="819775878" sldId="579"/>
            <ac:picMk id="66" creationId="{D535D660-F4BE-F852-AE3D-590B09F6EB93}"/>
          </ac:picMkLst>
        </pc:picChg>
        <pc:picChg chg="add mod">
          <ac:chgData name="Paula Vázquez-Valero" userId="3a0e46d7-2099-40af-a155-aa45b68bfff3" providerId="ADAL" clId="{A961A6FB-2594-4630-89ED-89C96F8384F3}" dt="2023-02-24T12:43:27.579" v="3762" actId="1076"/>
          <ac:picMkLst>
            <pc:docMk/>
            <pc:sldMk cId="819775878" sldId="579"/>
            <ac:picMk id="72" creationId="{4EE91415-2A4C-CF5C-4674-11C44155C861}"/>
          </ac:picMkLst>
        </pc:picChg>
        <pc:picChg chg="del">
          <ac:chgData name="Paula Vázquez-Valero" userId="3a0e46d7-2099-40af-a155-aa45b68bfff3" providerId="ADAL" clId="{A961A6FB-2594-4630-89ED-89C96F8384F3}" dt="2023-02-24T12:23:03.804" v="2782" actId="478"/>
          <ac:picMkLst>
            <pc:docMk/>
            <pc:sldMk cId="819775878" sldId="579"/>
            <ac:picMk id="86" creationId="{E82F2D36-B161-7A8F-61C0-7B24C8CAE443}"/>
          </ac:picMkLst>
        </pc:picChg>
        <pc:picChg chg="del">
          <ac:chgData name="Paula Vázquez-Valero" userId="3a0e46d7-2099-40af-a155-aa45b68bfff3" providerId="ADAL" clId="{A961A6FB-2594-4630-89ED-89C96F8384F3}" dt="2023-02-24T12:23:08.430" v="2783" actId="478"/>
          <ac:picMkLst>
            <pc:docMk/>
            <pc:sldMk cId="819775878" sldId="579"/>
            <ac:picMk id="88" creationId="{7DD447CB-13A4-7BE4-7AC1-EC081BEC1C2E}"/>
          </ac:picMkLst>
        </pc:picChg>
        <pc:picChg chg="del">
          <ac:chgData name="Paula Vázquez-Valero" userId="3a0e46d7-2099-40af-a155-aa45b68bfff3" providerId="ADAL" clId="{A961A6FB-2594-4630-89ED-89C96F8384F3}" dt="2023-02-24T12:23:32.471" v="2817" actId="478"/>
          <ac:picMkLst>
            <pc:docMk/>
            <pc:sldMk cId="819775878" sldId="579"/>
            <ac:picMk id="89" creationId="{5286DED3-5BA8-3D76-BAC3-7F54E5A51D15}"/>
          </ac:picMkLst>
        </pc:picChg>
        <pc:picChg chg="add del mod">
          <ac:chgData name="Paula Vázquez-Valero" userId="3a0e46d7-2099-40af-a155-aa45b68bfff3" providerId="ADAL" clId="{A961A6FB-2594-4630-89ED-89C96F8384F3}" dt="2023-02-24T12:54:23.321" v="4493"/>
          <ac:picMkLst>
            <pc:docMk/>
            <pc:sldMk cId="819775878" sldId="579"/>
            <ac:picMk id="97" creationId="{FD467B6B-F53F-641F-97D1-5757CE93D7AD}"/>
          </ac:picMkLst>
        </pc:picChg>
        <pc:picChg chg="add mod">
          <ac:chgData name="Paula Vázquez-Valero" userId="3a0e46d7-2099-40af-a155-aa45b68bfff3" providerId="ADAL" clId="{A961A6FB-2594-4630-89ED-89C96F8384F3}" dt="2023-02-24T12:54:32.624" v="4495" actId="1076"/>
          <ac:picMkLst>
            <pc:docMk/>
            <pc:sldMk cId="819775878" sldId="579"/>
            <ac:picMk id="98" creationId="{3F96A749-41EC-106C-E588-D0C164C20EBD}"/>
          </ac:picMkLst>
        </pc:picChg>
        <pc:picChg chg="add del mod topLvl">
          <ac:chgData name="Paula Vázquez-Valero" userId="3a0e46d7-2099-40af-a155-aa45b68bfff3" providerId="ADAL" clId="{A961A6FB-2594-4630-89ED-89C96F8384F3}" dt="2023-02-24T12:22:54.823" v="2770" actId="478"/>
          <ac:picMkLst>
            <pc:docMk/>
            <pc:sldMk cId="819775878" sldId="579"/>
            <ac:picMk id="151" creationId="{07813C08-E8BC-41A8-0462-4624E8B009BD}"/>
          </ac:picMkLst>
        </pc:picChg>
      </pc:sldChg>
      <pc:sldChg chg="addSp delSp modSp add mod delAnim modAnim modNotesTx">
        <pc:chgData name="Paula Vázquez-Valero" userId="3a0e46d7-2099-40af-a155-aa45b68bfff3" providerId="ADAL" clId="{A961A6FB-2594-4630-89ED-89C96F8384F3}" dt="2023-02-24T14:11:11.877" v="7010" actId="20577"/>
        <pc:sldMkLst>
          <pc:docMk/>
          <pc:sldMk cId="3842833996" sldId="768"/>
        </pc:sldMkLst>
        <pc:spChg chg="add del mod">
          <ac:chgData name="Paula Vázquez-Valero" userId="3a0e46d7-2099-40af-a155-aa45b68bfff3" providerId="ADAL" clId="{A961A6FB-2594-4630-89ED-89C96F8384F3}" dt="2023-02-24T13:17:20.527" v="5198" actId="14100"/>
          <ac:spMkLst>
            <pc:docMk/>
            <pc:sldMk cId="3842833996" sldId="768"/>
            <ac:spMk id="2" creationId="{B5365942-B2E8-49F6-959E-078996708FA8}"/>
          </ac:spMkLst>
        </pc:spChg>
        <pc:spChg chg="add del mod">
          <ac:chgData name="Paula Vázquez-Valero" userId="3a0e46d7-2099-40af-a155-aa45b68bfff3" providerId="ADAL" clId="{A961A6FB-2594-4630-89ED-89C96F8384F3}" dt="2023-02-24T13:16:45.137" v="5184" actId="478"/>
          <ac:spMkLst>
            <pc:docMk/>
            <pc:sldMk cId="3842833996" sldId="768"/>
            <ac:spMk id="4" creationId="{9BC4098C-FCD5-2051-0400-68ADF3073980}"/>
          </ac:spMkLst>
        </pc:spChg>
        <pc:spChg chg="mod">
          <ac:chgData name="Paula Vázquez-Valero" userId="3a0e46d7-2099-40af-a155-aa45b68bfff3" providerId="ADAL" clId="{A961A6FB-2594-4630-89ED-89C96F8384F3}" dt="2023-02-24T13:06:13.132" v="4775" actId="20577"/>
          <ac:spMkLst>
            <pc:docMk/>
            <pc:sldMk cId="3842833996" sldId="768"/>
            <ac:spMk id="6" creationId="{5FE9CE73-1EEE-7DC5-32B7-E3B795AFDF21}"/>
          </ac:spMkLst>
        </pc:spChg>
        <pc:spChg chg="add del mod">
          <ac:chgData name="Paula Vázquez-Valero" userId="3a0e46d7-2099-40af-a155-aa45b68bfff3" providerId="ADAL" clId="{A961A6FB-2594-4630-89ED-89C96F8384F3}" dt="2023-02-24T13:16:45.137" v="5184" actId="478"/>
          <ac:spMkLst>
            <pc:docMk/>
            <pc:sldMk cId="3842833996" sldId="768"/>
            <ac:spMk id="7" creationId="{86C8C0C6-E5BF-5AF3-B36C-A5C54B4E6DCD}"/>
          </ac:spMkLst>
        </pc:spChg>
        <pc:spChg chg="del">
          <ac:chgData name="Paula Vázquez-Valero" userId="3a0e46d7-2099-40af-a155-aa45b68bfff3" providerId="ADAL" clId="{A961A6FB-2594-4630-89ED-89C96F8384F3}" dt="2023-02-24T13:03:25.600" v="4746" actId="478"/>
          <ac:spMkLst>
            <pc:docMk/>
            <pc:sldMk cId="3842833996" sldId="768"/>
            <ac:spMk id="8" creationId="{169359CC-95C1-03DF-0FD5-7E8BCE06EDDA}"/>
          </ac:spMkLst>
        </pc:spChg>
        <pc:spChg chg="add del mod">
          <ac:chgData name="Paula Vázquez-Valero" userId="3a0e46d7-2099-40af-a155-aa45b68bfff3" providerId="ADAL" clId="{A961A6FB-2594-4630-89ED-89C96F8384F3}" dt="2023-02-24T13:16:45.137" v="5184" actId="478"/>
          <ac:spMkLst>
            <pc:docMk/>
            <pc:sldMk cId="3842833996" sldId="768"/>
            <ac:spMk id="9" creationId="{595F7358-781D-9A88-E96E-BC81008C025E}"/>
          </ac:spMkLst>
        </pc:spChg>
        <pc:spChg chg="del">
          <ac:chgData name="Paula Vázquez-Valero" userId="3a0e46d7-2099-40af-a155-aa45b68bfff3" providerId="ADAL" clId="{A961A6FB-2594-4630-89ED-89C96F8384F3}" dt="2023-02-24T13:03:22.033" v="4744" actId="478"/>
          <ac:spMkLst>
            <pc:docMk/>
            <pc:sldMk cId="3842833996" sldId="768"/>
            <ac:spMk id="10" creationId="{D4BE40CF-12EB-3EC2-77B5-6CD40DB7ACFD}"/>
          </ac:spMkLst>
        </pc:spChg>
        <pc:spChg chg="del">
          <ac:chgData name="Paula Vázquez-Valero" userId="3a0e46d7-2099-40af-a155-aa45b68bfff3" providerId="ADAL" clId="{A961A6FB-2594-4630-89ED-89C96F8384F3}" dt="2023-02-24T13:03:22.033" v="4744" actId="478"/>
          <ac:spMkLst>
            <pc:docMk/>
            <pc:sldMk cId="3842833996" sldId="768"/>
            <ac:spMk id="12" creationId="{2DCD41B2-3F65-2967-D4AB-E6EF9EEFFC6D}"/>
          </ac:spMkLst>
        </pc:spChg>
        <pc:spChg chg="del">
          <ac:chgData name="Paula Vázquez-Valero" userId="3a0e46d7-2099-40af-a155-aa45b68bfff3" providerId="ADAL" clId="{A961A6FB-2594-4630-89ED-89C96F8384F3}" dt="2023-02-24T13:03:22.033" v="4744" actId="478"/>
          <ac:spMkLst>
            <pc:docMk/>
            <pc:sldMk cId="3842833996" sldId="768"/>
            <ac:spMk id="13" creationId="{54F34C3B-2AF7-992C-2C04-4AE4D52128E1}"/>
          </ac:spMkLst>
        </pc:spChg>
        <pc:spChg chg="del">
          <ac:chgData name="Paula Vázquez-Valero" userId="3a0e46d7-2099-40af-a155-aa45b68bfff3" providerId="ADAL" clId="{A961A6FB-2594-4630-89ED-89C96F8384F3}" dt="2023-02-24T13:03:22.033" v="4744" actId="478"/>
          <ac:spMkLst>
            <pc:docMk/>
            <pc:sldMk cId="3842833996" sldId="768"/>
            <ac:spMk id="14" creationId="{B4C0445B-863A-77D5-A265-4A1BC7FD101B}"/>
          </ac:spMkLst>
        </pc:spChg>
        <pc:spChg chg="add del mod">
          <ac:chgData name="Paula Vázquez-Valero" userId="3a0e46d7-2099-40af-a155-aa45b68bfff3" providerId="ADAL" clId="{A961A6FB-2594-4630-89ED-89C96F8384F3}" dt="2023-02-24T13:16:45.137" v="5184" actId="478"/>
          <ac:spMkLst>
            <pc:docMk/>
            <pc:sldMk cId="3842833996" sldId="768"/>
            <ac:spMk id="18" creationId="{D421341A-3755-74B8-21E2-72A720379E47}"/>
          </ac:spMkLst>
        </pc:spChg>
        <pc:spChg chg="add del mod">
          <ac:chgData name="Paula Vázquez-Valero" userId="3a0e46d7-2099-40af-a155-aa45b68bfff3" providerId="ADAL" clId="{A961A6FB-2594-4630-89ED-89C96F8384F3}" dt="2023-02-24T13:16:45.137" v="5184" actId="478"/>
          <ac:spMkLst>
            <pc:docMk/>
            <pc:sldMk cId="3842833996" sldId="768"/>
            <ac:spMk id="20" creationId="{B0234C65-4134-06F2-F6E1-5F950B357C67}"/>
          </ac:spMkLst>
        </pc:spChg>
        <pc:spChg chg="add del mod">
          <ac:chgData name="Paula Vázquez-Valero" userId="3a0e46d7-2099-40af-a155-aa45b68bfff3" providerId="ADAL" clId="{A961A6FB-2594-4630-89ED-89C96F8384F3}" dt="2023-02-24T13:16:45.137" v="5184" actId="478"/>
          <ac:spMkLst>
            <pc:docMk/>
            <pc:sldMk cId="3842833996" sldId="768"/>
            <ac:spMk id="22" creationId="{913726CA-A228-1AEE-4330-2CEB478AE998}"/>
          </ac:spMkLst>
        </pc:spChg>
        <pc:spChg chg="add del mod">
          <ac:chgData name="Paula Vázquez-Valero" userId="3a0e46d7-2099-40af-a155-aa45b68bfff3" providerId="ADAL" clId="{A961A6FB-2594-4630-89ED-89C96F8384F3}" dt="2023-02-24T13:16:45.137" v="5184" actId="478"/>
          <ac:spMkLst>
            <pc:docMk/>
            <pc:sldMk cId="3842833996" sldId="768"/>
            <ac:spMk id="23" creationId="{56DD4102-3956-5602-009D-1D7F11AF4CB2}"/>
          </ac:spMkLst>
        </pc:spChg>
        <pc:spChg chg="add del mod">
          <ac:chgData name="Paula Vázquez-Valero" userId="3a0e46d7-2099-40af-a155-aa45b68bfff3" providerId="ADAL" clId="{A961A6FB-2594-4630-89ED-89C96F8384F3}" dt="2023-02-24T13:16:45.137" v="5184" actId="478"/>
          <ac:spMkLst>
            <pc:docMk/>
            <pc:sldMk cId="3842833996" sldId="768"/>
            <ac:spMk id="25" creationId="{3B150A14-8F6F-DD13-7F85-96535354F282}"/>
          </ac:spMkLst>
        </pc:spChg>
        <pc:spChg chg="add del mod">
          <ac:chgData name="Paula Vázquez-Valero" userId="3a0e46d7-2099-40af-a155-aa45b68bfff3" providerId="ADAL" clId="{A961A6FB-2594-4630-89ED-89C96F8384F3}" dt="2023-02-24T13:16:45.137" v="5184" actId="478"/>
          <ac:spMkLst>
            <pc:docMk/>
            <pc:sldMk cId="3842833996" sldId="768"/>
            <ac:spMk id="26" creationId="{276169F6-BCA8-9C31-B8D1-7A502959F408}"/>
          </ac:spMkLst>
        </pc:spChg>
        <pc:spChg chg="add del mod">
          <ac:chgData name="Paula Vázquez-Valero" userId="3a0e46d7-2099-40af-a155-aa45b68bfff3" providerId="ADAL" clId="{A961A6FB-2594-4630-89ED-89C96F8384F3}" dt="2023-02-24T13:16:45.137" v="5184" actId="478"/>
          <ac:spMkLst>
            <pc:docMk/>
            <pc:sldMk cId="3842833996" sldId="768"/>
            <ac:spMk id="27" creationId="{46E2EF82-2B49-B08C-619E-162FE2AAD35E}"/>
          </ac:spMkLst>
        </pc:spChg>
        <pc:spChg chg="add del mod">
          <ac:chgData name="Paula Vázquez-Valero" userId="3a0e46d7-2099-40af-a155-aa45b68bfff3" providerId="ADAL" clId="{A961A6FB-2594-4630-89ED-89C96F8384F3}" dt="2023-02-24T13:06:19.620" v="4777" actId="478"/>
          <ac:spMkLst>
            <pc:docMk/>
            <pc:sldMk cId="3842833996" sldId="768"/>
            <ac:spMk id="28" creationId="{ED80D4FA-578F-2237-9C44-164D12CF022E}"/>
          </ac:spMkLst>
        </pc:spChg>
        <pc:spChg chg="add del mod">
          <ac:chgData name="Paula Vázquez-Valero" userId="3a0e46d7-2099-40af-a155-aa45b68bfff3" providerId="ADAL" clId="{A961A6FB-2594-4630-89ED-89C96F8384F3}" dt="2023-02-24T13:16:45.137" v="5184" actId="478"/>
          <ac:spMkLst>
            <pc:docMk/>
            <pc:sldMk cId="3842833996" sldId="768"/>
            <ac:spMk id="30" creationId="{BC6D8C1A-1B8B-0371-9533-003BBE3C3B75}"/>
          </ac:spMkLst>
        </pc:spChg>
        <pc:spChg chg="add del mod">
          <ac:chgData name="Paula Vázquez-Valero" userId="3a0e46d7-2099-40af-a155-aa45b68bfff3" providerId="ADAL" clId="{A961A6FB-2594-4630-89ED-89C96F8384F3}" dt="2023-02-24T13:16:45.137" v="5184" actId="478"/>
          <ac:spMkLst>
            <pc:docMk/>
            <pc:sldMk cId="3842833996" sldId="768"/>
            <ac:spMk id="31" creationId="{522134D2-9A25-0E3C-33D8-073EA1593338}"/>
          </ac:spMkLst>
        </pc:spChg>
        <pc:spChg chg="add del mod">
          <ac:chgData name="Paula Vázquez-Valero" userId="3a0e46d7-2099-40af-a155-aa45b68bfff3" providerId="ADAL" clId="{A961A6FB-2594-4630-89ED-89C96F8384F3}" dt="2023-02-24T13:16:45.137" v="5184" actId="478"/>
          <ac:spMkLst>
            <pc:docMk/>
            <pc:sldMk cId="3842833996" sldId="768"/>
            <ac:spMk id="35" creationId="{036A1278-C42B-6F12-8BF1-E28527136900}"/>
          </ac:spMkLst>
        </pc:spChg>
        <pc:spChg chg="add del mod">
          <ac:chgData name="Paula Vázquez-Valero" userId="3a0e46d7-2099-40af-a155-aa45b68bfff3" providerId="ADAL" clId="{A961A6FB-2594-4630-89ED-89C96F8384F3}" dt="2023-02-24T13:09:01.486" v="4819" actId="478"/>
          <ac:spMkLst>
            <pc:docMk/>
            <pc:sldMk cId="3842833996" sldId="768"/>
            <ac:spMk id="41" creationId="{2526C844-B6BB-CAA1-E86E-2ED25A0F1E3F}"/>
          </ac:spMkLst>
        </pc:spChg>
        <pc:spChg chg="add del mod">
          <ac:chgData name="Paula Vázquez-Valero" userId="3a0e46d7-2099-40af-a155-aa45b68bfff3" providerId="ADAL" clId="{A961A6FB-2594-4630-89ED-89C96F8384F3}" dt="2023-02-24T13:16:45.137" v="5184" actId="478"/>
          <ac:spMkLst>
            <pc:docMk/>
            <pc:sldMk cId="3842833996" sldId="768"/>
            <ac:spMk id="42" creationId="{103802AE-2C3C-2614-C1F9-E9C0D93D6BF8}"/>
          </ac:spMkLst>
        </pc:spChg>
        <pc:spChg chg="add del mod">
          <ac:chgData name="Paula Vázquez-Valero" userId="3a0e46d7-2099-40af-a155-aa45b68bfff3" providerId="ADAL" clId="{A961A6FB-2594-4630-89ED-89C96F8384F3}" dt="2023-02-24T13:16:45.137" v="5184" actId="478"/>
          <ac:spMkLst>
            <pc:docMk/>
            <pc:sldMk cId="3842833996" sldId="768"/>
            <ac:spMk id="43" creationId="{205C9795-C2C1-7BB2-A2DA-0B251BCC7023}"/>
          </ac:spMkLst>
        </pc:spChg>
        <pc:spChg chg="add del mod">
          <ac:chgData name="Paula Vázquez-Valero" userId="3a0e46d7-2099-40af-a155-aa45b68bfff3" providerId="ADAL" clId="{A961A6FB-2594-4630-89ED-89C96F8384F3}" dt="2023-02-24T13:11:40.474" v="4939" actId="478"/>
          <ac:spMkLst>
            <pc:docMk/>
            <pc:sldMk cId="3842833996" sldId="768"/>
            <ac:spMk id="45" creationId="{4229D2CC-86CE-B00B-5294-AB0268DB6B5C}"/>
          </ac:spMkLst>
        </pc:spChg>
        <pc:spChg chg="add del mod">
          <ac:chgData name="Paula Vázquez-Valero" userId="3a0e46d7-2099-40af-a155-aa45b68bfff3" providerId="ADAL" clId="{A961A6FB-2594-4630-89ED-89C96F8384F3}" dt="2023-02-24T13:16:45.137" v="5184" actId="478"/>
          <ac:spMkLst>
            <pc:docMk/>
            <pc:sldMk cId="3842833996" sldId="768"/>
            <ac:spMk id="46" creationId="{2041AB15-3A0C-824F-31E8-FFE41E4E87E6}"/>
          </ac:spMkLst>
        </pc:spChg>
        <pc:spChg chg="add del mod">
          <ac:chgData name="Paula Vázquez-Valero" userId="3a0e46d7-2099-40af-a155-aa45b68bfff3" providerId="ADAL" clId="{A961A6FB-2594-4630-89ED-89C96F8384F3}" dt="2023-02-24T13:16:45.137" v="5184" actId="478"/>
          <ac:spMkLst>
            <pc:docMk/>
            <pc:sldMk cId="3842833996" sldId="768"/>
            <ac:spMk id="47" creationId="{15FC72A9-9CDD-BD15-50DE-94CC04A4FBBF}"/>
          </ac:spMkLst>
        </pc:spChg>
        <pc:spChg chg="add del mod">
          <ac:chgData name="Paula Vázquez-Valero" userId="3a0e46d7-2099-40af-a155-aa45b68bfff3" providerId="ADAL" clId="{A961A6FB-2594-4630-89ED-89C96F8384F3}" dt="2023-02-24T13:16:45.137" v="5184" actId="478"/>
          <ac:spMkLst>
            <pc:docMk/>
            <pc:sldMk cId="3842833996" sldId="768"/>
            <ac:spMk id="48" creationId="{A79357EE-457F-EA78-8364-CF60D371D4D7}"/>
          </ac:spMkLst>
        </pc:spChg>
        <pc:spChg chg="add del mod">
          <ac:chgData name="Paula Vázquez-Valero" userId="3a0e46d7-2099-40af-a155-aa45b68bfff3" providerId="ADAL" clId="{A961A6FB-2594-4630-89ED-89C96F8384F3}" dt="2023-02-24T13:16:45.137" v="5184" actId="478"/>
          <ac:spMkLst>
            <pc:docMk/>
            <pc:sldMk cId="3842833996" sldId="768"/>
            <ac:spMk id="49" creationId="{F1DC6A20-B6CB-13F3-4395-0D4C8D679CB4}"/>
          </ac:spMkLst>
        </pc:spChg>
        <pc:spChg chg="add mod ord">
          <ac:chgData name="Paula Vázquez-Valero" userId="3a0e46d7-2099-40af-a155-aa45b68bfff3" providerId="ADAL" clId="{A961A6FB-2594-4630-89ED-89C96F8384F3}" dt="2023-02-24T13:23:00.932" v="5308" actId="1076"/>
          <ac:spMkLst>
            <pc:docMk/>
            <pc:sldMk cId="3842833996" sldId="768"/>
            <ac:spMk id="50" creationId="{F9792D2B-156E-BC0D-3F1D-3759144EDC82}"/>
          </ac:spMkLst>
        </pc:spChg>
        <pc:spChg chg="add del mod">
          <ac:chgData name="Paula Vázquez-Valero" userId="3a0e46d7-2099-40af-a155-aa45b68bfff3" providerId="ADAL" clId="{A961A6FB-2594-4630-89ED-89C96F8384F3}" dt="2023-02-24T13:16:53.651" v="5189" actId="478"/>
          <ac:spMkLst>
            <pc:docMk/>
            <pc:sldMk cId="3842833996" sldId="768"/>
            <ac:spMk id="53" creationId="{466EAE3C-823B-5CFB-623A-00EDCEA11DF4}"/>
          </ac:spMkLst>
        </pc:spChg>
        <pc:spChg chg="add mod">
          <ac:chgData name="Paula Vázquez-Valero" userId="3a0e46d7-2099-40af-a155-aa45b68bfff3" providerId="ADAL" clId="{A961A6FB-2594-4630-89ED-89C96F8384F3}" dt="2023-02-24T13:28:36.654" v="5477" actId="1036"/>
          <ac:spMkLst>
            <pc:docMk/>
            <pc:sldMk cId="3842833996" sldId="768"/>
            <ac:spMk id="54" creationId="{C69A1986-06BC-2CE5-0C38-1ADCD828DBD0}"/>
          </ac:spMkLst>
        </pc:spChg>
        <pc:spChg chg="add mod">
          <ac:chgData name="Paula Vázquez-Valero" userId="3a0e46d7-2099-40af-a155-aa45b68bfff3" providerId="ADAL" clId="{A961A6FB-2594-4630-89ED-89C96F8384F3}" dt="2023-02-24T13:18:02.487" v="5227" actId="1038"/>
          <ac:spMkLst>
            <pc:docMk/>
            <pc:sldMk cId="3842833996" sldId="768"/>
            <ac:spMk id="56" creationId="{AE2E59FD-3E7E-6F23-BB02-4DD117AD0B91}"/>
          </ac:spMkLst>
        </pc:spChg>
        <pc:spChg chg="del">
          <ac:chgData name="Paula Vázquez-Valero" userId="3a0e46d7-2099-40af-a155-aa45b68bfff3" providerId="ADAL" clId="{A961A6FB-2594-4630-89ED-89C96F8384F3}" dt="2023-02-24T13:03:24.378" v="4745" actId="478"/>
          <ac:spMkLst>
            <pc:docMk/>
            <pc:sldMk cId="3842833996" sldId="768"/>
            <ac:spMk id="57" creationId="{5C1A4F47-1E6A-4330-87EE-1239CAF5AF7E}"/>
          </ac:spMkLst>
        </pc:spChg>
        <pc:spChg chg="del">
          <ac:chgData name="Paula Vázquez-Valero" userId="3a0e46d7-2099-40af-a155-aa45b68bfff3" providerId="ADAL" clId="{A961A6FB-2594-4630-89ED-89C96F8384F3}" dt="2023-02-24T13:03:24.378" v="4745" actId="478"/>
          <ac:spMkLst>
            <pc:docMk/>
            <pc:sldMk cId="3842833996" sldId="768"/>
            <ac:spMk id="58" creationId="{AAA6E4EB-2B7D-4283-B2A0-C8E2770C487B}"/>
          </ac:spMkLst>
        </pc:spChg>
        <pc:spChg chg="add mod">
          <ac:chgData name="Paula Vázquez-Valero" userId="3a0e46d7-2099-40af-a155-aa45b68bfff3" providerId="ADAL" clId="{A961A6FB-2594-4630-89ED-89C96F8384F3}" dt="2023-02-24T13:30:33.958" v="5517" actId="20577"/>
          <ac:spMkLst>
            <pc:docMk/>
            <pc:sldMk cId="3842833996" sldId="768"/>
            <ac:spMk id="59" creationId="{56CE1B9A-D4C5-5006-24DB-B94E34086765}"/>
          </ac:spMkLst>
        </pc:spChg>
        <pc:spChg chg="del">
          <ac:chgData name="Paula Vázquez-Valero" userId="3a0e46d7-2099-40af-a155-aa45b68bfff3" providerId="ADAL" clId="{A961A6FB-2594-4630-89ED-89C96F8384F3}" dt="2023-02-24T13:03:22.033" v="4744" actId="478"/>
          <ac:spMkLst>
            <pc:docMk/>
            <pc:sldMk cId="3842833996" sldId="768"/>
            <ac:spMk id="60" creationId="{0B93E81D-A3D9-48E7-9400-F570576E0519}"/>
          </ac:spMkLst>
        </pc:spChg>
        <pc:spChg chg="add del mod">
          <ac:chgData name="Paula Vázquez-Valero" userId="3a0e46d7-2099-40af-a155-aa45b68bfff3" providerId="ADAL" clId="{A961A6FB-2594-4630-89ED-89C96F8384F3}" dt="2023-02-24T13:21:38.160" v="5284" actId="478"/>
          <ac:spMkLst>
            <pc:docMk/>
            <pc:sldMk cId="3842833996" sldId="768"/>
            <ac:spMk id="61" creationId="{A0C6A704-AE6D-12D5-0FC5-570DDDD154E2}"/>
          </ac:spMkLst>
        </pc:spChg>
        <pc:spChg chg="del">
          <ac:chgData name="Paula Vázquez-Valero" userId="3a0e46d7-2099-40af-a155-aa45b68bfff3" providerId="ADAL" clId="{A961A6FB-2594-4630-89ED-89C96F8384F3}" dt="2023-02-24T13:03:22.033" v="4744" actId="478"/>
          <ac:spMkLst>
            <pc:docMk/>
            <pc:sldMk cId="3842833996" sldId="768"/>
            <ac:spMk id="62" creationId="{80C08EB5-29CD-4990-82D9-07BEDA9BCC96}"/>
          </ac:spMkLst>
        </pc:spChg>
        <pc:spChg chg="add del mod">
          <ac:chgData name="Paula Vázquez-Valero" userId="3a0e46d7-2099-40af-a155-aa45b68bfff3" providerId="ADAL" clId="{A961A6FB-2594-4630-89ED-89C96F8384F3}" dt="2023-02-24T13:21:38.160" v="5284" actId="478"/>
          <ac:spMkLst>
            <pc:docMk/>
            <pc:sldMk cId="3842833996" sldId="768"/>
            <ac:spMk id="63" creationId="{B80E895C-0D12-9284-0BA8-DBEAD8F2CA15}"/>
          </ac:spMkLst>
        </pc:spChg>
        <pc:spChg chg="add del mod">
          <ac:chgData name="Paula Vázquez-Valero" userId="3a0e46d7-2099-40af-a155-aa45b68bfff3" providerId="ADAL" clId="{A961A6FB-2594-4630-89ED-89C96F8384F3}" dt="2023-02-24T13:20:04.490" v="5247" actId="478"/>
          <ac:spMkLst>
            <pc:docMk/>
            <pc:sldMk cId="3842833996" sldId="768"/>
            <ac:spMk id="64" creationId="{BE92A8CC-1046-8861-2D42-91692C83CD7F}"/>
          </ac:spMkLst>
        </pc:spChg>
        <pc:spChg chg="add mod">
          <ac:chgData name="Paula Vázquez-Valero" userId="3a0e46d7-2099-40af-a155-aa45b68bfff3" providerId="ADAL" clId="{A961A6FB-2594-4630-89ED-89C96F8384F3}" dt="2023-02-24T13:24:48.905" v="5370" actId="1076"/>
          <ac:spMkLst>
            <pc:docMk/>
            <pc:sldMk cId="3842833996" sldId="768"/>
            <ac:spMk id="65" creationId="{9F9B3F2A-DBEE-EE45-31E0-B9BC8A391362}"/>
          </ac:spMkLst>
        </pc:spChg>
        <pc:spChg chg="add del mod">
          <ac:chgData name="Paula Vázquez-Valero" userId="3a0e46d7-2099-40af-a155-aa45b68bfff3" providerId="ADAL" clId="{A961A6FB-2594-4630-89ED-89C96F8384F3}" dt="2023-02-24T13:21:34.681" v="5282" actId="478"/>
          <ac:spMkLst>
            <pc:docMk/>
            <pc:sldMk cId="3842833996" sldId="768"/>
            <ac:spMk id="66" creationId="{2DCE9F43-AC9A-0430-8A9A-D207CD39FCDD}"/>
          </ac:spMkLst>
        </pc:spChg>
        <pc:spChg chg="add del mod">
          <ac:chgData name="Paula Vázquez-Valero" userId="3a0e46d7-2099-40af-a155-aa45b68bfff3" providerId="ADAL" clId="{A961A6FB-2594-4630-89ED-89C96F8384F3}" dt="2023-02-24T13:21:34.681" v="5282" actId="478"/>
          <ac:spMkLst>
            <pc:docMk/>
            <pc:sldMk cId="3842833996" sldId="768"/>
            <ac:spMk id="67" creationId="{03611B26-4051-70AE-CAD8-503462794153}"/>
          </ac:spMkLst>
        </pc:spChg>
        <pc:spChg chg="del">
          <ac:chgData name="Paula Vázquez-Valero" userId="3a0e46d7-2099-40af-a155-aa45b68bfff3" providerId="ADAL" clId="{A961A6FB-2594-4630-89ED-89C96F8384F3}" dt="2023-02-24T13:03:22.033" v="4744" actId="478"/>
          <ac:spMkLst>
            <pc:docMk/>
            <pc:sldMk cId="3842833996" sldId="768"/>
            <ac:spMk id="68" creationId="{0C8F33DD-5EA2-4E9D-B176-1ED351D8EBFF}"/>
          </ac:spMkLst>
        </pc:spChg>
        <pc:spChg chg="del">
          <ac:chgData name="Paula Vázquez-Valero" userId="3a0e46d7-2099-40af-a155-aa45b68bfff3" providerId="ADAL" clId="{A961A6FB-2594-4630-89ED-89C96F8384F3}" dt="2023-02-24T13:03:24.378" v="4745" actId="478"/>
          <ac:spMkLst>
            <pc:docMk/>
            <pc:sldMk cId="3842833996" sldId="768"/>
            <ac:spMk id="69" creationId="{5EBC9CFA-FB76-4A89-A8AE-49E9E4950813}"/>
          </ac:spMkLst>
        </pc:spChg>
        <pc:spChg chg="add mod">
          <ac:chgData name="Paula Vázquez-Valero" userId="3a0e46d7-2099-40af-a155-aa45b68bfff3" providerId="ADAL" clId="{A961A6FB-2594-4630-89ED-89C96F8384F3}" dt="2023-02-24T13:21:23.153" v="5277" actId="1076"/>
          <ac:spMkLst>
            <pc:docMk/>
            <pc:sldMk cId="3842833996" sldId="768"/>
            <ac:spMk id="70" creationId="{7EA0C4B3-E5E5-41ED-46E6-E1D50F2B18CA}"/>
          </ac:spMkLst>
        </pc:spChg>
        <pc:spChg chg="del">
          <ac:chgData name="Paula Vázquez-Valero" userId="3a0e46d7-2099-40af-a155-aa45b68bfff3" providerId="ADAL" clId="{A961A6FB-2594-4630-89ED-89C96F8384F3}" dt="2023-02-24T13:03:22.033" v="4744" actId="478"/>
          <ac:spMkLst>
            <pc:docMk/>
            <pc:sldMk cId="3842833996" sldId="768"/>
            <ac:spMk id="71" creationId="{D32FC966-E607-4D9B-A370-8FA1B8270F83}"/>
          </ac:spMkLst>
        </pc:spChg>
        <pc:spChg chg="add mod">
          <ac:chgData name="Paula Vázquez-Valero" userId="3a0e46d7-2099-40af-a155-aa45b68bfff3" providerId="ADAL" clId="{A961A6FB-2594-4630-89ED-89C96F8384F3}" dt="2023-02-24T13:21:43.115" v="5285" actId="1076"/>
          <ac:spMkLst>
            <pc:docMk/>
            <pc:sldMk cId="3842833996" sldId="768"/>
            <ac:spMk id="73" creationId="{991A1D16-BCB8-B872-8D66-D141BB9D2CC9}"/>
          </ac:spMkLst>
        </pc:spChg>
        <pc:spChg chg="add mod">
          <ac:chgData name="Paula Vázquez-Valero" userId="3a0e46d7-2099-40af-a155-aa45b68bfff3" providerId="ADAL" clId="{A961A6FB-2594-4630-89ED-89C96F8384F3}" dt="2023-02-24T13:23:14.893" v="5313" actId="1076"/>
          <ac:spMkLst>
            <pc:docMk/>
            <pc:sldMk cId="3842833996" sldId="768"/>
            <ac:spMk id="74" creationId="{5CF72DF6-B3AD-5C3C-C4DD-1E13E0391BC9}"/>
          </ac:spMkLst>
        </pc:spChg>
        <pc:spChg chg="del">
          <ac:chgData name="Paula Vázquez-Valero" userId="3a0e46d7-2099-40af-a155-aa45b68bfff3" providerId="ADAL" clId="{A961A6FB-2594-4630-89ED-89C96F8384F3}" dt="2023-02-24T13:03:22.033" v="4744" actId="478"/>
          <ac:spMkLst>
            <pc:docMk/>
            <pc:sldMk cId="3842833996" sldId="768"/>
            <ac:spMk id="75" creationId="{C08A5242-7DF5-41E8-973B-F35125539157}"/>
          </ac:spMkLst>
        </pc:spChg>
        <pc:spChg chg="add mod">
          <ac:chgData name="Paula Vázquez-Valero" userId="3a0e46d7-2099-40af-a155-aa45b68bfff3" providerId="ADAL" clId="{A961A6FB-2594-4630-89ED-89C96F8384F3}" dt="2023-02-24T13:27:01.092" v="5410" actId="1076"/>
          <ac:spMkLst>
            <pc:docMk/>
            <pc:sldMk cId="3842833996" sldId="768"/>
            <ac:spMk id="76" creationId="{1526EEB4-5B00-89BA-FDE2-9000D341EBCE}"/>
          </ac:spMkLst>
        </pc:spChg>
        <pc:spChg chg="add mod">
          <ac:chgData name="Paula Vázquez-Valero" userId="3a0e46d7-2099-40af-a155-aa45b68bfff3" providerId="ADAL" clId="{A961A6FB-2594-4630-89ED-89C96F8384F3}" dt="2023-02-24T13:24:51.121" v="5371" actId="1076"/>
          <ac:spMkLst>
            <pc:docMk/>
            <pc:sldMk cId="3842833996" sldId="768"/>
            <ac:spMk id="77" creationId="{4AF530D7-1FDD-441E-ACE2-CEC0E6CEBFC5}"/>
          </ac:spMkLst>
        </pc:spChg>
        <pc:spChg chg="add del mod">
          <ac:chgData name="Paula Vázquez-Valero" userId="3a0e46d7-2099-40af-a155-aa45b68bfff3" providerId="ADAL" clId="{A961A6FB-2594-4630-89ED-89C96F8384F3}" dt="2023-02-24T13:24:29.306" v="5350" actId="478"/>
          <ac:spMkLst>
            <pc:docMk/>
            <pc:sldMk cId="3842833996" sldId="768"/>
            <ac:spMk id="78" creationId="{9FB9172A-5FCA-6072-6E8E-C91024B25E31}"/>
          </ac:spMkLst>
        </pc:spChg>
        <pc:spChg chg="add del mod">
          <ac:chgData name="Paula Vázquez-Valero" userId="3a0e46d7-2099-40af-a155-aa45b68bfff3" providerId="ADAL" clId="{A961A6FB-2594-4630-89ED-89C96F8384F3}" dt="2023-02-24T13:24:29.306" v="5350" actId="478"/>
          <ac:spMkLst>
            <pc:docMk/>
            <pc:sldMk cId="3842833996" sldId="768"/>
            <ac:spMk id="79" creationId="{384C66A0-7006-C722-3920-18A468979110}"/>
          </ac:spMkLst>
        </pc:spChg>
        <pc:spChg chg="add mod">
          <ac:chgData name="Paula Vázquez-Valero" userId="3a0e46d7-2099-40af-a155-aa45b68bfff3" providerId="ADAL" clId="{A961A6FB-2594-4630-89ED-89C96F8384F3}" dt="2023-02-24T13:24:26.731" v="5349" actId="1076"/>
          <ac:spMkLst>
            <pc:docMk/>
            <pc:sldMk cId="3842833996" sldId="768"/>
            <ac:spMk id="80" creationId="{30ADB054-72C9-4D24-C3B0-72C9D3B519AE}"/>
          </ac:spMkLst>
        </pc:spChg>
        <pc:spChg chg="add mod">
          <ac:chgData name="Paula Vázquez-Valero" userId="3a0e46d7-2099-40af-a155-aa45b68bfff3" providerId="ADAL" clId="{A961A6FB-2594-4630-89ED-89C96F8384F3}" dt="2023-02-24T13:27:03.493" v="5411" actId="1076"/>
          <ac:spMkLst>
            <pc:docMk/>
            <pc:sldMk cId="3842833996" sldId="768"/>
            <ac:spMk id="81" creationId="{6C1768AF-0BC0-57F8-77B5-903CDC972BA3}"/>
          </ac:spMkLst>
        </pc:spChg>
        <pc:spChg chg="add mod">
          <ac:chgData name="Paula Vázquez-Valero" userId="3a0e46d7-2099-40af-a155-aa45b68bfff3" providerId="ADAL" clId="{A961A6FB-2594-4630-89ED-89C96F8384F3}" dt="2023-02-24T13:26:09.937" v="5381"/>
          <ac:spMkLst>
            <pc:docMk/>
            <pc:sldMk cId="3842833996" sldId="768"/>
            <ac:spMk id="82" creationId="{3117CDED-6D04-9FC1-CACB-8A075429696E}"/>
          </ac:spMkLst>
        </pc:spChg>
        <pc:spChg chg="add del mod">
          <ac:chgData name="Paula Vázquez-Valero" userId="3a0e46d7-2099-40af-a155-aa45b68bfff3" providerId="ADAL" clId="{A961A6FB-2594-4630-89ED-89C96F8384F3}" dt="2023-02-24T13:17:17.461" v="5197" actId="478"/>
          <ac:spMkLst>
            <pc:docMk/>
            <pc:sldMk cId="3842833996" sldId="768"/>
            <ac:spMk id="84" creationId="{A20C364C-A23C-411E-BA0E-106DC2D584FE}"/>
          </ac:spMkLst>
        </pc:spChg>
        <pc:spChg chg="add mod">
          <ac:chgData name="Paula Vázquez-Valero" userId="3a0e46d7-2099-40af-a155-aa45b68bfff3" providerId="ADAL" clId="{A961A6FB-2594-4630-89ED-89C96F8384F3}" dt="2023-02-24T13:26:27.064" v="5391" actId="1076"/>
          <ac:spMkLst>
            <pc:docMk/>
            <pc:sldMk cId="3842833996" sldId="768"/>
            <ac:spMk id="85" creationId="{23D763A2-9E6B-785D-ACDE-BF97C841D424}"/>
          </ac:spMkLst>
        </pc:spChg>
        <pc:spChg chg="add mod">
          <ac:chgData name="Paula Vázquez-Valero" userId="3a0e46d7-2099-40af-a155-aa45b68bfff3" providerId="ADAL" clId="{A961A6FB-2594-4630-89ED-89C96F8384F3}" dt="2023-02-24T13:26:32.824" v="5395" actId="1076"/>
          <ac:spMkLst>
            <pc:docMk/>
            <pc:sldMk cId="3842833996" sldId="768"/>
            <ac:spMk id="86" creationId="{19F632BB-1389-2C6E-F5C2-B0A7D2979FC7}"/>
          </ac:spMkLst>
        </pc:spChg>
        <pc:spChg chg="add mod">
          <ac:chgData name="Paula Vázquez-Valero" userId="3a0e46d7-2099-40af-a155-aa45b68bfff3" providerId="ADAL" clId="{A961A6FB-2594-4630-89ED-89C96F8384F3}" dt="2023-02-24T13:26:31.062" v="5394"/>
          <ac:spMkLst>
            <pc:docMk/>
            <pc:sldMk cId="3842833996" sldId="768"/>
            <ac:spMk id="87" creationId="{C3215D68-7FAB-D8D1-AC43-54B6FDBBBFB3}"/>
          </ac:spMkLst>
        </pc:spChg>
        <pc:spChg chg="add mod">
          <ac:chgData name="Paula Vázquez-Valero" userId="3a0e46d7-2099-40af-a155-aa45b68bfff3" providerId="ADAL" clId="{A961A6FB-2594-4630-89ED-89C96F8384F3}" dt="2023-02-24T13:27:05.971" v="5412" actId="1076"/>
          <ac:spMkLst>
            <pc:docMk/>
            <pc:sldMk cId="3842833996" sldId="768"/>
            <ac:spMk id="88" creationId="{DCBD57D7-9926-9E27-51E0-47C5D7DA36FA}"/>
          </ac:spMkLst>
        </pc:spChg>
        <pc:spChg chg="add mod">
          <ac:chgData name="Paula Vázquez-Valero" userId="3a0e46d7-2099-40af-a155-aa45b68bfff3" providerId="ADAL" clId="{A961A6FB-2594-4630-89ED-89C96F8384F3}" dt="2023-02-24T13:27:12.188" v="5414" actId="1076"/>
          <ac:spMkLst>
            <pc:docMk/>
            <pc:sldMk cId="3842833996" sldId="768"/>
            <ac:spMk id="89" creationId="{5E5F1090-C025-DBA1-98B9-704F263F6068}"/>
          </ac:spMkLst>
        </pc:spChg>
        <pc:spChg chg="add mod">
          <ac:chgData name="Paula Vázquez-Valero" userId="3a0e46d7-2099-40af-a155-aa45b68bfff3" providerId="ADAL" clId="{A961A6FB-2594-4630-89ED-89C96F8384F3}" dt="2023-02-24T13:32:32.176" v="5525" actId="14100"/>
          <ac:spMkLst>
            <pc:docMk/>
            <pc:sldMk cId="3842833996" sldId="768"/>
            <ac:spMk id="90" creationId="{C48AEBD4-F626-9E9E-FD4C-D4567341D616}"/>
          </ac:spMkLst>
        </pc:spChg>
        <pc:spChg chg="add mod">
          <ac:chgData name="Paula Vázquez-Valero" userId="3a0e46d7-2099-40af-a155-aa45b68bfff3" providerId="ADAL" clId="{A961A6FB-2594-4630-89ED-89C96F8384F3}" dt="2023-02-24T14:10:13.262" v="6994" actId="1035"/>
          <ac:spMkLst>
            <pc:docMk/>
            <pc:sldMk cId="3842833996" sldId="768"/>
            <ac:spMk id="92" creationId="{04F02607-9C11-1CC5-29BA-2B6723F9DFE6}"/>
          </ac:spMkLst>
        </pc:spChg>
        <pc:grpChg chg="del">
          <ac:chgData name="Paula Vázquez-Valero" userId="3a0e46d7-2099-40af-a155-aa45b68bfff3" providerId="ADAL" clId="{A961A6FB-2594-4630-89ED-89C96F8384F3}" dt="2023-02-24T13:03:22.033" v="4744" actId="478"/>
          <ac:grpSpMkLst>
            <pc:docMk/>
            <pc:sldMk cId="3842833996" sldId="768"/>
            <ac:grpSpMk id="15" creationId="{2809D412-7AAB-E579-90F9-3154078CC938}"/>
          </ac:grpSpMkLst>
        </pc:grpChg>
        <pc:picChg chg="del">
          <ac:chgData name="Paula Vázquez-Valero" userId="3a0e46d7-2099-40af-a155-aa45b68bfff3" providerId="ADAL" clId="{A961A6FB-2594-4630-89ED-89C96F8384F3}" dt="2023-02-24T13:03:22.033" v="4744" actId="478"/>
          <ac:picMkLst>
            <pc:docMk/>
            <pc:sldMk cId="3842833996" sldId="768"/>
            <ac:picMk id="3" creationId="{421E8300-67EF-08A5-8BAC-77D484061B3F}"/>
          </ac:picMkLst>
        </pc:picChg>
        <pc:picChg chg="add del">
          <ac:chgData name="Paula Vázquez-Valero" userId="3a0e46d7-2099-40af-a155-aa45b68bfff3" providerId="ADAL" clId="{A961A6FB-2594-4630-89ED-89C96F8384F3}" dt="2023-02-24T13:17:02.683" v="5193" actId="478"/>
          <ac:picMkLst>
            <pc:docMk/>
            <pc:sldMk cId="3842833996" sldId="768"/>
            <ac:picMk id="11" creationId="{46A1EDCF-D41A-4990-B12A-E9F6F29370DD}"/>
          </ac:picMkLst>
        </pc:picChg>
        <pc:picChg chg="add del mod">
          <ac:chgData name="Paula Vázquez-Valero" userId="3a0e46d7-2099-40af-a155-aa45b68bfff3" providerId="ADAL" clId="{A961A6FB-2594-4630-89ED-89C96F8384F3}" dt="2023-02-24T13:16:45.137" v="5184" actId="478"/>
          <ac:picMkLst>
            <pc:docMk/>
            <pc:sldMk cId="3842833996" sldId="768"/>
            <ac:picMk id="21" creationId="{07540F11-543A-B63D-F2DB-9F0ACA963020}"/>
          </ac:picMkLst>
        </pc:picChg>
        <pc:picChg chg="add del mod">
          <ac:chgData name="Paula Vázquez-Valero" userId="3a0e46d7-2099-40af-a155-aa45b68bfff3" providerId="ADAL" clId="{A961A6FB-2594-4630-89ED-89C96F8384F3}" dt="2023-02-24T13:16:45.137" v="5184" actId="478"/>
          <ac:picMkLst>
            <pc:docMk/>
            <pc:sldMk cId="3842833996" sldId="768"/>
            <ac:picMk id="24" creationId="{74BF4E62-B707-806A-FD80-6531194840FD}"/>
          </ac:picMkLst>
        </pc:picChg>
        <pc:picChg chg="add del mod">
          <ac:chgData name="Paula Vázquez-Valero" userId="3a0e46d7-2099-40af-a155-aa45b68bfff3" providerId="ADAL" clId="{A961A6FB-2594-4630-89ED-89C96F8384F3}" dt="2023-02-24T13:16:45.137" v="5184" actId="478"/>
          <ac:picMkLst>
            <pc:docMk/>
            <pc:sldMk cId="3842833996" sldId="768"/>
            <ac:picMk id="29" creationId="{144CFD7D-3586-ED52-AD6C-974E4FEE0732}"/>
          </ac:picMkLst>
        </pc:picChg>
        <pc:picChg chg="add del mod">
          <ac:chgData name="Paula Vázquez-Valero" userId="3a0e46d7-2099-40af-a155-aa45b68bfff3" providerId="ADAL" clId="{A961A6FB-2594-4630-89ED-89C96F8384F3}" dt="2023-02-24T13:16:45.137" v="5184" actId="478"/>
          <ac:picMkLst>
            <pc:docMk/>
            <pc:sldMk cId="3842833996" sldId="768"/>
            <ac:picMk id="32" creationId="{C5828BFB-9C73-6A0C-D81B-BDC1A3135380}"/>
          </ac:picMkLst>
        </pc:picChg>
        <pc:picChg chg="add del mod">
          <ac:chgData name="Paula Vázquez-Valero" userId="3a0e46d7-2099-40af-a155-aa45b68bfff3" providerId="ADAL" clId="{A961A6FB-2594-4630-89ED-89C96F8384F3}" dt="2023-02-24T13:16:45.137" v="5184" actId="478"/>
          <ac:picMkLst>
            <pc:docMk/>
            <pc:sldMk cId="3842833996" sldId="768"/>
            <ac:picMk id="33" creationId="{6CF15D1E-BFD3-C485-47B2-ABB9159B4BC4}"/>
          </ac:picMkLst>
        </pc:picChg>
        <pc:picChg chg="add del mod">
          <ac:chgData name="Paula Vázquez-Valero" userId="3a0e46d7-2099-40af-a155-aa45b68bfff3" providerId="ADAL" clId="{A961A6FB-2594-4630-89ED-89C96F8384F3}" dt="2023-02-24T13:16:45.137" v="5184" actId="478"/>
          <ac:picMkLst>
            <pc:docMk/>
            <pc:sldMk cId="3842833996" sldId="768"/>
            <ac:picMk id="34" creationId="{4C543E6F-C377-E63D-ECA0-FB223061439C}"/>
          </ac:picMkLst>
        </pc:picChg>
        <pc:picChg chg="add del mod">
          <ac:chgData name="Paula Vázquez-Valero" userId="3a0e46d7-2099-40af-a155-aa45b68bfff3" providerId="ADAL" clId="{A961A6FB-2594-4630-89ED-89C96F8384F3}" dt="2023-02-24T13:06:28.354" v="4784" actId="478"/>
          <ac:picMkLst>
            <pc:docMk/>
            <pc:sldMk cId="3842833996" sldId="768"/>
            <ac:picMk id="36" creationId="{4E042CF8-5BC4-5727-2D21-B2420A3BCD50}"/>
          </ac:picMkLst>
        </pc:picChg>
        <pc:picChg chg="add del mod">
          <ac:chgData name="Paula Vázquez-Valero" userId="3a0e46d7-2099-40af-a155-aa45b68bfff3" providerId="ADAL" clId="{A961A6FB-2594-4630-89ED-89C96F8384F3}" dt="2023-02-24T13:16:45.137" v="5184" actId="478"/>
          <ac:picMkLst>
            <pc:docMk/>
            <pc:sldMk cId="3842833996" sldId="768"/>
            <ac:picMk id="37" creationId="{0C40FC2B-D60A-EA0C-D737-85D25C506006}"/>
          </ac:picMkLst>
        </pc:picChg>
        <pc:picChg chg="add del mod">
          <ac:chgData name="Paula Vázquez-Valero" userId="3a0e46d7-2099-40af-a155-aa45b68bfff3" providerId="ADAL" clId="{A961A6FB-2594-4630-89ED-89C96F8384F3}" dt="2023-02-24T13:16:45.137" v="5184" actId="478"/>
          <ac:picMkLst>
            <pc:docMk/>
            <pc:sldMk cId="3842833996" sldId="768"/>
            <ac:picMk id="38" creationId="{EFD0C24C-4C51-2F6B-04C7-75711495F4A4}"/>
          </ac:picMkLst>
        </pc:picChg>
        <pc:picChg chg="add del mod">
          <ac:chgData name="Paula Vázquez-Valero" userId="3a0e46d7-2099-40af-a155-aa45b68bfff3" providerId="ADAL" clId="{A961A6FB-2594-4630-89ED-89C96F8384F3}" dt="2023-02-24T13:16:45.137" v="5184" actId="478"/>
          <ac:picMkLst>
            <pc:docMk/>
            <pc:sldMk cId="3842833996" sldId="768"/>
            <ac:picMk id="40" creationId="{7A749825-6D66-3C96-DF67-FE4C94ACCE4B}"/>
          </ac:picMkLst>
        </pc:picChg>
        <pc:picChg chg="add del mod">
          <ac:chgData name="Paula Vázquez-Valero" userId="3a0e46d7-2099-40af-a155-aa45b68bfff3" providerId="ADAL" clId="{A961A6FB-2594-4630-89ED-89C96F8384F3}" dt="2023-02-24T13:16:45.137" v="5184" actId="478"/>
          <ac:picMkLst>
            <pc:docMk/>
            <pc:sldMk cId="3842833996" sldId="768"/>
            <ac:picMk id="44" creationId="{C4CF732B-4C16-5E28-3D25-56EECEF156F9}"/>
          </ac:picMkLst>
        </pc:picChg>
        <pc:picChg chg="add del mod">
          <ac:chgData name="Paula Vázquez-Valero" userId="3a0e46d7-2099-40af-a155-aa45b68bfff3" providerId="ADAL" clId="{A961A6FB-2594-4630-89ED-89C96F8384F3}" dt="2023-02-24T13:20:39.254" v="5262" actId="478"/>
          <ac:picMkLst>
            <pc:docMk/>
            <pc:sldMk cId="3842833996" sldId="768"/>
            <ac:picMk id="51" creationId="{13A41086-6305-BD31-5FFC-092F6B5F4874}"/>
          </ac:picMkLst>
        </pc:picChg>
        <pc:picChg chg="add mod">
          <ac:chgData name="Paula Vázquez-Valero" userId="3a0e46d7-2099-40af-a155-aa45b68bfff3" providerId="ADAL" clId="{A961A6FB-2594-4630-89ED-89C96F8384F3}" dt="2023-02-24T13:28:36.654" v="5477" actId="1036"/>
          <ac:picMkLst>
            <pc:docMk/>
            <pc:sldMk cId="3842833996" sldId="768"/>
            <ac:picMk id="55" creationId="{173FFFB2-7D7A-C1A1-A482-EF08C670AC62}"/>
          </ac:picMkLst>
        </pc:picChg>
        <pc:picChg chg="add mod ord">
          <ac:chgData name="Paula Vázquez-Valero" userId="3a0e46d7-2099-40af-a155-aa45b68bfff3" providerId="ADAL" clId="{A961A6FB-2594-4630-89ED-89C96F8384F3}" dt="2023-02-24T13:26:24.357" v="5390" actId="1076"/>
          <ac:picMkLst>
            <pc:docMk/>
            <pc:sldMk cId="3842833996" sldId="768"/>
            <ac:picMk id="72" creationId="{19E81291-0898-583D-A0CF-1F102A6833E7}"/>
          </ac:picMkLst>
        </pc:picChg>
        <pc:picChg chg="mod">
          <ac:chgData name="Paula Vázquez-Valero" userId="3a0e46d7-2099-40af-a155-aa45b68bfff3" providerId="ADAL" clId="{A961A6FB-2594-4630-89ED-89C96F8384F3}" dt="2023-02-24T13:17:24.065" v="5206" actId="1038"/>
          <ac:picMkLst>
            <pc:docMk/>
            <pc:sldMk cId="3842833996" sldId="768"/>
            <ac:picMk id="83" creationId="{9466FBA4-26FC-441B-AF10-265EAE1DFC41}"/>
          </ac:picMkLst>
        </pc:picChg>
        <pc:picChg chg="add del mod">
          <ac:chgData name="Paula Vázquez-Valero" userId="3a0e46d7-2099-40af-a155-aa45b68bfff3" providerId="ADAL" clId="{A961A6FB-2594-4630-89ED-89C96F8384F3}" dt="2023-02-24T13:26:16.460" v="5384" actId="478"/>
          <ac:picMkLst>
            <pc:docMk/>
            <pc:sldMk cId="3842833996" sldId="768"/>
            <ac:picMk id="2050" creationId="{FC3AC711-341F-9CAA-E63B-3D500DCEB6D5}"/>
          </ac:picMkLst>
        </pc:picChg>
      </pc:sldChg>
      <pc:sldChg chg="del">
        <pc:chgData name="Paula Vázquez-Valero" userId="3a0e46d7-2099-40af-a155-aa45b68bfff3" providerId="ADAL" clId="{A961A6FB-2594-4630-89ED-89C96F8384F3}" dt="2023-02-24T11:13:15.813" v="66" actId="2696"/>
        <pc:sldMkLst>
          <pc:docMk/>
          <pc:sldMk cId="2339271347" sldId="805"/>
        </pc:sldMkLst>
      </pc:sldChg>
      <pc:sldChg chg="addSp delSp modSp mod modAnim modNotesTx">
        <pc:chgData name="Paula Vázquez-Valero" userId="3a0e46d7-2099-40af-a155-aa45b68bfff3" providerId="ADAL" clId="{A961A6FB-2594-4630-89ED-89C96F8384F3}" dt="2023-02-24T14:13:29.486" v="7113" actId="20577"/>
        <pc:sldMkLst>
          <pc:docMk/>
          <pc:sldMk cId="0" sldId="828"/>
        </pc:sldMkLst>
        <pc:spChg chg="add mod">
          <ac:chgData name="Paula Vázquez-Valero" userId="3a0e46d7-2099-40af-a155-aa45b68bfff3" providerId="ADAL" clId="{A961A6FB-2594-4630-89ED-89C96F8384F3}" dt="2023-02-24T11:31:55.766" v="768" actId="14100"/>
          <ac:spMkLst>
            <pc:docMk/>
            <pc:sldMk cId="0" sldId="828"/>
            <ac:spMk id="2" creationId="{4BF18673-D505-FD06-53B8-A0E7499F32F6}"/>
          </ac:spMkLst>
        </pc:spChg>
        <pc:spChg chg="add del mod ord">
          <ac:chgData name="Paula Vázquez-Valero" userId="3a0e46d7-2099-40af-a155-aa45b68bfff3" providerId="ADAL" clId="{A961A6FB-2594-4630-89ED-89C96F8384F3}" dt="2023-02-24T14:02:40.484" v="6891" actId="1037"/>
          <ac:spMkLst>
            <pc:docMk/>
            <pc:sldMk cId="0" sldId="828"/>
            <ac:spMk id="4" creationId="{4238D44A-0067-53B7-3091-3694D9102A06}"/>
          </ac:spMkLst>
        </pc:spChg>
        <pc:spChg chg="add del mod">
          <ac:chgData name="Paula Vázquez-Valero" userId="3a0e46d7-2099-40af-a155-aa45b68bfff3" providerId="ADAL" clId="{A961A6FB-2594-4630-89ED-89C96F8384F3}" dt="2023-02-24T13:52:13.206" v="6748" actId="478"/>
          <ac:spMkLst>
            <pc:docMk/>
            <pc:sldMk cId="0" sldId="828"/>
            <ac:spMk id="6" creationId="{C15289C4-B647-20C6-2692-A62FA6BCD1D8}"/>
          </ac:spMkLst>
        </pc:spChg>
        <pc:spChg chg="add mod">
          <ac:chgData name="Paula Vázquez-Valero" userId="3a0e46d7-2099-40af-a155-aa45b68bfff3" providerId="ADAL" clId="{A961A6FB-2594-4630-89ED-89C96F8384F3}" dt="2023-02-24T13:52:19.139" v="6749" actId="1076"/>
          <ac:spMkLst>
            <pc:docMk/>
            <pc:sldMk cId="0" sldId="828"/>
            <ac:spMk id="8" creationId="{4B2FCC26-35B9-BEC9-28CD-5105D01A4D8E}"/>
          </ac:spMkLst>
        </pc:spChg>
        <pc:spChg chg="add del mod">
          <ac:chgData name="Paula Vázquez-Valero" userId="3a0e46d7-2099-40af-a155-aa45b68bfff3" providerId="ADAL" clId="{A961A6FB-2594-4630-89ED-89C96F8384F3}" dt="2023-02-24T13:47:50.313" v="6626"/>
          <ac:spMkLst>
            <pc:docMk/>
            <pc:sldMk cId="0" sldId="828"/>
            <ac:spMk id="9" creationId="{B070DE9E-5E85-847A-F379-7FA205B34BD5}"/>
          </ac:spMkLst>
        </pc:spChg>
        <pc:spChg chg="add mod">
          <ac:chgData name="Paula Vázquez-Valero" userId="3a0e46d7-2099-40af-a155-aa45b68bfff3" providerId="ADAL" clId="{A961A6FB-2594-4630-89ED-89C96F8384F3}" dt="2023-02-24T14:02:46.037" v="6904" actId="1037"/>
          <ac:spMkLst>
            <pc:docMk/>
            <pc:sldMk cId="0" sldId="828"/>
            <ac:spMk id="11" creationId="{8BFEC704-C32A-B9B2-C3D8-95CE6974259B}"/>
          </ac:spMkLst>
        </pc:spChg>
        <pc:spChg chg="mod">
          <ac:chgData name="Paula Vázquez-Valero" userId="3a0e46d7-2099-40af-a155-aa45b68bfff3" providerId="ADAL" clId="{A961A6FB-2594-4630-89ED-89C96F8384F3}" dt="2023-02-24T13:42:39.693" v="6477" actId="20577"/>
          <ac:spMkLst>
            <pc:docMk/>
            <pc:sldMk cId="0" sldId="828"/>
            <ac:spMk id="14" creationId="{56E1FAFB-6F1C-4D4F-A96D-C35E0763BD1B}"/>
          </ac:spMkLst>
        </pc:spChg>
        <pc:spChg chg="add del mod">
          <ac:chgData name="Paula Vázquez-Valero" userId="3a0e46d7-2099-40af-a155-aa45b68bfff3" providerId="ADAL" clId="{A961A6FB-2594-4630-89ED-89C96F8384F3}" dt="2023-02-24T13:48:21.389" v="6648"/>
          <ac:spMkLst>
            <pc:docMk/>
            <pc:sldMk cId="0" sldId="828"/>
            <ac:spMk id="16" creationId="{941C7612-37D9-C771-2659-AD5074759A02}"/>
          </ac:spMkLst>
        </pc:spChg>
        <pc:spChg chg="add del mod">
          <ac:chgData name="Paula Vázquez-Valero" userId="3a0e46d7-2099-40af-a155-aa45b68bfff3" providerId="ADAL" clId="{A961A6FB-2594-4630-89ED-89C96F8384F3}" dt="2023-02-24T13:48:21.389" v="6648"/>
          <ac:spMkLst>
            <pc:docMk/>
            <pc:sldMk cId="0" sldId="828"/>
            <ac:spMk id="18" creationId="{9703C550-C6A4-22B0-E29C-78688D7CF143}"/>
          </ac:spMkLst>
        </pc:spChg>
        <pc:spChg chg="add mod">
          <ac:chgData name="Paula Vázquez-Valero" userId="3a0e46d7-2099-40af-a155-aa45b68bfff3" providerId="ADAL" clId="{A961A6FB-2594-4630-89ED-89C96F8384F3}" dt="2023-02-24T13:55:10.325" v="6765" actId="1076"/>
          <ac:spMkLst>
            <pc:docMk/>
            <pc:sldMk cId="0" sldId="828"/>
            <ac:spMk id="21" creationId="{881A29C0-78F2-EFBF-C7CE-83EA400F1575}"/>
          </ac:spMkLst>
        </pc:spChg>
        <pc:spChg chg="add mod">
          <ac:chgData name="Paula Vázquez-Valero" userId="3a0e46d7-2099-40af-a155-aa45b68bfff3" providerId="ADAL" clId="{A961A6FB-2594-4630-89ED-89C96F8384F3}" dt="2023-02-24T14:03:31.441" v="6917" actId="1036"/>
          <ac:spMkLst>
            <pc:docMk/>
            <pc:sldMk cId="0" sldId="828"/>
            <ac:spMk id="23" creationId="{4CEBED98-5491-8C5B-3BB6-154420DC226D}"/>
          </ac:spMkLst>
        </pc:spChg>
        <pc:spChg chg="add mod ord">
          <ac:chgData name="Paula Vázquez-Valero" userId="3a0e46d7-2099-40af-a155-aa45b68bfff3" providerId="ADAL" clId="{A961A6FB-2594-4630-89ED-89C96F8384F3}" dt="2023-02-24T14:03:25.161" v="6913" actId="1038"/>
          <ac:spMkLst>
            <pc:docMk/>
            <pc:sldMk cId="0" sldId="828"/>
            <ac:spMk id="24" creationId="{B681C579-0270-F09F-CBA5-FC895DCEDBF6}"/>
          </ac:spMkLst>
        </pc:spChg>
        <pc:spChg chg="add mod">
          <ac:chgData name="Paula Vázquez-Valero" userId="3a0e46d7-2099-40af-a155-aa45b68bfff3" providerId="ADAL" clId="{A961A6FB-2594-4630-89ED-89C96F8384F3}" dt="2023-02-24T13:56:38.575" v="6791" actId="1076"/>
          <ac:spMkLst>
            <pc:docMk/>
            <pc:sldMk cId="0" sldId="828"/>
            <ac:spMk id="25" creationId="{C92234F3-EF49-8B72-C6F4-B6BD011F2365}"/>
          </ac:spMkLst>
        </pc:spChg>
        <pc:spChg chg="add mod">
          <ac:chgData name="Paula Vázquez-Valero" userId="3a0e46d7-2099-40af-a155-aa45b68bfff3" providerId="ADAL" clId="{A961A6FB-2594-4630-89ED-89C96F8384F3}" dt="2023-02-24T14:00:40.976" v="6873" actId="20577"/>
          <ac:spMkLst>
            <pc:docMk/>
            <pc:sldMk cId="0" sldId="828"/>
            <ac:spMk id="26" creationId="{6D4411CF-9DD4-12C6-ACA7-4DBA61AC24F6}"/>
          </ac:spMkLst>
        </pc:spChg>
        <pc:spChg chg="mod">
          <ac:chgData name="Paula Vázquez-Valero" userId="3a0e46d7-2099-40af-a155-aa45b68bfff3" providerId="ADAL" clId="{A961A6FB-2594-4630-89ED-89C96F8384F3}" dt="2023-02-24T13:59:00.249" v="6826" actId="14100"/>
          <ac:spMkLst>
            <pc:docMk/>
            <pc:sldMk cId="0" sldId="828"/>
            <ac:spMk id="52" creationId="{7436134C-4FB9-4094-A2C0-7700E241894D}"/>
          </ac:spMkLst>
        </pc:spChg>
        <pc:spChg chg="mod">
          <ac:chgData name="Paula Vázquez-Valero" userId="3a0e46d7-2099-40af-a155-aa45b68bfff3" providerId="ADAL" clId="{A961A6FB-2594-4630-89ED-89C96F8384F3}" dt="2023-02-24T14:00:27.598" v="6858" actId="1035"/>
          <ac:spMkLst>
            <pc:docMk/>
            <pc:sldMk cId="0" sldId="828"/>
            <ac:spMk id="55" creationId="{2AF4C1B8-D92F-447F-B3AF-AE0C8C79275C}"/>
          </ac:spMkLst>
        </pc:spChg>
        <pc:spChg chg="mod">
          <ac:chgData name="Paula Vázquez-Valero" userId="3a0e46d7-2099-40af-a155-aa45b68bfff3" providerId="ADAL" clId="{A961A6FB-2594-4630-89ED-89C96F8384F3}" dt="2023-02-24T14:00:30.374" v="6859" actId="1076"/>
          <ac:spMkLst>
            <pc:docMk/>
            <pc:sldMk cId="0" sldId="828"/>
            <ac:spMk id="56" creationId="{1AA30610-87E1-4AB7-BA87-518A0FB53623}"/>
          </ac:spMkLst>
        </pc:spChg>
        <pc:picChg chg="add mod">
          <ac:chgData name="Paula Vázquez-Valero" userId="3a0e46d7-2099-40af-a155-aa45b68bfff3" providerId="ADAL" clId="{A961A6FB-2594-4630-89ED-89C96F8384F3}" dt="2023-02-24T11:31:48.060" v="753" actId="1076"/>
          <ac:picMkLst>
            <pc:docMk/>
            <pc:sldMk cId="0" sldId="828"/>
            <ac:picMk id="3" creationId="{D22DA20F-9958-1C41-17D9-14E1C1059A21}"/>
          </ac:picMkLst>
        </pc:picChg>
        <pc:picChg chg="add mod">
          <ac:chgData name="Paula Vázquez-Valero" userId="3a0e46d7-2099-40af-a155-aa45b68bfff3" providerId="ADAL" clId="{A961A6FB-2594-4630-89ED-89C96F8384F3}" dt="2023-02-24T13:52:19.139" v="6749" actId="1076"/>
          <ac:picMkLst>
            <pc:docMk/>
            <pc:sldMk cId="0" sldId="828"/>
            <ac:picMk id="10" creationId="{8EC9DEA3-5457-F553-271F-F70451BE6BD0}"/>
          </ac:picMkLst>
        </pc:picChg>
        <pc:picChg chg="add del mod">
          <ac:chgData name="Paula Vázquez-Valero" userId="3a0e46d7-2099-40af-a155-aa45b68bfff3" providerId="ADAL" clId="{A961A6FB-2594-4630-89ED-89C96F8384F3}" dt="2023-02-24T13:48:21.389" v="6648"/>
          <ac:picMkLst>
            <pc:docMk/>
            <pc:sldMk cId="0" sldId="828"/>
            <ac:picMk id="12" creationId="{532F6159-7BC4-B6D4-4497-CA94F847FD13}"/>
          </ac:picMkLst>
        </pc:picChg>
        <pc:picChg chg="add del mod">
          <ac:chgData name="Paula Vázquez-Valero" userId="3a0e46d7-2099-40af-a155-aa45b68bfff3" providerId="ADAL" clId="{A961A6FB-2594-4630-89ED-89C96F8384F3}" dt="2023-02-24T13:48:21.389" v="6648"/>
          <ac:picMkLst>
            <pc:docMk/>
            <pc:sldMk cId="0" sldId="828"/>
            <ac:picMk id="13" creationId="{45904D24-CA27-3ADF-49B3-C2EE116A4ABD}"/>
          </ac:picMkLst>
        </pc:picChg>
        <pc:picChg chg="add del mod">
          <ac:chgData name="Paula Vázquez-Valero" userId="3a0e46d7-2099-40af-a155-aa45b68bfff3" providerId="ADAL" clId="{A961A6FB-2594-4630-89ED-89C96F8384F3}" dt="2023-02-24T13:48:21.389" v="6648"/>
          <ac:picMkLst>
            <pc:docMk/>
            <pc:sldMk cId="0" sldId="828"/>
            <ac:picMk id="17" creationId="{15D6A003-DB97-EB44-5143-63E63A533800}"/>
          </ac:picMkLst>
        </pc:picChg>
        <pc:picChg chg="add mod">
          <ac:chgData name="Paula Vázquez-Valero" userId="3a0e46d7-2099-40af-a155-aa45b68bfff3" providerId="ADAL" clId="{A961A6FB-2594-4630-89ED-89C96F8384F3}" dt="2023-02-24T13:55:10.325" v="6765" actId="1076"/>
          <ac:picMkLst>
            <pc:docMk/>
            <pc:sldMk cId="0" sldId="828"/>
            <ac:picMk id="19" creationId="{88A980E7-B6A3-4F4D-276D-7A04D3F58682}"/>
          </ac:picMkLst>
        </pc:picChg>
        <pc:picChg chg="add mod">
          <ac:chgData name="Paula Vázquez-Valero" userId="3a0e46d7-2099-40af-a155-aa45b68bfff3" providerId="ADAL" clId="{A961A6FB-2594-4630-89ED-89C96F8384F3}" dt="2023-02-24T13:55:10.325" v="6765" actId="1076"/>
          <ac:picMkLst>
            <pc:docMk/>
            <pc:sldMk cId="0" sldId="828"/>
            <ac:picMk id="20" creationId="{FB39E00E-3738-8DEB-2D61-FF0676423360}"/>
          </ac:picMkLst>
        </pc:picChg>
        <pc:picChg chg="add mod">
          <ac:chgData name="Paula Vázquez-Valero" userId="3a0e46d7-2099-40af-a155-aa45b68bfff3" providerId="ADAL" clId="{A961A6FB-2594-4630-89ED-89C96F8384F3}" dt="2023-02-24T13:58:20.100" v="6820" actId="1076"/>
          <ac:picMkLst>
            <pc:docMk/>
            <pc:sldMk cId="0" sldId="828"/>
            <ac:picMk id="22" creationId="{F1320D72-076C-656C-20EE-C7389B1D6334}"/>
          </ac:picMkLst>
        </pc:picChg>
        <pc:picChg chg="add mod">
          <ac:chgData name="Paula Vázquez-Valero" userId="3a0e46d7-2099-40af-a155-aa45b68bfff3" providerId="ADAL" clId="{A961A6FB-2594-4630-89ED-89C96F8384F3}" dt="2023-02-24T13:52:19.139" v="6749" actId="1076"/>
          <ac:picMkLst>
            <pc:docMk/>
            <pc:sldMk cId="0" sldId="828"/>
            <ac:picMk id="5122" creationId="{BC8B8882-F566-9430-FB50-70CFE44DFEFD}"/>
          </ac:picMkLst>
        </pc:picChg>
        <pc:picChg chg="add mod">
          <ac:chgData name="Paula Vázquez-Valero" userId="3a0e46d7-2099-40af-a155-aa45b68bfff3" providerId="ADAL" clId="{A961A6FB-2594-4630-89ED-89C96F8384F3}" dt="2023-02-24T13:52:19.139" v="6749" actId="1076"/>
          <ac:picMkLst>
            <pc:docMk/>
            <pc:sldMk cId="0" sldId="828"/>
            <ac:picMk id="5124" creationId="{0C4F870F-96ED-EFB9-D1C8-203364C18CCE}"/>
          </ac:picMkLst>
        </pc:picChg>
        <pc:picChg chg="add mod">
          <ac:chgData name="Paula Vázquez-Valero" userId="3a0e46d7-2099-40af-a155-aa45b68bfff3" providerId="ADAL" clId="{A961A6FB-2594-4630-89ED-89C96F8384F3}" dt="2023-02-24T13:52:47.698" v="6752" actId="1076"/>
          <ac:picMkLst>
            <pc:docMk/>
            <pc:sldMk cId="0" sldId="828"/>
            <ac:picMk id="5126" creationId="{46A5F03D-228B-C3A2-DECE-E6AC7BE23EFA}"/>
          </ac:picMkLst>
        </pc:picChg>
        <pc:picChg chg="add mod">
          <ac:chgData name="Paula Vázquez-Valero" userId="3a0e46d7-2099-40af-a155-aa45b68bfff3" providerId="ADAL" clId="{A961A6FB-2594-4630-89ED-89C96F8384F3}" dt="2023-02-24T13:54:02.855" v="6759" actId="1076"/>
          <ac:picMkLst>
            <pc:docMk/>
            <pc:sldMk cId="0" sldId="828"/>
            <ac:picMk id="5128" creationId="{696A6FA2-F7F2-AF8F-2292-BBB1C3379EAF}"/>
          </ac:picMkLst>
        </pc:picChg>
        <pc:picChg chg="add mod">
          <ac:chgData name="Paula Vázquez-Valero" userId="3a0e46d7-2099-40af-a155-aa45b68bfff3" providerId="ADAL" clId="{A961A6FB-2594-4630-89ED-89C96F8384F3}" dt="2023-02-24T13:55:18.894" v="6768" actId="732"/>
          <ac:picMkLst>
            <pc:docMk/>
            <pc:sldMk cId="0" sldId="828"/>
            <ac:picMk id="5130" creationId="{665C7EA8-CAE7-B190-7921-3E71229DC80B}"/>
          </ac:picMkLst>
        </pc:picChg>
      </pc:sldChg>
      <pc:sldChg chg="addSp delSp modSp add mod delAnim modAnim modNotesTx">
        <pc:chgData name="Paula Vázquez-Valero" userId="3a0e46d7-2099-40af-a155-aa45b68bfff3" providerId="ADAL" clId="{A961A6FB-2594-4630-89ED-89C96F8384F3}" dt="2023-02-24T12:15:31.692" v="2171" actId="113"/>
        <pc:sldMkLst>
          <pc:docMk/>
          <pc:sldMk cId="1015029681" sldId="834"/>
        </pc:sldMkLst>
        <pc:spChg chg="mod">
          <ac:chgData name="Paula Vázquez-Valero" userId="3a0e46d7-2099-40af-a155-aa45b68bfff3" providerId="ADAL" clId="{A961A6FB-2594-4630-89ED-89C96F8384F3}" dt="2023-02-24T11:42:09.762" v="991" actId="20577"/>
          <ac:spMkLst>
            <pc:docMk/>
            <pc:sldMk cId="1015029681" sldId="834"/>
            <ac:spMk id="2" creationId="{D974A6DC-187E-4C4A-92B8-4D8EDD2BB1DF}"/>
          </ac:spMkLst>
        </pc:spChg>
        <pc:spChg chg="add mod">
          <ac:chgData name="Paula Vázquez-Valero" userId="3a0e46d7-2099-40af-a155-aa45b68bfff3" providerId="ADAL" clId="{A961A6FB-2594-4630-89ED-89C96F8384F3}" dt="2023-02-24T11:54:29.426" v="1467" actId="1076"/>
          <ac:spMkLst>
            <pc:docMk/>
            <pc:sldMk cId="1015029681" sldId="834"/>
            <ac:spMk id="3" creationId="{33115287-96F6-AEC1-C6AB-2BC92DD31480}"/>
          </ac:spMkLst>
        </pc:spChg>
        <pc:spChg chg="add mod">
          <ac:chgData name="Paula Vázquez-Valero" userId="3a0e46d7-2099-40af-a155-aa45b68bfff3" providerId="ADAL" clId="{A961A6FB-2594-4630-89ED-89C96F8384F3}" dt="2023-02-24T11:42:22.677" v="1012" actId="1036"/>
          <ac:spMkLst>
            <pc:docMk/>
            <pc:sldMk cId="1015029681" sldId="834"/>
            <ac:spMk id="4" creationId="{E2617C33-7737-C970-4A42-40899B23E998}"/>
          </ac:spMkLst>
        </pc:spChg>
        <pc:spChg chg="del mod">
          <ac:chgData name="Paula Vázquez-Valero" userId="3a0e46d7-2099-40af-a155-aa45b68bfff3" providerId="ADAL" clId="{A961A6FB-2594-4630-89ED-89C96F8384F3}" dt="2023-02-24T11:38:36.205" v="899" actId="478"/>
          <ac:spMkLst>
            <pc:docMk/>
            <pc:sldMk cId="1015029681" sldId="834"/>
            <ac:spMk id="5" creationId="{A77D56BB-DDF4-5828-0113-85EB25DDEB76}"/>
          </ac:spMkLst>
        </pc:spChg>
        <pc:spChg chg="del mod">
          <ac:chgData name="Paula Vázquez-Valero" userId="3a0e46d7-2099-40af-a155-aa45b68bfff3" providerId="ADAL" clId="{A961A6FB-2594-4630-89ED-89C96F8384F3}" dt="2023-02-24T11:38:43.559" v="901" actId="478"/>
          <ac:spMkLst>
            <pc:docMk/>
            <pc:sldMk cId="1015029681" sldId="834"/>
            <ac:spMk id="6" creationId="{26CB74D4-56DA-EEB5-C47E-520831009ADD}"/>
          </ac:spMkLst>
        </pc:spChg>
        <pc:spChg chg="add del mod">
          <ac:chgData name="Paula Vázquez-Valero" userId="3a0e46d7-2099-40af-a155-aa45b68bfff3" providerId="ADAL" clId="{A961A6FB-2594-4630-89ED-89C96F8384F3}" dt="2023-02-24T11:54:22.219" v="1465" actId="478"/>
          <ac:spMkLst>
            <pc:docMk/>
            <pc:sldMk cId="1015029681" sldId="834"/>
            <ac:spMk id="8" creationId="{C21B5A7E-BE7F-6F9E-6AEA-72ECBD6D6AB2}"/>
          </ac:spMkLst>
        </pc:spChg>
        <pc:spChg chg="add del mod">
          <ac:chgData name="Paula Vázquez-Valero" userId="3a0e46d7-2099-40af-a155-aa45b68bfff3" providerId="ADAL" clId="{A961A6FB-2594-4630-89ED-89C96F8384F3}" dt="2023-02-24T11:54:22.219" v="1465" actId="478"/>
          <ac:spMkLst>
            <pc:docMk/>
            <pc:sldMk cId="1015029681" sldId="834"/>
            <ac:spMk id="9" creationId="{44FBEF56-5938-CBA4-EAA0-0AD7D4E21034}"/>
          </ac:spMkLst>
        </pc:spChg>
        <pc:spChg chg="add mod">
          <ac:chgData name="Paula Vázquez-Valero" userId="3a0e46d7-2099-40af-a155-aa45b68bfff3" providerId="ADAL" clId="{A961A6FB-2594-4630-89ED-89C96F8384F3}" dt="2023-02-24T11:54:29.426" v="1467" actId="1076"/>
          <ac:spMkLst>
            <pc:docMk/>
            <pc:sldMk cId="1015029681" sldId="834"/>
            <ac:spMk id="11" creationId="{B2DDBA0A-358C-2D76-9653-7C5DB55F8D9B}"/>
          </ac:spMkLst>
        </pc:spChg>
        <pc:spChg chg="add mod">
          <ac:chgData name="Paula Vázquez-Valero" userId="3a0e46d7-2099-40af-a155-aa45b68bfff3" providerId="ADAL" clId="{A961A6FB-2594-4630-89ED-89C96F8384F3}" dt="2023-02-24T11:54:25.004" v="1466" actId="1076"/>
          <ac:spMkLst>
            <pc:docMk/>
            <pc:sldMk cId="1015029681" sldId="834"/>
            <ac:spMk id="13" creationId="{B81F072F-199F-B278-A4D6-66B2DC4BCA04}"/>
          </ac:spMkLst>
        </pc:spChg>
        <pc:spChg chg="add mod">
          <ac:chgData name="Paula Vázquez-Valero" userId="3a0e46d7-2099-40af-a155-aa45b68bfff3" providerId="ADAL" clId="{A961A6FB-2594-4630-89ED-89C96F8384F3}" dt="2023-02-24T11:54:29.426" v="1467" actId="1076"/>
          <ac:spMkLst>
            <pc:docMk/>
            <pc:sldMk cId="1015029681" sldId="834"/>
            <ac:spMk id="14" creationId="{2B403A88-6669-0A6A-9275-1953AA493C29}"/>
          </ac:spMkLst>
        </pc:spChg>
        <pc:spChg chg="add mod">
          <ac:chgData name="Paula Vázquez-Valero" userId="3a0e46d7-2099-40af-a155-aa45b68bfff3" providerId="ADAL" clId="{A961A6FB-2594-4630-89ED-89C96F8384F3}" dt="2023-02-24T11:54:29.426" v="1467" actId="1076"/>
          <ac:spMkLst>
            <pc:docMk/>
            <pc:sldMk cId="1015029681" sldId="834"/>
            <ac:spMk id="16" creationId="{4B4045C3-D80E-BD17-8556-4AFDDC172116}"/>
          </ac:spMkLst>
        </pc:spChg>
        <pc:spChg chg="add mod">
          <ac:chgData name="Paula Vázquez-Valero" userId="3a0e46d7-2099-40af-a155-aa45b68bfff3" providerId="ADAL" clId="{A961A6FB-2594-4630-89ED-89C96F8384F3}" dt="2023-02-24T11:54:34.960" v="1469" actId="14100"/>
          <ac:spMkLst>
            <pc:docMk/>
            <pc:sldMk cId="1015029681" sldId="834"/>
            <ac:spMk id="17" creationId="{C78D0107-0070-7FC3-F672-E349D96AB6A4}"/>
          </ac:spMkLst>
        </pc:spChg>
        <pc:spChg chg="add del mod">
          <ac:chgData name="Paula Vázquez-Valero" userId="3a0e46d7-2099-40af-a155-aa45b68bfff3" providerId="ADAL" clId="{A961A6FB-2594-4630-89ED-89C96F8384F3}" dt="2023-02-24T11:54:22.219" v="1465" actId="478"/>
          <ac:spMkLst>
            <pc:docMk/>
            <pc:sldMk cId="1015029681" sldId="834"/>
            <ac:spMk id="18" creationId="{644295D3-936D-E648-C4ED-2B400AD2CF21}"/>
          </ac:spMkLst>
        </pc:spChg>
        <pc:spChg chg="add del mod">
          <ac:chgData name="Paula Vázquez-Valero" userId="3a0e46d7-2099-40af-a155-aa45b68bfff3" providerId="ADAL" clId="{A961A6FB-2594-4630-89ED-89C96F8384F3}" dt="2023-02-24T11:54:22.219" v="1465" actId="478"/>
          <ac:spMkLst>
            <pc:docMk/>
            <pc:sldMk cId="1015029681" sldId="834"/>
            <ac:spMk id="19" creationId="{EB30D8B0-ADB4-8B72-212F-D79CA2B1CC7C}"/>
          </ac:spMkLst>
        </pc:spChg>
        <pc:spChg chg="del mod">
          <ac:chgData name="Paula Vázquez-Valero" userId="3a0e46d7-2099-40af-a155-aa45b68bfff3" providerId="ADAL" clId="{A961A6FB-2594-4630-89ED-89C96F8384F3}" dt="2023-02-24T11:38:36.205" v="899" actId="478"/>
          <ac:spMkLst>
            <pc:docMk/>
            <pc:sldMk cId="1015029681" sldId="834"/>
            <ac:spMk id="20" creationId="{778AA927-3795-43D6-83E6-CAF75256DD8B}"/>
          </ac:spMkLst>
        </pc:spChg>
        <pc:spChg chg="del mod">
          <ac:chgData name="Paula Vázquez-Valero" userId="3a0e46d7-2099-40af-a155-aa45b68bfff3" providerId="ADAL" clId="{A961A6FB-2594-4630-89ED-89C96F8384F3}" dt="2023-02-24T11:38:36.205" v="899" actId="478"/>
          <ac:spMkLst>
            <pc:docMk/>
            <pc:sldMk cId="1015029681" sldId="834"/>
            <ac:spMk id="21" creationId="{41ACE95B-7835-4C32-B101-93FB8A5E2F5B}"/>
          </ac:spMkLst>
        </pc:spChg>
        <pc:spChg chg="add del mod">
          <ac:chgData name="Paula Vázquez-Valero" userId="3a0e46d7-2099-40af-a155-aa45b68bfff3" providerId="ADAL" clId="{A961A6FB-2594-4630-89ED-89C96F8384F3}" dt="2023-02-24T11:54:22.219" v="1465" actId="478"/>
          <ac:spMkLst>
            <pc:docMk/>
            <pc:sldMk cId="1015029681" sldId="834"/>
            <ac:spMk id="24" creationId="{83100AAF-D993-816C-D95C-9744F6126A7A}"/>
          </ac:spMkLst>
        </pc:spChg>
        <pc:spChg chg="del mod">
          <ac:chgData name="Paula Vázquez-Valero" userId="3a0e46d7-2099-40af-a155-aa45b68bfff3" providerId="ADAL" clId="{A961A6FB-2594-4630-89ED-89C96F8384F3}" dt="2023-02-24T11:38:36.205" v="899" actId="478"/>
          <ac:spMkLst>
            <pc:docMk/>
            <pc:sldMk cId="1015029681" sldId="834"/>
            <ac:spMk id="26" creationId="{2E44FE98-51E0-4959-A1D5-D0FC947E009D}"/>
          </ac:spMkLst>
        </pc:spChg>
        <pc:spChg chg="del">
          <ac:chgData name="Paula Vázquez-Valero" userId="3a0e46d7-2099-40af-a155-aa45b68bfff3" providerId="ADAL" clId="{A961A6FB-2594-4630-89ED-89C96F8384F3}" dt="2023-02-24T11:38:36.205" v="899" actId="478"/>
          <ac:spMkLst>
            <pc:docMk/>
            <pc:sldMk cId="1015029681" sldId="834"/>
            <ac:spMk id="27" creationId="{F68A88EB-6F97-4F55-897F-70E7672FDD3E}"/>
          </ac:spMkLst>
        </pc:spChg>
        <pc:spChg chg="add del mod">
          <ac:chgData name="Paula Vázquez-Valero" userId="3a0e46d7-2099-40af-a155-aa45b68bfff3" providerId="ADAL" clId="{A961A6FB-2594-4630-89ED-89C96F8384F3}" dt="2023-02-24T11:56:44.773" v="1472"/>
          <ac:spMkLst>
            <pc:docMk/>
            <pc:sldMk cId="1015029681" sldId="834"/>
            <ac:spMk id="29" creationId="{973FF090-706C-D11E-4CB3-FD0538B678ED}"/>
          </ac:spMkLst>
        </pc:spChg>
        <pc:spChg chg="del">
          <ac:chgData name="Paula Vázquez-Valero" userId="3a0e46d7-2099-40af-a155-aa45b68bfff3" providerId="ADAL" clId="{A961A6FB-2594-4630-89ED-89C96F8384F3}" dt="2023-02-24T11:34:33.313" v="771" actId="478"/>
          <ac:spMkLst>
            <pc:docMk/>
            <pc:sldMk cId="1015029681" sldId="834"/>
            <ac:spMk id="30" creationId="{5E828AC6-EBF2-4B88-9EEC-1A99E000EACE}"/>
          </ac:spMkLst>
        </pc:spChg>
        <pc:spChg chg="add del mod">
          <ac:chgData name="Paula Vázquez-Valero" userId="3a0e46d7-2099-40af-a155-aa45b68bfff3" providerId="ADAL" clId="{A961A6FB-2594-4630-89ED-89C96F8384F3}" dt="2023-02-24T11:56:44.773" v="1472"/>
          <ac:spMkLst>
            <pc:docMk/>
            <pc:sldMk cId="1015029681" sldId="834"/>
            <ac:spMk id="31" creationId="{79676F88-6885-4068-48D6-49A9C1B9DED5}"/>
          </ac:spMkLst>
        </pc:spChg>
        <pc:spChg chg="del">
          <ac:chgData name="Paula Vázquez-Valero" userId="3a0e46d7-2099-40af-a155-aa45b68bfff3" providerId="ADAL" clId="{A961A6FB-2594-4630-89ED-89C96F8384F3}" dt="2023-02-24T11:38:36.205" v="899" actId="478"/>
          <ac:spMkLst>
            <pc:docMk/>
            <pc:sldMk cId="1015029681" sldId="834"/>
            <ac:spMk id="32" creationId="{80993648-7025-47D4-ABD4-4D91654EAC4B}"/>
          </ac:spMkLst>
        </pc:spChg>
        <pc:spChg chg="add mod">
          <ac:chgData name="Paula Vázquez-Valero" userId="3a0e46d7-2099-40af-a155-aa45b68bfff3" providerId="ADAL" clId="{A961A6FB-2594-4630-89ED-89C96F8384F3}" dt="2023-02-24T12:15:31.692" v="2171" actId="113"/>
          <ac:spMkLst>
            <pc:docMk/>
            <pc:sldMk cId="1015029681" sldId="834"/>
            <ac:spMk id="34" creationId="{37635AC9-3760-619B-50AE-EC9BB439DD70}"/>
          </ac:spMkLst>
        </pc:spChg>
        <pc:spChg chg="del">
          <ac:chgData name="Paula Vázquez-Valero" userId="3a0e46d7-2099-40af-a155-aa45b68bfff3" providerId="ADAL" clId="{A961A6FB-2594-4630-89ED-89C96F8384F3}" dt="2023-02-24T11:38:36.205" v="899" actId="478"/>
          <ac:spMkLst>
            <pc:docMk/>
            <pc:sldMk cId="1015029681" sldId="834"/>
            <ac:spMk id="35" creationId="{44EA3C40-6807-4ECA-9D47-8B2ED14CC9B4}"/>
          </ac:spMkLst>
        </pc:spChg>
        <pc:spChg chg="del mod">
          <ac:chgData name="Paula Vázquez-Valero" userId="3a0e46d7-2099-40af-a155-aa45b68bfff3" providerId="ADAL" clId="{A961A6FB-2594-4630-89ED-89C96F8384F3}" dt="2023-02-24T11:38:36.205" v="899" actId="478"/>
          <ac:spMkLst>
            <pc:docMk/>
            <pc:sldMk cId="1015029681" sldId="834"/>
            <ac:spMk id="36" creationId="{724D488B-E317-4638-B4D1-67FC0FB995FA}"/>
          </ac:spMkLst>
        </pc:spChg>
        <pc:spChg chg="del mod">
          <ac:chgData name="Paula Vázquez-Valero" userId="3a0e46d7-2099-40af-a155-aa45b68bfff3" providerId="ADAL" clId="{A961A6FB-2594-4630-89ED-89C96F8384F3}" dt="2023-02-24T11:38:36.205" v="899" actId="478"/>
          <ac:spMkLst>
            <pc:docMk/>
            <pc:sldMk cId="1015029681" sldId="834"/>
            <ac:spMk id="38" creationId="{E021DA10-D1C4-AE12-2E25-7D11108EE198}"/>
          </ac:spMkLst>
        </pc:spChg>
        <pc:spChg chg="mod">
          <ac:chgData name="Paula Vázquez-Valero" userId="3a0e46d7-2099-40af-a155-aa45b68bfff3" providerId="ADAL" clId="{A961A6FB-2594-4630-89ED-89C96F8384F3}" dt="2023-02-24T11:42:24.643" v="1018" actId="1035"/>
          <ac:spMkLst>
            <pc:docMk/>
            <pc:sldMk cId="1015029681" sldId="834"/>
            <ac:spMk id="56" creationId="{769A333C-2E0B-4868-A507-7970DBDCC7AC}"/>
          </ac:spMkLst>
        </pc:spChg>
        <pc:spChg chg="del mod">
          <ac:chgData name="Paula Vázquez-Valero" userId="3a0e46d7-2099-40af-a155-aa45b68bfff3" providerId="ADAL" clId="{A961A6FB-2594-4630-89ED-89C96F8384F3}" dt="2023-02-24T11:38:36.205" v="899" actId="478"/>
          <ac:spMkLst>
            <pc:docMk/>
            <pc:sldMk cId="1015029681" sldId="834"/>
            <ac:spMk id="64" creationId="{52C281CD-9DFE-40B1-B655-7398C0D6409F}"/>
          </ac:spMkLst>
        </pc:spChg>
        <pc:picChg chg="del mod">
          <ac:chgData name="Paula Vázquez-Valero" userId="3a0e46d7-2099-40af-a155-aa45b68bfff3" providerId="ADAL" clId="{A961A6FB-2594-4630-89ED-89C96F8384F3}" dt="2023-02-24T11:38:36.205" v="899" actId="478"/>
          <ac:picMkLst>
            <pc:docMk/>
            <pc:sldMk cId="1015029681" sldId="834"/>
            <ac:picMk id="7" creationId="{2799D9F5-0440-3AF8-FEE2-D0AFDE7645BB}"/>
          </ac:picMkLst>
        </pc:picChg>
        <pc:picChg chg="add del mod">
          <ac:chgData name="Paula Vázquez-Valero" userId="3a0e46d7-2099-40af-a155-aa45b68bfff3" providerId="ADAL" clId="{A961A6FB-2594-4630-89ED-89C96F8384F3}" dt="2023-02-24T11:54:22.219" v="1465" actId="478"/>
          <ac:picMkLst>
            <pc:docMk/>
            <pc:sldMk cId="1015029681" sldId="834"/>
            <ac:picMk id="10" creationId="{41B162F6-9623-77A0-2D3A-506A89F1F533}"/>
          </ac:picMkLst>
        </pc:picChg>
        <pc:picChg chg="add mod">
          <ac:chgData name="Paula Vázquez-Valero" userId="3a0e46d7-2099-40af-a155-aa45b68bfff3" providerId="ADAL" clId="{A961A6FB-2594-4630-89ED-89C96F8384F3}" dt="2023-02-24T11:54:29.426" v="1467" actId="1076"/>
          <ac:picMkLst>
            <pc:docMk/>
            <pc:sldMk cId="1015029681" sldId="834"/>
            <ac:picMk id="12" creationId="{8A2C74AE-38ED-F999-6F19-68A356D00411}"/>
          </ac:picMkLst>
        </pc:picChg>
        <pc:picChg chg="add mod">
          <ac:chgData name="Paula Vázquez-Valero" userId="3a0e46d7-2099-40af-a155-aa45b68bfff3" providerId="ADAL" clId="{A961A6FB-2594-4630-89ED-89C96F8384F3}" dt="2023-02-24T11:54:29.426" v="1467" actId="1076"/>
          <ac:picMkLst>
            <pc:docMk/>
            <pc:sldMk cId="1015029681" sldId="834"/>
            <ac:picMk id="15" creationId="{143682E2-94E3-CA03-6C9A-8E27D6687BED}"/>
          </ac:picMkLst>
        </pc:picChg>
        <pc:picChg chg="del mod">
          <ac:chgData name="Paula Vázquez-Valero" userId="3a0e46d7-2099-40af-a155-aa45b68bfff3" providerId="ADAL" clId="{A961A6FB-2594-4630-89ED-89C96F8384F3}" dt="2023-02-24T11:38:36.205" v="899" actId="478"/>
          <ac:picMkLst>
            <pc:docMk/>
            <pc:sldMk cId="1015029681" sldId="834"/>
            <ac:picMk id="22" creationId="{F7116DF7-885F-42DE-BC00-F3CA779FCD33}"/>
          </ac:picMkLst>
        </pc:picChg>
        <pc:picChg chg="add del mod">
          <ac:chgData name="Paula Vázquez-Valero" userId="3a0e46d7-2099-40af-a155-aa45b68bfff3" providerId="ADAL" clId="{A961A6FB-2594-4630-89ED-89C96F8384F3}" dt="2023-02-24T11:54:22.219" v="1465" actId="478"/>
          <ac:picMkLst>
            <pc:docMk/>
            <pc:sldMk cId="1015029681" sldId="834"/>
            <ac:picMk id="23" creationId="{1F7B15C0-01E7-8FC5-E5E1-9921C81307E9}"/>
          </ac:picMkLst>
        </pc:picChg>
        <pc:picChg chg="del">
          <ac:chgData name="Paula Vázquez-Valero" userId="3a0e46d7-2099-40af-a155-aa45b68bfff3" providerId="ADAL" clId="{A961A6FB-2594-4630-89ED-89C96F8384F3}" dt="2023-02-24T11:38:36.205" v="899" actId="478"/>
          <ac:picMkLst>
            <pc:docMk/>
            <pc:sldMk cId="1015029681" sldId="834"/>
            <ac:picMk id="28" creationId="{0AC4293B-F980-4FEF-9526-8D97232132DD}"/>
          </ac:picMkLst>
        </pc:picChg>
        <pc:picChg chg="del">
          <ac:chgData name="Paula Vázquez-Valero" userId="3a0e46d7-2099-40af-a155-aa45b68bfff3" providerId="ADAL" clId="{A961A6FB-2594-4630-89ED-89C96F8384F3}" dt="2023-02-24T11:38:36.205" v="899" actId="478"/>
          <ac:picMkLst>
            <pc:docMk/>
            <pc:sldMk cId="1015029681" sldId="834"/>
            <ac:picMk id="33" creationId="{39301F14-74EC-48B7-8A85-30CB3F93F4FC}"/>
          </ac:picMkLst>
        </pc:picChg>
      </pc:sldChg>
      <pc:sldChg chg="del">
        <pc:chgData name="Paula Vázquez-Valero" userId="3a0e46d7-2099-40af-a155-aa45b68bfff3" providerId="ADAL" clId="{A961A6FB-2594-4630-89ED-89C96F8384F3}" dt="2023-02-24T11:13:15.813" v="66" actId="2696"/>
        <pc:sldMkLst>
          <pc:docMk/>
          <pc:sldMk cId="3995985095" sldId="911"/>
        </pc:sldMkLst>
      </pc:sldChg>
      <pc:sldChg chg="addSp delSp modSp add del mod modAnim modNotesTx">
        <pc:chgData name="Paula Vázquez-Valero" userId="3a0e46d7-2099-40af-a155-aa45b68bfff3" providerId="ADAL" clId="{A961A6FB-2594-4630-89ED-89C96F8384F3}" dt="2023-02-24T14:04:51.061" v="6923"/>
        <pc:sldMkLst>
          <pc:docMk/>
          <pc:sldMk cId="1884289662" sldId="925"/>
        </pc:sldMkLst>
        <pc:spChg chg="mod">
          <ac:chgData name="Paula Vázquez-Valero" userId="3a0e46d7-2099-40af-a155-aa45b68bfff3" providerId="ADAL" clId="{A961A6FB-2594-4630-89ED-89C96F8384F3}" dt="2023-02-24T11:16:40.156" v="86" actId="1037"/>
          <ac:spMkLst>
            <pc:docMk/>
            <pc:sldMk cId="1884289662" sldId="925"/>
            <ac:spMk id="11" creationId="{0249059F-224C-4D56-870F-7E72075091DA}"/>
          </ac:spMkLst>
        </pc:spChg>
        <pc:spChg chg="del">
          <ac:chgData name="Paula Vázquez-Valero" userId="3a0e46d7-2099-40af-a155-aa45b68bfff3" providerId="ADAL" clId="{A961A6FB-2594-4630-89ED-89C96F8384F3}" dt="2023-02-24T11:17:02.992" v="87" actId="478"/>
          <ac:spMkLst>
            <pc:docMk/>
            <pc:sldMk cId="1884289662" sldId="925"/>
            <ac:spMk id="12" creationId="{5A069C09-B610-6F20-8F78-C5D59983984F}"/>
          </ac:spMkLst>
        </pc:spChg>
        <pc:spChg chg="del">
          <ac:chgData name="Paula Vázquez-Valero" userId="3a0e46d7-2099-40af-a155-aa45b68bfff3" providerId="ADAL" clId="{A961A6FB-2594-4630-89ED-89C96F8384F3}" dt="2023-02-24T11:17:02.992" v="87" actId="478"/>
          <ac:spMkLst>
            <pc:docMk/>
            <pc:sldMk cId="1884289662" sldId="925"/>
            <ac:spMk id="13" creationId="{A2F85CC4-71FB-31F8-24B1-C21DE36C6010}"/>
          </ac:spMkLst>
        </pc:spChg>
        <pc:spChg chg="del">
          <ac:chgData name="Paula Vázquez-Valero" userId="3a0e46d7-2099-40af-a155-aa45b68bfff3" providerId="ADAL" clId="{A961A6FB-2594-4630-89ED-89C96F8384F3}" dt="2023-02-24T11:17:02.992" v="87" actId="478"/>
          <ac:spMkLst>
            <pc:docMk/>
            <pc:sldMk cId="1884289662" sldId="925"/>
            <ac:spMk id="14" creationId="{181C5C6C-9011-C5E0-5AD5-E2AACC9D95BE}"/>
          </ac:spMkLst>
        </pc:spChg>
        <pc:spChg chg="add mod">
          <ac:chgData name="Paula Vázquez-Valero" userId="3a0e46d7-2099-40af-a155-aa45b68bfff3" providerId="ADAL" clId="{A961A6FB-2594-4630-89ED-89C96F8384F3}" dt="2023-02-24T11:17:31.993" v="105" actId="14100"/>
          <ac:spMkLst>
            <pc:docMk/>
            <pc:sldMk cId="1884289662" sldId="925"/>
            <ac:spMk id="15" creationId="{55160A8E-ED78-41E2-54B0-D72F360810F3}"/>
          </ac:spMkLst>
        </pc:spChg>
        <pc:spChg chg="del">
          <ac:chgData name="Paula Vázquez-Valero" userId="3a0e46d7-2099-40af-a155-aa45b68bfff3" providerId="ADAL" clId="{A961A6FB-2594-4630-89ED-89C96F8384F3}" dt="2023-02-24T11:17:02.992" v="87" actId="478"/>
          <ac:spMkLst>
            <pc:docMk/>
            <pc:sldMk cId="1884289662" sldId="925"/>
            <ac:spMk id="16" creationId="{340CCDB2-92E9-7353-56F7-569BC6E684DC}"/>
          </ac:spMkLst>
        </pc:spChg>
        <pc:spChg chg="del">
          <ac:chgData name="Paula Vázquez-Valero" userId="3a0e46d7-2099-40af-a155-aa45b68bfff3" providerId="ADAL" clId="{A961A6FB-2594-4630-89ED-89C96F8384F3}" dt="2023-02-24T11:17:02.992" v="87" actId="478"/>
          <ac:spMkLst>
            <pc:docMk/>
            <pc:sldMk cId="1884289662" sldId="925"/>
            <ac:spMk id="17" creationId="{9D92D6F5-42A0-0887-8A8B-AFA3319B8270}"/>
          </ac:spMkLst>
        </pc:spChg>
        <pc:spChg chg="del">
          <ac:chgData name="Paula Vázquez-Valero" userId="3a0e46d7-2099-40af-a155-aa45b68bfff3" providerId="ADAL" clId="{A961A6FB-2594-4630-89ED-89C96F8384F3}" dt="2023-02-24T11:17:02.992" v="87" actId="478"/>
          <ac:spMkLst>
            <pc:docMk/>
            <pc:sldMk cId="1884289662" sldId="925"/>
            <ac:spMk id="18" creationId="{5FB7BBF3-9587-524C-1B43-855CDB09ADE8}"/>
          </ac:spMkLst>
        </pc:spChg>
        <pc:spChg chg="del">
          <ac:chgData name="Paula Vázquez-Valero" userId="3a0e46d7-2099-40af-a155-aa45b68bfff3" providerId="ADAL" clId="{A961A6FB-2594-4630-89ED-89C96F8384F3}" dt="2023-02-24T11:17:02.992" v="87" actId="478"/>
          <ac:spMkLst>
            <pc:docMk/>
            <pc:sldMk cId="1884289662" sldId="925"/>
            <ac:spMk id="19" creationId="{E8357B64-7286-A49C-4F53-92E463A5F5D4}"/>
          </ac:spMkLst>
        </pc:spChg>
        <pc:spChg chg="add mod">
          <ac:chgData name="Paula Vázquez-Valero" userId="3a0e46d7-2099-40af-a155-aa45b68bfff3" providerId="ADAL" clId="{A961A6FB-2594-4630-89ED-89C96F8384F3}" dt="2023-02-24T11:18:06.957" v="124" actId="14100"/>
          <ac:spMkLst>
            <pc:docMk/>
            <pc:sldMk cId="1884289662" sldId="925"/>
            <ac:spMk id="20" creationId="{F34185DD-DFCC-3AF1-2ECF-6F475C8D7EE7}"/>
          </ac:spMkLst>
        </pc:spChg>
        <pc:spChg chg="del">
          <ac:chgData name="Paula Vázquez-Valero" userId="3a0e46d7-2099-40af-a155-aa45b68bfff3" providerId="ADAL" clId="{A961A6FB-2594-4630-89ED-89C96F8384F3}" dt="2023-02-24T11:17:02.992" v="87" actId="478"/>
          <ac:spMkLst>
            <pc:docMk/>
            <pc:sldMk cId="1884289662" sldId="925"/>
            <ac:spMk id="21" creationId="{61B7081D-5EDE-0908-1AD9-9CBBCEBB048F}"/>
          </ac:spMkLst>
        </pc:spChg>
        <pc:spChg chg="del">
          <ac:chgData name="Paula Vázquez-Valero" userId="3a0e46d7-2099-40af-a155-aa45b68bfff3" providerId="ADAL" clId="{A961A6FB-2594-4630-89ED-89C96F8384F3}" dt="2023-02-24T11:17:02.992" v="87" actId="478"/>
          <ac:spMkLst>
            <pc:docMk/>
            <pc:sldMk cId="1884289662" sldId="925"/>
            <ac:spMk id="22" creationId="{E380B7E5-31BE-DADD-C9C4-DBB25E07285A}"/>
          </ac:spMkLst>
        </pc:spChg>
        <pc:spChg chg="del">
          <ac:chgData name="Paula Vázquez-Valero" userId="3a0e46d7-2099-40af-a155-aa45b68bfff3" providerId="ADAL" clId="{A961A6FB-2594-4630-89ED-89C96F8384F3}" dt="2023-02-24T11:17:02.992" v="87" actId="478"/>
          <ac:spMkLst>
            <pc:docMk/>
            <pc:sldMk cId="1884289662" sldId="925"/>
            <ac:spMk id="23" creationId="{3F344710-2E97-1294-6BA3-2C739811FA11}"/>
          </ac:spMkLst>
        </pc:spChg>
        <pc:spChg chg="del">
          <ac:chgData name="Paula Vázquez-Valero" userId="3a0e46d7-2099-40af-a155-aa45b68bfff3" providerId="ADAL" clId="{A961A6FB-2594-4630-89ED-89C96F8384F3}" dt="2023-02-24T11:17:02.992" v="87" actId="478"/>
          <ac:spMkLst>
            <pc:docMk/>
            <pc:sldMk cId="1884289662" sldId="925"/>
            <ac:spMk id="24" creationId="{CB0040FC-87CA-3807-056F-9A2033B8C240}"/>
          </ac:spMkLst>
        </pc:spChg>
        <pc:spChg chg="del">
          <ac:chgData name="Paula Vázquez-Valero" userId="3a0e46d7-2099-40af-a155-aa45b68bfff3" providerId="ADAL" clId="{A961A6FB-2594-4630-89ED-89C96F8384F3}" dt="2023-02-24T11:17:02.992" v="87" actId="478"/>
          <ac:spMkLst>
            <pc:docMk/>
            <pc:sldMk cId="1884289662" sldId="925"/>
            <ac:spMk id="25" creationId="{C51542C5-866A-C98D-C963-AA6D59C6487F}"/>
          </ac:spMkLst>
        </pc:spChg>
        <pc:spChg chg="del">
          <ac:chgData name="Paula Vázquez-Valero" userId="3a0e46d7-2099-40af-a155-aa45b68bfff3" providerId="ADAL" clId="{A961A6FB-2594-4630-89ED-89C96F8384F3}" dt="2023-02-24T11:17:02.992" v="87" actId="478"/>
          <ac:spMkLst>
            <pc:docMk/>
            <pc:sldMk cId="1884289662" sldId="925"/>
            <ac:spMk id="26" creationId="{B34BFCBB-95F8-9176-EB15-1AABB00DDC72}"/>
          </ac:spMkLst>
        </pc:spChg>
        <pc:spChg chg="del">
          <ac:chgData name="Paula Vázquez-Valero" userId="3a0e46d7-2099-40af-a155-aa45b68bfff3" providerId="ADAL" clId="{A961A6FB-2594-4630-89ED-89C96F8384F3}" dt="2023-02-24T11:17:02.992" v="87" actId="478"/>
          <ac:spMkLst>
            <pc:docMk/>
            <pc:sldMk cId="1884289662" sldId="925"/>
            <ac:spMk id="27" creationId="{E9F111AB-7AB1-8B00-9105-897A242AE142}"/>
          </ac:spMkLst>
        </pc:spChg>
        <pc:spChg chg="del">
          <ac:chgData name="Paula Vázquez-Valero" userId="3a0e46d7-2099-40af-a155-aa45b68bfff3" providerId="ADAL" clId="{A961A6FB-2594-4630-89ED-89C96F8384F3}" dt="2023-02-24T11:17:02.992" v="87" actId="478"/>
          <ac:spMkLst>
            <pc:docMk/>
            <pc:sldMk cId="1884289662" sldId="925"/>
            <ac:spMk id="28" creationId="{7D20CBAC-D383-D8FA-F585-E21C56D95518}"/>
          </ac:spMkLst>
        </pc:spChg>
        <pc:spChg chg="del">
          <ac:chgData name="Paula Vázquez-Valero" userId="3a0e46d7-2099-40af-a155-aa45b68bfff3" providerId="ADAL" clId="{A961A6FB-2594-4630-89ED-89C96F8384F3}" dt="2023-02-24T11:17:02.992" v="87" actId="478"/>
          <ac:spMkLst>
            <pc:docMk/>
            <pc:sldMk cId="1884289662" sldId="925"/>
            <ac:spMk id="29" creationId="{B5CC2137-316C-BDA8-A0E1-9743048B4493}"/>
          </ac:spMkLst>
        </pc:spChg>
        <pc:spChg chg="del">
          <ac:chgData name="Paula Vázquez-Valero" userId="3a0e46d7-2099-40af-a155-aa45b68bfff3" providerId="ADAL" clId="{A961A6FB-2594-4630-89ED-89C96F8384F3}" dt="2023-02-24T11:17:02.992" v="87" actId="478"/>
          <ac:spMkLst>
            <pc:docMk/>
            <pc:sldMk cId="1884289662" sldId="925"/>
            <ac:spMk id="31" creationId="{9110F0AD-E2A8-CE95-0CFE-BE40EA6C5722}"/>
          </ac:spMkLst>
        </pc:spChg>
        <pc:spChg chg="del">
          <ac:chgData name="Paula Vázquez-Valero" userId="3a0e46d7-2099-40af-a155-aa45b68bfff3" providerId="ADAL" clId="{A961A6FB-2594-4630-89ED-89C96F8384F3}" dt="2023-02-24T11:17:02.992" v="87" actId="478"/>
          <ac:spMkLst>
            <pc:docMk/>
            <pc:sldMk cId="1884289662" sldId="925"/>
            <ac:spMk id="32" creationId="{A4944973-7FCE-E081-0588-6DBC0ECF6483}"/>
          </ac:spMkLst>
        </pc:spChg>
        <pc:spChg chg="del">
          <ac:chgData name="Paula Vázquez-Valero" userId="3a0e46d7-2099-40af-a155-aa45b68bfff3" providerId="ADAL" clId="{A961A6FB-2594-4630-89ED-89C96F8384F3}" dt="2023-02-24T11:17:02.992" v="87" actId="478"/>
          <ac:spMkLst>
            <pc:docMk/>
            <pc:sldMk cId="1884289662" sldId="925"/>
            <ac:spMk id="33" creationId="{C5070039-CF8B-7F36-31F4-CDA8F818BD4C}"/>
          </ac:spMkLst>
        </pc:spChg>
        <pc:spChg chg="add mod">
          <ac:chgData name="Paula Vázquez-Valero" userId="3a0e46d7-2099-40af-a155-aa45b68bfff3" providerId="ADAL" clId="{A961A6FB-2594-4630-89ED-89C96F8384F3}" dt="2023-02-24T11:18:44.006" v="142" actId="1076"/>
          <ac:spMkLst>
            <pc:docMk/>
            <pc:sldMk cId="1884289662" sldId="925"/>
            <ac:spMk id="35" creationId="{D70335A2-AB2A-3D29-4AAF-078CA6F18A52}"/>
          </ac:spMkLst>
        </pc:spChg>
        <pc:spChg chg="mod">
          <ac:chgData name="Paula Vázquez-Valero" userId="3a0e46d7-2099-40af-a155-aa45b68bfff3" providerId="ADAL" clId="{A961A6FB-2594-4630-89ED-89C96F8384F3}" dt="2023-02-24T11:25:16.831" v="376" actId="1076"/>
          <ac:spMkLst>
            <pc:docMk/>
            <pc:sldMk cId="1884289662" sldId="925"/>
            <ac:spMk id="38" creationId="{25FA4F54-0FDD-4244-B325-E07F5BDA1E18}"/>
          </ac:spMkLst>
        </pc:spChg>
        <pc:spChg chg="del">
          <ac:chgData name="Paula Vázquez-Valero" userId="3a0e46d7-2099-40af-a155-aa45b68bfff3" providerId="ADAL" clId="{A961A6FB-2594-4630-89ED-89C96F8384F3}" dt="2023-02-24T11:17:02.992" v="87" actId="478"/>
          <ac:spMkLst>
            <pc:docMk/>
            <pc:sldMk cId="1884289662" sldId="925"/>
            <ac:spMk id="41" creationId="{177BDF3F-7B33-44E1-B55A-15C187AD3061}"/>
          </ac:spMkLst>
        </pc:spChg>
        <pc:spChg chg="del">
          <ac:chgData name="Paula Vázquez-Valero" userId="3a0e46d7-2099-40af-a155-aa45b68bfff3" providerId="ADAL" clId="{A961A6FB-2594-4630-89ED-89C96F8384F3}" dt="2023-02-24T11:17:02.992" v="87" actId="478"/>
          <ac:spMkLst>
            <pc:docMk/>
            <pc:sldMk cId="1884289662" sldId="925"/>
            <ac:spMk id="42" creationId="{191C928F-7AE3-43F9-A90F-ACC8C8C024D8}"/>
          </ac:spMkLst>
        </pc:spChg>
        <pc:spChg chg="del">
          <ac:chgData name="Paula Vázquez-Valero" userId="3a0e46d7-2099-40af-a155-aa45b68bfff3" providerId="ADAL" clId="{A961A6FB-2594-4630-89ED-89C96F8384F3}" dt="2023-02-24T11:17:02.992" v="87" actId="478"/>
          <ac:spMkLst>
            <pc:docMk/>
            <pc:sldMk cId="1884289662" sldId="925"/>
            <ac:spMk id="43" creationId="{177781F9-7F90-4CE6-A06F-D7D8C6D77A64}"/>
          </ac:spMkLst>
        </pc:spChg>
        <pc:spChg chg="del">
          <ac:chgData name="Paula Vázquez-Valero" userId="3a0e46d7-2099-40af-a155-aa45b68bfff3" providerId="ADAL" clId="{A961A6FB-2594-4630-89ED-89C96F8384F3}" dt="2023-02-24T11:17:02.992" v="87" actId="478"/>
          <ac:spMkLst>
            <pc:docMk/>
            <pc:sldMk cId="1884289662" sldId="925"/>
            <ac:spMk id="44" creationId="{AF4FF554-1C7D-4D9F-A5CC-FFB6A6B86DC9}"/>
          </ac:spMkLst>
        </pc:spChg>
        <pc:spChg chg="del">
          <ac:chgData name="Paula Vázquez-Valero" userId="3a0e46d7-2099-40af-a155-aa45b68bfff3" providerId="ADAL" clId="{A961A6FB-2594-4630-89ED-89C96F8384F3}" dt="2023-02-24T11:17:02.992" v="87" actId="478"/>
          <ac:spMkLst>
            <pc:docMk/>
            <pc:sldMk cId="1884289662" sldId="925"/>
            <ac:spMk id="45" creationId="{318C810B-88AB-4ECD-A689-F6E684D3D29E}"/>
          </ac:spMkLst>
        </pc:spChg>
        <pc:spChg chg="del">
          <ac:chgData name="Paula Vázquez-Valero" userId="3a0e46d7-2099-40af-a155-aa45b68bfff3" providerId="ADAL" clId="{A961A6FB-2594-4630-89ED-89C96F8384F3}" dt="2023-02-24T11:17:02.992" v="87" actId="478"/>
          <ac:spMkLst>
            <pc:docMk/>
            <pc:sldMk cId="1884289662" sldId="925"/>
            <ac:spMk id="46" creationId="{6677B091-4226-412A-A702-14AF24F7DE67}"/>
          </ac:spMkLst>
        </pc:spChg>
        <pc:spChg chg="del">
          <ac:chgData name="Paula Vázquez-Valero" userId="3a0e46d7-2099-40af-a155-aa45b68bfff3" providerId="ADAL" clId="{A961A6FB-2594-4630-89ED-89C96F8384F3}" dt="2023-02-24T11:17:02.992" v="87" actId="478"/>
          <ac:spMkLst>
            <pc:docMk/>
            <pc:sldMk cId="1884289662" sldId="925"/>
            <ac:spMk id="47" creationId="{682DE659-A0DF-4FF6-8319-E398ED3CE596}"/>
          </ac:spMkLst>
        </pc:spChg>
        <pc:spChg chg="del">
          <ac:chgData name="Paula Vázquez-Valero" userId="3a0e46d7-2099-40af-a155-aa45b68bfff3" providerId="ADAL" clId="{A961A6FB-2594-4630-89ED-89C96F8384F3}" dt="2023-02-24T11:17:02.992" v="87" actId="478"/>
          <ac:spMkLst>
            <pc:docMk/>
            <pc:sldMk cId="1884289662" sldId="925"/>
            <ac:spMk id="49" creationId="{98DA645C-A0E6-4F7B-B748-950F886A9815}"/>
          </ac:spMkLst>
        </pc:spChg>
        <pc:spChg chg="del">
          <ac:chgData name="Paula Vázquez-Valero" userId="3a0e46d7-2099-40af-a155-aa45b68bfff3" providerId="ADAL" clId="{A961A6FB-2594-4630-89ED-89C96F8384F3}" dt="2023-02-24T11:25:13.680" v="375" actId="478"/>
          <ac:spMkLst>
            <pc:docMk/>
            <pc:sldMk cId="1884289662" sldId="925"/>
            <ac:spMk id="51" creationId="{EDE0CC5B-185F-4D1E-A115-9A588365E000}"/>
          </ac:spMkLst>
        </pc:spChg>
        <pc:spChg chg="del">
          <ac:chgData name="Paula Vázquez-Valero" userId="3a0e46d7-2099-40af-a155-aa45b68bfff3" providerId="ADAL" clId="{A961A6FB-2594-4630-89ED-89C96F8384F3}" dt="2023-02-24T11:17:02.992" v="87" actId="478"/>
          <ac:spMkLst>
            <pc:docMk/>
            <pc:sldMk cId="1884289662" sldId="925"/>
            <ac:spMk id="53" creationId="{8C16B214-93B2-4B4D-99DF-C0B20B7DC3C5}"/>
          </ac:spMkLst>
        </pc:spChg>
        <pc:spChg chg="del">
          <ac:chgData name="Paula Vázquez-Valero" userId="3a0e46d7-2099-40af-a155-aa45b68bfff3" providerId="ADAL" clId="{A961A6FB-2594-4630-89ED-89C96F8384F3}" dt="2023-02-24T11:17:02.992" v="87" actId="478"/>
          <ac:spMkLst>
            <pc:docMk/>
            <pc:sldMk cId="1884289662" sldId="925"/>
            <ac:spMk id="54" creationId="{8A4A3F9A-2991-40AB-8665-3138E4AF010C}"/>
          </ac:spMkLst>
        </pc:spChg>
        <pc:spChg chg="del">
          <ac:chgData name="Paula Vázquez-Valero" userId="3a0e46d7-2099-40af-a155-aa45b68bfff3" providerId="ADAL" clId="{A961A6FB-2594-4630-89ED-89C96F8384F3}" dt="2023-02-24T11:17:02.992" v="87" actId="478"/>
          <ac:spMkLst>
            <pc:docMk/>
            <pc:sldMk cId="1884289662" sldId="925"/>
            <ac:spMk id="55" creationId="{F67BC720-E49E-4C6C-81C8-EEAD5AF92726}"/>
          </ac:spMkLst>
        </pc:spChg>
        <pc:spChg chg="add mod">
          <ac:chgData name="Paula Vázquez-Valero" userId="3a0e46d7-2099-40af-a155-aa45b68bfff3" providerId="ADAL" clId="{A961A6FB-2594-4630-89ED-89C96F8384F3}" dt="2023-02-24T11:19:14.003" v="150" actId="122"/>
          <ac:spMkLst>
            <pc:docMk/>
            <pc:sldMk cId="1884289662" sldId="925"/>
            <ac:spMk id="56" creationId="{A3070BFC-7ED4-6D9F-448C-0F49F569D244}"/>
          </ac:spMkLst>
        </pc:spChg>
        <pc:spChg chg="add mod">
          <ac:chgData name="Paula Vázquez-Valero" userId="3a0e46d7-2099-40af-a155-aa45b68bfff3" providerId="ADAL" clId="{A961A6FB-2594-4630-89ED-89C96F8384F3}" dt="2023-02-24T11:19:27.396" v="168" actId="1076"/>
          <ac:spMkLst>
            <pc:docMk/>
            <pc:sldMk cId="1884289662" sldId="925"/>
            <ac:spMk id="57" creationId="{EE5724E4-4626-E254-8BBB-87A3F0E8DE98}"/>
          </ac:spMkLst>
        </pc:spChg>
        <pc:spChg chg="add mod">
          <ac:chgData name="Paula Vázquez-Valero" userId="3a0e46d7-2099-40af-a155-aa45b68bfff3" providerId="ADAL" clId="{A961A6FB-2594-4630-89ED-89C96F8384F3}" dt="2023-02-24T11:19:35.732" v="174" actId="20577"/>
          <ac:spMkLst>
            <pc:docMk/>
            <pc:sldMk cId="1884289662" sldId="925"/>
            <ac:spMk id="58" creationId="{36613DE5-23BD-6908-101D-1B9713D611D4}"/>
          </ac:spMkLst>
        </pc:spChg>
        <pc:spChg chg="add mod">
          <ac:chgData name="Paula Vázquez-Valero" userId="3a0e46d7-2099-40af-a155-aa45b68bfff3" providerId="ADAL" clId="{A961A6FB-2594-4630-89ED-89C96F8384F3}" dt="2023-02-24T11:19:43.574" v="186"/>
          <ac:spMkLst>
            <pc:docMk/>
            <pc:sldMk cId="1884289662" sldId="925"/>
            <ac:spMk id="59" creationId="{A004A6E1-B1FA-7777-7D6E-017D7482A985}"/>
          </ac:spMkLst>
        </pc:spChg>
        <pc:spChg chg="del">
          <ac:chgData name="Paula Vázquez-Valero" userId="3a0e46d7-2099-40af-a155-aa45b68bfff3" providerId="ADAL" clId="{A961A6FB-2594-4630-89ED-89C96F8384F3}" dt="2023-02-24T11:17:02.992" v="87" actId="478"/>
          <ac:spMkLst>
            <pc:docMk/>
            <pc:sldMk cId="1884289662" sldId="925"/>
            <ac:spMk id="67" creationId="{C15AAE90-6684-4253-A470-F01D8A25E8F3}"/>
          </ac:spMkLst>
        </pc:spChg>
        <pc:grpChg chg="del">
          <ac:chgData name="Paula Vázquez-Valero" userId="3a0e46d7-2099-40af-a155-aa45b68bfff3" providerId="ADAL" clId="{A961A6FB-2594-4630-89ED-89C96F8384F3}" dt="2023-02-24T11:17:02.992" v="87" actId="478"/>
          <ac:grpSpMkLst>
            <pc:docMk/>
            <pc:sldMk cId="1884289662" sldId="925"/>
            <ac:grpSpMk id="2" creationId="{96BB55F3-88D2-4AC1-A9F1-9FD1C1E708B9}"/>
          </ac:grpSpMkLst>
        </pc:grpChg>
        <pc:grpChg chg="del">
          <ac:chgData name="Paula Vázquez-Valero" userId="3a0e46d7-2099-40af-a155-aa45b68bfff3" providerId="ADAL" clId="{A961A6FB-2594-4630-89ED-89C96F8384F3}" dt="2023-02-24T11:17:02.992" v="87" actId="478"/>
          <ac:grpSpMkLst>
            <pc:docMk/>
            <pc:sldMk cId="1884289662" sldId="925"/>
            <ac:grpSpMk id="5" creationId="{26045FA2-3372-2BB3-1A82-699873CF401A}"/>
          </ac:grpSpMkLst>
        </pc:grpChg>
        <pc:grpChg chg="add del mod">
          <ac:chgData name="Paula Vázquez-Valero" userId="3a0e46d7-2099-40af-a155-aa45b68bfff3" providerId="ADAL" clId="{A961A6FB-2594-4630-89ED-89C96F8384F3}" dt="2023-02-24T11:22:06.724" v="273" actId="21"/>
          <ac:grpSpMkLst>
            <pc:docMk/>
            <pc:sldMk cId="1884289662" sldId="925"/>
            <ac:grpSpMk id="36" creationId="{32ACA9F3-1F75-AEE8-90F5-C60F6950EB7D}"/>
          </ac:grpSpMkLst>
        </pc:grpChg>
        <pc:graphicFrameChg chg="del">
          <ac:chgData name="Paula Vázquez-Valero" userId="3a0e46d7-2099-40af-a155-aa45b68bfff3" providerId="ADAL" clId="{A961A6FB-2594-4630-89ED-89C96F8384F3}" dt="2023-02-24T11:17:02.992" v="87" actId="478"/>
          <ac:graphicFrameMkLst>
            <pc:docMk/>
            <pc:sldMk cId="1884289662" sldId="925"/>
            <ac:graphicFrameMk id="40" creationId="{83475C98-78FF-489D-A8A7-8E875BB0D7F3}"/>
          </ac:graphicFrameMkLst>
        </pc:graphicFrameChg>
        <pc:picChg chg="add mod">
          <ac:chgData name="Paula Vázquez-Valero" userId="3a0e46d7-2099-40af-a155-aa45b68bfff3" providerId="ADAL" clId="{A961A6FB-2594-4630-89ED-89C96F8384F3}" dt="2023-02-24T11:17:34.569" v="106" actId="1076"/>
          <ac:picMkLst>
            <pc:docMk/>
            <pc:sldMk cId="1884289662" sldId="925"/>
            <ac:picMk id="3" creationId="{40BFE316-E6E2-506A-6C5F-1F7305A857FE}"/>
          </ac:picMkLst>
        </pc:picChg>
        <pc:picChg chg="del">
          <ac:chgData name="Paula Vázquez-Valero" userId="3a0e46d7-2099-40af-a155-aa45b68bfff3" providerId="ADAL" clId="{A961A6FB-2594-4630-89ED-89C96F8384F3}" dt="2023-02-24T11:17:02.992" v="87" actId="478"/>
          <ac:picMkLst>
            <pc:docMk/>
            <pc:sldMk cId="1884289662" sldId="925"/>
            <ac:picMk id="4" creationId="{2E0BB36D-F0FE-3866-38D6-940FD1850CC4}"/>
          </ac:picMkLst>
        </pc:picChg>
        <pc:picChg chg="add mod">
          <ac:chgData name="Paula Vázquez-Valero" userId="3a0e46d7-2099-40af-a155-aa45b68bfff3" providerId="ADAL" clId="{A961A6FB-2594-4630-89ED-89C96F8384F3}" dt="2023-02-24T11:18:15.730" v="127" actId="1076"/>
          <ac:picMkLst>
            <pc:docMk/>
            <pc:sldMk cId="1884289662" sldId="925"/>
            <ac:picMk id="34" creationId="{9D5B5301-1CDB-906D-684D-D52BF3D03823}"/>
          </ac:picMkLst>
        </pc:picChg>
        <pc:picChg chg="mod">
          <ac:chgData name="Paula Vázquez-Valero" userId="3a0e46d7-2099-40af-a155-aa45b68bfff3" providerId="ADAL" clId="{A961A6FB-2594-4630-89ED-89C96F8384F3}" dt="2023-02-24T11:18:42.194" v="141" actId="14100"/>
          <ac:picMkLst>
            <pc:docMk/>
            <pc:sldMk cId="1884289662" sldId="925"/>
            <ac:picMk id="37" creationId="{6C4E9C88-E283-9E43-7953-8D1CAD7DD877}"/>
          </ac:picMkLst>
        </pc:picChg>
        <pc:picChg chg="mod">
          <ac:chgData name="Paula Vázquez-Valero" userId="3a0e46d7-2099-40af-a155-aa45b68bfff3" providerId="ADAL" clId="{A961A6FB-2594-4630-89ED-89C96F8384F3}" dt="2023-02-24T11:18:42.194" v="141" actId="14100"/>
          <ac:picMkLst>
            <pc:docMk/>
            <pc:sldMk cId="1884289662" sldId="925"/>
            <ac:picMk id="39" creationId="{C85C2E6B-0BF6-08DC-6D60-C7A625B2F97A}"/>
          </ac:picMkLst>
        </pc:picChg>
        <pc:picChg chg="mod">
          <ac:chgData name="Paula Vázquez-Valero" userId="3a0e46d7-2099-40af-a155-aa45b68bfff3" providerId="ADAL" clId="{A961A6FB-2594-4630-89ED-89C96F8384F3}" dt="2023-02-24T11:18:42.194" v="141" actId="14100"/>
          <ac:picMkLst>
            <pc:docMk/>
            <pc:sldMk cId="1884289662" sldId="925"/>
            <ac:picMk id="48" creationId="{1552749F-B8E4-0FB6-FE7B-E42E8B942817}"/>
          </ac:picMkLst>
        </pc:picChg>
        <pc:picChg chg="mod">
          <ac:chgData name="Paula Vázquez-Valero" userId="3a0e46d7-2099-40af-a155-aa45b68bfff3" providerId="ADAL" clId="{A961A6FB-2594-4630-89ED-89C96F8384F3}" dt="2023-02-24T11:25:16.831" v="376" actId="1076"/>
          <ac:picMkLst>
            <pc:docMk/>
            <pc:sldMk cId="1884289662" sldId="925"/>
            <ac:picMk id="50" creationId="{9F967274-C449-41B1-9E03-01EE780886AA}"/>
          </ac:picMkLst>
        </pc:picChg>
        <pc:picChg chg="mod">
          <ac:chgData name="Paula Vázquez-Valero" userId="3a0e46d7-2099-40af-a155-aa45b68bfff3" providerId="ADAL" clId="{A961A6FB-2594-4630-89ED-89C96F8384F3}" dt="2023-02-24T11:18:42.194" v="141" actId="14100"/>
          <ac:picMkLst>
            <pc:docMk/>
            <pc:sldMk cId="1884289662" sldId="925"/>
            <ac:picMk id="52" creationId="{E74B4BF6-DA0D-3F64-B106-BECCB8B5E4B8}"/>
          </ac:picMkLst>
        </pc:picChg>
        <pc:picChg chg="del">
          <ac:chgData name="Paula Vázquez-Valero" userId="3a0e46d7-2099-40af-a155-aa45b68bfff3" providerId="ADAL" clId="{A961A6FB-2594-4630-89ED-89C96F8384F3}" dt="2023-02-24T11:17:02.992" v="87" actId="478"/>
          <ac:picMkLst>
            <pc:docMk/>
            <pc:sldMk cId="1884289662" sldId="925"/>
            <ac:picMk id="91" creationId="{0FB89F50-31F0-4359-B198-F02BF4C4CAEA}"/>
          </ac:picMkLst>
        </pc:picChg>
        <pc:picChg chg="del">
          <ac:chgData name="Paula Vázquez-Valero" userId="3a0e46d7-2099-40af-a155-aa45b68bfff3" providerId="ADAL" clId="{A961A6FB-2594-4630-89ED-89C96F8384F3}" dt="2023-02-24T11:17:02.992" v="87" actId="478"/>
          <ac:picMkLst>
            <pc:docMk/>
            <pc:sldMk cId="1884289662" sldId="925"/>
            <ac:picMk id="93" creationId="{3553FA14-6FC2-43BF-825B-C2428059955C}"/>
          </ac:picMkLst>
        </pc:picChg>
        <pc:picChg chg="del">
          <ac:chgData name="Paula Vázquez-Valero" userId="3a0e46d7-2099-40af-a155-aa45b68bfff3" providerId="ADAL" clId="{A961A6FB-2594-4630-89ED-89C96F8384F3}" dt="2023-02-24T11:17:02.992" v="87" actId="478"/>
          <ac:picMkLst>
            <pc:docMk/>
            <pc:sldMk cId="1884289662" sldId="925"/>
            <ac:picMk id="1026" creationId="{4C071BED-5FD1-494A-8B4D-E3D9C8445108}"/>
          </ac:picMkLst>
        </pc:picChg>
        <pc:picChg chg="del">
          <ac:chgData name="Paula Vázquez-Valero" userId="3a0e46d7-2099-40af-a155-aa45b68bfff3" providerId="ADAL" clId="{A961A6FB-2594-4630-89ED-89C96F8384F3}" dt="2023-02-24T11:17:02.992" v="87" actId="478"/>
          <ac:picMkLst>
            <pc:docMk/>
            <pc:sldMk cId="1884289662" sldId="925"/>
            <ac:picMk id="1028" creationId="{326AEF7F-E469-476E-8299-B011539E6313}"/>
          </ac:picMkLst>
        </pc:picChg>
        <pc:picChg chg="del">
          <ac:chgData name="Paula Vázquez-Valero" userId="3a0e46d7-2099-40af-a155-aa45b68bfff3" providerId="ADAL" clId="{A961A6FB-2594-4630-89ED-89C96F8384F3}" dt="2023-02-24T11:17:02.992" v="87" actId="478"/>
          <ac:picMkLst>
            <pc:docMk/>
            <pc:sldMk cId="1884289662" sldId="925"/>
            <ac:picMk id="2050" creationId="{DC814E64-63A2-4B04-910D-99FE8FE9435C}"/>
          </ac:picMkLst>
        </pc:picChg>
        <pc:picChg chg="del">
          <ac:chgData name="Paula Vázquez-Valero" userId="3a0e46d7-2099-40af-a155-aa45b68bfff3" providerId="ADAL" clId="{A961A6FB-2594-4630-89ED-89C96F8384F3}" dt="2023-02-24T11:17:02.992" v="87" actId="478"/>
          <ac:picMkLst>
            <pc:docMk/>
            <pc:sldMk cId="1884289662" sldId="925"/>
            <ac:picMk id="2052" creationId="{75E2043D-A25D-47F5-8D98-4D80B62CE072}"/>
          </ac:picMkLst>
        </pc:picChg>
      </pc:sldChg>
      <pc:sldChg chg="del">
        <pc:chgData name="Paula Vázquez-Valero" userId="3a0e46d7-2099-40af-a155-aa45b68bfff3" providerId="ADAL" clId="{A961A6FB-2594-4630-89ED-89C96F8384F3}" dt="2023-02-24T11:13:15.813" v="66" actId="2696"/>
        <pc:sldMkLst>
          <pc:docMk/>
          <pc:sldMk cId="1830214573" sldId="926"/>
        </pc:sldMkLst>
      </pc:sldChg>
      <pc:sldChg chg="add del">
        <pc:chgData name="Paula Vázquez-Valero" userId="3a0e46d7-2099-40af-a155-aa45b68bfff3" providerId="ADAL" clId="{A961A6FB-2594-4630-89ED-89C96F8384F3}" dt="2023-02-24T13:02:16.163" v="4740"/>
        <pc:sldMkLst>
          <pc:docMk/>
          <pc:sldMk cId="588568530" sldId="936"/>
        </pc:sldMkLst>
      </pc:sldChg>
      <pc:sldChg chg="del">
        <pc:chgData name="Paula Vázquez-Valero" userId="3a0e46d7-2099-40af-a155-aa45b68bfff3" providerId="ADAL" clId="{A961A6FB-2594-4630-89ED-89C96F8384F3}" dt="2023-02-24T11:13:15.813" v="66" actId="2696"/>
        <pc:sldMkLst>
          <pc:docMk/>
          <pc:sldMk cId="1258396813" sldId="936"/>
        </pc:sldMkLst>
      </pc:sldChg>
      <pc:sldChg chg="del">
        <pc:chgData name="Paula Vázquez-Valero" userId="3a0e46d7-2099-40af-a155-aa45b68bfff3" providerId="ADAL" clId="{A961A6FB-2594-4630-89ED-89C96F8384F3}" dt="2023-02-24T11:13:15.813" v="66" actId="2696"/>
        <pc:sldMkLst>
          <pc:docMk/>
          <pc:sldMk cId="1969654651" sldId="938"/>
        </pc:sldMkLst>
      </pc:sldChg>
      <pc:sldChg chg="addSp delSp modSp new del mod">
        <pc:chgData name="Paula Vázquez-Valero" userId="3a0e46d7-2099-40af-a155-aa45b68bfff3" providerId="ADAL" clId="{A961A6FB-2594-4630-89ED-89C96F8384F3}" dt="2023-02-24T11:54:54.760" v="1470" actId="47"/>
        <pc:sldMkLst>
          <pc:docMk/>
          <pc:sldMk cId="2310985317" sldId="939"/>
        </pc:sldMkLst>
        <pc:spChg chg="del">
          <ac:chgData name="Paula Vázquez-Valero" userId="3a0e46d7-2099-40af-a155-aa45b68bfff3" providerId="ADAL" clId="{A961A6FB-2594-4630-89ED-89C96F8384F3}" dt="2023-02-24T11:10:03.702" v="35"/>
          <ac:spMkLst>
            <pc:docMk/>
            <pc:sldMk cId="2310985317" sldId="939"/>
            <ac:spMk id="3" creationId="{CDF50522-28C8-7930-9810-5272B2023FF0}"/>
          </ac:spMkLst>
        </pc:spChg>
        <pc:spChg chg="add del mod">
          <ac:chgData name="Paula Vázquez-Valero" userId="3a0e46d7-2099-40af-a155-aa45b68bfff3" providerId="ADAL" clId="{A961A6FB-2594-4630-89ED-89C96F8384F3}" dt="2023-02-24T11:48:31.884" v="1228" actId="478"/>
          <ac:spMkLst>
            <pc:docMk/>
            <pc:sldMk cId="2310985317" sldId="939"/>
            <ac:spMk id="8" creationId="{D2388F72-FE6A-1EAE-A306-36BA03527612}"/>
          </ac:spMkLst>
        </pc:spChg>
        <pc:grpChg chg="add del mod">
          <ac:chgData name="Paula Vázquez-Valero" userId="3a0e46d7-2099-40af-a155-aa45b68bfff3" providerId="ADAL" clId="{A961A6FB-2594-4630-89ED-89C96F8384F3}" dt="2023-02-24T11:18:37.808" v="138" actId="21"/>
          <ac:grpSpMkLst>
            <pc:docMk/>
            <pc:sldMk cId="2310985317" sldId="939"/>
            <ac:grpSpMk id="7" creationId="{570905C8-C4FD-3CA3-ED7F-4B54E202075C}"/>
          </ac:grpSpMkLst>
        </pc:grpChg>
        <pc:picChg chg="add mod">
          <ac:chgData name="Paula Vázquez-Valero" userId="3a0e46d7-2099-40af-a155-aa45b68bfff3" providerId="ADAL" clId="{A961A6FB-2594-4630-89ED-89C96F8384F3}" dt="2023-02-24T11:11:14.094" v="53" actId="1076"/>
          <ac:picMkLst>
            <pc:docMk/>
            <pc:sldMk cId="2310985317" sldId="939"/>
            <ac:picMk id="4" creationId="{A5F61EEF-7839-600C-B193-8F8926876F19}"/>
          </ac:picMkLst>
        </pc:picChg>
        <pc:picChg chg="add mod">
          <ac:chgData name="Paula Vázquez-Valero" userId="3a0e46d7-2099-40af-a155-aa45b68bfff3" providerId="ADAL" clId="{A961A6FB-2594-4630-89ED-89C96F8384F3}" dt="2023-02-24T11:11:14.094" v="53" actId="1076"/>
          <ac:picMkLst>
            <pc:docMk/>
            <pc:sldMk cId="2310985317" sldId="939"/>
            <ac:picMk id="5" creationId="{1D46FC70-AD03-C4B1-3227-35E23982021A}"/>
          </ac:picMkLst>
        </pc:picChg>
        <pc:picChg chg="add mod">
          <ac:chgData name="Paula Vázquez-Valero" userId="3a0e46d7-2099-40af-a155-aa45b68bfff3" providerId="ADAL" clId="{A961A6FB-2594-4630-89ED-89C96F8384F3}" dt="2023-02-24T11:11:14.094" v="53" actId="1076"/>
          <ac:picMkLst>
            <pc:docMk/>
            <pc:sldMk cId="2310985317" sldId="939"/>
            <ac:picMk id="6" creationId="{90324642-EEE7-0B6B-EEDD-9F3564D2FBBF}"/>
          </ac:picMkLst>
        </pc:picChg>
        <pc:picChg chg="add del mod">
          <ac:chgData name="Paula Vázquez-Valero" userId="3a0e46d7-2099-40af-a155-aa45b68bfff3" providerId="ADAL" clId="{A961A6FB-2594-4630-89ED-89C96F8384F3}" dt="2023-02-24T11:17:12.327" v="90" actId="21"/>
          <ac:picMkLst>
            <pc:docMk/>
            <pc:sldMk cId="2310985317" sldId="939"/>
            <ac:picMk id="1026" creationId="{2F7B1C15-0C3D-F913-D38E-47B7377C1D93}"/>
          </ac:picMkLst>
        </pc:picChg>
        <pc:picChg chg="add del mod">
          <ac:chgData name="Paula Vázquez-Valero" userId="3a0e46d7-2099-40af-a155-aa45b68bfff3" providerId="ADAL" clId="{A961A6FB-2594-4630-89ED-89C96F8384F3}" dt="2023-02-24T11:18:12.174" v="125" actId="21"/>
          <ac:picMkLst>
            <pc:docMk/>
            <pc:sldMk cId="2310985317" sldId="939"/>
            <ac:picMk id="1028" creationId="{FD141AC7-2E02-085E-6E03-F056A823D1EE}"/>
          </ac:picMkLst>
        </pc:picChg>
        <pc:picChg chg="add mod">
          <ac:chgData name="Paula Vázquez-Valero" userId="3a0e46d7-2099-40af-a155-aa45b68bfff3" providerId="ADAL" clId="{A961A6FB-2594-4630-89ED-89C96F8384F3}" dt="2023-02-24T11:11:14.094" v="53" actId="1076"/>
          <ac:picMkLst>
            <pc:docMk/>
            <pc:sldMk cId="2310985317" sldId="939"/>
            <ac:picMk id="1030" creationId="{A47F6AB6-C21F-178F-9704-57C772C9F90C}"/>
          </ac:picMkLst>
        </pc:picChg>
        <pc:picChg chg="add mod">
          <ac:chgData name="Paula Vázquez-Valero" userId="3a0e46d7-2099-40af-a155-aa45b68bfff3" providerId="ADAL" clId="{A961A6FB-2594-4630-89ED-89C96F8384F3}" dt="2023-02-24T11:11:44.527" v="57" actId="1076"/>
          <ac:picMkLst>
            <pc:docMk/>
            <pc:sldMk cId="2310985317" sldId="939"/>
            <ac:picMk id="1032" creationId="{7D21953D-8989-2B4A-2476-7D6401482544}"/>
          </ac:picMkLst>
        </pc:picChg>
        <pc:picChg chg="add del mod">
          <ac:chgData name="Paula Vázquez-Valero" userId="3a0e46d7-2099-40af-a155-aa45b68bfff3" providerId="ADAL" clId="{A961A6FB-2594-4630-89ED-89C96F8384F3}" dt="2023-02-24T11:48:32.902" v="1229" actId="21"/>
          <ac:picMkLst>
            <pc:docMk/>
            <pc:sldMk cId="2310985317" sldId="939"/>
            <ac:picMk id="1034" creationId="{618C3449-1758-A65D-2D26-8D0CA2FF6C23}"/>
          </ac:picMkLst>
        </pc:picChg>
      </pc:sldChg>
      <pc:sldChg chg="addSp delSp modSp add mod addAnim delAnim modAnim modNotesTx">
        <pc:chgData name="Paula Vázquez-Valero" userId="3a0e46d7-2099-40af-a155-aa45b68bfff3" providerId="ADAL" clId="{A961A6FB-2594-4630-89ED-89C96F8384F3}" dt="2023-02-24T14:08:33.542" v="6949" actId="1076"/>
        <pc:sldMkLst>
          <pc:docMk/>
          <pc:sldMk cId="2572457549" sldId="940"/>
        </pc:sldMkLst>
        <pc:spChg chg="mod">
          <ac:chgData name="Paula Vázquez-Valero" userId="3a0e46d7-2099-40af-a155-aa45b68bfff3" providerId="ADAL" clId="{A961A6FB-2594-4630-89ED-89C96F8384F3}" dt="2023-02-24T11:22:57.619" v="327" actId="14100"/>
          <ac:spMkLst>
            <pc:docMk/>
            <pc:sldMk cId="2572457549" sldId="940"/>
            <ac:spMk id="5" creationId="{D5A1F52B-F88B-6E62-BBBF-F8815659A389}"/>
          </ac:spMkLst>
        </pc:spChg>
        <pc:spChg chg="add mod">
          <ac:chgData name="Paula Vázquez-Valero" userId="3a0e46d7-2099-40af-a155-aa45b68bfff3" providerId="ADAL" clId="{A961A6FB-2594-4630-89ED-89C96F8384F3}" dt="2023-02-24T14:08:20.225" v="6943" actId="1076"/>
          <ac:spMkLst>
            <pc:docMk/>
            <pc:sldMk cId="2572457549" sldId="940"/>
            <ac:spMk id="6" creationId="{F79A68C4-C5EE-B4D4-AED3-581362F03ACA}"/>
          </ac:spMkLst>
        </pc:spChg>
        <pc:spChg chg="add mod">
          <ac:chgData name="Paula Vázquez-Valero" userId="3a0e46d7-2099-40af-a155-aa45b68bfff3" providerId="ADAL" clId="{A961A6FB-2594-4630-89ED-89C96F8384F3}" dt="2023-02-24T11:23:01.178" v="328" actId="1076"/>
          <ac:spMkLst>
            <pc:docMk/>
            <pc:sldMk cId="2572457549" sldId="940"/>
            <ac:spMk id="7" creationId="{3DFAD354-2ECB-7399-3700-C99CD97803DB}"/>
          </ac:spMkLst>
        </pc:spChg>
        <pc:spChg chg="add mod">
          <ac:chgData name="Paula Vázquez-Valero" userId="3a0e46d7-2099-40af-a155-aa45b68bfff3" providerId="ADAL" clId="{A961A6FB-2594-4630-89ED-89C96F8384F3}" dt="2023-02-24T11:22:00.869" v="270" actId="1038"/>
          <ac:spMkLst>
            <pc:docMk/>
            <pc:sldMk cId="2572457549" sldId="940"/>
            <ac:spMk id="8" creationId="{B79A6363-39CA-2702-34F6-D09EEA32193A}"/>
          </ac:spMkLst>
        </pc:spChg>
        <pc:spChg chg="add del mod">
          <ac:chgData name="Paula Vázquez-Valero" userId="3a0e46d7-2099-40af-a155-aa45b68bfff3" providerId="ADAL" clId="{A961A6FB-2594-4630-89ED-89C96F8384F3}" dt="2023-02-24T14:08:07.965" v="6940" actId="1076"/>
          <ac:spMkLst>
            <pc:docMk/>
            <pc:sldMk cId="2572457549" sldId="940"/>
            <ac:spMk id="9" creationId="{6DC1EA22-EE75-6F56-C017-6FAEE0A6B47B}"/>
          </ac:spMkLst>
        </pc:spChg>
        <pc:spChg chg="mod">
          <ac:chgData name="Paula Vázquez-Valero" userId="3a0e46d7-2099-40af-a155-aa45b68bfff3" providerId="ADAL" clId="{A961A6FB-2594-4630-89ED-89C96F8384F3}" dt="2023-02-24T11:21:17.893" v="226"/>
          <ac:spMkLst>
            <pc:docMk/>
            <pc:sldMk cId="2572457549" sldId="940"/>
            <ac:spMk id="12" creationId="{5387D1AC-BD47-AA6C-29E5-41CCD0596FB5}"/>
          </ac:spMkLst>
        </pc:spChg>
        <pc:spChg chg="del">
          <ac:chgData name="Paula Vázquez-Valero" userId="3a0e46d7-2099-40af-a155-aa45b68bfff3" providerId="ADAL" clId="{A961A6FB-2594-4630-89ED-89C96F8384F3}" dt="2023-02-24T11:21:16.068" v="224" actId="478"/>
          <ac:spMkLst>
            <pc:docMk/>
            <pc:sldMk cId="2572457549" sldId="940"/>
            <ac:spMk id="15" creationId="{55160A8E-ED78-41E2-54B0-D72F360810F3}"/>
          </ac:spMkLst>
        </pc:spChg>
        <pc:spChg chg="mod">
          <ac:chgData name="Paula Vázquez-Valero" userId="3a0e46d7-2099-40af-a155-aa45b68bfff3" providerId="ADAL" clId="{A961A6FB-2594-4630-89ED-89C96F8384F3}" dt="2023-02-24T11:21:17.893" v="226"/>
          <ac:spMkLst>
            <pc:docMk/>
            <pc:sldMk cId="2572457549" sldId="940"/>
            <ac:spMk id="16" creationId="{2FF02F20-18DA-8834-029E-E3697D9C2EE8}"/>
          </ac:spMkLst>
        </pc:spChg>
        <pc:spChg chg="mod">
          <ac:chgData name="Paula Vázquez-Valero" userId="3a0e46d7-2099-40af-a155-aa45b68bfff3" providerId="ADAL" clId="{A961A6FB-2594-4630-89ED-89C96F8384F3}" dt="2023-02-24T11:21:17.893" v="226"/>
          <ac:spMkLst>
            <pc:docMk/>
            <pc:sldMk cId="2572457549" sldId="940"/>
            <ac:spMk id="19" creationId="{040F7D3B-CC7D-E62D-361C-1DB338028D34}"/>
          </ac:spMkLst>
        </pc:spChg>
        <pc:spChg chg="del">
          <ac:chgData name="Paula Vázquez-Valero" userId="3a0e46d7-2099-40af-a155-aa45b68bfff3" providerId="ADAL" clId="{A961A6FB-2594-4630-89ED-89C96F8384F3}" dt="2023-02-24T11:21:16.068" v="224" actId="478"/>
          <ac:spMkLst>
            <pc:docMk/>
            <pc:sldMk cId="2572457549" sldId="940"/>
            <ac:spMk id="20" creationId="{F34185DD-DFCC-3AF1-2ECF-6F475C8D7EE7}"/>
          </ac:spMkLst>
        </pc:spChg>
        <pc:spChg chg="add mod">
          <ac:chgData name="Paula Vázquez-Valero" userId="3a0e46d7-2099-40af-a155-aa45b68bfff3" providerId="ADAL" clId="{A961A6FB-2594-4630-89ED-89C96F8384F3}" dt="2023-02-24T14:06:04.580" v="6934" actId="14100"/>
          <ac:spMkLst>
            <pc:docMk/>
            <pc:sldMk cId="2572457549" sldId="940"/>
            <ac:spMk id="22" creationId="{AD4BD593-8194-3D98-AA1B-B608F068ACB0}"/>
          </ac:spMkLst>
        </pc:spChg>
        <pc:spChg chg="add mod">
          <ac:chgData name="Paula Vázquez-Valero" userId="3a0e46d7-2099-40af-a155-aa45b68bfff3" providerId="ADAL" clId="{A961A6FB-2594-4630-89ED-89C96F8384F3}" dt="2023-02-24T14:07:59.048" v="6938" actId="1076"/>
          <ac:spMkLst>
            <pc:docMk/>
            <pc:sldMk cId="2572457549" sldId="940"/>
            <ac:spMk id="23" creationId="{27B059FF-78F8-99BE-0FFB-FF660E626885}"/>
          </ac:spMkLst>
        </pc:spChg>
        <pc:spChg chg="add mod">
          <ac:chgData name="Paula Vázquez-Valero" userId="3a0e46d7-2099-40af-a155-aa45b68bfff3" providerId="ADAL" clId="{A961A6FB-2594-4630-89ED-89C96F8384F3}" dt="2023-02-24T14:08:33.542" v="6949" actId="1076"/>
          <ac:spMkLst>
            <pc:docMk/>
            <pc:sldMk cId="2572457549" sldId="940"/>
            <ac:spMk id="24" creationId="{ED18BF29-73FE-4A9A-8DF0-F29BBF3EC384}"/>
          </ac:spMkLst>
        </pc:spChg>
        <pc:spChg chg="add mod">
          <ac:chgData name="Paula Vázquez-Valero" userId="3a0e46d7-2099-40af-a155-aa45b68bfff3" providerId="ADAL" clId="{A961A6FB-2594-4630-89ED-89C96F8384F3}" dt="2023-02-24T14:08:29.223" v="6948" actId="1076"/>
          <ac:spMkLst>
            <pc:docMk/>
            <pc:sldMk cId="2572457549" sldId="940"/>
            <ac:spMk id="25" creationId="{986E16A7-8B7E-49B5-93B0-734B92A98834}"/>
          </ac:spMkLst>
        </pc:spChg>
        <pc:spChg chg="mod">
          <ac:chgData name="Paula Vázquez-Valero" userId="3a0e46d7-2099-40af-a155-aa45b68bfff3" providerId="ADAL" clId="{A961A6FB-2594-4630-89ED-89C96F8384F3}" dt="2023-02-24T14:07:34.116" v="6936" actId="1076"/>
          <ac:spMkLst>
            <pc:docMk/>
            <pc:sldMk cId="2572457549" sldId="940"/>
            <ac:spMk id="28" creationId="{8BC137D1-549A-1D70-D214-060EFA048A57}"/>
          </ac:spMkLst>
        </pc:spChg>
        <pc:spChg chg="add mod">
          <ac:chgData name="Paula Vázquez-Valero" userId="3a0e46d7-2099-40af-a155-aa45b68bfff3" providerId="ADAL" clId="{A961A6FB-2594-4630-89ED-89C96F8384F3}" dt="2023-02-24T14:07:34.116" v="6936" actId="1076"/>
          <ac:spMkLst>
            <pc:docMk/>
            <pc:sldMk cId="2572457549" sldId="940"/>
            <ac:spMk id="29" creationId="{761F5F94-EAB7-E935-D242-390F96AC69E7}"/>
          </ac:spMkLst>
        </pc:spChg>
        <pc:spChg chg="add mod">
          <ac:chgData name="Paula Vázquez-Valero" userId="3a0e46d7-2099-40af-a155-aa45b68bfff3" providerId="ADAL" clId="{A961A6FB-2594-4630-89ED-89C96F8384F3}" dt="2023-02-24T14:07:34.116" v="6936" actId="1076"/>
          <ac:spMkLst>
            <pc:docMk/>
            <pc:sldMk cId="2572457549" sldId="940"/>
            <ac:spMk id="31" creationId="{CC64E30A-E78A-21E9-4A5D-745E4D4528A6}"/>
          </ac:spMkLst>
        </pc:spChg>
        <pc:spChg chg="add del mod">
          <ac:chgData name="Paula Vázquez-Valero" userId="3a0e46d7-2099-40af-a155-aa45b68bfff3" providerId="ADAL" clId="{A961A6FB-2594-4630-89ED-89C96F8384F3}" dt="2023-02-24T11:24:51.098" v="363" actId="478"/>
          <ac:spMkLst>
            <pc:docMk/>
            <pc:sldMk cId="2572457549" sldId="940"/>
            <ac:spMk id="32" creationId="{F6C301CD-10B9-B3DC-5A75-08A91F49DF95}"/>
          </ac:spMkLst>
        </pc:spChg>
        <pc:spChg chg="add del mod">
          <ac:chgData name="Paula Vázquez-Valero" userId="3a0e46d7-2099-40af-a155-aa45b68bfff3" providerId="ADAL" clId="{A961A6FB-2594-4630-89ED-89C96F8384F3}" dt="2023-02-24T11:24:49.339" v="362" actId="478"/>
          <ac:spMkLst>
            <pc:docMk/>
            <pc:sldMk cId="2572457549" sldId="940"/>
            <ac:spMk id="33" creationId="{9E682DC7-BB81-1411-6AF6-5FECF4DDF245}"/>
          </ac:spMkLst>
        </pc:spChg>
        <pc:spChg chg="del">
          <ac:chgData name="Paula Vázquez-Valero" userId="3a0e46d7-2099-40af-a155-aa45b68bfff3" providerId="ADAL" clId="{A961A6FB-2594-4630-89ED-89C96F8384F3}" dt="2023-02-24T11:21:16.068" v="224" actId="478"/>
          <ac:spMkLst>
            <pc:docMk/>
            <pc:sldMk cId="2572457549" sldId="940"/>
            <ac:spMk id="35" creationId="{D70335A2-AB2A-3D29-4AAF-078CA6F18A52}"/>
          </ac:spMkLst>
        </pc:spChg>
        <pc:spChg chg="mod">
          <ac:chgData name="Paula Vázquez-Valero" userId="3a0e46d7-2099-40af-a155-aa45b68bfff3" providerId="ADAL" clId="{A961A6FB-2594-4630-89ED-89C96F8384F3}" dt="2023-02-24T11:25:11.528" v="374" actId="1076"/>
          <ac:spMkLst>
            <pc:docMk/>
            <pc:sldMk cId="2572457549" sldId="940"/>
            <ac:spMk id="38" creationId="{25FA4F54-0FDD-4244-B325-E07F5BDA1E18}"/>
          </ac:spMkLst>
        </pc:spChg>
        <pc:spChg chg="mod">
          <ac:chgData name="Paula Vázquez-Valero" userId="3a0e46d7-2099-40af-a155-aa45b68bfff3" providerId="ADAL" clId="{A961A6FB-2594-4630-89ED-89C96F8384F3}" dt="2023-02-24T11:21:17.893" v="226"/>
          <ac:spMkLst>
            <pc:docMk/>
            <pc:sldMk cId="2572457549" sldId="940"/>
            <ac:spMk id="42" creationId="{3DB4B3C6-F1F3-706A-FFC4-C8FD93CFAB96}"/>
          </ac:spMkLst>
        </pc:spChg>
        <pc:spChg chg="del">
          <ac:chgData name="Paula Vázquez-Valero" userId="3a0e46d7-2099-40af-a155-aa45b68bfff3" providerId="ADAL" clId="{A961A6FB-2594-4630-89ED-89C96F8384F3}" dt="2023-02-24T11:25:07.965" v="373" actId="478"/>
          <ac:spMkLst>
            <pc:docMk/>
            <pc:sldMk cId="2572457549" sldId="940"/>
            <ac:spMk id="51" creationId="{EDE0CC5B-185F-4D1E-A115-9A588365E000}"/>
          </ac:spMkLst>
        </pc:spChg>
        <pc:spChg chg="del">
          <ac:chgData name="Paula Vázquez-Valero" userId="3a0e46d7-2099-40af-a155-aa45b68bfff3" providerId="ADAL" clId="{A961A6FB-2594-4630-89ED-89C96F8384F3}" dt="2023-02-24T11:21:16.068" v="224" actId="478"/>
          <ac:spMkLst>
            <pc:docMk/>
            <pc:sldMk cId="2572457549" sldId="940"/>
            <ac:spMk id="56" creationId="{A3070BFC-7ED4-6D9F-448C-0F49F569D244}"/>
          </ac:spMkLst>
        </pc:spChg>
        <pc:spChg chg="del">
          <ac:chgData name="Paula Vázquez-Valero" userId="3a0e46d7-2099-40af-a155-aa45b68bfff3" providerId="ADAL" clId="{A961A6FB-2594-4630-89ED-89C96F8384F3}" dt="2023-02-24T11:21:16.068" v="224" actId="478"/>
          <ac:spMkLst>
            <pc:docMk/>
            <pc:sldMk cId="2572457549" sldId="940"/>
            <ac:spMk id="57" creationId="{EE5724E4-4626-E254-8BBB-87A3F0E8DE98}"/>
          </ac:spMkLst>
        </pc:spChg>
        <pc:spChg chg="del">
          <ac:chgData name="Paula Vázquez-Valero" userId="3a0e46d7-2099-40af-a155-aa45b68bfff3" providerId="ADAL" clId="{A961A6FB-2594-4630-89ED-89C96F8384F3}" dt="2023-02-24T11:21:16.068" v="224" actId="478"/>
          <ac:spMkLst>
            <pc:docMk/>
            <pc:sldMk cId="2572457549" sldId="940"/>
            <ac:spMk id="58" creationId="{36613DE5-23BD-6908-101D-1B9713D611D4}"/>
          </ac:spMkLst>
        </pc:spChg>
        <pc:spChg chg="del">
          <ac:chgData name="Paula Vázquez-Valero" userId="3a0e46d7-2099-40af-a155-aa45b68bfff3" providerId="ADAL" clId="{A961A6FB-2594-4630-89ED-89C96F8384F3}" dt="2023-02-24T11:21:16.068" v="224" actId="478"/>
          <ac:spMkLst>
            <pc:docMk/>
            <pc:sldMk cId="2572457549" sldId="940"/>
            <ac:spMk id="59" creationId="{A004A6E1-B1FA-7777-7D6E-017D7482A985}"/>
          </ac:spMkLst>
        </pc:spChg>
        <pc:spChg chg="add mod">
          <ac:chgData name="Paula Vázquez-Valero" userId="3a0e46d7-2099-40af-a155-aa45b68bfff3" providerId="ADAL" clId="{A961A6FB-2594-4630-89ED-89C96F8384F3}" dt="2023-02-24T14:07:47.200" v="6937" actId="1076"/>
          <ac:spMkLst>
            <pc:docMk/>
            <pc:sldMk cId="2572457549" sldId="940"/>
            <ac:spMk id="66" creationId="{0727C3D5-4D1D-A198-BB8B-2BB632D6B32A}"/>
          </ac:spMkLst>
        </pc:spChg>
        <pc:spChg chg="add mod">
          <ac:chgData name="Paula Vázquez-Valero" userId="3a0e46d7-2099-40af-a155-aa45b68bfff3" providerId="ADAL" clId="{A961A6FB-2594-4630-89ED-89C96F8384F3}" dt="2023-02-24T14:07:59.048" v="6938" actId="1076"/>
          <ac:spMkLst>
            <pc:docMk/>
            <pc:sldMk cId="2572457549" sldId="940"/>
            <ac:spMk id="67" creationId="{52EE6880-C064-AA64-9EE3-ABECBAA86E11}"/>
          </ac:spMkLst>
        </pc:spChg>
        <pc:grpChg chg="add del mod">
          <ac:chgData name="Paula Vázquez-Valero" userId="3a0e46d7-2099-40af-a155-aa45b68bfff3" providerId="ADAL" clId="{A961A6FB-2594-4630-89ED-89C96F8384F3}" dt="2023-02-24T14:08:23.422" v="6947" actId="1076"/>
          <ac:grpSpMkLst>
            <pc:docMk/>
            <pc:sldMk cId="2572457549" sldId="940"/>
            <ac:grpSpMk id="2" creationId="{1209FE64-2382-5F29-DF05-EC5E1991C1FC}"/>
          </ac:grpSpMkLst>
        </pc:grpChg>
        <pc:grpChg chg="add mod">
          <ac:chgData name="Paula Vázquez-Valero" userId="3a0e46d7-2099-40af-a155-aa45b68bfff3" providerId="ADAL" clId="{A961A6FB-2594-4630-89ED-89C96F8384F3}" dt="2023-02-24T11:21:17.893" v="226"/>
          <ac:grpSpMkLst>
            <pc:docMk/>
            <pc:sldMk cId="2572457549" sldId="940"/>
            <ac:grpSpMk id="10" creationId="{052CD8E7-88A9-22C4-26DE-7149E6001FC6}"/>
          </ac:grpSpMkLst>
        </pc:grpChg>
        <pc:grpChg chg="add mod">
          <ac:chgData name="Paula Vázquez-Valero" userId="3a0e46d7-2099-40af-a155-aa45b68bfff3" providerId="ADAL" clId="{A961A6FB-2594-4630-89ED-89C96F8384F3}" dt="2023-02-24T14:08:15.692" v="6942" actId="14100"/>
          <ac:grpSpMkLst>
            <pc:docMk/>
            <pc:sldMk cId="2572457549" sldId="940"/>
            <ac:grpSpMk id="14" creationId="{ABF6489D-2C53-1041-64E8-E9160525AD93}"/>
          </ac:grpSpMkLst>
        </pc:grpChg>
        <pc:grpChg chg="add mod">
          <ac:chgData name="Paula Vázquez-Valero" userId="3a0e46d7-2099-40af-a155-aa45b68bfff3" providerId="ADAL" clId="{A961A6FB-2594-4630-89ED-89C96F8384F3}" dt="2023-02-24T14:08:05.295" v="6939" actId="14100"/>
          <ac:grpSpMkLst>
            <pc:docMk/>
            <pc:sldMk cId="2572457549" sldId="940"/>
            <ac:grpSpMk id="18" creationId="{5C8F2239-2FD0-BFE2-07A6-53DAFBC8E318}"/>
          </ac:grpSpMkLst>
        </pc:grpChg>
        <pc:grpChg chg="add mod">
          <ac:chgData name="Paula Vázquez-Valero" userId="3a0e46d7-2099-40af-a155-aa45b68bfff3" providerId="ADAL" clId="{A961A6FB-2594-4630-89ED-89C96F8384F3}" dt="2023-02-24T14:07:34.116" v="6936" actId="1076"/>
          <ac:grpSpMkLst>
            <pc:docMk/>
            <pc:sldMk cId="2572457549" sldId="940"/>
            <ac:grpSpMk id="26" creationId="{0D4949D7-04F7-A476-D72D-2E7F778E05A9}"/>
          </ac:grpSpMkLst>
        </pc:grpChg>
        <pc:grpChg chg="del">
          <ac:chgData name="Paula Vázquez-Valero" userId="3a0e46d7-2099-40af-a155-aa45b68bfff3" providerId="ADAL" clId="{A961A6FB-2594-4630-89ED-89C96F8384F3}" dt="2023-02-24T11:21:16.068" v="224" actId="478"/>
          <ac:grpSpMkLst>
            <pc:docMk/>
            <pc:sldMk cId="2572457549" sldId="940"/>
            <ac:grpSpMk id="36" creationId="{32ACA9F3-1F75-AEE8-90F5-C60F6950EB7D}"/>
          </ac:grpSpMkLst>
        </pc:grpChg>
        <pc:grpChg chg="add del mod">
          <ac:chgData name="Paula Vázquez-Valero" userId="3a0e46d7-2099-40af-a155-aa45b68bfff3" providerId="ADAL" clId="{A961A6FB-2594-4630-89ED-89C96F8384F3}" dt="2023-02-24T11:24:49.339" v="362" actId="478"/>
          <ac:grpSpMkLst>
            <pc:docMk/>
            <pc:sldMk cId="2572457549" sldId="940"/>
            <ac:grpSpMk id="40" creationId="{9C3F1699-E7CB-8A30-65C2-BC11A6F21FF5}"/>
          </ac:grpSpMkLst>
        </pc:grpChg>
        <pc:grpChg chg="add mod">
          <ac:chgData name="Paula Vázquez-Valero" userId="3a0e46d7-2099-40af-a155-aa45b68bfff3" providerId="ADAL" clId="{A961A6FB-2594-4630-89ED-89C96F8384F3}" dt="2023-02-24T14:07:34.116" v="6936" actId="1076"/>
          <ac:grpSpMkLst>
            <pc:docMk/>
            <pc:sldMk cId="2572457549" sldId="940"/>
            <ac:grpSpMk id="54" creationId="{02D131E9-3C93-071C-9682-D55891532AE9}"/>
          </ac:grpSpMkLst>
        </pc:grpChg>
        <pc:picChg chg="del">
          <ac:chgData name="Paula Vázquez-Valero" userId="3a0e46d7-2099-40af-a155-aa45b68bfff3" providerId="ADAL" clId="{A961A6FB-2594-4630-89ED-89C96F8384F3}" dt="2023-02-24T11:21:17.719" v="225" actId="478"/>
          <ac:picMkLst>
            <pc:docMk/>
            <pc:sldMk cId="2572457549" sldId="940"/>
            <ac:picMk id="3" creationId="{40BFE316-E6E2-506A-6C5F-1F7305A857FE}"/>
          </ac:picMkLst>
        </pc:picChg>
        <pc:picChg chg="del">
          <ac:chgData name="Paula Vázquez-Valero" userId="3a0e46d7-2099-40af-a155-aa45b68bfff3" providerId="ADAL" clId="{A961A6FB-2594-4630-89ED-89C96F8384F3}" dt="2023-02-24T11:21:17.719" v="225" actId="478"/>
          <ac:picMkLst>
            <pc:docMk/>
            <pc:sldMk cId="2572457549" sldId="940"/>
            <ac:picMk id="34" creationId="{9D5B5301-1CDB-906D-684D-D52BF3D03823}"/>
          </ac:picMkLst>
        </pc:picChg>
        <pc:picChg chg="add del mod">
          <ac:chgData name="Paula Vázquez-Valero" userId="3a0e46d7-2099-40af-a155-aa45b68bfff3" providerId="ADAL" clId="{A961A6FB-2594-4630-89ED-89C96F8384F3}" dt="2023-02-24T11:21:31.231" v="227" actId="478"/>
          <ac:picMkLst>
            <pc:docMk/>
            <pc:sldMk cId="2572457549" sldId="940"/>
            <ac:picMk id="43" creationId="{7EC18388-0B67-8552-2C4C-DE903CA2BF3F}"/>
          </ac:picMkLst>
        </pc:picChg>
        <pc:picChg chg="add del mod">
          <ac:chgData name="Paula Vázquez-Valero" userId="3a0e46d7-2099-40af-a155-aa45b68bfff3" providerId="ADAL" clId="{A961A6FB-2594-4630-89ED-89C96F8384F3}" dt="2023-02-24T11:22:01.962" v="271" actId="478"/>
          <ac:picMkLst>
            <pc:docMk/>
            <pc:sldMk cId="2572457549" sldId="940"/>
            <ac:picMk id="44" creationId="{F66FD429-3992-3791-CD67-54F748C1F59A}"/>
          </ac:picMkLst>
        </pc:picChg>
        <pc:picChg chg="add del mod">
          <ac:chgData name="Paula Vázquez-Valero" userId="3a0e46d7-2099-40af-a155-aa45b68bfff3" providerId="ADAL" clId="{A961A6FB-2594-4630-89ED-89C96F8384F3}" dt="2023-02-24T11:22:23.639" v="290" actId="478"/>
          <ac:picMkLst>
            <pc:docMk/>
            <pc:sldMk cId="2572457549" sldId="940"/>
            <ac:picMk id="45" creationId="{61312E35-35A9-512E-620F-AE1F0BBA71E8}"/>
          </ac:picMkLst>
        </pc:picChg>
        <pc:picChg chg="add del mod">
          <ac:chgData name="Paula Vázquez-Valero" userId="3a0e46d7-2099-40af-a155-aa45b68bfff3" providerId="ADAL" clId="{A961A6FB-2594-4630-89ED-89C96F8384F3}" dt="2023-02-24T11:23:03.674" v="329" actId="478"/>
          <ac:picMkLst>
            <pc:docMk/>
            <pc:sldMk cId="2572457549" sldId="940"/>
            <ac:picMk id="46" creationId="{86A48CFB-FFBD-66A4-F3C4-EA1C5F0F915D}"/>
          </ac:picMkLst>
        </pc:picChg>
        <pc:picChg chg="add del mod">
          <ac:chgData name="Paula Vázquez-Valero" userId="3a0e46d7-2099-40af-a155-aa45b68bfff3" providerId="ADAL" clId="{A961A6FB-2594-4630-89ED-89C96F8384F3}" dt="2023-02-24T11:23:15.870" v="337" actId="478"/>
          <ac:picMkLst>
            <pc:docMk/>
            <pc:sldMk cId="2572457549" sldId="940"/>
            <ac:picMk id="47" creationId="{90270AA5-635C-AE64-AD60-6CDCEDC0D677}"/>
          </ac:picMkLst>
        </pc:picChg>
        <pc:picChg chg="add del mod">
          <ac:chgData name="Paula Vázquez-Valero" userId="3a0e46d7-2099-40af-a155-aa45b68bfff3" providerId="ADAL" clId="{A961A6FB-2594-4630-89ED-89C96F8384F3}" dt="2023-02-24T11:23:21.315" v="338" actId="478"/>
          <ac:picMkLst>
            <pc:docMk/>
            <pc:sldMk cId="2572457549" sldId="940"/>
            <ac:picMk id="49" creationId="{2EF51A3D-492B-4250-A92B-2729B0B3ABF1}"/>
          </ac:picMkLst>
        </pc:picChg>
        <pc:picChg chg="mod">
          <ac:chgData name="Paula Vázquez-Valero" userId="3a0e46d7-2099-40af-a155-aa45b68bfff3" providerId="ADAL" clId="{A961A6FB-2594-4630-89ED-89C96F8384F3}" dt="2023-02-24T11:25:11.528" v="374" actId="1076"/>
          <ac:picMkLst>
            <pc:docMk/>
            <pc:sldMk cId="2572457549" sldId="940"/>
            <ac:picMk id="50" creationId="{9F967274-C449-41B1-9E03-01EE780886AA}"/>
          </ac:picMkLst>
        </pc:picChg>
        <pc:picChg chg="add mod">
          <ac:chgData name="Paula Vázquez-Valero" userId="3a0e46d7-2099-40af-a155-aa45b68bfff3" providerId="ADAL" clId="{A961A6FB-2594-4630-89ED-89C96F8384F3}" dt="2023-02-24T11:25:31.214" v="378" actId="1076"/>
          <ac:picMkLst>
            <pc:docMk/>
            <pc:sldMk cId="2572457549" sldId="940"/>
            <ac:picMk id="53" creationId="{776AC7B4-71BE-C26A-79D9-2FA5CB525648}"/>
          </ac:picMkLst>
        </pc:picChg>
        <pc:picChg chg="mod">
          <ac:chgData name="Paula Vázquez-Valero" userId="3a0e46d7-2099-40af-a155-aa45b68bfff3" providerId="ADAL" clId="{A961A6FB-2594-4630-89ED-89C96F8384F3}" dt="2023-02-24T14:07:34.116" v="6936" actId="1076"/>
          <ac:picMkLst>
            <pc:docMk/>
            <pc:sldMk cId="2572457549" sldId="940"/>
            <ac:picMk id="55" creationId="{3B38AD69-CC54-99D8-D40E-7ACF4E3CB189}"/>
          </ac:picMkLst>
        </pc:picChg>
        <pc:picChg chg="mod">
          <ac:chgData name="Paula Vázquez-Valero" userId="3a0e46d7-2099-40af-a155-aa45b68bfff3" providerId="ADAL" clId="{A961A6FB-2594-4630-89ED-89C96F8384F3}" dt="2023-02-24T14:07:34.116" v="6936" actId="1076"/>
          <ac:picMkLst>
            <pc:docMk/>
            <pc:sldMk cId="2572457549" sldId="940"/>
            <ac:picMk id="60" creationId="{71E1F983-B2FC-E016-FA66-B0AA15CE7EFC}"/>
          </ac:picMkLst>
        </pc:picChg>
        <pc:picChg chg="mod">
          <ac:chgData name="Paula Vázquez-Valero" userId="3a0e46d7-2099-40af-a155-aa45b68bfff3" providerId="ADAL" clId="{A961A6FB-2594-4630-89ED-89C96F8384F3}" dt="2023-02-24T14:07:34.116" v="6936" actId="1076"/>
          <ac:picMkLst>
            <pc:docMk/>
            <pc:sldMk cId="2572457549" sldId="940"/>
            <ac:picMk id="61" creationId="{79122391-8DE8-A723-8ECE-672C6374A51E}"/>
          </ac:picMkLst>
        </pc:picChg>
        <pc:picChg chg="mod">
          <ac:chgData name="Paula Vázquez-Valero" userId="3a0e46d7-2099-40af-a155-aa45b68bfff3" providerId="ADAL" clId="{A961A6FB-2594-4630-89ED-89C96F8384F3}" dt="2023-02-24T14:07:34.116" v="6936" actId="1076"/>
          <ac:picMkLst>
            <pc:docMk/>
            <pc:sldMk cId="2572457549" sldId="940"/>
            <ac:picMk id="62" creationId="{EF51DFBA-4BA7-E980-9082-4308DF769304}"/>
          </ac:picMkLst>
        </pc:picChg>
        <pc:picChg chg="add mod">
          <ac:chgData name="Paula Vázquez-Valero" userId="3a0e46d7-2099-40af-a155-aa45b68bfff3" providerId="ADAL" clId="{A961A6FB-2594-4630-89ED-89C96F8384F3}" dt="2023-02-24T11:22:29.463" v="294" actId="1076"/>
          <ac:picMkLst>
            <pc:docMk/>
            <pc:sldMk cId="2572457549" sldId="940"/>
            <ac:picMk id="63" creationId="{0A2CEB88-7404-0B56-DAEB-73D046C88163}"/>
          </ac:picMkLst>
        </pc:picChg>
        <pc:cxnChg chg="mod">
          <ac:chgData name="Paula Vázquez-Valero" userId="3a0e46d7-2099-40af-a155-aa45b68bfff3" providerId="ADAL" clId="{A961A6FB-2594-4630-89ED-89C96F8384F3}" dt="2023-02-24T14:08:22.892" v="6946" actId="21"/>
          <ac:cxnSpMkLst>
            <pc:docMk/>
            <pc:sldMk cId="2572457549" sldId="940"/>
            <ac:cxnSpMk id="4" creationId="{44F32841-720C-6A60-0701-C6F9663D9B22}"/>
          </ac:cxnSpMkLst>
        </pc:cxnChg>
        <pc:cxnChg chg="mod">
          <ac:chgData name="Paula Vázquez-Valero" userId="3a0e46d7-2099-40af-a155-aa45b68bfff3" providerId="ADAL" clId="{A961A6FB-2594-4630-89ED-89C96F8384F3}" dt="2023-02-24T11:21:17.893" v="226"/>
          <ac:cxnSpMkLst>
            <pc:docMk/>
            <pc:sldMk cId="2572457549" sldId="940"/>
            <ac:cxnSpMk id="13" creationId="{777AE17D-65BC-8186-717F-37AB16788509}"/>
          </ac:cxnSpMkLst>
        </pc:cxnChg>
        <pc:cxnChg chg="mod">
          <ac:chgData name="Paula Vázquez-Valero" userId="3a0e46d7-2099-40af-a155-aa45b68bfff3" providerId="ADAL" clId="{A961A6FB-2594-4630-89ED-89C96F8384F3}" dt="2023-02-24T11:21:17.893" v="226"/>
          <ac:cxnSpMkLst>
            <pc:docMk/>
            <pc:sldMk cId="2572457549" sldId="940"/>
            <ac:cxnSpMk id="17" creationId="{1DAD8D23-B22F-E444-7ADC-D1FF2FD1B317}"/>
          </ac:cxnSpMkLst>
        </pc:cxnChg>
        <pc:cxnChg chg="mod">
          <ac:chgData name="Paula Vázquez-Valero" userId="3a0e46d7-2099-40af-a155-aa45b68bfff3" providerId="ADAL" clId="{A961A6FB-2594-4630-89ED-89C96F8384F3}" dt="2023-02-24T11:21:17.893" v="226"/>
          <ac:cxnSpMkLst>
            <pc:docMk/>
            <pc:sldMk cId="2572457549" sldId="940"/>
            <ac:cxnSpMk id="21" creationId="{D46D9D52-7446-966F-919B-D9B2E183D8C8}"/>
          </ac:cxnSpMkLst>
        </pc:cxnChg>
        <pc:cxnChg chg="mod">
          <ac:chgData name="Paula Vázquez-Valero" userId="3a0e46d7-2099-40af-a155-aa45b68bfff3" providerId="ADAL" clId="{A961A6FB-2594-4630-89ED-89C96F8384F3}" dt="2023-02-24T14:07:34.116" v="6936" actId="1076"/>
          <ac:cxnSpMkLst>
            <pc:docMk/>
            <pc:sldMk cId="2572457549" sldId="940"/>
            <ac:cxnSpMk id="27" creationId="{437B0FB4-797F-4204-807F-68FC36F2EEF0}"/>
          </ac:cxnSpMkLst>
        </pc:cxnChg>
        <pc:cxnChg chg="mod">
          <ac:chgData name="Paula Vázquez-Valero" userId="3a0e46d7-2099-40af-a155-aa45b68bfff3" providerId="ADAL" clId="{A961A6FB-2594-4630-89ED-89C96F8384F3}" dt="2023-02-24T11:24:49.339" v="362" actId="478"/>
          <ac:cxnSpMkLst>
            <pc:docMk/>
            <pc:sldMk cId="2572457549" sldId="940"/>
            <ac:cxnSpMk id="41" creationId="{B5D6E75E-6EDC-D654-4D01-6F1E1332910C}"/>
          </ac:cxnSpMkLst>
        </pc:cxnChg>
      </pc:sldChg>
      <pc:sldChg chg="addSp delSp modSp add del mod addAnim delAnim">
        <pc:chgData name="Paula Vázquez-Valero" userId="3a0e46d7-2099-40af-a155-aa45b68bfff3" providerId="ADAL" clId="{A961A6FB-2594-4630-89ED-89C96F8384F3}" dt="2023-02-24T13:30:05.204" v="5498" actId="47"/>
        <pc:sldMkLst>
          <pc:docMk/>
          <pc:sldMk cId="1083585521" sldId="941"/>
        </pc:sldMkLst>
        <pc:spChg chg="add del mod">
          <ac:chgData name="Paula Vázquez-Valero" userId="3a0e46d7-2099-40af-a155-aa45b68bfff3" providerId="ADAL" clId="{A961A6FB-2594-4630-89ED-89C96F8384F3}" dt="2023-02-24T13:29:40.186" v="5493" actId="21"/>
          <ac:spMkLst>
            <pc:docMk/>
            <pc:sldMk cId="1083585521" sldId="941"/>
            <ac:spMk id="3" creationId="{16D55EF7-9242-E44F-C8BB-AF8FA671EE45}"/>
          </ac:spMkLst>
        </pc:spChg>
        <pc:spChg chg="add del">
          <ac:chgData name="Paula Vázquez-Valero" userId="3a0e46d7-2099-40af-a155-aa45b68bfff3" providerId="ADAL" clId="{A961A6FB-2594-4630-89ED-89C96F8384F3}" dt="2023-02-24T13:29:40.186" v="5493" actId="21"/>
          <ac:spMkLst>
            <pc:docMk/>
            <pc:sldMk cId="1083585521" sldId="941"/>
            <ac:spMk id="4" creationId="{9BC4098C-FCD5-2051-0400-68ADF3073980}"/>
          </ac:spMkLst>
        </pc:spChg>
        <pc:spChg chg="add del">
          <ac:chgData name="Paula Vázquez-Valero" userId="3a0e46d7-2099-40af-a155-aa45b68bfff3" providerId="ADAL" clId="{A961A6FB-2594-4630-89ED-89C96F8384F3}" dt="2023-02-24T13:29:40.186" v="5493" actId="21"/>
          <ac:spMkLst>
            <pc:docMk/>
            <pc:sldMk cId="1083585521" sldId="941"/>
            <ac:spMk id="7" creationId="{86C8C0C6-E5BF-5AF3-B36C-A5C54B4E6DCD}"/>
          </ac:spMkLst>
        </pc:spChg>
        <pc:spChg chg="add del">
          <ac:chgData name="Paula Vázquez-Valero" userId="3a0e46d7-2099-40af-a155-aa45b68bfff3" providerId="ADAL" clId="{A961A6FB-2594-4630-89ED-89C96F8384F3}" dt="2023-02-24T13:29:40.186" v="5493" actId="21"/>
          <ac:spMkLst>
            <pc:docMk/>
            <pc:sldMk cId="1083585521" sldId="941"/>
            <ac:spMk id="9" creationId="{595F7358-781D-9A88-E96E-BC81008C025E}"/>
          </ac:spMkLst>
        </pc:spChg>
        <pc:spChg chg="add del">
          <ac:chgData name="Paula Vázquez-Valero" userId="3a0e46d7-2099-40af-a155-aa45b68bfff3" providerId="ADAL" clId="{A961A6FB-2594-4630-89ED-89C96F8384F3}" dt="2023-02-24T13:29:40.186" v="5493" actId="21"/>
          <ac:spMkLst>
            <pc:docMk/>
            <pc:sldMk cId="1083585521" sldId="941"/>
            <ac:spMk id="18" creationId="{D421341A-3755-74B8-21E2-72A720379E47}"/>
          </ac:spMkLst>
        </pc:spChg>
        <pc:spChg chg="add del">
          <ac:chgData name="Paula Vázquez-Valero" userId="3a0e46d7-2099-40af-a155-aa45b68bfff3" providerId="ADAL" clId="{A961A6FB-2594-4630-89ED-89C96F8384F3}" dt="2023-02-24T13:29:40.186" v="5493" actId="21"/>
          <ac:spMkLst>
            <pc:docMk/>
            <pc:sldMk cId="1083585521" sldId="941"/>
            <ac:spMk id="20" creationId="{B0234C65-4134-06F2-F6E1-5F950B357C67}"/>
          </ac:spMkLst>
        </pc:spChg>
        <pc:spChg chg="add del">
          <ac:chgData name="Paula Vázquez-Valero" userId="3a0e46d7-2099-40af-a155-aa45b68bfff3" providerId="ADAL" clId="{A961A6FB-2594-4630-89ED-89C96F8384F3}" dt="2023-02-24T13:29:40.186" v="5493" actId="21"/>
          <ac:spMkLst>
            <pc:docMk/>
            <pc:sldMk cId="1083585521" sldId="941"/>
            <ac:spMk id="22" creationId="{913726CA-A228-1AEE-4330-2CEB478AE998}"/>
          </ac:spMkLst>
        </pc:spChg>
        <pc:spChg chg="add del">
          <ac:chgData name="Paula Vázquez-Valero" userId="3a0e46d7-2099-40af-a155-aa45b68bfff3" providerId="ADAL" clId="{A961A6FB-2594-4630-89ED-89C96F8384F3}" dt="2023-02-24T13:29:40.186" v="5493" actId="21"/>
          <ac:spMkLst>
            <pc:docMk/>
            <pc:sldMk cId="1083585521" sldId="941"/>
            <ac:spMk id="23" creationId="{56DD4102-3956-5602-009D-1D7F11AF4CB2}"/>
          </ac:spMkLst>
        </pc:spChg>
        <pc:spChg chg="add del">
          <ac:chgData name="Paula Vázquez-Valero" userId="3a0e46d7-2099-40af-a155-aa45b68bfff3" providerId="ADAL" clId="{A961A6FB-2594-4630-89ED-89C96F8384F3}" dt="2023-02-24T13:29:40.186" v="5493" actId="21"/>
          <ac:spMkLst>
            <pc:docMk/>
            <pc:sldMk cId="1083585521" sldId="941"/>
            <ac:spMk id="25" creationId="{3B150A14-8F6F-DD13-7F85-96535354F282}"/>
          </ac:spMkLst>
        </pc:spChg>
        <pc:spChg chg="add del mod">
          <ac:chgData name="Paula Vázquez-Valero" userId="3a0e46d7-2099-40af-a155-aa45b68bfff3" providerId="ADAL" clId="{A961A6FB-2594-4630-89ED-89C96F8384F3}" dt="2023-02-24T13:29:40.186" v="5493" actId="21"/>
          <ac:spMkLst>
            <pc:docMk/>
            <pc:sldMk cId="1083585521" sldId="941"/>
            <ac:spMk id="26" creationId="{276169F6-BCA8-9C31-B8D1-7A502959F408}"/>
          </ac:spMkLst>
        </pc:spChg>
        <pc:spChg chg="add del">
          <ac:chgData name="Paula Vázquez-Valero" userId="3a0e46d7-2099-40af-a155-aa45b68bfff3" providerId="ADAL" clId="{A961A6FB-2594-4630-89ED-89C96F8384F3}" dt="2023-02-24T13:29:40.186" v="5493" actId="21"/>
          <ac:spMkLst>
            <pc:docMk/>
            <pc:sldMk cId="1083585521" sldId="941"/>
            <ac:spMk id="27" creationId="{46E2EF82-2B49-B08C-619E-162FE2AAD35E}"/>
          </ac:spMkLst>
        </pc:spChg>
        <pc:spChg chg="add del">
          <ac:chgData name="Paula Vázquez-Valero" userId="3a0e46d7-2099-40af-a155-aa45b68bfff3" providerId="ADAL" clId="{A961A6FB-2594-4630-89ED-89C96F8384F3}" dt="2023-02-24T13:29:40.186" v="5493" actId="21"/>
          <ac:spMkLst>
            <pc:docMk/>
            <pc:sldMk cId="1083585521" sldId="941"/>
            <ac:spMk id="30" creationId="{BC6D8C1A-1B8B-0371-9533-003BBE3C3B75}"/>
          </ac:spMkLst>
        </pc:spChg>
        <pc:spChg chg="add del">
          <ac:chgData name="Paula Vázquez-Valero" userId="3a0e46d7-2099-40af-a155-aa45b68bfff3" providerId="ADAL" clId="{A961A6FB-2594-4630-89ED-89C96F8384F3}" dt="2023-02-24T13:29:40.186" v="5493" actId="21"/>
          <ac:spMkLst>
            <pc:docMk/>
            <pc:sldMk cId="1083585521" sldId="941"/>
            <ac:spMk id="31" creationId="{522134D2-9A25-0E3C-33D8-073EA1593338}"/>
          </ac:spMkLst>
        </pc:spChg>
        <pc:spChg chg="add del">
          <ac:chgData name="Paula Vázquez-Valero" userId="3a0e46d7-2099-40af-a155-aa45b68bfff3" providerId="ADAL" clId="{A961A6FB-2594-4630-89ED-89C96F8384F3}" dt="2023-02-24T13:29:40.186" v="5493" actId="21"/>
          <ac:spMkLst>
            <pc:docMk/>
            <pc:sldMk cId="1083585521" sldId="941"/>
            <ac:spMk id="35" creationId="{036A1278-C42B-6F12-8BF1-E28527136900}"/>
          </ac:spMkLst>
        </pc:spChg>
        <pc:spChg chg="add del">
          <ac:chgData name="Paula Vázquez-Valero" userId="3a0e46d7-2099-40af-a155-aa45b68bfff3" providerId="ADAL" clId="{A961A6FB-2594-4630-89ED-89C96F8384F3}" dt="2023-02-24T13:29:40.186" v="5493" actId="21"/>
          <ac:spMkLst>
            <pc:docMk/>
            <pc:sldMk cId="1083585521" sldId="941"/>
            <ac:spMk id="42" creationId="{103802AE-2C3C-2614-C1F9-E9C0D93D6BF8}"/>
          </ac:spMkLst>
        </pc:spChg>
        <pc:spChg chg="add del">
          <ac:chgData name="Paula Vázquez-Valero" userId="3a0e46d7-2099-40af-a155-aa45b68bfff3" providerId="ADAL" clId="{A961A6FB-2594-4630-89ED-89C96F8384F3}" dt="2023-02-24T13:29:40.186" v="5493" actId="21"/>
          <ac:spMkLst>
            <pc:docMk/>
            <pc:sldMk cId="1083585521" sldId="941"/>
            <ac:spMk id="43" creationId="{205C9795-C2C1-7BB2-A2DA-0B251BCC7023}"/>
          </ac:spMkLst>
        </pc:spChg>
        <pc:spChg chg="add del">
          <ac:chgData name="Paula Vázquez-Valero" userId="3a0e46d7-2099-40af-a155-aa45b68bfff3" providerId="ADAL" clId="{A961A6FB-2594-4630-89ED-89C96F8384F3}" dt="2023-02-24T13:29:40.186" v="5493" actId="21"/>
          <ac:spMkLst>
            <pc:docMk/>
            <pc:sldMk cId="1083585521" sldId="941"/>
            <ac:spMk id="46" creationId="{2041AB15-3A0C-824F-31E8-FFE41E4E87E6}"/>
          </ac:spMkLst>
        </pc:spChg>
        <pc:spChg chg="add del">
          <ac:chgData name="Paula Vázquez-Valero" userId="3a0e46d7-2099-40af-a155-aa45b68bfff3" providerId="ADAL" clId="{A961A6FB-2594-4630-89ED-89C96F8384F3}" dt="2023-02-24T13:29:40.186" v="5493" actId="21"/>
          <ac:spMkLst>
            <pc:docMk/>
            <pc:sldMk cId="1083585521" sldId="941"/>
            <ac:spMk id="47" creationId="{15FC72A9-9CDD-BD15-50DE-94CC04A4FBBF}"/>
          </ac:spMkLst>
        </pc:spChg>
        <pc:spChg chg="add del mod">
          <ac:chgData name="Paula Vázquez-Valero" userId="3a0e46d7-2099-40af-a155-aa45b68bfff3" providerId="ADAL" clId="{A961A6FB-2594-4630-89ED-89C96F8384F3}" dt="2023-02-24T13:29:40.186" v="5493" actId="21"/>
          <ac:spMkLst>
            <pc:docMk/>
            <pc:sldMk cId="1083585521" sldId="941"/>
            <ac:spMk id="48" creationId="{A79357EE-457F-EA78-8364-CF60D371D4D7}"/>
          </ac:spMkLst>
        </pc:spChg>
        <pc:spChg chg="add del">
          <ac:chgData name="Paula Vázquez-Valero" userId="3a0e46d7-2099-40af-a155-aa45b68bfff3" providerId="ADAL" clId="{A961A6FB-2594-4630-89ED-89C96F8384F3}" dt="2023-02-24T13:29:40.186" v="5493" actId="21"/>
          <ac:spMkLst>
            <pc:docMk/>
            <pc:sldMk cId="1083585521" sldId="941"/>
            <ac:spMk id="49" creationId="{F1DC6A20-B6CB-13F3-4395-0D4C8D679CB4}"/>
          </ac:spMkLst>
        </pc:spChg>
        <pc:spChg chg="add del mod">
          <ac:chgData name="Paula Vázquez-Valero" userId="3a0e46d7-2099-40af-a155-aa45b68bfff3" providerId="ADAL" clId="{A961A6FB-2594-4630-89ED-89C96F8384F3}" dt="2023-02-24T13:29:37.363" v="5490" actId="478"/>
          <ac:spMkLst>
            <pc:docMk/>
            <pc:sldMk cId="1083585521" sldId="941"/>
            <ac:spMk id="50" creationId="{F9792D2B-156E-BC0D-3F1D-3759144EDC82}"/>
          </ac:spMkLst>
        </pc:spChg>
        <pc:picChg chg="add del">
          <ac:chgData name="Paula Vázquez-Valero" userId="3a0e46d7-2099-40af-a155-aa45b68bfff3" providerId="ADAL" clId="{A961A6FB-2594-4630-89ED-89C96F8384F3}" dt="2023-02-24T13:29:40.186" v="5493" actId="21"/>
          <ac:picMkLst>
            <pc:docMk/>
            <pc:sldMk cId="1083585521" sldId="941"/>
            <ac:picMk id="21" creationId="{07540F11-543A-B63D-F2DB-9F0ACA963020}"/>
          </ac:picMkLst>
        </pc:picChg>
        <pc:picChg chg="add del">
          <ac:chgData name="Paula Vázquez-Valero" userId="3a0e46d7-2099-40af-a155-aa45b68bfff3" providerId="ADAL" clId="{A961A6FB-2594-4630-89ED-89C96F8384F3}" dt="2023-02-24T13:29:40.186" v="5493" actId="21"/>
          <ac:picMkLst>
            <pc:docMk/>
            <pc:sldMk cId="1083585521" sldId="941"/>
            <ac:picMk id="24" creationId="{74BF4E62-B707-806A-FD80-6531194840FD}"/>
          </ac:picMkLst>
        </pc:picChg>
        <pc:picChg chg="add del">
          <ac:chgData name="Paula Vázquez-Valero" userId="3a0e46d7-2099-40af-a155-aa45b68bfff3" providerId="ADAL" clId="{A961A6FB-2594-4630-89ED-89C96F8384F3}" dt="2023-02-24T13:29:40.186" v="5493" actId="21"/>
          <ac:picMkLst>
            <pc:docMk/>
            <pc:sldMk cId="1083585521" sldId="941"/>
            <ac:picMk id="29" creationId="{144CFD7D-3586-ED52-AD6C-974E4FEE0732}"/>
          </ac:picMkLst>
        </pc:picChg>
        <pc:picChg chg="add del">
          <ac:chgData name="Paula Vázquez-Valero" userId="3a0e46d7-2099-40af-a155-aa45b68bfff3" providerId="ADAL" clId="{A961A6FB-2594-4630-89ED-89C96F8384F3}" dt="2023-02-24T13:29:40.186" v="5493" actId="21"/>
          <ac:picMkLst>
            <pc:docMk/>
            <pc:sldMk cId="1083585521" sldId="941"/>
            <ac:picMk id="32" creationId="{C5828BFB-9C73-6A0C-D81B-BDC1A3135380}"/>
          </ac:picMkLst>
        </pc:picChg>
        <pc:picChg chg="add del">
          <ac:chgData name="Paula Vázquez-Valero" userId="3a0e46d7-2099-40af-a155-aa45b68bfff3" providerId="ADAL" clId="{A961A6FB-2594-4630-89ED-89C96F8384F3}" dt="2023-02-24T13:29:40.186" v="5493" actId="21"/>
          <ac:picMkLst>
            <pc:docMk/>
            <pc:sldMk cId="1083585521" sldId="941"/>
            <ac:picMk id="33" creationId="{6CF15D1E-BFD3-C485-47B2-ABB9159B4BC4}"/>
          </ac:picMkLst>
        </pc:picChg>
        <pc:picChg chg="add del">
          <ac:chgData name="Paula Vázquez-Valero" userId="3a0e46d7-2099-40af-a155-aa45b68bfff3" providerId="ADAL" clId="{A961A6FB-2594-4630-89ED-89C96F8384F3}" dt="2023-02-24T13:29:40.186" v="5493" actId="21"/>
          <ac:picMkLst>
            <pc:docMk/>
            <pc:sldMk cId="1083585521" sldId="941"/>
            <ac:picMk id="34" creationId="{4C543E6F-C377-E63D-ECA0-FB223061439C}"/>
          </ac:picMkLst>
        </pc:picChg>
        <pc:picChg chg="add del">
          <ac:chgData name="Paula Vázquez-Valero" userId="3a0e46d7-2099-40af-a155-aa45b68bfff3" providerId="ADAL" clId="{A961A6FB-2594-4630-89ED-89C96F8384F3}" dt="2023-02-24T13:29:40.186" v="5493" actId="21"/>
          <ac:picMkLst>
            <pc:docMk/>
            <pc:sldMk cId="1083585521" sldId="941"/>
            <ac:picMk id="37" creationId="{0C40FC2B-D60A-EA0C-D737-85D25C506006}"/>
          </ac:picMkLst>
        </pc:picChg>
        <pc:picChg chg="add del">
          <ac:chgData name="Paula Vázquez-Valero" userId="3a0e46d7-2099-40af-a155-aa45b68bfff3" providerId="ADAL" clId="{A961A6FB-2594-4630-89ED-89C96F8384F3}" dt="2023-02-24T13:29:40.186" v="5493" actId="21"/>
          <ac:picMkLst>
            <pc:docMk/>
            <pc:sldMk cId="1083585521" sldId="941"/>
            <ac:picMk id="38" creationId="{EFD0C24C-4C51-2F6B-04C7-75711495F4A4}"/>
          </ac:picMkLst>
        </pc:picChg>
        <pc:picChg chg="add del">
          <ac:chgData name="Paula Vázquez-Valero" userId="3a0e46d7-2099-40af-a155-aa45b68bfff3" providerId="ADAL" clId="{A961A6FB-2594-4630-89ED-89C96F8384F3}" dt="2023-02-24T13:29:40.186" v="5493" actId="21"/>
          <ac:picMkLst>
            <pc:docMk/>
            <pc:sldMk cId="1083585521" sldId="941"/>
            <ac:picMk id="40" creationId="{7A749825-6D66-3C96-DF67-FE4C94ACCE4B}"/>
          </ac:picMkLst>
        </pc:picChg>
        <pc:picChg chg="add del">
          <ac:chgData name="Paula Vázquez-Valero" userId="3a0e46d7-2099-40af-a155-aa45b68bfff3" providerId="ADAL" clId="{A961A6FB-2594-4630-89ED-89C96F8384F3}" dt="2023-02-24T13:29:40.186" v="5493" actId="21"/>
          <ac:picMkLst>
            <pc:docMk/>
            <pc:sldMk cId="1083585521" sldId="941"/>
            <ac:picMk id="44" creationId="{C4CF732B-4C16-5E28-3D25-56EECEF156F9}"/>
          </ac:picMkLst>
        </pc:picChg>
      </pc:sldChg>
      <pc:sldChg chg="new del">
        <pc:chgData name="Paula Vázquez-Valero" userId="3a0e46d7-2099-40af-a155-aa45b68bfff3" providerId="ADAL" clId="{A961A6FB-2594-4630-89ED-89C96F8384F3}" dt="2023-02-24T13:03:13.893" v="4743" actId="47"/>
        <pc:sldMkLst>
          <pc:docMk/>
          <pc:sldMk cId="2808749876" sldId="941"/>
        </pc:sldMkLst>
      </pc:sldChg>
      <pc:sldChg chg="add del">
        <pc:chgData name="Paula Vázquez-Valero" userId="3a0e46d7-2099-40af-a155-aa45b68bfff3" providerId="ADAL" clId="{A961A6FB-2594-4630-89ED-89C96F8384F3}" dt="2023-02-24T12:47:53.364" v="4028" actId="47"/>
        <pc:sldMkLst>
          <pc:docMk/>
          <pc:sldMk cId="3907955189" sldId="941"/>
        </pc:sldMkLst>
      </pc:sldChg>
      <pc:sldChg chg="add del">
        <pc:chgData name="Paula Vázquez-Valero" userId="3a0e46d7-2099-40af-a155-aa45b68bfff3" providerId="ADAL" clId="{A961A6FB-2594-4630-89ED-89C96F8384F3}" dt="2023-02-24T12:47:55.433" v="4029" actId="47"/>
        <pc:sldMkLst>
          <pc:docMk/>
          <pc:sldMk cId="1740363681" sldId="942"/>
        </pc:sldMkLst>
      </pc:sldChg>
      <pc:sldChg chg="addSp delSp modSp add del mod ord addAnim delAnim modNotesTx">
        <pc:chgData name="Paula Vázquez-Valero" userId="3a0e46d7-2099-40af-a155-aa45b68bfff3" providerId="ADAL" clId="{A961A6FB-2594-4630-89ED-89C96F8384F3}" dt="2023-02-24T13:40:11.162" v="6440"/>
        <pc:sldMkLst>
          <pc:docMk/>
          <pc:sldMk cId="2898806447" sldId="942"/>
        </pc:sldMkLst>
        <pc:spChg chg="add del mod">
          <ac:chgData name="Paula Vázquez-Valero" userId="3a0e46d7-2099-40af-a155-aa45b68bfff3" providerId="ADAL" clId="{A961A6FB-2594-4630-89ED-89C96F8384F3}" dt="2023-02-24T13:29:41.545" v="5494"/>
          <ac:spMkLst>
            <pc:docMk/>
            <pc:sldMk cId="2898806447" sldId="942"/>
            <ac:spMk id="3" creationId="{EA9714B5-81F1-8F53-2202-F932A50DC736}"/>
          </ac:spMkLst>
        </pc:spChg>
        <pc:spChg chg="add del mod">
          <ac:chgData name="Paula Vázquez-Valero" userId="3a0e46d7-2099-40af-a155-aa45b68bfff3" providerId="ADAL" clId="{A961A6FB-2594-4630-89ED-89C96F8384F3}" dt="2023-02-24T13:29:41.545" v="5494"/>
          <ac:spMkLst>
            <pc:docMk/>
            <pc:sldMk cId="2898806447" sldId="942"/>
            <ac:spMk id="4" creationId="{7015FB83-2479-2AED-3D1F-EAB423F53CD9}"/>
          </ac:spMkLst>
        </pc:spChg>
        <pc:spChg chg="add del mod">
          <ac:chgData name="Paula Vázquez-Valero" userId="3a0e46d7-2099-40af-a155-aa45b68bfff3" providerId="ADAL" clId="{A961A6FB-2594-4630-89ED-89C96F8384F3}" dt="2023-02-24T13:29:41.545" v="5494"/>
          <ac:spMkLst>
            <pc:docMk/>
            <pc:sldMk cId="2898806447" sldId="942"/>
            <ac:spMk id="7" creationId="{C6239464-F207-284E-593C-B7D471ED26EF}"/>
          </ac:spMkLst>
        </pc:spChg>
        <pc:spChg chg="add del mod">
          <ac:chgData name="Paula Vázquez-Valero" userId="3a0e46d7-2099-40af-a155-aa45b68bfff3" providerId="ADAL" clId="{A961A6FB-2594-4630-89ED-89C96F8384F3}" dt="2023-02-24T13:29:41.545" v="5494"/>
          <ac:spMkLst>
            <pc:docMk/>
            <pc:sldMk cId="2898806447" sldId="942"/>
            <ac:spMk id="8" creationId="{E47CD291-74AB-BC86-8BFF-D1CB81C7CEA6}"/>
          </ac:spMkLst>
        </pc:spChg>
        <pc:spChg chg="add del mod">
          <ac:chgData name="Paula Vázquez-Valero" userId="3a0e46d7-2099-40af-a155-aa45b68bfff3" providerId="ADAL" clId="{A961A6FB-2594-4630-89ED-89C96F8384F3}" dt="2023-02-24T13:29:41.545" v="5494"/>
          <ac:spMkLst>
            <pc:docMk/>
            <pc:sldMk cId="2898806447" sldId="942"/>
            <ac:spMk id="9" creationId="{E9221AA0-15FF-815B-D6FA-6E51B3137D0C}"/>
          </ac:spMkLst>
        </pc:spChg>
        <pc:spChg chg="add del mod">
          <ac:chgData name="Paula Vázquez-Valero" userId="3a0e46d7-2099-40af-a155-aa45b68bfff3" providerId="ADAL" clId="{A961A6FB-2594-4630-89ED-89C96F8384F3}" dt="2023-02-24T13:29:41.545" v="5494"/>
          <ac:spMkLst>
            <pc:docMk/>
            <pc:sldMk cId="2898806447" sldId="942"/>
            <ac:spMk id="11" creationId="{345FA4FC-9EAB-83CB-E646-79DF28BC0AAC}"/>
          </ac:spMkLst>
        </pc:spChg>
        <pc:spChg chg="add del mod">
          <ac:chgData name="Paula Vázquez-Valero" userId="3a0e46d7-2099-40af-a155-aa45b68bfff3" providerId="ADAL" clId="{A961A6FB-2594-4630-89ED-89C96F8384F3}" dt="2023-02-24T13:29:41.545" v="5494"/>
          <ac:spMkLst>
            <pc:docMk/>
            <pc:sldMk cId="2898806447" sldId="942"/>
            <ac:spMk id="12" creationId="{8285565D-3034-D56B-EB7C-2EBCD13FDEA5}"/>
          </ac:spMkLst>
        </pc:spChg>
        <pc:spChg chg="add del mod">
          <ac:chgData name="Paula Vázquez-Valero" userId="3a0e46d7-2099-40af-a155-aa45b68bfff3" providerId="ADAL" clId="{A961A6FB-2594-4630-89ED-89C96F8384F3}" dt="2023-02-24T13:29:41.545" v="5494"/>
          <ac:spMkLst>
            <pc:docMk/>
            <pc:sldMk cId="2898806447" sldId="942"/>
            <ac:spMk id="14" creationId="{1C62285B-43D0-1149-23BC-9D08F3655AC4}"/>
          </ac:spMkLst>
        </pc:spChg>
        <pc:spChg chg="add del mod">
          <ac:chgData name="Paula Vázquez-Valero" userId="3a0e46d7-2099-40af-a155-aa45b68bfff3" providerId="ADAL" clId="{A961A6FB-2594-4630-89ED-89C96F8384F3}" dt="2023-02-24T13:29:41.545" v="5494"/>
          <ac:spMkLst>
            <pc:docMk/>
            <pc:sldMk cId="2898806447" sldId="942"/>
            <ac:spMk id="15" creationId="{1982DFB9-A150-4652-0507-EECEFE29BC8B}"/>
          </ac:spMkLst>
        </pc:spChg>
        <pc:spChg chg="add del mod">
          <ac:chgData name="Paula Vázquez-Valero" userId="3a0e46d7-2099-40af-a155-aa45b68bfff3" providerId="ADAL" clId="{A961A6FB-2594-4630-89ED-89C96F8384F3}" dt="2023-02-24T13:29:41.545" v="5494"/>
          <ac:spMkLst>
            <pc:docMk/>
            <pc:sldMk cId="2898806447" sldId="942"/>
            <ac:spMk id="16" creationId="{2A274B52-82D5-E3C3-BE72-684D5BCAE898}"/>
          </ac:spMkLst>
        </pc:spChg>
        <pc:spChg chg="add del mod">
          <ac:chgData name="Paula Vázquez-Valero" userId="3a0e46d7-2099-40af-a155-aa45b68bfff3" providerId="ADAL" clId="{A961A6FB-2594-4630-89ED-89C96F8384F3}" dt="2023-02-24T13:29:41.545" v="5494"/>
          <ac:spMkLst>
            <pc:docMk/>
            <pc:sldMk cId="2898806447" sldId="942"/>
            <ac:spMk id="18" creationId="{D3448C06-F1F9-A684-24EA-AFC36BA9AEF8}"/>
          </ac:spMkLst>
        </pc:spChg>
        <pc:spChg chg="add del mod">
          <ac:chgData name="Paula Vázquez-Valero" userId="3a0e46d7-2099-40af-a155-aa45b68bfff3" providerId="ADAL" clId="{A961A6FB-2594-4630-89ED-89C96F8384F3}" dt="2023-02-24T13:29:41.545" v="5494"/>
          <ac:spMkLst>
            <pc:docMk/>
            <pc:sldMk cId="2898806447" sldId="942"/>
            <ac:spMk id="19" creationId="{23227488-5919-8C5E-8F3D-1E622A6CEE02}"/>
          </ac:spMkLst>
        </pc:spChg>
        <pc:spChg chg="add del mod">
          <ac:chgData name="Paula Vázquez-Valero" userId="3a0e46d7-2099-40af-a155-aa45b68bfff3" providerId="ADAL" clId="{A961A6FB-2594-4630-89ED-89C96F8384F3}" dt="2023-02-24T13:29:41.545" v="5494"/>
          <ac:spMkLst>
            <pc:docMk/>
            <pc:sldMk cId="2898806447" sldId="942"/>
            <ac:spMk id="23" creationId="{76B78DF3-221C-8F0B-5ABC-81BE95B64D6C}"/>
          </ac:spMkLst>
        </pc:spChg>
        <pc:spChg chg="add del mod">
          <ac:chgData name="Paula Vázquez-Valero" userId="3a0e46d7-2099-40af-a155-aa45b68bfff3" providerId="ADAL" clId="{A961A6FB-2594-4630-89ED-89C96F8384F3}" dt="2023-02-24T13:29:41.545" v="5494"/>
          <ac:spMkLst>
            <pc:docMk/>
            <pc:sldMk cId="2898806447" sldId="942"/>
            <ac:spMk id="27" creationId="{24392E4E-D8E0-2632-BF0B-BE52B4DC1F4B}"/>
          </ac:spMkLst>
        </pc:spChg>
        <pc:spChg chg="add del mod">
          <ac:chgData name="Paula Vázquez-Valero" userId="3a0e46d7-2099-40af-a155-aa45b68bfff3" providerId="ADAL" clId="{A961A6FB-2594-4630-89ED-89C96F8384F3}" dt="2023-02-24T13:29:41.545" v="5494"/>
          <ac:spMkLst>
            <pc:docMk/>
            <pc:sldMk cId="2898806447" sldId="942"/>
            <ac:spMk id="28" creationId="{2EDE9E24-0BAB-650F-9CDE-20396908A855}"/>
          </ac:spMkLst>
        </pc:spChg>
        <pc:spChg chg="add del mod">
          <ac:chgData name="Paula Vázquez-Valero" userId="3a0e46d7-2099-40af-a155-aa45b68bfff3" providerId="ADAL" clId="{A961A6FB-2594-4630-89ED-89C96F8384F3}" dt="2023-02-24T13:29:41.545" v="5494"/>
          <ac:spMkLst>
            <pc:docMk/>
            <pc:sldMk cId="2898806447" sldId="942"/>
            <ac:spMk id="30" creationId="{0C98D8CD-F697-76A5-E44A-F71F668756CF}"/>
          </ac:spMkLst>
        </pc:spChg>
        <pc:spChg chg="add del mod">
          <ac:chgData name="Paula Vázquez-Valero" userId="3a0e46d7-2099-40af-a155-aa45b68bfff3" providerId="ADAL" clId="{A961A6FB-2594-4630-89ED-89C96F8384F3}" dt="2023-02-24T13:29:41.545" v="5494"/>
          <ac:spMkLst>
            <pc:docMk/>
            <pc:sldMk cId="2898806447" sldId="942"/>
            <ac:spMk id="31" creationId="{06A3D1BA-9E35-C7BF-FFCE-0E42D1551506}"/>
          </ac:spMkLst>
        </pc:spChg>
        <pc:spChg chg="add del mod">
          <ac:chgData name="Paula Vázquez-Valero" userId="3a0e46d7-2099-40af-a155-aa45b68bfff3" providerId="ADAL" clId="{A961A6FB-2594-4630-89ED-89C96F8384F3}" dt="2023-02-24T13:29:41.545" v="5494"/>
          <ac:spMkLst>
            <pc:docMk/>
            <pc:sldMk cId="2898806447" sldId="942"/>
            <ac:spMk id="32" creationId="{332608F2-8700-A977-0304-8C62B84C2214}"/>
          </ac:spMkLst>
        </pc:spChg>
        <pc:spChg chg="add del mod">
          <ac:chgData name="Paula Vázquez-Valero" userId="3a0e46d7-2099-40af-a155-aa45b68bfff3" providerId="ADAL" clId="{A961A6FB-2594-4630-89ED-89C96F8384F3}" dt="2023-02-24T13:29:41.545" v="5494"/>
          <ac:spMkLst>
            <pc:docMk/>
            <pc:sldMk cId="2898806447" sldId="942"/>
            <ac:spMk id="33" creationId="{92CDBFA2-9149-2205-87F7-F7DF41B97AE2}"/>
          </ac:spMkLst>
        </pc:spChg>
        <pc:spChg chg="add del mod">
          <ac:chgData name="Paula Vázquez-Valero" userId="3a0e46d7-2099-40af-a155-aa45b68bfff3" providerId="ADAL" clId="{A961A6FB-2594-4630-89ED-89C96F8384F3}" dt="2023-02-24T13:29:42.690" v="5495" actId="1076"/>
          <ac:spMkLst>
            <pc:docMk/>
            <pc:sldMk cId="2898806447" sldId="942"/>
            <ac:spMk id="34" creationId="{3AA0024F-23CA-122C-FA4C-21962C2F3841}"/>
          </ac:spMkLst>
        </pc:spChg>
        <pc:spChg chg="add del">
          <ac:chgData name="Paula Vázquez-Valero" userId="3a0e46d7-2099-40af-a155-aa45b68bfff3" providerId="ADAL" clId="{A961A6FB-2594-4630-89ED-89C96F8384F3}" dt="2023-02-24T13:29:38.811" v="5492" actId="478"/>
          <ac:spMkLst>
            <pc:docMk/>
            <pc:sldMk cId="2898806447" sldId="942"/>
            <ac:spMk id="50" creationId="{F9792D2B-156E-BC0D-3F1D-3759144EDC82}"/>
          </ac:spMkLst>
        </pc:spChg>
        <pc:spChg chg="add del">
          <ac:chgData name="Paula Vázquez-Valero" userId="3a0e46d7-2099-40af-a155-aa45b68bfff3" providerId="ADAL" clId="{A961A6FB-2594-4630-89ED-89C96F8384F3}" dt="2023-02-24T13:29:38.811" v="5492" actId="478"/>
          <ac:spMkLst>
            <pc:docMk/>
            <pc:sldMk cId="2898806447" sldId="942"/>
            <ac:spMk id="56" creationId="{AE2E59FD-3E7E-6F23-BB02-4DD117AD0B91}"/>
          </ac:spMkLst>
        </pc:spChg>
        <pc:spChg chg="add del">
          <ac:chgData name="Paula Vázquez-Valero" userId="3a0e46d7-2099-40af-a155-aa45b68bfff3" providerId="ADAL" clId="{A961A6FB-2594-4630-89ED-89C96F8384F3}" dt="2023-02-24T13:29:38.811" v="5492" actId="478"/>
          <ac:spMkLst>
            <pc:docMk/>
            <pc:sldMk cId="2898806447" sldId="942"/>
            <ac:spMk id="59" creationId="{56CE1B9A-D4C5-5006-24DB-B94E34086765}"/>
          </ac:spMkLst>
        </pc:spChg>
        <pc:spChg chg="add del">
          <ac:chgData name="Paula Vázquez-Valero" userId="3a0e46d7-2099-40af-a155-aa45b68bfff3" providerId="ADAL" clId="{A961A6FB-2594-4630-89ED-89C96F8384F3}" dt="2023-02-24T13:29:38.811" v="5492" actId="478"/>
          <ac:spMkLst>
            <pc:docMk/>
            <pc:sldMk cId="2898806447" sldId="942"/>
            <ac:spMk id="65" creationId="{9F9B3F2A-DBEE-EE45-31E0-B9BC8A391362}"/>
          </ac:spMkLst>
        </pc:spChg>
        <pc:spChg chg="add del">
          <ac:chgData name="Paula Vázquez-Valero" userId="3a0e46d7-2099-40af-a155-aa45b68bfff3" providerId="ADAL" clId="{A961A6FB-2594-4630-89ED-89C96F8384F3}" dt="2023-02-24T13:29:38.811" v="5492" actId="478"/>
          <ac:spMkLst>
            <pc:docMk/>
            <pc:sldMk cId="2898806447" sldId="942"/>
            <ac:spMk id="70" creationId="{7EA0C4B3-E5E5-41ED-46E6-E1D50F2B18CA}"/>
          </ac:spMkLst>
        </pc:spChg>
        <pc:spChg chg="add del">
          <ac:chgData name="Paula Vázquez-Valero" userId="3a0e46d7-2099-40af-a155-aa45b68bfff3" providerId="ADAL" clId="{A961A6FB-2594-4630-89ED-89C96F8384F3}" dt="2023-02-24T13:29:38.811" v="5492" actId="478"/>
          <ac:spMkLst>
            <pc:docMk/>
            <pc:sldMk cId="2898806447" sldId="942"/>
            <ac:spMk id="73" creationId="{991A1D16-BCB8-B872-8D66-D141BB9D2CC9}"/>
          </ac:spMkLst>
        </pc:spChg>
        <pc:spChg chg="add del">
          <ac:chgData name="Paula Vázquez-Valero" userId="3a0e46d7-2099-40af-a155-aa45b68bfff3" providerId="ADAL" clId="{A961A6FB-2594-4630-89ED-89C96F8384F3}" dt="2023-02-24T13:29:38.811" v="5492" actId="478"/>
          <ac:spMkLst>
            <pc:docMk/>
            <pc:sldMk cId="2898806447" sldId="942"/>
            <ac:spMk id="74" creationId="{5CF72DF6-B3AD-5C3C-C4DD-1E13E0391BC9}"/>
          </ac:spMkLst>
        </pc:spChg>
        <pc:spChg chg="add del">
          <ac:chgData name="Paula Vázquez-Valero" userId="3a0e46d7-2099-40af-a155-aa45b68bfff3" providerId="ADAL" clId="{A961A6FB-2594-4630-89ED-89C96F8384F3}" dt="2023-02-24T13:29:38.811" v="5492" actId="478"/>
          <ac:spMkLst>
            <pc:docMk/>
            <pc:sldMk cId="2898806447" sldId="942"/>
            <ac:spMk id="76" creationId="{1526EEB4-5B00-89BA-FDE2-9000D341EBCE}"/>
          </ac:spMkLst>
        </pc:spChg>
        <pc:spChg chg="add del">
          <ac:chgData name="Paula Vázquez-Valero" userId="3a0e46d7-2099-40af-a155-aa45b68bfff3" providerId="ADAL" clId="{A961A6FB-2594-4630-89ED-89C96F8384F3}" dt="2023-02-24T13:29:38.811" v="5492" actId="478"/>
          <ac:spMkLst>
            <pc:docMk/>
            <pc:sldMk cId="2898806447" sldId="942"/>
            <ac:spMk id="77" creationId="{4AF530D7-1FDD-441E-ACE2-CEC0E6CEBFC5}"/>
          </ac:spMkLst>
        </pc:spChg>
        <pc:spChg chg="add del">
          <ac:chgData name="Paula Vázquez-Valero" userId="3a0e46d7-2099-40af-a155-aa45b68bfff3" providerId="ADAL" clId="{A961A6FB-2594-4630-89ED-89C96F8384F3}" dt="2023-02-24T13:29:38.811" v="5492" actId="478"/>
          <ac:spMkLst>
            <pc:docMk/>
            <pc:sldMk cId="2898806447" sldId="942"/>
            <ac:spMk id="80" creationId="{30ADB054-72C9-4D24-C3B0-72C9D3B519AE}"/>
          </ac:spMkLst>
        </pc:spChg>
        <pc:spChg chg="add del">
          <ac:chgData name="Paula Vázquez-Valero" userId="3a0e46d7-2099-40af-a155-aa45b68bfff3" providerId="ADAL" clId="{A961A6FB-2594-4630-89ED-89C96F8384F3}" dt="2023-02-24T13:29:38.811" v="5492" actId="478"/>
          <ac:spMkLst>
            <pc:docMk/>
            <pc:sldMk cId="2898806447" sldId="942"/>
            <ac:spMk id="81" creationId="{6C1768AF-0BC0-57F8-77B5-903CDC972BA3}"/>
          </ac:spMkLst>
        </pc:spChg>
        <pc:spChg chg="add del">
          <ac:chgData name="Paula Vázquez-Valero" userId="3a0e46d7-2099-40af-a155-aa45b68bfff3" providerId="ADAL" clId="{A961A6FB-2594-4630-89ED-89C96F8384F3}" dt="2023-02-24T13:29:38.811" v="5492" actId="478"/>
          <ac:spMkLst>
            <pc:docMk/>
            <pc:sldMk cId="2898806447" sldId="942"/>
            <ac:spMk id="82" creationId="{3117CDED-6D04-9FC1-CACB-8A075429696E}"/>
          </ac:spMkLst>
        </pc:spChg>
        <pc:spChg chg="add del">
          <ac:chgData name="Paula Vázquez-Valero" userId="3a0e46d7-2099-40af-a155-aa45b68bfff3" providerId="ADAL" clId="{A961A6FB-2594-4630-89ED-89C96F8384F3}" dt="2023-02-24T13:29:38.811" v="5492" actId="478"/>
          <ac:spMkLst>
            <pc:docMk/>
            <pc:sldMk cId="2898806447" sldId="942"/>
            <ac:spMk id="85" creationId="{23D763A2-9E6B-785D-ACDE-BF97C841D424}"/>
          </ac:spMkLst>
        </pc:spChg>
        <pc:spChg chg="add del">
          <ac:chgData name="Paula Vázquez-Valero" userId="3a0e46d7-2099-40af-a155-aa45b68bfff3" providerId="ADAL" clId="{A961A6FB-2594-4630-89ED-89C96F8384F3}" dt="2023-02-24T13:29:38.811" v="5492" actId="478"/>
          <ac:spMkLst>
            <pc:docMk/>
            <pc:sldMk cId="2898806447" sldId="942"/>
            <ac:spMk id="86" creationId="{19F632BB-1389-2C6E-F5C2-B0A7D2979FC7}"/>
          </ac:spMkLst>
        </pc:spChg>
        <pc:spChg chg="add del">
          <ac:chgData name="Paula Vázquez-Valero" userId="3a0e46d7-2099-40af-a155-aa45b68bfff3" providerId="ADAL" clId="{A961A6FB-2594-4630-89ED-89C96F8384F3}" dt="2023-02-24T13:29:38.811" v="5492" actId="478"/>
          <ac:spMkLst>
            <pc:docMk/>
            <pc:sldMk cId="2898806447" sldId="942"/>
            <ac:spMk id="87" creationId="{C3215D68-7FAB-D8D1-AC43-54B6FDBBBFB3}"/>
          </ac:spMkLst>
        </pc:spChg>
        <pc:spChg chg="add del">
          <ac:chgData name="Paula Vázquez-Valero" userId="3a0e46d7-2099-40af-a155-aa45b68bfff3" providerId="ADAL" clId="{A961A6FB-2594-4630-89ED-89C96F8384F3}" dt="2023-02-24T13:29:38.811" v="5492" actId="478"/>
          <ac:spMkLst>
            <pc:docMk/>
            <pc:sldMk cId="2898806447" sldId="942"/>
            <ac:spMk id="88" creationId="{DCBD57D7-9926-9E27-51E0-47C5D7DA36FA}"/>
          </ac:spMkLst>
        </pc:spChg>
        <pc:spChg chg="add del">
          <ac:chgData name="Paula Vázquez-Valero" userId="3a0e46d7-2099-40af-a155-aa45b68bfff3" providerId="ADAL" clId="{A961A6FB-2594-4630-89ED-89C96F8384F3}" dt="2023-02-24T13:29:38.811" v="5492" actId="478"/>
          <ac:spMkLst>
            <pc:docMk/>
            <pc:sldMk cId="2898806447" sldId="942"/>
            <ac:spMk id="89" creationId="{5E5F1090-C025-DBA1-98B9-704F263F6068}"/>
          </ac:spMkLst>
        </pc:spChg>
        <pc:spChg chg="add del">
          <ac:chgData name="Paula Vázquez-Valero" userId="3a0e46d7-2099-40af-a155-aa45b68bfff3" providerId="ADAL" clId="{A961A6FB-2594-4630-89ED-89C96F8384F3}" dt="2023-02-24T13:29:38.811" v="5492" actId="478"/>
          <ac:spMkLst>
            <pc:docMk/>
            <pc:sldMk cId="2898806447" sldId="942"/>
            <ac:spMk id="90" creationId="{C48AEBD4-F626-9E9E-FD4C-D4567341D616}"/>
          </ac:spMkLst>
        </pc:spChg>
        <pc:picChg chg="add del mod">
          <ac:chgData name="Paula Vázquez-Valero" userId="3a0e46d7-2099-40af-a155-aa45b68bfff3" providerId="ADAL" clId="{A961A6FB-2594-4630-89ED-89C96F8384F3}" dt="2023-02-24T13:29:41.545" v="5494"/>
          <ac:picMkLst>
            <pc:docMk/>
            <pc:sldMk cId="2898806447" sldId="942"/>
            <ac:picMk id="10" creationId="{0F733C87-F8D2-531D-6386-3072E71AFE6F}"/>
          </ac:picMkLst>
        </pc:picChg>
        <pc:picChg chg="add del mod">
          <ac:chgData name="Paula Vázquez-Valero" userId="3a0e46d7-2099-40af-a155-aa45b68bfff3" providerId="ADAL" clId="{A961A6FB-2594-4630-89ED-89C96F8384F3}" dt="2023-02-24T13:29:41.545" v="5494"/>
          <ac:picMkLst>
            <pc:docMk/>
            <pc:sldMk cId="2898806447" sldId="942"/>
            <ac:picMk id="13" creationId="{43E06C67-F0D6-F526-6208-1892DE175DD4}"/>
          </ac:picMkLst>
        </pc:picChg>
        <pc:picChg chg="add del mod">
          <ac:chgData name="Paula Vázquez-Valero" userId="3a0e46d7-2099-40af-a155-aa45b68bfff3" providerId="ADAL" clId="{A961A6FB-2594-4630-89ED-89C96F8384F3}" dt="2023-02-24T13:29:41.545" v="5494"/>
          <ac:picMkLst>
            <pc:docMk/>
            <pc:sldMk cId="2898806447" sldId="942"/>
            <ac:picMk id="17" creationId="{4D2DCAD2-EF99-A7BB-2DF4-16042EB9F702}"/>
          </ac:picMkLst>
        </pc:picChg>
        <pc:picChg chg="add del mod">
          <ac:chgData name="Paula Vázquez-Valero" userId="3a0e46d7-2099-40af-a155-aa45b68bfff3" providerId="ADAL" clId="{A961A6FB-2594-4630-89ED-89C96F8384F3}" dt="2023-02-24T13:29:41.545" v="5494"/>
          <ac:picMkLst>
            <pc:docMk/>
            <pc:sldMk cId="2898806447" sldId="942"/>
            <ac:picMk id="20" creationId="{7578C66B-3A32-872C-AD99-91281C577AE9}"/>
          </ac:picMkLst>
        </pc:picChg>
        <pc:picChg chg="add del mod">
          <ac:chgData name="Paula Vázquez-Valero" userId="3a0e46d7-2099-40af-a155-aa45b68bfff3" providerId="ADAL" clId="{A961A6FB-2594-4630-89ED-89C96F8384F3}" dt="2023-02-24T13:29:41.545" v="5494"/>
          <ac:picMkLst>
            <pc:docMk/>
            <pc:sldMk cId="2898806447" sldId="942"/>
            <ac:picMk id="21" creationId="{70ED2476-894E-E850-2E40-948BA0150A0C}"/>
          </ac:picMkLst>
        </pc:picChg>
        <pc:picChg chg="add del mod">
          <ac:chgData name="Paula Vázquez-Valero" userId="3a0e46d7-2099-40af-a155-aa45b68bfff3" providerId="ADAL" clId="{A961A6FB-2594-4630-89ED-89C96F8384F3}" dt="2023-02-24T13:29:41.545" v="5494"/>
          <ac:picMkLst>
            <pc:docMk/>
            <pc:sldMk cId="2898806447" sldId="942"/>
            <ac:picMk id="22" creationId="{A7517B7C-565F-B35B-FC68-B7E055A0F8A2}"/>
          </ac:picMkLst>
        </pc:picChg>
        <pc:picChg chg="add del mod">
          <ac:chgData name="Paula Vázquez-Valero" userId="3a0e46d7-2099-40af-a155-aa45b68bfff3" providerId="ADAL" clId="{A961A6FB-2594-4630-89ED-89C96F8384F3}" dt="2023-02-24T13:29:41.545" v="5494"/>
          <ac:picMkLst>
            <pc:docMk/>
            <pc:sldMk cId="2898806447" sldId="942"/>
            <ac:picMk id="24" creationId="{3B7C1659-F1F0-0CAE-BD68-4F910D42CE2D}"/>
          </ac:picMkLst>
        </pc:picChg>
        <pc:picChg chg="add del mod">
          <ac:chgData name="Paula Vázquez-Valero" userId="3a0e46d7-2099-40af-a155-aa45b68bfff3" providerId="ADAL" clId="{A961A6FB-2594-4630-89ED-89C96F8384F3}" dt="2023-02-24T13:29:41.545" v="5494"/>
          <ac:picMkLst>
            <pc:docMk/>
            <pc:sldMk cId="2898806447" sldId="942"/>
            <ac:picMk id="25" creationId="{EB2059A7-6971-4E09-EFC2-1668205C63A7}"/>
          </ac:picMkLst>
        </pc:picChg>
        <pc:picChg chg="add del mod">
          <ac:chgData name="Paula Vázquez-Valero" userId="3a0e46d7-2099-40af-a155-aa45b68bfff3" providerId="ADAL" clId="{A961A6FB-2594-4630-89ED-89C96F8384F3}" dt="2023-02-24T13:29:42.690" v="5495" actId="1076"/>
          <ac:picMkLst>
            <pc:docMk/>
            <pc:sldMk cId="2898806447" sldId="942"/>
            <ac:picMk id="26" creationId="{8CB1BA46-E3ED-2078-C889-4E9CDE4133E0}"/>
          </ac:picMkLst>
        </pc:picChg>
        <pc:picChg chg="add del mod">
          <ac:chgData name="Paula Vázquez-Valero" userId="3a0e46d7-2099-40af-a155-aa45b68bfff3" providerId="ADAL" clId="{A961A6FB-2594-4630-89ED-89C96F8384F3}" dt="2023-02-24T13:29:41.545" v="5494"/>
          <ac:picMkLst>
            <pc:docMk/>
            <pc:sldMk cId="2898806447" sldId="942"/>
            <ac:picMk id="29" creationId="{CEA05246-B011-B61E-7AEB-BA84BA164273}"/>
          </ac:picMkLst>
        </pc:picChg>
        <pc:picChg chg="add del">
          <ac:chgData name="Paula Vázquez-Valero" userId="3a0e46d7-2099-40af-a155-aa45b68bfff3" providerId="ADAL" clId="{A961A6FB-2594-4630-89ED-89C96F8384F3}" dt="2023-02-24T13:29:38.811" v="5492" actId="478"/>
          <ac:picMkLst>
            <pc:docMk/>
            <pc:sldMk cId="2898806447" sldId="942"/>
            <ac:picMk id="72" creationId="{19E81291-0898-583D-A0CF-1F102A6833E7}"/>
          </ac:picMkLst>
        </pc:picChg>
      </pc:sldChg>
      <pc:sldChg chg="add del">
        <pc:chgData name="Paula Vázquez-Valero" userId="3a0e46d7-2099-40af-a155-aa45b68bfff3" providerId="ADAL" clId="{A961A6FB-2594-4630-89ED-89C96F8384F3}" dt="2023-02-24T13:02:16.163" v="4740"/>
        <pc:sldMkLst>
          <pc:docMk/>
          <pc:sldMk cId="2351874726" sldId="951"/>
        </pc:sldMkLst>
      </pc:sldChg>
    </pc:docChg>
  </pc:docChgLst>
  <pc:docChgLst>
    <pc:chgData name="Tom Dawes" userId="fe899cd594ff6f3a" providerId="LiveId" clId="{C59A25DC-B007-4921-8E77-921B8F71B6EE}"/>
    <pc:docChg chg="undo custSel modSld">
      <pc:chgData name="Tom Dawes" userId="fe899cd594ff6f3a" providerId="LiveId" clId="{C59A25DC-B007-4921-8E77-921B8F71B6EE}" dt="2023-03-24T15:04:31.652" v="70"/>
      <pc:docMkLst>
        <pc:docMk/>
      </pc:docMkLst>
      <pc:sldChg chg="modSp mod modAnim">
        <pc:chgData name="Tom Dawes" userId="fe899cd594ff6f3a" providerId="LiveId" clId="{C59A25DC-B007-4921-8E77-921B8F71B6EE}" dt="2023-03-24T14:55:47.456" v="47"/>
        <pc:sldMkLst>
          <pc:docMk/>
          <pc:sldMk cId="3961495952" sldId="350"/>
        </pc:sldMkLst>
        <pc:spChg chg="mod">
          <ac:chgData name="Tom Dawes" userId="fe899cd594ff6f3a" providerId="LiveId" clId="{C59A25DC-B007-4921-8E77-921B8F71B6EE}" dt="2023-03-24T14:52:31.306" v="36" actId="1076"/>
          <ac:spMkLst>
            <pc:docMk/>
            <pc:sldMk cId="3961495952" sldId="350"/>
            <ac:spMk id="65" creationId="{C8522F66-183E-B99E-AEFB-FBCC618C1C02}"/>
          </ac:spMkLst>
        </pc:spChg>
        <pc:spChg chg="mod">
          <ac:chgData name="Tom Dawes" userId="fe899cd594ff6f3a" providerId="LiveId" clId="{C59A25DC-B007-4921-8E77-921B8F71B6EE}" dt="2023-03-24T14:52:25.207" v="35" actId="1076"/>
          <ac:spMkLst>
            <pc:docMk/>
            <pc:sldMk cId="3961495952" sldId="350"/>
            <ac:spMk id="67" creationId="{A8FE48EB-FC88-EDFB-CA5B-24DB9A1A458E}"/>
          </ac:spMkLst>
        </pc:spChg>
        <pc:spChg chg="mod">
          <ac:chgData name="Tom Dawes" userId="fe899cd594ff6f3a" providerId="LiveId" clId="{C59A25DC-B007-4921-8E77-921B8F71B6EE}" dt="2023-03-24T14:52:25.207" v="35" actId="1076"/>
          <ac:spMkLst>
            <pc:docMk/>
            <pc:sldMk cId="3961495952" sldId="350"/>
            <ac:spMk id="69" creationId="{2B72BA00-FCDB-9F4F-7644-85C26C71F2A0}"/>
          </ac:spMkLst>
        </pc:spChg>
        <pc:spChg chg="mod">
          <ac:chgData name="Tom Dawes" userId="fe899cd594ff6f3a" providerId="LiveId" clId="{C59A25DC-B007-4921-8E77-921B8F71B6EE}" dt="2023-03-24T14:52:25.207" v="35" actId="1076"/>
          <ac:spMkLst>
            <pc:docMk/>
            <pc:sldMk cId="3961495952" sldId="350"/>
            <ac:spMk id="70" creationId="{061BB5E5-0809-B222-E8F3-ACA80E68BBDA}"/>
          </ac:spMkLst>
        </pc:spChg>
      </pc:sldChg>
      <pc:sldChg chg="modSp mod modAnim">
        <pc:chgData name="Tom Dawes" userId="fe899cd594ff6f3a" providerId="LiveId" clId="{C59A25DC-B007-4921-8E77-921B8F71B6EE}" dt="2023-03-24T14:59:50.004" v="55" actId="1076"/>
        <pc:sldMkLst>
          <pc:docMk/>
          <pc:sldMk cId="819775878" sldId="579"/>
        </pc:sldMkLst>
        <pc:spChg chg="mod">
          <ac:chgData name="Tom Dawes" userId="fe899cd594ff6f3a" providerId="LiveId" clId="{C59A25DC-B007-4921-8E77-921B8F71B6EE}" dt="2023-03-24T14:56:51.125" v="50" actId="1076"/>
          <ac:spMkLst>
            <pc:docMk/>
            <pc:sldMk cId="819775878" sldId="579"/>
            <ac:spMk id="28" creationId="{2AA158DA-B61C-BD49-23A7-8BE4AE625D53}"/>
          </ac:spMkLst>
        </pc:spChg>
        <pc:spChg chg="mod">
          <ac:chgData name="Tom Dawes" userId="fe899cd594ff6f3a" providerId="LiveId" clId="{C59A25DC-B007-4921-8E77-921B8F71B6EE}" dt="2023-03-24T14:57:14.716" v="51" actId="1076"/>
          <ac:spMkLst>
            <pc:docMk/>
            <pc:sldMk cId="819775878" sldId="579"/>
            <ac:spMk id="95" creationId="{E4B4EF6A-48B4-D9EA-B474-E44FC76C4AF0}"/>
          </ac:spMkLst>
        </pc:spChg>
        <pc:spChg chg="mod">
          <ac:chgData name="Tom Dawes" userId="fe899cd594ff6f3a" providerId="LiveId" clId="{C59A25DC-B007-4921-8E77-921B8F71B6EE}" dt="2023-03-24T14:59:50.004" v="55" actId="1076"/>
          <ac:spMkLst>
            <pc:docMk/>
            <pc:sldMk cId="819775878" sldId="579"/>
            <ac:spMk id="96" creationId="{7E4C081E-2993-D58B-ED2C-65F13778C35B}"/>
          </ac:spMkLst>
        </pc:spChg>
      </pc:sldChg>
      <pc:sldChg chg="modSp mod modAnim">
        <pc:chgData name="Tom Dawes" userId="fe899cd594ff6f3a" providerId="LiveId" clId="{C59A25DC-B007-4921-8E77-921B8F71B6EE}" dt="2023-03-24T15:04:31.652" v="70"/>
        <pc:sldMkLst>
          <pc:docMk/>
          <pc:sldMk cId="3842833996" sldId="768"/>
        </pc:sldMkLst>
        <pc:spChg chg="mod">
          <ac:chgData name="Tom Dawes" userId="fe899cd594ff6f3a" providerId="LiveId" clId="{C59A25DC-B007-4921-8E77-921B8F71B6EE}" dt="2023-03-24T15:02:06.955" v="58" actId="1076"/>
          <ac:spMkLst>
            <pc:docMk/>
            <pc:sldMk cId="3842833996" sldId="768"/>
            <ac:spMk id="65" creationId="{9F9B3F2A-DBEE-EE45-31E0-B9BC8A391362}"/>
          </ac:spMkLst>
        </pc:spChg>
        <pc:spChg chg="mod">
          <ac:chgData name="Tom Dawes" userId="fe899cd594ff6f3a" providerId="LiveId" clId="{C59A25DC-B007-4921-8E77-921B8F71B6EE}" dt="2023-03-24T15:02:35.805" v="62" actId="1076"/>
          <ac:spMkLst>
            <pc:docMk/>
            <pc:sldMk cId="3842833996" sldId="768"/>
            <ac:spMk id="77" creationId="{4AF530D7-1FDD-441E-ACE2-CEC0E6CEBFC5}"/>
          </ac:spMkLst>
        </pc:spChg>
        <pc:spChg chg="mod">
          <ac:chgData name="Tom Dawes" userId="fe899cd594ff6f3a" providerId="LiveId" clId="{C59A25DC-B007-4921-8E77-921B8F71B6EE}" dt="2023-03-24T15:03:04.639" v="66" actId="1076"/>
          <ac:spMkLst>
            <pc:docMk/>
            <pc:sldMk cId="3842833996" sldId="768"/>
            <ac:spMk id="82" creationId="{3117CDED-6D04-9FC1-CACB-8A075429696E}"/>
          </ac:spMkLst>
        </pc:spChg>
      </pc:sldChg>
      <pc:sldChg chg="modAnim">
        <pc:chgData name="Tom Dawes" userId="fe899cd594ff6f3a" providerId="LiveId" clId="{C59A25DC-B007-4921-8E77-921B8F71B6EE}" dt="2023-03-24T14:45:45.834" v="12"/>
        <pc:sldMkLst>
          <pc:docMk/>
          <pc:sldMk cId="0" sldId="828"/>
        </pc:sldMkLst>
      </pc:sldChg>
      <pc:sldChg chg="addSp delSp modSp mod modAnim">
        <pc:chgData name="Tom Dawes" userId="fe899cd594ff6f3a" providerId="LiveId" clId="{C59A25DC-B007-4921-8E77-921B8F71B6EE}" dt="2023-03-24T14:50:43.361" v="28" actId="1076"/>
        <pc:sldMkLst>
          <pc:docMk/>
          <pc:sldMk cId="1015029681" sldId="834"/>
        </pc:sldMkLst>
        <pc:spChg chg="del">
          <ac:chgData name="Tom Dawes" userId="fe899cd594ff6f3a" providerId="LiveId" clId="{C59A25DC-B007-4921-8E77-921B8F71B6EE}" dt="2023-03-24T14:50:33.428" v="26" actId="478"/>
          <ac:spMkLst>
            <pc:docMk/>
            <pc:sldMk cId="1015029681" sldId="834"/>
            <ac:spMk id="2" creationId="{D974A6DC-187E-4C4A-92B8-4D8EDD2BB1DF}"/>
          </ac:spMkLst>
        </pc:spChg>
        <pc:spChg chg="add mod">
          <ac:chgData name="Tom Dawes" userId="fe899cd594ff6f3a" providerId="LiveId" clId="{C59A25DC-B007-4921-8E77-921B8F71B6EE}" dt="2023-03-24T14:50:43.361" v="28" actId="1076"/>
          <ac:spMkLst>
            <pc:docMk/>
            <pc:sldMk cId="1015029681" sldId="834"/>
            <ac:spMk id="5" creationId="{8251072E-3CD7-FD4F-03CE-34D520F78D2E}"/>
          </ac:spMkLst>
        </pc:spChg>
        <pc:spChg chg="add del mod">
          <ac:chgData name="Tom Dawes" userId="fe899cd594ff6f3a" providerId="LiveId" clId="{C59A25DC-B007-4921-8E77-921B8F71B6EE}" dt="2023-03-24T14:50:39.429" v="27" actId="478"/>
          <ac:spMkLst>
            <pc:docMk/>
            <pc:sldMk cId="1015029681" sldId="834"/>
            <ac:spMk id="7" creationId="{8DCE23F7-890C-F1AB-1B35-71CB94D8C226}"/>
          </ac:spMkLst>
        </pc:spChg>
      </pc:sldChg>
      <pc:sldChg chg="modAnim">
        <pc:chgData name="Tom Dawes" userId="fe899cd594ff6f3a" providerId="LiveId" clId="{C59A25DC-B007-4921-8E77-921B8F71B6EE}" dt="2023-03-24T14:47:36.772" v="22"/>
        <pc:sldMkLst>
          <pc:docMk/>
          <pc:sldMk cId="1884289662" sldId="9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r>
              <a:rPr lang="es-ES_tradnl" sz="1800" b="1" kern="1200" dirty="0">
                <a:solidFill>
                  <a:schemeClr val="tx1"/>
                </a:solidFill>
                <a:effectLst/>
                <a:latin typeface="+mn-lt"/>
                <a:ea typeface="+mn-ea"/>
                <a:cs typeface="+mn-cs"/>
              </a:rPr>
              <a:t>Phonics: </a:t>
            </a:r>
            <a:r>
              <a:rPr lang="en-GB" sz="1800" b="1" i="0" u="none" strike="noStrike" dirty="0">
                <a:solidFill>
                  <a:srgbClr val="002060"/>
                </a:solidFill>
                <a:effectLst/>
                <a:latin typeface="Century Gothic" panose="020B0502020202020204" pitchFamily="34" charset="0"/>
              </a:rPr>
              <a:t>López</a:t>
            </a:r>
            <a:r>
              <a:rPr lang="en-GB" sz="1800" b="0" i="0" u="none" strike="noStrike" dirty="0">
                <a:solidFill>
                  <a:srgbClr val="002060"/>
                </a:solidFill>
                <a:effectLst/>
                <a:latin typeface="Century Gothic" panose="020B0502020202020204" pitchFamily="34" charset="0"/>
              </a:rPr>
              <a:t> [N/A] </a:t>
            </a:r>
            <a:r>
              <a:rPr lang="en-GB" sz="1800" b="1" i="0" u="none" strike="noStrike" dirty="0">
                <a:solidFill>
                  <a:srgbClr val="002060"/>
                </a:solidFill>
                <a:effectLst/>
                <a:latin typeface="Century Gothic" panose="020B0502020202020204" pitchFamily="34" charset="0"/>
              </a:rPr>
              <a:t>Héctor</a:t>
            </a:r>
            <a:r>
              <a:rPr lang="en-GB" sz="1800" b="0" i="0" u="none" strike="noStrike" dirty="0">
                <a:solidFill>
                  <a:srgbClr val="002060"/>
                </a:solidFill>
                <a:effectLst/>
                <a:latin typeface="Century Gothic" panose="020B0502020202020204" pitchFamily="34" charset="0"/>
              </a:rPr>
              <a:t> [N/A] </a:t>
            </a:r>
            <a:r>
              <a:rPr lang="en-GB" sz="1800" b="1" i="0" u="none" strike="noStrike" dirty="0">
                <a:solidFill>
                  <a:srgbClr val="002060"/>
                </a:solidFill>
                <a:effectLst/>
                <a:latin typeface="Century Gothic" panose="020B0502020202020204" pitchFamily="34" charset="0"/>
              </a:rPr>
              <a:t>Félix </a:t>
            </a:r>
            <a:r>
              <a:rPr lang="en-GB" sz="1800" b="0" i="0" u="none" strike="noStrike" dirty="0">
                <a:solidFill>
                  <a:srgbClr val="002060"/>
                </a:solidFill>
                <a:effectLst/>
                <a:latin typeface="Century Gothic" panose="020B0502020202020204" pitchFamily="34" charset="0"/>
              </a:rPr>
              <a:t>[N/A]</a:t>
            </a:r>
            <a:r>
              <a:rPr lang="en-GB"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Vocabulary (new words in bold</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hacer [26] hago, haces; jugar [356] juego [jugar 356] juegas [jugar 356] </a:t>
            </a:r>
            <a:r>
              <a:rPr lang="es-ES" sz="1800" b="1" i="0" u="none" strike="noStrike" dirty="0">
                <a:solidFill>
                  <a:srgbClr val="002060"/>
                </a:solidFill>
                <a:effectLst/>
                <a:latin typeface="Century Gothic" panose="020B0502020202020204" pitchFamily="34" charset="0"/>
              </a:rPr>
              <a:t>baloncesto</a:t>
            </a:r>
            <a:r>
              <a:rPr lang="es-ES" sz="1800" b="0" i="0" u="none" strike="noStrike" dirty="0">
                <a:solidFill>
                  <a:srgbClr val="002060"/>
                </a:solidFill>
                <a:effectLst/>
                <a:latin typeface="Century Gothic" panose="020B0502020202020204" pitchFamily="34" charset="0"/>
              </a:rPr>
              <a:t> [&gt;5000] </a:t>
            </a:r>
            <a:r>
              <a:rPr lang="es-ES" sz="1800" b="1" i="0" u="none" strike="noStrike" dirty="0">
                <a:solidFill>
                  <a:srgbClr val="002060"/>
                </a:solidFill>
                <a:effectLst/>
                <a:latin typeface="Century Gothic" panose="020B0502020202020204" pitchFamily="34" charset="0"/>
              </a:rPr>
              <a:t>esquí</a:t>
            </a:r>
            <a:r>
              <a:rPr lang="es-ES" sz="1800" b="0" i="0" u="none" strike="noStrike" dirty="0">
                <a:solidFill>
                  <a:srgbClr val="002060"/>
                </a:solidFill>
                <a:effectLst/>
                <a:latin typeface="Century Gothic" panose="020B0502020202020204" pitchFamily="34" charset="0"/>
              </a:rPr>
              <a:t> [&gt;5000] fútbol [1471] tenis [4856]  tiempo2 [80] bueno [103] malo [360] a [8] el [1] la [2] + </a:t>
            </a:r>
            <a:r>
              <a:rPr lang="es-ES" sz="1800" b="0" i="0" u="none" strike="noStrike" dirty="0" err="1">
                <a:solidFill>
                  <a:srgbClr val="002060"/>
                </a:solidFill>
                <a:effectLst/>
                <a:latin typeface="Century Gothic" panose="020B0502020202020204" pitchFamily="34" charset="0"/>
              </a:rPr>
              <a:t>revisit</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months</a:t>
            </a:r>
            <a:r>
              <a:rPr lang="es-ES" sz="1800" b="0" i="0" u="none" strike="noStrike" dirty="0">
                <a:solidFill>
                  <a:srgbClr val="002060"/>
                </a:solidFill>
                <a:effectLst/>
                <a:latin typeface="Century Gothic" panose="020B0502020202020204" pitchFamily="34" charset="0"/>
              </a:rPr>
              <a:t> + time </a:t>
            </a:r>
            <a:r>
              <a:rPr lang="es-ES" sz="1800" b="0" i="0" u="none" strike="noStrike" dirty="0" err="1">
                <a:solidFill>
                  <a:srgbClr val="002060"/>
                </a:solidFill>
                <a:effectLst/>
                <a:latin typeface="Century Gothic" panose="020B0502020202020204" pitchFamily="34" charset="0"/>
              </a:rPr>
              <a:t>phrases</a:t>
            </a:r>
            <a:endParaRPr lang="es-ES" sz="18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2060"/>
                </a:solidFill>
                <a:effectLst/>
                <a:latin typeface="Century Gothic" panose="020B0502020202020204" pitchFamily="34" charset="0"/>
              </a:rPr>
              <a:t>hay [13] dos [64] </a:t>
            </a:r>
            <a:r>
              <a:rPr lang="en-GB" sz="1800" b="0" i="0" u="none" strike="noStrike" dirty="0" err="1">
                <a:solidFill>
                  <a:srgbClr val="002060"/>
                </a:solidFill>
                <a:effectLst/>
                <a:latin typeface="Century Gothic" panose="020B0502020202020204" pitchFamily="34" charset="0"/>
              </a:rPr>
              <a:t>tres</a:t>
            </a:r>
            <a:r>
              <a:rPr lang="en-GB" sz="1800" b="0" i="0" u="none" strike="noStrike" dirty="0">
                <a:solidFill>
                  <a:srgbClr val="002060"/>
                </a:solidFill>
                <a:effectLst/>
                <a:latin typeface="Century Gothic" panose="020B0502020202020204" pitchFamily="34" charset="0"/>
              </a:rPr>
              <a:t> [134] cuatro [241] </a:t>
            </a:r>
            <a:r>
              <a:rPr lang="en-GB" sz="1800" b="0" i="0" u="none" strike="noStrike" dirty="0" err="1">
                <a:solidFill>
                  <a:srgbClr val="002060"/>
                </a:solidFill>
                <a:effectLst/>
                <a:latin typeface="Century Gothic" panose="020B0502020202020204" pitchFamily="34" charset="0"/>
              </a:rPr>
              <a:t>cinco</a:t>
            </a:r>
            <a:r>
              <a:rPr lang="en-GB" sz="1800" b="0" i="0" u="none" strike="noStrike" dirty="0">
                <a:solidFill>
                  <a:srgbClr val="002060"/>
                </a:solidFill>
                <a:effectLst/>
                <a:latin typeface="Century Gothic" panose="020B0502020202020204" pitchFamily="34" charset="0"/>
              </a:rPr>
              <a:t> [284] seis [438] </a:t>
            </a:r>
            <a:r>
              <a:rPr lang="en-GB" sz="1800" b="0" i="0" u="none" strike="noStrike" dirty="0" err="1">
                <a:solidFill>
                  <a:srgbClr val="002060"/>
                </a:solidFill>
                <a:effectLst/>
                <a:latin typeface="Century Gothic" panose="020B0502020202020204" pitchFamily="34" charset="0"/>
              </a:rPr>
              <a:t>siete</a:t>
            </a:r>
            <a:r>
              <a:rPr lang="en-GB" sz="1800" b="0" i="0" u="none" strike="noStrike" dirty="0">
                <a:solidFill>
                  <a:srgbClr val="002060"/>
                </a:solidFill>
                <a:effectLst/>
                <a:latin typeface="Century Gothic" panose="020B0502020202020204" pitchFamily="34" charset="0"/>
              </a:rPr>
              <a:t> [603] </a:t>
            </a:r>
            <a:r>
              <a:rPr lang="en-GB" sz="1800" b="0" i="0" u="none" strike="noStrike" dirty="0" err="1">
                <a:solidFill>
                  <a:srgbClr val="002060"/>
                </a:solidFill>
                <a:effectLst/>
                <a:latin typeface="Century Gothic" panose="020B0502020202020204" pitchFamily="34" charset="0"/>
              </a:rPr>
              <a:t>ocho</a:t>
            </a:r>
            <a:r>
              <a:rPr lang="en-GB" sz="1800" b="0" i="0" u="none" strike="noStrike" dirty="0">
                <a:solidFill>
                  <a:srgbClr val="002060"/>
                </a:solidFill>
                <a:effectLst/>
                <a:latin typeface="Century Gothic" panose="020B0502020202020204" pitchFamily="34" charset="0"/>
              </a:rPr>
              <a:t> [641] </a:t>
            </a:r>
            <a:r>
              <a:rPr lang="en-GB" sz="1800" b="0" i="0" u="none" strike="noStrike" dirty="0" err="1">
                <a:solidFill>
                  <a:srgbClr val="002060"/>
                </a:solidFill>
                <a:effectLst/>
                <a:latin typeface="Century Gothic" panose="020B0502020202020204" pitchFamily="34" charset="0"/>
              </a:rPr>
              <a:t>nueve</a:t>
            </a:r>
            <a:r>
              <a:rPr lang="en-GB" sz="1800" b="0" i="0" u="none" strike="noStrike" dirty="0">
                <a:solidFill>
                  <a:srgbClr val="002060"/>
                </a:solidFill>
                <a:effectLst/>
                <a:latin typeface="Century Gothic" panose="020B0502020202020204" pitchFamily="34" charset="0"/>
              </a:rPr>
              <a:t> [991] </a:t>
            </a:r>
            <a:r>
              <a:rPr lang="en-GB" sz="1800" b="0" i="0" u="none" strike="noStrike" dirty="0" err="1">
                <a:solidFill>
                  <a:srgbClr val="002060"/>
                </a:solidFill>
                <a:effectLst/>
                <a:latin typeface="Century Gothic" panose="020B0502020202020204" pitchFamily="34" charset="0"/>
              </a:rPr>
              <a:t>diez</a:t>
            </a:r>
            <a:r>
              <a:rPr lang="en-GB" sz="1800" b="0" i="0" u="none" strike="noStrike" dirty="0">
                <a:solidFill>
                  <a:srgbClr val="002060"/>
                </a:solidFill>
                <a:effectLst/>
                <a:latin typeface="Century Gothic" panose="020B0502020202020204" pitchFamily="34" charset="0"/>
              </a:rPr>
              <a:t> [449] once [1701] </a:t>
            </a:r>
            <a:r>
              <a:rPr lang="en-GB" sz="1800" b="0" i="0" u="none" strike="noStrike" dirty="0" err="1">
                <a:solidFill>
                  <a:srgbClr val="002060"/>
                </a:solidFill>
                <a:effectLst/>
                <a:latin typeface="Century Gothic" panose="020B0502020202020204" pitchFamily="34" charset="0"/>
              </a:rPr>
              <a:t>doce</a:t>
            </a:r>
            <a:r>
              <a:rPr lang="en-GB" sz="1800" b="0" i="0" u="none" strike="noStrike" dirty="0">
                <a:solidFill>
                  <a:srgbClr val="002060"/>
                </a:solidFill>
                <a:effectLst/>
                <a:latin typeface="Century Gothic" panose="020B0502020202020204" pitchFamily="34" charset="0"/>
              </a:rPr>
              <a:t> [1138]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veintiséis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a:t>
            </a: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Revisit 2</a:t>
            </a:r>
            <a:r>
              <a:rPr lang="es-ES_tradnl" sz="1800" kern="1200" dirty="0">
                <a:solidFill>
                  <a:schemeClr val="tx1"/>
                </a:solidFill>
                <a:effectLst/>
                <a:latin typeface="+mn-lt"/>
                <a:ea typeface="+mn-ea"/>
                <a:cs typeface="+mn-cs"/>
              </a:rPr>
              <a:t>: </a:t>
            </a:r>
            <a:r>
              <a:rPr lang="en-GB" sz="1800" b="0" i="0" u="none" strike="noStrike" dirty="0">
                <a:solidFill>
                  <a:srgbClr val="002060"/>
                </a:solidFill>
                <a:effectLst/>
                <a:latin typeface="Century Gothic" panose="020B0502020202020204" pitchFamily="34" charset="0"/>
              </a:rPr>
              <a:t>a menudo [958]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a:t>
            </a:r>
            <a:r>
              <a:rPr lang="en-GB" sz="1800" b="0" i="0" u="none" strike="noStrike" dirty="0" err="1">
                <a:solidFill>
                  <a:srgbClr val="002060"/>
                </a:solidFill>
                <a:effectLst/>
                <a:latin typeface="Century Gothic" panose="020B0502020202020204" pitchFamily="34" charset="0"/>
              </a:rPr>
              <a:t>beber</a:t>
            </a:r>
            <a:r>
              <a:rPr lang="en-GB" sz="1800" b="0" i="0" u="none" strike="noStrike" dirty="0">
                <a:solidFill>
                  <a:srgbClr val="002060"/>
                </a:solidFill>
                <a:effectLst/>
                <a:latin typeface="Century Gothic" panose="020B0502020202020204" pitchFamily="34" charset="0"/>
              </a:rPr>
              <a:t> [1085] comer [347] [347] </a:t>
            </a:r>
            <a:r>
              <a:rPr lang="en-GB" sz="1800" b="0" i="0" u="none" strike="noStrike" dirty="0" err="1">
                <a:solidFill>
                  <a:srgbClr val="002060"/>
                </a:solidFill>
                <a:effectLst/>
                <a:latin typeface="Century Gothic" panose="020B0502020202020204" pitchFamily="34" charset="0"/>
              </a:rPr>
              <a:t>correr</a:t>
            </a:r>
            <a:r>
              <a:rPr lang="en-GB" sz="1800" b="0" i="0" u="none" strike="noStrike" dirty="0">
                <a:solidFill>
                  <a:srgbClr val="002060"/>
                </a:solidFill>
                <a:effectLst/>
                <a:latin typeface="Century Gothic" panose="020B0502020202020204" pitchFamily="34" charset="0"/>
              </a:rPr>
              <a:t> [343] hacer [26] leer [209] </a:t>
            </a:r>
            <a:endParaRPr lang="es-ES_tradnl" sz="1800" kern="1200" dirty="0">
              <a:solidFill>
                <a:schemeClr val="tx1"/>
              </a:solidFill>
              <a:effectLst/>
              <a:latin typeface="+mn-lt"/>
              <a:ea typeface="+mn-ea"/>
              <a:cs typeface="+mn-cs"/>
            </a:endParaRPr>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panose="020B0502020202020204" pitchFamily="34" charset="0"/>
              </a:rPr>
              <a:t>Frequency of unknown words and cognates</a:t>
            </a:r>
            <a:r>
              <a:rPr lang="en-GB" sz="18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t>adivinar</a:t>
            </a:r>
            <a:r>
              <a:rPr lang="en-GB" sz="1800" b="0" dirty="0"/>
              <a:t> [2077] </a:t>
            </a:r>
            <a:r>
              <a:rPr lang="en-GB" sz="1800" b="1" dirty="0" err="1"/>
              <a:t>azúcar</a:t>
            </a:r>
            <a:r>
              <a:rPr lang="en-GB" sz="1800" b="0" dirty="0"/>
              <a:t> [2007] </a:t>
            </a:r>
            <a:r>
              <a:rPr lang="en-GB" sz="1800" b="1" dirty="0" err="1"/>
              <a:t>clímax</a:t>
            </a:r>
            <a:r>
              <a:rPr lang="en-GB" sz="1800" b="0" dirty="0"/>
              <a:t> [&gt;5000] </a:t>
            </a:r>
            <a:r>
              <a:rPr lang="en-GB" sz="1800" b="1" dirty="0" err="1"/>
              <a:t>dátil</a:t>
            </a:r>
            <a:r>
              <a:rPr lang="en-GB" sz="1800" b="0" dirty="0"/>
              <a:t> [&gt;5000] </a:t>
            </a:r>
            <a:r>
              <a:rPr lang="en-GB" sz="1800" b="1" dirty="0" err="1"/>
              <a:t>lluvia</a:t>
            </a:r>
            <a:r>
              <a:rPr lang="en-GB" sz="1800" b="1" dirty="0"/>
              <a:t> </a:t>
            </a:r>
            <a:r>
              <a:rPr lang="en-GB" sz="1800" b="0" dirty="0"/>
              <a:t>[986] </a:t>
            </a:r>
            <a:r>
              <a:rPr lang="en-GB" sz="1800" b="1" dirty="0" err="1"/>
              <a:t>récord</a:t>
            </a:r>
            <a:r>
              <a:rPr lang="en-GB" sz="1800" b="0" dirty="0"/>
              <a:t> [4902]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 </a:t>
            </a:r>
            <a:r>
              <a:rPr lang="en-GB" sz="1800" b="1" dirty="0"/>
              <a:t>resumen</a:t>
            </a:r>
            <a:r>
              <a:rPr lang="en-GB" sz="1800" b="0" dirty="0"/>
              <a:t> [3298]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US" sz="1800" b="1" dirty="0"/>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494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 the 3rd rule of </a:t>
            </a:r>
            <a:r>
              <a:rPr lang="en-US" b="0" baseline="0" dirty="0"/>
              <a:t>written accents.</a:t>
            </a:r>
            <a:endParaRPr lang="en-US" b="1" dirty="0"/>
          </a:p>
          <a:p>
            <a:endParaRPr lang="en-US" b="1" dirty="0"/>
          </a:p>
          <a:p>
            <a:r>
              <a:rPr lang="en-US" b="1" dirty="0"/>
              <a:t>Procedure:</a:t>
            </a:r>
          </a:p>
          <a:p>
            <a:pPr marL="228600" indent="-228600">
              <a:buAutoNum type="arabicPeriod"/>
            </a:pPr>
            <a:r>
              <a:rPr lang="en-US" b="0" baseline="0" dirty="0"/>
              <a:t>Read the explanation.</a:t>
            </a:r>
          </a:p>
          <a:p>
            <a:pPr marL="228600" indent="-228600">
              <a:buAutoNum type="arabicPeriod"/>
            </a:pPr>
            <a:r>
              <a:rPr lang="en-US" b="0" baseline="0" dirty="0"/>
              <a:t>Introduce the example words to exemplify the rule.</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clímax</a:t>
            </a:r>
            <a:r>
              <a:rPr lang="en-GB" b="0" dirty="0"/>
              <a:t> [&gt;5000] </a:t>
            </a:r>
            <a:r>
              <a:rPr lang="en-GB" b="1" dirty="0" err="1"/>
              <a:t>lluvia</a:t>
            </a:r>
            <a:r>
              <a:rPr lang="en-GB" b="1" dirty="0"/>
              <a:t> </a:t>
            </a:r>
            <a:r>
              <a:rPr lang="en-GB" b="0" dirty="0"/>
              <a:t>[986] </a:t>
            </a:r>
            <a:r>
              <a:rPr lang="en-GB" b="1" dirty="0" err="1"/>
              <a:t>azúcar</a:t>
            </a:r>
            <a:r>
              <a:rPr lang="en-GB" b="0" dirty="0"/>
              <a:t> [2007] </a:t>
            </a:r>
            <a:r>
              <a:rPr lang="en-GB" b="1" dirty="0" err="1"/>
              <a:t>dátil</a:t>
            </a:r>
            <a:r>
              <a:rPr lang="en-GB" b="0" dirty="0"/>
              <a:t> [&gt;5000] </a:t>
            </a:r>
            <a:r>
              <a:rPr lang="en-GB" b="1" dirty="0"/>
              <a:t>resumen</a:t>
            </a:r>
            <a:r>
              <a:rPr lang="en-GB" b="0" dirty="0"/>
              <a:t> [3298] </a:t>
            </a:r>
            <a:r>
              <a:rPr lang="en-GB" b="1" dirty="0" err="1"/>
              <a:t>récord</a:t>
            </a:r>
            <a:r>
              <a:rPr lang="en-GB" b="0" dirty="0"/>
              <a:t> [4902]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b="1" dirty="0"/>
          </a:p>
          <a:p>
            <a:pPr marL="228600" indent="-228600">
              <a:buAutoNum type="arabicPeriod"/>
            </a:pPr>
            <a:endParaRPr lang="en-US" b="0"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As this is useful classroom language, you may want to use gestures or demonstrate the actions yourself too and continue to use these in future.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6 pieces of vocabulary are on the board practise repeating again, varying volume and voice.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If you have chosen to use actions, now practise first giving the Spanish words (in random order) one by one and pupils doing the actions. Then you do the actions and pupils say the correct Spanish word chorally. </a:t>
            </a:r>
          </a:p>
          <a:p>
            <a:pPr>
              <a:lnSpc>
                <a:spcPct val="100000"/>
              </a:lnSpc>
            </a:pPr>
            <a:endParaRPr lang="en-GB" sz="1200" b="1" strike="noStrike" spc="-1" dirty="0">
              <a:latin typeface="Arial"/>
            </a:endParaRPr>
          </a:p>
          <a:p>
            <a:pPr>
              <a:lnSpc>
                <a:spcPct val="100000"/>
              </a:lnSpc>
            </a:pPr>
            <a:r>
              <a:rPr lang="en-GB" sz="1200" b="1" strike="noStrike" spc="-1" dirty="0">
                <a:latin typeface="Arial"/>
              </a:rPr>
              <a:t>Possible actions:</a:t>
            </a:r>
            <a:r>
              <a:rPr lang="en-GB" sz="1200" b="0" strike="noStrike" spc="-1" dirty="0">
                <a:latin typeface="Arial"/>
              </a:rPr>
              <a:t> </a:t>
            </a:r>
            <a:r>
              <a:rPr lang="en-GB" sz="1200" b="0" strike="noStrike" spc="-1" dirty="0" err="1">
                <a:latin typeface="Arial"/>
              </a:rPr>
              <a:t>el</a:t>
            </a:r>
            <a:r>
              <a:rPr lang="en-GB" sz="1200" b="0" strike="noStrike" spc="-1" dirty="0">
                <a:latin typeface="Arial"/>
              </a:rPr>
              <a:t> </a:t>
            </a:r>
            <a:r>
              <a:rPr lang="en-GB" sz="1200" b="0" strike="noStrike" spc="-1" dirty="0" err="1">
                <a:latin typeface="Arial"/>
              </a:rPr>
              <a:t>esquí</a:t>
            </a:r>
            <a:r>
              <a:rPr lang="en-GB" sz="1200" b="0" strike="noStrike" spc="-1" dirty="0">
                <a:latin typeface="Arial"/>
              </a:rPr>
              <a:t>; pretending to move ski poles left and right; </a:t>
            </a:r>
            <a:r>
              <a:rPr lang="en-GB" sz="1200" b="0" strike="noStrike" spc="-1" dirty="0" err="1">
                <a:latin typeface="Arial"/>
              </a:rPr>
              <a:t>el</a:t>
            </a:r>
            <a:r>
              <a:rPr lang="en-GB" sz="1200" b="0" strike="noStrike" spc="-1" dirty="0">
                <a:latin typeface="Arial"/>
              </a:rPr>
              <a:t> </a:t>
            </a:r>
            <a:r>
              <a:rPr lang="en-GB" sz="1200" b="0" strike="noStrike" spc="-1" dirty="0" err="1">
                <a:latin typeface="Arial"/>
              </a:rPr>
              <a:t>baloncesto</a:t>
            </a:r>
            <a:r>
              <a:rPr lang="en-GB" sz="1200" b="0" strike="noStrike" spc="-1" dirty="0">
                <a:latin typeface="Arial"/>
              </a:rPr>
              <a:t>; bounce the ball twice, pretend to throw it and put arms in the air to celebrate the score; bueno; thumbs up; </a:t>
            </a:r>
            <a:r>
              <a:rPr lang="en-GB" sz="1200" b="0" strike="noStrike" spc="-1" dirty="0" err="1">
                <a:latin typeface="Arial"/>
              </a:rPr>
              <a:t>malo</a:t>
            </a:r>
            <a:r>
              <a:rPr lang="en-GB" sz="1200" b="0" strike="noStrike" spc="-1" dirty="0">
                <a:latin typeface="Arial"/>
              </a:rPr>
              <a:t>; thumb down; </a:t>
            </a:r>
            <a:r>
              <a:rPr lang="en-GB" sz="1200" b="0" strike="noStrike" spc="-1" dirty="0" err="1">
                <a:latin typeface="Arial"/>
              </a:rPr>
              <a:t>el</a:t>
            </a:r>
            <a:r>
              <a:rPr lang="en-GB" sz="1200" b="0" strike="noStrike" spc="-1" dirty="0">
                <a:latin typeface="Arial"/>
              </a:rPr>
              <a:t> tiempo; </a:t>
            </a:r>
            <a:r>
              <a:rPr lang="en-GB" sz="1200" b="0" i="0" strike="noStrike" spc="-1" dirty="0">
                <a:solidFill>
                  <a:srgbClr val="5F6368"/>
                </a:solidFill>
                <a:effectLst/>
                <a:latin typeface="arial" panose="020B0604020202020204" pitchFamily="34" charset="0"/>
              </a:rPr>
              <a:t>o</a:t>
            </a:r>
            <a:r>
              <a:rPr lang="en-GB" b="0" i="0" dirty="0">
                <a:solidFill>
                  <a:srgbClr val="5F6368"/>
                </a:solidFill>
                <a:effectLst/>
                <a:latin typeface="arial" panose="020B0604020202020204" pitchFamily="34" charset="0"/>
              </a:rPr>
              <a:t>pen hands wave towards face</a:t>
            </a:r>
            <a:r>
              <a:rPr lang="en-GB" b="0" i="0" dirty="0">
                <a:solidFill>
                  <a:srgbClr val="4D5156"/>
                </a:solidFill>
                <a:effectLst/>
                <a:latin typeface="arial" panose="020B0604020202020204" pitchFamily="34" charset="0"/>
              </a:rPr>
              <a:t> (This is the sign in BSL).</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46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Spanish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Spanish.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Spanish word disappear in turn. Encourage pupils to use the actions you used if relevant as each word disappears, and then to recall the Spanish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if required, click on the pictures to hear audio again.</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13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remind pupils about the contraction ‘al’.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‘to the’.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058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key vocabulary together with jugar and hacer, including the multiple translations of hacer before introducing another possible meaning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Animation appear on click, left to right.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Say the first word aloud and ask pupils to think whether we would use it in combination with hacer or jugar al.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1: </a:t>
            </a:r>
            <a:r>
              <a:rPr lang="en-GB" dirty="0" err="1"/>
              <a:t>Remider</a:t>
            </a:r>
            <a:r>
              <a:rPr lang="en-GB" dirty="0"/>
              <a:t> </a:t>
            </a:r>
            <a:r>
              <a:rPr lang="en-GB" dirty="0" err="1"/>
              <a:t>anbout</a:t>
            </a:r>
            <a:r>
              <a:rPr lang="en-GB" dirty="0"/>
              <a:t> multiple translations of hacer (make vs do). Elicit answer from pupils – hacer </a:t>
            </a:r>
            <a:r>
              <a:rPr lang="en-GB" dirty="0" err="1"/>
              <a:t>dibujos</a:t>
            </a:r>
            <a:r>
              <a:rPr lang="en-GB" dirty="0"/>
              <a:t> – to make drawings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2: Reminder about additional translation of hacer (to 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3: Elicit answer from pupils – hacer </a:t>
            </a:r>
            <a:r>
              <a:rPr lang="en-GB" dirty="0" err="1"/>
              <a:t>esquí</a:t>
            </a:r>
            <a:r>
              <a:rPr lang="en-GB" dirty="0"/>
              <a:t> = to go skiing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4: Elicit answer from pupils – hacer deporte –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including the example.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7</a:t>
            </a:fld>
            <a:endParaRPr lang="en-GB"/>
          </a:p>
        </p:txBody>
      </p:sp>
    </p:spTree>
    <p:extLst>
      <p:ext uri="{BB962C8B-B14F-4D97-AF65-F5344CB8AC3E}">
        <p14:creationId xmlns:p14="http://schemas.microsoft.com/office/powerpoint/2010/main" val="13324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jugar and hacer in the 1</a:t>
            </a:r>
            <a:r>
              <a:rPr lang="en-GB" b="0" baseline="30000" dirty="0"/>
              <a:t>st</a:t>
            </a:r>
            <a:r>
              <a:rPr lang="en-GB" b="0" dirty="0"/>
              <a:t> and second person singular, in combination with vocabulary introduced this week and previously. </a:t>
            </a:r>
            <a:endParaRPr lang="en-GB" b="0" baseline="0" dirty="0"/>
          </a:p>
          <a:p>
            <a:pPr marL="0" indent="0">
              <a:buNone/>
            </a:pPr>
            <a:endParaRPr lang="en-GB" b="1" dirty="0"/>
          </a:p>
          <a:p>
            <a:pPr marL="0" indent="0">
              <a:buNone/>
            </a:pPr>
            <a:r>
              <a:rPr lang="en-GB" b="1" dirty="0"/>
              <a:t>Procedure: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and click to explain the context of the task. Whom does the message refer to?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drawing their attention to the verb (hago). Is it Luis or Sofía?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Elicit answers from pupils, click to bring up answers. </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bring up part two of the task which check comprehension further.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NB., Callout before answer for #1 reminds </a:t>
            </a:r>
            <a:r>
              <a:rPr lang="en-GB" sz="1200" b="0" i="0" u="none" strike="noStrike" dirty="0" err="1">
                <a:solidFill>
                  <a:schemeClr val="dk1"/>
                </a:solidFill>
                <a:latin typeface="+mn-lt"/>
                <a:cs typeface="Calibri"/>
                <a:sym typeface="Calibri"/>
              </a:rPr>
              <a:t>puils</a:t>
            </a:r>
            <a:r>
              <a:rPr lang="en-GB" sz="1200" b="0" i="0" u="none" strike="noStrike" dirty="0">
                <a:solidFill>
                  <a:schemeClr val="dk1"/>
                </a:solidFill>
                <a:latin typeface="+mn-lt"/>
                <a:cs typeface="Calibri"/>
                <a:sym typeface="Calibri"/>
              </a:rPr>
              <a:t> to consider the different translations of ‘hacer’.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Teachers can play the texts for further listening practice, if they wish, or pupils can read the texts aloud in pairs.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Elicit answers from pupils, click to bring up answers.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use haces and </a:t>
            </a:r>
            <a:r>
              <a:rPr lang="en-GB" b="0" baseline="0" dirty="0" err="1"/>
              <a:t>juegas</a:t>
            </a:r>
            <a:r>
              <a:rPr lang="en-GB" b="0" baseline="0" dirty="0"/>
              <a:t> al with vocabulary introduced and revisited this week.</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verb (</a:t>
            </a:r>
            <a:r>
              <a:rPr lang="en-GB" b="1" baseline="0" dirty="0" err="1"/>
              <a:t>juegas</a:t>
            </a:r>
            <a:r>
              <a:rPr lang="en-GB" b="1" baseline="0" dirty="0"/>
              <a:t>, haces) in combination with vocabulario </a:t>
            </a:r>
            <a:r>
              <a:rPr lang="en-GB" baseline="0" dirty="0"/>
              <a:t>to narrow down their options correctly! </a:t>
            </a:r>
          </a:p>
          <a:p>
            <a:pPr>
              <a:buAutoNum type="arabicPeriod"/>
            </a:pPr>
            <a:r>
              <a:rPr lang="en-GB" baseline="0" dirty="0"/>
              <a:t>Click x3 to bring the speech bubbles to make sure students are clear about what the exchange should look like (¿Haces un </a:t>
            </a:r>
            <a:r>
              <a:rPr lang="en-GB" baseline="0" dirty="0" err="1"/>
              <a:t>dibujo</a:t>
            </a:r>
            <a:r>
              <a:rPr lang="en-GB" baseline="0" dirty="0"/>
              <a:t>? / No). There is a callout to reminder them to use raised intonation. </a:t>
            </a:r>
          </a:p>
          <a:p>
            <a:pPr>
              <a:buAutoNum type="arabicPeriod"/>
            </a:pPr>
            <a:r>
              <a:rPr lang="en-GB" baseline="0" dirty="0"/>
              <a:t> Animation appears on click to allow teachers to narrow down the options together with the whole class. Who does a drawing? </a:t>
            </a:r>
            <a:r>
              <a:rPr lang="en-GB" baseline="0" dirty="0" err="1"/>
              <a:t>Krina</a:t>
            </a:r>
            <a:r>
              <a:rPr lang="en-GB" baseline="0" dirty="0"/>
              <a:t>, Rubén and Max. Click to bring up crosses. </a:t>
            </a:r>
          </a:p>
          <a:p>
            <a:pPr>
              <a:buAutoNum type="arabicPeriod"/>
            </a:pPr>
            <a:r>
              <a:rPr lang="en-GB" baseline="0" dirty="0"/>
              <a:t>Click x2 to model another example (“¿</a:t>
            </a:r>
            <a:r>
              <a:rPr lang="en-GB" baseline="0" dirty="0" err="1"/>
              <a:t>Juegas</a:t>
            </a:r>
            <a:r>
              <a:rPr lang="en-GB" baseline="0" dirty="0"/>
              <a:t> al fútbol?” / ¡No!). Show students on the board how that means </a:t>
            </a:r>
            <a:r>
              <a:rPr lang="en-GB" b="1" baseline="0" dirty="0"/>
              <a:t>Luis</a:t>
            </a:r>
            <a:r>
              <a:rPr lang="en-GB" baseline="0" dirty="0"/>
              <a:t> is not the secret character &amp; click to bring X shape to cover him. </a:t>
            </a:r>
          </a:p>
          <a:p>
            <a:pPr>
              <a:buAutoNum type="arabicPeriod"/>
            </a:pPr>
            <a:r>
              <a:rPr lang="en-GB" baseline="0" dirty="0"/>
              <a:t>Click x2 to trigger the next question ¿Haces </a:t>
            </a:r>
            <a:r>
              <a:rPr lang="en-GB" baseline="0" dirty="0" err="1"/>
              <a:t>ejercicio</a:t>
            </a:r>
            <a:r>
              <a:rPr lang="en-GB" baseline="0" dirty="0"/>
              <a:t>?’. The response is “Yes” so we it can only be Quique or Santi. </a:t>
            </a:r>
          </a:p>
          <a:p>
            <a:r>
              <a:rPr lang="en-GB" baseline="0" dirty="0"/>
              <a:t>7. Click x2 to bring further question ‘¿haces </a:t>
            </a:r>
            <a:r>
              <a:rPr lang="en-GB" baseline="0" dirty="0" err="1"/>
              <a:t>ruido</a:t>
            </a:r>
            <a:r>
              <a:rPr lang="en-GB" baseline="0" dirty="0"/>
              <a:t>?’ and the answer ‘yes’. This means Quique is the secret character.</a:t>
            </a:r>
          </a:p>
          <a:p>
            <a:r>
              <a:rPr lang="en-GB" baseline="0" dirty="0"/>
              <a:t> Teachers can model another round with the whole class (getting students to ask the questions) before getting them started in pairs.</a:t>
            </a:r>
          </a:p>
          <a:p>
            <a:endParaRPr lang="en-GB" baseline="0" dirty="0"/>
          </a:p>
          <a:p>
            <a:r>
              <a:rPr lang="en-GB" baseline="0" dirty="0"/>
              <a:t>3. Give students 30 seconds to write down 4 names (mixture of male/female). </a:t>
            </a:r>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12) in A5 so that students can cross out as they play. </a:t>
            </a:r>
          </a:p>
          <a:p>
            <a:endParaRPr lang="en-GB" b="0" baseline="0" dirty="0"/>
          </a:p>
          <a:p>
            <a:pPr>
              <a:defRPr/>
            </a:pPr>
            <a:endParaRPr lang="en-GB"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adivinar</a:t>
            </a:r>
            <a:r>
              <a:rPr lang="en-GB" b="0" dirty="0"/>
              <a:t> [2077]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b="1" dirty="0"/>
          </a:p>
          <a:p>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97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7471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image" Target="../media/image9.png"/><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notesSlide" Target="../notesSlides/notesSlide10.xml"/><Relationship Id="rId16"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24.svg"/><Relationship Id="rId15" Type="http://schemas.openxmlformats.org/officeDocument/2006/relationships/image" Target="../media/image49.gif"/><Relationship Id="rId10" Type="http://schemas.openxmlformats.org/officeDocument/2006/relationships/image" Target="../media/image44.png"/><Relationship Id="rId4" Type="http://schemas.openxmlformats.org/officeDocument/2006/relationships/image" Target="../media/image23.png"/><Relationship Id="rId9" Type="http://schemas.openxmlformats.org/officeDocument/2006/relationships/image" Target="../media/image43.gif"/><Relationship Id="rId14" Type="http://schemas.openxmlformats.org/officeDocument/2006/relationships/image" Target="../media/image48.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sv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audio" Target="../media/audio8.wav"/><Relationship Id="rId19"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7.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12.svg"/><Relationship Id="rId5" Type="http://schemas.openxmlformats.org/officeDocument/2006/relationships/audio" Target="../media/audio13.wav"/><Relationship Id="rId1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audio" Target="../media/audio12.wav"/><Relationship Id="rId9" Type="http://schemas.openxmlformats.org/officeDocument/2006/relationships/audio" Target="../media/audio16.wav"/><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4.wav"/><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audio" Target="../media/audio11.wav"/><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18" Type="http://schemas.openxmlformats.org/officeDocument/2006/relationships/image" Target="../media/image25.png"/><Relationship Id="rId26" Type="http://schemas.openxmlformats.org/officeDocument/2006/relationships/image" Target="../media/image32.png"/><Relationship Id="rId3" Type="http://schemas.openxmlformats.org/officeDocument/2006/relationships/audio" Target="../media/audio20.wav"/><Relationship Id="rId21" Type="http://schemas.openxmlformats.org/officeDocument/2006/relationships/image" Target="../media/image27.png"/><Relationship Id="rId7" Type="http://schemas.openxmlformats.org/officeDocument/2006/relationships/audio" Target="../media/audio24.wav"/><Relationship Id="rId12" Type="http://schemas.microsoft.com/office/2007/relationships/hdphoto" Target="../media/hdphoto1.wdp"/><Relationship Id="rId17" Type="http://schemas.openxmlformats.org/officeDocument/2006/relationships/image" Target="../media/image7.png"/><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22.png"/><Relationship Id="rId24" Type="http://schemas.openxmlformats.org/officeDocument/2006/relationships/image" Target="../media/image30.png"/><Relationship Id="rId5" Type="http://schemas.openxmlformats.org/officeDocument/2006/relationships/audio" Target="../media/audio22.wav"/><Relationship Id="rId15" Type="http://schemas.openxmlformats.org/officeDocument/2006/relationships/image" Target="../media/image24.sv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audio" Target="../media/audio27.wav"/><Relationship Id="rId19" Type="http://schemas.openxmlformats.org/officeDocument/2006/relationships/image" Target="../media/image8.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3.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0.wav"/><Relationship Id="rId12" Type="http://schemas.openxmlformats.org/officeDocument/2006/relationships/audio" Target="../media/audio33.wav"/><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32.wav"/><Relationship Id="rId5" Type="http://schemas.microsoft.com/office/2007/relationships/hdphoto" Target="../media/hdphoto1.wdp"/><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22.png"/><Relationship Id="rId9" Type="http://schemas.openxmlformats.org/officeDocument/2006/relationships/image" Target="../media/image24.svg"/><Relationship Id="rId14" Type="http://schemas.openxmlformats.org/officeDocument/2006/relationships/audio" Target="../media/audio35.wav"/></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9.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39.png"/><Relationship Id="rId17"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audio" Target="../media/audio46.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24.svg"/><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305116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863943" y="966425"/>
            <a:ext cx="1093595" cy="448718"/>
          </a:xfrm>
          <a:solidFill>
            <a:srgbClr val="86CFE2"/>
          </a:solidFill>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83" name="Google Shape;319;p15" descr="Speech Icon, Voice, Talking, Audio, Speech">
            <a:extLst>
              <a:ext uri="{FF2B5EF4-FFF2-40B4-BE49-F238E27FC236}">
                <a16:creationId xmlns:a16="http://schemas.microsoft.com/office/drawing/2014/main" id="{9466FBA4-26FC-441B-AF10-265EAE1DFC41}"/>
              </a:ext>
            </a:extLst>
          </p:cNvPr>
          <p:cNvPicPr preferRelativeResize="0"/>
          <p:nvPr/>
        </p:nvPicPr>
        <p:blipFill rotWithShape="1">
          <a:blip r:embed="rId3">
            <a:alphaModFix/>
          </a:blip>
          <a:srcRect/>
          <a:stretch/>
        </p:blipFill>
        <p:spPr>
          <a:xfrm>
            <a:off x="11048373" y="80771"/>
            <a:ext cx="776168" cy="776168"/>
          </a:xfrm>
          <a:prstGeom prst="rect">
            <a:avLst/>
          </a:prstGeom>
          <a:noFill/>
          <a:ln>
            <a:noFill/>
          </a:ln>
        </p:spPr>
      </p:pic>
      <p:pic>
        <p:nvPicPr>
          <p:cNvPr id="5" name="Graphic 4" descr="Teacher">
            <a:extLst>
              <a:ext uri="{FF2B5EF4-FFF2-40B4-BE49-F238E27FC236}">
                <a16:creationId xmlns:a16="http://schemas.microsoft.com/office/drawing/2014/main" id="{2F63A630-FE98-0604-7822-84618C0636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92" y="51397"/>
            <a:ext cx="914400" cy="914400"/>
          </a:xfrm>
          <a:prstGeom prst="rect">
            <a:avLst/>
          </a:prstGeom>
        </p:spPr>
      </p:pic>
      <p:sp>
        <p:nvSpPr>
          <p:cNvPr id="6" name="Speech Bubble: Rectangle with Corners Rounded 5">
            <a:extLst>
              <a:ext uri="{FF2B5EF4-FFF2-40B4-BE49-F238E27FC236}">
                <a16:creationId xmlns:a16="http://schemas.microsoft.com/office/drawing/2014/main" id="{5FE9CE73-1EEE-7DC5-32B7-E3B795AFDF21}"/>
              </a:ext>
            </a:extLst>
          </p:cNvPr>
          <p:cNvSpPr/>
          <p:nvPr/>
        </p:nvSpPr>
        <p:spPr>
          <a:xfrm>
            <a:off x="1067290" y="215441"/>
            <a:ext cx="3923810"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adivina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C69A1986-06BC-2CE5-0C38-1ADCD828DBD0}"/>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entury Gothic" panose="020B0502020202020204" pitchFamily="34" charset="0"/>
              </a:rPr>
              <a:t>   deporte</a:t>
            </a:r>
          </a:p>
          <a:p>
            <a:pPr algn="ctr"/>
            <a:r>
              <a:rPr lang="en-GB" dirty="0" err="1">
                <a:latin typeface="Century Gothic" panose="020B0502020202020204" pitchFamily="34" charset="0"/>
              </a:rPr>
              <a:t>natación</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carrera</a:t>
            </a:r>
            <a:endParaRPr lang="en-GB" dirty="0">
              <a:latin typeface="Century Gothic" panose="020B0502020202020204" pitchFamily="34" charset="0"/>
            </a:endParaRPr>
          </a:p>
          <a:p>
            <a:pPr algn="ctr"/>
            <a:r>
              <a:rPr lang="en-GB" dirty="0">
                <a:latin typeface="Century Gothic" panose="020B0502020202020204" pitchFamily="34" charset="0"/>
              </a:rPr>
              <a:t>fútbol</a:t>
            </a:r>
          </a:p>
          <a:p>
            <a:pPr algn="ctr"/>
            <a:r>
              <a:rPr lang="en-GB" dirty="0">
                <a:latin typeface="Century Gothic" panose="020B0502020202020204" pitchFamily="34" charset="0"/>
              </a:rPr>
              <a:t>un </a:t>
            </a:r>
            <a:r>
              <a:rPr lang="en-GB" dirty="0" err="1">
                <a:latin typeface="Century Gothic" panose="020B0502020202020204" pitchFamily="34" charset="0"/>
              </a:rPr>
              <a:t>dibujo</a:t>
            </a:r>
            <a:endParaRPr lang="en-GB" dirty="0">
              <a:latin typeface="Century Gothic" panose="020B0502020202020204" pitchFamily="34" charset="0"/>
            </a:endParaRPr>
          </a:p>
          <a:p>
            <a:pPr algn="ctr"/>
            <a:r>
              <a:rPr lang="en-GB" dirty="0" err="1">
                <a:latin typeface="Century Gothic" panose="020B0502020202020204" pitchFamily="34" charset="0"/>
              </a:rPr>
              <a:t>baloncesto</a:t>
            </a:r>
            <a:endParaRPr lang="en-GB" dirty="0">
              <a:latin typeface="Century Gothic" panose="020B0502020202020204" pitchFamily="34" charset="0"/>
            </a:endParaRPr>
          </a:p>
          <a:p>
            <a:pPr algn="ctr"/>
            <a:r>
              <a:rPr lang="en-GB" dirty="0" err="1">
                <a:latin typeface="Century Gothic" panose="020B0502020202020204" pitchFamily="34" charset="0"/>
              </a:rPr>
              <a:t>ejercicio</a:t>
            </a:r>
            <a:endParaRPr lang="en-GB" dirty="0">
              <a:latin typeface="Century Gothic" panose="020B0502020202020204" pitchFamily="34" charset="0"/>
            </a:endParaRPr>
          </a:p>
          <a:p>
            <a:pPr algn="ctr"/>
            <a:r>
              <a:rPr lang="en-GB" dirty="0" err="1">
                <a:latin typeface="Century Gothic" panose="020B0502020202020204" pitchFamily="34" charset="0"/>
              </a:rPr>
              <a:t>tenis</a:t>
            </a:r>
            <a:endParaRPr lang="en-GB" dirty="0">
              <a:latin typeface="Century Gothic" panose="020B0502020202020204" pitchFamily="34" charset="0"/>
            </a:endParaRPr>
          </a:p>
          <a:p>
            <a:pPr algn="ctr"/>
            <a:r>
              <a:rPr lang="en-GB" dirty="0" err="1">
                <a:latin typeface="Century Gothic" panose="020B0502020202020204" pitchFamily="34" charset="0"/>
              </a:rPr>
              <a:t>ruido</a:t>
            </a:r>
            <a:r>
              <a:rPr lang="en-GB" dirty="0">
                <a:latin typeface="Century Gothic" panose="020B0502020202020204" pitchFamily="34" charset="0"/>
              </a:rPr>
              <a:t> </a:t>
            </a:r>
          </a:p>
          <a:p>
            <a:pPr algn="ctr"/>
            <a:r>
              <a:rPr lang="en-GB" dirty="0" err="1">
                <a:latin typeface="Century Gothic" panose="020B0502020202020204" pitchFamily="34" charset="0"/>
              </a:rPr>
              <a:t>esquí</a:t>
            </a:r>
            <a:endParaRPr lang="en-GB" dirty="0">
              <a:latin typeface="Century Gothic" panose="020B0502020202020204" pitchFamily="34" charset="0"/>
            </a:endParaRPr>
          </a:p>
        </p:txBody>
      </p:sp>
      <p:pic>
        <p:nvPicPr>
          <p:cNvPr id="55" name="Picture 54" descr="Icon&#10;&#10;Description automatically generated">
            <a:extLst>
              <a:ext uri="{FF2B5EF4-FFF2-40B4-BE49-F238E27FC236}">
                <a16:creationId xmlns:a16="http://schemas.microsoft.com/office/drawing/2014/main" id="{173FFFB2-7D7A-C1A1-A482-EF08C670A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
        <p:nvSpPr>
          <p:cNvPr id="3" name="Rectangle 2">
            <a:extLst>
              <a:ext uri="{FF2B5EF4-FFF2-40B4-BE49-F238E27FC236}">
                <a16:creationId xmlns:a16="http://schemas.microsoft.com/office/drawing/2014/main" id="{EA9714B5-81F1-8F53-2202-F932A50DC736}"/>
              </a:ext>
            </a:extLst>
          </p:cNvPr>
          <p:cNvSpPr/>
          <p:nvPr/>
        </p:nvSpPr>
        <p:spPr>
          <a:xfrm>
            <a:off x="220917" y="3223288"/>
            <a:ext cx="156324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Quique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7015FB83-2479-2AED-3D1F-EAB423F53CD9}"/>
              </a:ext>
            </a:extLst>
          </p:cNvPr>
          <p:cNvSpPr/>
          <p:nvPr/>
        </p:nvSpPr>
        <p:spPr>
          <a:xfrm>
            <a:off x="3632326" y="3841655"/>
            <a:ext cx="195438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Manchita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7" name="Rectangle 6">
            <a:extLst>
              <a:ext uri="{FF2B5EF4-FFF2-40B4-BE49-F238E27FC236}">
                <a16:creationId xmlns:a16="http://schemas.microsoft.com/office/drawing/2014/main" id="{C6239464-F207-284E-593C-B7D471ED26EF}"/>
              </a:ext>
            </a:extLst>
          </p:cNvPr>
          <p:cNvSpPr/>
          <p:nvPr/>
        </p:nvSpPr>
        <p:spPr>
          <a:xfrm>
            <a:off x="3086972" y="5354504"/>
            <a:ext cx="2550725" cy="553998"/>
          </a:xfrm>
          <a:prstGeom prst="rect">
            <a:avLst/>
          </a:prstGeom>
          <a:noFill/>
          <a:ln>
            <a:noFill/>
          </a:ln>
        </p:spPr>
        <p:txBody>
          <a:bodyPr wrap="squar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Ángela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id="{E47CD291-74AB-BC86-8BFF-D1CB81C7CEA6}"/>
              </a:ext>
            </a:extLst>
          </p:cNvPr>
          <p:cNvSpPr/>
          <p:nvPr/>
        </p:nvSpPr>
        <p:spPr>
          <a:xfrm>
            <a:off x="6669608" y="3504367"/>
            <a:ext cx="1708167"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Santi</a:t>
            </a:r>
          </a:p>
        </p:txBody>
      </p:sp>
      <p:sp>
        <p:nvSpPr>
          <p:cNvPr id="9" name="Rectangle 8">
            <a:extLst>
              <a:ext uri="{FF2B5EF4-FFF2-40B4-BE49-F238E27FC236}">
                <a16:creationId xmlns:a16="http://schemas.microsoft.com/office/drawing/2014/main" id="{E9221AA0-15FF-815B-D6FA-6E51B3137D0C}"/>
              </a:ext>
            </a:extLst>
          </p:cNvPr>
          <p:cNvSpPr/>
          <p:nvPr/>
        </p:nvSpPr>
        <p:spPr>
          <a:xfrm>
            <a:off x="-536175" y="499653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Elena</a:t>
            </a:r>
          </a:p>
        </p:txBody>
      </p:sp>
      <p:pic>
        <p:nvPicPr>
          <p:cNvPr id="10" name="Picture 9" descr="A picture containing text, toy, doll&#10;&#10;Description automatically generated">
            <a:extLst>
              <a:ext uri="{FF2B5EF4-FFF2-40B4-BE49-F238E27FC236}">
                <a16:creationId xmlns:a16="http://schemas.microsoft.com/office/drawing/2014/main" id="{0F733C87-F8D2-531D-6386-3072E71AFE6F}"/>
              </a:ext>
            </a:extLst>
          </p:cNvPr>
          <p:cNvPicPr>
            <a:picLocks noChangeAspect="1"/>
          </p:cNvPicPr>
          <p:nvPr/>
        </p:nvPicPr>
        <p:blipFill>
          <a:blip r:embed="rId7"/>
          <a:stretch>
            <a:fillRect/>
          </a:stretch>
        </p:blipFill>
        <p:spPr>
          <a:xfrm>
            <a:off x="1977452" y="3341774"/>
            <a:ext cx="844291" cy="1371974"/>
          </a:xfrm>
          <a:prstGeom prst="rect">
            <a:avLst/>
          </a:prstGeom>
        </p:spPr>
      </p:pic>
      <p:sp>
        <p:nvSpPr>
          <p:cNvPr id="11" name="TextBox 10">
            <a:extLst>
              <a:ext uri="{FF2B5EF4-FFF2-40B4-BE49-F238E27FC236}">
                <a16:creationId xmlns:a16="http://schemas.microsoft.com/office/drawing/2014/main" id="{345FA4FC-9EAB-83CB-E646-79DF28BC0AAC}"/>
              </a:ext>
            </a:extLst>
          </p:cNvPr>
          <p:cNvSpPr txBox="1"/>
          <p:nvPr/>
        </p:nvSpPr>
        <p:spPr>
          <a:xfrm>
            <a:off x="189008" y="3704202"/>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(noise)</a:t>
            </a:r>
          </a:p>
        </p:txBody>
      </p:sp>
      <p:sp>
        <p:nvSpPr>
          <p:cNvPr id="12" name="TextBox 11">
            <a:extLst>
              <a:ext uri="{FF2B5EF4-FFF2-40B4-BE49-F238E27FC236}">
                <a16:creationId xmlns:a16="http://schemas.microsoft.com/office/drawing/2014/main" id="{8285565D-3034-D56B-EB7C-2EBCD13FDEA5}"/>
              </a:ext>
            </a:extLst>
          </p:cNvPr>
          <p:cNvSpPr txBox="1"/>
          <p:nvPr/>
        </p:nvSpPr>
        <p:spPr>
          <a:xfrm>
            <a:off x="3651571" y="4308213"/>
            <a:ext cx="1306768"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race)</a:t>
            </a:r>
          </a:p>
          <a:p>
            <a:r>
              <a:rPr lang="en-GB" sz="2200" dirty="0">
                <a:solidFill>
                  <a:srgbClr val="002060"/>
                </a:solidFill>
                <a:latin typeface="Century Gothic" panose="020B0502020202020204" pitchFamily="34" charset="0"/>
              </a:rPr>
              <a:t>(noise)</a:t>
            </a:r>
          </a:p>
        </p:txBody>
      </p:sp>
      <p:pic>
        <p:nvPicPr>
          <p:cNvPr id="13" name="Picture 12">
            <a:extLst>
              <a:ext uri="{FF2B5EF4-FFF2-40B4-BE49-F238E27FC236}">
                <a16:creationId xmlns:a16="http://schemas.microsoft.com/office/drawing/2014/main" id="{43E06C67-F0D6-F526-6208-1892DE175DD4}"/>
              </a:ext>
            </a:extLst>
          </p:cNvPr>
          <p:cNvPicPr>
            <a:picLocks noChangeAspect="1"/>
          </p:cNvPicPr>
          <p:nvPr/>
        </p:nvPicPr>
        <p:blipFill>
          <a:blip r:embed="rId8"/>
          <a:stretch>
            <a:fillRect/>
          </a:stretch>
        </p:blipFill>
        <p:spPr>
          <a:xfrm>
            <a:off x="1876155" y="4812795"/>
            <a:ext cx="1263189" cy="1515248"/>
          </a:xfrm>
          <a:prstGeom prst="rect">
            <a:avLst/>
          </a:prstGeom>
        </p:spPr>
      </p:pic>
      <p:sp>
        <p:nvSpPr>
          <p:cNvPr id="14" name="TextBox 13">
            <a:extLst>
              <a:ext uri="{FF2B5EF4-FFF2-40B4-BE49-F238E27FC236}">
                <a16:creationId xmlns:a16="http://schemas.microsoft.com/office/drawing/2014/main" id="{1C62285B-43D0-1149-23BC-9D08F3655AC4}"/>
              </a:ext>
            </a:extLst>
          </p:cNvPr>
          <p:cNvSpPr txBox="1"/>
          <p:nvPr/>
        </p:nvSpPr>
        <p:spPr>
          <a:xfrm>
            <a:off x="111953" y="5523781"/>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(swimming)</a:t>
            </a:r>
          </a:p>
          <a:p>
            <a:r>
              <a:rPr lang="en-GB" sz="2200" dirty="0">
                <a:solidFill>
                  <a:srgbClr val="002060"/>
                </a:solidFill>
                <a:latin typeface="Century Gothic" panose="020B0502020202020204" pitchFamily="34" charset="0"/>
              </a:rPr>
              <a:t>(basketball)</a:t>
            </a:r>
          </a:p>
        </p:txBody>
      </p:sp>
      <p:sp>
        <p:nvSpPr>
          <p:cNvPr id="15" name="TextBox 14">
            <a:extLst>
              <a:ext uri="{FF2B5EF4-FFF2-40B4-BE49-F238E27FC236}">
                <a16:creationId xmlns:a16="http://schemas.microsoft.com/office/drawing/2014/main" id="{1982DFB9-A150-4652-0507-EECEFE29BC8B}"/>
              </a:ext>
            </a:extLst>
          </p:cNvPr>
          <p:cNvSpPr txBox="1"/>
          <p:nvPr/>
        </p:nvSpPr>
        <p:spPr>
          <a:xfrm>
            <a:off x="3751633" y="5896750"/>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(tennis)</a:t>
            </a:r>
          </a:p>
          <a:p>
            <a:r>
              <a:rPr lang="en-GB" sz="2200" dirty="0">
                <a:solidFill>
                  <a:srgbClr val="002060"/>
                </a:solidFill>
                <a:latin typeface="Century Gothic" panose="020B0502020202020204" pitchFamily="34" charset="0"/>
              </a:rPr>
              <a:t>(basketball)</a:t>
            </a:r>
          </a:p>
        </p:txBody>
      </p:sp>
      <p:sp>
        <p:nvSpPr>
          <p:cNvPr id="16" name="TextBox 15">
            <a:extLst>
              <a:ext uri="{FF2B5EF4-FFF2-40B4-BE49-F238E27FC236}">
                <a16:creationId xmlns:a16="http://schemas.microsoft.com/office/drawing/2014/main" id="{2A274B52-82D5-E3C3-BE72-684D5BCAE898}"/>
              </a:ext>
            </a:extLst>
          </p:cNvPr>
          <p:cNvSpPr txBox="1"/>
          <p:nvPr/>
        </p:nvSpPr>
        <p:spPr>
          <a:xfrm>
            <a:off x="6998916" y="3982624"/>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(race)</a:t>
            </a:r>
          </a:p>
        </p:txBody>
      </p:sp>
      <p:pic>
        <p:nvPicPr>
          <p:cNvPr id="17" name="Picture 16" descr="A picture containing text, toy, doll&#10;&#10;Description automatically generated">
            <a:extLst>
              <a:ext uri="{FF2B5EF4-FFF2-40B4-BE49-F238E27FC236}">
                <a16:creationId xmlns:a16="http://schemas.microsoft.com/office/drawing/2014/main" id="{4D2DCAD2-EF99-A7BB-2DF4-16042EB9F702}"/>
              </a:ext>
            </a:extLst>
          </p:cNvPr>
          <p:cNvPicPr>
            <a:picLocks noChangeAspect="1"/>
          </p:cNvPicPr>
          <p:nvPr/>
        </p:nvPicPr>
        <p:blipFill>
          <a:blip r:embed="rId9"/>
          <a:stretch>
            <a:fillRect/>
          </a:stretch>
        </p:blipFill>
        <p:spPr>
          <a:xfrm>
            <a:off x="8711202" y="4863323"/>
            <a:ext cx="1033161" cy="1762269"/>
          </a:xfrm>
          <a:prstGeom prst="rect">
            <a:avLst/>
          </a:prstGeom>
        </p:spPr>
      </p:pic>
      <p:sp>
        <p:nvSpPr>
          <p:cNvPr id="18" name="Rectangle 17">
            <a:extLst>
              <a:ext uri="{FF2B5EF4-FFF2-40B4-BE49-F238E27FC236}">
                <a16:creationId xmlns:a16="http://schemas.microsoft.com/office/drawing/2014/main" id="{D3448C06-F1F9-A684-24EA-AFC36BA9AEF8}"/>
              </a:ext>
            </a:extLst>
          </p:cNvPr>
          <p:cNvSpPr/>
          <p:nvPr/>
        </p:nvSpPr>
        <p:spPr>
          <a:xfrm>
            <a:off x="6928675" y="5293420"/>
            <a:ext cx="136928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Rubén</a:t>
            </a:r>
          </a:p>
        </p:txBody>
      </p:sp>
      <p:sp>
        <p:nvSpPr>
          <p:cNvPr id="19" name="TextBox 18">
            <a:extLst>
              <a:ext uri="{FF2B5EF4-FFF2-40B4-BE49-F238E27FC236}">
                <a16:creationId xmlns:a16="http://schemas.microsoft.com/office/drawing/2014/main" id="{23227488-5919-8C5E-8F3D-1E622A6CEE02}"/>
              </a:ext>
            </a:extLst>
          </p:cNvPr>
          <p:cNvSpPr txBox="1"/>
          <p:nvPr/>
        </p:nvSpPr>
        <p:spPr>
          <a:xfrm>
            <a:off x="6956828" y="5820668"/>
            <a:ext cx="178606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drawing)</a:t>
            </a:r>
          </a:p>
          <a:p>
            <a:r>
              <a:rPr lang="en-GB" sz="2200" dirty="0">
                <a:solidFill>
                  <a:srgbClr val="002060"/>
                </a:solidFill>
                <a:latin typeface="Century Gothic" panose="020B0502020202020204" pitchFamily="34" charset="0"/>
              </a:rPr>
              <a:t>(fútbol)</a:t>
            </a:r>
          </a:p>
        </p:txBody>
      </p:sp>
      <p:pic>
        <p:nvPicPr>
          <p:cNvPr id="20" name="Picture 19">
            <a:extLst>
              <a:ext uri="{FF2B5EF4-FFF2-40B4-BE49-F238E27FC236}">
                <a16:creationId xmlns:a16="http://schemas.microsoft.com/office/drawing/2014/main" id="{7578C66B-3A32-872C-AD99-91281C577AE9}"/>
              </a:ext>
            </a:extLst>
          </p:cNvPr>
          <p:cNvPicPr>
            <a:picLocks noChangeAspect="1"/>
          </p:cNvPicPr>
          <p:nvPr/>
        </p:nvPicPr>
        <p:blipFill>
          <a:blip r:embed="rId10"/>
          <a:stretch>
            <a:fillRect/>
          </a:stretch>
        </p:blipFill>
        <p:spPr>
          <a:xfrm>
            <a:off x="8515054" y="3564476"/>
            <a:ext cx="841436" cy="1328379"/>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70ED2476-894E-E850-2E40-948BA0150A0C}"/>
              </a:ext>
            </a:extLst>
          </p:cNvPr>
          <p:cNvPicPr>
            <a:picLocks noChangeAspect="1"/>
          </p:cNvPicPr>
          <p:nvPr/>
        </p:nvPicPr>
        <p:blipFill>
          <a:blip r:embed="rId11"/>
          <a:stretch>
            <a:fillRect/>
          </a:stretch>
        </p:blipFill>
        <p:spPr>
          <a:xfrm>
            <a:off x="5550437" y="4934217"/>
            <a:ext cx="783994" cy="1772901"/>
          </a:xfrm>
          <a:prstGeom prst="rect">
            <a:avLst/>
          </a:prstGeom>
        </p:spPr>
      </p:pic>
      <p:pic>
        <p:nvPicPr>
          <p:cNvPr id="22" name="Picture 21">
            <a:extLst>
              <a:ext uri="{FF2B5EF4-FFF2-40B4-BE49-F238E27FC236}">
                <a16:creationId xmlns:a16="http://schemas.microsoft.com/office/drawing/2014/main" id="{A7517B7C-565F-B35B-FC68-B7E055A0F8A2}"/>
              </a:ext>
            </a:extLst>
          </p:cNvPr>
          <p:cNvPicPr>
            <a:picLocks noChangeAspect="1"/>
          </p:cNvPicPr>
          <p:nvPr/>
        </p:nvPicPr>
        <p:blipFill>
          <a:blip r:embed="rId12"/>
          <a:stretch>
            <a:fillRect/>
          </a:stretch>
        </p:blipFill>
        <p:spPr>
          <a:xfrm rot="21086630">
            <a:off x="5678547" y="3435634"/>
            <a:ext cx="660065" cy="916015"/>
          </a:xfrm>
          <a:prstGeom prst="rect">
            <a:avLst/>
          </a:prstGeom>
        </p:spPr>
      </p:pic>
      <p:sp>
        <p:nvSpPr>
          <p:cNvPr id="23" name="Rectangle 22">
            <a:extLst>
              <a:ext uri="{FF2B5EF4-FFF2-40B4-BE49-F238E27FC236}">
                <a16:creationId xmlns:a16="http://schemas.microsoft.com/office/drawing/2014/main" id="{76B78DF3-221C-8F0B-5ABC-81BE95B64D6C}"/>
              </a:ext>
            </a:extLst>
          </p:cNvPr>
          <p:cNvSpPr/>
          <p:nvPr/>
        </p:nvSpPr>
        <p:spPr>
          <a:xfrm>
            <a:off x="366948" y="1688329"/>
            <a:ext cx="848310"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Luis</a:t>
            </a:r>
          </a:p>
        </p:txBody>
      </p:sp>
      <p:pic>
        <p:nvPicPr>
          <p:cNvPr id="24" name="Picture 23">
            <a:extLst>
              <a:ext uri="{FF2B5EF4-FFF2-40B4-BE49-F238E27FC236}">
                <a16:creationId xmlns:a16="http://schemas.microsoft.com/office/drawing/2014/main" id="{3B7C1659-F1F0-0CAE-BD68-4F910D42CE2D}"/>
              </a:ext>
            </a:extLst>
          </p:cNvPr>
          <p:cNvPicPr>
            <a:picLocks noChangeAspect="1"/>
          </p:cNvPicPr>
          <p:nvPr/>
        </p:nvPicPr>
        <p:blipFill rotWithShape="1">
          <a:blip r:embed="rId13">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flipH="1">
            <a:off x="1793866" y="1235808"/>
            <a:ext cx="715096" cy="1670948"/>
          </a:xfrm>
          <a:prstGeom prst="rect">
            <a:avLst/>
          </a:prstGeom>
        </p:spPr>
      </p:pic>
      <p:pic>
        <p:nvPicPr>
          <p:cNvPr id="25" name="Picture 24">
            <a:extLst>
              <a:ext uri="{FF2B5EF4-FFF2-40B4-BE49-F238E27FC236}">
                <a16:creationId xmlns:a16="http://schemas.microsoft.com/office/drawing/2014/main" id="{EB2059A7-6971-4E09-EFC2-1668205C63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9390" y="864126"/>
            <a:ext cx="955586" cy="18826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CB1BA46-E3ED-2078-C889-4E9CDE4133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79300" y="1419408"/>
            <a:ext cx="1369286" cy="1845826"/>
          </a:xfrm>
          <a:prstGeom prst="rect">
            <a:avLst/>
          </a:prstGeom>
        </p:spPr>
      </p:pic>
      <p:sp>
        <p:nvSpPr>
          <p:cNvPr id="27" name="TextBox 26">
            <a:extLst>
              <a:ext uri="{FF2B5EF4-FFF2-40B4-BE49-F238E27FC236}">
                <a16:creationId xmlns:a16="http://schemas.microsoft.com/office/drawing/2014/main" id="{24392E4E-D8E0-2632-BF0B-BE52B4DC1F4B}"/>
              </a:ext>
            </a:extLst>
          </p:cNvPr>
          <p:cNvSpPr txBox="1"/>
          <p:nvPr/>
        </p:nvSpPr>
        <p:spPr>
          <a:xfrm>
            <a:off x="156517" y="2137315"/>
            <a:ext cx="173797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(football)</a:t>
            </a:r>
          </a:p>
          <a:p>
            <a:r>
              <a:rPr lang="en-GB" sz="2200" dirty="0">
                <a:solidFill>
                  <a:srgbClr val="002060"/>
                </a:solidFill>
                <a:latin typeface="Century Gothic" panose="020B0502020202020204" pitchFamily="34" charset="0"/>
              </a:rPr>
              <a:t>(swimming)</a:t>
            </a:r>
          </a:p>
        </p:txBody>
      </p:sp>
      <p:sp>
        <p:nvSpPr>
          <p:cNvPr id="28" name="TextBox 27">
            <a:extLst>
              <a:ext uri="{FF2B5EF4-FFF2-40B4-BE49-F238E27FC236}">
                <a16:creationId xmlns:a16="http://schemas.microsoft.com/office/drawing/2014/main" id="{2EDE9E24-0BAB-650F-9CDE-20396908A855}"/>
              </a:ext>
            </a:extLst>
          </p:cNvPr>
          <p:cNvSpPr txBox="1"/>
          <p:nvPr/>
        </p:nvSpPr>
        <p:spPr>
          <a:xfrm>
            <a:off x="8507039" y="2199441"/>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drawing)</a:t>
            </a:r>
          </a:p>
          <a:p>
            <a:r>
              <a:rPr lang="en-GB" sz="2200" dirty="0">
                <a:solidFill>
                  <a:srgbClr val="002060"/>
                </a:solidFill>
                <a:latin typeface="Century Gothic" panose="020B0502020202020204" pitchFamily="34" charset="0"/>
              </a:rPr>
              <a:t>(basketball)</a:t>
            </a:r>
          </a:p>
        </p:txBody>
      </p:sp>
      <p:pic>
        <p:nvPicPr>
          <p:cNvPr id="29" name="Picture 28" descr="A picture containing text, toy, doll, vector graphics&#10;&#10;Description automatically generated">
            <a:extLst>
              <a:ext uri="{FF2B5EF4-FFF2-40B4-BE49-F238E27FC236}">
                <a16:creationId xmlns:a16="http://schemas.microsoft.com/office/drawing/2014/main" id="{CEA05246-B011-B61E-7AEB-BA84BA1642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598705" y="1256869"/>
            <a:ext cx="797678" cy="1515248"/>
          </a:xfrm>
          <a:prstGeom prst="rect">
            <a:avLst/>
          </a:prstGeom>
        </p:spPr>
      </p:pic>
      <p:sp>
        <p:nvSpPr>
          <p:cNvPr id="30" name="Rectangle 29">
            <a:extLst>
              <a:ext uri="{FF2B5EF4-FFF2-40B4-BE49-F238E27FC236}">
                <a16:creationId xmlns:a16="http://schemas.microsoft.com/office/drawing/2014/main" id="{0C98D8CD-F697-76A5-E44A-F71F668756CF}"/>
              </a:ext>
            </a:extLst>
          </p:cNvPr>
          <p:cNvSpPr/>
          <p:nvPr/>
        </p:nvSpPr>
        <p:spPr>
          <a:xfrm>
            <a:off x="3104780" y="1583317"/>
            <a:ext cx="108555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Sofía</a:t>
            </a:r>
          </a:p>
        </p:txBody>
      </p:sp>
      <p:sp>
        <p:nvSpPr>
          <p:cNvPr id="31" name="TextBox 30">
            <a:extLst>
              <a:ext uri="{FF2B5EF4-FFF2-40B4-BE49-F238E27FC236}">
                <a16:creationId xmlns:a16="http://schemas.microsoft.com/office/drawing/2014/main" id="{06A3D1BA-9E35-C7BF-FFCE-0E42D1551506}"/>
              </a:ext>
            </a:extLst>
          </p:cNvPr>
          <p:cNvSpPr txBox="1"/>
          <p:nvPr/>
        </p:nvSpPr>
        <p:spPr>
          <a:xfrm>
            <a:off x="2979497" y="2064231"/>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(skiing)</a:t>
            </a:r>
          </a:p>
        </p:txBody>
      </p:sp>
      <p:sp>
        <p:nvSpPr>
          <p:cNvPr id="32" name="Rectangle 31">
            <a:extLst>
              <a:ext uri="{FF2B5EF4-FFF2-40B4-BE49-F238E27FC236}">
                <a16:creationId xmlns:a16="http://schemas.microsoft.com/office/drawing/2014/main" id="{332608F2-8700-A977-0304-8C62B84C2214}"/>
              </a:ext>
            </a:extLst>
          </p:cNvPr>
          <p:cNvSpPr/>
          <p:nvPr/>
        </p:nvSpPr>
        <p:spPr>
          <a:xfrm>
            <a:off x="6209810" y="1549648"/>
            <a:ext cx="998992"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Max</a:t>
            </a:r>
          </a:p>
        </p:txBody>
      </p:sp>
      <p:sp>
        <p:nvSpPr>
          <p:cNvPr id="33" name="TextBox 32">
            <a:extLst>
              <a:ext uri="{FF2B5EF4-FFF2-40B4-BE49-F238E27FC236}">
                <a16:creationId xmlns:a16="http://schemas.microsoft.com/office/drawing/2014/main" id="{92CDBFA2-9149-2205-87F7-F7DF41B97AE2}"/>
              </a:ext>
            </a:extLst>
          </p:cNvPr>
          <p:cNvSpPr txBox="1"/>
          <p:nvPr/>
        </p:nvSpPr>
        <p:spPr>
          <a:xfrm>
            <a:off x="6041246" y="2030562"/>
            <a:ext cx="157286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(drawing)</a:t>
            </a:r>
          </a:p>
          <a:p>
            <a:r>
              <a:rPr lang="en-GB" sz="2200" dirty="0">
                <a:solidFill>
                  <a:srgbClr val="002060"/>
                </a:solidFill>
                <a:latin typeface="Century Gothic" panose="020B0502020202020204" pitchFamily="34" charset="0"/>
              </a:rPr>
              <a:t>(skiing)</a:t>
            </a:r>
          </a:p>
        </p:txBody>
      </p:sp>
      <p:sp>
        <p:nvSpPr>
          <p:cNvPr id="34" name="Rectangle 33">
            <a:extLst>
              <a:ext uri="{FF2B5EF4-FFF2-40B4-BE49-F238E27FC236}">
                <a16:creationId xmlns:a16="http://schemas.microsoft.com/office/drawing/2014/main" id="{3AA0024F-23CA-122C-FA4C-21962C2F3841}"/>
              </a:ext>
            </a:extLst>
          </p:cNvPr>
          <p:cNvSpPr/>
          <p:nvPr/>
        </p:nvSpPr>
        <p:spPr>
          <a:xfrm>
            <a:off x="9048379" y="1688329"/>
            <a:ext cx="1124026"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Krina</a:t>
            </a:r>
            <a:endParaRPr lang="en-US" sz="3000" b="1" dirty="0">
              <a:ln w="19050">
                <a:solidFill>
                  <a:srgbClr val="FF0066"/>
                </a:solidFill>
                <a:prstDash val="solid"/>
              </a:ln>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89880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92802" y="5222420"/>
            <a:ext cx="4350984" cy="124645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err="1">
                <a:solidFill>
                  <a:schemeClr val="bg2"/>
                </a:solidFill>
                <a:latin typeface="Century Gothic"/>
              </a:rPr>
              <a:t>hacer</a:t>
            </a:r>
            <a:r>
              <a:rPr lang="fr-FR" sz="2500" b="1" dirty="0">
                <a:solidFill>
                  <a:schemeClr val="bg2"/>
                </a:solidFill>
                <a:latin typeface="Century Gothic"/>
              </a:rPr>
              <a:t> &amp; </a:t>
            </a:r>
            <a:r>
              <a:rPr lang="fr-FR" sz="2500" b="1" dirty="0" err="1">
                <a:solidFill>
                  <a:schemeClr val="bg2"/>
                </a:solidFill>
                <a:latin typeface="Century Gothic"/>
              </a:rPr>
              <a:t>jugar</a:t>
            </a:r>
            <a:r>
              <a:rPr lang="fr-FR" sz="2500" b="1" dirty="0">
                <a:solidFill>
                  <a:schemeClr val="bg2"/>
                </a:solidFill>
                <a:latin typeface="Century Gothic"/>
              </a:rPr>
              <a:t> </a:t>
            </a:r>
          </a:p>
          <a:p>
            <a:pPr marL="457200" indent="-457200" fontAlgn="auto">
              <a:buClr>
                <a:srgbClr val="FFFFFF"/>
              </a:buClr>
              <a:buSzPts val="2800"/>
              <a:buFontTx/>
              <a:buChar char="-"/>
              <a:tabLst/>
              <a:defRPr/>
            </a:pPr>
            <a:r>
              <a:rPr lang="fr-FR" sz="2500" b="1" dirty="0">
                <a:solidFill>
                  <a:schemeClr val="bg2"/>
                </a:solidFill>
                <a:latin typeface="Century Gothic"/>
              </a:rPr>
              <a:t>(hace) for weather</a:t>
            </a:r>
          </a:p>
          <a:p>
            <a:pPr marL="457200" marR="0" lvl="0" indent="-457200" algn="l" rtl="0">
              <a:lnSpc>
                <a:spcPct val="100000"/>
              </a:lnSpc>
              <a:spcBef>
                <a:spcPts val="0"/>
              </a:spcBef>
              <a:spcAft>
                <a:spcPts val="0"/>
              </a:spcAft>
              <a:buClr>
                <a:srgbClr val="FFFFFF"/>
              </a:buClr>
              <a:buSzPts val="2800"/>
              <a:buFontTx/>
              <a:buChar char="-"/>
            </a:pPr>
            <a:r>
              <a:rPr lang="es-ES" sz="2500" b="1" dirty="0">
                <a:solidFill>
                  <a:schemeClr val="bg2"/>
                </a:solidFill>
                <a:latin typeface="Century Gothic"/>
                <a:ea typeface="Century Gothic"/>
                <a:cs typeface="Century Gothic"/>
                <a:sym typeface="Century Gothic"/>
              </a:rPr>
              <a:t>accents 3</a:t>
            </a:r>
            <a:endParaRPr lang="es-ES" sz="25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others and I do</a:t>
            </a:r>
          </a:p>
        </p:txBody>
      </p:sp>
      <p:pic>
        <p:nvPicPr>
          <p:cNvPr id="12" name="Picture 11" descr="A picture containing diagram&#10;&#10;Description automatically generated">
            <a:extLst>
              <a:ext uri="{FF2B5EF4-FFF2-40B4-BE49-F238E27FC236}">
                <a16:creationId xmlns:a16="http://schemas.microsoft.com/office/drawing/2014/main" id="{42306BC1-24A9-4515-9E39-D14A836BD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E7BBEECB-D405-4A5C-9EAD-2132C04062FE}"/>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481793" y="2665438"/>
            <a:ext cx="585450" cy="1708867"/>
          </a:xfrm>
          <a:prstGeom prst="rect">
            <a:avLst/>
          </a:prstGeom>
        </p:spPr>
      </p:pic>
      <p:pic>
        <p:nvPicPr>
          <p:cNvPr id="18" name="Picture 17" descr="Icon&#10;&#10;Description automatically generated">
            <a:extLst>
              <a:ext uri="{FF2B5EF4-FFF2-40B4-BE49-F238E27FC236}">
                <a16:creationId xmlns:a16="http://schemas.microsoft.com/office/drawing/2014/main" id="{B6AE4711-604D-4E94-A9ED-B5B2872A0637}"/>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999952" y="2303269"/>
            <a:ext cx="1038350" cy="1067286"/>
          </a:xfrm>
          <a:prstGeom prst="rect">
            <a:avLst/>
          </a:prstGeom>
        </p:spPr>
      </p:pic>
      <p:sp>
        <p:nvSpPr>
          <p:cNvPr id="5" name="Google Shape;100;p2">
            <a:extLst>
              <a:ext uri="{FF2B5EF4-FFF2-40B4-BE49-F238E27FC236}">
                <a16:creationId xmlns:a16="http://schemas.microsoft.com/office/drawing/2014/main" id="{6165227F-4C1B-B8D4-BB67-F5314311D9D6}"/>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8" name="Picture 7" descr="Árbol, Naturaleza, Bosquejo, Navidad">
            <a:extLst>
              <a:ext uri="{FF2B5EF4-FFF2-40B4-BE49-F238E27FC236}">
                <a16:creationId xmlns:a16="http://schemas.microsoft.com/office/drawing/2014/main" id="{9B85EA4D-4226-6E23-159A-8E6E036122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57" y="2851996"/>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CA0473-5D89-08DD-7ADA-661FC494D81E}"/>
              </a:ext>
            </a:extLst>
          </p:cNvPr>
          <p:cNvSpPr txBox="1"/>
          <p:nvPr/>
        </p:nvSpPr>
        <p:spPr>
          <a:xfrm>
            <a:off x="3893215" y="2042676"/>
            <a:ext cx="1228221" cy="1107996"/>
          </a:xfrm>
          <a:prstGeom prst="rect">
            <a:avLst/>
          </a:prstGeom>
          <a:noFill/>
        </p:spPr>
        <p:txBody>
          <a:bodyPr wrap="none" rtlCol="0">
            <a:spAutoFit/>
          </a:bodyPr>
          <a:lstStyle/>
          <a:p>
            <a:r>
              <a:rPr lang="en-GB" sz="6600" dirty="0"/>
              <a:t>👍</a:t>
            </a:r>
          </a:p>
        </p:txBody>
      </p:sp>
      <p:sp>
        <p:nvSpPr>
          <p:cNvPr id="10" name="TextBox 9">
            <a:extLst>
              <a:ext uri="{FF2B5EF4-FFF2-40B4-BE49-F238E27FC236}">
                <a16:creationId xmlns:a16="http://schemas.microsoft.com/office/drawing/2014/main" id="{7D727802-87F8-2E35-81AE-443B34A8F4E7}"/>
              </a:ext>
            </a:extLst>
          </p:cNvPr>
          <p:cNvSpPr txBox="1"/>
          <p:nvPr/>
        </p:nvSpPr>
        <p:spPr>
          <a:xfrm>
            <a:off x="3504519" y="3160507"/>
            <a:ext cx="1228221" cy="1107996"/>
          </a:xfrm>
          <a:prstGeom prst="rect">
            <a:avLst/>
          </a:prstGeom>
          <a:noFill/>
        </p:spPr>
        <p:txBody>
          <a:bodyPr wrap="none" rtlCol="0">
            <a:spAutoFit/>
          </a:bodyPr>
          <a:lstStyle/>
          <a:p>
            <a:r>
              <a:rPr lang="en-GB" sz="6600" dirty="0"/>
              <a:t>👎</a:t>
            </a:r>
          </a:p>
        </p:txBody>
      </p:sp>
      <p:pic>
        <p:nvPicPr>
          <p:cNvPr id="7" name="Picture 4" descr="Baloncesto, Pelota, Deporte">
            <a:extLst>
              <a:ext uri="{FF2B5EF4-FFF2-40B4-BE49-F238E27FC236}">
                <a16:creationId xmlns:a16="http://schemas.microsoft.com/office/drawing/2014/main" id="{17D297A6-0512-66EC-A056-174D870D6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781" y="3721064"/>
            <a:ext cx="671769" cy="714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3">
            <a:alphaModFix/>
          </a:blip>
          <a:srcRect/>
          <a:stretch/>
        </p:blipFill>
        <p:spPr>
          <a:xfrm>
            <a:off x="10269059" y="135043"/>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146634"/>
            <a:ext cx="4572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Accents 3</a:t>
            </a:r>
            <a:endParaRPr sz="4400" b="1" i="0" u="none" strike="noStrike" cap="none" dirty="0">
              <a:solidFill>
                <a:srgbClr val="000000"/>
              </a:solidFill>
              <a:latin typeface="Calibri"/>
              <a:ea typeface="Calibri"/>
              <a:cs typeface="Calibri"/>
              <a:sym typeface="Calibri"/>
            </a:endParaRPr>
          </a:p>
        </p:txBody>
      </p:sp>
      <p:sp>
        <p:nvSpPr>
          <p:cNvPr id="14" name="Google Shape;108;p3">
            <a:extLst>
              <a:ext uri="{FF2B5EF4-FFF2-40B4-BE49-F238E27FC236}">
                <a16:creationId xmlns:a16="http://schemas.microsoft.com/office/drawing/2014/main" id="{56E1FAFB-6F1C-4D4F-A96D-C35E0763BD1B}"/>
              </a:ext>
            </a:extLst>
          </p:cNvPr>
          <p:cNvSpPr txBox="1"/>
          <p:nvPr/>
        </p:nvSpPr>
        <p:spPr>
          <a:xfrm>
            <a:off x="278933" y="945315"/>
            <a:ext cx="10080962" cy="1384954"/>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0" i="0" u="none" strike="noStrike" dirty="0">
                <a:solidFill>
                  <a:srgbClr val="002060"/>
                </a:solidFill>
                <a:effectLst/>
                <a:latin typeface="Century Gothic" panose="020B0502020202020204" pitchFamily="34" charset="0"/>
              </a:rPr>
              <a:t>Words with penultimate (second-last) syllable stress that end in any consonants other than ‘n’ or ‘s’ need an accent.</a:t>
            </a:r>
            <a:endParaRPr lang="en-GB" sz="2800" b="0" dirty="0">
              <a:solidFill>
                <a:srgbClr val="002060"/>
              </a:solidFill>
              <a:effectLst/>
              <a:latin typeface="Century Gothic" panose="020B0502020202020204" pitchFamily="34" charset="0"/>
            </a:endParaRPr>
          </a:p>
        </p:txBody>
      </p:sp>
      <p:pic>
        <p:nvPicPr>
          <p:cNvPr id="15" name="Google Shape;170;p8" descr="Jigsaw, Puzzle, Piece, Game, Concept, Solution">
            <a:extLst>
              <a:ext uri="{FF2B5EF4-FFF2-40B4-BE49-F238E27FC236}">
                <a16:creationId xmlns:a16="http://schemas.microsoft.com/office/drawing/2014/main" id="{F02D169E-4CBF-4692-9B66-47A157B8161A}"/>
              </a:ext>
            </a:extLst>
          </p:cNvPr>
          <p:cNvPicPr preferRelativeResize="0"/>
          <p:nvPr/>
        </p:nvPicPr>
        <p:blipFill rotWithShape="1">
          <a:blip r:embed="rId14">
            <a:alphaModFix/>
          </a:blip>
          <a:srcRect/>
          <a:stretch/>
        </p:blipFill>
        <p:spPr>
          <a:xfrm>
            <a:off x="11147657" y="103837"/>
            <a:ext cx="776168" cy="769401"/>
          </a:xfrm>
          <a:prstGeom prst="rect">
            <a:avLst/>
          </a:prstGeom>
          <a:noFill/>
          <a:ln>
            <a:noFill/>
          </a:ln>
        </p:spPr>
      </p:pic>
      <p:sp>
        <p:nvSpPr>
          <p:cNvPr id="52" name="TextBox 51">
            <a:extLst>
              <a:ext uri="{FF2B5EF4-FFF2-40B4-BE49-F238E27FC236}">
                <a16:creationId xmlns:a16="http://schemas.microsoft.com/office/drawing/2014/main" id="{7436134C-4FB9-4094-A2C0-7700E241894D}"/>
              </a:ext>
            </a:extLst>
          </p:cNvPr>
          <p:cNvSpPr txBox="1"/>
          <p:nvPr/>
        </p:nvSpPr>
        <p:spPr>
          <a:xfrm>
            <a:off x="268175" y="2641324"/>
            <a:ext cx="2358911" cy="707886"/>
          </a:xfrm>
          <a:prstGeom prst="rect">
            <a:avLst/>
          </a:prstGeom>
          <a:noFill/>
        </p:spPr>
        <p:txBody>
          <a:bodyPr wrap="square">
            <a:spAutoFit/>
          </a:bodyPr>
          <a:lstStyle/>
          <a:p>
            <a:r>
              <a:rPr lang="en-GB" sz="4000" b="1" dirty="0">
                <a:solidFill>
                  <a:srgbClr val="002060"/>
                </a:solidFill>
                <a:latin typeface="Century Gothic" panose="020B0502020202020204" pitchFamily="34" charset="0"/>
              </a:rPr>
              <a:t>V</a:t>
            </a:r>
            <a:r>
              <a:rPr lang="en-GB" sz="4000" b="1" dirty="0">
                <a:solidFill>
                  <a:srgbClr val="FF4B94"/>
                </a:solidFill>
                <a:latin typeface="Century Gothic" panose="020B0502020202020204" pitchFamily="34" charset="0"/>
              </a:rPr>
              <a:t>áz</a:t>
            </a:r>
            <a:r>
              <a:rPr lang="en-GB" sz="4000" b="1" dirty="0">
                <a:solidFill>
                  <a:srgbClr val="002060"/>
                </a:solidFill>
                <a:latin typeface="Century Gothic" panose="020B0502020202020204" pitchFamily="34" charset="0"/>
              </a:rPr>
              <a:t>qu</a:t>
            </a:r>
            <a:r>
              <a:rPr lang="en-GB" sz="4000" b="1" i="0" u="none" strike="noStrike" dirty="0">
                <a:solidFill>
                  <a:srgbClr val="002060"/>
                </a:solidFill>
                <a:effectLst/>
                <a:latin typeface="Century Gothic" panose="020B0502020202020204" pitchFamily="34" charset="0"/>
              </a:rPr>
              <a:t>e</a:t>
            </a:r>
            <a:r>
              <a:rPr lang="en-GB" sz="4000" b="1" i="0" u="sng" strike="noStrike" dirty="0">
                <a:solidFill>
                  <a:srgbClr val="002060"/>
                </a:solidFill>
                <a:effectLst/>
                <a:latin typeface="Century Gothic" panose="020B0502020202020204" pitchFamily="34" charset="0"/>
              </a:rPr>
              <a:t>z</a:t>
            </a:r>
            <a:r>
              <a:rPr lang="en-GB" sz="4000" b="0" i="0" u="none" strike="noStrike" dirty="0">
                <a:solidFill>
                  <a:srgbClr val="002060"/>
                </a:solidFill>
                <a:effectLst/>
                <a:latin typeface="Century Gothic" panose="020B0502020202020204" pitchFamily="34" charset="0"/>
              </a:rPr>
              <a:t> </a:t>
            </a:r>
            <a:endParaRPr lang="en-GB" sz="5400" dirty="0"/>
          </a:p>
        </p:txBody>
      </p:sp>
      <p:sp>
        <p:nvSpPr>
          <p:cNvPr id="55" name="TextBox 54">
            <a:extLst>
              <a:ext uri="{FF2B5EF4-FFF2-40B4-BE49-F238E27FC236}">
                <a16:creationId xmlns:a16="http://schemas.microsoft.com/office/drawing/2014/main" id="{2AF4C1B8-D92F-447F-B3AF-AE0C8C79275C}"/>
              </a:ext>
            </a:extLst>
          </p:cNvPr>
          <p:cNvSpPr txBox="1"/>
          <p:nvPr/>
        </p:nvSpPr>
        <p:spPr>
          <a:xfrm>
            <a:off x="241355" y="3692415"/>
            <a:ext cx="1988278" cy="707886"/>
          </a:xfrm>
          <a:prstGeom prst="rect">
            <a:avLst/>
          </a:prstGeom>
          <a:noFill/>
        </p:spPr>
        <p:txBody>
          <a:bodyPr wrap="square">
            <a:spAutoFit/>
          </a:bodyPr>
          <a:lstStyle/>
          <a:p>
            <a:r>
              <a:rPr lang="en-GB" sz="4000" b="1" dirty="0">
                <a:solidFill>
                  <a:srgbClr val="FF4B94"/>
                </a:solidFill>
                <a:latin typeface="Century Gothic" panose="020B0502020202020204" pitchFamily="34" charset="0"/>
              </a:rPr>
              <a:t>É</a:t>
            </a:r>
            <a:r>
              <a:rPr lang="en-GB" sz="4000" b="1" i="0" u="none" strike="noStrike" dirty="0">
                <a:solidFill>
                  <a:srgbClr val="002060"/>
                </a:solidFill>
                <a:effectLst/>
                <a:latin typeface="Century Gothic" panose="020B0502020202020204" pitchFamily="34" charset="0"/>
              </a:rPr>
              <a:t>ric</a:t>
            </a:r>
            <a:endParaRPr lang="en-GB" sz="5400" u="sng" dirty="0"/>
          </a:p>
        </p:txBody>
      </p:sp>
      <p:sp>
        <p:nvSpPr>
          <p:cNvPr id="56" name="TextBox 55">
            <a:extLst>
              <a:ext uri="{FF2B5EF4-FFF2-40B4-BE49-F238E27FC236}">
                <a16:creationId xmlns:a16="http://schemas.microsoft.com/office/drawing/2014/main" id="{1AA30610-87E1-4AB7-BA87-518A0FB53623}"/>
              </a:ext>
            </a:extLst>
          </p:cNvPr>
          <p:cNvSpPr txBox="1"/>
          <p:nvPr/>
        </p:nvSpPr>
        <p:spPr>
          <a:xfrm>
            <a:off x="171648" y="4613439"/>
            <a:ext cx="1676739" cy="707886"/>
          </a:xfrm>
          <a:prstGeom prst="rect">
            <a:avLst/>
          </a:prstGeom>
          <a:noFill/>
        </p:spPr>
        <p:txBody>
          <a:bodyPr wrap="square">
            <a:spAutoFit/>
          </a:bodyPr>
          <a:lstStyle/>
          <a:p>
            <a:r>
              <a:rPr lang="en-GB" sz="4000" b="1" dirty="0" err="1">
                <a:solidFill>
                  <a:srgbClr val="FF4B94"/>
                </a:solidFill>
                <a:latin typeface="Century Gothic" panose="020B0502020202020204" pitchFamily="34" charset="0"/>
              </a:rPr>
              <a:t>Á</a:t>
            </a:r>
            <a:r>
              <a:rPr lang="en-GB" sz="4000" b="1" i="0" u="none" strike="noStrike" dirty="0" err="1">
                <a:solidFill>
                  <a:srgbClr val="002060"/>
                </a:solidFill>
                <a:effectLst/>
                <a:latin typeface="Century Gothic" panose="020B0502020202020204" pitchFamily="34" charset="0"/>
              </a:rPr>
              <a:t>ngel</a:t>
            </a:r>
            <a:endParaRPr lang="en-GB" sz="5400" u="sng" dirty="0"/>
          </a:p>
        </p:txBody>
      </p:sp>
      <p:sp>
        <p:nvSpPr>
          <p:cNvPr id="2" name="Speech Bubble: Rectangle with Corners Rounded 1">
            <a:extLst>
              <a:ext uri="{FF2B5EF4-FFF2-40B4-BE49-F238E27FC236}">
                <a16:creationId xmlns:a16="http://schemas.microsoft.com/office/drawing/2014/main" id="{4BF18673-D505-FD06-53B8-A0E7499F32F6}"/>
              </a:ext>
            </a:extLst>
          </p:cNvPr>
          <p:cNvSpPr/>
          <p:nvPr/>
        </p:nvSpPr>
        <p:spPr>
          <a:xfrm>
            <a:off x="5035495" y="2572469"/>
            <a:ext cx="303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pic>
        <p:nvPicPr>
          <p:cNvPr id="3" name="Graphic 2" descr="Teacher">
            <a:extLst>
              <a:ext uri="{FF2B5EF4-FFF2-40B4-BE49-F238E27FC236}">
                <a16:creationId xmlns:a16="http://schemas.microsoft.com/office/drawing/2014/main" id="{D22DA20F-9958-1C41-17D9-14E1C1059A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62810" y="2434778"/>
            <a:ext cx="914400" cy="914400"/>
          </a:xfrm>
          <a:prstGeom prst="rect">
            <a:avLst/>
          </a:prstGeom>
        </p:spPr>
      </p:pic>
      <p:pic>
        <p:nvPicPr>
          <p:cNvPr id="5122" name="Picture 2" descr="Free vector graphics of Check mark">
            <a:extLst>
              <a:ext uri="{FF2B5EF4-FFF2-40B4-BE49-F238E27FC236}">
                <a16:creationId xmlns:a16="http://schemas.microsoft.com/office/drawing/2014/main" id="{BC8B8882-F566-9430-FB50-70CFE44DFE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3899" y="3650626"/>
            <a:ext cx="609977" cy="634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vector graphics of Check">
            <a:extLst>
              <a:ext uri="{FF2B5EF4-FFF2-40B4-BE49-F238E27FC236}">
                <a16:creationId xmlns:a16="http://schemas.microsoft.com/office/drawing/2014/main" id="{0C4F870F-96ED-EFB9-D1C8-203364C18CC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3088"/>
          <a:stretch/>
        </p:blipFill>
        <p:spPr bwMode="auto">
          <a:xfrm>
            <a:off x="6174125" y="4601282"/>
            <a:ext cx="609977" cy="6501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2FCC26-35B9-BEC9-28CD-5105D01A4D8E}"/>
              </a:ext>
            </a:extLst>
          </p:cNvPr>
          <p:cNvSpPr txBox="1"/>
          <p:nvPr/>
        </p:nvSpPr>
        <p:spPr>
          <a:xfrm>
            <a:off x="3939766" y="3495686"/>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cl</a:t>
            </a:r>
            <a:r>
              <a:rPr lang="en-GB" sz="4000" b="1" dirty="0" err="1">
                <a:solidFill>
                  <a:srgbClr val="FF3399"/>
                </a:solidFill>
                <a:latin typeface="Century Gothic" panose="020B0502020202020204" pitchFamily="34" charset="0"/>
              </a:rPr>
              <a:t>í</a:t>
            </a:r>
            <a:r>
              <a:rPr lang="en-GB" sz="4000" b="1" dirty="0" err="1">
                <a:solidFill>
                  <a:srgbClr val="002060"/>
                </a:solidFill>
                <a:latin typeface="Century Gothic" panose="020B0502020202020204" pitchFamily="34" charset="0"/>
              </a:rPr>
              <a:t>max</a:t>
            </a:r>
            <a:endParaRPr lang="en-GB" sz="4000" b="1" dirty="0">
              <a:solidFill>
                <a:srgbClr val="002060"/>
              </a:solidFill>
              <a:latin typeface="Century Gothic" panose="020B0502020202020204" pitchFamily="34" charset="0"/>
            </a:endParaRPr>
          </a:p>
        </p:txBody>
      </p:sp>
      <p:pic>
        <p:nvPicPr>
          <p:cNvPr id="10" name="Picture 2" descr="Free vector graphics of Check mark">
            <a:extLst>
              <a:ext uri="{FF2B5EF4-FFF2-40B4-BE49-F238E27FC236}">
                <a16:creationId xmlns:a16="http://schemas.microsoft.com/office/drawing/2014/main" id="{8EC9DEA3-5457-F553-271F-F70451BE6B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78977" y="5457135"/>
            <a:ext cx="609977" cy="6342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FEC704-C32A-B9B2-C3D8-95CE6974259B}"/>
              </a:ext>
            </a:extLst>
          </p:cNvPr>
          <p:cNvSpPr txBox="1"/>
          <p:nvPr/>
        </p:nvSpPr>
        <p:spPr>
          <a:xfrm>
            <a:off x="3948012" y="5325442"/>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az</a:t>
            </a:r>
            <a:r>
              <a:rPr lang="en-GB" sz="4000" b="1" dirty="0" err="1">
                <a:solidFill>
                  <a:srgbClr val="FF3399"/>
                </a:solidFill>
                <a:latin typeface="Century Gothic" panose="020B0502020202020204" pitchFamily="34" charset="0"/>
              </a:rPr>
              <a:t>ú</a:t>
            </a:r>
            <a:r>
              <a:rPr lang="en-GB" sz="4000" b="1" dirty="0" err="1">
                <a:solidFill>
                  <a:srgbClr val="002060"/>
                </a:solidFill>
                <a:latin typeface="Century Gothic" panose="020B0502020202020204" pitchFamily="34" charset="0"/>
              </a:rPr>
              <a:t>ca</a:t>
            </a:r>
            <a:r>
              <a:rPr lang="en-GB" sz="4000" b="1" u="sng" dirty="0" err="1">
                <a:solidFill>
                  <a:srgbClr val="002060"/>
                </a:solidFill>
                <a:latin typeface="Century Gothic" panose="020B0502020202020204" pitchFamily="34" charset="0"/>
              </a:rPr>
              <a:t>r</a:t>
            </a:r>
            <a:endParaRPr lang="en-GB" sz="4000" b="1" u="sng" dirty="0">
              <a:solidFill>
                <a:srgbClr val="002060"/>
              </a:solidFill>
              <a:latin typeface="Century Gothic" panose="020B0502020202020204" pitchFamily="34" charset="0"/>
            </a:endParaRPr>
          </a:p>
        </p:txBody>
      </p:sp>
      <p:pic>
        <p:nvPicPr>
          <p:cNvPr id="19" name="Picture 2" descr="Free vector graphics of Check mark">
            <a:extLst>
              <a:ext uri="{FF2B5EF4-FFF2-40B4-BE49-F238E27FC236}">
                <a16:creationId xmlns:a16="http://schemas.microsoft.com/office/drawing/2014/main" id="{88A980E7-B6A3-4F4D-276D-7A04D3F586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04894" y="3759904"/>
            <a:ext cx="609977" cy="634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Check">
            <a:extLst>
              <a:ext uri="{FF2B5EF4-FFF2-40B4-BE49-F238E27FC236}">
                <a16:creationId xmlns:a16="http://schemas.microsoft.com/office/drawing/2014/main" id="{FB39E00E-3738-8DEB-2D61-FF067642336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3088"/>
          <a:stretch/>
        </p:blipFill>
        <p:spPr bwMode="auto">
          <a:xfrm>
            <a:off x="11041681" y="4671190"/>
            <a:ext cx="609977" cy="650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81A29C0-78F2-EFBF-C7CE-83EA400F1575}"/>
              </a:ext>
            </a:extLst>
          </p:cNvPr>
          <p:cNvSpPr txBox="1"/>
          <p:nvPr/>
        </p:nvSpPr>
        <p:spPr>
          <a:xfrm>
            <a:off x="8387590" y="3648688"/>
            <a:ext cx="1308033"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d</a:t>
            </a:r>
            <a:r>
              <a:rPr lang="en-GB" sz="4000" b="1" dirty="0" err="1">
                <a:solidFill>
                  <a:srgbClr val="FF3399"/>
                </a:solidFill>
                <a:latin typeface="Century Gothic" panose="020B0502020202020204" pitchFamily="34" charset="0"/>
              </a:rPr>
              <a:t>á</a:t>
            </a:r>
            <a:r>
              <a:rPr lang="en-GB" sz="4000" b="1" dirty="0" err="1">
                <a:solidFill>
                  <a:srgbClr val="002060"/>
                </a:solidFill>
                <a:latin typeface="Century Gothic" panose="020B0502020202020204" pitchFamily="34" charset="0"/>
              </a:rPr>
              <a:t>til</a:t>
            </a:r>
            <a:endParaRPr lang="en-GB" sz="4000" b="1" dirty="0">
              <a:solidFill>
                <a:srgbClr val="002060"/>
              </a:solidFill>
              <a:latin typeface="Century Gothic" panose="020B0502020202020204" pitchFamily="34" charset="0"/>
            </a:endParaRPr>
          </a:p>
        </p:txBody>
      </p:sp>
      <p:pic>
        <p:nvPicPr>
          <p:cNvPr id="22" name="Picture 2" descr="Free vector graphics of Check mark">
            <a:extLst>
              <a:ext uri="{FF2B5EF4-FFF2-40B4-BE49-F238E27FC236}">
                <a16:creationId xmlns:a16="http://schemas.microsoft.com/office/drawing/2014/main" id="{F1320D72-076C-656C-20EE-C7389B1D63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21516" y="5774248"/>
            <a:ext cx="609977" cy="63422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CEBED98-5491-8C5B-3BB6-154420DC226D}"/>
              </a:ext>
            </a:extLst>
          </p:cNvPr>
          <p:cNvSpPr txBox="1"/>
          <p:nvPr/>
        </p:nvSpPr>
        <p:spPr>
          <a:xfrm>
            <a:off x="8383814" y="5465350"/>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r</a:t>
            </a:r>
            <a:r>
              <a:rPr lang="en-GB" sz="4000" b="1" dirty="0" err="1">
                <a:solidFill>
                  <a:srgbClr val="FF3399"/>
                </a:solidFill>
                <a:latin typeface="Century Gothic" panose="020B0502020202020204" pitchFamily="34" charset="0"/>
              </a:rPr>
              <a:t>é</a:t>
            </a:r>
            <a:r>
              <a:rPr lang="en-GB" sz="4000" b="1" dirty="0" err="1">
                <a:solidFill>
                  <a:srgbClr val="002060"/>
                </a:solidFill>
                <a:latin typeface="Century Gothic" panose="020B0502020202020204" pitchFamily="34" charset="0"/>
              </a:rPr>
              <a:t>cord</a:t>
            </a:r>
            <a:endParaRPr lang="en-GB" sz="4000" b="1" dirty="0">
              <a:solidFill>
                <a:srgbClr val="002060"/>
              </a:solidFill>
              <a:latin typeface="Century Gothic" panose="020B0502020202020204" pitchFamily="34" charset="0"/>
            </a:endParaRPr>
          </a:p>
        </p:txBody>
      </p:sp>
      <p:pic>
        <p:nvPicPr>
          <p:cNvPr id="5126" name="Picture 6" descr="Free Watercolor Rain illustration and picture">
            <a:extLst>
              <a:ext uri="{FF2B5EF4-FFF2-40B4-BE49-F238E27FC236}">
                <a16:creationId xmlns:a16="http://schemas.microsoft.com/office/drawing/2014/main" id="{46A5F03D-228B-C3A2-DECE-E6AC7BE23EF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2787" y="4565443"/>
            <a:ext cx="896541" cy="7666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ree vector graphics of Sugar cubes">
            <a:extLst>
              <a:ext uri="{FF2B5EF4-FFF2-40B4-BE49-F238E27FC236}">
                <a16:creationId xmlns:a16="http://schemas.microsoft.com/office/drawing/2014/main" id="{696A6FA2-F7F2-AF8F-2292-BBB1C3379E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2672" y="5464357"/>
            <a:ext cx="896656" cy="8966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ates, Fruits, Food, Dried Fruits">
            <a:extLst>
              <a:ext uri="{FF2B5EF4-FFF2-40B4-BE49-F238E27FC236}">
                <a16:creationId xmlns:a16="http://schemas.microsoft.com/office/drawing/2014/main" id="{665C7EA8-CAE7-B190-7921-3E71229DC80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7209" b="21873"/>
          <a:stretch/>
        </p:blipFill>
        <p:spPr bwMode="auto">
          <a:xfrm>
            <a:off x="7152259" y="3767492"/>
            <a:ext cx="1041114" cy="6342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92234F3-EF49-8B72-C6F4-B6BD011F2365}"/>
              </a:ext>
            </a:extLst>
          </p:cNvPr>
          <p:cNvSpPr txBox="1"/>
          <p:nvPr/>
        </p:nvSpPr>
        <p:spPr>
          <a:xfrm>
            <a:off x="7156163" y="4942379"/>
            <a:ext cx="1231427" cy="338554"/>
          </a:xfrm>
          <a:prstGeom prst="rect">
            <a:avLst/>
          </a:prstGeom>
          <a:noFill/>
        </p:spPr>
        <p:txBody>
          <a:bodyPr wrap="none" rtlCol="0">
            <a:spAutoFit/>
          </a:bodyPr>
          <a:lstStyle/>
          <a:p>
            <a:r>
              <a:rPr lang="en-GB" sz="1600" dirty="0">
                <a:solidFill>
                  <a:srgbClr val="002060"/>
                </a:solidFill>
                <a:latin typeface="Century Gothic" panose="020B0502020202020204" pitchFamily="34" charset="0"/>
              </a:rPr>
              <a:t>[summary]</a:t>
            </a:r>
          </a:p>
        </p:txBody>
      </p:sp>
      <p:sp>
        <p:nvSpPr>
          <p:cNvPr id="26" name="TextBox 25">
            <a:extLst>
              <a:ext uri="{FF2B5EF4-FFF2-40B4-BE49-F238E27FC236}">
                <a16:creationId xmlns:a16="http://schemas.microsoft.com/office/drawing/2014/main" id="{6D4411CF-9DD4-12C6-ACA7-4DBA61AC24F6}"/>
              </a:ext>
            </a:extLst>
          </p:cNvPr>
          <p:cNvSpPr txBox="1"/>
          <p:nvPr/>
        </p:nvSpPr>
        <p:spPr>
          <a:xfrm>
            <a:off x="153568" y="5700589"/>
            <a:ext cx="1676739" cy="707886"/>
          </a:xfrm>
          <a:prstGeom prst="rect">
            <a:avLst/>
          </a:prstGeom>
          <a:noFill/>
        </p:spPr>
        <p:txBody>
          <a:bodyPr wrap="square">
            <a:spAutoFit/>
          </a:bodyPr>
          <a:lstStyle/>
          <a:p>
            <a:r>
              <a:rPr lang="en-GB" sz="4000" b="1" dirty="0" err="1">
                <a:solidFill>
                  <a:srgbClr val="FF4B94"/>
                </a:solidFill>
                <a:latin typeface="Century Gothic" panose="020B0502020202020204" pitchFamily="34" charset="0"/>
              </a:rPr>
              <a:t>Ó</a:t>
            </a:r>
            <a:r>
              <a:rPr lang="en-GB" sz="4000" b="1" dirty="0" err="1">
                <a:solidFill>
                  <a:srgbClr val="002060"/>
                </a:solidFill>
                <a:latin typeface="Century Gothic" panose="020B0502020202020204" pitchFamily="34" charset="0"/>
              </a:rPr>
              <a:t>scar</a:t>
            </a:r>
            <a:endParaRPr lang="en-GB" sz="5400" u="sng" dirty="0"/>
          </a:p>
        </p:txBody>
      </p:sp>
      <p:sp>
        <p:nvSpPr>
          <p:cNvPr id="4" name="TextBox 3">
            <a:extLst>
              <a:ext uri="{FF2B5EF4-FFF2-40B4-BE49-F238E27FC236}">
                <a16:creationId xmlns:a16="http://schemas.microsoft.com/office/drawing/2014/main" id="{4238D44A-0067-53B7-3091-3694D9102A06}"/>
              </a:ext>
            </a:extLst>
          </p:cNvPr>
          <p:cNvSpPr txBox="1"/>
          <p:nvPr/>
        </p:nvSpPr>
        <p:spPr>
          <a:xfrm>
            <a:off x="3939766" y="3495686"/>
            <a:ext cx="3667768" cy="2743315"/>
          </a:xfrm>
          <a:prstGeom prst="rect">
            <a:avLst/>
          </a:prstGeom>
          <a:noFill/>
        </p:spPr>
        <p:txBody>
          <a:bodyPr wrap="square">
            <a:spAutoFit/>
          </a:bodyPr>
          <a:lstStyle/>
          <a:p>
            <a:pPr>
              <a:lnSpc>
                <a:spcPct val="150000"/>
              </a:lnSpc>
            </a:pPr>
            <a:r>
              <a:rPr lang="en-GB" sz="4000" b="1" dirty="0">
                <a:solidFill>
                  <a:srgbClr val="002060"/>
                </a:solidFill>
                <a:latin typeface="Century Gothic" panose="020B0502020202020204" pitchFamily="34" charset="0"/>
              </a:rPr>
              <a:t>cl</a:t>
            </a:r>
            <a:r>
              <a:rPr lang="en-GB" sz="4000" b="1" dirty="0">
                <a:solidFill>
                  <a:srgbClr val="FF3399"/>
                </a:solidFill>
                <a:latin typeface="Century Gothic" panose="020B0502020202020204" pitchFamily="34" charset="0"/>
              </a:rPr>
              <a:t>i</a:t>
            </a:r>
            <a:r>
              <a:rPr lang="en-GB" sz="4000" b="1" dirty="0">
                <a:solidFill>
                  <a:srgbClr val="002060"/>
                </a:solidFill>
                <a:latin typeface="Century Gothic" panose="020B0502020202020204" pitchFamily="34" charset="0"/>
              </a:rPr>
              <a:t>max</a:t>
            </a:r>
          </a:p>
          <a:p>
            <a:pPr>
              <a:lnSpc>
                <a:spcPct val="150000"/>
              </a:lnSpc>
            </a:pPr>
            <a:r>
              <a:rPr lang="en-GB" sz="4000" b="1" dirty="0" err="1">
                <a:solidFill>
                  <a:srgbClr val="002060"/>
                </a:solidFill>
                <a:latin typeface="Century Gothic" panose="020B0502020202020204" pitchFamily="34" charset="0"/>
              </a:rPr>
              <a:t>ll</a:t>
            </a:r>
            <a:r>
              <a:rPr lang="en-GB" sz="4000" b="1" dirty="0" err="1">
                <a:solidFill>
                  <a:srgbClr val="FF3399"/>
                </a:solidFill>
                <a:latin typeface="Century Gothic" panose="020B0502020202020204" pitchFamily="34" charset="0"/>
              </a:rPr>
              <a:t>u</a:t>
            </a:r>
            <a:r>
              <a:rPr lang="en-GB" sz="4000" b="1" dirty="0" err="1">
                <a:solidFill>
                  <a:srgbClr val="002060"/>
                </a:solidFill>
                <a:latin typeface="Century Gothic" panose="020B0502020202020204" pitchFamily="34" charset="0"/>
              </a:rPr>
              <a:t>vi</a:t>
            </a:r>
            <a:r>
              <a:rPr lang="en-GB" sz="4000" b="1" u="sng" dirty="0" err="1">
                <a:solidFill>
                  <a:srgbClr val="002060"/>
                </a:solidFill>
                <a:latin typeface="Century Gothic" panose="020B0502020202020204" pitchFamily="34" charset="0"/>
              </a:rPr>
              <a:t>a</a:t>
            </a:r>
            <a:r>
              <a:rPr lang="en-GB" sz="4000" b="1" dirty="0">
                <a:solidFill>
                  <a:srgbClr val="002060"/>
                </a:solidFill>
                <a:latin typeface="Century Gothic" panose="020B0502020202020204" pitchFamily="34" charset="0"/>
              </a:rPr>
              <a:t> </a:t>
            </a:r>
          </a:p>
          <a:p>
            <a:pPr>
              <a:lnSpc>
                <a:spcPct val="150000"/>
              </a:lnSpc>
            </a:pPr>
            <a:r>
              <a:rPr lang="en-GB" sz="4000" b="1" dirty="0" err="1">
                <a:solidFill>
                  <a:srgbClr val="002060"/>
                </a:solidFill>
                <a:latin typeface="Century Gothic" panose="020B0502020202020204" pitchFamily="34" charset="0"/>
              </a:rPr>
              <a:t>az</a:t>
            </a:r>
            <a:r>
              <a:rPr lang="en-GB" sz="4000" b="1" dirty="0" err="1">
                <a:solidFill>
                  <a:srgbClr val="FF3399"/>
                </a:solidFill>
                <a:latin typeface="Century Gothic" panose="020B0502020202020204" pitchFamily="34" charset="0"/>
              </a:rPr>
              <a:t>u</a:t>
            </a:r>
            <a:r>
              <a:rPr lang="en-GB" sz="4000" b="1" dirty="0" err="1">
                <a:solidFill>
                  <a:srgbClr val="002060"/>
                </a:solidFill>
                <a:latin typeface="Century Gothic" panose="020B0502020202020204" pitchFamily="34" charset="0"/>
              </a:rPr>
              <a:t>car</a:t>
            </a:r>
            <a:endParaRPr lang="en-GB" sz="40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B681C579-0270-F09F-CBA5-FC895DCEDBF6}"/>
              </a:ext>
            </a:extLst>
          </p:cNvPr>
          <p:cNvSpPr txBox="1"/>
          <p:nvPr/>
        </p:nvSpPr>
        <p:spPr>
          <a:xfrm>
            <a:off x="8383814" y="3650289"/>
            <a:ext cx="3453431" cy="2743315"/>
          </a:xfrm>
          <a:prstGeom prst="rect">
            <a:avLst/>
          </a:prstGeom>
          <a:noFill/>
        </p:spPr>
        <p:txBody>
          <a:bodyPr wrap="square">
            <a:spAutoFit/>
          </a:bodyPr>
          <a:lstStyle/>
          <a:p>
            <a:pPr>
              <a:lnSpc>
                <a:spcPct val="150000"/>
              </a:lnSpc>
            </a:pPr>
            <a:r>
              <a:rPr lang="en-GB" sz="4000" b="1" dirty="0">
                <a:solidFill>
                  <a:srgbClr val="002060"/>
                </a:solidFill>
                <a:latin typeface="Century Gothic" panose="020B0502020202020204" pitchFamily="34" charset="0"/>
              </a:rPr>
              <a:t>d</a:t>
            </a:r>
            <a:r>
              <a:rPr lang="en-GB" sz="4000" b="1" dirty="0">
                <a:solidFill>
                  <a:srgbClr val="FF3399"/>
                </a:solidFill>
                <a:latin typeface="Century Gothic" panose="020B0502020202020204" pitchFamily="34" charset="0"/>
              </a:rPr>
              <a:t>a</a:t>
            </a:r>
            <a:r>
              <a:rPr lang="en-GB" sz="4000" b="1" dirty="0">
                <a:solidFill>
                  <a:srgbClr val="002060"/>
                </a:solidFill>
                <a:latin typeface="Century Gothic" panose="020B0502020202020204" pitchFamily="34" charset="0"/>
              </a:rPr>
              <a:t>til</a:t>
            </a:r>
          </a:p>
          <a:p>
            <a:pPr>
              <a:lnSpc>
                <a:spcPct val="150000"/>
              </a:lnSpc>
            </a:pPr>
            <a:r>
              <a:rPr lang="en-GB" sz="4000" b="1" dirty="0">
                <a:solidFill>
                  <a:srgbClr val="002060"/>
                </a:solidFill>
                <a:latin typeface="Century Gothic" panose="020B0502020202020204" pitchFamily="34" charset="0"/>
              </a:rPr>
              <a:t>res</a:t>
            </a:r>
            <a:r>
              <a:rPr lang="en-GB" sz="4000" b="1" dirty="0">
                <a:solidFill>
                  <a:srgbClr val="FF3399"/>
                </a:solidFill>
                <a:latin typeface="Century Gothic" panose="020B0502020202020204" pitchFamily="34" charset="0"/>
              </a:rPr>
              <a:t>u</a:t>
            </a:r>
            <a:r>
              <a:rPr lang="en-GB" sz="4000" b="1" dirty="0">
                <a:solidFill>
                  <a:srgbClr val="002060"/>
                </a:solidFill>
                <a:latin typeface="Century Gothic" panose="020B0502020202020204" pitchFamily="34" charset="0"/>
              </a:rPr>
              <a:t>me</a:t>
            </a:r>
            <a:r>
              <a:rPr lang="en-GB" sz="4000" b="1" u="sng" dirty="0">
                <a:solidFill>
                  <a:srgbClr val="002060"/>
                </a:solidFill>
                <a:latin typeface="Century Gothic" panose="020B0502020202020204" pitchFamily="34" charset="0"/>
              </a:rPr>
              <a:t>n</a:t>
            </a:r>
            <a:r>
              <a:rPr lang="en-GB" sz="4000" b="1" dirty="0">
                <a:solidFill>
                  <a:srgbClr val="002060"/>
                </a:solidFill>
                <a:latin typeface="Century Gothic" panose="020B0502020202020204" pitchFamily="34" charset="0"/>
              </a:rPr>
              <a:t> </a:t>
            </a:r>
          </a:p>
          <a:p>
            <a:pPr>
              <a:lnSpc>
                <a:spcPct val="150000"/>
              </a:lnSpc>
            </a:pPr>
            <a:r>
              <a:rPr lang="en-GB" sz="4000" b="1" dirty="0">
                <a:solidFill>
                  <a:srgbClr val="002060"/>
                </a:solidFill>
                <a:latin typeface="Century Gothic" panose="020B0502020202020204" pitchFamily="34" charset="0"/>
              </a:rPr>
              <a:t>r</a:t>
            </a:r>
            <a:r>
              <a:rPr lang="en-GB" sz="4000" b="1" dirty="0">
                <a:solidFill>
                  <a:srgbClr val="FF3399"/>
                </a:solidFill>
                <a:latin typeface="Century Gothic" panose="020B0502020202020204" pitchFamily="34" charset="0"/>
              </a:rPr>
              <a:t>e</a:t>
            </a:r>
            <a:r>
              <a:rPr lang="en-GB" sz="4000" b="1" dirty="0">
                <a:solidFill>
                  <a:srgbClr val="002060"/>
                </a:solidFill>
                <a:latin typeface="Century Gothic" panose="020B0502020202020204" pitchFamily="34" charset="0"/>
              </a:rPr>
              <a:t>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_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3_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3_3.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3_3.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3_3.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2"/>
                                        </p:tgtEl>
                                        <p:attrNameLst>
                                          <p:attrName>style.visibility</p:attrName>
                                        </p:attrNameLst>
                                      </p:cBhvr>
                                      <p:to>
                                        <p:strVal val="visible"/>
                                      </p:to>
                                    </p:set>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500"/>
                                        <p:tgtEl>
                                          <p:spTgt spid="8">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7" name="T3_W3_3.5.wav"/>
                                        </p:tgtEl>
                                      </p:cMediaNode>
                                    </p:audio>
                                  </p:subTnLst>
                                </p:cTn>
                              </p:par>
                              <p:par>
                                <p:cTn id="46" presetID="1" presetClass="exit" presetSubtype="0" fill="hold" nodeType="withEffect">
                                  <p:stCondLst>
                                    <p:cond delay="0"/>
                                  </p:stCondLst>
                                  <p:childTnLst>
                                    <p:set>
                                      <p:cBhvr>
                                        <p:cTn id="47"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fade">
                                      <p:cBhvr>
                                        <p:cTn id="52" dur="500"/>
                                        <p:tgtEl>
                                          <p:spTgt spid="4">
                                            <p:txEl>
                                              <p:pRg st="1" end="1"/>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8" name="T3_W3_3.6.wav"/>
                                        </p:tgtEl>
                                      </p:cMediaNode>
                                    </p:audio>
                                  </p:subTnLst>
                                </p:cTn>
                              </p:par>
                              <p:par>
                                <p:cTn id="53" presetID="10" presetClass="entr" presetSubtype="0" fill="hold" nodeType="withEffect">
                                  <p:stCondLst>
                                    <p:cond delay="0"/>
                                  </p:stCondLst>
                                  <p:childTnLst>
                                    <p:set>
                                      <p:cBhvr>
                                        <p:cTn id="54" dur="1" fill="hold">
                                          <p:stCondLst>
                                            <p:cond delay="0"/>
                                          </p:stCondLst>
                                        </p:cTn>
                                        <p:tgtEl>
                                          <p:spTgt spid="5126"/>
                                        </p:tgtEl>
                                        <p:attrNameLst>
                                          <p:attrName>style.visibility</p:attrName>
                                        </p:attrNameLst>
                                      </p:cBhvr>
                                      <p:to>
                                        <p:strVal val="visible"/>
                                      </p:to>
                                    </p:set>
                                    <p:animEffect transition="in" filter="fade">
                                      <p:cBhvr>
                                        <p:cTn id="55" dur="500"/>
                                        <p:tgtEl>
                                          <p:spTgt spid="51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124"/>
                                        </p:tgtEl>
                                        <p:attrNameLst>
                                          <p:attrName>style.visibility</p:attrName>
                                        </p:attrNameLst>
                                      </p:cBhvr>
                                      <p:to>
                                        <p:strVal val="visible"/>
                                      </p:to>
                                    </p:set>
                                    <p:animEffect transition="in" filter="fade">
                                      <p:cBhvr>
                                        <p:cTn id="60" dur="500"/>
                                        <p:tgtEl>
                                          <p:spTgt spid="51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Effect transition="in" filter="fade">
                                      <p:cBhvr>
                                        <p:cTn id="65" dur="500"/>
                                        <p:tgtEl>
                                          <p:spTgt spid="4">
                                            <p:txEl>
                                              <p:pRg st="2" end="2"/>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9" name="T3_W3_3.7.wav"/>
                                        </p:tgtEl>
                                      </p:cMediaNode>
                                    </p:audio>
                                  </p:subTnLst>
                                </p:cTn>
                              </p:par>
                              <p:par>
                                <p:cTn id="66" presetID="10" presetClass="entr" presetSubtype="0" fill="hold" nodeType="withEffect">
                                  <p:stCondLst>
                                    <p:cond delay="0"/>
                                  </p:stCondLst>
                                  <p:childTnLst>
                                    <p:set>
                                      <p:cBhvr>
                                        <p:cTn id="67" dur="1" fill="hold">
                                          <p:stCondLst>
                                            <p:cond delay="0"/>
                                          </p:stCondLst>
                                        </p:cTn>
                                        <p:tgtEl>
                                          <p:spTgt spid="5128"/>
                                        </p:tgtEl>
                                        <p:attrNameLst>
                                          <p:attrName>style.visibility</p:attrName>
                                        </p:attrNameLst>
                                      </p:cBhvr>
                                      <p:to>
                                        <p:strVal val="visible"/>
                                      </p:to>
                                    </p:set>
                                    <p:animEffect transition="in" filter="fade">
                                      <p:cBhvr>
                                        <p:cTn id="68" dur="500"/>
                                        <p:tgtEl>
                                          <p:spTgt spid="512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fade">
                                      <p:cBhvr>
                                        <p:cTn id="78" dur="500"/>
                                        <p:tgtEl>
                                          <p:spTgt spid="11">
                                            <p:txEl>
                                              <p:pRg st="0" end="0"/>
                                            </p:txEl>
                                          </p:spTgt>
                                        </p:tgtEl>
                                      </p:cBhvr>
                                    </p:animEffect>
                                  </p:childTnLst>
                                  <p:subTnLst>
                                    <p:audio>
                                      <p:cMediaNode>
                                        <p:cTn display="0" masterRel="sameClick">
                                          <p:stCondLst>
                                            <p:cond evt="begin" delay="0">
                                              <p:tn val="76"/>
                                            </p:cond>
                                          </p:stCondLst>
                                          <p:endCondLst>
                                            <p:cond evt="onStopAudio" delay="0">
                                              <p:tgtEl>
                                                <p:sldTgt/>
                                              </p:tgtEl>
                                            </p:cond>
                                          </p:endCondLst>
                                        </p:cTn>
                                        <p:tgtEl>
                                          <p:sndTgt r:embed="rId9" name="T3_W3_3.7.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xEl>
                                              <p:pRg st="0" end="0"/>
                                            </p:txEl>
                                          </p:spTgt>
                                        </p:tgtEl>
                                        <p:attrNameLst>
                                          <p:attrName>style.visibility</p:attrName>
                                        </p:attrNameLst>
                                      </p:cBhvr>
                                      <p:to>
                                        <p:strVal val="visible"/>
                                      </p:to>
                                    </p:set>
                                    <p:animEffect transition="in" filter="fade">
                                      <p:cBhvr>
                                        <p:cTn id="83" dur="500"/>
                                        <p:tgtEl>
                                          <p:spTgt spid="24">
                                            <p:txEl>
                                              <p:pRg st="0" end="0"/>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10" name="T3_W3_3.8.wav"/>
                                        </p:tgtEl>
                                      </p:cMediaNode>
                                    </p:audio>
                                  </p:subTnLst>
                                </p:cTn>
                              </p:par>
                              <p:par>
                                <p:cTn id="84" presetID="10" presetClass="entr" presetSubtype="0" fill="hold" nodeType="withEffect">
                                  <p:stCondLst>
                                    <p:cond delay="0"/>
                                  </p:stCondLst>
                                  <p:childTnLst>
                                    <p:set>
                                      <p:cBhvr>
                                        <p:cTn id="85" dur="1" fill="hold">
                                          <p:stCondLst>
                                            <p:cond delay="0"/>
                                          </p:stCondLst>
                                        </p:cTn>
                                        <p:tgtEl>
                                          <p:spTgt spid="5130"/>
                                        </p:tgtEl>
                                        <p:attrNameLst>
                                          <p:attrName>style.visibility</p:attrName>
                                        </p:attrNameLst>
                                      </p:cBhvr>
                                      <p:to>
                                        <p:strVal val="visible"/>
                                      </p:to>
                                    </p:set>
                                    <p:animEffect transition="in" filter="fade">
                                      <p:cBhvr>
                                        <p:cTn id="86" dur="500"/>
                                        <p:tgtEl>
                                          <p:spTgt spid="513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500"/>
                                        <p:tgtEl>
                                          <p:spTgt spid="21">
                                            <p:txEl>
                                              <p:pRg st="0" end="0"/>
                                            </p:txEl>
                                          </p:spTgt>
                                        </p:tgtEl>
                                      </p:cBhvr>
                                    </p:animEffect>
                                  </p:childTnLst>
                                  <p:subTnLst>
                                    <p:audio>
                                      <p:cMediaNode>
                                        <p:cTn display="0" masterRel="sameClick">
                                          <p:stCondLst>
                                            <p:cond evt="begin" delay="0">
                                              <p:tn val="94"/>
                                            </p:cond>
                                          </p:stCondLst>
                                          <p:endCondLst>
                                            <p:cond evt="onStopAudio" delay="0">
                                              <p:tgtEl>
                                                <p:sldTgt/>
                                              </p:tgtEl>
                                            </p:cond>
                                          </p:endCondLst>
                                        </p:cTn>
                                        <p:tgtEl>
                                          <p:sndTgt r:embed="rId10" name="T3_W3_3.8.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4">
                                            <p:txEl>
                                              <p:pRg st="1" end="1"/>
                                            </p:txEl>
                                          </p:spTgt>
                                        </p:tgtEl>
                                        <p:attrNameLst>
                                          <p:attrName>style.visibility</p:attrName>
                                        </p:attrNameLst>
                                      </p:cBhvr>
                                      <p:to>
                                        <p:strVal val="visible"/>
                                      </p:to>
                                    </p:set>
                                    <p:animEffect transition="in" filter="fade">
                                      <p:cBhvr>
                                        <p:cTn id="101" dur="500"/>
                                        <p:tgtEl>
                                          <p:spTgt spid="24">
                                            <p:txEl>
                                              <p:pRg st="1" end="1"/>
                                            </p:txEl>
                                          </p:spTgt>
                                        </p:tgtEl>
                                      </p:cBhvr>
                                    </p:animEffect>
                                  </p:childTnLst>
                                  <p:subTnLst>
                                    <p:audio>
                                      <p:cMediaNode>
                                        <p:cTn display="0" masterRel="sameClick">
                                          <p:stCondLst>
                                            <p:cond evt="begin" delay="0">
                                              <p:tn val="99"/>
                                            </p:cond>
                                          </p:stCondLst>
                                          <p:endCondLst>
                                            <p:cond evt="onStopAudio" delay="0">
                                              <p:tgtEl>
                                                <p:sldTgt/>
                                              </p:tgtEl>
                                            </p:cond>
                                          </p:endCondLst>
                                        </p:cTn>
                                        <p:tgtEl>
                                          <p:sndTgt r:embed="rId11" name="T3_W3_3.9.wav"/>
                                        </p:tgtEl>
                                      </p:cMediaNode>
                                    </p:audio>
                                  </p:subTnLst>
                                </p:cTn>
                              </p:par>
                              <p:par>
                                <p:cTn id="102" presetID="10" presetClass="entr" presetSubtype="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4">
                                            <p:txEl>
                                              <p:pRg st="2" end="2"/>
                                            </p:txEl>
                                          </p:spTgt>
                                        </p:tgtEl>
                                        <p:attrNameLst>
                                          <p:attrName>style.visibility</p:attrName>
                                        </p:attrNameLst>
                                      </p:cBhvr>
                                      <p:to>
                                        <p:strVal val="visible"/>
                                      </p:to>
                                    </p:set>
                                    <p:animEffect transition="in" filter="fade">
                                      <p:cBhvr>
                                        <p:cTn id="114" dur="500"/>
                                        <p:tgtEl>
                                          <p:spTgt spid="24">
                                            <p:txEl>
                                              <p:pRg st="2" end="2"/>
                                            </p:txEl>
                                          </p:spTgt>
                                        </p:tgtEl>
                                      </p:cBhvr>
                                    </p:animEffect>
                                  </p:childTnLst>
                                  <p:subTnLst>
                                    <p:audio>
                                      <p:cMediaNode>
                                        <p:cTn display="0" masterRel="sameClick">
                                          <p:stCondLst>
                                            <p:cond evt="begin" delay="0">
                                              <p:tn val="112"/>
                                            </p:cond>
                                          </p:stCondLst>
                                          <p:endCondLst>
                                            <p:cond evt="onStopAudio" delay="0">
                                              <p:tgtEl>
                                                <p:sldTgt/>
                                              </p:tgtEl>
                                            </p:cond>
                                          </p:endCondLst>
                                        </p:cTn>
                                        <p:tgtEl>
                                          <p:sndTgt r:embed="rId12" name="T3_W3_3.10.wav"/>
                                        </p:tgtEl>
                                      </p:cMediaNode>
                                    </p:audio>
                                  </p:sub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3">
                                            <p:txEl>
                                              <p:pRg st="0" end="0"/>
                                            </p:txEl>
                                          </p:spTgt>
                                        </p:tgtEl>
                                        <p:attrNameLst>
                                          <p:attrName>style.visibility</p:attrName>
                                        </p:attrNameLst>
                                      </p:cBhvr>
                                      <p:to>
                                        <p:strVal val="visible"/>
                                      </p:to>
                                    </p:set>
                                    <p:animEffect transition="in" filter="fade">
                                      <p:cBhvr>
                                        <p:cTn id="124" dur="500"/>
                                        <p:tgtEl>
                                          <p:spTgt spid="23">
                                            <p:txEl>
                                              <p:pRg st="0" end="0"/>
                                            </p:txEl>
                                          </p:spTgt>
                                        </p:tgtEl>
                                      </p:cBhvr>
                                    </p:animEffect>
                                  </p:childTnLst>
                                  <p:subTnLst>
                                    <p:audio>
                                      <p:cMediaNode>
                                        <p:cTn display="0" masterRel="sameClick">
                                          <p:stCondLst>
                                            <p:cond evt="begin" delay="0">
                                              <p:tn val="122"/>
                                            </p:cond>
                                          </p:stCondLst>
                                          <p:endCondLst>
                                            <p:cond evt="onStopAudio" delay="0">
                                              <p:tgtEl>
                                                <p:sldTgt/>
                                              </p:tgtEl>
                                            </p:cond>
                                          </p:endCondLst>
                                        </p:cTn>
                                        <p:tgtEl>
                                          <p:sndTgt r:embed="rId12" name="T3_W3_3.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6" grpId="0"/>
      <p:bldP spid="2" grpId="0" animBg="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736419" y="992155"/>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hlinkClick r:id="" action="ppaction://noaction">
              <a:snd r:embed="rId9" name="T3_W3_4.1.wav"/>
            </a:hlinkClick>
            <a:extLst>
              <a:ext uri="{FF2B5EF4-FFF2-40B4-BE49-F238E27FC236}">
                <a16:creationId xmlns:a16="http://schemas.microsoft.com/office/drawing/2014/main" id="{25FA4F54-0FDD-4244-B325-E07F5BDA1E18}"/>
              </a:ext>
            </a:extLst>
          </p:cNvPr>
          <p:cNvSpPr/>
          <p:nvPr/>
        </p:nvSpPr>
        <p:spPr>
          <a:xfrm>
            <a:off x="1183342" y="220854"/>
            <a:ext cx="42077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 en español?</a:t>
            </a:r>
          </a:p>
        </p:txBody>
      </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657" y="83163"/>
            <a:ext cx="914400" cy="914400"/>
          </a:xfrm>
          <a:prstGeom prst="rect">
            <a:avLst/>
          </a:prstGeom>
        </p:spPr>
      </p:pic>
      <p:pic>
        <p:nvPicPr>
          <p:cNvPr id="3" name="Picture 2" descr="Árbol, Naturaleza, Bosquejo, Navidad">
            <a:extLst>
              <a:ext uri="{FF2B5EF4-FFF2-40B4-BE49-F238E27FC236}">
                <a16:creationId xmlns:a16="http://schemas.microsoft.com/office/drawing/2014/main" id="{40BFE316-E6E2-506A-6C5F-1F7305A857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1371" y="1624225"/>
            <a:ext cx="1287982" cy="16162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5160A8E-ED78-41E2-54B0-D72F360810F3}"/>
              </a:ext>
            </a:extLst>
          </p:cNvPr>
          <p:cNvSpPr txBox="1"/>
          <p:nvPr/>
        </p:nvSpPr>
        <p:spPr>
          <a:xfrm>
            <a:off x="781950" y="2114886"/>
            <a:ext cx="207798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esquí</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34185DD-DFCC-3AF1-2ECF-6F475C8D7EE7}"/>
              </a:ext>
            </a:extLst>
          </p:cNvPr>
          <p:cNvSpPr txBox="1"/>
          <p:nvPr/>
        </p:nvSpPr>
        <p:spPr>
          <a:xfrm>
            <a:off x="5057009" y="2114886"/>
            <a:ext cx="3328234"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baloncesto</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4" name="Picture 4" descr="Baloncesto, Pelota, Deporte">
            <a:extLst>
              <a:ext uri="{FF2B5EF4-FFF2-40B4-BE49-F238E27FC236}">
                <a16:creationId xmlns:a16="http://schemas.microsoft.com/office/drawing/2014/main" id="{9D5B5301-1CDB-906D-684D-D52BF3D038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5480" y="1796014"/>
            <a:ext cx="1197145" cy="127271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70335A2-AB2A-3D29-4AAF-078CA6F18A52}"/>
              </a:ext>
            </a:extLst>
          </p:cNvPr>
          <p:cNvSpPr txBox="1"/>
          <p:nvPr/>
        </p:nvSpPr>
        <p:spPr>
          <a:xfrm>
            <a:off x="762495" y="4135519"/>
            <a:ext cx="2339421"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tiempo</a:t>
            </a:r>
          </a:p>
        </p:txBody>
      </p:sp>
      <p:grpSp>
        <p:nvGrpSpPr>
          <p:cNvPr id="36" name="Group 35">
            <a:extLst>
              <a:ext uri="{FF2B5EF4-FFF2-40B4-BE49-F238E27FC236}">
                <a16:creationId xmlns:a16="http://schemas.microsoft.com/office/drawing/2014/main" id="{32ACA9F3-1F75-AEE8-90F5-C60F6950EB7D}"/>
              </a:ext>
            </a:extLst>
          </p:cNvPr>
          <p:cNvGrpSpPr/>
          <p:nvPr/>
        </p:nvGrpSpPr>
        <p:grpSpPr>
          <a:xfrm>
            <a:off x="3597880" y="3240516"/>
            <a:ext cx="2900197" cy="2206973"/>
            <a:chOff x="-1562383" y="3563964"/>
            <a:chExt cx="2918258" cy="2326102"/>
          </a:xfrm>
        </p:grpSpPr>
        <p:pic>
          <p:nvPicPr>
            <p:cNvPr id="37" name="Picture 36" descr="A picture containing diagram&#10;&#10;Description automatically generated">
              <a:extLst>
                <a:ext uri="{FF2B5EF4-FFF2-40B4-BE49-F238E27FC236}">
                  <a16:creationId xmlns:a16="http://schemas.microsoft.com/office/drawing/2014/main" id="{6C4E9C88-E283-9E43-7953-8D1CAD7DD8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2383" y="4097607"/>
              <a:ext cx="617431" cy="1360868"/>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C85C2E6B-0BF6-08DC-6D60-C7A625B2F97A}"/>
                </a:ext>
              </a:extLst>
            </p:cNvPr>
            <p:cNvPicPr>
              <a:picLocks noChangeAspect="1"/>
            </p:cNvPicPr>
            <p:nvPr/>
          </p:nvPicPr>
          <p:blipFill rotWithShape="1">
            <a:blip r:embed="rId15">
              <a:extLst>
                <a:ext uri="{28A0092B-C50C-407E-A947-70E740481C1C}">
                  <a14:useLocalDpi xmlns:a14="http://schemas.microsoft.com/office/drawing/2010/main" val="0"/>
                </a:ext>
              </a:extLst>
            </a:blip>
            <a:srcRect r="80114"/>
            <a:stretch/>
          </p:blipFill>
          <p:spPr>
            <a:xfrm>
              <a:off x="-1031703" y="4427145"/>
              <a:ext cx="466227" cy="1360869"/>
            </a:xfrm>
            <a:prstGeom prst="rect">
              <a:avLst/>
            </a:prstGeom>
          </p:spPr>
        </p:pic>
        <p:pic>
          <p:nvPicPr>
            <p:cNvPr id="48" name="Picture 47" descr="Icon&#10;&#10;Description automatically generated">
              <a:extLst>
                <a:ext uri="{FF2B5EF4-FFF2-40B4-BE49-F238E27FC236}">
                  <a16:creationId xmlns:a16="http://schemas.microsoft.com/office/drawing/2014/main" id="{1552749F-B8E4-0FB6-FE7B-E42E8B942817}"/>
                </a:ext>
              </a:extLst>
            </p:cNvPr>
            <p:cNvPicPr>
              <a:picLocks noChangeAspect="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737633" y="3563964"/>
              <a:ext cx="1038350" cy="1067286"/>
            </a:xfrm>
            <a:prstGeom prst="rect">
              <a:avLst/>
            </a:prstGeom>
          </p:spPr>
        </p:pic>
        <p:pic>
          <p:nvPicPr>
            <p:cNvPr id="52" name="Picture 6" descr="Aguanieve, Tormenta, Viva, Hielo">
              <a:extLst>
                <a:ext uri="{FF2B5EF4-FFF2-40B4-BE49-F238E27FC236}">
                  <a16:creationId xmlns:a16="http://schemas.microsoft.com/office/drawing/2014/main" id="{E74B4BF6-DA0D-3F64-B106-BECCB8B5E4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9910" y="4529198"/>
              <a:ext cx="1795785" cy="1360868"/>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A3070BFC-7ED4-6D9F-448C-0F49F569D244}"/>
              </a:ext>
            </a:extLst>
          </p:cNvPr>
          <p:cNvSpPr txBox="1"/>
          <p:nvPr/>
        </p:nvSpPr>
        <p:spPr>
          <a:xfrm>
            <a:off x="7996632" y="4213756"/>
            <a:ext cx="23394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bueno</a:t>
            </a:r>
          </a:p>
        </p:txBody>
      </p:sp>
      <p:sp>
        <p:nvSpPr>
          <p:cNvPr id="57" name="TextBox 56">
            <a:extLst>
              <a:ext uri="{FF2B5EF4-FFF2-40B4-BE49-F238E27FC236}">
                <a16:creationId xmlns:a16="http://schemas.microsoft.com/office/drawing/2014/main" id="{EE5724E4-4626-E254-8BBB-87A3F0E8DE98}"/>
              </a:ext>
            </a:extLst>
          </p:cNvPr>
          <p:cNvSpPr txBox="1"/>
          <p:nvPr/>
        </p:nvSpPr>
        <p:spPr>
          <a:xfrm>
            <a:off x="10605584" y="3844556"/>
            <a:ext cx="1228221" cy="1107996"/>
          </a:xfrm>
          <a:prstGeom prst="rect">
            <a:avLst/>
          </a:prstGeom>
          <a:noFill/>
        </p:spPr>
        <p:txBody>
          <a:bodyPr wrap="none" rtlCol="0">
            <a:spAutoFit/>
          </a:bodyPr>
          <a:lstStyle/>
          <a:p>
            <a:r>
              <a:rPr lang="en-GB" sz="6600" dirty="0"/>
              <a:t>👍</a:t>
            </a:r>
          </a:p>
        </p:txBody>
      </p:sp>
      <p:sp>
        <p:nvSpPr>
          <p:cNvPr id="58" name="TextBox 57">
            <a:extLst>
              <a:ext uri="{FF2B5EF4-FFF2-40B4-BE49-F238E27FC236}">
                <a16:creationId xmlns:a16="http://schemas.microsoft.com/office/drawing/2014/main" id="{36613DE5-23BD-6908-101D-1B9713D611D4}"/>
              </a:ext>
            </a:extLst>
          </p:cNvPr>
          <p:cNvSpPr txBox="1"/>
          <p:nvPr/>
        </p:nvSpPr>
        <p:spPr>
          <a:xfrm>
            <a:off x="6291737" y="5820319"/>
            <a:ext cx="23394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malo</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A004A6E1-B1FA-7777-7D6E-017D7482A985}"/>
              </a:ext>
            </a:extLst>
          </p:cNvPr>
          <p:cNvSpPr txBox="1"/>
          <p:nvPr/>
        </p:nvSpPr>
        <p:spPr>
          <a:xfrm>
            <a:off x="8900689" y="5451119"/>
            <a:ext cx="1228221" cy="1107996"/>
          </a:xfrm>
          <a:prstGeom prst="rect">
            <a:avLst/>
          </a:prstGeom>
          <a:noFill/>
        </p:spPr>
        <p:txBody>
          <a:bodyPr wrap="none" rtlCol="0">
            <a:spAutoFit/>
          </a:bodyPr>
          <a:lstStyle/>
          <a:p>
            <a:r>
              <a:rPr lang="en-GB" sz="6600" dirty="0"/>
              <a:t>👎</a:t>
            </a:r>
          </a:p>
        </p:txBody>
      </p:sp>
    </p:spTree>
    <p:extLst>
      <p:ext uri="{BB962C8B-B14F-4D97-AF65-F5344CB8AC3E}">
        <p14:creationId xmlns:p14="http://schemas.microsoft.com/office/powerpoint/2010/main" val="18842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4.2.wav"/>
                                        </p:tgtEl>
                                      </p:cMediaNode>
                                    </p:audio>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3_4.3.wav"/>
                                        </p:tgtEl>
                                      </p:cMediaNode>
                                    </p:audio>
                                  </p:sub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T3_W3_4.4.wav"/>
                                        </p:tgtEl>
                                      </p:cMediaNode>
                                    </p:audio>
                                  </p:sub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3_4.5.wav"/>
                                        </p:tgtEl>
                                      </p:cMediaNode>
                                    </p:audio>
                                  </p:subTnLst>
                                </p:cTn>
                              </p:par>
                              <p:par>
                                <p:cTn id="27" presetID="10"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7" name="T3_W3_4.6.wav"/>
                                        </p:tgtEl>
                                      </p:cMediaNode>
                                    </p:audio>
                                  </p:sub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35" grpId="0" animBg="1"/>
      <p:bldP spid="56" grpId="0" animBg="1"/>
      <p:bldP spid="57" grpId="0"/>
      <p:bldP spid="58" grpId="0" animBg="1"/>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736419" y="992155"/>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16" y="159523"/>
            <a:ext cx="914400" cy="914400"/>
          </a:xfrm>
          <a:prstGeom prst="rect">
            <a:avLst/>
          </a:prstGeom>
        </p:spPr>
      </p:pic>
      <p:grpSp>
        <p:nvGrpSpPr>
          <p:cNvPr id="2" name="Group 1">
            <a:extLst>
              <a:ext uri="{FF2B5EF4-FFF2-40B4-BE49-F238E27FC236}">
                <a16:creationId xmlns:a16="http://schemas.microsoft.com/office/drawing/2014/main" id="{1209FE64-2382-5F29-DF05-EC5E1991C1FC}"/>
              </a:ext>
            </a:extLst>
          </p:cNvPr>
          <p:cNvGrpSpPr/>
          <p:nvPr/>
        </p:nvGrpSpPr>
        <p:grpSpPr>
          <a:xfrm>
            <a:off x="190572" y="1334294"/>
            <a:ext cx="4562122" cy="4020322"/>
            <a:chOff x="270787" y="1075318"/>
            <a:chExt cx="4442319" cy="3588540"/>
          </a:xfrm>
        </p:grpSpPr>
        <p:cxnSp>
          <p:nvCxnSpPr>
            <p:cNvPr id="4" name="Curved Connector 52">
              <a:extLst>
                <a:ext uri="{FF2B5EF4-FFF2-40B4-BE49-F238E27FC236}">
                  <a16:creationId xmlns:a16="http://schemas.microsoft.com/office/drawing/2014/main" id="{44F32841-720C-6A60-0701-C6F9663D9B22}"/>
                </a:ext>
              </a:extLst>
            </p:cNvPr>
            <p:cNvCxnSpPr>
              <a:cxnSpLocks/>
              <a:stCxn id="5" idx="4"/>
            </p:cNvCxnSpPr>
            <p:nvPr/>
          </p:nvCxnSpPr>
          <p:spPr>
            <a:xfrm rot="16200000" flipH="1">
              <a:off x="1525951" y="1476703"/>
              <a:ext cx="2925474" cy="3448836"/>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5A1F52B-F88B-6E62-BBBF-F8815659A389}"/>
                </a:ext>
              </a:extLst>
            </p:cNvPr>
            <p:cNvSpPr/>
            <p:nvPr/>
          </p:nvSpPr>
          <p:spPr>
            <a:xfrm>
              <a:off x="270787" y="1075318"/>
              <a:ext cx="198696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6" name="TextBox 5">
            <a:extLst>
              <a:ext uri="{FF2B5EF4-FFF2-40B4-BE49-F238E27FC236}">
                <a16:creationId xmlns:a16="http://schemas.microsoft.com/office/drawing/2014/main" id="{F79A68C4-C5EE-B4D4-AED3-581362F03ACA}"/>
              </a:ext>
            </a:extLst>
          </p:cNvPr>
          <p:cNvSpPr txBox="1"/>
          <p:nvPr/>
        </p:nvSpPr>
        <p:spPr>
          <a:xfrm>
            <a:off x="1879828" y="2379439"/>
            <a:ext cx="239177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bueno</a:t>
            </a:r>
          </a:p>
        </p:txBody>
      </p:sp>
      <p:sp>
        <p:nvSpPr>
          <p:cNvPr id="7" name="TextBox 6">
            <a:extLst>
              <a:ext uri="{FF2B5EF4-FFF2-40B4-BE49-F238E27FC236}">
                <a16:creationId xmlns:a16="http://schemas.microsoft.com/office/drawing/2014/main" id="{3DFAD354-2ECB-7399-3700-C99CD97803DB}"/>
              </a:ext>
            </a:extLst>
          </p:cNvPr>
          <p:cNvSpPr txBox="1"/>
          <p:nvPr/>
        </p:nvSpPr>
        <p:spPr>
          <a:xfrm>
            <a:off x="65767" y="1405231"/>
            <a:ext cx="21329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err="1">
                <a:solidFill>
                  <a:srgbClr val="115076"/>
                </a:solidFill>
                <a:latin typeface="Century Gothic" panose="020B0502020202020204" pitchFamily="34" charset="0"/>
              </a:rPr>
              <a:t>el</a:t>
            </a:r>
            <a:r>
              <a:rPr lang="en-GB" sz="3000" dirty="0">
                <a:solidFill>
                  <a:srgbClr val="115076"/>
                </a:solidFill>
                <a:latin typeface="Century Gothic" panose="020B0502020202020204" pitchFamily="34" charset="0"/>
              </a:rPr>
              <a:t> </a:t>
            </a:r>
            <a:r>
              <a:rPr lang="en-GB" sz="3000" dirty="0" err="1">
                <a:solidFill>
                  <a:srgbClr val="115076"/>
                </a:solidFill>
                <a:latin typeface="Century Gothic" panose="020B0502020202020204" pitchFamily="34" charset="0"/>
              </a:rPr>
              <a:t>esquí</a:t>
            </a:r>
            <a:endPar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B79A6363-39CA-2702-34F6-D09EEA32193A}"/>
              </a:ext>
            </a:extLst>
          </p:cNvPr>
          <p:cNvSpPr txBox="1"/>
          <p:nvPr/>
        </p:nvSpPr>
        <p:spPr>
          <a:xfrm>
            <a:off x="3396347" y="1396791"/>
            <a:ext cx="295511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baloncesto</a:t>
            </a:r>
            <a:endPar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DC1EA22-EE75-6F56-C017-6FAEE0A6B47B}"/>
              </a:ext>
            </a:extLst>
          </p:cNvPr>
          <p:cNvSpPr txBox="1"/>
          <p:nvPr/>
        </p:nvSpPr>
        <p:spPr>
          <a:xfrm>
            <a:off x="7512107" y="1334294"/>
            <a:ext cx="2132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malo</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052CD8E7-88A9-22C4-26DE-7149E6001FC6}"/>
              </a:ext>
            </a:extLst>
          </p:cNvPr>
          <p:cNvGrpSpPr/>
          <p:nvPr/>
        </p:nvGrpSpPr>
        <p:grpSpPr>
          <a:xfrm>
            <a:off x="913286" y="1273111"/>
            <a:ext cx="5524723" cy="3775468"/>
            <a:chOff x="4511630" y="120484"/>
            <a:chExt cx="3299997" cy="4209113"/>
          </a:xfrm>
        </p:grpSpPr>
        <p:sp>
          <p:nvSpPr>
            <p:cNvPr id="12" name="Oval 11">
              <a:extLst>
                <a:ext uri="{FF2B5EF4-FFF2-40B4-BE49-F238E27FC236}">
                  <a16:creationId xmlns:a16="http://schemas.microsoft.com/office/drawing/2014/main" id="{5387D1AC-BD47-AA6C-29E5-41CCD0596FB5}"/>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13" name="Curved Connector 59">
              <a:extLst>
                <a:ext uri="{FF2B5EF4-FFF2-40B4-BE49-F238E27FC236}">
                  <a16:creationId xmlns:a16="http://schemas.microsoft.com/office/drawing/2014/main" id="{777AE17D-65BC-8186-717F-37AB16788509}"/>
                </a:ext>
              </a:extLst>
            </p:cNvPr>
            <p:cNvCxnSpPr>
              <a:cxnSpLocks/>
              <a:stCxn id="12"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BF6489D-2C53-1041-64E8-E9160525AD93}"/>
              </a:ext>
            </a:extLst>
          </p:cNvPr>
          <p:cNvGrpSpPr/>
          <p:nvPr/>
        </p:nvGrpSpPr>
        <p:grpSpPr>
          <a:xfrm>
            <a:off x="1546135" y="2277392"/>
            <a:ext cx="5893173" cy="4221091"/>
            <a:chOff x="3369285" y="2330102"/>
            <a:chExt cx="4667083" cy="1321325"/>
          </a:xfrm>
        </p:grpSpPr>
        <p:sp>
          <p:nvSpPr>
            <p:cNvPr id="16" name="Oval 15">
              <a:extLst>
                <a:ext uri="{FF2B5EF4-FFF2-40B4-BE49-F238E27FC236}">
                  <a16:creationId xmlns:a16="http://schemas.microsoft.com/office/drawing/2014/main" id="{2FF02F20-18DA-8834-029E-E3697D9C2EE8}"/>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17" name="Curved Connector 62">
              <a:extLst>
                <a:ext uri="{FF2B5EF4-FFF2-40B4-BE49-F238E27FC236}">
                  <a16:creationId xmlns:a16="http://schemas.microsoft.com/office/drawing/2014/main" id="{1DAD8D23-B22F-E444-7ADC-D1FF2FD1B317}"/>
                </a:ext>
              </a:extLst>
            </p:cNvPr>
            <p:cNvCxnSpPr>
              <a:cxnSpLocks/>
              <a:stCxn id="16"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C8F2239-2FD0-BFE2-07A6-53DAFBC8E318}"/>
              </a:ext>
            </a:extLst>
          </p:cNvPr>
          <p:cNvGrpSpPr/>
          <p:nvPr/>
        </p:nvGrpSpPr>
        <p:grpSpPr>
          <a:xfrm>
            <a:off x="3106743" y="1164534"/>
            <a:ext cx="6799372" cy="4691896"/>
            <a:chOff x="7708501" y="223466"/>
            <a:chExt cx="3904682" cy="3432420"/>
          </a:xfrm>
        </p:grpSpPr>
        <p:sp>
          <p:nvSpPr>
            <p:cNvPr id="19" name="Oval 18">
              <a:extLst>
                <a:ext uri="{FF2B5EF4-FFF2-40B4-BE49-F238E27FC236}">
                  <a16:creationId xmlns:a16="http://schemas.microsoft.com/office/drawing/2014/main" id="{040F7D3B-CC7D-E62D-361C-1DB338028D34}"/>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21" name="Curved Connector 68">
              <a:extLst>
                <a:ext uri="{FF2B5EF4-FFF2-40B4-BE49-F238E27FC236}">
                  <a16:creationId xmlns:a16="http://schemas.microsoft.com/office/drawing/2014/main" id="{D46D9D52-7446-966F-919B-D9B2E183D8C8}"/>
                </a:ext>
              </a:extLst>
            </p:cNvPr>
            <p:cNvCxnSpPr>
              <a:cxnSpLocks/>
              <a:endCxn id="19"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D4949D7-04F7-A476-D72D-2E7F778E05A9}"/>
              </a:ext>
            </a:extLst>
          </p:cNvPr>
          <p:cNvGrpSpPr/>
          <p:nvPr/>
        </p:nvGrpSpPr>
        <p:grpSpPr>
          <a:xfrm>
            <a:off x="9465076" y="2132702"/>
            <a:ext cx="2627774" cy="3625707"/>
            <a:chOff x="-248429" y="969832"/>
            <a:chExt cx="2143571" cy="3152552"/>
          </a:xfrm>
        </p:grpSpPr>
        <p:cxnSp>
          <p:nvCxnSpPr>
            <p:cNvPr id="27" name="Curved Connector 52">
              <a:extLst>
                <a:ext uri="{FF2B5EF4-FFF2-40B4-BE49-F238E27FC236}">
                  <a16:creationId xmlns:a16="http://schemas.microsoft.com/office/drawing/2014/main" id="{437B0FB4-797F-4204-807F-68FC36F2EEF0}"/>
                </a:ext>
              </a:extLst>
            </p:cNvPr>
            <p:cNvCxnSpPr>
              <a:cxnSpLocks/>
              <a:stCxn id="28" idx="4"/>
            </p:cNvCxnSpPr>
            <p:nvPr/>
          </p:nvCxnSpPr>
          <p:spPr>
            <a:xfrm rot="5400000">
              <a:off x="-850973" y="2235441"/>
              <a:ext cx="2489487" cy="128440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BC137D1-549A-1D70-D214-060EFA048A57}"/>
                </a:ext>
              </a:extLst>
            </p:cNvPr>
            <p:cNvSpPr/>
            <p:nvPr/>
          </p:nvSpPr>
          <p:spPr>
            <a:xfrm>
              <a:off x="176797" y="969832"/>
              <a:ext cx="171834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29" name="TextBox 28">
            <a:extLst>
              <a:ext uri="{FF2B5EF4-FFF2-40B4-BE49-F238E27FC236}">
                <a16:creationId xmlns:a16="http://schemas.microsoft.com/office/drawing/2014/main" id="{761F5F94-EAB7-E935-D242-390F96AC69E7}"/>
              </a:ext>
            </a:extLst>
          </p:cNvPr>
          <p:cNvSpPr txBox="1"/>
          <p:nvPr/>
        </p:nvSpPr>
        <p:spPr>
          <a:xfrm>
            <a:off x="10004302" y="2213205"/>
            <a:ext cx="2132901" cy="584775"/>
          </a:xfrm>
          <a:prstGeom prst="rect">
            <a:avLst/>
          </a:prstGeom>
          <a:noFill/>
        </p:spPr>
        <p:txBody>
          <a:bodyPr wrap="square" rtlCol="0">
            <a:spAutoFit/>
          </a:bodyPr>
          <a:lstStyle/>
          <a:p>
            <a:pPr lvl="0" algn="ctr">
              <a:defRPr/>
            </a:pPr>
            <a:r>
              <a:rPr lang="en-GB" sz="3200" dirty="0" err="1">
                <a:solidFill>
                  <a:srgbClr val="115076"/>
                </a:solidFill>
                <a:latin typeface="Century Gothic" panose="020B0502020202020204" pitchFamily="34" charset="0"/>
              </a:rPr>
              <a:t>el</a:t>
            </a:r>
            <a:r>
              <a:rPr lang="en-GB" sz="3200" dirty="0">
                <a:solidFill>
                  <a:srgbClr val="115076"/>
                </a:solidFill>
                <a:latin typeface="Century Gothic" panose="020B0502020202020204" pitchFamily="34" charset="0"/>
              </a:rPr>
              <a:t> tiempo</a:t>
            </a:r>
          </a:p>
        </p:txBody>
      </p:sp>
      <p:sp>
        <p:nvSpPr>
          <p:cNvPr id="31" name="TextBox 30">
            <a:hlinkClick r:id="" action="ppaction://noaction">
              <a:snd r:embed="rId6" name="T3_W3_4.4.wav"/>
            </a:hlinkClick>
            <a:extLst>
              <a:ext uri="{FF2B5EF4-FFF2-40B4-BE49-F238E27FC236}">
                <a16:creationId xmlns:a16="http://schemas.microsoft.com/office/drawing/2014/main" id="{CC64E30A-E78A-21E9-4A5D-745E4D4528A6}"/>
              </a:ext>
            </a:extLst>
          </p:cNvPr>
          <p:cNvSpPr txBox="1"/>
          <p:nvPr/>
        </p:nvSpPr>
        <p:spPr>
          <a:xfrm>
            <a:off x="8852705" y="5174188"/>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53" name="Picture 4" descr="Baloncesto, Pelota, Deporte">
            <a:hlinkClick r:id="" action="ppaction://noaction">
              <a:snd r:embed="rId7" name="T3_W3_4.3.wav"/>
            </a:hlinkClick>
            <a:extLst>
              <a:ext uri="{FF2B5EF4-FFF2-40B4-BE49-F238E27FC236}">
                <a16:creationId xmlns:a16="http://schemas.microsoft.com/office/drawing/2014/main" id="{776AC7B4-71BE-C26A-79D9-2FA5CB525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13" y="4943698"/>
            <a:ext cx="1197145" cy="12727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Árbol, Naturaleza, Bosquejo, Navidad">
            <a:hlinkClick r:id="" action="ppaction://noaction">
              <a:snd r:embed="rId9" name="T3_W3_4.2.wav"/>
            </a:hlinkClick>
            <a:extLst>
              <a:ext uri="{FF2B5EF4-FFF2-40B4-BE49-F238E27FC236}">
                <a16:creationId xmlns:a16="http://schemas.microsoft.com/office/drawing/2014/main" id="{0A2CEB88-7404-0B56-DAEB-73D046C881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8696" y="5300084"/>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hlinkClick r:id="" action="ppaction://noaction">
              <a:snd r:embed="rId11" name="T3_W3_4.5.wav"/>
            </a:hlinkClick>
            <a:extLst>
              <a:ext uri="{FF2B5EF4-FFF2-40B4-BE49-F238E27FC236}">
                <a16:creationId xmlns:a16="http://schemas.microsoft.com/office/drawing/2014/main" id="{0727C3D5-4D1D-A198-BB8B-2BB632D6B32A}"/>
              </a:ext>
            </a:extLst>
          </p:cNvPr>
          <p:cNvSpPr txBox="1"/>
          <p:nvPr/>
        </p:nvSpPr>
        <p:spPr>
          <a:xfrm>
            <a:off x="7068906" y="5803843"/>
            <a:ext cx="1228221" cy="1107996"/>
          </a:xfrm>
          <a:prstGeom prst="rect">
            <a:avLst/>
          </a:prstGeom>
          <a:noFill/>
        </p:spPr>
        <p:txBody>
          <a:bodyPr wrap="none" rtlCol="0">
            <a:spAutoFit/>
          </a:bodyPr>
          <a:lstStyle/>
          <a:p>
            <a:r>
              <a:rPr lang="en-GB" sz="6600" dirty="0"/>
              <a:t>👍</a:t>
            </a:r>
          </a:p>
        </p:txBody>
      </p:sp>
      <p:sp>
        <p:nvSpPr>
          <p:cNvPr id="67" name="TextBox 66">
            <a:hlinkClick r:id="" action="ppaction://noaction">
              <a:snd r:embed="rId12" name="T3_W3_4.6.wav"/>
            </a:hlinkClick>
            <a:extLst>
              <a:ext uri="{FF2B5EF4-FFF2-40B4-BE49-F238E27FC236}">
                <a16:creationId xmlns:a16="http://schemas.microsoft.com/office/drawing/2014/main" id="{52EE6880-C064-AA64-9EE3-ABECBAA86E11}"/>
              </a:ext>
            </a:extLst>
          </p:cNvPr>
          <p:cNvSpPr txBox="1"/>
          <p:nvPr/>
        </p:nvSpPr>
        <p:spPr>
          <a:xfrm>
            <a:off x="2400064" y="5716263"/>
            <a:ext cx="1228221" cy="1107996"/>
          </a:xfrm>
          <a:prstGeom prst="rect">
            <a:avLst/>
          </a:prstGeom>
          <a:noFill/>
        </p:spPr>
        <p:txBody>
          <a:bodyPr wrap="none" rtlCol="0">
            <a:spAutoFit/>
          </a:bodyPr>
          <a:lstStyle/>
          <a:p>
            <a:r>
              <a:rPr lang="en-GB" sz="6600" dirty="0"/>
              <a:t>👎</a:t>
            </a:r>
          </a:p>
        </p:txBody>
      </p:sp>
      <p:pic>
        <p:nvPicPr>
          <p:cNvPr id="15" name="Picture 14" descr="A picture containing cartoon, clipart, graphics, illustration&#10;&#10;Description automatically generated">
            <a:hlinkClick r:id="" action="ppaction://noaction">
              <a:snd r:embed="rId6" name="T3_W3_4.4.wav"/>
            </a:hlinkClick>
            <a:extLst>
              <a:ext uri="{FF2B5EF4-FFF2-40B4-BE49-F238E27FC236}">
                <a16:creationId xmlns:a16="http://schemas.microsoft.com/office/drawing/2014/main" id="{B59E6874-1C07-4050-84A2-F183B180ED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28656" y="5166390"/>
            <a:ext cx="1864840" cy="1490764"/>
          </a:xfrm>
          <a:prstGeom prst="rect">
            <a:avLst/>
          </a:prstGeom>
        </p:spPr>
      </p:pic>
      <p:sp>
        <p:nvSpPr>
          <p:cNvPr id="25" name="TextBox 24">
            <a:hlinkClick r:id="" action="ppaction://noaction">
              <a:snd r:embed="rId11" name="T3_W3_4.5.wav"/>
            </a:hlinkClick>
            <a:extLst>
              <a:ext uri="{FF2B5EF4-FFF2-40B4-BE49-F238E27FC236}">
                <a16:creationId xmlns:a16="http://schemas.microsoft.com/office/drawing/2014/main" id="{986E16A7-8B7E-49B5-93B0-734B92A98834}"/>
              </a:ext>
            </a:extLst>
          </p:cNvPr>
          <p:cNvSpPr txBox="1"/>
          <p:nvPr/>
        </p:nvSpPr>
        <p:spPr>
          <a:xfrm>
            <a:off x="6804816" y="5911772"/>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4" name="TextBox 23">
            <a:hlinkClick r:id="" action="ppaction://noaction">
              <a:snd r:embed="rId9" name="T3_W3_4.2.wav"/>
            </a:hlinkClick>
            <a:extLst>
              <a:ext uri="{FF2B5EF4-FFF2-40B4-BE49-F238E27FC236}">
                <a16:creationId xmlns:a16="http://schemas.microsoft.com/office/drawing/2014/main" id="{ED18BF29-73FE-4A9A-8DF0-F29BBF3EC384}"/>
              </a:ext>
            </a:extLst>
          </p:cNvPr>
          <p:cNvSpPr txBox="1"/>
          <p:nvPr/>
        </p:nvSpPr>
        <p:spPr>
          <a:xfrm>
            <a:off x="4212819" y="5174188"/>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3" name="TextBox 22">
            <a:hlinkClick r:id="" action="ppaction://noaction">
              <a:snd r:embed="rId12" name="T3_W3_4.6.wav"/>
            </a:hlinkClick>
            <a:extLst>
              <a:ext uri="{FF2B5EF4-FFF2-40B4-BE49-F238E27FC236}">
                <a16:creationId xmlns:a16="http://schemas.microsoft.com/office/drawing/2014/main" id="{27B059FF-78F8-99BE-0FFB-FF660E626885}"/>
              </a:ext>
            </a:extLst>
          </p:cNvPr>
          <p:cNvSpPr txBox="1"/>
          <p:nvPr/>
        </p:nvSpPr>
        <p:spPr>
          <a:xfrm>
            <a:off x="2419663" y="5306537"/>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2" name="TextBox 21">
            <a:hlinkClick r:id="" action="ppaction://noaction">
              <a:snd r:embed="rId7" name="T3_W3_4.3.wav"/>
            </a:hlinkClick>
            <a:extLst>
              <a:ext uri="{FF2B5EF4-FFF2-40B4-BE49-F238E27FC236}">
                <a16:creationId xmlns:a16="http://schemas.microsoft.com/office/drawing/2014/main" id="{AD4BD593-8194-3D98-AA1B-B608F068ACB0}"/>
              </a:ext>
            </a:extLst>
          </p:cNvPr>
          <p:cNvSpPr txBox="1"/>
          <p:nvPr/>
        </p:nvSpPr>
        <p:spPr>
          <a:xfrm>
            <a:off x="235307" y="4655848"/>
            <a:ext cx="619923"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2" name="Speech Bubble: Rectangle with Corners Rounded 41">
            <a:hlinkClick r:id="" action="ppaction://noaction">
              <a:snd r:embed="rId14" name="T3_W3_4.1.wav"/>
            </a:hlinkClick>
            <a:extLst>
              <a:ext uri="{FF2B5EF4-FFF2-40B4-BE49-F238E27FC236}">
                <a16:creationId xmlns:a16="http://schemas.microsoft.com/office/drawing/2014/main" id="{F038311D-4769-48AD-A49E-84FBA043B5C6}"/>
              </a:ext>
            </a:extLst>
          </p:cNvPr>
          <p:cNvSpPr/>
          <p:nvPr/>
        </p:nvSpPr>
        <p:spPr>
          <a:xfrm>
            <a:off x="1183342" y="220854"/>
            <a:ext cx="42077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 en español?</a:t>
            </a:r>
          </a:p>
        </p:txBody>
      </p:sp>
    </p:spTree>
    <p:extLst>
      <p:ext uri="{BB962C8B-B14F-4D97-AF65-F5344CB8AC3E}">
        <p14:creationId xmlns:p14="http://schemas.microsoft.com/office/powerpoint/2010/main" val="257245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childTnLst>
              </p:cTn>
              <p:nextCondLst>
                <p:cond evt="onClick" delay="0">
                  <p:tgtEl>
                    <p:spTgt spid="31"/>
                  </p:tgtEl>
                </p:cond>
              </p:nextCondLst>
            </p:seq>
          </p:childTnLst>
        </p:cTn>
      </p:par>
    </p:tnLst>
    <p:bldLst>
      <p:bldP spid="6" grpId="0"/>
      <p:bldP spid="6" grpId="1"/>
      <p:bldP spid="7" grpId="0"/>
      <p:bldP spid="7" grpId="1"/>
      <p:bldP spid="8" grpId="0"/>
      <p:bldP spid="8" grpId="1"/>
      <p:bldP spid="9" grpId="0"/>
      <p:bldP spid="9" grpId="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77431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[to play,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 playing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3" name="Google Shape;476;p51">
            <a:extLst>
              <a:ext uri="{FF2B5EF4-FFF2-40B4-BE49-F238E27FC236}">
                <a16:creationId xmlns:a16="http://schemas.microsoft.com/office/drawing/2014/main" id="{33115287-96F6-AEC1-C6AB-2BC92DD31480}"/>
              </a:ext>
            </a:extLst>
          </p:cNvPr>
          <p:cNvSpPr txBox="1"/>
          <p:nvPr/>
        </p:nvSpPr>
        <p:spPr>
          <a:xfrm>
            <a:off x="424559" y="3447381"/>
            <a:ext cx="53712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Jueg</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a:t>
            </a:r>
            <a:r>
              <a:rPr kumimoji="0" lang="en-GB" sz="2800" b="1" i="0" u="none" strike="noStrike" kern="1200" cap="none" spc="0" normalizeH="0" baseline="0" noProof="0" dirty="0">
                <a:ln>
                  <a:noFill/>
                </a:ln>
                <a:solidFill>
                  <a:srgbClr val="5B9BD5"/>
                </a:solidFill>
                <a:effectLst/>
                <a:uLnTx/>
                <a:uFillTx/>
                <a:latin typeface="Century Gothic" panose="020B0502020202020204" pitchFamily="34" charset="0"/>
                <a:ea typeface="Montserrat"/>
                <a:cs typeface="Montserrat"/>
                <a:sym typeface="Montserrat"/>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ontserrat"/>
                <a:cs typeface="Montserrat"/>
                <a:sym typeface="Montserrat"/>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baloncesto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14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sp>
        <p:nvSpPr>
          <p:cNvPr id="4" name="Google Shape;491;p51">
            <a:extLst>
              <a:ext uri="{FF2B5EF4-FFF2-40B4-BE49-F238E27FC236}">
                <a16:creationId xmlns:a16="http://schemas.microsoft.com/office/drawing/2014/main" id="{E2617C33-7737-C970-4A42-40899B23E998}"/>
              </a:ext>
            </a:extLst>
          </p:cNvPr>
          <p:cNvSpPr txBox="1"/>
          <p:nvPr/>
        </p:nvSpPr>
        <p:spPr>
          <a:xfrm>
            <a:off x="204235" y="1269268"/>
            <a:ext cx="11506695" cy="57096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Remember that the verb</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‘jugar’ is always followed by the preposition ‘a’ (‘to’).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 name="Google Shape;485;p51">
            <a:extLst>
              <a:ext uri="{FF2B5EF4-FFF2-40B4-BE49-F238E27FC236}">
                <a16:creationId xmlns:a16="http://schemas.microsoft.com/office/drawing/2014/main" id="{B2DDBA0A-358C-2D76-9653-7C5DB55F8D9B}"/>
              </a:ext>
            </a:extLst>
          </p:cNvPr>
          <p:cNvSpPr txBox="1"/>
          <p:nvPr/>
        </p:nvSpPr>
        <p:spPr>
          <a:xfrm>
            <a:off x="527912" y="4159306"/>
            <a:ext cx="3699823" cy="602406"/>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play</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basketball.</a:t>
            </a:r>
            <a:endParaRPr kumimoji="0" sz="10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pic>
        <p:nvPicPr>
          <p:cNvPr id="12" name="Google Shape;183;p8">
            <a:extLst>
              <a:ext uri="{FF2B5EF4-FFF2-40B4-BE49-F238E27FC236}">
                <a16:creationId xmlns:a16="http://schemas.microsoft.com/office/drawing/2014/main" id="{8A2C74AE-38ED-F999-6F19-68A356D00411}"/>
              </a:ext>
            </a:extLst>
          </p:cNvPr>
          <p:cNvPicPr preferRelativeResize="0"/>
          <p:nvPr/>
        </p:nvPicPr>
        <p:blipFill rotWithShape="1">
          <a:blip r:embed="rId6">
            <a:alphaModFix/>
          </a:blip>
          <a:srcRect/>
          <a:stretch/>
        </p:blipFill>
        <p:spPr>
          <a:xfrm>
            <a:off x="5429" y="4196101"/>
            <a:ext cx="537470" cy="523180"/>
          </a:xfrm>
          <a:prstGeom prst="rect">
            <a:avLst/>
          </a:prstGeom>
          <a:noFill/>
          <a:ln>
            <a:noFill/>
          </a:ln>
        </p:spPr>
      </p:pic>
      <p:sp>
        <p:nvSpPr>
          <p:cNvPr id="13" name="Google Shape;561;p58">
            <a:extLst>
              <a:ext uri="{FF2B5EF4-FFF2-40B4-BE49-F238E27FC236}">
                <a16:creationId xmlns:a16="http://schemas.microsoft.com/office/drawing/2014/main" id="{B81F072F-199F-B278-A4D6-66B2DC4BCA04}"/>
              </a:ext>
            </a:extLst>
          </p:cNvPr>
          <p:cNvSpPr txBox="1"/>
          <p:nvPr/>
        </p:nvSpPr>
        <p:spPr>
          <a:xfrm>
            <a:off x="187330" y="2461940"/>
            <a:ext cx="11205201"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42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When the noun is singular 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Wingdings" panose="05000000000000000000" pitchFamily="2" charset="2"/>
              </a:rPr>
              <a:t> becomes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ontserrat"/>
                <a:cs typeface="Montserrat"/>
                <a:sym typeface="Montserrat"/>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p>
        </p:txBody>
      </p:sp>
      <p:sp>
        <p:nvSpPr>
          <p:cNvPr id="14" name="Google Shape;485;p51">
            <a:extLst>
              <a:ext uri="{FF2B5EF4-FFF2-40B4-BE49-F238E27FC236}">
                <a16:creationId xmlns:a16="http://schemas.microsoft.com/office/drawing/2014/main" id="{2B403A88-6669-0A6A-9275-1953AA493C29}"/>
              </a:ext>
            </a:extLst>
          </p:cNvPr>
          <p:cNvSpPr txBox="1"/>
          <p:nvPr/>
        </p:nvSpPr>
        <p:spPr>
          <a:xfrm>
            <a:off x="6651468" y="4105159"/>
            <a:ext cx="4965199" cy="403845"/>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002060"/>
                </a:solidFill>
                <a:latin typeface="Century Gothic" panose="020B0502020202020204" pitchFamily="34" charset="0"/>
                <a:ea typeface="Montserrat"/>
                <a:cs typeface="Montserrat"/>
                <a:sym typeface="Montserrat"/>
              </a:rPr>
              <a:t>You</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play</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football.</a:t>
            </a:r>
            <a:endParaRPr kumimoji="0" sz="10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pic>
        <p:nvPicPr>
          <p:cNvPr id="15" name="Google Shape;183;p8">
            <a:extLst>
              <a:ext uri="{FF2B5EF4-FFF2-40B4-BE49-F238E27FC236}">
                <a16:creationId xmlns:a16="http://schemas.microsoft.com/office/drawing/2014/main" id="{143682E2-94E3-CA03-6C9A-8E27D6687BED}"/>
              </a:ext>
            </a:extLst>
          </p:cNvPr>
          <p:cNvPicPr preferRelativeResize="0"/>
          <p:nvPr/>
        </p:nvPicPr>
        <p:blipFill rotWithShape="1">
          <a:blip r:embed="rId6">
            <a:alphaModFix/>
          </a:blip>
          <a:srcRect/>
          <a:stretch/>
        </p:blipFill>
        <p:spPr>
          <a:xfrm>
            <a:off x="6113998" y="4089936"/>
            <a:ext cx="537470" cy="523180"/>
          </a:xfrm>
          <a:prstGeom prst="rect">
            <a:avLst/>
          </a:prstGeom>
          <a:noFill/>
          <a:ln>
            <a:noFill/>
          </a:ln>
        </p:spPr>
      </p:pic>
      <p:sp>
        <p:nvSpPr>
          <p:cNvPr id="16" name="Google Shape;476;p51">
            <a:extLst>
              <a:ext uri="{FF2B5EF4-FFF2-40B4-BE49-F238E27FC236}">
                <a16:creationId xmlns:a16="http://schemas.microsoft.com/office/drawing/2014/main" id="{4B4045C3-D80E-BD17-8556-4AFDDC172116}"/>
              </a:ext>
            </a:extLst>
          </p:cNvPr>
          <p:cNvSpPr txBox="1"/>
          <p:nvPr/>
        </p:nvSpPr>
        <p:spPr>
          <a:xfrm>
            <a:off x="6651468" y="3502753"/>
            <a:ext cx="5371200" cy="523200"/>
          </a:xfrm>
          <a:prstGeom prst="rect">
            <a:avLst/>
          </a:prstGeom>
          <a:noFill/>
          <a:ln>
            <a:noFill/>
          </a:ln>
        </p:spPr>
        <p:txBody>
          <a:bodyPr spcFirstLastPara="1" wrap="square" lIns="91433" tIns="45700" rIns="91433" bIns="45700" anchor="t" anchorCtr="0">
            <a:noAutofit/>
          </a:bodyPr>
          <a:lstStyle/>
          <a:p>
            <a:pPr lvl="0">
              <a:defRPr/>
            </a:pPr>
            <a:r>
              <a:rPr lang="en-GB" sz="2800" dirty="0" err="1">
                <a:solidFill>
                  <a:srgbClr val="002060"/>
                </a:solidFill>
                <a:latin typeface="Century Gothic" panose="020B0502020202020204" pitchFamily="34" charset="0"/>
                <a:ea typeface="Montserrat"/>
                <a:cs typeface="Montserrat"/>
                <a:sym typeface="Montserrat"/>
              </a:rPr>
              <a:t>Jueg</a:t>
            </a:r>
            <a:r>
              <a:rPr lang="en-GB" sz="2800" b="1" dirty="0" err="1">
                <a:solidFill>
                  <a:srgbClr val="002060"/>
                </a:solidFill>
                <a:latin typeface="Century Gothic" panose="020B0502020202020204" pitchFamily="34" charset="0"/>
                <a:ea typeface="Montserrat"/>
                <a:cs typeface="Montserrat"/>
                <a:sym typeface="Montserrat"/>
              </a:rPr>
              <a:t>as</a:t>
            </a:r>
            <a:r>
              <a:rPr lang="en-GB" sz="2800" b="1" dirty="0">
                <a:solidFill>
                  <a:srgbClr val="5B9BD5"/>
                </a:solidFill>
                <a:latin typeface="Century Gothic" panose="020B0502020202020204" pitchFamily="34" charset="0"/>
                <a:ea typeface="Montserrat"/>
                <a:cs typeface="Montserrat"/>
                <a:sym typeface="Montserrat"/>
              </a:rPr>
              <a:t> </a:t>
            </a:r>
            <a:r>
              <a:rPr lang="en-GB" sz="2800" b="1" dirty="0">
                <a:solidFill>
                  <a:srgbClr val="92D050"/>
                </a:solidFill>
                <a:latin typeface="Century Gothic" panose="020B0502020202020204" pitchFamily="34" charset="0"/>
                <a:ea typeface="Montserrat"/>
                <a:cs typeface="Montserrat"/>
                <a:sym typeface="Montserrat"/>
              </a:rPr>
              <a:t>al</a:t>
            </a:r>
            <a:r>
              <a:rPr lang="en-GB" sz="2800" dirty="0">
                <a:solidFill>
                  <a:srgbClr val="002060"/>
                </a:solidFill>
                <a:latin typeface="Century Gothic" panose="020B0502020202020204" pitchFamily="34" charset="0"/>
                <a:ea typeface="Montserrat"/>
                <a:cs typeface="Montserrat"/>
                <a:sym typeface="Montserrat"/>
              </a:rPr>
              <a:t> fútbol.</a:t>
            </a:r>
            <a:endParaRPr lang="en-GB" sz="1400" dirty="0">
              <a:solidFill>
                <a:prstClr val="black"/>
              </a:solidFill>
              <a:latin typeface="Century Gothic" panose="020B0502020202020204" pitchFamily="34" charset="0"/>
              <a:ea typeface="Montserrat"/>
              <a:cs typeface="Montserrat"/>
              <a:sym typeface="Montserrat"/>
            </a:endParaRPr>
          </a:p>
        </p:txBody>
      </p:sp>
      <p:sp>
        <p:nvSpPr>
          <p:cNvPr id="17" name="Speech Bubble: Rectangle with Corners Rounded 16">
            <a:extLst>
              <a:ext uri="{FF2B5EF4-FFF2-40B4-BE49-F238E27FC236}">
                <a16:creationId xmlns:a16="http://schemas.microsoft.com/office/drawing/2014/main" id="{C78D0107-0070-7FC3-F672-E349D96AB6A4}"/>
              </a:ext>
            </a:extLst>
          </p:cNvPr>
          <p:cNvSpPr/>
          <p:nvPr/>
        </p:nvSpPr>
        <p:spPr>
          <a:xfrm>
            <a:off x="885291" y="5120798"/>
            <a:ext cx="4576745" cy="1450330"/>
          </a:xfrm>
          <a:prstGeom prst="wedgeRoundRectCallout">
            <a:avLst>
              <a:gd name="adj1" fmla="val 7310"/>
              <a:gd name="adj2" fmla="val -726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Note that ‘al’ (to the) is not needed 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English, but it is necessary in Spanish! </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Speech Bubble: Rectangle with Corners Rounded 33">
            <a:extLst>
              <a:ext uri="{FF2B5EF4-FFF2-40B4-BE49-F238E27FC236}">
                <a16:creationId xmlns:a16="http://schemas.microsoft.com/office/drawing/2014/main" id="{37635AC9-3760-619B-50AE-EC9BB439DD70}"/>
              </a:ext>
            </a:extLst>
          </p:cNvPr>
          <p:cNvSpPr/>
          <p:nvPr/>
        </p:nvSpPr>
        <p:spPr>
          <a:xfrm>
            <a:off x="6113999" y="5120798"/>
            <a:ext cx="5596932" cy="1450330"/>
          </a:xfrm>
          <a:prstGeom prst="wedgeRoundRectCallout">
            <a:avLst>
              <a:gd name="adj1" fmla="val 7310"/>
              <a:gd name="adj2" fmla="val -726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dirty="0">
                <a:solidFill>
                  <a:srgbClr val="002060"/>
                </a:solidFill>
                <a:latin typeface="Century Gothic" panose="020B0502020202020204" pitchFamily="34" charset="0"/>
                <a:ea typeface="Montserrat"/>
                <a:cs typeface="Montserrat"/>
                <a:sym typeface="Montserrat"/>
              </a:rPr>
              <a:t>Most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ball sports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are masculine in Spanish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ontserrat"/>
                <a:cs typeface="Montserrat"/>
                <a:sym typeface="Montserrat"/>
              </a:rPr>
              <a:t>el</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ontserrat"/>
                <a:cs typeface="Montserrat"/>
                <a:sym typeface="Montserrat"/>
              </a:rPr>
              <a:t>fútbo</a:t>
            </a:r>
            <a:r>
              <a:rPr lang="en-GB" sz="2400" i="1" dirty="0">
                <a:solidFill>
                  <a:srgbClr val="002060"/>
                </a:solidFill>
                <a:latin typeface="Century Gothic" panose="020B0502020202020204" pitchFamily="34" charset="0"/>
                <a:ea typeface="Montserrat"/>
                <a:cs typeface="Montserrat"/>
                <a:sym typeface="Montserrat"/>
              </a:rPr>
              <a:t>l</a:t>
            </a:r>
            <a:r>
              <a:rPr lang="en-GB" sz="2400"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el</a:t>
            </a:r>
            <a:r>
              <a:rPr lang="en-GB" sz="2400" i="1"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baloncesto</a:t>
            </a:r>
            <a:r>
              <a:rPr lang="en-GB" sz="2400"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el</a:t>
            </a:r>
            <a:r>
              <a:rPr lang="en-GB" sz="2400" i="1"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tenis</a:t>
            </a:r>
            <a:r>
              <a:rPr lang="en-GB" sz="2400" dirty="0">
                <a:solidFill>
                  <a:srgbClr val="002060"/>
                </a:solidFill>
                <a:latin typeface="Century Gothic" panose="020B0502020202020204" pitchFamily="34" charset="0"/>
                <a:ea typeface="Montserrat"/>
                <a:cs typeface="Montserrat"/>
                <a:sym typeface="Montserrat"/>
              </a:rPr>
              <a:t>),therefore you need to use ‘</a:t>
            </a:r>
            <a:r>
              <a:rPr lang="en-GB" sz="2400" i="1" dirty="0">
                <a:solidFill>
                  <a:srgbClr val="002060"/>
                </a:solidFill>
                <a:latin typeface="Century Gothic" panose="020B0502020202020204" pitchFamily="34" charset="0"/>
                <a:ea typeface="Montserrat"/>
                <a:cs typeface="Montserrat"/>
                <a:sym typeface="Montserrat"/>
              </a:rPr>
              <a:t>jugar </a:t>
            </a:r>
            <a:r>
              <a:rPr lang="en-GB" sz="2400" b="1" i="1" dirty="0">
                <a:solidFill>
                  <a:srgbClr val="002060"/>
                </a:solidFill>
                <a:latin typeface="Century Gothic" panose="020B0502020202020204" pitchFamily="34" charset="0"/>
                <a:ea typeface="Montserrat"/>
                <a:cs typeface="Montserrat"/>
                <a:sym typeface="Montserrat"/>
              </a:rPr>
              <a:t>al</a:t>
            </a:r>
            <a:r>
              <a:rPr lang="en-GB" sz="2400" i="1" dirty="0">
                <a:solidFill>
                  <a:srgbClr val="002060"/>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with them.</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 name="Title 1">
            <a:hlinkClick r:id="" action="ppaction://noaction">
              <a:snd r:embed="rId7" name="T3_W3_6.1.wav"/>
            </a:hlinkClick>
            <a:extLst>
              <a:ext uri="{FF2B5EF4-FFF2-40B4-BE49-F238E27FC236}">
                <a16:creationId xmlns:a16="http://schemas.microsoft.com/office/drawing/2014/main" id="{8251072E-3CD7-FD4F-03CE-34D520F78D2E}"/>
              </a:ext>
            </a:extLst>
          </p:cNvPr>
          <p:cNvSpPr txBox="1">
            <a:spLocks/>
          </p:cNvSpPr>
          <p:nvPr/>
        </p:nvSpPr>
        <p:spPr>
          <a:xfrm>
            <a:off x="187330" y="5780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solidFill>
                  <a:srgbClr val="002060"/>
                </a:solidFill>
                <a:latin typeface="Century Gothic" panose="020B0502020202020204" pitchFamily="34" charset="0"/>
              </a:rPr>
              <a:t>Jugar</a:t>
            </a:r>
            <a:r>
              <a:rPr lang="en-GB" sz="3600" b="1" dirty="0">
                <a:solidFill>
                  <a:srgbClr val="002060"/>
                </a:solidFill>
                <a:latin typeface="Century Gothic" panose="020B0502020202020204" pitchFamily="34" charset="0"/>
              </a:rPr>
              <a:t> + al</a:t>
            </a:r>
          </a:p>
        </p:txBody>
      </p:sp>
    </p:spTree>
    <p:extLst>
      <p:ext uri="{BB962C8B-B14F-4D97-AF65-F5344CB8AC3E}">
        <p14:creationId xmlns:p14="http://schemas.microsoft.com/office/powerpoint/2010/main" val="10150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3_6.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4" name="T3_W3_6.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03E2F26-7823-A49F-79D7-49CECD4725D9}"/>
              </a:ext>
            </a:extLst>
          </p:cNvPr>
          <p:cNvSpPr/>
          <p:nvPr/>
        </p:nvSpPr>
        <p:spPr>
          <a:xfrm>
            <a:off x="872239" y="1934135"/>
            <a:ext cx="4903922" cy="351775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oogle Shape;283;p13">
            <a:extLst>
              <a:ext uri="{FF2B5EF4-FFF2-40B4-BE49-F238E27FC236}">
                <a16:creationId xmlns:a16="http://schemas.microsoft.com/office/drawing/2014/main" id="{305ECFDA-7EDC-4E62-8FFB-4B91E8B1E848}"/>
              </a:ext>
            </a:extLst>
          </p:cNvPr>
          <p:cNvSpPr txBox="1"/>
          <p:nvPr/>
        </p:nvSpPr>
        <p:spPr>
          <a:xfrm>
            <a:off x="11294072"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10" name="Google Shape;282;p13" descr="Reading, Book, Symbol, Icon, Reader, Man">
            <a:extLst>
              <a:ext uri="{FF2B5EF4-FFF2-40B4-BE49-F238E27FC236}">
                <a16:creationId xmlns:a16="http://schemas.microsoft.com/office/drawing/2014/main" id="{E937FB71-4B9D-DA51-92A1-EA718DE79560}"/>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29844" y="220337"/>
            <a:ext cx="782801" cy="782801"/>
          </a:xfrm>
          <a:prstGeom prst="roundRect">
            <a:avLst/>
          </a:prstGeom>
          <a:solidFill>
            <a:srgbClr val="92D050"/>
          </a:solidFill>
          <a:ln>
            <a:noFill/>
          </a:ln>
        </p:spPr>
      </p:pic>
      <p:sp>
        <p:nvSpPr>
          <p:cNvPr id="16" name="Speech Bubble: Rectangle with Corners Rounded 15">
            <a:hlinkClick r:id="" action="ppaction://noaction">
              <a:snd r:embed="rId13" name="T3_W3_7.1.wav"/>
            </a:hlinkClick>
            <a:extLst>
              <a:ext uri="{FF2B5EF4-FFF2-40B4-BE49-F238E27FC236}">
                <a16:creationId xmlns:a16="http://schemas.microsoft.com/office/drawing/2014/main" id="{EEF13324-92C7-BFDF-D0F5-3D14544639EB}"/>
              </a:ext>
            </a:extLst>
          </p:cNvPr>
          <p:cNvSpPr/>
          <p:nvPr/>
        </p:nvSpPr>
        <p:spPr>
          <a:xfrm>
            <a:off x="1234436" y="255221"/>
            <a:ext cx="4934424"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Clasifica</a:t>
            </a:r>
            <a:r>
              <a:rPr lang="en-GB" sz="2800" b="1" dirty="0">
                <a:solidFill>
                  <a:schemeClr val="bg1"/>
                </a:solidFill>
                <a:latin typeface="Century Gothic" panose="020B0502020202020204" pitchFamily="34" charset="0"/>
              </a:rPr>
              <a:t> las actividades.</a:t>
            </a:r>
          </a:p>
        </p:txBody>
      </p:sp>
      <p:pic>
        <p:nvPicPr>
          <p:cNvPr id="18" name="Graphic 17" descr="Teacher">
            <a:extLst>
              <a:ext uri="{FF2B5EF4-FFF2-40B4-BE49-F238E27FC236}">
                <a16:creationId xmlns:a16="http://schemas.microsoft.com/office/drawing/2014/main" id="{9A3051AC-5F60-3120-1323-944967C23D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3298" y="123622"/>
            <a:ext cx="914400" cy="914400"/>
          </a:xfrm>
          <a:prstGeom prst="rect">
            <a:avLst/>
          </a:prstGeom>
        </p:spPr>
      </p:pic>
      <p:sp>
        <p:nvSpPr>
          <p:cNvPr id="3" name="TextBox 2">
            <a:extLst>
              <a:ext uri="{FF2B5EF4-FFF2-40B4-BE49-F238E27FC236}">
                <a16:creationId xmlns:a16="http://schemas.microsoft.com/office/drawing/2014/main" id="{DA4D59D9-A47E-FA4B-CEC2-D13D8C16F150}"/>
              </a:ext>
            </a:extLst>
          </p:cNvPr>
          <p:cNvSpPr txBox="1"/>
          <p:nvPr/>
        </p:nvSpPr>
        <p:spPr>
          <a:xfrm>
            <a:off x="2502293" y="1347598"/>
            <a:ext cx="1648208"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hacer </a:t>
            </a:r>
          </a:p>
        </p:txBody>
      </p:sp>
      <p:sp>
        <p:nvSpPr>
          <p:cNvPr id="6" name="TextBox 5">
            <a:extLst>
              <a:ext uri="{FF2B5EF4-FFF2-40B4-BE49-F238E27FC236}">
                <a16:creationId xmlns:a16="http://schemas.microsoft.com/office/drawing/2014/main" id="{25950FF4-49EF-82B8-9EC7-FB472D9373A0}"/>
              </a:ext>
            </a:extLst>
          </p:cNvPr>
          <p:cNvSpPr txBox="1"/>
          <p:nvPr/>
        </p:nvSpPr>
        <p:spPr>
          <a:xfrm>
            <a:off x="7458117" y="1265054"/>
            <a:ext cx="243287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jugar al </a:t>
            </a:r>
          </a:p>
        </p:txBody>
      </p:sp>
      <p:sp>
        <p:nvSpPr>
          <p:cNvPr id="9" name="Oval 8">
            <a:extLst>
              <a:ext uri="{FF2B5EF4-FFF2-40B4-BE49-F238E27FC236}">
                <a16:creationId xmlns:a16="http://schemas.microsoft.com/office/drawing/2014/main" id="{477D91E9-5AE8-0B3D-BD52-B94D7EE42EE0}"/>
              </a:ext>
            </a:extLst>
          </p:cNvPr>
          <p:cNvSpPr/>
          <p:nvPr/>
        </p:nvSpPr>
        <p:spPr>
          <a:xfrm>
            <a:off x="5867457" y="1929534"/>
            <a:ext cx="4903922" cy="351775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8757A1E-1F59-C913-00B3-392207046585}"/>
              </a:ext>
            </a:extLst>
          </p:cNvPr>
          <p:cNvSpPr>
            <a:spLocks noGrp="1"/>
          </p:cNvSpPr>
          <p:nvPr>
            <p:ph type="title"/>
          </p:nvPr>
        </p:nvSpPr>
        <p:spPr>
          <a:xfrm>
            <a:off x="9873413" y="1065490"/>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20" name="Picture 2" descr="Brain, Idea, Think, Creativity">
            <a:extLst>
              <a:ext uri="{FF2B5EF4-FFF2-40B4-BE49-F238E27FC236}">
                <a16:creationId xmlns:a16="http://schemas.microsoft.com/office/drawing/2014/main" id="{756866A1-E2AB-6040-858F-5E79DD8A2E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90181" y="149242"/>
            <a:ext cx="880618" cy="88061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0F250395-9778-DB04-545B-0E94FD25B6FB}"/>
              </a:ext>
            </a:extLst>
          </p:cNvPr>
          <p:cNvGrpSpPr/>
          <p:nvPr/>
        </p:nvGrpSpPr>
        <p:grpSpPr>
          <a:xfrm>
            <a:off x="9216098" y="5441478"/>
            <a:ext cx="978153" cy="1404421"/>
            <a:chOff x="5334515" y="5651249"/>
            <a:chExt cx="978153" cy="1404421"/>
          </a:xfrm>
        </p:grpSpPr>
        <p:pic>
          <p:nvPicPr>
            <p:cNvPr id="22" name="Picture 21" descr="Árbol, Naturaleza, Bosquejo, Navidad">
              <a:extLst>
                <a:ext uri="{FF2B5EF4-FFF2-40B4-BE49-F238E27FC236}">
                  <a16:creationId xmlns:a16="http://schemas.microsoft.com/office/drawing/2014/main" id="{F69EC1C3-1CEB-2429-62B8-E5AD103EF9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0832" y="5651249"/>
              <a:ext cx="782802" cy="9823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CE9D291-2B2A-E65A-5D81-778101753E74}"/>
                </a:ext>
              </a:extLst>
            </p:cNvPr>
            <p:cNvSpPr txBox="1"/>
            <p:nvPr/>
          </p:nvSpPr>
          <p:spPr>
            <a:xfrm>
              <a:off x="5334515" y="6594005"/>
              <a:ext cx="97815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esquí</a:t>
              </a:r>
              <a:endParaRPr lang="en-GB" sz="2400" b="1" dirty="0">
                <a:solidFill>
                  <a:srgbClr val="002060"/>
                </a:solidFill>
                <a:latin typeface="Century Gothic" panose="020B0502020202020204" pitchFamily="34" charset="0"/>
              </a:endParaRPr>
            </a:p>
          </p:txBody>
        </p:sp>
      </p:grpSp>
      <p:grpSp>
        <p:nvGrpSpPr>
          <p:cNvPr id="27" name="Group 26">
            <a:extLst>
              <a:ext uri="{FF2B5EF4-FFF2-40B4-BE49-F238E27FC236}">
                <a16:creationId xmlns:a16="http://schemas.microsoft.com/office/drawing/2014/main" id="{450F7522-271D-4515-10C3-06AE42E66117}"/>
              </a:ext>
            </a:extLst>
          </p:cNvPr>
          <p:cNvGrpSpPr/>
          <p:nvPr/>
        </p:nvGrpSpPr>
        <p:grpSpPr>
          <a:xfrm>
            <a:off x="1844922" y="5472030"/>
            <a:ext cx="867545" cy="1108554"/>
            <a:chOff x="803712" y="2782110"/>
            <a:chExt cx="867545" cy="1108554"/>
          </a:xfrm>
        </p:grpSpPr>
        <p:pic>
          <p:nvPicPr>
            <p:cNvPr id="25" name="Picture 8" descr="Tenis, Pelota, Amarillo, Deporte, Juego">
              <a:extLst>
                <a:ext uri="{FF2B5EF4-FFF2-40B4-BE49-F238E27FC236}">
                  <a16:creationId xmlns:a16="http://schemas.microsoft.com/office/drawing/2014/main" id="{8C337E43-6C9B-2211-4565-56CC95EA68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1002" y="2782110"/>
              <a:ext cx="642846" cy="6468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12C33A1-2A34-03B5-45CF-D7ABA6A951F2}"/>
                </a:ext>
              </a:extLst>
            </p:cNvPr>
            <p:cNvSpPr txBox="1"/>
            <p:nvPr/>
          </p:nvSpPr>
          <p:spPr>
            <a:xfrm>
              <a:off x="803712" y="3428999"/>
              <a:ext cx="86754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tenis</a:t>
              </a:r>
              <a:endParaRPr lang="en-GB" sz="2400" b="1" dirty="0">
                <a:solidFill>
                  <a:srgbClr val="002060"/>
                </a:solidFill>
                <a:latin typeface="Century Gothic" panose="020B0502020202020204" pitchFamily="34" charset="0"/>
              </a:endParaRPr>
            </a:p>
          </p:txBody>
        </p:sp>
      </p:grpSp>
      <p:grpSp>
        <p:nvGrpSpPr>
          <p:cNvPr id="33" name="Group 32">
            <a:extLst>
              <a:ext uri="{FF2B5EF4-FFF2-40B4-BE49-F238E27FC236}">
                <a16:creationId xmlns:a16="http://schemas.microsoft.com/office/drawing/2014/main" id="{E4C30F5E-2AF9-0908-0AB4-E4F90A04639F}"/>
              </a:ext>
            </a:extLst>
          </p:cNvPr>
          <p:cNvGrpSpPr/>
          <p:nvPr/>
        </p:nvGrpSpPr>
        <p:grpSpPr>
          <a:xfrm>
            <a:off x="4282875" y="5455631"/>
            <a:ext cx="1866217" cy="1203225"/>
            <a:chOff x="1366017" y="5355483"/>
            <a:chExt cx="1866217" cy="1203225"/>
          </a:xfrm>
        </p:grpSpPr>
        <p:pic>
          <p:nvPicPr>
            <p:cNvPr id="28" name="Picture 4" descr="Baloncesto, Pelota, Deporte">
              <a:extLst>
                <a:ext uri="{FF2B5EF4-FFF2-40B4-BE49-F238E27FC236}">
                  <a16:creationId xmlns:a16="http://schemas.microsoft.com/office/drawing/2014/main" id="{1F2E4FF6-215B-6125-C023-019A63C72F2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9010" y="5355483"/>
              <a:ext cx="780229" cy="82947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81CD70D-A2E4-B22F-2132-0AB5106F7A5E}"/>
                </a:ext>
              </a:extLst>
            </p:cNvPr>
            <p:cNvSpPr txBox="1"/>
            <p:nvPr/>
          </p:nvSpPr>
          <p:spPr>
            <a:xfrm>
              <a:off x="1366017" y="6097043"/>
              <a:ext cx="186621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baloncesto</a:t>
              </a:r>
              <a:endParaRPr lang="en-GB" sz="2400" b="1" dirty="0">
                <a:solidFill>
                  <a:srgbClr val="002060"/>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217EEC76-F89E-9D81-A92E-53A33955E1DD}"/>
              </a:ext>
            </a:extLst>
          </p:cNvPr>
          <p:cNvGrpSpPr/>
          <p:nvPr/>
        </p:nvGrpSpPr>
        <p:grpSpPr>
          <a:xfrm>
            <a:off x="2772217" y="5443962"/>
            <a:ext cx="1420582" cy="1186731"/>
            <a:chOff x="7019383" y="5536813"/>
            <a:chExt cx="1420582" cy="1155506"/>
          </a:xfrm>
        </p:grpSpPr>
        <p:sp>
          <p:nvSpPr>
            <p:cNvPr id="36" name="TextBox 35">
              <a:extLst>
                <a:ext uri="{FF2B5EF4-FFF2-40B4-BE49-F238E27FC236}">
                  <a16:creationId xmlns:a16="http://schemas.microsoft.com/office/drawing/2014/main" id="{720FD3A4-1099-8F68-4AF6-A0358ACD2324}"/>
                </a:ext>
              </a:extLst>
            </p:cNvPr>
            <p:cNvSpPr txBox="1"/>
            <p:nvPr/>
          </p:nvSpPr>
          <p:spPr>
            <a:xfrm>
              <a:off x="7019383" y="6230654"/>
              <a:ext cx="142058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ciclismo</a:t>
              </a:r>
              <a:endParaRPr lang="en-GB" sz="2400" b="1" dirty="0">
                <a:solidFill>
                  <a:srgbClr val="002060"/>
                </a:solidFill>
                <a:latin typeface="Century Gothic" panose="020B0502020202020204" pitchFamily="34" charset="0"/>
              </a:endParaRPr>
            </a:p>
          </p:txBody>
        </p:sp>
        <p:pic>
          <p:nvPicPr>
            <p:cNvPr id="38" name="Picture 37">
              <a:extLst>
                <a:ext uri="{FF2B5EF4-FFF2-40B4-BE49-F238E27FC236}">
                  <a16:creationId xmlns:a16="http://schemas.microsoft.com/office/drawing/2014/main" id="{08A97590-D6CF-CE72-0BB3-C73DA4EDD7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85969" y="5536813"/>
              <a:ext cx="1037554" cy="829479"/>
            </a:xfrm>
            <a:prstGeom prst="rect">
              <a:avLst/>
            </a:prstGeom>
          </p:spPr>
        </p:pic>
      </p:grpSp>
      <p:grpSp>
        <p:nvGrpSpPr>
          <p:cNvPr id="42" name="Group 41">
            <a:extLst>
              <a:ext uri="{FF2B5EF4-FFF2-40B4-BE49-F238E27FC236}">
                <a16:creationId xmlns:a16="http://schemas.microsoft.com/office/drawing/2014/main" id="{A24F6B16-3154-9010-C9AC-3CFF3987B00B}"/>
              </a:ext>
            </a:extLst>
          </p:cNvPr>
          <p:cNvGrpSpPr/>
          <p:nvPr/>
        </p:nvGrpSpPr>
        <p:grpSpPr>
          <a:xfrm>
            <a:off x="7955973" y="5522472"/>
            <a:ext cx="1023037" cy="1150525"/>
            <a:chOff x="5175927" y="5413603"/>
            <a:chExt cx="1023037" cy="1150525"/>
          </a:xfrm>
        </p:grpSpPr>
        <p:pic>
          <p:nvPicPr>
            <p:cNvPr id="40" name="Picture 10" descr="Fútbol, Pelota, Deporte, Redondo">
              <a:extLst>
                <a:ext uri="{FF2B5EF4-FFF2-40B4-BE49-F238E27FC236}">
                  <a16:creationId xmlns:a16="http://schemas.microsoft.com/office/drawing/2014/main" id="{24066C0D-DC9B-6340-8FA0-3DE28781BF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88033" y="5413603"/>
              <a:ext cx="646420" cy="6464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3F984A4-0B28-7AB4-F19F-76AD8F114F69}"/>
                </a:ext>
              </a:extLst>
            </p:cNvPr>
            <p:cNvSpPr txBox="1"/>
            <p:nvPr/>
          </p:nvSpPr>
          <p:spPr>
            <a:xfrm>
              <a:off x="5175927" y="6102463"/>
              <a:ext cx="102303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fútbol</a:t>
              </a:r>
            </a:p>
          </p:txBody>
        </p:sp>
      </p:grpSp>
      <p:grpSp>
        <p:nvGrpSpPr>
          <p:cNvPr id="68" name="Group 67">
            <a:extLst>
              <a:ext uri="{FF2B5EF4-FFF2-40B4-BE49-F238E27FC236}">
                <a16:creationId xmlns:a16="http://schemas.microsoft.com/office/drawing/2014/main" id="{98F376DA-72AC-B34B-0F21-00B3A52BB193}"/>
              </a:ext>
            </a:extLst>
          </p:cNvPr>
          <p:cNvGrpSpPr/>
          <p:nvPr/>
        </p:nvGrpSpPr>
        <p:grpSpPr>
          <a:xfrm>
            <a:off x="6191105" y="5543585"/>
            <a:ext cx="1521570" cy="1069075"/>
            <a:chOff x="5932300" y="5508052"/>
            <a:chExt cx="1521570" cy="1069075"/>
          </a:xfrm>
        </p:grpSpPr>
        <p:pic>
          <p:nvPicPr>
            <p:cNvPr id="37" name="Picture 10" descr="Chico, Nadar, Clases De Natación">
              <a:extLst>
                <a:ext uri="{FF2B5EF4-FFF2-40B4-BE49-F238E27FC236}">
                  <a16:creationId xmlns:a16="http://schemas.microsoft.com/office/drawing/2014/main" id="{FEAE99B4-924B-F564-85BD-96E738F4AB0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26502" y="5508052"/>
              <a:ext cx="1087974" cy="65471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D4A04AF-C046-7E83-0D49-C79714A0D78C}"/>
                </a:ext>
              </a:extLst>
            </p:cNvPr>
            <p:cNvSpPr txBox="1"/>
            <p:nvPr/>
          </p:nvSpPr>
          <p:spPr>
            <a:xfrm>
              <a:off x="5932300" y="6115462"/>
              <a:ext cx="152157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natación</a:t>
              </a:r>
              <a:endParaRPr lang="en-GB" sz="2400" b="1" dirty="0">
                <a:solidFill>
                  <a:srgbClr val="002060"/>
                </a:solidFill>
                <a:latin typeface="Century Gothic" panose="020B0502020202020204" pitchFamily="34" charset="0"/>
              </a:endParaRPr>
            </a:p>
          </p:txBody>
        </p:sp>
      </p:grpSp>
      <p:grpSp>
        <p:nvGrpSpPr>
          <p:cNvPr id="62" name="Group 61">
            <a:extLst>
              <a:ext uri="{FF2B5EF4-FFF2-40B4-BE49-F238E27FC236}">
                <a16:creationId xmlns:a16="http://schemas.microsoft.com/office/drawing/2014/main" id="{A8CC1847-8E27-4DA0-BFF5-4D476BC53EE5}"/>
              </a:ext>
            </a:extLst>
          </p:cNvPr>
          <p:cNvGrpSpPr/>
          <p:nvPr/>
        </p:nvGrpSpPr>
        <p:grpSpPr>
          <a:xfrm>
            <a:off x="443709" y="5186539"/>
            <a:ext cx="1261884" cy="1394045"/>
            <a:chOff x="8398928" y="5265205"/>
            <a:chExt cx="1261884" cy="1394045"/>
          </a:xfrm>
        </p:grpSpPr>
        <p:pic>
          <p:nvPicPr>
            <p:cNvPr id="49" name="Picture 48" descr="A picture containing text, stationary&#10;&#10;Description automatically generated">
              <a:extLst>
                <a:ext uri="{FF2B5EF4-FFF2-40B4-BE49-F238E27FC236}">
                  <a16:creationId xmlns:a16="http://schemas.microsoft.com/office/drawing/2014/main" id="{E310B66E-AFEF-367D-C374-B96728D0F1F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04201" y="5265205"/>
              <a:ext cx="1087974" cy="881052"/>
            </a:xfrm>
            <a:prstGeom prst="rect">
              <a:avLst/>
            </a:prstGeom>
            <a:solidFill>
              <a:schemeClr val="bg1"/>
            </a:solidFill>
          </p:spPr>
        </p:pic>
        <p:sp>
          <p:nvSpPr>
            <p:cNvPr id="61" name="TextBox 60">
              <a:extLst>
                <a:ext uri="{FF2B5EF4-FFF2-40B4-BE49-F238E27FC236}">
                  <a16:creationId xmlns:a16="http://schemas.microsoft.com/office/drawing/2014/main" id="{8CE8C009-9CA2-AFF7-5C6D-5292330532B6}"/>
                </a:ext>
              </a:extLst>
            </p:cNvPr>
            <p:cNvSpPr txBox="1"/>
            <p:nvPr/>
          </p:nvSpPr>
          <p:spPr>
            <a:xfrm>
              <a:off x="8398928" y="6197585"/>
              <a:ext cx="1261884"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dibujos</a:t>
              </a:r>
              <a:endParaRPr lang="en-GB" sz="2400" b="1" dirty="0">
                <a:solidFill>
                  <a:srgbClr val="002060"/>
                </a:solidFill>
                <a:latin typeface="Century Gothic" panose="020B0502020202020204" pitchFamily="34" charset="0"/>
              </a:endParaRPr>
            </a:p>
          </p:txBody>
        </p:sp>
      </p:grpSp>
      <p:grpSp>
        <p:nvGrpSpPr>
          <p:cNvPr id="64" name="Group 63">
            <a:extLst>
              <a:ext uri="{FF2B5EF4-FFF2-40B4-BE49-F238E27FC236}">
                <a16:creationId xmlns:a16="http://schemas.microsoft.com/office/drawing/2014/main" id="{E986B70E-B0AB-2457-67A1-21CC33D86376}"/>
              </a:ext>
            </a:extLst>
          </p:cNvPr>
          <p:cNvGrpSpPr/>
          <p:nvPr/>
        </p:nvGrpSpPr>
        <p:grpSpPr>
          <a:xfrm>
            <a:off x="10493373" y="5146179"/>
            <a:ext cx="1374094" cy="1633387"/>
            <a:chOff x="10843870" y="5012842"/>
            <a:chExt cx="1374094" cy="1633387"/>
          </a:xfrm>
        </p:grpSpPr>
        <p:grpSp>
          <p:nvGrpSpPr>
            <p:cNvPr id="60" name="Group 59">
              <a:extLst>
                <a:ext uri="{FF2B5EF4-FFF2-40B4-BE49-F238E27FC236}">
                  <a16:creationId xmlns:a16="http://schemas.microsoft.com/office/drawing/2014/main" id="{0720304D-56EE-152E-3ADB-A467B8B2668A}"/>
                </a:ext>
              </a:extLst>
            </p:cNvPr>
            <p:cNvGrpSpPr/>
            <p:nvPr/>
          </p:nvGrpSpPr>
          <p:grpSpPr>
            <a:xfrm>
              <a:off x="11067567" y="5012842"/>
              <a:ext cx="827963" cy="1186349"/>
              <a:chOff x="9370440" y="4750466"/>
              <a:chExt cx="1777597" cy="1848333"/>
            </a:xfrm>
          </p:grpSpPr>
          <p:grpSp>
            <p:nvGrpSpPr>
              <p:cNvPr id="50" name="Group 49">
                <a:extLst>
                  <a:ext uri="{FF2B5EF4-FFF2-40B4-BE49-F238E27FC236}">
                    <a16:creationId xmlns:a16="http://schemas.microsoft.com/office/drawing/2014/main" id="{3BEB3AE7-F092-6007-2B68-0CAF105DB550}"/>
                  </a:ext>
                </a:extLst>
              </p:cNvPr>
              <p:cNvGrpSpPr/>
              <p:nvPr/>
            </p:nvGrpSpPr>
            <p:grpSpPr>
              <a:xfrm rot="18565876">
                <a:off x="9065872" y="5055034"/>
                <a:ext cx="1324866" cy="715730"/>
                <a:chOff x="5458425" y="8835686"/>
                <a:chExt cx="2297569" cy="1373934"/>
              </a:xfrm>
            </p:grpSpPr>
            <p:pic>
              <p:nvPicPr>
                <p:cNvPr id="51" name="Picture 4" descr="Comenzar, Bloques, Masculino, Raza">
                  <a:extLst>
                    <a:ext uri="{FF2B5EF4-FFF2-40B4-BE49-F238E27FC236}">
                      <a16:creationId xmlns:a16="http://schemas.microsoft.com/office/drawing/2014/main" id="{4A255FEF-713D-6E29-6DD9-2AE9E8580EE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52" name="Picture 6" descr="Banderas De Inspector">
                  <a:extLst>
                    <a:ext uri="{FF2B5EF4-FFF2-40B4-BE49-F238E27FC236}">
                      <a16:creationId xmlns:a16="http://schemas.microsoft.com/office/drawing/2014/main" id="{89DDAFD2-4DA8-37A6-F18A-523A8E8801C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grpSp>
            <p:nvGrpSpPr>
              <p:cNvPr id="53" name="Group 52">
                <a:extLst>
                  <a:ext uri="{FF2B5EF4-FFF2-40B4-BE49-F238E27FC236}">
                    <a16:creationId xmlns:a16="http://schemas.microsoft.com/office/drawing/2014/main" id="{7A2A7952-899C-0AE0-82F6-27675788198E}"/>
                  </a:ext>
                </a:extLst>
              </p:cNvPr>
              <p:cNvGrpSpPr/>
              <p:nvPr/>
            </p:nvGrpSpPr>
            <p:grpSpPr>
              <a:xfrm>
                <a:off x="9561454" y="5029178"/>
                <a:ext cx="1586583" cy="1569621"/>
                <a:chOff x="8199383" y="6129799"/>
                <a:chExt cx="3008278" cy="2557704"/>
              </a:xfrm>
            </p:grpSpPr>
            <p:pic>
              <p:nvPicPr>
                <p:cNvPr id="54" name="Picture 10" descr="Basketball, Ball, Sport, Orange Ball">
                  <a:extLst>
                    <a:ext uri="{FF2B5EF4-FFF2-40B4-BE49-F238E27FC236}">
                      <a16:creationId xmlns:a16="http://schemas.microsoft.com/office/drawing/2014/main" id="{93A5F1EF-D861-3B79-388B-34104A31F6C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Tenis, Pelota, Amarillo, Deporte, Juego">
                  <a:extLst>
                    <a:ext uri="{FF2B5EF4-FFF2-40B4-BE49-F238E27FC236}">
                      <a16:creationId xmlns:a16="http://schemas.microsoft.com/office/drawing/2014/main" id="{8B096C36-F738-335F-43E7-EE13AD11186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Fútbol, Pelota, Deporte, Redondo">
                  <a:extLst>
                    <a:ext uri="{FF2B5EF4-FFF2-40B4-BE49-F238E27FC236}">
                      <a16:creationId xmlns:a16="http://schemas.microsoft.com/office/drawing/2014/main" id="{054446A3-6A94-EBAE-3643-77FD9B8584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Pelota, Detallado, Luz Y Sombra, Rojo">
                  <a:extLst>
                    <a:ext uri="{FF2B5EF4-FFF2-40B4-BE49-F238E27FC236}">
                      <a16:creationId xmlns:a16="http://schemas.microsoft.com/office/drawing/2014/main" id="{665144BE-6C16-02D2-D366-2E7F403082E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Fútbol, Brown, Piel De Cerdo, Cordón">
                  <a:extLst>
                    <a:ext uri="{FF2B5EF4-FFF2-40B4-BE49-F238E27FC236}">
                      <a16:creationId xmlns:a16="http://schemas.microsoft.com/office/drawing/2014/main" id="{AE99E4C7-DD57-3BCA-14ED-82F43DFE089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3" name="TextBox 62">
              <a:extLst>
                <a:ext uri="{FF2B5EF4-FFF2-40B4-BE49-F238E27FC236}">
                  <a16:creationId xmlns:a16="http://schemas.microsoft.com/office/drawing/2014/main" id="{820883C4-9BF2-7E12-4C85-6A0F31B17767}"/>
                </a:ext>
              </a:extLst>
            </p:cNvPr>
            <p:cNvSpPr txBox="1"/>
            <p:nvPr/>
          </p:nvSpPr>
          <p:spPr>
            <a:xfrm>
              <a:off x="10843870" y="6184564"/>
              <a:ext cx="137409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deporte</a:t>
              </a:r>
            </a:p>
          </p:txBody>
        </p:sp>
      </p:grpSp>
      <p:sp>
        <p:nvSpPr>
          <p:cNvPr id="65" name="Speech Bubble: Rectangle with Corners Rounded 64">
            <a:extLst>
              <a:ext uri="{FF2B5EF4-FFF2-40B4-BE49-F238E27FC236}">
                <a16:creationId xmlns:a16="http://schemas.microsoft.com/office/drawing/2014/main" id="{C8522F66-183E-B99E-AEFB-FBCC618C1C02}"/>
              </a:ext>
            </a:extLst>
          </p:cNvPr>
          <p:cNvSpPr/>
          <p:nvPr/>
        </p:nvSpPr>
        <p:spPr>
          <a:xfrm>
            <a:off x="20389" y="163221"/>
            <a:ext cx="6172259" cy="1226652"/>
          </a:xfrm>
          <a:prstGeom prst="wedgeRoundRectCallout">
            <a:avLst>
              <a:gd name="adj1" fmla="val -22832"/>
              <a:gd name="adj2" fmla="val 777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1E4E79"/>
              </a:buClr>
              <a:buSzPts val="2800"/>
              <a:defRPr/>
            </a:pPr>
            <a:r>
              <a:rPr lang="en-GB" sz="2800" dirty="0">
                <a:solidFill>
                  <a:srgbClr val="1E4E79"/>
                </a:solidFill>
                <a:latin typeface="Century Gothic"/>
                <a:ea typeface="Century Gothic"/>
                <a:cs typeface="Century Gothic"/>
                <a:sym typeface="Century Gothic"/>
              </a:rPr>
              <a:t>⚠ We use the verb </a:t>
            </a:r>
            <a:r>
              <a:rPr lang="en-GB" sz="2800" b="1" dirty="0">
                <a:solidFill>
                  <a:srgbClr val="1E4E79"/>
                </a:solidFill>
                <a:latin typeface="Century Gothic"/>
                <a:ea typeface="Century Gothic"/>
                <a:cs typeface="Century Gothic"/>
                <a:sym typeface="Century Gothic"/>
              </a:rPr>
              <a:t>hacer</a:t>
            </a:r>
            <a:r>
              <a:rPr lang="en-GB" sz="2800" dirty="0">
                <a:solidFill>
                  <a:srgbClr val="1E4E79"/>
                </a:solidFill>
                <a:latin typeface="Century Gothic"/>
                <a:ea typeface="Century Gothic"/>
                <a:cs typeface="Century Gothic"/>
                <a:sym typeface="Century Gothic"/>
              </a:rPr>
              <a:t> to mean to do and to make. How would we translate it here?</a:t>
            </a:r>
          </a:p>
        </p:txBody>
      </p:sp>
      <p:sp>
        <p:nvSpPr>
          <p:cNvPr id="67" name="Speech Bubble: Rectangle with Corners Rounded 66">
            <a:extLst>
              <a:ext uri="{FF2B5EF4-FFF2-40B4-BE49-F238E27FC236}">
                <a16:creationId xmlns:a16="http://schemas.microsoft.com/office/drawing/2014/main" id="{A8FE48EB-FC88-EDFB-CA5B-24DB9A1A458E}"/>
              </a:ext>
            </a:extLst>
          </p:cNvPr>
          <p:cNvSpPr/>
          <p:nvPr/>
        </p:nvSpPr>
        <p:spPr>
          <a:xfrm>
            <a:off x="40059" y="49843"/>
            <a:ext cx="6297805" cy="1519018"/>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Remember that we translate </a:t>
            </a:r>
            <a:r>
              <a:rPr lang="en-GB" sz="2800" i="1" dirty="0">
                <a:solidFill>
                  <a:srgbClr val="1E4E79"/>
                </a:solidFill>
                <a:latin typeface="Century Gothic"/>
                <a:ea typeface="Century Gothic"/>
                <a:cs typeface="Century Gothic"/>
                <a:sym typeface="Century Gothic"/>
              </a:rPr>
              <a:t>hacer</a:t>
            </a:r>
            <a:r>
              <a:rPr lang="en-GB" sz="2800" dirty="0">
                <a:solidFill>
                  <a:srgbClr val="1E4E79"/>
                </a:solidFill>
                <a:latin typeface="Century Gothic"/>
                <a:ea typeface="Century Gothic"/>
                <a:cs typeface="Century Gothic"/>
                <a:sym typeface="Century Gothic"/>
              </a:rPr>
              <a:t> as ‘to go’ with ‘</a:t>
            </a:r>
            <a:r>
              <a:rPr lang="en-GB" sz="2800" dirty="0" err="1">
                <a:solidFill>
                  <a:srgbClr val="1E4E79"/>
                </a:solidFill>
                <a:latin typeface="Century Gothic"/>
                <a:ea typeface="Century Gothic"/>
                <a:cs typeface="Century Gothic"/>
                <a:sym typeface="Century Gothic"/>
              </a:rPr>
              <a:t>natación</a:t>
            </a:r>
            <a:r>
              <a:rPr lang="en-GB" sz="2800" dirty="0">
                <a:solidFill>
                  <a:srgbClr val="1E4E79"/>
                </a:solidFill>
                <a:latin typeface="Century Gothic"/>
                <a:ea typeface="Century Gothic"/>
                <a:cs typeface="Century Gothic"/>
                <a:sym typeface="Century Gothic"/>
              </a:rPr>
              <a:t>’, ‘</a:t>
            </a:r>
            <a:r>
              <a:rPr lang="en-GB" sz="2800" dirty="0" err="1">
                <a:solidFill>
                  <a:srgbClr val="1E4E79"/>
                </a:solidFill>
                <a:latin typeface="Century Gothic"/>
                <a:ea typeface="Century Gothic"/>
                <a:cs typeface="Century Gothic"/>
                <a:sym typeface="Century Gothic"/>
              </a:rPr>
              <a:t>ciclismo’and</a:t>
            </a:r>
            <a:r>
              <a:rPr lang="en-GB" sz="2800" dirty="0">
                <a:solidFill>
                  <a:srgbClr val="1E4E79"/>
                </a:solidFill>
                <a:latin typeface="Century Gothic"/>
                <a:ea typeface="Century Gothic"/>
                <a:cs typeface="Century Gothic"/>
                <a:sym typeface="Century Gothic"/>
              </a:rPr>
              <a:t> ‘</a:t>
            </a:r>
            <a:r>
              <a:rPr lang="en-GB" sz="2800" dirty="0" err="1">
                <a:solidFill>
                  <a:srgbClr val="1E4E79"/>
                </a:solidFill>
                <a:latin typeface="Century Gothic"/>
                <a:ea typeface="Century Gothic"/>
                <a:cs typeface="Century Gothic"/>
                <a:sym typeface="Century Gothic"/>
              </a:rPr>
              <a:t>esquí</a:t>
            </a:r>
            <a:r>
              <a:rPr lang="en-GB" sz="2800" dirty="0">
                <a:solidFill>
                  <a:srgbClr val="1E4E79"/>
                </a:solidFill>
                <a:latin typeface="Century Gothic"/>
                <a:ea typeface="Century Gothic"/>
                <a:cs typeface="Century Gothic"/>
                <a:sym typeface="Century Gothic"/>
              </a:rPr>
              <a:t>’.</a:t>
            </a:r>
          </a:p>
        </p:txBody>
      </p:sp>
      <p:sp>
        <p:nvSpPr>
          <p:cNvPr id="69" name="Speech Bubble: Rectangle with Corners Rounded 68">
            <a:extLst>
              <a:ext uri="{FF2B5EF4-FFF2-40B4-BE49-F238E27FC236}">
                <a16:creationId xmlns:a16="http://schemas.microsoft.com/office/drawing/2014/main" id="{2B72BA00-FCDB-9F4F-7644-85C26C71F2A0}"/>
              </a:ext>
            </a:extLst>
          </p:cNvPr>
          <p:cNvSpPr/>
          <p:nvPr/>
        </p:nvSpPr>
        <p:spPr>
          <a:xfrm>
            <a:off x="84338" y="46379"/>
            <a:ext cx="6172259" cy="1226652"/>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How would we translate ‘hacer’ here?</a:t>
            </a:r>
          </a:p>
        </p:txBody>
      </p:sp>
      <p:sp>
        <p:nvSpPr>
          <p:cNvPr id="70" name="Speech Bubble: Rectangle with Corners Rounded 69">
            <a:extLst>
              <a:ext uri="{FF2B5EF4-FFF2-40B4-BE49-F238E27FC236}">
                <a16:creationId xmlns:a16="http://schemas.microsoft.com/office/drawing/2014/main" id="{061BB5E5-0809-B222-E8F3-ACA80E68BBDA}"/>
              </a:ext>
            </a:extLst>
          </p:cNvPr>
          <p:cNvSpPr/>
          <p:nvPr/>
        </p:nvSpPr>
        <p:spPr>
          <a:xfrm>
            <a:off x="4447110" y="363853"/>
            <a:ext cx="5098833" cy="946767"/>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Is it ‘to make’ or ‘to do’?</a:t>
            </a:r>
          </a:p>
        </p:txBody>
      </p:sp>
    </p:spTree>
    <p:extLst>
      <p:ext uri="{BB962C8B-B14F-4D97-AF65-F5344CB8AC3E}">
        <p14:creationId xmlns:p14="http://schemas.microsoft.com/office/powerpoint/2010/main" val="39614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29948 -0.44005 " pathEditMode="relative" rAng="0" ptsTypes="AA">
                                      <p:cBhvr>
                                        <p:cTn id="6" dur="2000" fill="hold"/>
                                        <p:tgtEl>
                                          <p:spTgt spid="62"/>
                                        </p:tgtEl>
                                        <p:attrNameLst>
                                          <p:attrName>ppt_x</p:attrName>
                                          <p:attrName>ppt_y</p:attrName>
                                        </p:attrNameLst>
                                      </p:cBhvr>
                                      <p:rCtr x="14974" y="-22014"/>
                                    </p:animMotion>
                                  </p:childTnLst>
                                  <p:subTnLst>
                                    <p:audio>
                                      <p:cMediaNode>
                                        <p:cTn display="0" masterRel="sameClick">
                                          <p:stCondLst>
                                            <p:cond evt="begin" delay="0">
                                              <p:tn val="5"/>
                                            </p:cond>
                                          </p:stCondLst>
                                          <p:endCondLst>
                                            <p:cond evt="onStopAudio" delay="0">
                                              <p:tgtEl>
                                                <p:sldTgt/>
                                              </p:tgtEl>
                                            </p:cond>
                                          </p:endCondLst>
                                        </p:cTn>
                                        <p:tgtEl>
                                          <p:sndTgt r:embed="rId3" name="T3_W3_7.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5"/>
                                        </p:tgtEl>
                                      </p:cBhvr>
                                    </p:animEffect>
                                    <p:set>
                                      <p:cBhvr>
                                        <p:cTn id="16" dur="1" fill="hold">
                                          <p:stCondLst>
                                            <p:cond delay="499"/>
                                          </p:stCondLst>
                                        </p:cTn>
                                        <p:tgtEl>
                                          <p:spTgt spid="6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04167E-6 -3.7037E-6 L 0.56341 -0.51111 " pathEditMode="relative" rAng="0" ptsTypes="AA">
                                      <p:cBhvr>
                                        <p:cTn id="20" dur="2000" fill="hold"/>
                                        <p:tgtEl>
                                          <p:spTgt spid="27"/>
                                        </p:tgtEl>
                                        <p:attrNameLst>
                                          <p:attrName>ppt_x</p:attrName>
                                          <p:attrName>ppt_y</p:attrName>
                                        </p:attrNameLst>
                                      </p:cBhvr>
                                      <p:rCtr x="28164" y="-25556"/>
                                    </p:animMotion>
                                  </p:childTnLst>
                                  <p:subTnLst>
                                    <p:audio>
                                      <p:cMediaNode>
                                        <p:cTn display="0" masterRel="sameClick">
                                          <p:stCondLst>
                                            <p:cond evt="begin" delay="0">
                                              <p:tn val="19"/>
                                            </p:cond>
                                          </p:stCondLst>
                                          <p:endCondLst>
                                            <p:cond evt="onStopAudio" delay="0">
                                              <p:tgtEl>
                                                <p:sldTgt/>
                                              </p:tgtEl>
                                            </p:cond>
                                          </p:endCondLst>
                                        </p:cTn>
                                        <p:tgtEl>
                                          <p:sndTgt r:embed="rId4" name="T3_W3_7.3.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125E-6 -4.07407E-6 L -0.01849 -0.48564 " pathEditMode="relative" rAng="0" ptsTypes="AA">
                                      <p:cBhvr>
                                        <p:cTn id="24" dur="2000" fill="hold"/>
                                        <p:tgtEl>
                                          <p:spTgt spid="39"/>
                                        </p:tgtEl>
                                        <p:attrNameLst>
                                          <p:attrName>ppt_x</p:attrName>
                                          <p:attrName>ppt_y</p:attrName>
                                        </p:attrNameLst>
                                      </p:cBhvr>
                                      <p:rCtr x="-924" y="-24282"/>
                                    </p:animMotion>
                                  </p:childTnLst>
                                  <p:subTnLst>
                                    <p:audio>
                                      <p:cMediaNode>
                                        <p:cTn display="0" masterRel="sameClick">
                                          <p:stCondLst>
                                            <p:cond evt="begin" delay="0">
                                              <p:tn val="23"/>
                                            </p:cond>
                                          </p:stCondLst>
                                          <p:endCondLst>
                                            <p:cond evt="onStopAudio" delay="0">
                                              <p:tgtEl>
                                                <p:sldTgt/>
                                              </p:tgtEl>
                                            </p:cond>
                                          </p:endCondLst>
                                        </p:cTn>
                                        <p:tgtEl>
                                          <p:sndTgt r:embed="rId5" name="T3_W3_7.4.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7"/>
                                        </p:tgtEl>
                                      </p:cBhvr>
                                    </p:animEffect>
                                    <p:set>
                                      <p:cBhvr>
                                        <p:cTn id="34" dur="1" fill="hold">
                                          <p:stCondLst>
                                            <p:cond delay="499"/>
                                          </p:stCondLst>
                                        </p:cTn>
                                        <p:tgtEl>
                                          <p:spTgt spid="6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375E-6 -3.33333E-6 L 0.35248 -0.32639 " pathEditMode="relative" rAng="0" ptsTypes="AA">
                                      <p:cBhvr>
                                        <p:cTn id="38" dur="2000" fill="hold"/>
                                        <p:tgtEl>
                                          <p:spTgt spid="33"/>
                                        </p:tgtEl>
                                        <p:attrNameLst>
                                          <p:attrName>ppt_x</p:attrName>
                                          <p:attrName>ppt_y</p:attrName>
                                        </p:attrNameLst>
                                      </p:cBhvr>
                                      <p:rCtr x="17617" y="-16319"/>
                                    </p:animMotion>
                                  </p:childTnLst>
                                  <p:subTnLst>
                                    <p:audio>
                                      <p:cMediaNode>
                                        <p:cTn display="0" masterRel="sameClick">
                                          <p:stCondLst>
                                            <p:cond evt="begin" delay="0">
                                              <p:tn val="37"/>
                                            </p:cond>
                                          </p:stCondLst>
                                          <p:endCondLst>
                                            <p:cond evt="onStopAudio" delay="0">
                                              <p:tgtEl>
                                                <p:sldTgt/>
                                              </p:tgtEl>
                                            </p:cond>
                                          </p:endCondLst>
                                        </p:cTn>
                                        <p:tgtEl>
                                          <p:sndTgt r:embed="rId6" name="T3_W3_7.5.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29167E-6 -1.11111E-6 L -0.25221 -0.25208 " pathEditMode="relative" rAng="0" ptsTypes="AA">
                                      <p:cBhvr>
                                        <p:cTn id="42" dur="2000" fill="hold"/>
                                        <p:tgtEl>
                                          <p:spTgt spid="68"/>
                                        </p:tgtEl>
                                        <p:attrNameLst>
                                          <p:attrName>ppt_x</p:attrName>
                                          <p:attrName>ppt_y</p:attrName>
                                        </p:attrNameLst>
                                      </p:cBhvr>
                                      <p:rCtr x="-12617" y="-12616"/>
                                    </p:animMotion>
                                  </p:childTnLst>
                                  <p:subTnLst>
                                    <p:audio>
                                      <p:cMediaNode>
                                        <p:cTn display="0" masterRel="sameClick">
                                          <p:stCondLst>
                                            <p:cond evt="begin" delay="0">
                                              <p:tn val="41"/>
                                            </p:cond>
                                          </p:stCondLst>
                                          <p:endCondLst>
                                            <p:cond evt="onStopAudio" delay="0">
                                              <p:tgtEl>
                                                <p:sldTgt/>
                                              </p:tgtEl>
                                            </p:cond>
                                          </p:endCondLst>
                                        </p:cTn>
                                        <p:tgtEl>
                                          <p:sndTgt r:embed="rId7" name="T3_W3_7.6.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25E-6 -3.7037E-7 L -0.12474 -0.30787 " pathEditMode="relative" rAng="0" ptsTypes="AA">
                                      <p:cBhvr>
                                        <p:cTn id="46" dur="2000" fill="hold"/>
                                        <p:tgtEl>
                                          <p:spTgt spid="42"/>
                                        </p:tgtEl>
                                        <p:attrNameLst>
                                          <p:attrName>ppt_x</p:attrName>
                                          <p:attrName>ppt_y</p:attrName>
                                        </p:attrNameLst>
                                      </p:cBhvr>
                                      <p:rCtr x="-6237" y="-15394"/>
                                    </p:animMotion>
                                  </p:childTnLst>
                                  <p:subTnLst>
                                    <p:audio>
                                      <p:cMediaNode>
                                        <p:cTn display="0" masterRel="sameClick">
                                          <p:stCondLst>
                                            <p:cond evt="begin" delay="0">
                                              <p:tn val="45"/>
                                            </p:cond>
                                          </p:stCondLst>
                                          <p:endCondLst>
                                            <p:cond evt="onStopAudio" delay="0">
                                              <p:tgtEl>
                                                <p:sldTgt/>
                                              </p:tgtEl>
                                            </p:cond>
                                          </p:endCondLst>
                                        </p:cTn>
                                        <p:tgtEl>
                                          <p:sndTgt r:embed="rId8" name="T3_W3_7.7.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54167E-6 -3.33333E-6 L -0.67942 -0.48402 " pathEditMode="relative" rAng="0" ptsTypes="AA">
                                      <p:cBhvr>
                                        <p:cTn id="50" dur="2000" fill="hold"/>
                                        <p:tgtEl>
                                          <p:spTgt spid="24"/>
                                        </p:tgtEl>
                                        <p:attrNameLst>
                                          <p:attrName>ppt_x</p:attrName>
                                          <p:attrName>ppt_y</p:attrName>
                                        </p:attrNameLst>
                                      </p:cBhvr>
                                      <p:rCtr x="-33971" y="-24213"/>
                                    </p:animMotion>
                                  </p:childTnLst>
                                  <p:subTnLst>
                                    <p:audio>
                                      <p:cMediaNode>
                                        <p:cTn display="0" masterRel="sameClick">
                                          <p:stCondLst>
                                            <p:cond evt="begin" delay="0">
                                              <p:tn val="49"/>
                                            </p:cond>
                                          </p:stCondLst>
                                          <p:endCondLst>
                                            <p:cond evt="onStopAudio" delay="0">
                                              <p:tgtEl>
                                                <p:sldTgt/>
                                              </p:tgtEl>
                                            </p:cond>
                                          </p:endCondLst>
                                        </p:cTn>
                                        <p:tgtEl>
                                          <p:sndTgt r:embed="rId9" name="T3_W3_7.8.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69"/>
                                        </p:tgtEl>
                                      </p:cBhvr>
                                    </p:animEffect>
                                    <p:set>
                                      <p:cBhvr>
                                        <p:cTn id="60" dur="1" fill="hold">
                                          <p:stCondLst>
                                            <p:cond delay="499"/>
                                          </p:stCondLst>
                                        </p:cTn>
                                        <p:tgtEl>
                                          <p:spTgt spid="6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70833E-6 -4.44444E-6 L -0.75326 -0.26504 " pathEditMode="relative" rAng="0" ptsTypes="AA">
                                      <p:cBhvr>
                                        <p:cTn id="64" dur="2000" fill="hold"/>
                                        <p:tgtEl>
                                          <p:spTgt spid="64"/>
                                        </p:tgtEl>
                                        <p:attrNameLst>
                                          <p:attrName>ppt_x</p:attrName>
                                          <p:attrName>ppt_y</p:attrName>
                                        </p:attrNameLst>
                                      </p:cBhvr>
                                      <p:rCtr x="-37669" y="-13264"/>
                                    </p:animMotion>
                                  </p:childTnLst>
                                  <p:subTnLst>
                                    <p:audio>
                                      <p:cMediaNode>
                                        <p:cTn display="0" masterRel="sameClick">
                                          <p:stCondLst>
                                            <p:cond evt="begin" delay="0">
                                              <p:tn val="63"/>
                                            </p:cond>
                                          </p:stCondLst>
                                          <p:endCondLst>
                                            <p:cond evt="onStopAudio" delay="0">
                                              <p:tgtEl>
                                                <p:sldTgt/>
                                              </p:tgtEl>
                                            </p:cond>
                                          </p:endCondLst>
                                        </p:cTn>
                                        <p:tgtEl>
                                          <p:sndTgt r:embed="rId10" name="T3_W3_7.9.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70"/>
                                        </p:tgtEl>
                                      </p:cBhvr>
                                    </p:animEffect>
                                    <p:set>
                                      <p:cBhvr>
                                        <p:cTn id="74"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7" grpId="0" animBg="1"/>
      <p:bldP spid="67" grpId="1" animBg="1"/>
      <p:bldP spid="69" grpId="0" animBg="1"/>
      <p:bldP spid="69" grpId="1"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pSp>
        <p:nvGrpSpPr>
          <p:cNvPr id="3" name="Group 2">
            <a:extLst>
              <a:ext uri="{FF2B5EF4-FFF2-40B4-BE49-F238E27FC236}">
                <a16:creationId xmlns:a16="http://schemas.microsoft.com/office/drawing/2014/main" id="{AB05B507-E68C-7EBB-23FC-B289A1DA9593}"/>
              </a:ext>
            </a:extLst>
          </p:cNvPr>
          <p:cNvGrpSpPr/>
          <p:nvPr/>
        </p:nvGrpSpPr>
        <p:grpSpPr>
          <a:xfrm>
            <a:off x="391623" y="949958"/>
            <a:ext cx="3701566" cy="5760117"/>
            <a:chOff x="493221" y="255506"/>
            <a:chExt cx="3701566" cy="6454569"/>
          </a:xfrm>
        </p:grpSpPr>
        <p:grpSp>
          <p:nvGrpSpPr>
            <p:cNvPr id="4" name="Group 3">
              <a:extLst>
                <a:ext uri="{FF2B5EF4-FFF2-40B4-BE49-F238E27FC236}">
                  <a16:creationId xmlns:a16="http://schemas.microsoft.com/office/drawing/2014/main" id="{3C1BBBFE-7A66-40AA-ADE5-910CED62B749}"/>
                </a:ext>
              </a:extLst>
            </p:cNvPr>
            <p:cNvGrpSpPr/>
            <p:nvPr/>
          </p:nvGrpSpPr>
          <p:grpSpPr>
            <a:xfrm>
              <a:off x="496779" y="255506"/>
              <a:ext cx="3698008" cy="5231402"/>
              <a:chOff x="496779" y="255506"/>
              <a:chExt cx="3446571" cy="5231402"/>
            </a:xfrm>
          </p:grpSpPr>
          <p:pic>
            <p:nvPicPr>
              <p:cNvPr id="9" name="Picture 2" descr="Gráficos vectoriales gratis de Whatsapp">
                <a:extLst>
                  <a:ext uri="{FF2B5EF4-FFF2-40B4-BE49-F238E27FC236}">
                    <a16:creationId xmlns:a16="http://schemas.microsoft.com/office/drawing/2014/main" id="{D166A73E-F4B7-6410-0350-2B878E49F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79" y="255506"/>
                <a:ext cx="3446571" cy="5231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A4A29FB-473F-2502-3A2C-825C7B52D52E}"/>
                  </a:ext>
                </a:extLst>
              </p:cNvPr>
              <p:cNvSpPr/>
              <p:nvPr/>
            </p:nvSpPr>
            <p:spPr>
              <a:xfrm>
                <a:off x="520002" y="1027906"/>
                <a:ext cx="3423348" cy="364009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43CCF12E-AA41-1DD5-7763-06CB183442DE}"/>
                </a:ext>
              </a:extLst>
            </p:cNvPr>
            <p:cNvGrpSpPr/>
            <p:nvPr/>
          </p:nvGrpSpPr>
          <p:grpSpPr>
            <a:xfrm>
              <a:off x="493221" y="3475613"/>
              <a:ext cx="3698008" cy="3234462"/>
              <a:chOff x="4785282" y="2605300"/>
              <a:chExt cx="3698008" cy="3234462"/>
            </a:xfrm>
          </p:grpSpPr>
          <p:pic>
            <p:nvPicPr>
              <p:cNvPr id="7" name="Picture 2" descr="Gráficos vectoriales gratis de Whatsapp">
                <a:extLst>
                  <a:ext uri="{FF2B5EF4-FFF2-40B4-BE49-F238E27FC236}">
                    <a16:creationId xmlns:a16="http://schemas.microsoft.com/office/drawing/2014/main" id="{0B7E2EB2-B33E-25BC-017D-2CB9F670B1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93"/>
              <a:stretch/>
            </p:blipFill>
            <p:spPr bwMode="auto">
              <a:xfrm>
                <a:off x="4785282" y="2622048"/>
                <a:ext cx="3698008" cy="3217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CF2501-A00C-B52A-6683-167BAC0A7FEF}"/>
                  </a:ext>
                </a:extLst>
              </p:cNvPr>
              <p:cNvSpPr/>
              <p:nvPr/>
            </p:nvSpPr>
            <p:spPr>
              <a:xfrm>
                <a:off x="4810199" y="2605300"/>
                <a:ext cx="3673091" cy="241555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Rounded Corners 11">
            <a:extLst>
              <a:ext uri="{FF2B5EF4-FFF2-40B4-BE49-F238E27FC236}">
                <a16:creationId xmlns:a16="http://schemas.microsoft.com/office/drawing/2014/main" id="{9649BC21-7109-1B62-6D98-1A84769E6E8B}"/>
              </a:ext>
            </a:extLst>
          </p:cNvPr>
          <p:cNvSpPr/>
          <p:nvPr/>
        </p:nvSpPr>
        <p:spPr>
          <a:xfrm>
            <a:off x="438483" y="2358175"/>
            <a:ext cx="3603424" cy="529416"/>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u="sng" dirty="0">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deporte </a:t>
            </a:r>
            <a:r>
              <a:rPr lang="en-GB" sz="2000" dirty="0" err="1">
                <a:solidFill>
                  <a:srgbClr val="002060"/>
                </a:solidFill>
                <a:latin typeface="Century Gothic" panose="020B0502020202020204" pitchFamily="34" charset="0"/>
              </a:rPr>
              <a:t>por</a:t>
            </a:r>
            <a:r>
              <a:rPr lang="en-GB" sz="2000" dirty="0">
                <a:solidFill>
                  <a:srgbClr val="002060"/>
                </a:solidFill>
                <a:latin typeface="Century Gothic" panose="020B0502020202020204" pitchFamily="34" charset="0"/>
              </a:rPr>
              <a:t> la mañana.</a:t>
            </a:r>
          </a:p>
        </p:txBody>
      </p:sp>
      <p:sp>
        <p:nvSpPr>
          <p:cNvPr id="13" name="Rectangle: Rounded Corners 12">
            <a:extLst>
              <a:ext uri="{FF2B5EF4-FFF2-40B4-BE49-F238E27FC236}">
                <a16:creationId xmlns:a16="http://schemas.microsoft.com/office/drawing/2014/main" id="{8BCB83F6-A351-6EE5-6263-F2D7DCBEEF7D}"/>
              </a:ext>
            </a:extLst>
          </p:cNvPr>
          <p:cNvSpPr/>
          <p:nvPr/>
        </p:nvSpPr>
        <p:spPr>
          <a:xfrm>
            <a:off x="659109" y="1699747"/>
            <a:ext cx="3354482" cy="58999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rgbClr val="002060"/>
                </a:solidFill>
                <a:latin typeface="Century Gothic" panose="020B0502020202020204" pitchFamily="34" charset="0"/>
              </a:rPr>
              <a:t>           </a:t>
            </a:r>
            <a:endParaRPr lang="en-GB" sz="2000" dirty="0"/>
          </a:p>
        </p:txBody>
      </p:sp>
      <p:sp>
        <p:nvSpPr>
          <p:cNvPr id="17" name="Rectangle: Rounded Corners 16">
            <a:extLst>
              <a:ext uri="{FF2B5EF4-FFF2-40B4-BE49-F238E27FC236}">
                <a16:creationId xmlns:a16="http://schemas.microsoft.com/office/drawing/2014/main" id="{DB71B301-F97D-4E5E-8697-0A49B8B2EC74}"/>
              </a:ext>
            </a:extLst>
          </p:cNvPr>
          <p:cNvSpPr/>
          <p:nvPr/>
        </p:nvSpPr>
        <p:spPr>
          <a:xfrm>
            <a:off x="826477" y="2983849"/>
            <a:ext cx="3274081" cy="589993"/>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900" u="sng" dirty="0">
                <a:solidFill>
                  <a:srgbClr val="002060"/>
                </a:solidFill>
                <a:latin typeface="Century Gothic" panose="020B0502020202020204" pitchFamily="34" charset="0"/>
              </a:rPr>
              <a:t>Haces</a:t>
            </a:r>
            <a:r>
              <a:rPr lang="en-GB" sz="1900" dirty="0">
                <a:solidFill>
                  <a:srgbClr val="002060"/>
                </a:solidFill>
                <a:latin typeface="Century Gothic" panose="020B0502020202020204" pitchFamily="34" charset="0"/>
              </a:rPr>
              <a:t> </a:t>
            </a:r>
            <a:r>
              <a:rPr lang="en-GB" sz="1900" dirty="0" err="1">
                <a:solidFill>
                  <a:srgbClr val="002060"/>
                </a:solidFill>
                <a:latin typeface="Century Gothic" panose="020B0502020202020204" pitchFamily="34" charset="0"/>
              </a:rPr>
              <a:t>esquí</a:t>
            </a:r>
            <a:r>
              <a:rPr lang="en-GB" sz="1900" dirty="0">
                <a:solidFill>
                  <a:srgbClr val="002060"/>
                </a:solidFill>
                <a:latin typeface="Century Gothic" panose="020B0502020202020204" pitchFamily="34" charset="0"/>
              </a:rPr>
              <a:t> en febrero.</a:t>
            </a:r>
          </a:p>
        </p:txBody>
      </p:sp>
      <p:sp>
        <p:nvSpPr>
          <p:cNvPr id="18" name="Rectangle: Rounded Corners 17">
            <a:extLst>
              <a:ext uri="{FF2B5EF4-FFF2-40B4-BE49-F238E27FC236}">
                <a16:creationId xmlns:a16="http://schemas.microsoft.com/office/drawing/2014/main" id="{263F64FB-8019-B526-A12C-271C68C9DF17}"/>
              </a:ext>
            </a:extLst>
          </p:cNvPr>
          <p:cNvSpPr/>
          <p:nvPr/>
        </p:nvSpPr>
        <p:spPr>
          <a:xfrm>
            <a:off x="474928" y="3720592"/>
            <a:ext cx="3563672" cy="62849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err="1">
                <a:solidFill>
                  <a:srgbClr val="002060"/>
                </a:solidFill>
                <a:latin typeface="Century Gothic" panose="020B0502020202020204" pitchFamily="34" charset="0"/>
              </a:rPr>
              <a:t>Juego</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baloncesto</a:t>
            </a:r>
            <a:r>
              <a:rPr lang="en-GB" sz="2000" dirty="0">
                <a:solidFill>
                  <a:srgbClr val="002060"/>
                </a:solidFill>
                <a:latin typeface="Century Gothic" panose="020B0502020202020204" pitchFamily="34" charset="0"/>
              </a:rPr>
              <a:t> </a:t>
            </a:r>
          </a:p>
          <a:p>
            <a:pPr>
              <a:defRPr/>
            </a:pPr>
            <a:r>
              <a:rPr lang="en-GB" sz="2000" dirty="0">
                <a:solidFill>
                  <a:srgbClr val="002060"/>
                </a:solidFill>
                <a:latin typeface="Century Gothic" panose="020B0502020202020204" pitchFamily="34" charset="0"/>
              </a:rPr>
              <a:t>con mi </a:t>
            </a:r>
            <a:r>
              <a:rPr lang="en-GB" sz="2000" dirty="0" err="1">
                <a:solidFill>
                  <a:srgbClr val="002060"/>
                </a:solidFill>
                <a:latin typeface="Century Gothic" panose="020B0502020202020204" pitchFamily="34" charset="0"/>
              </a:rPr>
              <a:t>madre</a:t>
            </a:r>
            <a:r>
              <a:rPr lang="en-GB" sz="2000" dirty="0">
                <a:solidFill>
                  <a:srgbClr val="002060"/>
                </a:solidFill>
                <a:latin typeface="Century Gothic" panose="020B0502020202020204" pitchFamily="34" charset="0"/>
              </a:rPr>
              <a:t>.</a:t>
            </a:r>
          </a:p>
        </p:txBody>
      </p:sp>
      <p:sp>
        <p:nvSpPr>
          <p:cNvPr id="22" name="Rectangle: Rounded Corners 21">
            <a:extLst>
              <a:ext uri="{FF2B5EF4-FFF2-40B4-BE49-F238E27FC236}">
                <a16:creationId xmlns:a16="http://schemas.microsoft.com/office/drawing/2014/main" id="{7856C9A2-E6C0-49E8-2959-907FDFE8FF44}"/>
              </a:ext>
            </a:extLst>
          </p:cNvPr>
          <p:cNvSpPr/>
          <p:nvPr/>
        </p:nvSpPr>
        <p:spPr>
          <a:xfrm>
            <a:off x="1032665" y="4426628"/>
            <a:ext cx="3563647" cy="548985"/>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err="1">
                <a:solidFill>
                  <a:srgbClr val="002060"/>
                </a:solidFill>
                <a:latin typeface="Century Gothic" panose="020B0502020202020204" pitchFamily="34" charset="0"/>
              </a:rPr>
              <a:t>Juegas</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tenis</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junio</a:t>
            </a:r>
            <a:r>
              <a:rPr lang="en-GB" sz="2000" dirty="0">
                <a:solidFill>
                  <a:srgbClr val="002060"/>
                </a:solidFill>
                <a:latin typeface="Century Gothic" panose="020B0502020202020204" pitchFamily="34" charset="0"/>
              </a:rPr>
              <a:t>.</a:t>
            </a:r>
          </a:p>
        </p:txBody>
      </p:sp>
      <p:sp>
        <p:nvSpPr>
          <p:cNvPr id="23" name="Rectangle: Rounded Corners 22">
            <a:extLst>
              <a:ext uri="{FF2B5EF4-FFF2-40B4-BE49-F238E27FC236}">
                <a16:creationId xmlns:a16="http://schemas.microsoft.com/office/drawing/2014/main" id="{299A2B58-0490-414F-25F7-370220A615FA}"/>
              </a:ext>
            </a:extLst>
          </p:cNvPr>
          <p:cNvSpPr/>
          <p:nvPr/>
        </p:nvSpPr>
        <p:spPr>
          <a:xfrm>
            <a:off x="472490" y="5219146"/>
            <a:ext cx="3572148" cy="569262"/>
          </a:xfrm>
          <a:prstGeom prst="roundRect">
            <a:avLst>
              <a:gd name="adj" fmla="val 16667"/>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tarta</a:t>
            </a:r>
            <a:r>
              <a:rPr lang="en-GB" sz="2000" dirty="0">
                <a:solidFill>
                  <a:srgbClr val="002060"/>
                </a:solidFill>
                <a:latin typeface="Century Gothic" panose="020B0502020202020204" pitchFamily="34" charset="0"/>
              </a:rPr>
              <a:t> para </a:t>
            </a:r>
          </a:p>
          <a:p>
            <a:pPr>
              <a:defRPr/>
            </a:pP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cumpleaños</a:t>
            </a:r>
            <a:r>
              <a:rPr lang="en-GB" sz="2000" dirty="0">
                <a:solidFill>
                  <a:srgbClr val="002060"/>
                </a:solidFill>
                <a:latin typeface="Century Gothic" panose="020B0502020202020204" pitchFamily="34" charset="0"/>
              </a:rPr>
              <a:t>.</a:t>
            </a:r>
          </a:p>
        </p:txBody>
      </p:sp>
      <p:sp>
        <p:nvSpPr>
          <p:cNvPr id="28" name="Speech Bubble: Rectangle with Corners Rounded 27">
            <a:hlinkClick r:id="" action="ppaction://noaction">
              <a:snd r:embed="rId7" name="T3_W3_8.1.wav"/>
            </a:hlinkClick>
            <a:extLst>
              <a:ext uri="{FF2B5EF4-FFF2-40B4-BE49-F238E27FC236}">
                <a16:creationId xmlns:a16="http://schemas.microsoft.com/office/drawing/2014/main" id="{2AA158DA-B61C-BD49-23A7-8BE4AE625D53}"/>
              </a:ext>
            </a:extLst>
          </p:cNvPr>
          <p:cNvSpPr/>
          <p:nvPr/>
        </p:nvSpPr>
        <p:spPr>
          <a:xfrm>
            <a:off x="1084874" y="163518"/>
            <a:ext cx="7694594" cy="623989"/>
          </a:xfrm>
          <a:prstGeom prst="wedgeRoundRectCallout">
            <a:avLst>
              <a:gd name="adj1" fmla="val -54886"/>
              <a:gd name="adj2" fmla="val 742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chemeClr val="bg1"/>
                </a:solidFill>
                <a:latin typeface="Century Gothic" panose="020B0502020202020204" pitchFamily="34" charset="0"/>
              </a:rPr>
              <a:t>Luis </a:t>
            </a:r>
            <a:r>
              <a:rPr lang="en-GB" sz="2800" b="1" dirty="0" err="1">
                <a:solidFill>
                  <a:schemeClr val="bg1"/>
                </a:solidFill>
                <a:latin typeface="Century Gothic" panose="020B0502020202020204" pitchFamily="34" charset="0"/>
              </a:rPr>
              <a:t>manda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mensajes</a:t>
            </a:r>
            <a:r>
              <a:rPr lang="en-GB" sz="2800" b="1" dirty="0">
                <a:solidFill>
                  <a:schemeClr val="bg1"/>
                </a:solidFill>
                <a:latin typeface="Century Gothic" panose="020B0502020202020204" pitchFamily="34" charset="0"/>
              </a:rPr>
              <a:t> a Sofía. ¿Quién es?</a:t>
            </a:r>
          </a:p>
        </p:txBody>
      </p:sp>
      <p:pic>
        <p:nvPicPr>
          <p:cNvPr id="29" name="Graphic 28" descr="Teacher">
            <a:extLst>
              <a:ext uri="{FF2B5EF4-FFF2-40B4-BE49-F238E27FC236}">
                <a16:creationId xmlns:a16="http://schemas.microsoft.com/office/drawing/2014/main" id="{9C492C71-CAC4-6EC2-A4F8-B1DA6E93C9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3" y="63355"/>
            <a:ext cx="914400" cy="914400"/>
          </a:xfrm>
          <a:prstGeom prst="rect">
            <a:avLst/>
          </a:prstGeom>
        </p:spPr>
      </p:pic>
      <p:sp>
        <p:nvSpPr>
          <p:cNvPr id="31" name="Rectangle 30">
            <a:hlinkClick r:id="" action="ppaction://noaction">
              <a:snd r:embed="rId10" name="T3_W3_8.3.wav"/>
            </a:hlinkClick>
            <a:extLst>
              <a:ext uri="{FF2B5EF4-FFF2-40B4-BE49-F238E27FC236}">
                <a16:creationId xmlns:a16="http://schemas.microsoft.com/office/drawing/2014/main" id="{E85AB12F-55E8-BF69-8A29-F9CA76741EE5}"/>
              </a:ext>
            </a:extLst>
          </p:cNvPr>
          <p:cNvSpPr/>
          <p:nvPr/>
        </p:nvSpPr>
        <p:spPr>
          <a:xfrm>
            <a:off x="73483" y="1787556"/>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2" name="Rectangle 31">
            <a:hlinkClick r:id="" action="ppaction://noaction">
              <a:snd r:embed="rId11" name="T3_W3_8.4.wav"/>
            </a:hlinkClick>
            <a:extLst>
              <a:ext uri="{FF2B5EF4-FFF2-40B4-BE49-F238E27FC236}">
                <a16:creationId xmlns:a16="http://schemas.microsoft.com/office/drawing/2014/main" id="{F6B94E6F-E4F0-B154-885A-EC3A550720C6}"/>
              </a:ext>
            </a:extLst>
          </p:cNvPr>
          <p:cNvSpPr/>
          <p:nvPr/>
        </p:nvSpPr>
        <p:spPr>
          <a:xfrm>
            <a:off x="89499" y="2393546"/>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hlinkClick r:id="" action="ppaction://noaction">
              <a:snd r:embed="rId12" name="T3_W3_8.5.wav"/>
            </a:hlinkClick>
            <a:extLst>
              <a:ext uri="{FF2B5EF4-FFF2-40B4-BE49-F238E27FC236}">
                <a16:creationId xmlns:a16="http://schemas.microsoft.com/office/drawing/2014/main" id="{04AE94D1-8505-1BFC-C1CB-8E3906D86DDC}"/>
              </a:ext>
            </a:extLst>
          </p:cNvPr>
          <p:cNvSpPr/>
          <p:nvPr/>
        </p:nvSpPr>
        <p:spPr>
          <a:xfrm>
            <a:off x="67238" y="3037467"/>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a:hlinkClick r:id="" action="ppaction://noaction">
              <a:snd r:embed="rId13" name="T3_W3_8.6.wav"/>
            </a:hlinkClick>
            <a:extLst>
              <a:ext uri="{FF2B5EF4-FFF2-40B4-BE49-F238E27FC236}">
                <a16:creationId xmlns:a16="http://schemas.microsoft.com/office/drawing/2014/main" id="{0792F288-446A-3DBB-8432-821D07C00EDD}"/>
              </a:ext>
            </a:extLst>
          </p:cNvPr>
          <p:cNvSpPr/>
          <p:nvPr/>
        </p:nvSpPr>
        <p:spPr>
          <a:xfrm>
            <a:off x="83254" y="3643457"/>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a:hlinkClick r:id="" action="ppaction://noaction">
              <a:snd r:embed="rId14" name="T3_W3_8.7.wav"/>
            </a:hlinkClick>
            <a:extLst>
              <a:ext uri="{FF2B5EF4-FFF2-40B4-BE49-F238E27FC236}">
                <a16:creationId xmlns:a16="http://schemas.microsoft.com/office/drawing/2014/main" id="{275F3E0A-3C59-8279-E152-71A564AE8531}"/>
              </a:ext>
            </a:extLst>
          </p:cNvPr>
          <p:cNvSpPr/>
          <p:nvPr/>
        </p:nvSpPr>
        <p:spPr>
          <a:xfrm>
            <a:off x="72420" y="4506975"/>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a:hlinkClick r:id="" action="ppaction://noaction">
              <a:snd r:embed="rId15" name="T3_W3_8.8.wav"/>
            </a:hlinkClick>
            <a:extLst>
              <a:ext uri="{FF2B5EF4-FFF2-40B4-BE49-F238E27FC236}">
                <a16:creationId xmlns:a16="http://schemas.microsoft.com/office/drawing/2014/main" id="{49C7BB17-E889-728E-4C57-E8D6035B361D}"/>
              </a:ext>
            </a:extLst>
          </p:cNvPr>
          <p:cNvSpPr/>
          <p:nvPr/>
        </p:nvSpPr>
        <p:spPr>
          <a:xfrm>
            <a:off x="106865" y="5292569"/>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BF1C6949-6C15-30DB-23BA-DE7F98758DB9}"/>
              </a:ext>
            </a:extLst>
          </p:cNvPr>
          <p:cNvSpPr txBox="1"/>
          <p:nvPr/>
        </p:nvSpPr>
        <p:spPr>
          <a:xfrm>
            <a:off x="979740" y="1802059"/>
            <a:ext cx="3206790" cy="384721"/>
          </a:xfrm>
          <a:prstGeom prst="rect">
            <a:avLst/>
          </a:prstGeom>
          <a:noFill/>
        </p:spPr>
        <p:txBody>
          <a:bodyPr wrap="square">
            <a:spAutoFit/>
          </a:bodyPr>
          <a:lstStyle/>
          <a:p>
            <a:r>
              <a:rPr lang="en-GB" sz="1900" dirty="0">
                <a:solidFill>
                  <a:srgbClr val="002060"/>
                </a:solidFill>
                <a:latin typeface="Century Gothic" panose="020B0502020202020204" pitchFamily="34" charset="0"/>
              </a:rPr>
              <a:t>A menudo </a:t>
            </a:r>
            <a:r>
              <a:rPr lang="en-GB" sz="1900" u="sng" dirty="0" err="1">
                <a:solidFill>
                  <a:srgbClr val="002060"/>
                </a:solidFill>
                <a:latin typeface="Century Gothic" panose="020B0502020202020204" pitchFamily="34" charset="0"/>
              </a:rPr>
              <a:t>juego</a:t>
            </a:r>
            <a:r>
              <a:rPr lang="en-GB" sz="1900" dirty="0">
                <a:solidFill>
                  <a:srgbClr val="002060"/>
                </a:solidFill>
                <a:latin typeface="Century Gothic" panose="020B0502020202020204" pitchFamily="34" charset="0"/>
              </a:rPr>
              <a:t> al fútbol  </a:t>
            </a:r>
            <a:endParaRPr lang="en-GB" sz="1900" dirty="0"/>
          </a:p>
        </p:txBody>
      </p:sp>
      <p:sp>
        <p:nvSpPr>
          <p:cNvPr id="152" name="Rectangle: Rounded Corners 151">
            <a:extLst>
              <a:ext uri="{FF2B5EF4-FFF2-40B4-BE49-F238E27FC236}">
                <a16:creationId xmlns:a16="http://schemas.microsoft.com/office/drawing/2014/main" id="{D56B9FAB-CB49-108E-B9D4-03E17CE77279}"/>
              </a:ext>
            </a:extLst>
          </p:cNvPr>
          <p:cNvSpPr/>
          <p:nvPr/>
        </p:nvSpPr>
        <p:spPr>
          <a:xfrm>
            <a:off x="478741" y="179915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graphicFrame>
        <p:nvGraphicFramePr>
          <p:cNvPr id="172" name="Table 171">
            <a:extLst>
              <a:ext uri="{FF2B5EF4-FFF2-40B4-BE49-F238E27FC236}">
                <a16:creationId xmlns:a16="http://schemas.microsoft.com/office/drawing/2014/main" id="{ECFCC044-2F1A-08CD-6126-8A85B403A025}"/>
              </a:ext>
            </a:extLst>
          </p:cNvPr>
          <p:cNvGraphicFramePr>
            <a:graphicFrameLocks noGrp="1"/>
          </p:cNvGraphicFramePr>
          <p:nvPr>
            <p:extLst>
              <p:ext uri="{D42A27DB-BD31-4B8C-83A1-F6EECF244321}">
                <p14:modId xmlns:p14="http://schemas.microsoft.com/office/powerpoint/2010/main" val="3140671327"/>
              </p:ext>
            </p:extLst>
          </p:nvPr>
        </p:nvGraphicFramePr>
        <p:xfrm>
          <a:off x="5103635" y="1799158"/>
          <a:ext cx="6911734" cy="4732404"/>
        </p:xfrm>
        <a:graphic>
          <a:graphicData uri="http://schemas.openxmlformats.org/drawingml/2006/table">
            <a:tbl>
              <a:tblPr firstRow="1" bandRow="1"/>
              <a:tblGrid>
                <a:gridCol w="1659115">
                  <a:extLst>
                    <a:ext uri="{9D8B030D-6E8A-4147-A177-3AD203B41FA5}">
                      <a16:colId xmlns:a16="http://schemas.microsoft.com/office/drawing/2014/main" val="2763268458"/>
                    </a:ext>
                  </a:extLst>
                </a:gridCol>
                <a:gridCol w="2773136">
                  <a:extLst>
                    <a:ext uri="{9D8B030D-6E8A-4147-A177-3AD203B41FA5}">
                      <a16:colId xmlns:a16="http://schemas.microsoft.com/office/drawing/2014/main" val="2809819448"/>
                    </a:ext>
                  </a:extLst>
                </a:gridCol>
                <a:gridCol w="2479483">
                  <a:extLst>
                    <a:ext uri="{9D8B030D-6E8A-4147-A177-3AD203B41FA5}">
                      <a16:colId xmlns:a16="http://schemas.microsoft.com/office/drawing/2014/main" val="3564068000"/>
                    </a:ext>
                  </a:extLst>
                </a:gridCol>
              </a:tblGrid>
              <a:tr h="576229">
                <a:tc>
                  <a:txBody>
                    <a:bodyPr/>
                    <a:lstStyle/>
                    <a:p>
                      <a:pPr algn="ctr"/>
                      <a:r>
                        <a:rPr lang="en-GB" sz="1800" dirty="0">
                          <a:solidFill>
                            <a:srgbClr val="002060"/>
                          </a:solidFill>
                          <a:latin typeface="Century Gothic" panose="020B0502020202020204" pitchFamily="34" charset="0"/>
                        </a:rPr>
                        <a:t>Luis (</a:t>
                      </a:r>
                      <a:r>
                        <a:rPr lang="en-GB" sz="1800" b="1" dirty="0">
                          <a:solidFill>
                            <a:srgbClr val="002060"/>
                          </a:solidFill>
                          <a:latin typeface="Century Gothic" panose="020B0502020202020204" pitchFamily="34" charset="0"/>
                        </a:rPr>
                        <a:t>I</a:t>
                      </a:r>
                      <a:r>
                        <a:rPr lang="en-GB" sz="1800" dirty="0">
                          <a:solidFill>
                            <a:srgbClr val="002060"/>
                          </a:solidFill>
                          <a:latin typeface="Century Gothic" panose="020B0502020202020204" pitchFamily="34" charset="0"/>
                        </a:rPr>
                        <a:t>) or Sofía (</a:t>
                      </a:r>
                      <a:r>
                        <a:rPr lang="en-GB" sz="1800" b="1" dirty="0">
                          <a:solidFill>
                            <a:srgbClr val="002060"/>
                          </a:solidFill>
                          <a:latin typeface="Century Gothic" panose="020B0502020202020204" pitchFamily="34" charset="0"/>
                        </a:rPr>
                        <a:t>you</a:t>
                      </a:r>
                      <a:r>
                        <a:rPr lang="en-GB" sz="1800" dirty="0">
                          <a:solidFill>
                            <a:srgbClr val="002060"/>
                          </a:solidFill>
                          <a:latin typeface="Century Gothic" panose="020B0502020202020204" pitchFamily="34" charset="0"/>
                        </a:rPr>
                        <a:t>)</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Activity</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Extra ⚡</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75444783"/>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8495652"/>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2949618"/>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28615108"/>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7949664"/>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30091449"/>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83868163"/>
                  </a:ext>
                </a:extLst>
              </a:tr>
            </a:tbl>
          </a:graphicData>
        </a:graphic>
      </p:graphicFrame>
      <p:sp>
        <p:nvSpPr>
          <p:cNvPr id="41" name="Rectangle: Rounded Corners 40">
            <a:extLst>
              <a:ext uri="{FF2B5EF4-FFF2-40B4-BE49-F238E27FC236}">
                <a16:creationId xmlns:a16="http://schemas.microsoft.com/office/drawing/2014/main" id="{648AD861-9F57-A595-6B40-AEBCD00DB20E}"/>
              </a:ext>
            </a:extLst>
          </p:cNvPr>
          <p:cNvSpPr/>
          <p:nvPr/>
        </p:nvSpPr>
        <p:spPr>
          <a:xfrm>
            <a:off x="3424255" y="231493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2" name="Rectangle: Rounded Corners 41">
            <a:extLst>
              <a:ext uri="{FF2B5EF4-FFF2-40B4-BE49-F238E27FC236}">
                <a16:creationId xmlns:a16="http://schemas.microsoft.com/office/drawing/2014/main" id="{1800590E-BFE4-5C9E-B943-C9B19495689D}"/>
              </a:ext>
            </a:extLst>
          </p:cNvPr>
          <p:cNvSpPr/>
          <p:nvPr/>
        </p:nvSpPr>
        <p:spPr>
          <a:xfrm>
            <a:off x="599786" y="3072865"/>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3" name="Rectangle: Rounded Corners 42">
            <a:extLst>
              <a:ext uri="{FF2B5EF4-FFF2-40B4-BE49-F238E27FC236}">
                <a16:creationId xmlns:a16="http://schemas.microsoft.com/office/drawing/2014/main" id="{0EE5A2E6-3D72-F567-50D6-DA15B74D7824}"/>
              </a:ext>
            </a:extLst>
          </p:cNvPr>
          <p:cNvSpPr/>
          <p:nvPr/>
        </p:nvSpPr>
        <p:spPr>
          <a:xfrm>
            <a:off x="3462192" y="3701726"/>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4" name="Rectangle: Rounded Corners 43">
            <a:extLst>
              <a:ext uri="{FF2B5EF4-FFF2-40B4-BE49-F238E27FC236}">
                <a16:creationId xmlns:a16="http://schemas.microsoft.com/office/drawing/2014/main" id="{55EB58BB-B211-BB45-272B-6D09BA598180}"/>
              </a:ext>
            </a:extLst>
          </p:cNvPr>
          <p:cNvSpPr/>
          <p:nvPr/>
        </p:nvSpPr>
        <p:spPr>
          <a:xfrm>
            <a:off x="525342" y="451898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5" name="Rectangle: Rounded Corners 44">
            <a:extLst>
              <a:ext uri="{FF2B5EF4-FFF2-40B4-BE49-F238E27FC236}">
                <a16:creationId xmlns:a16="http://schemas.microsoft.com/office/drawing/2014/main" id="{6242C8B4-C0B6-40D8-B539-B818748CFED0}"/>
              </a:ext>
            </a:extLst>
          </p:cNvPr>
          <p:cNvSpPr/>
          <p:nvPr/>
        </p:nvSpPr>
        <p:spPr>
          <a:xfrm>
            <a:off x="3360595" y="5186350"/>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6" name="TextBox 45">
            <a:extLst>
              <a:ext uri="{FF2B5EF4-FFF2-40B4-BE49-F238E27FC236}">
                <a16:creationId xmlns:a16="http://schemas.microsoft.com/office/drawing/2014/main" id="{58516D08-A8DD-BBC7-A45C-7B2FDF2BB903}"/>
              </a:ext>
            </a:extLst>
          </p:cNvPr>
          <p:cNvSpPr txBox="1"/>
          <p:nvPr/>
        </p:nvSpPr>
        <p:spPr>
          <a:xfrm>
            <a:off x="5734658" y="2562336"/>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47" name="Picture 46">
            <a:extLst>
              <a:ext uri="{FF2B5EF4-FFF2-40B4-BE49-F238E27FC236}">
                <a16:creationId xmlns:a16="http://schemas.microsoft.com/office/drawing/2014/main" id="{5CBEC560-64F6-C9CB-FDDF-95A342689BC6}"/>
              </a:ext>
            </a:extLst>
          </p:cNvPr>
          <p:cNvPicPr>
            <a:picLocks noChangeAspect="1"/>
          </p:cNvPicPr>
          <p:nvPr/>
        </p:nvPicPr>
        <p:blipFill>
          <a:blip r:embed="rId16"/>
          <a:stretch>
            <a:fillRect/>
          </a:stretch>
        </p:blipFill>
        <p:spPr>
          <a:xfrm>
            <a:off x="608746" y="1758777"/>
            <a:ext cx="279007" cy="305266"/>
          </a:xfrm>
          <a:prstGeom prst="rect">
            <a:avLst/>
          </a:prstGeom>
        </p:spPr>
      </p:pic>
      <p:pic>
        <p:nvPicPr>
          <p:cNvPr id="48" name="Picture 47" descr="A picture containing text, toy, doll, vector graphics&#10;&#10;Description automatically generated">
            <a:extLst>
              <a:ext uri="{FF2B5EF4-FFF2-40B4-BE49-F238E27FC236}">
                <a16:creationId xmlns:a16="http://schemas.microsoft.com/office/drawing/2014/main" id="{932B76E2-E9AF-ABCA-760D-0CF2859988F3}"/>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710360" y="3025124"/>
            <a:ext cx="336429" cy="341283"/>
          </a:xfrm>
          <a:prstGeom prst="ellipse">
            <a:avLst/>
          </a:prstGeom>
        </p:spPr>
      </p:pic>
      <p:sp>
        <p:nvSpPr>
          <p:cNvPr id="49" name="TextBox 48">
            <a:extLst>
              <a:ext uri="{FF2B5EF4-FFF2-40B4-BE49-F238E27FC236}">
                <a16:creationId xmlns:a16="http://schemas.microsoft.com/office/drawing/2014/main" id="{4346955F-9D1A-0A76-DB74-5A298611EB1E}"/>
              </a:ext>
            </a:extLst>
          </p:cNvPr>
          <p:cNvSpPr txBox="1"/>
          <p:nvPr/>
        </p:nvSpPr>
        <p:spPr>
          <a:xfrm>
            <a:off x="5747981" y="3210803"/>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50" name="Picture 49">
            <a:extLst>
              <a:ext uri="{FF2B5EF4-FFF2-40B4-BE49-F238E27FC236}">
                <a16:creationId xmlns:a16="http://schemas.microsoft.com/office/drawing/2014/main" id="{DC8664BC-83AC-DEF3-4E80-37F043A23E95}"/>
              </a:ext>
            </a:extLst>
          </p:cNvPr>
          <p:cNvPicPr>
            <a:picLocks noChangeAspect="1"/>
          </p:cNvPicPr>
          <p:nvPr/>
        </p:nvPicPr>
        <p:blipFill>
          <a:blip r:embed="rId16"/>
          <a:stretch>
            <a:fillRect/>
          </a:stretch>
        </p:blipFill>
        <p:spPr>
          <a:xfrm>
            <a:off x="3540805" y="2280636"/>
            <a:ext cx="279007" cy="305266"/>
          </a:xfrm>
          <a:prstGeom prst="rect">
            <a:avLst/>
          </a:prstGeom>
        </p:spPr>
      </p:pic>
      <p:sp>
        <p:nvSpPr>
          <p:cNvPr id="51" name="TextBox 50">
            <a:extLst>
              <a:ext uri="{FF2B5EF4-FFF2-40B4-BE49-F238E27FC236}">
                <a16:creationId xmlns:a16="http://schemas.microsoft.com/office/drawing/2014/main" id="{F400117C-B1FB-C529-8AD1-D0337FA9C179}"/>
              </a:ext>
            </a:extLst>
          </p:cNvPr>
          <p:cNvSpPr txBox="1"/>
          <p:nvPr/>
        </p:nvSpPr>
        <p:spPr>
          <a:xfrm>
            <a:off x="5502257" y="3886203"/>
            <a:ext cx="99134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you</a:t>
            </a:r>
          </a:p>
        </p:txBody>
      </p:sp>
      <p:sp>
        <p:nvSpPr>
          <p:cNvPr id="52" name="TextBox 51">
            <a:extLst>
              <a:ext uri="{FF2B5EF4-FFF2-40B4-BE49-F238E27FC236}">
                <a16:creationId xmlns:a16="http://schemas.microsoft.com/office/drawing/2014/main" id="{65F6808F-35A4-281B-D86F-EA6E8D8151A8}"/>
              </a:ext>
            </a:extLst>
          </p:cNvPr>
          <p:cNvSpPr txBox="1"/>
          <p:nvPr/>
        </p:nvSpPr>
        <p:spPr>
          <a:xfrm>
            <a:off x="5778810" y="4620577"/>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60" name="Picture 59">
            <a:extLst>
              <a:ext uri="{FF2B5EF4-FFF2-40B4-BE49-F238E27FC236}">
                <a16:creationId xmlns:a16="http://schemas.microsoft.com/office/drawing/2014/main" id="{CCFBADA8-EC47-65CF-FB85-F524C557D41C}"/>
              </a:ext>
            </a:extLst>
          </p:cNvPr>
          <p:cNvPicPr>
            <a:picLocks noChangeAspect="1"/>
          </p:cNvPicPr>
          <p:nvPr/>
        </p:nvPicPr>
        <p:blipFill>
          <a:blip r:embed="rId16"/>
          <a:stretch>
            <a:fillRect/>
          </a:stretch>
        </p:blipFill>
        <p:spPr>
          <a:xfrm>
            <a:off x="3597034" y="3665010"/>
            <a:ext cx="279007" cy="305266"/>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3DFC3525-5E5B-F222-2E8B-7BDBDBD92830}"/>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634686" y="4446934"/>
            <a:ext cx="336429" cy="341283"/>
          </a:xfrm>
          <a:prstGeom prst="ellipse">
            <a:avLst/>
          </a:prstGeom>
        </p:spPr>
      </p:pic>
      <p:sp>
        <p:nvSpPr>
          <p:cNvPr id="62" name="TextBox 61">
            <a:extLst>
              <a:ext uri="{FF2B5EF4-FFF2-40B4-BE49-F238E27FC236}">
                <a16:creationId xmlns:a16="http://schemas.microsoft.com/office/drawing/2014/main" id="{18E36292-F1D8-B84F-67A7-22741500648A}"/>
              </a:ext>
            </a:extLst>
          </p:cNvPr>
          <p:cNvSpPr txBox="1"/>
          <p:nvPr/>
        </p:nvSpPr>
        <p:spPr>
          <a:xfrm>
            <a:off x="5526694" y="5232822"/>
            <a:ext cx="99134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you</a:t>
            </a:r>
          </a:p>
        </p:txBody>
      </p:sp>
      <p:sp>
        <p:nvSpPr>
          <p:cNvPr id="70" name="TextBox 69">
            <a:extLst>
              <a:ext uri="{FF2B5EF4-FFF2-40B4-BE49-F238E27FC236}">
                <a16:creationId xmlns:a16="http://schemas.microsoft.com/office/drawing/2014/main" id="{2A83A800-E87F-0C6E-2C23-1F4FB857EFE4}"/>
              </a:ext>
            </a:extLst>
          </p:cNvPr>
          <p:cNvSpPr txBox="1"/>
          <p:nvPr/>
        </p:nvSpPr>
        <p:spPr>
          <a:xfrm>
            <a:off x="5796556" y="5965615"/>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72" name="Picture 71">
            <a:extLst>
              <a:ext uri="{FF2B5EF4-FFF2-40B4-BE49-F238E27FC236}">
                <a16:creationId xmlns:a16="http://schemas.microsoft.com/office/drawing/2014/main" id="{4EE91415-2A4C-CF5C-4674-11C44155C861}"/>
              </a:ext>
            </a:extLst>
          </p:cNvPr>
          <p:cNvPicPr>
            <a:picLocks noChangeAspect="1"/>
          </p:cNvPicPr>
          <p:nvPr/>
        </p:nvPicPr>
        <p:blipFill>
          <a:blip r:embed="rId16"/>
          <a:stretch>
            <a:fillRect/>
          </a:stretch>
        </p:blipFill>
        <p:spPr>
          <a:xfrm>
            <a:off x="3486058" y="5162240"/>
            <a:ext cx="279007" cy="305266"/>
          </a:xfrm>
          <a:prstGeom prst="rect">
            <a:avLst/>
          </a:prstGeom>
        </p:spPr>
      </p:pic>
      <p:sp>
        <p:nvSpPr>
          <p:cNvPr id="76" name="TextBox 75">
            <a:extLst>
              <a:ext uri="{FF2B5EF4-FFF2-40B4-BE49-F238E27FC236}">
                <a16:creationId xmlns:a16="http://schemas.microsoft.com/office/drawing/2014/main" id="{F5B16493-1C50-3408-E7D6-42F3505D6319}"/>
              </a:ext>
            </a:extLst>
          </p:cNvPr>
          <p:cNvSpPr txBox="1"/>
          <p:nvPr/>
        </p:nvSpPr>
        <p:spPr>
          <a:xfrm>
            <a:off x="6947271" y="2576291"/>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football</a:t>
            </a:r>
          </a:p>
        </p:txBody>
      </p:sp>
      <p:sp>
        <p:nvSpPr>
          <p:cNvPr id="81" name="TextBox 80">
            <a:extLst>
              <a:ext uri="{FF2B5EF4-FFF2-40B4-BE49-F238E27FC236}">
                <a16:creationId xmlns:a16="http://schemas.microsoft.com/office/drawing/2014/main" id="{20382184-5AD6-5EAC-D3A8-5B1EA5878BAA}"/>
              </a:ext>
            </a:extLst>
          </p:cNvPr>
          <p:cNvSpPr txBox="1"/>
          <p:nvPr/>
        </p:nvSpPr>
        <p:spPr>
          <a:xfrm>
            <a:off x="10163867" y="2587625"/>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often</a:t>
            </a:r>
          </a:p>
        </p:txBody>
      </p:sp>
      <p:sp>
        <p:nvSpPr>
          <p:cNvPr id="82" name="TextBox 81">
            <a:extLst>
              <a:ext uri="{FF2B5EF4-FFF2-40B4-BE49-F238E27FC236}">
                <a16:creationId xmlns:a16="http://schemas.microsoft.com/office/drawing/2014/main" id="{316327FB-B26E-E9A0-1C0B-0A20988B1C94}"/>
              </a:ext>
            </a:extLst>
          </p:cNvPr>
          <p:cNvSpPr txBox="1"/>
          <p:nvPr/>
        </p:nvSpPr>
        <p:spPr>
          <a:xfrm>
            <a:off x="6954571" y="3250035"/>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 sport</a:t>
            </a:r>
          </a:p>
        </p:txBody>
      </p:sp>
      <p:sp>
        <p:nvSpPr>
          <p:cNvPr id="83" name="TextBox 82">
            <a:extLst>
              <a:ext uri="{FF2B5EF4-FFF2-40B4-BE49-F238E27FC236}">
                <a16:creationId xmlns:a16="http://schemas.microsoft.com/office/drawing/2014/main" id="{39D930FC-CBDB-63D7-AF6E-C7453434BB9C}"/>
              </a:ext>
            </a:extLst>
          </p:cNvPr>
          <p:cNvSpPr txBox="1"/>
          <p:nvPr/>
        </p:nvSpPr>
        <p:spPr>
          <a:xfrm>
            <a:off x="9673479" y="3292814"/>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the morning</a:t>
            </a:r>
          </a:p>
        </p:txBody>
      </p:sp>
      <p:sp>
        <p:nvSpPr>
          <p:cNvPr id="84" name="TextBox 83">
            <a:extLst>
              <a:ext uri="{FF2B5EF4-FFF2-40B4-BE49-F238E27FC236}">
                <a16:creationId xmlns:a16="http://schemas.microsoft.com/office/drawing/2014/main" id="{2C4D26B3-9F79-F86D-AB56-1F0CDDACF2EC}"/>
              </a:ext>
            </a:extLst>
          </p:cNvPr>
          <p:cNvSpPr txBox="1"/>
          <p:nvPr/>
        </p:nvSpPr>
        <p:spPr>
          <a:xfrm>
            <a:off x="6954571" y="3938788"/>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 skiing</a:t>
            </a:r>
          </a:p>
        </p:txBody>
      </p:sp>
      <p:sp>
        <p:nvSpPr>
          <p:cNvPr id="85" name="TextBox 84">
            <a:extLst>
              <a:ext uri="{FF2B5EF4-FFF2-40B4-BE49-F238E27FC236}">
                <a16:creationId xmlns:a16="http://schemas.microsoft.com/office/drawing/2014/main" id="{EAA9C45E-4AB8-6694-B77D-A18CC8ED8C9D}"/>
              </a:ext>
            </a:extLst>
          </p:cNvPr>
          <p:cNvSpPr txBox="1"/>
          <p:nvPr/>
        </p:nvSpPr>
        <p:spPr>
          <a:xfrm>
            <a:off x="9673479" y="3981567"/>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February</a:t>
            </a:r>
          </a:p>
        </p:txBody>
      </p:sp>
      <p:sp>
        <p:nvSpPr>
          <p:cNvPr id="87" name="TextBox 86">
            <a:extLst>
              <a:ext uri="{FF2B5EF4-FFF2-40B4-BE49-F238E27FC236}">
                <a16:creationId xmlns:a16="http://schemas.microsoft.com/office/drawing/2014/main" id="{EEE4D3D5-CADF-0D83-CC5E-68D09C0CF57F}"/>
              </a:ext>
            </a:extLst>
          </p:cNvPr>
          <p:cNvSpPr txBox="1"/>
          <p:nvPr/>
        </p:nvSpPr>
        <p:spPr>
          <a:xfrm>
            <a:off x="6918243" y="4584022"/>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basketball</a:t>
            </a:r>
          </a:p>
        </p:txBody>
      </p:sp>
      <p:sp>
        <p:nvSpPr>
          <p:cNvPr id="90" name="TextBox 89">
            <a:extLst>
              <a:ext uri="{FF2B5EF4-FFF2-40B4-BE49-F238E27FC236}">
                <a16:creationId xmlns:a16="http://schemas.microsoft.com/office/drawing/2014/main" id="{6E4266C9-76E4-C166-3EF4-E231AE232514}"/>
              </a:ext>
            </a:extLst>
          </p:cNvPr>
          <p:cNvSpPr txBox="1"/>
          <p:nvPr/>
        </p:nvSpPr>
        <p:spPr>
          <a:xfrm>
            <a:off x="9593609" y="4626801"/>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my mother</a:t>
            </a:r>
          </a:p>
        </p:txBody>
      </p:sp>
      <p:sp>
        <p:nvSpPr>
          <p:cNvPr id="91" name="TextBox 90">
            <a:extLst>
              <a:ext uri="{FF2B5EF4-FFF2-40B4-BE49-F238E27FC236}">
                <a16:creationId xmlns:a16="http://schemas.microsoft.com/office/drawing/2014/main" id="{B8C3B5EA-6E44-2B80-97AA-7B6502D1AC79}"/>
              </a:ext>
            </a:extLst>
          </p:cNvPr>
          <p:cNvSpPr txBox="1"/>
          <p:nvPr/>
        </p:nvSpPr>
        <p:spPr>
          <a:xfrm>
            <a:off x="6778634" y="5301874"/>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tennis</a:t>
            </a:r>
          </a:p>
        </p:txBody>
      </p:sp>
      <p:sp>
        <p:nvSpPr>
          <p:cNvPr id="92" name="TextBox 91">
            <a:extLst>
              <a:ext uri="{FF2B5EF4-FFF2-40B4-BE49-F238E27FC236}">
                <a16:creationId xmlns:a16="http://schemas.microsoft.com/office/drawing/2014/main" id="{5860F0B8-B560-B6D2-8C36-37F29FEC05A4}"/>
              </a:ext>
            </a:extLst>
          </p:cNvPr>
          <p:cNvSpPr txBox="1"/>
          <p:nvPr/>
        </p:nvSpPr>
        <p:spPr>
          <a:xfrm>
            <a:off x="9642682" y="5344653"/>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June</a:t>
            </a:r>
          </a:p>
        </p:txBody>
      </p:sp>
      <p:sp>
        <p:nvSpPr>
          <p:cNvPr id="93" name="TextBox 92">
            <a:extLst>
              <a:ext uri="{FF2B5EF4-FFF2-40B4-BE49-F238E27FC236}">
                <a16:creationId xmlns:a16="http://schemas.microsoft.com/office/drawing/2014/main" id="{57FC19C8-D3EA-EA59-954C-9409E16AF883}"/>
              </a:ext>
            </a:extLst>
          </p:cNvPr>
          <p:cNvSpPr txBox="1"/>
          <p:nvPr/>
        </p:nvSpPr>
        <p:spPr>
          <a:xfrm>
            <a:off x="6893081" y="5960618"/>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make a cake</a:t>
            </a:r>
          </a:p>
        </p:txBody>
      </p:sp>
      <p:sp>
        <p:nvSpPr>
          <p:cNvPr id="94" name="TextBox 93">
            <a:extLst>
              <a:ext uri="{FF2B5EF4-FFF2-40B4-BE49-F238E27FC236}">
                <a16:creationId xmlns:a16="http://schemas.microsoft.com/office/drawing/2014/main" id="{68065FDF-E44B-0B1C-6C0E-186F7741909B}"/>
              </a:ext>
            </a:extLst>
          </p:cNvPr>
          <p:cNvSpPr txBox="1"/>
          <p:nvPr/>
        </p:nvSpPr>
        <p:spPr>
          <a:xfrm>
            <a:off x="9501205" y="5946519"/>
            <a:ext cx="2606568"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for your birthday</a:t>
            </a:r>
          </a:p>
        </p:txBody>
      </p:sp>
      <p:sp>
        <p:nvSpPr>
          <p:cNvPr id="95" name="Speech Bubble: Rectangle with Corners Rounded 94">
            <a:extLst>
              <a:ext uri="{FF2B5EF4-FFF2-40B4-BE49-F238E27FC236}">
                <a16:creationId xmlns:a16="http://schemas.microsoft.com/office/drawing/2014/main" id="{E4B4EF6A-48B4-D9EA-B474-E44FC76C4AF0}"/>
              </a:ext>
            </a:extLst>
          </p:cNvPr>
          <p:cNvSpPr/>
          <p:nvPr/>
        </p:nvSpPr>
        <p:spPr>
          <a:xfrm>
            <a:off x="1055276" y="167968"/>
            <a:ext cx="7694594" cy="623989"/>
          </a:xfrm>
          <a:prstGeom prst="wedgeRoundRectCallout">
            <a:avLst>
              <a:gd name="adj1" fmla="val -54886"/>
              <a:gd name="adj2" fmla="val 742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rgbClr val="002060"/>
                </a:solidFill>
                <a:latin typeface="Century Gothic" panose="020B0502020202020204" pitchFamily="34" charset="0"/>
              </a:rPr>
              <a:t>Ahora escribe la información en inglés 📝.</a:t>
            </a:r>
          </a:p>
        </p:txBody>
      </p:sp>
      <p:pic>
        <p:nvPicPr>
          <p:cNvPr id="98" name="Picture 97" descr="A picture containing text, toy, doll, vector graphics&#10;&#10;Description automatically generated">
            <a:extLst>
              <a:ext uri="{FF2B5EF4-FFF2-40B4-BE49-F238E27FC236}">
                <a16:creationId xmlns:a16="http://schemas.microsoft.com/office/drawing/2014/main" id="{3F96A749-41EC-106C-E588-D0C164C20EBD}"/>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864450" y="1247746"/>
            <a:ext cx="336429" cy="341283"/>
          </a:xfrm>
          <a:prstGeom prst="ellipse">
            <a:avLst/>
          </a:prstGeom>
        </p:spPr>
      </p:pic>
      <p:sp>
        <p:nvSpPr>
          <p:cNvPr id="96" name="Speech Bubble: Rectangle with Corners Rounded 95">
            <a:extLst>
              <a:ext uri="{FF2B5EF4-FFF2-40B4-BE49-F238E27FC236}">
                <a16:creationId xmlns:a16="http://schemas.microsoft.com/office/drawing/2014/main" id="{7E4C081E-2993-D58B-ED2C-65F13778C35B}"/>
              </a:ext>
            </a:extLst>
          </p:cNvPr>
          <p:cNvSpPr/>
          <p:nvPr/>
        </p:nvSpPr>
        <p:spPr>
          <a:xfrm>
            <a:off x="310185" y="835263"/>
            <a:ext cx="6351746" cy="1281547"/>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600" dirty="0">
                <a:solidFill>
                  <a:srgbClr val="1E4E79"/>
                </a:solidFill>
                <a:latin typeface="Century Gothic"/>
                <a:ea typeface="Century Gothic"/>
                <a:cs typeface="Century Gothic"/>
                <a:sym typeface="Century Gothic"/>
              </a:rPr>
              <a:t>Consider carefully the right translation for hacer (to do, to make, to go).</a:t>
            </a:r>
          </a:p>
        </p:txBody>
      </p:sp>
    </p:spTree>
    <p:extLst>
      <p:ext uri="{BB962C8B-B14F-4D97-AF65-F5344CB8AC3E}">
        <p14:creationId xmlns:p14="http://schemas.microsoft.com/office/powerpoint/2010/main" val="8197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500"/>
                                        <p:tgtEl>
                                          <p:spTgt spid="7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fade">
                                      <p:cBhvr>
                                        <p:cTn id="69" dur="500"/>
                                        <p:tgtEl>
                                          <p:spTgt spid="95"/>
                                        </p:tgtEl>
                                      </p:cBhvr>
                                    </p:animEffect>
                                  </p:childTnLst>
                                  <p:subTnLst>
                                    <p:audio>
                                      <p:cMediaNode>
                                        <p:cTn display="0" masterRel="sameClick">
                                          <p:stCondLst>
                                            <p:cond evt="begin" delay="0">
                                              <p:tn val="67"/>
                                            </p:cond>
                                          </p:stCondLst>
                                          <p:endCondLst>
                                            <p:cond evt="onStopAudio" delay="0">
                                              <p:tgtEl>
                                                <p:sldTgt/>
                                              </p:tgtEl>
                                            </p:cond>
                                          </p:endCondLst>
                                        </p:cTn>
                                        <p:tgtEl>
                                          <p:sndTgt r:embed="rId3" name="T3_W3_8.2.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96"/>
                                        </p:tgtEl>
                                      </p:cBhvr>
                                    </p:animEffect>
                                    <p:set>
                                      <p:cBhvr>
                                        <p:cTn id="89" dur="1" fill="hold">
                                          <p:stCondLst>
                                            <p:cond delay="499"/>
                                          </p:stCondLst>
                                        </p:cTn>
                                        <p:tgtEl>
                                          <p:spTgt spid="9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500"/>
                                        <p:tgtEl>
                                          <p:spTgt spid="8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fade">
                                      <p:cBhvr>
                                        <p:cTn id="104" dur="500"/>
                                        <p:tgtEl>
                                          <p:spTgt spid="8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fade">
                                      <p:cBhvr>
                                        <p:cTn id="109" dur="500"/>
                                        <p:tgtEl>
                                          <p:spTgt spid="8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87"/>
                                        </p:tgtEl>
                                        <p:attrNameLst>
                                          <p:attrName>style.visibility</p:attrName>
                                        </p:attrNameLst>
                                      </p:cBhvr>
                                      <p:to>
                                        <p:strVal val="visible"/>
                                      </p:to>
                                    </p:set>
                                    <p:animEffect transition="in" filter="fade">
                                      <p:cBhvr>
                                        <p:cTn id="114" dur="500"/>
                                        <p:tgtEl>
                                          <p:spTgt spid="8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fade">
                                      <p:cBhvr>
                                        <p:cTn id="119" dur="500"/>
                                        <p:tgtEl>
                                          <p:spTgt spid="9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fade">
                                      <p:cBhvr>
                                        <p:cTn id="124" dur="500"/>
                                        <p:tgtEl>
                                          <p:spTgt spid="91"/>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fade">
                                      <p:cBhvr>
                                        <p:cTn id="129" dur="500"/>
                                        <p:tgtEl>
                                          <p:spTgt spid="9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3"/>
                                        </p:tgtEl>
                                        <p:attrNameLst>
                                          <p:attrName>style.visibility</p:attrName>
                                        </p:attrNameLst>
                                      </p:cBhvr>
                                      <p:to>
                                        <p:strVal val="visible"/>
                                      </p:to>
                                    </p:set>
                                    <p:animEffect transition="in" filter="fade">
                                      <p:cBhvr>
                                        <p:cTn id="134" dur="500"/>
                                        <p:tgtEl>
                                          <p:spTgt spid="9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4"/>
                                        </p:tgtEl>
                                        <p:attrNameLst>
                                          <p:attrName>style.visibility</p:attrName>
                                        </p:attrNameLst>
                                      </p:cBhvr>
                                      <p:to>
                                        <p:strVal val="visible"/>
                                      </p:to>
                                    </p:set>
                                    <p:animEffect transition="in" filter="fade">
                                      <p:cBhvr>
                                        <p:cTn id="13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6" grpId="0"/>
      <p:bldP spid="49" grpId="0"/>
      <p:bldP spid="51" grpId="0"/>
      <p:bldP spid="52" grpId="0"/>
      <p:bldP spid="62" grpId="0"/>
      <p:bldP spid="70" grpId="0"/>
      <p:bldP spid="76" grpId="0"/>
      <p:bldP spid="81" grpId="0"/>
      <p:bldP spid="82" grpId="0"/>
      <p:bldP spid="83" grpId="0"/>
      <p:bldP spid="84" grpId="0"/>
      <p:bldP spid="85" grpId="0"/>
      <p:bldP spid="87" grpId="0"/>
      <p:bldP spid="90" grpId="0"/>
      <p:bldP spid="91" grpId="0"/>
      <p:bldP spid="92" grpId="0"/>
      <p:bldP spid="93" grpId="0"/>
      <p:bldP spid="94" grpId="0"/>
      <p:bldP spid="95" grpId="0" animBg="1"/>
      <p:bldP spid="96" grpId="0" animBg="1"/>
      <p:bldP spid="9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19E81291-0898-583D-A0CF-1F102A6833E7}"/>
              </a:ext>
            </a:extLst>
          </p:cNvPr>
          <p:cNvPicPr>
            <a:picLocks noChangeAspect="1"/>
          </p:cNvPicPr>
          <p:nvPr/>
        </p:nvPicPr>
        <p:blipFill>
          <a:blip r:embed="rId12"/>
          <a:stretch>
            <a:fillRect/>
          </a:stretch>
        </p:blipFill>
        <p:spPr>
          <a:xfrm>
            <a:off x="1983551" y="2755121"/>
            <a:ext cx="8118015" cy="3879229"/>
          </a:xfrm>
          <a:prstGeom prst="rect">
            <a:avLst/>
          </a:prstGeom>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863943" y="966425"/>
            <a:ext cx="1093595" cy="448718"/>
          </a:xfrm>
          <a:solidFill>
            <a:srgbClr val="86CFE2"/>
          </a:solidFill>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83" name="Google Shape;319;p15" descr="Speech Icon, Voice, Talking, Audio, Speech">
            <a:extLst>
              <a:ext uri="{FF2B5EF4-FFF2-40B4-BE49-F238E27FC236}">
                <a16:creationId xmlns:a16="http://schemas.microsoft.com/office/drawing/2014/main" id="{9466FBA4-26FC-441B-AF10-265EAE1DFC41}"/>
              </a:ext>
            </a:extLst>
          </p:cNvPr>
          <p:cNvPicPr preferRelativeResize="0"/>
          <p:nvPr/>
        </p:nvPicPr>
        <p:blipFill rotWithShape="1">
          <a:blip r:embed="rId13">
            <a:alphaModFix/>
          </a:blip>
          <a:srcRect/>
          <a:stretch/>
        </p:blipFill>
        <p:spPr>
          <a:xfrm>
            <a:off x="11048373" y="80771"/>
            <a:ext cx="776168" cy="776168"/>
          </a:xfrm>
          <a:prstGeom prst="rect">
            <a:avLst/>
          </a:prstGeom>
          <a:noFill/>
          <a:ln>
            <a:noFill/>
          </a:ln>
        </p:spPr>
      </p:pic>
      <p:pic>
        <p:nvPicPr>
          <p:cNvPr id="5" name="Graphic 4" descr="Teacher">
            <a:extLst>
              <a:ext uri="{FF2B5EF4-FFF2-40B4-BE49-F238E27FC236}">
                <a16:creationId xmlns:a16="http://schemas.microsoft.com/office/drawing/2014/main" id="{2F63A630-FE98-0604-7822-84618C0636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792" y="51397"/>
            <a:ext cx="914400" cy="914400"/>
          </a:xfrm>
          <a:prstGeom prst="rect">
            <a:avLst/>
          </a:prstGeom>
        </p:spPr>
      </p:pic>
      <p:sp>
        <p:nvSpPr>
          <p:cNvPr id="6" name="Speech Bubble: Rectangle with Corners Rounded 5">
            <a:hlinkClick r:id="" action="ppaction://noaction">
              <a:snd r:embed="rId16" name="T3_W3_9.1.wav"/>
            </a:hlinkClick>
            <a:extLst>
              <a:ext uri="{FF2B5EF4-FFF2-40B4-BE49-F238E27FC236}">
                <a16:creationId xmlns:a16="http://schemas.microsoft.com/office/drawing/2014/main" id="{5FE9CE73-1EEE-7DC5-32B7-E3B795AFDF21}"/>
              </a:ext>
            </a:extLst>
          </p:cNvPr>
          <p:cNvSpPr/>
          <p:nvPr/>
        </p:nvSpPr>
        <p:spPr>
          <a:xfrm>
            <a:off x="1067290" y="215441"/>
            <a:ext cx="3923810"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adivina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C69A1986-06BC-2CE5-0C38-1ADCD828DBD0}"/>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entury Gothic" panose="020B0502020202020204" pitchFamily="34" charset="0"/>
              </a:rPr>
              <a:t>   deporte</a:t>
            </a:r>
          </a:p>
          <a:p>
            <a:pPr algn="ctr"/>
            <a:r>
              <a:rPr lang="en-GB" dirty="0" err="1">
                <a:latin typeface="Century Gothic" panose="020B0502020202020204" pitchFamily="34" charset="0"/>
              </a:rPr>
              <a:t>natación</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carrera</a:t>
            </a:r>
            <a:endParaRPr lang="en-GB" dirty="0">
              <a:latin typeface="Century Gothic" panose="020B0502020202020204" pitchFamily="34" charset="0"/>
            </a:endParaRPr>
          </a:p>
          <a:p>
            <a:pPr algn="ctr"/>
            <a:r>
              <a:rPr lang="en-GB" dirty="0">
                <a:latin typeface="Century Gothic" panose="020B0502020202020204" pitchFamily="34" charset="0"/>
              </a:rPr>
              <a:t>fútbol</a:t>
            </a:r>
          </a:p>
          <a:p>
            <a:pPr algn="ctr"/>
            <a:r>
              <a:rPr lang="en-GB" dirty="0">
                <a:latin typeface="Century Gothic" panose="020B0502020202020204" pitchFamily="34" charset="0"/>
              </a:rPr>
              <a:t>un </a:t>
            </a:r>
            <a:r>
              <a:rPr lang="en-GB" dirty="0" err="1">
                <a:latin typeface="Century Gothic" panose="020B0502020202020204" pitchFamily="34" charset="0"/>
              </a:rPr>
              <a:t>dibujo</a:t>
            </a:r>
            <a:endParaRPr lang="en-GB" dirty="0">
              <a:latin typeface="Century Gothic" panose="020B0502020202020204" pitchFamily="34" charset="0"/>
            </a:endParaRPr>
          </a:p>
          <a:p>
            <a:pPr algn="ctr"/>
            <a:r>
              <a:rPr lang="en-GB" dirty="0" err="1">
                <a:latin typeface="Century Gothic" panose="020B0502020202020204" pitchFamily="34" charset="0"/>
              </a:rPr>
              <a:t>baloncesto</a:t>
            </a:r>
            <a:endParaRPr lang="en-GB" dirty="0">
              <a:latin typeface="Century Gothic" panose="020B0502020202020204" pitchFamily="34" charset="0"/>
            </a:endParaRPr>
          </a:p>
          <a:p>
            <a:pPr algn="ctr"/>
            <a:r>
              <a:rPr lang="en-GB" dirty="0" err="1">
                <a:latin typeface="Century Gothic" panose="020B0502020202020204" pitchFamily="34" charset="0"/>
              </a:rPr>
              <a:t>ejercicio</a:t>
            </a:r>
            <a:endParaRPr lang="en-GB" dirty="0">
              <a:latin typeface="Century Gothic" panose="020B0502020202020204" pitchFamily="34" charset="0"/>
            </a:endParaRPr>
          </a:p>
          <a:p>
            <a:pPr algn="ctr"/>
            <a:r>
              <a:rPr lang="en-GB" dirty="0" err="1">
                <a:latin typeface="Century Gothic" panose="020B0502020202020204" pitchFamily="34" charset="0"/>
              </a:rPr>
              <a:t>tenis</a:t>
            </a:r>
            <a:endParaRPr lang="en-GB" dirty="0">
              <a:latin typeface="Century Gothic" panose="020B0502020202020204" pitchFamily="34" charset="0"/>
            </a:endParaRPr>
          </a:p>
          <a:p>
            <a:pPr algn="ctr"/>
            <a:r>
              <a:rPr lang="en-GB" dirty="0" err="1">
                <a:latin typeface="Century Gothic" panose="020B0502020202020204" pitchFamily="34" charset="0"/>
              </a:rPr>
              <a:t>ruido</a:t>
            </a:r>
            <a:r>
              <a:rPr lang="en-GB" dirty="0">
                <a:latin typeface="Century Gothic" panose="020B0502020202020204" pitchFamily="34" charset="0"/>
              </a:rPr>
              <a:t> </a:t>
            </a:r>
          </a:p>
          <a:p>
            <a:pPr algn="ctr"/>
            <a:r>
              <a:rPr lang="en-GB" dirty="0" err="1">
                <a:latin typeface="Century Gothic" panose="020B0502020202020204" pitchFamily="34" charset="0"/>
              </a:rPr>
              <a:t>esquí</a:t>
            </a:r>
            <a:endParaRPr lang="en-GB" dirty="0">
              <a:latin typeface="Century Gothic" panose="020B0502020202020204" pitchFamily="34" charset="0"/>
            </a:endParaRPr>
          </a:p>
        </p:txBody>
      </p:sp>
      <p:pic>
        <p:nvPicPr>
          <p:cNvPr id="55" name="Picture 54" descr="Icon&#10;&#10;Description automatically generated">
            <a:extLst>
              <a:ext uri="{FF2B5EF4-FFF2-40B4-BE49-F238E27FC236}">
                <a16:creationId xmlns:a16="http://schemas.microsoft.com/office/drawing/2014/main" id="{173FFFB2-7D7A-C1A1-A482-EF08C670AC6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
        <p:nvSpPr>
          <p:cNvPr id="56" name="TextBox 55">
            <a:extLst>
              <a:ext uri="{FF2B5EF4-FFF2-40B4-BE49-F238E27FC236}">
                <a16:creationId xmlns:a16="http://schemas.microsoft.com/office/drawing/2014/main" id="{AE2E59FD-3E7E-6F23-BB02-4DD117AD0B91}"/>
              </a:ext>
            </a:extLst>
          </p:cNvPr>
          <p:cNvSpPr txBox="1"/>
          <p:nvPr/>
        </p:nvSpPr>
        <p:spPr>
          <a:xfrm>
            <a:off x="166713" y="899332"/>
            <a:ext cx="10735304"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Ask your partner questions to guess their secret character.</a:t>
            </a:r>
          </a:p>
        </p:txBody>
      </p:sp>
      <p:sp>
        <p:nvSpPr>
          <p:cNvPr id="59" name="Speech Bubble: Oval 58">
            <a:extLst>
              <a:ext uri="{FF2B5EF4-FFF2-40B4-BE49-F238E27FC236}">
                <a16:creationId xmlns:a16="http://schemas.microsoft.com/office/drawing/2014/main" id="{56CE1B9A-D4C5-5006-24DB-B94E34086765}"/>
              </a:ext>
            </a:extLst>
          </p:cNvPr>
          <p:cNvSpPr/>
          <p:nvPr/>
        </p:nvSpPr>
        <p:spPr>
          <a:xfrm>
            <a:off x="16288" y="1542295"/>
            <a:ext cx="2998413" cy="1332640"/>
          </a:xfrm>
          <a:prstGeom prst="wedgeEllipseCallout">
            <a:avLst>
              <a:gd name="adj1" fmla="val 57705"/>
              <a:gd name="adj2" fmla="val 361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¿Haces un </a:t>
            </a:r>
            <a:r>
              <a:rPr kumimoji="0" lang="en-GB" sz="28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dibujo</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65" name="Speech Bubble: Oval 64">
            <a:extLst>
              <a:ext uri="{FF2B5EF4-FFF2-40B4-BE49-F238E27FC236}">
                <a16:creationId xmlns:a16="http://schemas.microsoft.com/office/drawing/2014/main" id="{9F9B3F2A-DBEE-EE45-31E0-B9BC8A391362}"/>
              </a:ext>
            </a:extLst>
          </p:cNvPr>
          <p:cNvSpPr/>
          <p:nvPr/>
        </p:nvSpPr>
        <p:spPr>
          <a:xfrm>
            <a:off x="9246832" y="1502965"/>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a:t>
            </a:r>
          </a:p>
        </p:txBody>
      </p:sp>
      <p:sp>
        <p:nvSpPr>
          <p:cNvPr id="70" name="Multiplication Sign 69">
            <a:extLst>
              <a:ext uri="{FF2B5EF4-FFF2-40B4-BE49-F238E27FC236}">
                <a16:creationId xmlns:a16="http://schemas.microsoft.com/office/drawing/2014/main" id="{7EA0C4B3-E5E5-41ED-46E6-E1D50F2B18CA}"/>
              </a:ext>
            </a:extLst>
          </p:cNvPr>
          <p:cNvSpPr/>
          <p:nvPr/>
        </p:nvSpPr>
        <p:spPr>
          <a:xfrm>
            <a:off x="6141937" y="2874935"/>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Multiplication Sign 72">
            <a:extLst>
              <a:ext uri="{FF2B5EF4-FFF2-40B4-BE49-F238E27FC236}">
                <a16:creationId xmlns:a16="http://schemas.microsoft.com/office/drawing/2014/main" id="{991A1D16-BCB8-B872-8D66-D141BB9D2CC9}"/>
              </a:ext>
            </a:extLst>
          </p:cNvPr>
          <p:cNvSpPr/>
          <p:nvPr/>
        </p:nvSpPr>
        <p:spPr>
          <a:xfrm>
            <a:off x="8546564" y="3534070"/>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ication Sign 73">
            <a:extLst>
              <a:ext uri="{FF2B5EF4-FFF2-40B4-BE49-F238E27FC236}">
                <a16:creationId xmlns:a16="http://schemas.microsoft.com/office/drawing/2014/main" id="{5CF72DF6-B3AD-5C3C-C4DD-1E13E0391BC9}"/>
              </a:ext>
            </a:extLst>
          </p:cNvPr>
          <p:cNvSpPr/>
          <p:nvPr/>
        </p:nvSpPr>
        <p:spPr>
          <a:xfrm>
            <a:off x="6558170" y="5326341"/>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peech Bubble: Rectangle with Corners Rounded 49">
            <a:extLst>
              <a:ext uri="{FF2B5EF4-FFF2-40B4-BE49-F238E27FC236}">
                <a16:creationId xmlns:a16="http://schemas.microsoft.com/office/drawing/2014/main" id="{F9792D2B-156E-BC0D-3F1D-3759144EDC82}"/>
              </a:ext>
            </a:extLst>
          </p:cNvPr>
          <p:cNvSpPr/>
          <p:nvPr/>
        </p:nvSpPr>
        <p:spPr>
          <a:xfrm>
            <a:off x="4126054" y="1632787"/>
            <a:ext cx="5066698" cy="1179789"/>
          </a:xfrm>
          <a:prstGeom prst="wedgeRoundRectCallout">
            <a:avLst>
              <a:gd name="adj1" fmla="val -59154"/>
              <a:gd name="adj2" fmla="val 5867"/>
              <a:gd name="adj3" fmla="val 16667"/>
            </a:avLst>
          </a:prstGeom>
          <a:solidFill>
            <a:srgbClr val="3BCED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600" b="1" dirty="0">
                <a:solidFill>
                  <a:srgbClr val="1E4E79"/>
                </a:solidFill>
                <a:latin typeface="Century Gothic"/>
                <a:ea typeface="Century Gothic"/>
                <a:cs typeface="Century Gothic"/>
                <a:sym typeface="Century Gothic"/>
              </a:rPr>
              <a:t>Remember to raise your voice at the end when asking questions </a:t>
            </a:r>
            <a:r>
              <a:rPr lang="en-GB" sz="2600" b="1" dirty="0">
                <a:solidFill>
                  <a:srgbClr val="1E4E79"/>
                </a:solidFill>
                <a:latin typeface="Century Gothic"/>
                <a:ea typeface="Century Gothic"/>
                <a:cs typeface="Century Gothic"/>
                <a:sym typeface="Wingdings" panose="05000000000000000000" pitchFamily="2" charset="2"/>
              </a:rPr>
              <a:t>.</a:t>
            </a:r>
            <a:endParaRPr lang="en-GB" sz="2600" b="1" dirty="0">
              <a:solidFill>
                <a:srgbClr val="1E4E79"/>
              </a:solidFill>
              <a:latin typeface="Century Gothic"/>
              <a:ea typeface="Century Gothic"/>
              <a:cs typeface="Century Gothic"/>
              <a:sym typeface="Century Gothic"/>
            </a:endParaRPr>
          </a:p>
        </p:txBody>
      </p:sp>
      <p:sp>
        <p:nvSpPr>
          <p:cNvPr id="76" name="Speech Bubble: Oval 75">
            <a:extLst>
              <a:ext uri="{FF2B5EF4-FFF2-40B4-BE49-F238E27FC236}">
                <a16:creationId xmlns:a16="http://schemas.microsoft.com/office/drawing/2014/main" id="{1526EEB4-5B00-89BA-FDE2-9000D341EBCE}"/>
              </a:ext>
            </a:extLst>
          </p:cNvPr>
          <p:cNvSpPr/>
          <p:nvPr/>
        </p:nvSpPr>
        <p:spPr>
          <a:xfrm>
            <a:off x="-104335" y="2812576"/>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rPr>
              <a:t>Juegas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al</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fútbol?</a:t>
            </a:r>
          </a:p>
        </p:txBody>
      </p:sp>
      <p:sp>
        <p:nvSpPr>
          <p:cNvPr id="77" name="Speech Bubble: Oval 76">
            <a:extLst>
              <a:ext uri="{FF2B5EF4-FFF2-40B4-BE49-F238E27FC236}">
                <a16:creationId xmlns:a16="http://schemas.microsoft.com/office/drawing/2014/main" id="{4AF530D7-1FDD-441E-ACE2-CEC0E6CEBFC5}"/>
              </a:ext>
            </a:extLst>
          </p:cNvPr>
          <p:cNvSpPr/>
          <p:nvPr/>
        </p:nvSpPr>
        <p:spPr>
          <a:xfrm>
            <a:off x="9429918" y="1959774"/>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a:t>
            </a:r>
          </a:p>
        </p:txBody>
      </p:sp>
      <p:sp>
        <p:nvSpPr>
          <p:cNvPr id="80" name="Multiplication Sign 79">
            <a:extLst>
              <a:ext uri="{FF2B5EF4-FFF2-40B4-BE49-F238E27FC236}">
                <a16:creationId xmlns:a16="http://schemas.microsoft.com/office/drawing/2014/main" id="{30ADB054-72C9-4D24-C3B0-72C9D3B519AE}"/>
              </a:ext>
            </a:extLst>
          </p:cNvPr>
          <p:cNvSpPr/>
          <p:nvPr/>
        </p:nvSpPr>
        <p:spPr>
          <a:xfrm>
            <a:off x="2308738" y="2894434"/>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peech Bubble: Oval 80">
            <a:extLst>
              <a:ext uri="{FF2B5EF4-FFF2-40B4-BE49-F238E27FC236}">
                <a16:creationId xmlns:a16="http://schemas.microsoft.com/office/drawing/2014/main" id="{6C1768AF-0BC0-57F8-77B5-903CDC972BA3}"/>
              </a:ext>
            </a:extLst>
          </p:cNvPr>
          <p:cNvSpPr/>
          <p:nvPr/>
        </p:nvSpPr>
        <p:spPr>
          <a:xfrm>
            <a:off x="-162221" y="4174945"/>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¿Haces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rPr>
              <a:t>ejercicio</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2" name="Speech Bubble: Oval 81">
            <a:extLst>
              <a:ext uri="{FF2B5EF4-FFF2-40B4-BE49-F238E27FC236}">
                <a16:creationId xmlns:a16="http://schemas.microsoft.com/office/drawing/2014/main" id="{3117CDED-6D04-9FC1-CACB-8A075429696E}"/>
              </a:ext>
            </a:extLst>
          </p:cNvPr>
          <p:cNvSpPr/>
          <p:nvPr/>
        </p:nvSpPr>
        <p:spPr>
          <a:xfrm>
            <a:off x="9550541" y="2239111"/>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Sí</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85" name="Multiplication Sign 84">
            <a:extLst>
              <a:ext uri="{FF2B5EF4-FFF2-40B4-BE49-F238E27FC236}">
                <a16:creationId xmlns:a16="http://schemas.microsoft.com/office/drawing/2014/main" id="{23D763A2-9E6B-785D-ACDE-BF97C841D424}"/>
              </a:ext>
            </a:extLst>
          </p:cNvPr>
          <p:cNvSpPr/>
          <p:nvPr/>
        </p:nvSpPr>
        <p:spPr>
          <a:xfrm>
            <a:off x="4391629" y="5376651"/>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Multiplication Sign 85">
            <a:extLst>
              <a:ext uri="{FF2B5EF4-FFF2-40B4-BE49-F238E27FC236}">
                <a16:creationId xmlns:a16="http://schemas.microsoft.com/office/drawing/2014/main" id="{19F632BB-1389-2C6E-F5C2-B0A7D2979FC7}"/>
              </a:ext>
            </a:extLst>
          </p:cNvPr>
          <p:cNvSpPr/>
          <p:nvPr/>
        </p:nvSpPr>
        <p:spPr>
          <a:xfrm>
            <a:off x="4449515" y="4274744"/>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ication Sign 86">
            <a:extLst>
              <a:ext uri="{FF2B5EF4-FFF2-40B4-BE49-F238E27FC236}">
                <a16:creationId xmlns:a16="http://schemas.microsoft.com/office/drawing/2014/main" id="{C3215D68-7FAB-D8D1-AC43-54B6FDBBBFB3}"/>
              </a:ext>
            </a:extLst>
          </p:cNvPr>
          <p:cNvSpPr/>
          <p:nvPr/>
        </p:nvSpPr>
        <p:spPr>
          <a:xfrm>
            <a:off x="2428317" y="5402466"/>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peech Bubble: Oval 87">
            <a:extLst>
              <a:ext uri="{FF2B5EF4-FFF2-40B4-BE49-F238E27FC236}">
                <a16:creationId xmlns:a16="http://schemas.microsoft.com/office/drawing/2014/main" id="{DCBD57D7-9926-9E27-51E0-47C5D7DA36FA}"/>
              </a:ext>
            </a:extLst>
          </p:cNvPr>
          <p:cNvSpPr/>
          <p:nvPr/>
        </p:nvSpPr>
        <p:spPr>
          <a:xfrm>
            <a:off x="162384" y="5725560"/>
            <a:ext cx="1843733" cy="1081043"/>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200" dirty="0">
                <a:solidFill>
                  <a:schemeClr val="bg1"/>
                </a:solidFill>
                <a:latin typeface="Century Gothic" panose="020B0502020202020204" pitchFamily="34" charset="0"/>
              </a:rPr>
              <a:t> </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¿Haces </a:t>
            </a:r>
            <a:r>
              <a:rPr kumimoji="0" lang="en-GB" sz="2200" b="0" i="0" u="none" strike="noStrike" kern="1200" cap="none" spc="0" normalizeH="0" baseline="0" noProof="0" dirty="0" err="1">
                <a:ln>
                  <a:noFill/>
                </a:ln>
                <a:solidFill>
                  <a:schemeClr val="bg1"/>
                </a:solidFill>
                <a:effectLst/>
                <a:uLnTx/>
                <a:uFillTx/>
                <a:latin typeface="Century Gothic" panose="020B0502020202020204" pitchFamily="34" charset="0"/>
              </a:rPr>
              <a:t>ruido</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9" name="Speech Bubble: Oval 88">
            <a:extLst>
              <a:ext uri="{FF2B5EF4-FFF2-40B4-BE49-F238E27FC236}">
                <a16:creationId xmlns:a16="http://schemas.microsoft.com/office/drawing/2014/main" id="{5E5F1090-C025-DBA1-98B9-704F263F6068}"/>
              </a:ext>
            </a:extLst>
          </p:cNvPr>
          <p:cNvSpPr/>
          <p:nvPr/>
        </p:nvSpPr>
        <p:spPr>
          <a:xfrm>
            <a:off x="9635603" y="2467613"/>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Sí</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90" name="Rectangle: Rounded Corners 89">
            <a:extLst>
              <a:ext uri="{FF2B5EF4-FFF2-40B4-BE49-F238E27FC236}">
                <a16:creationId xmlns:a16="http://schemas.microsoft.com/office/drawing/2014/main" id="{C48AEBD4-F626-9E9E-FD4C-D4567341D616}"/>
              </a:ext>
            </a:extLst>
          </p:cNvPr>
          <p:cNvSpPr/>
          <p:nvPr/>
        </p:nvSpPr>
        <p:spPr>
          <a:xfrm>
            <a:off x="2434557" y="4301403"/>
            <a:ext cx="1982836" cy="117978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04F02607-9C11-1CC5-29BA-2B6723F9DFE6}"/>
              </a:ext>
            </a:extLst>
          </p:cNvPr>
          <p:cNvSpPr txBox="1"/>
          <p:nvPr/>
        </p:nvSpPr>
        <p:spPr>
          <a:xfrm>
            <a:off x="8546563" y="153805"/>
            <a:ext cx="2317379" cy="400110"/>
          </a:xfrm>
          <a:prstGeom prst="rect">
            <a:avLst/>
          </a:prstGeom>
          <a:solidFill>
            <a:srgbClr val="BAE18F"/>
          </a:solidFill>
        </p:spPr>
        <p:txBody>
          <a:bodyPr wrap="square">
            <a:spAutoFit/>
          </a:bodyPr>
          <a:lstStyle/>
          <a:p>
            <a:pPr algn="ct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adivina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guess</a:t>
            </a:r>
            <a:endParaRPr lang="en-GB" sz="2000" dirty="0">
              <a:solidFill>
                <a:srgbClr val="002060"/>
              </a:solidFill>
            </a:endParaRPr>
          </a:p>
        </p:txBody>
      </p:sp>
    </p:spTree>
    <p:extLst>
      <p:ext uri="{BB962C8B-B14F-4D97-AF65-F5344CB8AC3E}">
        <p14:creationId xmlns:p14="http://schemas.microsoft.com/office/powerpoint/2010/main" val="3842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3_9.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3_9.3.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T3_W3_9.4.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T3_W3_9.5.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T3_W3_9.6.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8" name="T3_W3_9.7.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500"/>
                                        <p:tgtEl>
                                          <p:spTgt spid="86"/>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9" name="T3_W3_9.8.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0" name="T3_W3_9.9.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fade">
                                      <p:cBhvr>
                                        <p:cTn id="86" dur="5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11" name="T3_W3_9.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animBg="1"/>
      <p:bldP spid="65" grpId="0" animBg="1"/>
      <p:bldP spid="70" grpId="0" animBg="1"/>
      <p:bldP spid="73" grpId="0" animBg="1"/>
      <p:bldP spid="74" grpId="0" animBg="1"/>
      <p:bldP spid="50" grpId="0" animBg="1"/>
      <p:bldP spid="50" grpId="1" animBg="1"/>
      <p:bldP spid="76" grpId="0" animBg="1"/>
      <p:bldP spid="77" grpId="0" animBg="1"/>
      <p:bldP spid="80" grpId="0" animBg="1"/>
      <p:bldP spid="81" grpId="0" animBg="1"/>
      <p:bldP spid="82" grpId="0" animBg="1"/>
      <p:bldP spid="85" grpId="0" animBg="1"/>
      <p:bldP spid="86" grpId="0" animBg="1"/>
      <p:bldP spid="87" grpId="0" animBg="1"/>
      <p:bldP spid="88" grpId="0" animBg="1"/>
      <p:bldP spid="89" grpId="0" animBg="1"/>
      <p:bldP spid="9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3996</TotalTime>
  <Words>2255</Words>
  <Application>Microsoft Office PowerPoint</Application>
  <PresentationFormat>Widescreen</PresentationFormat>
  <Paragraphs>310</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vt:lpstr>
      <vt:lpstr>Calibri</vt:lpstr>
      <vt:lpstr>Calibri Light</vt:lpstr>
      <vt:lpstr>Century Gothic</vt:lpstr>
      <vt:lpstr>docs-Century Gothic</vt:lpstr>
      <vt:lpstr>Modern Love</vt:lpstr>
      <vt:lpstr>Segoe Print</vt:lpstr>
      <vt:lpstr>Office Theme</vt:lpstr>
      <vt:lpstr>español, con Sofía</vt:lpstr>
      <vt:lpstr>Saying what others and I do</vt:lpstr>
      <vt:lpstr>PowerPoint Presentation</vt:lpstr>
      <vt:lpstr>palabras</vt:lpstr>
      <vt:lpstr>palabras</vt:lpstr>
      <vt:lpstr>PowerPoint Presentation</vt:lpstr>
      <vt:lpstr>palabras</vt:lpstr>
      <vt:lpstr>leer</vt:lpstr>
      <vt:lpstr>hablar</vt:lpstr>
      <vt:lpstr>¡adiós!</vt:lpstr>
      <vt:lpstr>hablar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59</cp:revision>
  <dcterms:created xsi:type="dcterms:W3CDTF">2021-09-24T10:38:38Z</dcterms:created>
  <dcterms:modified xsi:type="dcterms:W3CDTF">2023-04-17T09:59:44Z</dcterms:modified>
</cp:coreProperties>
</file>