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812" r:id="rId2"/>
    <p:sldId id="955" r:id="rId3"/>
    <p:sldId id="957" r:id="rId4"/>
    <p:sldId id="960" r:id="rId5"/>
    <p:sldId id="962" r:id="rId6"/>
    <p:sldId id="953" r:id="rId7"/>
    <p:sldId id="963" r:id="rId8"/>
    <p:sldId id="567" r:id="rId9"/>
    <p:sldId id="95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08C"/>
    <a:srgbClr val="9CD45E"/>
    <a:srgbClr val="2BC0C7"/>
    <a:srgbClr val="FF3399"/>
    <a:srgbClr val="C5E0B4"/>
    <a:srgbClr val="CCECFF"/>
    <a:srgbClr val="008000"/>
    <a:srgbClr val="FF0066"/>
    <a:srgbClr val="00AB3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3510D2-32D0-4005-861B-A71C56371473}" v="2" dt="2023-03-24T15:26:09.8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474" autoAdjust="0"/>
    <p:restoredTop sz="69565" autoAdjust="0"/>
  </p:normalViewPr>
  <p:slideViewPr>
    <p:cSldViewPr snapToGrid="0">
      <p:cViewPr varScale="1">
        <p:scale>
          <a:sx n="54" d="100"/>
          <a:sy n="54" d="100"/>
        </p:scale>
        <p:origin x="29" y="53"/>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99D8C36B-EDBD-4E6C-89E3-4C82A7D34488}"/>
    <pc:docChg chg="undo redo custSel addSld delSld modSld sldOrd addSection delSection">
      <pc:chgData name="Paula Vázquez-Valero" userId="3a0e46d7-2099-40af-a155-aa45b68bfff3" providerId="ADAL" clId="{99D8C36B-EDBD-4E6C-89E3-4C82A7D34488}" dt="2023-02-24T15:48:37.538" v="2699"/>
      <pc:docMkLst>
        <pc:docMk/>
      </pc:docMkLst>
      <pc:sldChg chg="add del ord">
        <pc:chgData name="Paula Vázquez-Valero" userId="3a0e46d7-2099-40af-a155-aa45b68bfff3" providerId="ADAL" clId="{99D8C36B-EDBD-4E6C-89E3-4C82A7D34488}" dt="2023-02-24T15:21:29" v="1371" actId="47"/>
        <pc:sldMkLst>
          <pc:docMk/>
          <pc:sldMk cId="3862548084" sldId="568"/>
        </pc:sldMkLst>
      </pc:sldChg>
      <pc:sldChg chg="addSp delSp modSp add del ord modAnim">
        <pc:chgData name="Paula Vázquez-Valero" userId="3a0e46d7-2099-40af-a155-aa45b68bfff3" providerId="ADAL" clId="{99D8C36B-EDBD-4E6C-89E3-4C82A7D34488}" dt="2023-02-24T15:04:48.167" v="824" actId="47"/>
        <pc:sldMkLst>
          <pc:docMk/>
          <pc:sldMk cId="2339271347" sldId="805"/>
        </pc:sldMkLst>
        <pc:spChg chg="del">
          <ac:chgData name="Paula Vázquez-Valero" userId="3a0e46d7-2099-40af-a155-aa45b68bfff3" providerId="ADAL" clId="{99D8C36B-EDBD-4E6C-89E3-4C82A7D34488}" dt="2023-02-24T14:50:12.525" v="132" actId="21"/>
          <ac:spMkLst>
            <pc:docMk/>
            <pc:sldMk cId="2339271347" sldId="805"/>
            <ac:spMk id="2" creationId="{B5365942-B2E8-49F6-959E-078996708FA8}"/>
          </ac:spMkLst>
        </pc:spChg>
        <pc:spChg chg="add mod">
          <ac:chgData name="Paula Vázquez-Valero" userId="3a0e46d7-2099-40af-a155-aa45b68bfff3" providerId="ADAL" clId="{99D8C36B-EDBD-4E6C-89E3-4C82A7D34488}" dt="2023-02-24T14:50:12.525" v="132" actId="21"/>
          <ac:spMkLst>
            <pc:docMk/>
            <pc:sldMk cId="2339271347" sldId="805"/>
            <ac:spMk id="3" creationId="{7DA0233F-313C-075B-6EAF-F98487F41E7C}"/>
          </ac:spMkLst>
        </pc:spChg>
        <pc:spChg chg="del">
          <ac:chgData name="Paula Vázquez-Valero" userId="3a0e46d7-2099-40af-a155-aa45b68bfff3" providerId="ADAL" clId="{99D8C36B-EDBD-4E6C-89E3-4C82A7D34488}" dt="2023-02-24T14:50:12.525" v="132" actId="21"/>
          <ac:spMkLst>
            <pc:docMk/>
            <pc:sldMk cId="2339271347" sldId="805"/>
            <ac:spMk id="104" creationId="{DCA45212-FBFF-408A-A11F-6A6C0DB5ED0D}"/>
          </ac:spMkLst>
        </pc:spChg>
        <pc:spChg chg="del">
          <ac:chgData name="Paula Vázquez-Valero" userId="3a0e46d7-2099-40af-a155-aa45b68bfff3" providerId="ADAL" clId="{99D8C36B-EDBD-4E6C-89E3-4C82A7D34488}" dt="2023-02-24T14:50:12.525" v="132" actId="21"/>
          <ac:spMkLst>
            <pc:docMk/>
            <pc:sldMk cId="2339271347" sldId="805"/>
            <ac:spMk id="105" creationId="{51D02B5B-7193-4FDC-B2E0-1D7B38858F49}"/>
          </ac:spMkLst>
        </pc:spChg>
        <pc:spChg chg="del">
          <ac:chgData name="Paula Vázquez-Valero" userId="3a0e46d7-2099-40af-a155-aa45b68bfff3" providerId="ADAL" clId="{99D8C36B-EDBD-4E6C-89E3-4C82A7D34488}" dt="2023-02-24T14:50:12.525" v="132" actId="21"/>
          <ac:spMkLst>
            <pc:docMk/>
            <pc:sldMk cId="2339271347" sldId="805"/>
            <ac:spMk id="106" creationId="{7F2D1A54-35D0-4762-84BA-8DEDFF6305DF}"/>
          </ac:spMkLst>
        </pc:spChg>
        <pc:spChg chg="del">
          <ac:chgData name="Paula Vázquez-Valero" userId="3a0e46d7-2099-40af-a155-aa45b68bfff3" providerId="ADAL" clId="{99D8C36B-EDBD-4E6C-89E3-4C82A7D34488}" dt="2023-02-24T14:50:12.525" v="132" actId="21"/>
          <ac:spMkLst>
            <pc:docMk/>
            <pc:sldMk cId="2339271347" sldId="805"/>
            <ac:spMk id="107" creationId="{8C1D593D-ACA7-42E5-909B-BCBD2A0FB433}"/>
          </ac:spMkLst>
        </pc:spChg>
        <pc:spChg chg="del">
          <ac:chgData name="Paula Vázquez-Valero" userId="3a0e46d7-2099-40af-a155-aa45b68bfff3" providerId="ADAL" clId="{99D8C36B-EDBD-4E6C-89E3-4C82A7D34488}" dt="2023-02-24T14:50:12.525" v="132" actId="21"/>
          <ac:spMkLst>
            <pc:docMk/>
            <pc:sldMk cId="2339271347" sldId="805"/>
            <ac:spMk id="108" creationId="{A4156220-2B85-4438-AF2C-C0D30D5D3CD8}"/>
          </ac:spMkLst>
        </pc:spChg>
        <pc:spChg chg="del">
          <ac:chgData name="Paula Vázquez-Valero" userId="3a0e46d7-2099-40af-a155-aa45b68bfff3" providerId="ADAL" clId="{99D8C36B-EDBD-4E6C-89E3-4C82A7D34488}" dt="2023-02-24T14:50:12.525" v="132" actId="21"/>
          <ac:spMkLst>
            <pc:docMk/>
            <pc:sldMk cId="2339271347" sldId="805"/>
            <ac:spMk id="109" creationId="{B978519B-E38D-43AD-904E-4A758A00A120}"/>
          </ac:spMkLst>
        </pc:spChg>
        <pc:spChg chg="del">
          <ac:chgData name="Paula Vázquez-Valero" userId="3a0e46d7-2099-40af-a155-aa45b68bfff3" providerId="ADAL" clId="{99D8C36B-EDBD-4E6C-89E3-4C82A7D34488}" dt="2023-02-24T14:50:12.525" v="132" actId="21"/>
          <ac:spMkLst>
            <pc:docMk/>
            <pc:sldMk cId="2339271347" sldId="805"/>
            <ac:spMk id="110" creationId="{FBC94F25-749F-47AF-86E6-88C0C6085C13}"/>
          </ac:spMkLst>
        </pc:spChg>
        <pc:spChg chg="del">
          <ac:chgData name="Paula Vázquez-Valero" userId="3a0e46d7-2099-40af-a155-aa45b68bfff3" providerId="ADAL" clId="{99D8C36B-EDBD-4E6C-89E3-4C82A7D34488}" dt="2023-02-24T14:50:12.525" v="132" actId="21"/>
          <ac:spMkLst>
            <pc:docMk/>
            <pc:sldMk cId="2339271347" sldId="805"/>
            <ac:spMk id="111" creationId="{337E923B-7878-422B-BDB4-4A37C125B90B}"/>
          </ac:spMkLst>
        </pc:spChg>
        <pc:spChg chg="del">
          <ac:chgData name="Paula Vázquez-Valero" userId="3a0e46d7-2099-40af-a155-aa45b68bfff3" providerId="ADAL" clId="{99D8C36B-EDBD-4E6C-89E3-4C82A7D34488}" dt="2023-02-24T14:50:12.525" v="132" actId="21"/>
          <ac:spMkLst>
            <pc:docMk/>
            <pc:sldMk cId="2339271347" sldId="805"/>
            <ac:spMk id="113" creationId="{67EA6F8A-19B0-40F8-B4A1-BFBEE10F1097}"/>
          </ac:spMkLst>
        </pc:spChg>
        <pc:spChg chg="del">
          <ac:chgData name="Paula Vázquez-Valero" userId="3a0e46d7-2099-40af-a155-aa45b68bfff3" providerId="ADAL" clId="{99D8C36B-EDBD-4E6C-89E3-4C82A7D34488}" dt="2023-02-24T14:50:12.525" v="132" actId="21"/>
          <ac:spMkLst>
            <pc:docMk/>
            <pc:sldMk cId="2339271347" sldId="805"/>
            <ac:spMk id="114" creationId="{3C9D8777-19F6-41B7-88FF-5BAD8ACFD3C0}"/>
          </ac:spMkLst>
        </pc:spChg>
        <pc:spChg chg="del">
          <ac:chgData name="Paula Vázquez-Valero" userId="3a0e46d7-2099-40af-a155-aa45b68bfff3" providerId="ADAL" clId="{99D8C36B-EDBD-4E6C-89E3-4C82A7D34488}" dt="2023-02-24T14:50:12.525" v="132" actId="21"/>
          <ac:spMkLst>
            <pc:docMk/>
            <pc:sldMk cId="2339271347" sldId="805"/>
            <ac:spMk id="116" creationId="{7D373382-EFFE-4FC4-9460-6E4511764A41}"/>
          </ac:spMkLst>
        </pc:spChg>
        <pc:spChg chg="del">
          <ac:chgData name="Paula Vázquez-Valero" userId="3a0e46d7-2099-40af-a155-aa45b68bfff3" providerId="ADAL" clId="{99D8C36B-EDBD-4E6C-89E3-4C82A7D34488}" dt="2023-02-24T14:50:12.525" v="132" actId="21"/>
          <ac:spMkLst>
            <pc:docMk/>
            <pc:sldMk cId="2339271347" sldId="805"/>
            <ac:spMk id="117" creationId="{38E7715B-B013-46CE-9E69-5F16EB98F89B}"/>
          </ac:spMkLst>
        </pc:spChg>
        <pc:spChg chg="del">
          <ac:chgData name="Paula Vázquez-Valero" userId="3a0e46d7-2099-40af-a155-aa45b68bfff3" providerId="ADAL" clId="{99D8C36B-EDBD-4E6C-89E3-4C82A7D34488}" dt="2023-02-24T14:50:12.525" v="132" actId="21"/>
          <ac:spMkLst>
            <pc:docMk/>
            <pc:sldMk cId="2339271347" sldId="805"/>
            <ac:spMk id="118" creationId="{3F30FF72-0102-45D5-A300-1639AC2C7D6E}"/>
          </ac:spMkLst>
        </pc:spChg>
        <pc:spChg chg="del">
          <ac:chgData name="Paula Vázquez-Valero" userId="3a0e46d7-2099-40af-a155-aa45b68bfff3" providerId="ADAL" clId="{99D8C36B-EDBD-4E6C-89E3-4C82A7D34488}" dt="2023-02-24T14:50:12.525" v="132" actId="21"/>
          <ac:spMkLst>
            <pc:docMk/>
            <pc:sldMk cId="2339271347" sldId="805"/>
            <ac:spMk id="119" creationId="{2883C198-FA0D-44F8-98B0-1AF3D0A25A80}"/>
          </ac:spMkLst>
        </pc:spChg>
        <pc:spChg chg="del">
          <ac:chgData name="Paula Vázquez-Valero" userId="3a0e46d7-2099-40af-a155-aa45b68bfff3" providerId="ADAL" clId="{99D8C36B-EDBD-4E6C-89E3-4C82A7D34488}" dt="2023-02-24T14:50:12.525" v="132" actId="21"/>
          <ac:spMkLst>
            <pc:docMk/>
            <pc:sldMk cId="2339271347" sldId="805"/>
            <ac:spMk id="120" creationId="{83A8EEEE-CF3C-45AB-A389-210C10F89EA9}"/>
          </ac:spMkLst>
        </pc:spChg>
        <pc:spChg chg="del">
          <ac:chgData name="Paula Vázquez-Valero" userId="3a0e46d7-2099-40af-a155-aa45b68bfff3" providerId="ADAL" clId="{99D8C36B-EDBD-4E6C-89E3-4C82A7D34488}" dt="2023-02-24T14:50:12.525" v="132" actId="21"/>
          <ac:spMkLst>
            <pc:docMk/>
            <pc:sldMk cId="2339271347" sldId="805"/>
            <ac:spMk id="121" creationId="{0A60C9AB-B1D5-4797-A509-935AF8070CBB}"/>
          </ac:spMkLst>
        </pc:spChg>
        <pc:spChg chg="del">
          <ac:chgData name="Paula Vázquez-Valero" userId="3a0e46d7-2099-40af-a155-aa45b68bfff3" providerId="ADAL" clId="{99D8C36B-EDBD-4E6C-89E3-4C82A7D34488}" dt="2023-02-24T14:50:12.525" v="132" actId="21"/>
          <ac:spMkLst>
            <pc:docMk/>
            <pc:sldMk cId="2339271347" sldId="805"/>
            <ac:spMk id="122" creationId="{1A64F8CB-9B5A-4909-B798-9769FF726446}"/>
          </ac:spMkLst>
        </pc:spChg>
        <pc:spChg chg="del">
          <ac:chgData name="Paula Vázquez-Valero" userId="3a0e46d7-2099-40af-a155-aa45b68bfff3" providerId="ADAL" clId="{99D8C36B-EDBD-4E6C-89E3-4C82A7D34488}" dt="2023-02-24T14:50:12.525" v="132" actId="21"/>
          <ac:spMkLst>
            <pc:docMk/>
            <pc:sldMk cId="2339271347" sldId="805"/>
            <ac:spMk id="123" creationId="{2269FA5D-58BA-451A-9ED4-0A57CAEA3EBB}"/>
          </ac:spMkLst>
        </pc:spChg>
        <pc:graphicFrameChg chg="del">
          <ac:chgData name="Paula Vázquez-Valero" userId="3a0e46d7-2099-40af-a155-aa45b68bfff3" providerId="ADAL" clId="{99D8C36B-EDBD-4E6C-89E3-4C82A7D34488}" dt="2023-02-24T14:50:12.525" v="132" actId="21"/>
          <ac:graphicFrameMkLst>
            <pc:docMk/>
            <pc:sldMk cId="2339271347" sldId="805"/>
            <ac:graphicFrameMk id="79" creationId="{6F91BD65-827E-454C-8DCB-94DE411503CE}"/>
          </ac:graphicFrameMkLst>
        </pc:graphicFrameChg>
        <pc:graphicFrameChg chg="del">
          <ac:chgData name="Paula Vázquez-Valero" userId="3a0e46d7-2099-40af-a155-aa45b68bfff3" providerId="ADAL" clId="{99D8C36B-EDBD-4E6C-89E3-4C82A7D34488}" dt="2023-02-24T14:50:12.525" v="132" actId="21"/>
          <ac:graphicFrameMkLst>
            <pc:docMk/>
            <pc:sldMk cId="2339271347" sldId="805"/>
            <ac:graphicFrameMk id="94" creationId="{A22F39F9-2F1E-4EE3-83CE-FD55D5D67F69}"/>
          </ac:graphicFrameMkLst>
        </pc:graphicFrameChg>
        <pc:picChg chg="del">
          <ac:chgData name="Paula Vázquez-Valero" userId="3a0e46d7-2099-40af-a155-aa45b68bfff3" providerId="ADAL" clId="{99D8C36B-EDBD-4E6C-89E3-4C82A7D34488}" dt="2023-02-24T14:50:12.525" v="132" actId="21"/>
          <ac:picMkLst>
            <pc:docMk/>
            <pc:sldMk cId="2339271347" sldId="805"/>
            <ac:picMk id="11" creationId="{46A1EDCF-D41A-4990-B12A-E9F6F29370DD}"/>
          </ac:picMkLst>
        </pc:picChg>
        <pc:picChg chg="del">
          <ac:chgData name="Paula Vázquez-Valero" userId="3a0e46d7-2099-40af-a155-aa45b68bfff3" providerId="ADAL" clId="{99D8C36B-EDBD-4E6C-89E3-4C82A7D34488}" dt="2023-02-24T14:50:12.525" v="132" actId="21"/>
          <ac:picMkLst>
            <pc:docMk/>
            <pc:sldMk cId="2339271347" sldId="805"/>
            <ac:picMk id="35" creationId="{F02A4659-EAE1-4662-B20E-20EDCBBDA0D6}"/>
          </ac:picMkLst>
        </pc:picChg>
        <pc:picChg chg="del">
          <ac:chgData name="Paula Vázquez-Valero" userId="3a0e46d7-2099-40af-a155-aa45b68bfff3" providerId="ADAL" clId="{99D8C36B-EDBD-4E6C-89E3-4C82A7D34488}" dt="2023-02-24T14:50:12.525" v="132" actId="21"/>
          <ac:picMkLst>
            <pc:docMk/>
            <pc:sldMk cId="2339271347" sldId="805"/>
            <ac:picMk id="36" creationId="{F878EC88-073B-45CE-8BC5-52FCE00B67B6}"/>
          </ac:picMkLst>
        </pc:picChg>
        <pc:picChg chg="del">
          <ac:chgData name="Paula Vázquez-Valero" userId="3a0e46d7-2099-40af-a155-aa45b68bfff3" providerId="ADAL" clId="{99D8C36B-EDBD-4E6C-89E3-4C82A7D34488}" dt="2023-02-24T14:50:12.525" v="132" actId="21"/>
          <ac:picMkLst>
            <pc:docMk/>
            <pc:sldMk cId="2339271347" sldId="805"/>
            <ac:picMk id="37" creationId="{FDEC6250-BD36-40B6-A5CB-9F74AEF66F5E}"/>
          </ac:picMkLst>
        </pc:picChg>
        <pc:picChg chg="del">
          <ac:chgData name="Paula Vázquez-Valero" userId="3a0e46d7-2099-40af-a155-aa45b68bfff3" providerId="ADAL" clId="{99D8C36B-EDBD-4E6C-89E3-4C82A7D34488}" dt="2023-02-24T14:50:12.525" v="132" actId="21"/>
          <ac:picMkLst>
            <pc:docMk/>
            <pc:sldMk cId="2339271347" sldId="805"/>
            <ac:picMk id="38" creationId="{7E7AA51D-A9B6-462E-80D7-FA6710180EC7}"/>
          </ac:picMkLst>
        </pc:picChg>
        <pc:picChg chg="del">
          <ac:chgData name="Paula Vázquez-Valero" userId="3a0e46d7-2099-40af-a155-aa45b68bfff3" providerId="ADAL" clId="{99D8C36B-EDBD-4E6C-89E3-4C82A7D34488}" dt="2023-02-24T14:50:12.525" v="132" actId="21"/>
          <ac:picMkLst>
            <pc:docMk/>
            <pc:sldMk cId="2339271347" sldId="805"/>
            <ac:picMk id="95" creationId="{943AFB03-43D0-4697-84FF-E5DC9A0723FD}"/>
          </ac:picMkLst>
        </pc:picChg>
        <pc:picChg chg="del">
          <ac:chgData name="Paula Vázquez-Valero" userId="3a0e46d7-2099-40af-a155-aa45b68bfff3" providerId="ADAL" clId="{99D8C36B-EDBD-4E6C-89E3-4C82A7D34488}" dt="2023-02-24T14:50:12.525" v="132" actId="21"/>
          <ac:picMkLst>
            <pc:docMk/>
            <pc:sldMk cId="2339271347" sldId="805"/>
            <ac:picMk id="115" creationId="{6F7BDAF9-3FB3-46E7-A6AE-3B919525C8B8}"/>
          </ac:picMkLst>
        </pc:picChg>
        <pc:picChg chg="del">
          <ac:chgData name="Paula Vázquez-Valero" userId="3a0e46d7-2099-40af-a155-aa45b68bfff3" providerId="ADAL" clId="{99D8C36B-EDBD-4E6C-89E3-4C82A7D34488}" dt="2023-02-24T14:50:12.525" v="132" actId="21"/>
          <ac:picMkLst>
            <pc:docMk/>
            <pc:sldMk cId="2339271347" sldId="805"/>
            <ac:picMk id="124" creationId="{FD500265-0780-41D5-A509-9D4A6AC6DA60}"/>
          </ac:picMkLst>
        </pc:picChg>
        <pc:picChg chg="del">
          <ac:chgData name="Paula Vázquez-Valero" userId="3a0e46d7-2099-40af-a155-aa45b68bfff3" providerId="ADAL" clId="{99D8C36B-EDBD-4E6C-89E3-4C82A7D34488}" dt="2023-02-24T14:50:12.525" v="132" actId="21"/>
          <ac:picMkLst>
            <pc:docMk/>
            <pc:sldMk cId="2339271347" sldId="805"/>
            <ac:picMk id="126" creationId="{FDC9247D-D526-4C69-A405-78C3FC18E369}"/>
          </ac:picMkLst>
        </pc:picChg>
        <pc:picChg chg="del">
          <ac:chgData name="Paula Vázquez-Valero" userId="3a0e46d7-2099-40af-a155-aa45b68bfff3" providerId="ADAL" clId="{99D8C36B-EDBD-4E6C-89E3-4C82A7D34488}" dt="2023-02-24T14:50:12.525" v="132" actId="21"/>
          <ac:picMkLst>
            <pc:docMk/>
            <pc:sldMk cId="2339271347" sldId="805"/>
            <ac:picMk id="128" creationId="{18182A88-652A-4D41-9434-1E544AE7A0E4}"/>
          </ac:picMkLst>
        </pc:picChg>
      </pc:sldChg>
      <pc:sldChg chg="addSp modSp modNotesTx">
        <pc:chgData name="Paula Vázquez-Valero" userId="3a0e46d7-2099-40af-a155-aa45b68bfff3" providerId="ADAL" clId="{99D8C36B-EDBD-4E6C-89E3-4C82A7D34488}" dt="2023-02-24T15:48:31.800" v="2698"/>
        <pc:sldMkLst>
          <pc:docMk/>
          <pc:sldMk cId="0" sldId="812"/>
        </pc:sldMkLst>
        <pc:spChg chg="add mod">
          <ac:chgData name="Paula Vázquez-Valero" userId="3a0e46d7-2099-40af-a155-aa45b68bfff3" providerId="ADAL" clId="{99D8C36B-EDBD-4E6C-89E3-4C82A7D34488}" dt="2023-02-24T14:58:17.494" v="585"/>
          <ac:spMkLst>
            <pc:docMk/>
            <pc:sldMk cId="0" sldId="812"/>
            <ac:spMk id="9" creationId="{8CDDD5C1-3805-E646-4706-45D43F15BEC0}"/>
          </ac:spMkLst>
        </pc:spChg>
        <pc:spChg chg="add mod">
          <ac:chgData name="Paula Vázquez-Valero" userId="3a0e46d7-2099-40af-a155-aa45b68bfff3" providerId="ADAL" clId="{99D8C36B-EDBD-4E6C-89E3-4C82A7D34488}" dt="2023-02-24T14:58:17.494" v="585"/>
          <ac:spMkLst>
            <pc:docMk/>
            <pc:sldMk cId="0" sldId="812"/>
            <ac:spMk id="10" creationId="{5411EE0C-E841-C8F4-2289-BE3389D632F6}"/>
          </ac:spMkLst>
        </pc:spChg>
        <pc:picChg chg="add mod">
          <ac:chgData name="Paula Vázquez-Valero" userId="3a0e46d7-2099-40af-a155-aa45b68bfff3" providerId="ADAL" clId="{99D8C36B-EDBD-4E6C-89E3-4C82A7D34488}" dt="2023-02-24T14:58:17.494" v="585"/>
          <ac:picMkLst>
            <pc:docMk/>
            <pc:sldMk cId="0" sldId="812"/>
            <ac:picMk id="4" creationId="{6796EE5A-E2F0-F99F-0A5C-BCBD9C42C5B6}"/>
          </ac:picMkLst>
        </pc:picChg>
        <pc:picChg chg="add mod">
          <ac:chgData name="Paula Vázquez-Valero" userId="3a0e46d7-2099-40af-a155-aa45b68bfff3" providerId="ADAL" clId="{99D8C36B-EDBD-4E6C-89E3-4C82A7D34488}" dt="2023-02-24T14:58:17.494" v="585"/>
          <ac:picMkLst>
            <pc:docMk/>
            <pc:sldMk cId="0" sldId="812"/>
            <ac:picMk id="6" creationId="{09EC9A6D-98B4-54C0-C32B-997F639F1850}"/>
          </ac:picMkLst>
        </pc:picChg>
        <pc:picChg chg="add mod">
          <ac:chgData name="Paula Vázquez-Valero" userId="3a0e46d7-2099-40af-a155-aa45b68bfff3" providerId="ADAL" clId="{99D8C36B-EDBD-4E6C-89E3-4C82A7D34488}" dt="2023-02-24T14:58:17.494" v="585"/>
          <ac:picMkLst>
            <pc:docMk/>
            <pc:sldMk cId="0" sldId="812"/>
            <ac:picMk id="7" creationId="{71624C7A-7084-9C0C-0E49-494801668CD5}"/>
          </ac:picMkLst>
        </pc:picChg>
        <pc:picChg chg="add mod">
          <ac:chgData name="Paula Vázquez-Valero" userId="3a0e46d7-2099-40af-a155-aa45b68bfff3" providerId="ADAL" clId="{99D8C36B-EDBD-4E6C-89E3-4C82A7D34488}" dt="2023-02-24T14:58:17.494" v="585"/>
          <ac:picMkLst>
            <pc:docMk/>
            <pc:sldMk cId="0" sldId="812"/>
            <ac:picMk id="8" creationId="{3EBB2DF6-3DE8-DCE0-0B2B-35DAF28A9895}"/>
          </ac:picMkLst>
        </pc:picChg>
        <pc:picChg chg="add mod">
          <ac:chgData name="Paula Vázquez-Valero" userId="3a0e46d7-2099-40af-a155-aa45b68bfff3" providerId="ADAL" clId="{99D8C36B-EDBD-4E6C-89E3-4C82A7D34488}" dt="2023-02-24T14:58:17.494" v="585"/>
          <ac:picMkLst>
            <pc:docMk/>
            <pc:sldMk cId="0" sldId="812"/>
            <ac:picMk id="11" creationId="{D72DE71D-25CC-E27B-87B1-A6014954C5BA}"/>
          </ac:picMkLst>
        </pc:picChg>
      </pc:sldChg>
      <pc:sldChg chg="addSp delSp modSp add del mod ord modAnim">
        <pc:chgData name="Paula Vázquez-Valero" userId="3a0e46d7-2099-40af-a155-aa45b68bfff3" providerId="ADAL" clId="{99D8C36B-EDBD-4E6C-89E3-4C82A7D34488}" dt="2023-02-24T15:21:21.098" v="1370" actId="47"/>
        <pc:sldMkLst>
          <pc:docMk/>
          <pc:sldMk cId="40359976" sldId="821"/>
        </pc:sldMkLst>
        <pc:spChg chg="add mod">
          <ac:chgData name="Paula Vázquez-Valero" userId="3a0e46d7-2099-40af-a155-aa45b68bfff3" providerId="ADAL" clId="{99D8C36B-EDBD-4E6C-89E3-4C82A7D34488}" dt="2023-02-24T14:43:12.657" v="53"/>
          <ac:spMkLst>
            <pc:docMk/>
            <pc:sldMk cId="40359976" sldId="821"/>
            <ac:spMk id="2" creationId="{C1C05840-390E-AC4D-8DDD-085B88CB7844}"/>
          </ac:spMkLst>
        </pc:spChg>
        <pc:spChg chg="add mod">
          <ac:chgData name="Paula Vázquez-Valero" userId="3a0e46d7-2099-40af-a155-aa45b68bfff3" providerId="ADAL" clId="{99D8C36B-EDBD-4E6C-89E3-4C82A7D34488}" dt="2023-02-24T14:43:27.614" v="57" actId="1076"/>
          <ac:spMkLst>
            <pc:docMk/>
            <pc:sldMk cId="40359976" sldId="821"/>
            <ac:spMk id="4" creationId="{95C2BEFF-B4F7-4D31-D04D-98FE9AE8C560}"/>
          </ac:spMkLst>
        </pc:spChg>
        <pc:spChg chg="mod">
          <ac:chgData name="Paula Vázquez-Valero" userId="3a0e46d7-2099-40af-a155-aa45b68bfff3" providerId="ADAL" clId="{99D8C36B-EDBD-4E6C-89E3-4C82A7D34488}" dt="2023-02-24T14:43:23.882" v="56" actId="1076"/>
          <ac:spMkLst>
            <pc:docMk/>
            <pc:sldMk cId="40359976" sldId="821"/>
            <ac:spMk id="18" creationId="{489BD0E6-764A-47EF-8762-55FD6BC0D9C8}"/>
          </ac:spMkLst>
        </pc:spChg>
        <pc:spChg chg="mod">
          <ac:chgData name="Paula Vázquez-Valero" userId="3a0e46d7-2099-40af-a155-aa45b68bfff3" providerId="ADAL" clId="{99D8C36B-EDBD-4E6C-89E3-4C82A7D34488}" dt="2023-02-24T14:43:21.402" v="55" actId="1076"/>
          <ac:spMkLst>
            <pc:docMk/>
            <pc:sldMk cId="40359976" sldId="821"/>
            <ac:spMk id="20" creationId="{207D0A98-139A-4F10-8520-F9E412E8D098}"/>
          </ac:spMkLst>
        </pc:spChg>
        <pc:spChg chg="del">
          <ac:chgData name="Paula Vázquez-Valero" userId="3a0e46d7-2099-40af-a155-aa45b68bfff3" providerId="ADAL" clId="{99D8C36B-EDBD-4E6C-89E3-4C82A7D34488}" dt="2023-02-24T14:43:12.322" v="52" actId="478"/>
          <ac:spMkLst>
            <pc:docMk/>
            <pc:sldMk cId="40359976" sldId="821"/>
            <ac:spMk id="26" creationId="{E683BCB6-77D3-4EC0-A203-669D8F746CAE}"/>
          </ac:spMkLst>
        </pc:spChg>
        <pc:spChg chg="mod">
          <ac:chgData name="Paula Vázquez-Valero" userId="3a0e46d7-2099-40af-a155-aa45b68bfff3" providerId="ADAL" clId="{99D8C36B-EDBD-4E6C-89E3-4C82A7D34488}" dt="2023-02-24T14:43:21.402" v="55" actId="1076"/>
          <ac:spMkLst>
            <pc:docMk/>
            <pc:sldMk cId="40359976" sldId="821"/>
            <ac:spMk id="30" creationId="{0CBA89BA-BA06-4402-AF76-AC81A4AA93D3}"/>
          </ac:spMkLst>
        </pc:spChg>
        <pc:graphicFrameChg chg="mod">
          <ac:chgData name="Paula Vázquez-Valero" userId="3a0e46d7-2099-40af-a155-aa45b68bfff3" providerId="ADAL" clId="{99D8C36B-EDBD-4E6C-89E3-4C82A7D34488}" dt="2023-02-24T14:43:21.402" v="55" actId="1076"/>
          <ac:graphicFrameMkLst>
            <pc:docMk/>
            <pc:sldMk cId="40359976" sldId="821"/>
            <ac:graphicFrameMk id="21" creationId="{C18B71C7-8601-4D1F-ACBC-0F4D77B8968A}"/>
          </ac:graphicFrameMkLst>
        </pc:graphicFrameChg>
        <pc:picChg chg="add mod">
          <ac:chgData name="Paula Vázquez-Valero" userId="3a0e46d7-2099-40af-a155-aa45b68bfff3" providerId="ADAL" clId="{99D8C36B-EDBD-4E6C-89E3-4C82A7D34488}" dt="2023-02-24T14:43:27.614" v="57" actId="1076"/>
          <ac:picMkLst>
            <pc:docMk/>
            <pc:sldMk cId="40359976" sldId="821"/>
            <ac:picMk id="3" creationId="{B4017EF1-1E7E-91DA-A94A-DCD2D1462B78}"/>
          </ac:picMkLst>
        </pc:picChg>
        <pc:picChg chg="mod">
          <ac:chgData name="Paula Vázquez-Valero" userId="3a0e46d7-2099-40af-a155-aa45b68bfff3" providerId="ADAL" clId="{99D8C36B-EDBD-4E6C-89E3-4C82A7D34488}" dt="2023-02-24T14:43:21.402" v="55" actId="1076"/>
          <ac:picMkLst>
            <pc:docMk/>
            <pc:sldMk cId="40359976" sldId="821"/>
            <ac:picMk id="23" creationId="{AFBEFA6B-1204-4D02-BE1B-11BC8E4CDA69}"/>
          </ac:picMkLst>
        </pc:picChg>
        <pc:picChg chg="mod">
          <ac:chgData name="Paula Vázquez-Valero" userId="3a0e46d7-2099-40af-a155-aa45b68bfff3" providerId="ADAL" clId="{99D8C36B-EDBD-4E6C-89E3-4C82A7D34488}" dt="2023-02-24T14:43:21.402" v="55" actId="1076"/>
          <ac:picMkLst>
            <pc:docMk/>
            <pc:sldMk cId="40359976" sldId="821"/>
            <ac:picMk id="25" creationId="{4897B6C3-39BD-45EF-B18F-053357836875}"/>
          </ac:picMkLst>
        </pc:picChg>
        <pc:picChg chg="mod">
          <ac:chgData name="Paula Vázquez-Valero" userId="3a0e46d7-2099-40af-a155-aa45b68bfff3" providerId="ADAL" clId="{99D8C36B-EDBD-4E6C-89E3-4C82A7D34488}" dt="2023-02-24T14:43:21.402" v="55" actId="1076"/>
          <ac:picMkLst>
            <pc:docMk/>
            <pc:sldMk cId="40359976" sldId="821"/>
            <ac:picMk id="28" creationId="{7C539BFF-E551-4F21-901E-1B38313F07C0}"/>
          </ac:picMkLst>
        </pc:picChg>
        <pc:picChg chg="mod">
          <ac:chgData name="Paula Vázquez-Valero" userId="3a0e46d7-2099-40af-a155-aa45b68bfff3" providerId="ADAL" clId="{99D8C36B-EDBD-4E6C-89E3-4C82A7D34488}" dt="2023-02-24T14:43:21.402" v="55" actId="1076"/>
          <ac:picMkLst>
            <pc:docMk/>
            <pc:sldMk cId="40359976" sldId="821"/>
            <ac:picMk id="29" creationId="{B1A73BF4-2F94-40DC-A55B-7ADC851DC64A}"/>
          </ac:picMkLst>
        </pc:picChg>
      </pc:sldChg>
      <pc:sldChg chg="add del ord">
        <pc:chgData name="Paula Vázquez-Valero" userId="3a0e46d7-2099-40af-a155-aa45b68bfff3" providerId="ADAL" clId="{99D8C36B-EDBD-4E6C-89E3-4C82A7D34488}" dt="2023-02-24T15:21:21.098" v="1370" actId="47"/>
        <pc:sldMkLst>
          <pc:docMk/>
          <pc:sldMk cId="3743952194" sldId="822"/>
        </pc:sldMkLst>
      </pc:sldChg>
      <pc:sldChg chg="add del ord">
        <pc:chgData name="Paula Vázquez-Valero" userId="3a0e46d7-2099-40af-a155-aa45b68bfff3" providerId="ADAL" clId="{99D8C36B-EDBD-4E6C-89E3-4C82A7D34488}" dt="2023-02-24T15:21:21.098" v="1370" actId="47"/>
        <pc:sldMkLst>
          <pc:docMk/>
          <pc:sldMk cId="226210727" sldId="823"/>
        </pc:sldMkLst>
      </pc:sldChg>
      <pc:sldChg chg="add del ord">
        <pc:chgData name="Paula Vázquez-Valero" userId="3a0e46d7-2099-40af-a155-aa45b68bfff3" providerId="ADAL" clId="{99D8C36B-EDBD-4E6C-89E3-4C82A7D34488}" dt="2023-02-24T15:21:21.098" v="1370" actId="47"/>
        <pc:sldMkLst>
          <pc:docMk/>
          <pc:sldMk cId="4153529429" sldId="824"/>
        </pc:sldMkLst>
      </pc:sldChg>
      <pc:sldChg chg="add del ord">
        <pc:chgData name="Paula Vázquez-Valero" userId="3a0e46d7-2099-40af-a155-aa45b68bfff3" providerId="ADAL" clId="{99D8C36B-EDBD-4E6C-89E3-4C82A7D34488}" dt="2023-02-24T15:21:21.098" v="1370" actId="47"/>
        <pc:sldMkLst>
          <pc:docMk/>
          <pc:sldMk cId="3628195706" sldId="825"/>
        </pc:sldMkLst>
      </pc:sldChg>
      <pc:sldChg chg="add del">
        <pc:chgData name="Paula Vázquez-Valero" userId="3a0e46d7-2099-40af-a155-aa45b68bfff3" providerId="ADAL" clId="{99D8C36B-EDBD-4E6C-89E3-4C82A7D34488}" dt="2023-02-24T15:33:28.774" v="1959" actId="47"/>
        <pc:sldMkLst>
          <pc:docMk/>
          <pc:sldMk cId="172481115" sldId="830"/>
        </pc:sldMkLst>
      </pc:sldChg>
      <pc:sldChg chg="del">
        <pc:chgData name="Paula Vázquez-Valero" userId="3a0e46d7-2099-40af-a155-aa45b68bfff3" providerId="ADAL" clId="{99D8C36B-EDBD-4E6C-89E3-4C82A7D34488}" dt="2023-02-24T15:42:50.778" v="2450" actId="47"/>
        <pc:sldMkLst>
          <pc:docMk/>
          <pc:sldMk cId="596162885" sldId="847"/>
        </pc:sldMkLst>
      </pc:sldChg>
      <pc:sldChg chg="del">
        <pc:chgData name="Paula Vázquez-Valero" userId="3a0e46d7-2099-40af-a155-aa45b68bfff3" providerId="ADAL" clId="{99D8C36B-EDBD-4E6C-89E3-4C82A7D34488}" dt="2023-02-24T15:42:50.778" v="2450" actId="47"/>
        <pc:sldMkLst>
          <pc:docMk/>
          <pc:sldMk cId="36561788" sldId="848"/>
        </pc:sldMkLst>
      </pc:sldChg>
      <pc:sldChg chg="addSp delSp modSp add del mod ord delAnim modAnim modNotesTx">
        <pc:chgData name="Paula Vázquez-Valero" userId="3a0e46d7-2099-40af-a155-aa45b68bfff3" providerId="ADAL" clId="{99D8C36B-EDBD-4E6C-89E3-4C82A7D34488}" dt="2023-02-24T14:57:07.430" v="567" actId="47"/>
        <pc:sldMkLst>
          <pc:docMk/>
          <pc:sldMk cId="3995985095" sldId="911"/>
        </pc:sldMkLst>
        <pc:spChg chg="del">
          <ac:chgData name="Paula Vázquez-Valero" userId="3a0e46d7-2099-40af-a155-aa45b68bfff3" providerId="ADAL" clId="{99D8C36B-EDBD-4E6C-89E3-4C82A7D34488}" dt="2023-02-24T14:56:31.508" v="529" actId="21"/>
          <ac:spMkLst>
            <pc:docMk/>
            <pc:sldMk cId="3995985095" sldId="911"/>
            <ac:spMk id="2" creationId="{D974A6DC-187E-4C4A-92B8-4D8EDD2BB1DF}"/>
          </ac:spMkLst>
        </pc:spChg>
        <pc:spChg chg="add del mod">
          <ac:chgData name="Paula Vázquez-Valero" userId="3a0e46d7-2099-40af-a155-aa45b68bfff3" providerId="ADAL" clId="{99D8C36B-EDBD-4E6C-89E3-4C82A7D34488}" dt="2023-02-24T14:51:49.374" v="196"/>
          <ac:spMkLst>
            <pc:docMk/>
            <pc:sldMk cId="3995985095" sldId="911"/>
            <ac:spMk id="3" creationId="{DD94B6FD-EB09-B2BB-268B-B7E4D8217238}"/>
          </ac:spMkLst>
        </pc:spChg>
        <pc:spChg chg="add del mod">
          <ac:chgData name="Paula Vázquez-Valero" userId="3a0e46d7-2099-40af-a155-aa45b68bfff3" providerId="ADAL" clId="{99D8C36B-EDBD-4E6C-89E3-4C82A7D34488}" dt="2023-02-24T14:51:49.374" v="196"/>
          <ac:spMkLst>
            <pc:docMk/>
            <pc:sldMk cId="3995985095" sldId="911"/>
            <ac:spMk id="5" creationId="{A5A056D0-05BE-0739-9DCC-EA1906585BCD}"/>
          </ac:spMkLst>
        </pc:spChg>
        <pc:spChg chg="add del mod">
          <ac:chgData name="Paula Vázquez-Valero" userId="3a0e46d7-2099-40af-a155-aa45b68bfff3" providerId="ADAL" clId="{99D8C36B-EDBD-4E6C-89E3-4C82A7D34488}" dt="2023-02-24T14:56:31.508" v="529" actId="21"/>
          <ac:spMkLst>
            <pc:docMk/>
            <pc:sldMk cId="3995985095" sldId="911"/>
            <ac:spMk id="6" creationId="{99386C96-0872-5D0B-D5BF-B283C755E23F}"/>
          </ac:spMkLst>
        </pc:spChg>
        <pc:spChg chg="add del mod">
          <ac:chgData name="Paula Vázquez-Valero" userId="3a0e46d7-2099-40af-a155-aa45b68bfff3" providerId="ADAL" clId="{99D8C36B-EDBD-4E6C-89E3-4C82A7D34488}" dt="2023-02-24T14:56:31.508" v="529" actId="21"/>
          <ac:spMkLst>
            <pc:docMk/>
            <pc:sldMk cId="3995985095" sldId="911"/>
            <ac:spMk id="7" creationId="{BFFDA279-9C6E-AE43-A741-209CD2D9E20F}"/>
          </ac:spMkLst>
        </pc:spChg>
        <pc:spChg chg="add del mod">
          <ac:chgData name="Paula Vázquez-Valero" userId="3a0e46d7-2099-40af-a155-aa45b68bfff3" providerId="ADAL" clId="{99D8C36B-EDBD-4E6C-89E3-4C82A7D34488}" dt="2023-02-24T14:56:31.508" v="529" actId="21"/>
          <ac:spMkLst>
            <pc:docMk/>
            <pc:sldMk cId="3995985095" sldId="911"/>
            <ac:spMk id="9" creationId="{F3F5845D-38DF-FB8A-6F95-8654EEE59F06}"/>
          </ac:spMkLst>
        </pc:spChg>
        <pc:spChg chg="add del mod">
          <ac:chgData name="Paula Vázquez-Valero" userId="3a0e46d7-2099-40af-a155-aa45b68bfff3" providerId="ADAL" clId="{99D8C36B-EDBD-4E6C-89E3-4C82A7D34488}" dt="2023-02-24T14:56:31.508" v="529" actId="21"/>
          <ac:spMkLst>
            <pc:docMk/>
            <pc:sldMk cId="3995985095" sldId="911"/>
            <ac:spMk id="10" creationId="{B0326ECE-2DAD-6258-079C-67863D6C4FB9}"/>
          </ac:spMkLst>
        </pc:spChg>
        <pc:spChg chg="add del mod">
          <ac:chgData name="Paula Vázquez-Valero" userId="3a0e46d7-2099-40af-a155-aa45b68bfff3" providerId="ADAL" clId="{99D8C36B-EDBD-4E6C-89E3-4C82A7D34488}" dt="2023-02-24T14:56:31.508" v="529" actId="21"/>
          <ac:spMkLst>
            <pc:docMk/>
            <pc:sldMk cId="3995985095" sldId="911"/>
            <ac:spMk id="11" creationId="{4A049DF2-FAEC-22BE-56C1-27146238355F}"/>
          </ac:spMkLst>
        </pc:spChg>
        <pc:spChg chg="add del mod">
          <ac:chgData name="Paula Vázquez-Valero" userId="3a0e46d7-2099-40af-a155-aa45b68bfff3" providerId="ADAL" clId="{99D8C36B-EDBD-4E6C-89E3-4C82A7D34488}" dt="2023-02-24T14:56:31.508" v="529" actId="21"/>
          <ac:spMkLst>
            <pc:docMk/>
            <pc:sldMk cId="3995985095" sldId="911"/>
            <ac:spMk id="13" creationId="{51B0ABC3-5939-1ADF-4378-FB969E1511C6}"/>
          </ac:spMkLst>
        </pc:spChg>
        <pc:spChg chg="add del mod">
          <ac:chgData name="Paula Vázquez-Valero" userId="3a0e46d7-2099-40af-a155-aa45b68bfff3" providerId="ADAL" clId="{99D8C36B-EDBD-4E6C-89E3-4C82A7D34488}" dt="2023-02-24T14:56:31.508" v="529" actId="21"/>
          <ac:spMkLst>
            <pc:docMk/>
            <pc:sldMk cId="3995985095" sldId="911"/>
            <ac:spMk id="14" creationId="{4C154BD8-2870-5BD8-A217-B0F44A044B1E}"/>
          </ac:spMkLst>
        </pc:spChg>
        <pc:spChg chg="add del mod">
          <ac:chgData name="Paula Vázquez-Valero" userId="3a0e46d7-2099-40af-a155-aa45b68bfff3" providerId="ADAL" clId="{99D8C36B-EDBD-4E6C-89E3-4C82A7D34488}" dt="2023-02-24T14:56:31.508" v="529" actId="21"/>
          <ac:spMkLst>
            <pc:docMk/>
            <pc:sldMk cId="3995985095" sldId="911"/>
            <ac:spMk id="15" creationId="{F77B3D2F-0790-FAAA-C0B7-079046170150}"/>
          </ac:spMkLst>
        </pc:spChg>
        <pc:spChg chg="del mod">
          <ac:chgData name="Paula Vázquez-Valero" userId="3a0e46d7-2099-40af-a155-aa45b68bfff3" providerId="ADAL" clId="{99D8C36B-EDBD-4E6C-89E3-4C82A7D34488}" dt="2023-02-24T14:56:31.508" v="529" actId="21"/>
          <ac:spMkLst>
            <pc:docMk/>
            <pc:sldMk cId="3995985095" sldId="911"/>
            <ac:spMk id="16" creationId="{B4F132BF-0F27-4183-A033-D182D0CEA9FB}"/>
          </ac:spMkLst>
        </pc:spChg>
        <pc:spChg chg="add mod">
          <ac:chgData name="Paula Vázquez-Valero" userId="3a0e46d7-2099-40af-a155-aa45b68bfff3" providerId="ADAL" clId="{99D8C36B-EDBD-4E6C-89E3-4C82A7D34488}" dt="2023-02-24T14:56:31.508" v="529" actId="21"/>
          <ac:spMkLst>
            <pc:docMk/>
            <pc:sldMk cId="3995985095" sldId="911"/>
            <ac:spMk id="18" creationId="{5B86B3F5-740A-48DB-F3B5-AD349A6C92BD}"/>
          </ac:spMkLst>
        </pc:spChg>
        <pc:spChg chg="del mod">
          <ac:chgData name="Paula Vázquez-Valero" userId="3a0e46d7-2099-40af-a155-aa45b68bfff3" providerId="ADAL" clId="{99D8C36B-EDBD-4E6C-89E3-4C82A7D34488}" dt="2023-02-24T14:56:31.508" v="529" actId="21"/>
          <ac:spMkLst>
            <pc:docMk/>
            <pc:sldMk cId="3995985095" sldId="911"/>
            <ac:spMk id="21" creationId="{314B7FE4-9AF2-4CF1-9C47-18006FA2E0D6}"/>
          </ac:spMkLst>
        </pc:spChg>
        <pc:spChg chg="del mod">
          <ac:chgData name="Paula Vázquez-Valero" userId="3a0e46d7-2099-40af-a155-aa45b68bfff3" providerId="ADAL" clId="{99D8C36B-EDBD-4E6C-89E3-4C82A7D34488}" dt="2023-02-24T14:56:31.508" v="529" actId="21"/>
          <ac:spMkLst>
            <pc:docMk/>
            <pc:sldMk cId="3995985095" sldId="911"/>
            <ac:spMk id="24" creationId="{8EDBE8D4-A191-4C16-AEB1-EC4BB55E2EFF}"/>
          </ac:spMkLst>
        </pc:spChg>
        <pc:spChg chg="del mod">
          <ac:chgData name="Paula Vázquez-Valero" userId="3a0e46d7-2099-40af-a155-aa45b68bfff3" providerId="ADAL" clId="{99D8C36B-EDBD-4E6C-89E3-4C82A7D34488}" dt="2023-02-24T14:56:31.508" v="529" actId="21"/>
          <ac:spMkLst>
            <pc:docMk/>
            <pc:sldMk cId="3995985095" sldId="911"/>
            <ac:spMk id="25" creationId="{1A64050D-70F4-443B-A72C-7D95C16F9434}"/>
          </ac:spMkLst>
        </pc:spChg>
        <pc:spChg chg="del mod">
          <ac:chgData name="Paula Vázquez-Valero" userId="3a0e46d7-2099-40af-a155-aa45b68bfff3" providerId="ADAL" clId="{99D8C36B-EDBD-4E6C-89E3-4C82A7D34488}" dt="2023-02-24T14:56:31.508" v="529" actId="21"/>
          <ac:spMkLst>
            <pc:docMk/>
            <pc:sldMk cId="3995985095" sldId="911"/>
            <ac:spMk id="27" creationId="{3F759C0D-9F9E-46C2-AAA6-6839950CC040}"/>
          </ac:spMkLst>
        </pc:spChg>
        <pc:spChg chg="del mod">
          <ac:chgData name="Paula Vázquez-Valero" userId="3a0e46d7-2099-40af-a155-aa45b68bfff3" providerId="ADAL" clId="{99D8C36B-EDBD-4E6C-89E3-4C82A7D34488}" dt="2023-02-24T14:56:31.508" v="529" actId="21"/>
          <ac:spMkLst>
            <pc:docMk/>
            <pc:sldMk cId="3995985095" sldId="911"/>
            <ac:spMk id="29" creationId="{D7908171-5BE7-4937-9D5A-B9E5C3F221E8}"/>
          </ac:spMkLst>
        </pc:spChg>
        <pc:spChg chg="del mod">
          <ac:chgData name="Paula Vázquez-Valero" userId="3a0e46d7-2099-40af-a155-aa45b68bfff3" providerId="ADAL" clId="{99D8C36B-EDBD-4E6C-89E3-4C82A7D34488}" dt="2023-02-24T14:56:31.508" v="529" actId="21"/>
          <ac:spMkLst>
            <pc:docMk/>
            <pc:sldMk cId="3995985095" sldId="911"/>
            <ac:spMk id="30" creationId="{264CD5C4-AE0A-46CE-AE2A-D47D46446521}"/>
          </ac:spMkLst>
        </pc:spChg>
        <pc:spChg chg="del mod">
          <ac:chgData name="Paula Vázquez-Valero" userId="3a0e46d7-2099-40af-a155-aa45b68bfff3" providerId="ADAL" clId="{99D8C36B-EDBD-4E6C-89E3-4C82A7D34488}" dt="2023-02-24T14:56:31.508" v="529" actId="21"/>
          <ac:spMkLst>
            <pc:docMk/>
            <pc:sldMk cId="3995985095" sldId="911"/>
            <ac:spMk id="31" creationId="{DB547200-5E79-44F0-BCF3-FBA08A52D0BD}"/>
          </ac:spMkLst>
        </pc:spChg>
        <pc:spChg chg="del mod">
          <ac:chgData name="Paula Vázquez-Valero" userId="3a0e46d7-2099-40af-a155-aa45b68bfff3" providerId="ADAL" clId="{99D8C36B-EDBD-4E6C-89E3-4C82A7D34488}" dt="2023-02-24T14:56:31.508" v="529" actId="21"/>
          <ac:spMkLst>
            <pc:docMk/>
            <pc:sldMk cId="3995985095" sldId="911"/>
            <ac:spMk id="33" creationId="{31444C26-7880-4BE8-B8F1-66F3F5D72414}"/>
          </ac:spMkLst>
        </pc:spChg>
        <pc:spChg chg="del mod">
          <ac:chgData name="Paula Vázquez-Valero" userId="3a0e46d7-2099-40af-a155-aa45b68bfff3" providerId="ADAL" clId="{99D8C36B-EDBD-4E6C-89E3-4C82A7D34488}" dt="2023-02-24T14:54:22.720" v="368" actId="478"/>
          <ac:spMkLst>
            <pc:docMk/>
            <pc:sldMk cId="3995985095" sldId="911"/>
            <ac:spMk id="39" creationId="{24F935FA-49BD-4F59-BBD5-E442683A5FB8}"/>
          </ac:spMkLst>
        </pc:spChg>
        <pc:spChg chg="del mod">
          <ac:chgData name="Paula Vázquez-Valero" userId="3a0e46d7-2099-40af-a155-aa45b68bfff3" providerId="ADAL" clId="{99D8C36B-EDBD-4E6C-89E3-4C82A7D34488}" dt="2023-02-24T14:53:41.919" v="325" actId="478"/>
          <ac:spMkLst>
            <pc:docMk/>
            <pc:sldMk cId="3995985095" sldId="911"/>
            <ac:spMk id="40" creationId="{EA751E30-53C2-466E-8110-A37D62F2FC45}"/>
          </ac:spMkLst>
        </pc:spChg>
        <pc:spChg chg="del mod">
          <ac:chgData name="Paula Vázquez-Valero" userId="3a0e46d7-2099-40af-a155-aa45b68bfff3" providerId="ADAL" clId="{99D8C36B-EDBD-4E6C-89E3-4C82A7D34488}" dt="2023-02-24T14:53:44.366" v="327" actId="478"/>
          <ac:spMkLst>
            <pc:docMk/>
            <pc:sldMk cId="3995985095" sldId="911"/>
            <ac:spMk id="41" creationId="{B72470DF-644A-40B2-81DB-5BEE5EF8A820}"/>
          </ac:spMkLst>
        </pc:spChg>
        <pc:spChg chg="del mod">
          <ac:chgData name="Paula Vázquez-Valero" userId="3a0e46d7-2099-40af-a155-aa45b68bfff3" providerId="ADAL" clId="{99D8C36B-EDBD-4E6C-89E3-4C82A7D34488}" dt="2023-02-24T14:54:22.720" v="368" actId="478"/>
          <ac:spMkLst>
            <pc:docMk/>
            <pc:sldMk cId="3995985095" sldId="911"/>
            <ac:spMk id="43" creationId="{B4E4AC4A-9469-4591-A6DC-B7BD4F5287BF}"/>
          </ac:spMkLst>
        </pc:spChg>
        <pc:spChg chg="del mod">
          <ac:chgData name="Paula Vázquez-Valero" userId="3a0e46d7-2099-40af-a155-aa45b68bfff3" providerId="ADAL" clId="{99D8C36B-EDBD-4E6C-89E3-4C82A7D34488}" dt="2023-02-24T14:56:31.508" v="529" actId="21"/>
          <ac:spMkLst>
            <pc:docMk/>
            <pc:sldMk cId="3995985095" sldId="911"/>
            <ac:spMk id="50" creationId="{CA59F190-701E-4F9B-A376-146EBD2996B6}"/>
          </ac:spMkLst>
        </pc:spChg>
        <pc:spChg chg="del mod">
          <ac:chgData name="Paula Vázquez-Valero" userId="3a0e46d7-2099-40af-a155-aa45b68bfff3" providerId="ADAL" clId="{99D8C36B-EDBD-4E6C-89E3-4C82A7D34488}" dt="2023-02-24T14:56:31.508" v="529" actId="21"/>
          <ac:spMkLst>
            <pc:docMk/>
            <pc:sldMk cId="3995985095" sldId="911"/>
            <ac:spMk id="62" creationId="{39EBB1DC-9A49-4F60-AA18-4DAF95C63A01}"/>
          </ac:spMkLst>
        </pc:spChg>
        <pc:spChg chg="del mod">
          <ac:chgData name="Paula Vázquez-Valero" userId="3a0e46d7-2099-40af-a155-aa45b68bfff3" providerId="ADAL" clId="{99D8C36B-EDBD-4E6C-89E3-4C82A7D34488}" dt="2023-02-24T14:56:31.508" v="529" actId="21"/>
          <ac:spMkLst>
            <pc:docMk/>
            <pc:sldMk cId="3995985095" sldId="911"/>
            <ac:spMk id="100" creationId="{AA337944-6D25-4473-B07E-B9B3D545B6C7}"/>
          </ac:spMkLst>
        </pc:spChg>
        <pc:picChg chg="add del mod">
          <ac:chgData name="Paula Vázquez-Valero" userId="3a0e46d7-2099-40af-a155-aa45b68bfff3" providerId="ADAL" clId="{99D8C36B-EDBD-4E6C-89E3-4C82A7D34488}" dt="2023-02-24T14:51:49.374" v="196"/>
          <ac:picMkLst>
            <pc:docMk/>
            <pc:sldMk cId="3995985095" sldId="911"/>
            <ac:picMk id="4" creationId="{F18D319C-5FC8-B785-A3B0-A15C4839FFD2}"/>
          </ac:picMkLst>
        </pc:picChg>
        <pc:picChg chg="add del mod">
          <ac:chgData name="Paula Vázquez-Valero" userId="3a0e46d7-2099-40af-a155-aa45b68bfff3" providerId="ADAL" clId="{99D8C36B-EDBD-4E6C-89E3-4C82A7D34488}" dt="2023-02-24T14:56:31.508" v="529" actId="21"/>
          <ac:picMkLst>
            <pc:docMk/>
            <pc:sldMk cId="3995985095" sldId="911"/>
            <ac:picMk id="8" creationId="{0BBEC7D3-E765-9BE9-81C8-6819C030DDBD}"/>
          </ac:picMkLst>
        </pc:picChg>
        <pc:picChg chg="add del mod">
          <ac:chgData name="Paula Vázquez-Valero" userId="3a0e46d7-2099-40af-a155-aa45b68bfff3" providerId="ADAL" clId="{99D8C36B-EDBD-4E6C-89E3-4C82A7D34488}" dt="2023-02-24T14:56:31.508" v="529" actId="21"/>
          <ac:picMkLst>
            <pc:docMk/>
            <pc:sldMk cId="3995985095" sldId="911"/>
            <ac:picMk id="12" creationId="{9DFD9185-4B6F-C63A-44F6-C96E826E4BD2}"/>
          </ac:picMkLst>
        </pc:picChg>
        <pc:picChg chg="del">
          <ac:chgData name="Paula Vázquez-Valero" userId="3a0e46d7-2099-40af-a155-aa45b68bfff3" providerId="ADAL" clId="{99D8C36B-EDBD-4E6C-89E3-4C82A7D34488}" dt="2023-02-24T14:56:31.508" v="529" actId="21"/>
          <ac:picMkLst>
            <pc:docMk/>
            <pc:sldMk cId="3995985095" sldId="911"/>
            <ac:picMk id="26" creationId="{696F779F-A90C-45D4-8ADC-3796A5C1CCAC}"/>
          </ac:picMkLst>
        </pc:picChg>
        <pc:picChg chg="del mod">
          <ac:chgData name="Paula Vázquez-Valero" userId="3a0e46d7-2099-40af-a155-aa45b68bfff3" providerId="ADAL" clId="{99D8C36B-EDBD-4E6C-89E3-4C82A7D34488}" dt="2023-02-24T14:56:31.508" v="529" actId="21"/>
          <ac:picMkLst>
            <pc:docMk/>
            <pc:sldMk cId="3995985095" sldId="911"/>
            <ac:picMk id="28" creationId="{65620E2F-84D2-4E99-9612-26E9B1C8239F}"/>
          </ac:picMkLst>
        </pc:picChg>
        <pc:picChg chg="del mod">
          <ac:chgData name="Paula Vázquez-Valero" userId="3a0e46d7-2099-40af-a155-aa45b68bfff3" providerId="ADAL" clId="{99D8C36B-EDBD-4E6C-89E3-4C82A7D34488}" dt="2023-02-24T14:56:31.508" v="529" actId="21"/>
          <ac:picMkLst>
            <pc:docMk/>
            <pc:sldMk cId="3995985095" sldId="911"/>
            <ac:picMk id="32" creationId="{62CEDDB2-2BF8-4E0D-91E1-C450748B2234}"/>
          </ac:picMkLst>
        </pc:picChg>
        <pc:picChg chg="del mod">
          <ac:chgData name="Paula Vázquez-Valero" userId="3a0e46d7-2099-40af-a155-aa45b68bfff3" providerId="ADAL" clId="{99D8C36B-EDBD-4E6C-89E3-4C82A7D34488}" dt="2023-02-24T14:54:22.720" v="368" actId="478"/>
          <ac:picMkLst>
            <pc:docMk/>
            <pc:sldMk cId="3995985095" sldId="911"/>
            <ac:picMk id="42" creationId="{76894D85-F0CC-405B-BC80-55F7AC3F508A}"/>
          </ac:picMkLst>
        </pc:picChg>
        <pc:picChg chg="del mod">
          <ac:chgData name="Paula Vázquez-Valero" userId="3a0e46d7-2099-40af-a155-aa45b68bfff3" providerId="ADAL" clId="{99D8C36B-EDBD-4E6C-89E3-4C82A7D34488}" dt="2023-02-24T14:56:31.508" v="529" actId="21"/>
          <ac:picMkLst>
            <pc:docMk/>
            <pc:sldMk cId="3995985095" sldId="911"/>
            <ac:picMk id="49" creationId="{BF6E94AB-F60E-42E2-9961-058820224A23}"/>
          </ac:picMkLst>
        </pc:picChg>
      </pc:sldChg>
      <pc:sldChg chg="add del">
        <pc:chgData name="Paula Vázquez-Valero" userId="3a0e46d7-2099-40af-a155-aa45b68bfff3" providerId="ADAL" clId="{99D8C36B-EDBD-4E6C-89E3-4C82A7D34488}" dt="2023-02-24T14:48:57.643" v="130" actId="47"/>
        <pc:sldMkLst>
          <pc:docMk/>
          <pc:sldMk cId="1884289662" sldId="925"/>
        </pc:sldMkLst>
      </pc:sldChg>
      <pc:sldChg chg="addSp delSp modSp add del mod ord delAnim">
        <pc:chgData name="Paula Vázquez-Valero" userId="3a0e46d7-2099-40af-a155-aa45b68bfff3" providerId="ADAL" clId="{99D8C36B-EDBD-4E6C-89E3-4C82A7D34488}" dt="2023-02-24T14:45:37.365" v="89" actId="47"/>
        <pc:sldMkLst>
          <pc:docMk/>
          <pc:sldMk cId="1830214573" sldId="926"/>
        </pc:sldMkLst>
        <pc:spChg chg="add del">
          <ac:chgData name="Paula Vázquez-Valero" userId="3a0e46d7-2099-40af-a155-aa45b68bfff3" providerId="ADAL" clId="{99D8C36B-EDBD-4E6C-89E3-4C82A7D34488}" dt="2023-02-24T14:45:15.699" v="79" actId="21"/>
          <ac:spMkLst>
            <pc:docMk/>
            <pc:sldMk cId="1830214573" sldId="926"/>
            <ac:spMk id="2" creationId="{39D04D7D-9677-4366-B0D2-1EE33B7FE861}"/>
          </ac:spMkLst>
        </pc:spChg>
        <pc:spChg chg="add del mod">
          <ac:chgData name="Paula Vázquez-Valero" userId="3a0e46d7-2099-40af-a155-aa45b68bfff3" providerId="ADAL" clId="{99D8C36B-EDBD-4E6C-89E3-4C82A7D34488}" dt="2023-02-24T14:45:13.926" v="78" actId="21"/>
          <ac:spMkLst>
            <pc:docMk/>
            <pc:sldMk cId="1830214573" sldId="926"/>
            <ac:spMk id="4" creationId="{E09F5FA7-F23E-2892-0257-2874983E1A19}"/>
          </ac:spMkLst>
        </pc:spChg>
        <pc:spChg chg="add del mod">
          <ac:chgData name="Paula Vázquez-Valero" userId="3a0e46d7-2099-40af-a155-aa45b68bfff3" providerId="ADAL" clId="{99D8C36B-EDBD-4E6C-89E3-4C82A7D34488}" dt="2023-02-24T14:45:35.340" v="85" actId="478"/>
          <ac:spMkLst>
            <pc:docMk/>
            <pc:sldMk cId="1830214573" sldId="926"/>
            <ac:spMk id="6" creationId="{B7E24CFE-59EB-AEFB-E074-8358B62E55EB}"/>
          </ac:spMkLst>
        </pc:spChg>
        <pc:spChg chg="del">
          <ac:chgData name="Paula Vázquez-Valero" userId="3a0e46d7-2099-40af-a155-aa45b68bfff3" providerId="ADAL" clId="{99D8C36B-EDBD-4E6C-89E3-4C82A7D34488}" dt="2023-02-24T14:44:55.082" v="73" actId="21"/>
          <ac:spMkLst>
            <pc:docMk/>
            <pc:sldMk cId="1830214573" sldId="926"/>
            <ac:spMk id="54" creationId="{3DF959C0-3CAA-4E63-9672-28ADB67E0A0E}"/>
          </ac:spMkLst>
        </pc:spChg>
        <pc:spChg chg="del">
          <ac:chgData name="Paula Vázquez-Valero" userId="3a0e46d7-2099-40af-a155-aa45b68bfff3" providerId="ADAL" clId="{99D8C36B-EDBD-4E6C-89E3-4C82A7D34488}" dt="2023-02-24T14:44:55.082" v="73" actId="21"/>
          <ac:spMkLst>
            <pc:docMk/>
            <pc:sldMk cId="1830214573" sldId="926"/>
            <ac:spMk id="55" creationId="{0BEC2647-77B5-4892-B6A8-B74AC2F1D216}"/>
          </ac:spMkLst>
        </pc:spChg>
        <pc:spChg chg="del">
          <ac:chgData name="Paula Vázquez-Valero" userId="3a0e46d7-2099-40af-a155-aa45b68bfff3" providerId="ADAL" clId="{99D8C36B-EDBD-4E6C-89E3-4C82A7D34488}" dt="2023-02-24T14:44:55.082" v="73" actId="21"/>
          <ac:spMkLst>
            <pc:docMk/>
            <pc:sldMk cId="1830214573" sldId="926"/>
            <ac:spMk id="61" creationId="{DBE2379A-1FEB-412A-9B6E-184741CA3CE0}"/>
          </ac:spMkLst>
        </pc:spChg>
        <pc:spChg chg="del">
          <ac:chgData name="Paula Vázquez-Valero" userId="3a0e46d7-2099-40af-a155-aa45b68bfff3" providerId="ADAL" clId="{99D8C36B-EDBD-4E6C-89E3-4C82A7D34488}" dt="2023-02-24T14:44:55.082" v="73" actId="21"/>
          <ac:spMkLst>
            <pc:docMk/>
            <pc:sldMk cId="1830214573" sldId="926"/>
            <ac:spMk id="62" creationId="{CF120FC6-44E3-4731-9506-542FCE34B4A0}"/>
          </ac:spMkLst>
        </pc:spChg>
        <pc:spChg chg="del">
          <ac:chgData name="Paula Vázquez-Valero" userId="3a0e46d7-2099-40af-a155-aa45b68bfff3" providerId="ADAL" clId="{99D8C36B-EDBD-4E6C-89E3-4C82A7D34488}" dt="2023-02-24T14:44:55.082" v="73" actId="21"/>
          <ac:spMkLst>
            <pc:docMk/>
            <pc:sldMk cId="1830214573" sldId="926"/>
            <ac:spMk id="63" creationId="{6F2CFDBF-6148-4349-8FC8-6BB27270CDDB}"/>
          </ac:spMkLst>
        </pc:spChg>
        <pc:spChg chg="del">
          <ac:chgData name="Paula Vázquez-Valero" userId="3a0e46d7-2099-40af-a155-aa45b68bfff3" providerId="ADAL" clId="{99D8C36B-EDBD-4E6C-89E3-4C82A7D34488}" dt="2023-02-24T14:44:55.082" v="73" actId="21"/>
          <ac:spMkLst>
            <pc:docMk/>
            <pc:sldMk cId="1830214573" sldId="926"/>
            <ac:spMk id="64" creationId="{86254C83-5511-4A5A-B365-C36063CFD328}"/>
          </ac:spMkLst>
        </pc:spChg>
        <pc:spChg chg="del">
          <ac:chgData name="Paula Vázquez-Valero" userId="3a0e46d7-2099-40af-a155-aa45b68bfff3" providerId="ADAL" clId="{99D8C36B-EDBD-4E6C-89E3-4C82A7D34488}" dt="2023-02-24T14:44:55.082" v="73" actId="21"/>
          <ac:spMkLst>
            <pc:docMk/>
            <pc:sldMk cId="1830214573" sldId="926"/>
            <ac:spMk id="65" creationId="{1F7AFAAC-DAD3-4BCF-B136-215C6814DBD8}"/>
          </ac:spMkLst>
        </pc:spChg>
        <pc:spChg chg="del">
          <ac:chgData name="Paula Vázquez-Valero" userId="3a0e46d7-2099-40af-a155-aa45b68bfff3" providerId="ADAL" clId="{99D8C36B-EDBD-4E6C-89E3-4C82A7D34488}" dt="2023-02-24T14:44:55.082" v="73" actId="21"/>
          <ac:spMkLst>
            <pc:docMk/>
            <pc:sldMk cId="1830214573" sldId="926"/>
            <ac:spMk id="66" creationId="{AD4DFD69-FCA6-4657-A1FE-7E937A85AA29}"/>
          </ac:spMkLst>
        </pc:spChg>
        <pc:spChg chg="del">
          <ac:chgData name="Paula Vázquez-Valero" userId="3a0e46d7-2099-40af-a155-aa45b68bfff3" providerId="ADAL" clId="{99D8C36B-EDBD-4E6C-89E3-4C82A7D34488}" dt="2023-02-24T14:44:55.082" v="73" actId="21"/>
          <ac:spMkLst>
            <pc:docMk/>
            <pc:sldMk cId="1830214573" sldId="926"/>
            <ac:spMk id="76" creationId="{7ADEA0C0-4026-42A7-999A-03771094C1DC}"/>
          </ac:spMkLst>
        </pc:spChg>
        <pc:spChg chg="del">
          <ac:chgData name="Paula Vázquez-Valero" userId="3a0e46d7-2099-40af-a155-aa45b68bfff3" providerId="ADAL" clId="{99D8C36B-EDBD-4E6C-89E3-4C82A7D34488}" dt="2023-02-24T14:44:55.082" v="73" actId="21"/>
          <ac:spMkLst>
            <pc:docMk/>
            <pc:sldMk cId="1830214573" sldId="926"/>
            <ac:spMk id="82" creationId="{0D39749E-5B7C-4DCF-A5B1-B84E60951B03}"/>
          </ac:spMkLst>
        </pc:spChg>
        <pc:spChg chg="del">
          <ac:chgData name="Paula Vázquez-Valero" userId="3a0e46d7-2099-40af-a155-aa45b68bfff3" providerId="ADAL" clId="{99D8C36B-EDBD-4E6C-89E3-4C82A7D34488}" dt="2023-02-24T14:44:55.082" v="73" actId="21"/>
          <ac:spMkLst>
            <pc:docMk/>
            <pc:sldMk cId="1830214573" sldId="926"/>
            <ac:spMk id="83" creationId="{50487347-3C8E-4438-8843-2E7392A22463}"/>
          </ac:spMkLst>
        </pc:spChg>
        <pc:spChg chg="del">
          <ac:chgData name="Paula Vázquez-Valero" userId="3a0e46d7-2099-40af-a155-aa45b68bfff3" providerId="ADAL" clId="{99D8C36B-EDBD-4E6C-89E3-4C82A7D34488}" dt="2023-02-24T14:44:55.082" v="73" actId="21"/>
          <ac:spMkLst>
            <pc:docMk/>
            <pc:sldMk cId="1830214573" sldId="926"/>
            <ac:spMk id="84" creationId="{90AA1797-4E7A-4DD2-86D9-B0627A6B2F13}"/>
          </ac:spMkLst>
        </pc:spChg>
        <pc:spChg chg="del">
          <ac:chgData name="Paula Vázquez-Valero" userId="3a0e46d7-2099-40af-a155-aa45b68bfff3" providerId="ADAL" clId="{99D8C36B-EDBD-4E6C-89E3-4C82A7D34488}" dt="2023-02-24T14:44:55.082" v="73" actId="21"/>
          <ac:spMkLst>
            <pc:docMk/>
            <pc:sldMk cId="1830214573" sldId="926"/>
            <ac:spMk id="85" creationId="{7E040310-1A33-47FA-9335-76C7B0C5B039}"/>
          </ac:spMkLst>
        </pc:spChg>
        <pc:spChg chg="del">
          <ac:chgData name="Paula Vázquez-Valero" userId="3a0e46d7-2099-40af-a155-aa45b68bfff3" providerId="ADAL" clId="{99D8C36B-EDBD-4E6C-89E3-4C82A7D34488}" dt="2023-02-24T14:44:55.082" v="73" actId="21"/>
          <ac:spMkLst>
            <pc:docMk/>
            <pc:sldMk cId="1830214573" sldId="926"/>
            <ac:spMk id="86" creationId="{6117C231-51FF-4CC8-9F73-BC31BEFEA85D}"/>
          </ac:spMkLst>
        </pc:spChg>
        <pc:spChg chg="del">
          <ac:chgData name="Paula Vázquez-Valero" userId="3a0e46d7-2099-40af-a155-aa45b68bfff3" providerId="ADAL" clId="{99D8C36B-EDBD-4E6C-89E3-4C82A7D34488}" dt="2023-02-24T14:45:15.699" v="79" actId="21"/>
          <ac:spMkLst>
            <pc:docMk/>
            <pc:sldMk cId="1830214573" sldId="926"/>
            <ac:spMk id="87" creationId="{91961EF4-2793-483B-A83D-41B0E1328DF2}"/>
          </ac:spMkLst>
        </pc:spChg>
        <pc:spChg chg="add del mod">
          <ac:chgData name="Paula Vázquez-Valero" userId="3a0e46d7-2099-40af-a155-aa45b68bfff3" providerId="ADAL" clId="{99D8C36B-EDBD-4E6C-89E3-4C82A7D34488}" dt="2023-02-24T14:45:36.934" v="88"/>
          <ac:spMkLst>
            <pc:docMk/>
            <pc:sldMk cId="1830214573" sldId="926"/>
            <ac:spMk id="88" creationId="{1BFEA0B1-1B42-4DFF-93F5-207E03644716}"/>
          </ac:spMkLst>
        </pc:spChg>
        <pc:spChg chg="del">
          <ac:chgData name="Paula Vázquez-Valero" userId="3a0e46d7-2099-40af-a155-aa45b68bfff3" providerId="ADAL" clId="{99D8C36B-EDBD-4E6C-89E3-4C82A7D34488}" dt="2023-02-24T14:44:55.082" v="73" actId="21"/>
          <ac:spMkLst>
            <pc:docMk/>
            <pc:sldMk cId="1830214573" sldId="926"/>
            <ac:spMk id="91" creationId="{617A96E7-A8D3-44F6-945E-C67F1EFCA714}"/>
          </ac:spMkLst>
        </pc:spChg>
        <pc:spChg chg="del">
          <ac:chgData name="Paula Vázquez-Valero" userId="3a0e46d7-2099-40af-a155-aa45b68bfff3" providerId="ADAL" clId="{99D8C36B-EDBD-4E6C-89E3-4C82A7D34488}" dt="2023-02-24T14:44:55.082" v="73" actId="21"/>
          <ac:spMkLst>
            <pc:docMk/>
            <pc:sldMk cId="1830214573" sldId="926"/>
            <ac:spMk id="92" creationId="{AD04E2A2-C52F-40DD-9828-0C34F12EC1C5}"/>
          </ac:spMkLst>
        </pc:spChg>
        <pc:graphicFrameChg chg="del">
          <ac:chgData name="Paula Vázquez-Valero" userId="3a0e46d7-2099-40af-a155-aa45b68bfff3" providerId="ADAL" clId="{99D8C36B-EDBD-4E6C-89E3-4C82A7D34488}" dt="2023-02-24T14:44:55.082" v="73" actId="21"/>
          <ac:graphicFrameMkLst>
            <pc:docMk/>
            <pc:sldMk cId="1830214573" sldId="926"/>
            <ac:graphicFrameMk id="46" creationId="{8369175A-3C3E-410C-B5BE-9278293F43E6}"/>
          </ac:graphicFrameMkLst>
        </pc:graphicFrameChg>
        <pc:picChg chg="add del">
          <ac:chgData name="Paula Vázquez-Valero" userId="3a0e46d7-2099-40af-a155-aa45b68bfff3" providerId="ADAL" clId="{99D8C36B-EDBD-4E6C-89E3-4C82A7D34488}" dt="2023-02-24T14:45:15.699" v="79" actId="21"/>
          <ac:picMkLst>
            <pc:docMk/>
            <pc:sldMk cId="1830214573" sldId="926"/>
            <ac:picMk id="7" creationId="{5977E0DB-6879-41DA-899B-C5CCFDAE5380}"/>
          </ac:picMkLst>
        </pc:picChg>
        <pc:picChg chg="del">
          <ac:chgData name="Paula Vázquez-Valero" userId="3a0e46d7-2099-40af-a155-aa45b68bfff3" providerId="ADAL" clId="{99D8C36B-EDBD-4E6C-89E3-4C82A7D34488}" dt="2023-02-24T14:44:55.082" v="73" actId="21"/>
          <ac:picMkLst>
            <pc:docMk/>
            <pc:sldMk cId="1830214573" sldId="926"/>
            <ac:picMk id="35" creationId="{AF436FBF-4217-4840-B756-E3EDF522A1ED}"/>
          </ac:picMkLst>
        </pc:picChg>
        <pc:picChg chg="del">
          <ac:chgData name="Paula Vázquez-Valero" userId="3a0e46d7-2099-40af-a155-aa45b68bfff3" providerId="ADAL" clId="{99D8C36B-EDBD-4E6C-89E3-4C82A7D34488}" dt="2023-02-24T14:44:55.082" v="73" actId="21"/>
          <ac:picMkLst>
            <pc:docMk/>
            <pc:sldMk cId="1830214573" sldId="926"/>
            <ac:picMk id="36" creationId="{A291BD4D-F72D-41F0-8927-D3170CFC36DD}"/>
          </ac:picMkLst>
        </pc:picChg>
        <pc:picChg chg="del">
          <ac:chgData name="Paula Vázquez-Valero" userId="3a0e46d7-2099-40af-a155-aa45b68bfff3" providerId="ADAL" clId="{99D8C36B-EDBD-4E6C-89E3-4C82A7D34488}" dt="2023-02-24T14:44:55.082" v="73" actId="21"/>
          <ac:picMkLst>
            <pc:docMk/>
            <pc:sldMk cId="1830214573" sldId="926"/>
            <ac:picMk id="45" creationId="{719EFD93-191D-4CA0-8824-90D69D99F5A5}"/>
          </ac:picMkLst>
        </pc:picChg>
        <pc:picChg chg="del">
          <ac:chgData name="Paula Vázquez-Valero" userId="3a0e46d7-2099-40af-a155-aa45b68bfff3" providerId="ADAL" clId="{99D8C36B-EDBD-4E6C-89E3-4C82A7D34488}" dt="2023-02-24T14:44:55.082" v="73" actId="21"/>
          <ac:picMkLst>
            <pc:docMk/>
            <pc:sldMk cId="1830214573" sldId="926"/>
            <ac:picMk id="68" creationId="{8F01C356-DD4F-4397-9F8E-979C2389A969}"/>
          </ac:picMkLst>
        </pc:picChg>
        <pc:picChg chg="del">
          <ac:chgData name="Paula Vázquez-Valero" userId="3a0e46d7-2099-40af-a155-aa45b68bfff3" providerId="ADAL" clId="{99D8C36B-EDBD-4E6C-89E3-4C82A7D34488}" dt="2023-02-24T14:44:55.082" v="73" actId="21"/>
          <ac:picMkLst>
            <pc:docMk/>
            <pc:sldMk cId="1830214573" sldId="926"/>
            <ac:picMk id="69" creationId="{13D8EE28-36D7-4C8D-A545-B7887E6DD6B8}"/>
          </ac:picMkLst>
        </pc:picChg>
        <pc:picChg chg="del">
          <ac:chgData name="Paula Vázquez-Valero" userId="3a0e46d7-2099-40af-a155-aa45b68bfff3" providerId="ADAL" clId="{99D8C36B-EDBD-4E6C-89E3-4C82A7D34488}" dt="2023-02-24T14:44:55.082" v="73" actId="21"/>
          <ac:picMkLst>
            <pc:docMk/>
            <pc:sldMk cId="1830214573" sldId="926"/>
            <ac:picMk id="70" creationId="{105067EA-E06B-43A6-A7B9-3F11BD2BB970}"/>
          </ac:picMkLst>
        </pc:picChg>
        <pc:picChg chg="del">
          <ac:chgData name="Paula Vázquez-Valero" userId="3a0e46d7-2099-40af-a155-aa45b68bfff3" providerId="ADAL" clId="{99D8C36B-EDBD-4E6C-89E3-4C82A7D34488}" dt="2023-02-24T14:44:55.082" v="73" actId="21"/>
          <ac:picMkLst>
            <pc:docMk/>
            <pc:sldMk cId="1830214573" sldId="926"/>
            <ac:picMk id="71" creationId="{8E3A44D0-8977-4F20-B1C5-068AA320EC11}"/>
          </ac:picMkLst>
        </pc:picChg>
        <pc:picChg chg="del">
          <ac:chgData name="Paula Vázquez-Valero" userId="3a0e46d7-2099-40af-a155-aa45b68bfff3" providerId="ADAL" clId="{99D8C36B-EDBD-4E6C-89E3-4C82A7D34488}" dt="2023-02-24T14:44:55.082" v="73" actId="21"/>
          <ac:picMkLst>
            <pc:docMk/>
            <pc:sldMk cId="1830214573" sldId="926"/>
            <ac:picMk id="72" creationId="{B97C6EBD-2E73-4277-BD77-BC47C8429178}"/>
          </ac:picMkLst>
        </pc:picChg>
        <pc:picChg chg="del">
          <ac:chgData name="Paula Vázquez-Valero" userId="3a0e46d7-2099-40af-a155-aa45b68bfff3" providerId="ADAL" clId="{99D8C36B-EDBD-4E6C-89E3-4C82A7D34488}" dt="2023-02-24T14:44:55.082" v="73" actId="21"/>
          <ac:picMkLst>
            <pc:docMk/>
            <pc:sldMk cId="1830214573" sldId="926"/>
            <ac:picMk id="73" creationId="{A23FAD0D-98CF-4391-B52C-5A8C76109A34}"/>
          </ac:picMkLst>
        </pc:picChg>
        <pc:picChg chg="del">
          <ac:chgData name="Paula Vázquez-Valero" userId="3a0e46d7-2099-40af-a155-aa45b68bfff3" providerId="ADAL" clId="{99D8C36B-EDBD-4E6C-89E3-4C82A7D34488}" dt="2023-02-24T14:44:55.082" v="73" actId="21"/>
          <ac:picMkLst>
            <pc:docMk/>
            <pc:sldMk cId="1830214573" sldId="926"/>
            <ac:picMk id="74" creationId="{9EC189B0-072C-4204-9FED-120FA1FD91F2}"/>
          </ac:picMkLst>
        </pc:picChg>
        <pc:picChg chg="del">
          <ac:chgData name="Paula Vázquez-Valero" userId="3a0e46d7-2099-40af-a155-aa45b68bfff3" providerId="ADAL" clId="{99D8C36B-EDBD-4E6C-89E3-4C82A7D34488}" dt="2023-02-24T14:44:55.082" v="73" actId="21"/>
          <ac:picMkLst>
            <pc:docMk/>
            <pc:sldMk cId="1830214573" sldId="926"/>
            <ac:picMk id="77" creationId="{CD961FDA-68A5-4280-BD86-056B71447AE6}"/>
          </ac:picMkLst>
        </pc:picChg>
        <pc:picChg chg="add del">
          <ac:chgData name="Paula Vázquez-Valero" userId="3a0e46d7-2099-40af-a155-aa45b68bfff3" providerId="ADAL" clId="{99D8C36B-EDBD-4E6C-89E3-4C82A7D34488}" dt="2023-02-24T14:45:15.699" v="79" actId="21"/>
          <ac:picMkLst>
            <pc:docMk/>
            <pc:sldMk cId="1830214573" sldId="926"/>
            <ac:picMk id="89" creationId="{09CE898F-37A9-4C09-9412-FD696F326D9A}"/>
          </ac:picMkLst>
        </pc:picChg>
      </pc:sldChg>
      <pc:sldChg chg="del">
        <pc:chgData name="Paula Vázquez-Valero" userId="3a0e46d7-2099-40af-a155-aa45b68bfff3" providerId="ADAL" clId="{99D8C36B-EDBD-4E6C-89E3-4C82A7D34488}" dt="2023-02-24T15:05:16.896" v="828" actId="47"/>
        <pc:sldMkLst>
          <pc:docMk/>
          <pc:sldMk cId="2953813762" sldId="931"/>
        </pc:sldMkLst>
      </pc:sldChg>
      <pc:sldChg chg="del">
        <pc:chgData name="Paula Vázquez-Valero" userId="3a0e46d7-2099-40af-a155-aa45b68bfff3" providerId="ADAL" clId="{99D8C36B-EDBD-4E6C-89E3-4C82A7D34488}" dt="2023-02-24T15:21:12.307" v="1369" actId="47"/>
        <pc:sldMkLst>
          <pc:docMk/>
          <pc:sldMk cId="588568530" sldId="936"/>
        </pc:sldMkLst>
      </pc:sldChg>
      <pc:sldChg chg="delSp add del mod delAnim">
        <pc:chgData name="Paula Vázquez-Valero" userId="3a0e46d7-2099-40af-a155-aa45b68bfff3" providerId="ADAL" clId="{99D8C36B-EDBD-4E6C-89E3-4C82A7D34488}" dt="2023-02-24T15:05:12.694" v="827" actId="47"/>
        <pc:sldMkLst>
          <pc:docMk/>
          <pc:sldMk cId="1969654651" sldId="938"/>
        </pc:sldMkLst>
        <pc:spChg chg="del">
          <ac:chgData name="Paula Vázquez-Valero" userId="3a0e46d7-2099-40af-a155-aa45b68bfff3" providerId="ADAL" clId="{99D8C36B-EDBD-4E6C-89E3-4C82A7D34488}" dt="2023-02-24T15:02:26.475" v="669" actId="21"/>
          <ac:spMkLst>
            <pc:docMk/>
            <pc:sldMk cId="1969654651" sldId="938"/>
            <ac:spMk id="35" creationId="{0DFAD4B5-E5FA-422C-9EE1-6B46BFA80C19}"/>
          </ac:spMkLst>
        </pc:spChg>
        <pc:spChg chg="del">
          <ac:chgData name="Paula Vázquez-Valero" userId="3a0e46d7-2099-40af-a155-aa45b68bfff3" providerId="ADAL" clId="{99D8C36B-EDBD-4E6C-89E3-4C82A7D34488}" dt="2023-02-24T15:02:26.475" v="669" actId="21"/>
          <ac:spMkLst>
            <pc:docMk/>
            <pc:sldMk cId="1969654651" sldId="938"/>
            <ac:spMk id="36" creationId="{BE0FA9A5-8FF1-465D-A04E-81EE2917AC35}"/>
          </ac:spMkLst>
        </pc:spChg>
        <pc:spChg chg="del">
          <ac:chgData name="Paula Vázquez-Valero" userId="3a0e46d7-2099-40af-a155-aa45b68bfff3" providerId="ADAL" clId="{99D8C36B-EDBD-4E6C-89E3-4C82A7D34488}" dt="2023-02-24T15:02:26.475" v="669" actId="21"/>
          <ac:spMkLst>
            <pc:docMk/>
            <pc:sldMk cId="1969654651" sldId="938"/>
            <ac:spMk id="37" creationId="{4F9A1190-D016-4113-B390-44C8C9E597B3}"/>
          </ac:spMkLst>
        </pc:spChg>
        <pc:spChg chg="del">
          <ac:chgData name="Paula Vázquez-Valero" userId="3a0e46d7-2099-40af-a155-aa45b68bfff3" providerId="ADAL" clId="{99D8C36B-EDBD-4E6C-89E3-4C82A7D34488}" dt="2023-02-24T15:02:26.475" v="669" actId="21"/>
          <ac:spMkLst>
            <pc:docMk/>
            <pc:sldMk cId="1969654651" sldId="938"/>
            <ac:spMk id="38" creationId="{CA3E42E9-4A9C-4E0F-97B7-5E48FFB6D80B}"/>
          </ac:spMkLst>
        </pc:spChg>
        <pc:spChg chg="del">
          <ac:chgData name="Paula Vázquez-Valero" userId="3a0e46d7-2099-40af-a155-aa45b68bfff3" providerId="ADAL" clId="{99D8C36B-EDBD-4E6C-89E3-4C82A7D34488}" dt="2023-02-24T15:02:26.475" v="669" actId="21"/>
          <ac:spMkLst>
            <pc:docMk/>
            <pc:sldMk cId="1969654651" sldId="938"/>
            <ac:spMk id="39" creationId="{FD042C07-1B47-4E98-8237-9912CBACE083}"/>
          </ac:spMkLst>
        </pc:spChg>
        <pc:spChg chg="del">
          <ac:chgData name="Paula Vázquez-Valero" userId="3a0e46d7-2099-40af-a155-aa45b68bfff3" providerId="ADAL" clId="{99D8C36B-EDBD-4E6C-89E3-4C82A7D34488}" dt="2023-02-24T15:02:26.475" v="669" actId="21"/>
          <ac:spMkLst>
            <pc:docMk/>
            <pc:sldMk cId="1969654651" sldId="938"/>
            <ac:spMk id="40" creationId="{87D163E5-5DB1-4A43-A785-A26903B55E41}"/>
          </ac:spMkLst>
        </pc:spChg>
        <pc:spChg chg="del">
          <ac:chgData name="Paula Vázquez-Valero" userId="3a0e46d7-2099-40af-a155-aa45b68bfff3" providerId="ADAL" clId="{99D8C36B-EDBD-4E6C-89E3-4C82A7D34488}" dt="2023-02-24T15:02:26.475" v="669" actId="21"/>
          <ac:spMkLst>
            <pc:docMk/>
            <pc:sldMk cId="1969654651" sldId="938"/>
            <ac:spMk id="42" creationId="{9CF19795-523C-417F-8D4F-58A188866103}"/>
          </ac:spMkLst>
        </pc:spChg>
        <pc:spChg chg="del">
          <ac:chgData name="Paula Vázquez-Valero" userId="3a0e46d7-2099-40af-a155-aa45b68bfff3" providerId="ADAL" clId="{99D8C36B-EDBD-4E6C-89E3-4C82A7D34488}" dt="2023-02-24T15:02:26.475" v="669" actId="21"/>
          <ac:spMkLst>
            <pc:docMk/>
            <pc:sldMk cId="1969654651" sldId="938"/>
            <ac:spMk id="43" creationId="{6306F68D-688A-43D3-9E0D-A7EF3E5BEBF6}"/>
          </ac:spMkLst>
        </pc:spChg>
        <pc:spChg chg="del">
          <ac:chgData name="Paula Vázquez-Valero" userId="3a0e46d7-2099-40af-a155-aa45b68bfff3" providerId="ADAL" clId="{99D8C36B-EDBD-4E6C-89E3-4C82A7D34488}" dt="2023-02-24T15:02:26.475" v="669" actId="21"/>
          <ac:spMkLst>
            <pc:docMk/>
            <pc:sldMk cId="1969654651" sldId="938"/>
            <ac:spMk id="114" creationId="{3C9D8777-19F6-41B7-88FF-5BAD8ACFD3C0}"/>
          </ac:spMkLst>
        </pc:spChg>
        <pc:spChg chg="del">
          <ac:chgData name="Paula Vázquez-Valero" userId="3a0e46d7-2099-40af-a155-aa45b68bfff3" providerId="ADAL" clId="{99D8C36B-EDBD-4E6C-89E3-4C82A7D34488}" dt="2023-02-24T15:02:26.475" v="669" actId="21"/>
          <ac:spMkLst>
            <pc:docMk/>
            <pc:sldMk cId="1969654651" sldId="938"/>
            <ac:spMk id="116" creationId="{7D373382-EFFE-4FC4-9460-6E4511764A41}"/>
          </ac:spMkLst>
        </pc:spChg>
        <pc:spChg chg="del">
          <ac:chgData name="Paula Vázquez-Valero" userId="3a0e46d7-2099-40af-a155-aa45b68bfff3" providerId="ADAL" clId="{99D8C36B-EDBD-4E6C-89E3-4C82A7D34488}" dt="2023-02-24T15:02:26.475" v="669" actId="21"/>
          <ac:spMkLst>
            <pc:docMk/>
            <pc:sldMk cId="1969654651" sldId="938"/>
            <ac:spMk id="117" creationId="{38E7715B-B013-46CE-9E69-5F16EB98F89B}"/>
          </ac:spMkLst>
        </pc:spChg>
        <pc:spChg chg="del">
          <ac:chgData name="Paula Vázquez-Valero" userId="3a0e46d7-2099-40af-a155-aa45b68bfff3" providerId="ADAL" clId="{99D8C36B-EDBD-4E6C-89E3-4C82A7D34488}" dt="2023-02-24T15:02:26.475" v="669" actId="21"/>
          <ac:spMkLst>
            <pc:docMk/>
            <pc:sldMk cId="1969654651" sldId="938"/>
            <ac:spMk id="118" creationId="{3F30FF72-0102-45D5-A300-1639AC2C7D6E}"/>
          </ac:spMkLst>
        </pc:spChg>
        <pc:spChg chg="del">
          <ac:chgData name="Paula Vázquez-Valero" userId="3a0e46d7-2099-40af-a155-aa45b68bfff3" providerId="ADAL" clId="{99D8C36B-EDBD-4E6C-89E3-4C82A7D34488}" dt="2023-02-24T15:02:26.475" v="669" actId="21"/>
          <ac:spMkLst>
            <pc:docMk/>
            <pc:sldMk cId="1969654651" sldId="938"/>
            <ac:spMk id="119" creationId="{2883C198-FA0D-44F8-98B0-1AF3D0A25A80}"/>
          </ac:spMkLst>
        </pc:spChg>
        <pc:spChg chg="del">
          <ac:chgData name="Paula Vázquez-Valero" userId="3a0e46d7-2099-40af-a155-aa45b68bfff3" providerId="ADAL" clId="{99D8C36B-EDBD-4E6C-89E3-4C82A7D34488}" dt="2023-02-24T15:02:26.475" v="669" actId="21"/>
          <ac:spMkLst>
            <pc:docMk/>
            <pc:sldMk cId="1969654651" sldId="938"/>
            <ac:spMk id="120" creationId="{83A8EEEE-CF3C-45AB-A389-210C10F89EA9}"/>
          </ac:spMkLst>
        </pc:spChg>
        <pc:spChg chg="del">
          <ac:chgData name="Paula Vázquez-Valero" userId="3a0e46d7-2099-40af-a155-aa45b68bfff3" providerId="ADAL" clId="{99D8C36B-EDBD-4E6C-89E3-4C82A7D34488}" dt="2023-02-24T15:02:26.475" v="669" actId="21"/>
          <ac:spMkLst>
            <pc:docMk/>
            <pc:sldMk cId="1969654651" sldId="938"/>
            <ac:spMk id="121" creationId="{0A60C9AB-B1D5-4797-A509-935AF8070CBB}"/>
          </ac:spMkLst>
        </pc:spChg>
        <pc:spChg chg="del">
          <ac:chgData name="Paula Vázquez-Valero" userId="3a0e46d7-2099-40af-a155-aa45b68bfff3" providerId="ADAL" clId="{99D8C36B-EDBD-4E6C-89E3-4C82A7D34488}" dt="2023-02-24T15:02:26.475" v="669" actId="21"/>
          <ac:spMkLst>
            <pc:docMk/>
            <pc:sldMk cId="1969654651" sldId="938"/>
            <ac:spMk id="122" creationId="{1A64F8CB-9B5A-4909-B798-9769FF726446}"/>
          </ac:spMkLst>
        </pc:spChg>
        <pc:spChg chg="del">
          <ac:chgData name="Paula Vázquez-Valero" userId="3a0e46d7-2099-40af-a155-aa45b68bfff3" providerId="ADAL" clId="{99D8C36B-EDBD-4E6C-89E3-4C82A7D34488}" dt="2023-02-24T15:02:26.475" v="669" actId="21"/>
          <ac:spMkLst>
            <pc:docMk/>
            <pc:sldMk cId="1969654651" sldId="938"/>
            <ac:spMk id="123" creationId="{2269FA5D-58BA-451A-9ED4-0A57CAEA3EBB}"/>
          </ac:spMkLst>
        </pc:spChg>
        <pc:graphicFrameChg chg="del">
          <ac:chgData name="Paula Vázquez-Valero" userId="3a0e46d7-2099-40af-a155-aa45b68bfff3" providerId="ADAL" clId="{99D8C36B-EDBD-4E6C-89E3-4C82A7D34488}" dt="2023-02-24T15:02:26.475" v="669" actId="21"/>
          <ac:graphicFrameMkLst>
            <pc:docMk/>
            <pc:sldMk cId="1969654651" sldId="938"/>
            <ac:graphicFrameMk id="79" creationId="{6F91BD65-827E-454C-8DCB-94DE411503CE}"/>
          </ac:graphicFrameMkLst>
        </pc:graphicFrameChg>
        <pc:picChg chg="del">
          <ac:chgData name="Paula Vázquez-Valero" userId="3a0e46d7-2099-40af-a155-aa45b68bfff3" providerId="ADAL" clId="{99D8C36B-EDBD-4E6C-89E3-4C82A7D34488}" dt="2023-02-24T15:02:26.475" v="669" actId="21"/>
          <ac:picMkLst>
            <pc:docMk/>
            <pc:sldMk cId="1969654651" sldId="938"/>
            <ac:picMk id="115" creationId="{6F7BDAF9-3FB3-46E7-A6AE-3B919525C8B8}"/>
          </ac:picMkLst>
        </pc:picChg>
      </pc:sldChg>
      <pc:sldChg chg="del">
        <pc:chgData name="Paula Vázquez-Valero" userId="3a0e46d7-2099-40af-a155-aa45b68bfff3" providerId="ADAL" clId="{99D8C36B-EDBD-4E6C-89E3-4C82A7D34488}" dt="2023-02-24T15:42:48.882" v="2449" actId="47"/>
        <pc:sldMkLst>
          <pc:docMk/>
          <pc:sldMk cId="4134755157" sldId="948"/>
        </pc:sldMkLst>
      </pc:sldChg>
      <pc:sldChg chg="del ord">
        <pc:chgData name="Paula Vázquez-Valero" userId="3a0e46d7-2099-40af-a155-aa45b68bfff3" providerId="ADAL" clId="{99D8C36B-EDBD-4E6C-89E3-4C82A7D34488}" dt="2023-02-24T15:19:26.219" v="1304" actId="47"/>
        <pc:sldMkLst>
          <pc:docMk/>
          <pc:sldMk cId="1614989165" sldId="949"/>
        </pc:sldMkLst>
      </pc:sldChg>
      <pc:sldChg chg="del">
        <pc:chgData name="Paula Vázquez-Valero" userId="3a0e46d7-2099-40af-a155-aa45b68bfff3" providerId="ADAL" clId="{99D8C36B-EDBD-4E6C-89E3-4C82A7D34488}" dt="2023-02-24T15:02:56.964" v="679" actId="47"/>
        <pc:sldMkLst>
          <pc:docMk/>
          <pc:sldMk cId="3139134061" sldId="950"/>
        </pc:sldMkLst>
      </pc:sldChg>
      <pc:sldChg chg="del">
        <pc:chgData name="Paula Vázquez-Valero" userId="3a0e46d7-2099-40af-a155-aa45b68bfff3" providerId="ADAL" clId="{99D8C36B-EDBD-4E6C-89E3-4C82A7D34488}" dt="2023-02-24T15:05:38.079" v="833" actId="47"/>
        <pc:sldMkLst>
          <pc:docMk/>
          <pc:sldMk cId="2351874726" sldId="951"/>
        </pc:sldMkLst>
      </pc:sldChg>
      <pc:sldChg chg="add del">
        <pc:chgData name="Paula Vázquez-Valero" userId="3a0e46d7-2099-40af-a155-aa45b68bfff3" providerId="ADAL" clId="{99D8C36B-EDBD-4E6C-89E3-4C82A7D34488}" dt="2023-02-24T14:44:31.030" v="65" actId="47"/>
        <pc:sldMkLst>
          <pc:docMk/>
          <pc:sldMk cId="1258396813" sldId="952"/>
        </pc:sldMkLst>
      </pc:sldChg>
      <pc:sldChg chg="addSp delSp modSp add mod ord delAnim modAnim modNotesTx">
        <pc:chgData name="Paula Vázquez-Valero" userId="3a0e46d7-2099-40af-a155-aa45b68bfff3" providerId="ADAL" clId="{99D8C36B-EDBD-4E6C-89E3-4C82A7D34488}" dt="2023-02-24T15:19:05.214" v="1302" actId="20577"/>
        <pc:sldMkLst>
          <pc:docMk/>
          <pc:sldMk cId="1112887018" sldId="953"/>
        </pc:sldMkLst>
        <pc:spChg chg="mod">
          <ac:chgData name="Paula Vázquez-Valero" userId="3a0e46d7-2099-40af-a155-aa45b68bfff3" providerId="ADAL" clId="{99D8C36B-EDBD-4E6C-89E3-4C82A7D34488}" dt="2023-02-24T14:48:48.664" v="129" actId="20577"/>
          <ac:spMkLst>
            <pc:docMk/>
            <pc:sldMk cId="1112887018" sldId="953"/>
            <ac:spMk id="5" creationId="{7AFFFC5F-0A96-46C6-9B82-4FE650AF6E46}"/>
          </ac:spMkLst>
        </pc:spChg>
        <pc:spChg chg="del mod topLvl">
          <ac:chgData name="Paula Vázquez-Valero" userId="3a0e46d7-2099-40af-a155-aa45b68bfff3" providerId="ADAL" clId="{99D8C36B-EDBD-4E6C-89E3-4C82A7D34488}" dt="2023-02-24T15:08:59.268" v="873" actId="478"/>
          <ac:spMkLst>
            <pc:docMk/>
            <pc:sldMk cId="1112887018" sldId="953"/>
            <ac:spMk id="14" creationId="{CEEE0B42-1EDB-5790-84D1-2A3F8C151F6D}"/>
          </ac:spMkLst>
        </pc:spChg>
        <pc:spChg chg="del mod topLvl">
          <ac:chgData name="Paula Vázquez-Valero" userId="3a0e46d7-2099-40af-a155-aa45b68bfff3" providerId="ADAL" clId="{99D8C36B-EDBD-4E6C-89E3-4C82A7D34488}" dt="2023-02-24T15:09:13.688" v="892" actId="478"/>
          <ac:spMkLst>
            <pc:docMk/>
            <pc:sldMk cId="1112887018" sldId="953"/>
            <ac:spMk id="17" creationId="{CEB6314F-B86A-4899-DE89-479BAE9B6428}"/>
          </ac:spMkLst>
        </pc:spChg>
        <pc:spChg chg="mod ord">
          <ac:chgData name="Paula Vázquez-Valero" userId="3a0e46d7-2099-40af-a155-aa45b68bfff3" providerId="ADAL" clId="{99D8C36B-EDBD-4E6C-89E3-4C82A7D34488}" dt="2023-02-24T15:18:54.359" v="1300" actId="1076"/>
          <ac:spMkLst>
            <pc:docMk/>
            <pc:sldMk cId="1112887018" sldId="953"/>
            <ac:spMk id="23" creationId="{5FA32572-7FCC-4020-8687-A2BE22ED643F}"/>
          </ac:spMkLst>
        </pc:spChg>
        <pc:spChg chg="mod ord">
          <ac:chgData name="Paula Vázquez-Valero" userId="3a0e46d7-2099-40af-a155-aa45b68bfff3" providerId="ADAL" clId="{99D8C36B-EDBD-4E6C-89E3-4C82A7D34488}" dt="2023-02-24T15:10:29.844" v="947" actId="20577"/>
          <ac:spMkLst>
            <pc:docMk/>
            <pc:sldMk cId="1112887018" sldId="953"/>
            <ac:spMk id="24" creationId="{192FE39C-9294-4813-A026-D1A72126AEBD}"/>
          </ac:spMkLst>
        </pc:spChg>
        <pc:spChg chg="ord">
          <ac:chgData name="Paula Vázquez-Valero" userId="3a0e46d7-2099-40af-a155-aa45b68bfff3" providerId="ADAL" clId="{99D8C36B-EDBD-4E6C-89E3-4C82A7D34488}" dt="2023-02-24T15:09:58.637" v="904" actId="166"/>
          <ac:spMkLst>
            <pc:docMk/>
            <pc:sldMk cId="1112887018" sldId="953"/>
            <ac:spMk id="25" creationId="{7B586FB4-759E-42EE-B505-B050A41F8CAA}"/>
          </ac:spMkLst>
        </pc:spChg>
        <pc:spChg chg="mod">
          <ac:chgData name="Paula Vázquez-Valero" userId="3a0e46d7-2099-40af-a155-aa45b68bfff3" providerId="ADAL" clId="{99D8C36B-EDBD-4E6C-89E3-4C82A7D34488}" dt="2023-02-24T15:17:48.307" v="1228" actId="20577"/>
          <ac:spMkLst>
            <pc:docMk/>
            <pc:sldMk cId="1112887018" sldId="953"/>
            <ac:spMk id="26" creationId="{763DDA6D-EEDA-4F99-AE61-4884BF654AAE}"/>
          </ac:spMkLst>
        </pc:spChg>
        <pc:spChg chg="mod">
          <ac:chgData name="Paula Vázquez-Valero" userId="3a0e46d7-2099-40af-a155-aa45b68bfff3" providerId="ADAL" clId="{99D8C36B-EDBD-4E6C-89E3-4C82A7D34488}" dt="2023-02-24T15:16:32.271" v="1170" actId="20577"/>
          <ac:spMkLst>
            <pc:docMk/>
            <pc:sldMk cId="1112887018" sldId="953"/>
            <ac:spMk id="27" creationId="{E2EBB58F-E774-4F30-A70E-A3401247B0FA}"/>
          </ac:spMkLst>
        </pc:spChg>
        <pc:spChg chg="mod">
          <ac:chgData name="Paula Vázquez-Valero" userId="3a0e46d7-2099-40af-a155-aa45b68bfff3" providerId="ADAL" clId="{99D8C36B-EDBD-4E6C-89E3-4C82A7D34488}" dt="2023-02-24T15:18:05.732" v="1230" actId="20577"/>
          <ac:spMkLst>
            <pc:docMk/>
            <pc:sldMk cId="1112887018" sldId="953"/>
            <ac:spMk id="31" creationId="{3EF8987F-9EC6-420C-8326-E51961B2A2B4}"/>
          </ac:spMkLst>
        </pc:spChg>
        <pc:spChg chg="mod">
          <ac:chgData name="Paula Vázquez-Valero" userId="3a0e46d7-2099-40af-a155-aa45b68bfff3" providerId="ADAL" clId="{99D8C36B-EDBD-4E6C-89E3-4C82A7D34488}" dt="2023-02-24T15:18:24.863" v="1295" actId="20577"/>
          <ac:spMkLst>
            <pc:docMk/>
            <pc:sldMk cId="1112887018" sldId="953"/>
            <ac:spMk id="32" creationId="{81D6BDB2-3EDB-4614-A8A2-16A88B6DE066}"/>
          </ac:spMkLst>
        </pc:spChg>
        <pc:spChg chg="mod">
          <ac:chgData name="Paula Vázquez-Valero" userId="3a0e46d7-2099-40af-a155-aa45b68bfff3" providerId="ADAL" clId="{99D8C36B-EDBD-4E6C-89E3-4C82A7D34488}" dt="2023-02-24T15:18:21.555" v="1289" actId="20577"/>
          <ac:spMkLst>
            <pc:docMk/>
            <pc:sldMk cId="1112887018" sldId="953"/>
            <ac:spMk id="33" creationId="{8DD17111-B44B-47A9-8965-9DAF2EE8FB03}"/>
          </ac:spMkLst>
        </pc:spChg>
        <pc:spChg chg="del mod">
          <ac:chgData name="Paula Vázquez-Valero" userId="3a0e46d7-2099-40af-a155-aa45b68bfff3" providerId="ADAL" clId="{99D8C36B-EDBD-4E6C-89E3-4C82A7D34488}" dt="2023-02-24T15:08:53.870" v="871" actId="478"/>
          <ac:spMkLst>
            <pc:docMk/>
            <pc:sldMk cId="1112887018" sldId="953"/>
            <ac:spMk id="69" creationId="{23F9B09B-9DC2-7EF2-64DA-F0462647D029}"/>
          </ac:spMkLst>
        </pc:spChg>
        <pc:spChg chg="del">
          <ac:chgData name="Paula Vázquez-Valero" userId="3a0e46d7-2099-40af-a155-aa45b68bfff3" providerId="ADAL" clId="{99D8C36B-EDBD-4E6C-89E3-4C82A7D34488}" dt="2023-02-24T15:06:43.050" v="844" actId="478"/>
          <ac:spMkLst>
            <pc:docMk/>
            <pc:sldMk cId="1112887018" sldId="953"/>
            <ac:spMk id="70" creationId="{08AA5C93-D739-44C3-2906-FE686A604AF7}"/>
          </ac:spMkLst>
        </pc:spChg>
        <pc:grpChg chg="add mod">
          <ac:chgData name="Paula Vázquez-Valero" userId="3a0e46d7-2099-40af-a155-aa45b68bfff3" providerId="ADAL" clId="{99D8C36B-EDBD-4E6C-89E3-4C82A7D34488}" dt="2023-02-24T15:07:30.324" v="857" actId="1076"/>
          <ac:grpSpMkLst>
            <pc:docMk/>
            <pc:sldMk cId="1112887018" sldId="953"/>
            <ac:grpSpMk id="4" creationId="{5C10E7FF-13FF-4814-1614-1BEEF875D0D0}"/>
          </ac:grpSpMkLst>
        </pc:grpChg>
        <pc:grpChg chg="add del mod">
          <ac:chgData name="Paula Vázquez-Valero" userId="3a0e46d7-2099-40af-a155-aa45b68bfff3" providerId="ADAL" clId="{99D8C36B-EDBD-4E6C-89E3-4C82A7D34488}" dt="2023-02-24T15:08:59.268" v="873" actId="478"/>
          <ac:grpSpMkLst>
            <pc:docMk/>
            <pc:sldMk cId="1112887018" sldId="953"/>
            <ac:grpSpMk id="12" creationId="{DF0E8CA3-FED3-6E21-83DB-0BBCBB4DFA07}"/>
          </ac:grpSpMkLst>
        </pc:grpChg>
        <pc:grpChg chg="add del mod">
          <ac:chgData name="Paula Vázquez-Valero" userId="3a0e46d7-2099-40af-a155-aa45b68bfff3" providerId="ADAL" clId="{99D8C36B-EDBD-4E6C-89E3-4C82A7D34488}" dt="2023-02-24T15:09:13.688" v="892" actId="478"/>
          <ac:grpSpMkLst>
            <pc:docMk/>
            <pc:sldMk cId="1112887018" sldId="953"/>
            <ac:grpSpMk id="15" creationId="{9A373D63-23EB-0DCB-88A9-B92D421B8692}"/>
          </ac:grpSpMkLst>
        </pc:grpChg>
        <pc:grpChg chg="del">
          <ac:chgData name="Paula Vázquez-Valero" userId="3a0e46d7-2099-40af-a155-aa45b68bfff3" providerId="ADAL" clId="{99D8C36B-EDBD-4E6C-89E3-4C82A7D34488}" dt="2023-02-24T15:07:14.452" v="854" actId="478"/>
          <ac:grpSpMkLst>
            <pc:docMk/>
            <pc:sldMk cId="1112887018" sldId="953"/>
            <ac:grpSpMk id="63" creationId="{F0F393FF-B906-5F71-C05F-B287A991F2E8}"/>
          </ac:grpSpMkLst>
        </pc:grpChg>
        <pc:graphicFrameChg chg="add del mod">
          <ac:chgData name="Paula Vázquez-Valero" userId="3a0e46d7-2099-40af-a155-aa45b68bfff3" providerId="ADAL" clId="{99D8C36B-EDBD-4E6C-89E3-4C82A7D34488}" dt="2023-02-24T15:08:52.449" v="870" actId="21"/>
          <ac:graphicFrameMkLst>
            <pc:docMk/>
            <pc:sldMk cId="1112887018" sldId="953"/>
            <ac:graphicFrameMk id="11" creationId="{1B100ECF-4424-5236-04E1-7F8AFF060919}"/>
          </ac:graphicFrameMkLst>
        </pc:graphicFrameChg>
        <pc:graphicFrameChg chg="add del mod">
          <ac:chgData name="Paula Vázquez-Valero" userId="3a0e46d7-2099-40af-a155-aa45b68bfff3" providerId="ADAL" clId="{99D8C36B-EDBD-4E6C-89E3-4C82A7D34488}" dt="2023-02-24T15:09:45.687" v="900" actId="21"/>
          <ac:graphicFrameMkLst>
            <pc:docMk/>
            <pc:sldMk cId="1112887018" sldId="953"/>
            <ac:graphicFrameMk id="18" creationId="{6B617095-60EF-7E96-D416-9106CAE2B3F2}"/>
          </ac:graphicFrameMkLst>
        </pc:graphicFrameChg>
        <pc:graphicFrameChg chg="add mod ord modGraphic">
          <ac:chgData name="Paula Vázquez-Valero" userId="3a0e46d7-2099-40af-a155-aa45b68bfff3" providerId="ADAL" clId="{99D8C36B-EDBD-4E6C-89E3-4C82A7D34488}" dt="2023-02-24T15:15:43.376" v="1125"/>
          <ac:graphicFrameMkLst>
            <pc:docMk/>
            <pc:sldMk cId="1112887018" sldId="953"/>
            <ac:graphicFrameMk id="19" creationId="{591909EC-9C2C-6A13-57EA-E9E82E265618}"/>
          </ac:graphicFrameMkLst>
        </pc:graphicFrameChg>
        <pc:graphicFrameChg chg="del">
          <ac:chgData name="Paula Vázquez-Valero" userId="3a0e46d7-2099-40af-a155-aa45b68bfff3" providerId="ADAL" clId="{99D8C36B-EDBD-4E6C-89E3-4C82A7D34488}" dt="2023-02-24T15:07:43.084" v="860" actId="21"/>
          <ac:graphicFrameMkLst>
            <pc:docMk/>
            <pc:sldMk cId="1112887018" sldId="953"/>
            <ac:graphicFrameMk id="80" creationId="{9EB2F06F-2660-6D9C-70C3-4B2A4B1D7173}"/>
          </ac:graphicFrameMkLst>
        </pc:graphicFrameChg>
        <pc:picChg chg="add mod">
          <ac:chgData name="Paula Vázquez-Valero" userId="3a0e46d7-2099-40af-a155-aa45b68bfff3" providerId="ADAL" clId="{99D8C36B-EDBD-4E6C-89E3-4C82A7D34488}" dt="2023-02-24T15:07:48.334" v="863" actId="1076"/>
          <ac:picMkLst>
            <pc:docMk/>
            <pc:sldMk cId="1112887018" sldId="953"/>
            <ac:picMk id="2" creationId="{B3DDCC04-0183-CFC9-0D06-58CA8E4BE24C}"/>
          </ac:picMkLst>
        </pc:picChg>
        <pc:picChg chg="add mod">
          <ac:chgData name="Paula Vázquez-Valero" userId="3a0e46d7-2099-40af-a155-aa45b68bfff3" providerId="ADAL" clId="{99D8C36B-EDBD-4E6C-89E3-4C82A7D34488}" dt="2023-02-24T15:13:40.687" v="1073" actId="1076"/>
          <ac:picMkLst>
            <pc:docMk/>
            <pc:sldMk cId="1112887018" sldId="953"/>
            <ac:picMk id="3" creationId="{4D6B213F-3F03-874D-40A1-098DE3DC0B96}"/>
          </ac:picMkLst>
        </pc:picChg>
        <pc:picChg chg="mod">
          <ac:chgData name="Paula Vázquez-Valero" userId="3a0e46d7-2099-40af-a155-aa45b68bfff3" providerId="ADAL" clId="{99D8C36B-EDBD-4E6C-89E3-4C82A7D34488}" dt="2023-02-24T15:07:25.255" v="855"/>
          <ac:picMkLst>
            <pc:docMk/>
            <pc:sldMk cId="1112887018" sldId="953"/>
            <ac:picMk id="8" creationId="{CEA1A6A7-37E4-694D-D3B3-7ACE03934F1C}"/>
          </ac:picMkLst>
        </pc:picChg>
        <pc:picChg chg="mod">
          <ac:chgData name="Paula Vázquez-Valero" userId="3a0e46d7-2099-40af-a155-aa45b68bfff3" providerId="ADAL" clId="{99D8C36B-EDBD-4E6C-89E3-4C82A7D34488}" dt="2023-02-24T15:07:25.255" v="855"/>
          <ac:picMkLst>
            <pc:docMk/>
            <pc:sldMk cId="1112887018" sldId="953"/>
            <ac:picMk id="10" creationId="{5B139800-8E8F-B270-8A70-031C51ED49BB}"/>
          </ac:picMkLst>
        </pc:picChg>
        <pc:picChg chg="mod topLvl">
          <ac:chgData name="Paula Vázquez-Valero" userId="3a0e46d7-2099-40af-a155-aa45b68bfff3" providerId="ADAL" clId="{99D8C36B-EDBD-4E6C-89E3-4C82A7D34488}" dt="2023-02-24T15:13:54.127" v="1076" actId="1076"/>
          <ac:picMkLst>
            <pc:docMk/>
            <pc:sldMk cId="1112887018" sldId="953"/>
            <ac:picMk id="13" creationId="{9EFA6FBB-71D5-4E0B-ABA8-E4F940FC542F}"/>
          </ac:picMkLst>
        </pc:picChg>
        <pc:picChg chg="mod topLvl">
          <ac:chgData name="Paula Vázquez-Valero" userId="3a0e46d7-2099-40af-a155-aa45b68bfff3" providerId="ADAL" clId="{99D8C36B-EDBD-4E6C-89E3-4C82A7D34488}" dt="2023-02-24T15:13:30.205" v="1070" actId="1037"/>
          <ac:picMkLst>
            <pc:docMk/>
            <pc:sldMk cId="1112887018" sldId="953"/>
            <ac:picMk id="16" creationId="{E46D49D3-BC0E-184E-12A7-C0309E67D093}"/>
          </ac:picMkLst>
        </pc:picChg>
        <pc:picChg chg="mod">
          <ac:chgData name="Paula Vázquez-Valero" userId="3a0e46d7-2099-40af-a155-aa45b68bfff3" providerId="ADAL" clId="{99D8C36B-EDBD-4E6C-89E3-4C82A7D34488}" dt="2023-02-24T15:16:47.586" v="1172" actId="1076"/>
          <ac:picMkLst>
            <pc:docMk/>
            <pc:sldMk cId="1112887018" sldId="953"/>
            <ac:picMk id="37" creationId="{C44860B9-31B1-4882-9E2E-8D8D40445D99}"/>
          </ac:picMkLst>
        </pc:picChg>
        <pc:picChg chg="mod">
          <ac:chgData name="Paula Vázquez-Valero" userId="3a0e46d7-2099-40af-a155-aa45b68bfff3" providerId="ADAL" clId="{99D8C36B-EDBD-4E6C-89E3-4C82A7D34488}" dt="2023-02-24T15:16:47.586" v="1172" actId="1076"/>
          <ac:picMkLst>
            <pc:docMk/>
            <pc:sldMk cId="1112887018" sldId="953"/>
            <ac:picMk id="39" creationId="{143B6932-7363-41EE-8430-1D652990D221}"/>
          </ac:picMkLst>
        </pc:picChg>
        <pc:picChg chg="del">
          <ac:chgData name="Paula Vázquez-Valero" userId="3a0e46d7-2099-40af-a155-aa45b68bfff3" providerId="ADAL" clId="{99D8C36B-EDBD-4E6C-89E3-4C82A7D34488}" dt="2023-02-24T15:06:52.124" v="847" actId="478"/>
          <ac:picMkLst>
            <pc:docMk/>
            <pc:sldMk cId="1112887018" sldId="953"/>
            <ac:picMk id="55" creationId="{07F00D9A-C089-067A-CBC9-691DEFB27A52}"/>
          </ac:picMkLst>
        </pc:picChg>
        <pc:picChg chg="del mod">
          <ac:chgData name="Paula Vázquez-Valero" userId="3a0e46d7-2099-40af-a155-aa45b68bfff3" providerId="ADAL" clId="{99D8C36B-EDBD-4E6C-89E3-4C82A7D34488}" dt="2023-02-24T15:09:11.289" v="891" actId="478"/>
          <ac:picMkLst>
            <pc:docMk/>
            <pc:sldMk cId="1112887018" sldId="953"/>
            <ac:picMk id="59" creationId="{F2D1806F-7B04-9991-FA60-EBEE6F1ACB51}"/>
          </ac:picMkLst>
        </pc:picChg>
        <pc:picChg chg="mod">
          <ac:chgData name="Paula Vázquez-Valero" userId="3a0e46d7-2099-40af-a155-aa45b68bfff3" providerId="ADAL" clId="{99D8C36B-EDBD-4E6C-89E3-4C82A7D34488}" dt="2023-02-24T15:09:48.573" v="901" actId="1076"/>
          <ac:picMkLst>
            <pc:docMk/>
            <pc:sldMk cId="1112887018" sldId="953"/>
            <ac:picMk id="60" creationId="{C7B794F3-D5CB-F7B4-6D00-9995D16B1846}"/>
          </ac:picMkLst>
        </pc:picChg>
        <pc:picChg chg="mod">
          <ac:chgData name="Paula Vázquez-Valero" userId="3a0e46d7-2099-40af-a155-aa45b68bfff3" providerId="ADAL" clId="{99D8C36B-EDBD-4E6C-89E3-4C82A7D34488}" dt="2023-02-24T15:13:14.256" v="1063" actId="1076"/>
          <ac:picMkLst>
            <pc:docMk/>
            <pc:sldMk cId="1112887018" sldId="953"/>
            <ac:picMk id="72" creationId="{5B3CBD6F-B793-DE51-3976-4F8A43FDD36E}"/>
          </ac:picMkLst>
        </pc:picChg>
        <pc:picChg chg="mod">
          <ac:chgData name="Paula Vázquez-Valero" userId="3a0e46d7-2099-40af-a155-aa45b68bfff3" providerId="ADAL" clId="{99D8C36B-EDBD-4E6C-89E3-4C82A7D34488}" dt="2023-02-24T15:13:15.883" v="1064" actId="1076"/>
          <ac:picMkLst>
            <pc:docMk/>
            <pc:sldMk cId="1112887018" sldId="953"/>
            <ac:picMk id="73" creationId="{07F16CEB-074A-9DD7-89B9-0ACC7035D69C}"/>
          </ac:picMkLst>
        </pc:picChg>
        <pc:picChg chg="mod">
          <ac:chgData name="Paula Vázquez-Valero" userId="3a0e46d7-2099-40af-a155-aa45b68bfff3" providerId="ADAL" clId="{99D8C36B-EDBD-4E6C-89E3-4C82A7D34488}" dt="2023-02-24T15:13:17.709" v="1065" actId="1076"/>
          <ac:picMkLst>
            <pc:docMk/>
            <pc:sldMk cId="1112887018" sldId="953"/>
            <ac:picMk id="74" creationId="{71A11287-E30F-72C7-BDC0-28AFA44B44B3}"/>
          </ac:picMkLst>
        </pc:picChg>
        <pc:picChg chg="mod">
          <ac:chgData name="Paula Vázquez-Valero" userId="3a0e46d7-2099-40af-a155-aa45b68bfff3" providerId="ADAL" clId="{99D8C36B-EDBD-4E6C-89E3-4C82A7D34488}" dt="2023-02-24T15:13:20.162" v="1066" actId="1076"/>
          <ac:picMkLst>
            <pc:docMk/>
            <pc:sldMk cId="1112887018" sldId="953"/>
            <ac:picMk id="75" creationId="{BC0FD57C-2C42-43AE-9B2A-C679ABC7E6D1}"/>
          </ac:picMkLst>
        </pc:picChg>
        <pc:picChg chg="mod">
          <ac:chgData name="Paula Vázquez-Valero" userId="3a0e46d7-2099-40af-a155-aa45b68bfff3" providerId="ADAL" clId="{99D8C36B-EDBD-4E6C-89E3-4C82A7D34488}" dt="2023-02-24T15:13:22.751" v="1067" actId="1076"/>
          <ac:picMkLst>
            <pc:docMk/>
            <pc:sldMk cId="1112887018" sldId="953"/>
            <ac:picMk id="77" creationId="{E6921CBB-CF6D-B80C-ADA2-36607F46BED6}"/>
          </ac:picMkLst>
        </pc:picChg>
      </pc:sldChg>
      <pc:sldChg chg="addSp delSp modSp add mod">
        <pc:chgData name="Paula Vázquez-Valero" userId="3a0e46d7-2099-40af-a155-aa45b68bfff3" providerId="ADAL" clId="{99D8C36B-EDBD-4E6C-89E3-4C82A7D34488}" dt="2023-02-24T15:21:05.208" v="1368" actId="255"/>
        <pc:sldMkLst>
          <pc:docMk/>
          <pc:sldMk cId="1501560423" sldId="954"/>
        </pc:sldMkLst>
        <pc:spChg chg="add mod">
          <ac:chgData name="Paula Vázquez-Valero" userId="3a0e46d7-2099-40af-a155-aa45b68bfff3" providerId="ADAL" clId="{99D8C36B-EDBD-4E6C-89E3-4C82A7D34488}" dt="2023-02-24T15:21:05.208" v="1368" actId="255"/>
          <ac:spMkLst>
            <pc:docMk/>
            <pc:sldMk cId="1501560423" sldId="954"/>
            <ac:spMk id="2" creationId="{A90137C9-0C22-9290-77BA-207F02A9D3B2}"/>
          </ac:spMkLst>
        </pc:spChg>
        <pc:spChg chg="del">
          <ac:chgData name="Paula Vázquez-Valero" userId="3a0e46d7-2099-40af-a155-aa45b68bfff3" providerId="ADAL" clId="{99D8C36B-EDBD-4E6C-89E3-4C82A7D34488}" dt="2023-02-24T15:20:06.923" v="1305" actId="478"/>
          <ac:spMkLst>
            <pc:docMk/>
            <pc:sldMk cId="1501560423" sldId="954"/>
            <ac:spMk id="21" creationId="{E279A586-983A-F8F1-25A0-345287F956EE}"/>
          </ac:spMkLst>
        </pc:spChg>
        <pc:picChg chg="add mod">
          <ac:chgData name="Paula Vázquez-Valero" userId="3a0e46d7-2099-40af-a155-aa45b68bfff3" providerId="ADAL" clId="{99D8C36B-EDBD-4E6C-89E3-4C82A7D34488}" dt="2023-02-24T15:20:07.162" v="1306"/>
          <ac:picMkLst>
            <pc:docMk/>
            <pc:sldMk cId="1501560423" sldId="954"/>
            <ac:picMk id="3" creationId="{AAEB75E1-2F79-47CD-8AB4-1CF34EAF7341}"/>
          </ac:picMkLst>
        </pc:picChg>
        <pc:picChg chg="del">
          <ac:chgData name="Paula Vázquez-Valero" userId="3a0e46d7-2099-40af-a155-aa45b68bfff3" providerId="ADAL" clId="{99D8C36B-EDBD-4E6C-89E3-4C82A7D34488}" dt="2023-02-24T15:20:06.923" v="1305" actId="478"/>
          <ac:picMkLst>
            <pc:docMk/>
            <pc:sldMk cId="1501560423" sldId="954"/>
            <ac:picMk id="19" creationId="{266CE54E-436F-B17D-B4A7-022907F9DFEE}"/>
          </ac:picMkLst>
        </pc:picChg>
      </pc:sldChg>
      <pc:sldChg chg="addSp delSp modSp add mod modNotesTx">
        <pc:chgData name="Paula Vázquez-Valero" userId="3a0e46d7-2099-40af-a155-aa45b68bfff3" providerId="ADAL" clId="{99D8C36B-EDBD-4E6C-89E3-4C82A7D34488}" dt="2023-02-24T15:48:37.538" v="2699"/>
        <pc:sldMkLst>
          <pc:docMk/>
          <pc:sldMk cId="4261223548" sldId="955"/>
        </pc:sldMkLst>
        <pc:spChg chg="mod">
          <ac:chgData name="Paula Vázquez-Valero" userId="3a0e46d7-2099-40af-a155-aa45b68bfff3" providerId="ADAL" clId="{99D8C36B-EDBD-4E6C-89E3-4C82A7D34488}" dt="2023-02-24T15:21:40.611" v="1374" actId="207"/>
          <ac:spMkLst>
            <pc:docMk/>
            <pc:sldMk cId="4261223548" sldId="955"/>
            <ac:spMk id="3" creationId="{CA5AEBD2-233F-49B5-B6FE-7A3585184F5F}"/>
          </ac:spMkLst>
        </pc:spChg>
        <pc:spChg chg="add mod">
          <ac:chgData name="Paula Vázquez-Valero" userId="3a0e46d7-2099-40af-a155-aa45b68bfff3" providerId="ADAL" clId="{99D8C36B-EDBD-4E6C-89E3-4C82A7D34488}" dt="2023-02-24T14:42:19.680" v="4"/>
          <ac:spMkLst>
            <pc:docMk/>
            <pc:sldMk cId="4261223548" sldId="955"/>
            <ac:spMk id="4" creationId="{B933547B-2BFB-0FF4-C0CF-C4DB973C24F5}"/>
          </ac:spMkLst>
        </pc:spChg>
        <pc:spChg chg="del">
          <ac:chgData name="Paula Vázquez-Valero" userId="3a0e46d7-2099-40af-a155-aa45b68bfff3" providerId="ADAL" clId="{99D8C36B-EDBD-4E6C-89E3-4C82A7D34488}" dt="2023-02-24T14:42:19.459" v="3" actId="478"/>
          <ac:spMkLst>
            <pc:docMk/>
            <pc:sldMk cId="4261223548" sldId="955"/>
            <ac:spMk id="56" creationId="{E5BC5592-0512-4FC9-B919-70A12FD283AC}"/>
          </ac:spMkLst>
        </pc:spChg>
        <pc:spChg chg="mod">
          <ac:chgData name="Paula Vázquez-Valero" userId="3a0e46d7-2099-40af-a155-aa45b68bfff3" providerId="ADAL" clId="{99D8C36B-EDBD-4E6C-89E3-4C82A7D34488}" dt="2023-02-24T14:43:05.329" v="51" actId="1076"/>
          <ac:spMkLst>
            <pc:docMk/>
            <pc:sldMk cId="4261223548" sldId="955"/>
            <ac:spMk id="91" creationId="{88C1C733-BEF2-4F8F-88CE-590E922CE6C2}"/>
          </ac:spMkLst>
        </pc:spChg>
      </pc:sldChg>
      <pc:sldChg chg="add del ord">
        <pc:chgData name="Paula Vázquez-Valero" userId="3a0e46d7-2099-40af-a155-aa45b68bfff3" providerId="ADAL" clId="{99D8C36B-EDBD-4E6C-89E3-4C82A7D34488}" dt="2023-02-24T15:21:21.098" v="1370" actId="47"/>
        <pc:sldMkLst>
          <pc:docMk/>
          <pc:sldMk cId="425066827" sldId="956"/>
        </pc:sldMkLst>
      </pc:sldChg>
      <pc:sldChg chg="addSp delSp modSp add mod ord delAnim modAnim modNotesTx">
        <pc:chgData name="Paula Vázquez-Valero" userId="3a0e46d7-2099-40af-a155-aa45b68bfff3" providerId="ADAL" clId="{99D8C36B-EDBD-4E6C-89E3-4C82A7D34488}" dt="2023-02-24T15:05:47.883" v="834" actId="20577"/>
        <pc:sldMkLst>
          <pc:docMk/>
          <pc:sldMk cId="2338050257" sldId="957"/>
        </pc:sldMkLst>
        <pc:spChg chg="add del mod">
          <ac:chgData name="Paula Vázquez-Valero" userId="3a0e46d7-2099-40af-a155-aa45b68bfff3" providerId="ADAL" clId="{99D8C36B-EDBD-4E6C-89E3-4C82A7D34488}" dt="2023-02-24T14:56:28.887" v="528" actId="478"/>
          <ac:spMkLst>
            <pc:docMk/>
            <pc:sldMk cId="2338050257" sldId="957"/>
            <ac:spMk id="4" creationId="{2CB06877-B776-7CCF-6809-61B098B1433C}"/>
          </ac:spMkLst>
        </pc:spChg>
        <pc:spChg chg="mod">
          <ac:chgData name="Paula Vázquez-Valero" userId="3a0e46d7-2099-40af-a155-aa45b68bfff3" providerId="ADAL" clId="{99D8C36B-EDBD-4E6C-89E3-4C82A7D34488}" dt="2023-02-24T15:05:47.883" v="834" actId="20577"/>
          <ac:spMkLst>
            <pc:docMk/>
            <pc:sldMk cId="2338050257" sldId="957"/>
            <ac:spMk id="5" creationId="{7AFFFC5F-0A96-46C6-9B82-4FE650AF6E46}"/>
          </ac:spMkLst>
        </pc:spChg>
        <pc:spChg chg="add del mod">
          <ac:chgData name="Paula Vázquez-Valero" userId="3a0e46d7-2099-40af-a155-aa45b68bfff3" providerId="ADAL" clId="{99D8C36B-EDBD-4E6C-89E3-4C82A7D34488}" dt="2023-02-24T14:56:28.887" v="528" actId="478"/>
          <ac:spMkLst>
            <pc:docMk/>
            <pc:sldMk cId="2338050257" sldId="957"/>
            <ac:spMk id="6" creationId="{93613A42-A70D-EB29-64A5-45FCC069088F}"/>
          </ac:spMkLst>
        </pc:spChg>
        <pc:spChg chg="add del mod">
          <ac:chgData name="Paula Vázquez-Valero" userId="3a0e46d7-2099-40af-a155-aa45b68bfff3" providerId="ADAL" clId="{99D8C36B-EDBD-4E6C-89E3-4C82A7D34488}" dt="2023-02-24T14:56:28.887" v="528" actId="478"/>
          <ac:spMkLst>
            <pc:docMk/>
            <pc:sldMk cId="2338050257" sldId="957"/>
            <ac:spMk id="8" creationId="{13B3E5A0-AAF2-CA8A-5941-9CC2B7517282}"/>
          </ac:spMkLst>
        </pc:spChg>
        <pc:spChg chg="add del mod">
          <ac:chgData name="Paula Vázquez-Valero" userId="3a0e46d7-2099-40af-a155-aa45b68bfff3" providerId="ADAL" clId="{99D8C36B-EDBD-4E6C-89E3-4C82A7D34488}" dt="2023-02-24T14:56:28.887" v="528" actId="478"/>
          <ac:spMkLst>
            <pc:docMk/>
            <pc:sldMk cId="2338050257" sldId="957"/>
            <ac:spMk id="9" creationId="{8FD36685-703F-04B0-CB4D-0C23504B5D71}"/>
          </ac:spMkLst>
        </pc:spChg>
        <pc:spChg chg="add del mod">
          <ac:chgData name="Paula Vázquez-Valero" userId="3a0e46d7-2099-40af-a155-aa45b68bfff3" providerId="ADAL" clId="{99D8C36B-EDBD-4E6C-89E3-4C82A7D34488}" dt="2023-02-24T14:56:28.887" v="528" actId="478"/>
          <ac:spMkLst>
            <pc:docMk/>
            <pc:sldMk cId="2338050257" sldId="957"/>
            <ac:spMk id="10" creationId="{92A46A0D-3774-16AF-B01B-54120B158923}"/>
          </ac:spMkLst>
        </pc:spChg>
        <pc:spChg chg="add del mod">
          <ac:chgData name="Paula Vázquez-Valero" userId="3a0e46d7-2099-40af-a155-aa45b68bfff3" providerId="ADAL" clId="{99D8C36B-EDBD-4E6C-89E3-4C82A7D34488}" dt="2023-02-24T14:56:28.887" v="528" actId="478"/>
          <ac:spMkLst>
            <pc:docMk/>
            <pc:sldMk cId="2338050257" sldId="957"/>
            <ac:spMk id="11" creationId="{174EB606-6B49-DFBE-BF6C-39AC7FB5287E}"/>
          </ac:spMkLst>
        </pc:spChg>
        <pc:spChg chg="add del mod">
          <ac:chgData name="Paula Vázquez-Valero" userId="3a0e46d7-2099-40af-a155-aa45b68bfff3" providerId="ADAL" clId="{99D8C36B-EDBD-4E6C-89E3-4C82A7D34488}" dt="2023-02-24T14:56:28.887" v="528" actId="478"/>
          <ac:spMkLst>
            <pc:docMk/>
            <pc:sldMk cId="2338050257" sldId="957"/>
            <ac:spMk id="12" creationId="{323829E9-4FC3-ACDA-9EC4-70017D6CFCD0}"/>
          </ac:spMkLst>
        </pc:spChg>
        <pc:spChg chg="add del mod">
          <ac:chgData name="Paula Vázquez-Valero" userId="3a0e46d7-2099-40af-a155-aa45b68bfff3" providerId="ADAL" clId="{99D8C36B-EDBD-4E6C-89E3-4C82A7D34488}" dt="2023-02-24T14:56:28.887" v="528" actId="478"/>
          <ac:spMkLst>
            <pc:docMk/>
            <pc:sldMk cId="2338050257" sldId="957"/>
            <ac:spMk id="13" creationId="{9F79365A-DDD7-26C8-7390-E1E9F9F88892}"/>
          </ac:spMkLst>
        </pc:spChg>
        <pc:spChg chg="del">
          <ac:chgData name="Paula Vázquez-Valero" userId="3a0e46d7-2099-40af-a155-aa45b68bfff3" providerId="ADAL" clId="{99D8C36B-EDBD-4E6C-89E3-4C82A7D34488}" dt="2023-02-24T14:45:19.694" v="80" actId="478"/>
          <ac:spMkLst>
            <pc:docMk/>
            <pc:sldMk cId="2338050257" sldId="957"/>
            <ac:spMk id="16" creationId="{A45776AB-B540-43AA-C69C-495AC1794A16}"/>
          </ac:spMkLst>
        </pc:spChg>
        <pc:spChg chg="del">
          <ac:chgData name="Paula Vázquez-Valero" userId="3a0e46d7-2099-40af-a155-aa45b68bfff3" providerId="ADAL" clId="{99D8C36B-EDBD-4E6C-89E3-4C82A7D34488}" dt="2023-02-24T14:44:47.083" v="69" actId="478"/>
          <ac:spMkLst>
            <pc:docMk/>
            <pc:sldMk cId="2338050257" sldId="957"/>
            <ac:spMk id="21" creationId="{E279A586-983A-F8F1-25A0-345287F956EE}"/>
          </ac:spMkLst>
        </pc:spChg>
        <pc:spChg chg="add del mod">
          <ac:chgData name="Paula Vázquez-Valero" userId="3a0e46d7-2099-40af-a155-aa45b68bfff3" providerId="ADAL" clId="{99D8C36B-EDBD-4E6C-89E3-4C82A7D34488}" dt="2023-02-24T14:46:58.400" v="119" actId="478"/>
          <ac:spMkLst>
            <pc:docMk/>
            <pc:sldMk cId="2338050257" sldId="957"/>
            <ac:spMk id="26" creationId="{5B8B97F0-4BF6-38F4-1644-D7F855CDF54C}"/>
          </ac:spMkLst>
        </pc:spChg>
        <pc:spChg chg="add del mod">
          <ac:chgData name="Paula Vázquez-Valero" userId="3a0e46d7-2099-40af-a155-aa45b68bfff3" providerId="ADAL" clId="{99D8C36B-EDBD-4E6C-89E3-4C82A7D34488}" dt="2023-02-24T14:56:28.887" v="528" actId="478"/>
          <ac:spMkLst>
            <pc:docMk/>
            <pc:sldMk cId="2338050257" sldId="957"/>
            <ac:spMk id="28" creationId="{3578E9E6-3923-79C7-0BC9-DDD37CF6CCB1}"/>
          </ac:spMkLst>
        </pc:spChg>
        <pc:spChg chg="add del mod">
          <ac:chgData name="Paula Vázquez-Valero" userId="3a0e46d7-2099-40af-a155-aa45b68bfff3" providerId="ADAL" clId="{99D8C36B-EDBD-4E6C-89E3-4C82A7D34488}" dt="2023-02-24T14:56:28.887" v="528" actId="478"/>
          <ac:spMkLst>
            <pc:docMk/>
            <pc:sldMk cId="2338050257" sldId="957"/>
            <ac:spMk id="29" creationId="{D9AD7B8A-9DB3-96DF-BECB-3AC61533A44A}"/>
          </ac:spMkLst>
        </pc:spChg>
        <pc:spChg chg="add del mod">
          <ac:chgData name="Paula Vázquez-Valero" userId="3a0e46d7-2099-40af-a155-aa45b68bfff3" providerId="ADAL" clId="{99D8C36B-EDBD-4E6C-89E3-4C82A7D34488}" dt="2023-02-24T14:56:28.887" v="528" actId="478"/>
          <ac:spMkLst>
            <pc:docMk/>
            <pc:sldMk cId="2338050257" sldId="957"/>
            <ac:spMk id="30" creationId="{0989D6DE-521F-24CC-06F3-9ADC4462FF0D}"/>
          </ac:spMkLst>
        </pc:spChg>
        <pc:spChg chg="del">
          <ac:chgData name="Paula Vázquez-Valero" userId="3a0e46d7-2099-40af-a155-aa45b68bfff3" providerId="ADAL" clId="{99D8C36B-EDBD-4E6C-89E3-4C82A7D34488}" dt="2023-02-24T14:44:50.883" v="72" actId="478"/>
          <ac:spMkLst>
            <pc:docMk/>
            <pc:sldMk cId="2338050257" sldId="957"/>
            <ac:spMk id="31" creationId="{558034C0-D96F-4BAF-B440-03DDFC95BB6B}"/>
          </ac:spMkLst>
        </pc:spChg>
        <pc:spChg chg="add del mod">
          <ac:chgData name="Paula Vázquez-Valero" userId="3a0e46d7-2099-40af-a155-aa45b68bfff3" providerId="ADAL" clId="{99D8C36B-EDBD-4E6C-89E3-4C82A7D34488}" dt="2023-02-24T14:56:28.887" v="528" actId="478"/>
          <ac:spMkLst>
            <pc:docMk/>
            <pc:sldMk cId="2338050257" sldId="957"/>
            <ac:spMk id="32" creationId="{581AA269-E5AB-189B-DD4B-8D99F79B1B81}"/>
          </ac:spMkLst>
        </pc:spChg>
        <pc:spChg chg="add del mod">
          <ac:chgData name="Paula Vázquez-Valero" userId="3a0e46d7-2099-40af-a155-aa45b68bfff3" providerId="ADAL" clId="{99D8C36B-EDBD-4E6C-89E3-4C82A7D34488}" dt="2023-02-24T14:56:28.887" v="528" actId="478"/>
          <ac:spMkLst>
            <pc:docMk/>
            <pc:sldMk cId="2338050257" sldId="957"/>
            <ac:spMk id="33" creationId="{3E630D6A-7197-0D81-8273-4F27A53B8571}"/>
          </ac:spMkLst>
        </pc:spChg>
        <pc:spChg chg="add del mod">
          <ac:chgData name="Paula Vázquez-Valero" userId="3a0e46d7-2099-40af-a155-aa45b68bfff3" providerId="ADAL" clId="{99D8C36B-EDBD-4E6C-89E3-4C82A7D34488}" dt="2023-02-24T14:56:28.887" v="528" actId="478"/>
          <ac:spMkLst>
            <pc:docMk/>
            <pc:sldMk cId="2338050257" sldId="957"/>
            <ac:spMk id="34" creationId="{3C9A128F-99A4-48C6-1F40-D18BE59E5F02}"/>
          </ac:spMkLst>
        </pc:spChg>
        <pc:spChg chg="add del mod">
          <ac:chgData name="Paula Vázquez-Valero" userId="3a0e46d7-2099-40af-a155-aa45b68bfff3" providerId="ADAL" clId="{99D8C36B-EDBD-4E6C-89E3-4C82A7D34488}" dt="2023-02-24T14:56:28.887" v="528" actId="478"/>
          <ac:spMkLst>
            <pc:docMk/>
            <pc:sldMk cId="2338050257" sldId="957"/>
            <ac:spMk id="35" creationId="{DC02B225-F179-F113-94EE-18847A4F7CDF}"/>
          </ac:spMkLst>
        </pc:spChg>
        <pc:spChg chg="add del mod">
          <ac:chgData name="Paula Vázquez-Valero" userId="3a0e46d7-2099-40af-a155-aa45b68bfff3" providerId="ADAL" clId="{99D8C36B-EDBD-4E6C-89E3-4C82A7D34488}" dt="2023-02-24T14:56:28.887" v="528" actId="478"/>
          <ac:spMkLst>
            <pc:docMk/>
            <pc:sldMk cId="2338050257" sldId="957"/>
            <ac:spMk id="39" creationId="{D8F98EC5-CB6B-9987-5FEC-68E447C1B8C5}"/>
          </ac:spMkLst>
        </pc:spChg>
        <pc:spChg chg="add del mod">
          <ac:chgData name="Paula Vázquez-Valero" userId="3a0e46d7-2099-40af-a155-aa45b68bfff3" providerId="ADAL" clId="{99D8C36B-EDBD-4E6C-89E3-4C82A7D34488}" dt="2023-02-24T14:56:28.887" v="528" actId="478"/>
          <ac:spMkLst>
            <pc:docMk/>
            <pc:sldMk cId="2338050257" sldId="957"/>
            <ac:spMk id="40" creationId="{CAD9323D-D75E-AE7F-8345-15C2CFDAB6A4}"/>
          </ac:spMkLst>
        </pc:spChg>
        <pc:spChg chg="add del mod">
          <ac:chgData name="Paula Vázquez-Valero" userId="3a0e46d7-2099-40af-a155-aa45b68bfff3" providerId="ADAL" clId="{99D8C36B-EDBD-4E6C-89E3-4C82A7D34488}" dt="2023-02-24T14:56:28.887" v="528" actId="478"/>
          <ac:spMkLst>
            <pc:docMk/>
            <pc:sldMk cId="2338050257" sldId="957"/>
            <ac:spMk id="42" creationId="{7131982D-D3F7-1E77-EDB8-890AC0BAFB41}"/>
          </ac:spMkLst>
        </pc:spChg>
        <pc:spChg chg="add del mod">
          <ac:chgData name="Paula Vázquez-Valero" userId="3a0e46d7-2099-40af-a155-aa45b68bfff3" providerId="ADAL" clId="{99D8C36B-EDBD-4E6C-89E3-4C82A7D34488}" dt="2023-02-24T14:56:28.887" v="528" actId="478"/>
          <ac:spMkLst>
            <pc:docMk/>
            <pc:sldMk cId="2338050257" sldId="957"/>
            <ac:spMk id="43" creationId="{FC417F6C-C758-0D45-037C-81432D52CF65}"/>
          </ac:spMkLst>
        </pc:spChg>
        <pc:spChg chg="add mod">
          <ac:chgData name="Paula Vázquez-Valero" userId="3a0e46d7-2099-40af-a155-aa45b68bfff3" providerId="ADAL" clId="{99D8C36B-EDBD-4E6C-89E3-4C82A7D34488}" dt="2023-02-24T14:56:53.215" v="555" actId="1037"/>
          <ac:spMkLst>
            <pc:docMk/>
            <pc:sldMk cId="2338050257" sldId="957"/>
            <ac:spMk id="44" creationId="{65200D2D-BB72-257A-9B0A-4425881F27AF}"/>
          </ac:spMkLst>
        </pc:spChg>
        <pc:spChg chg="add mod">
          <ac:chgData name="Paula Vázquez-Valero" userId="3a0e46d7-2099-40af-a155-aa45b68bfff3" providerId="ADAL" clId="{99D8C36B-EDBD-4E6C-89E3-4C82A7D34488}" dt="2023-02-24T14:56:44.832" v="539" actId="20577"/>
          <ac:spMkLst>
            <pc:docMk/>
            <pc:sldMk cId="2338050257" sldId="957"/>
            <ac:spMk id="45" creationId="{164379C1-A970-A165-F8C7-1C0E5D8C8009}"/>
          </ac:spMkLst>
        </pc:spChg>
        <pc:spChg chg="add mod">
          <ac:chgData name="Paula Vázquez-Valero" userId="3a0e46d7-2099-40af-a155-aa45b68bfff3" providerId="ADAL" clId="{99D8C36B-EDBD-4E6C-89E3-4C82A7D34488}" dt="2023-02-24T14:56:53.215" v="555" actId="1037"/>
          <ac:spMkLst>
            <pc:docMk/>
            <pc:sldMk cId="2338050257" sldId="957"/>
            <ac:spMk id="47" creationId="{9DDC544A-ACAA-03C7-8B07-D4927EDED3FC}"/>
          </ac:spMkLst>
        </pc:spChg>
        <pc:spChg chg="add mod">
          <ac:chgData name="Paula Vázquez-Valero" userId="3a0e46d7-2099-40af-a155-aa45b68bfff3" providerId="ADAL" clId="{99D8C36B-EDBD-4E6C-89E3-4C82A7D34488}" dt="2023-02-24T14:56:53.215" v="555" actId="1037"/>
          <ac:spMkLst>
            <pc:docMk/>
            <pc:sldMk cId="2338050257" sldId="957"/>
            <ac:spMk id="48" creationId="{EACE9329-5FAF-5C00-EE36-182D50A2BC51}"/>
          </ac:spMkLst>
        </pc:spChg>
        <pc:spChg chg="add mod">
          <ac:chgData name="Paula Vázquez-Valero" userId="3a0e46d7-2099-40af-a155-aa45b68bfff3" providerId="ADAL" clId="{99D8C36B-EDBD-4E6C-89E3-4C82A7D34488}" dt="2023-02-24T14:56:53.215" v="555" actId="1037"/>
          <ac:spMkLst>
            <pc:docMk/>
            <pc:sldMk cId="2338050257" sldId="957"/>
            <ac:spMk id="50" creationId="{F17BF220-5C37-AFC9-CBE3-68A577E85F4D}"/>
          </ac:spMkLst>
        </pc:spChg>
        <pc:spChg chg="add mod">
          <ac:chgData name="Paula Vázquez-Valero" userId="3a0e46d7-2099-40af-a155-aa45b68bfff3" providerId="ADAL" clId="{99D8C36B-EDBD-4E6C-89E3-4C82A7D34488}" dt="2023-02-24T14:56:53.215" v="555" actId="1037"/>
          <ac:spMkLst>
            <pc:docMk/>
            <pc:sldMk cId="2338050257" sldId="957"/>
            <ac:spMk id="51" creationId="{B2EEEBED-385C-9373-21CE-43159F974EA5}"/>
          </ac:spMkLst>
        </pc:spChg>
        <pc:spChg chg="add mod">
          <ac:chgData name="Paula Vázquez-Valero" userId="3a0e46d7-2099-40af-a155-aa45b68bfff3" providerId="ADAL" clId="{99D8C36B-EDBD-4E6C-89E3-4C82A7D34488}" dt="2023-02-24T14:56:53.215" v="555" actId="1037"/>
          <ac:spMkLst>
            <pc:docMk/>
            <pc:sldMk cId="2338050257" sldId="957"/>
            <ac:spMk id="52" creationId="{BBD14071-4EF2-7F31-E5C5-592562A98417}"/>
          </ac:spMkLst>
        </pc:spChg>
        <pc:spChg chg="add mod">
          <ac:chgData name="Paula Vázquez-Valero" userId="3a0e46d7-2099-40af-a155-aa45b68bfff3" providerId="ADAL" clId="{99D8C36B-EDBD-4E6C-89E3-4C82A7D34488}" dt="2023-02-24T14:56:53.215" v="555" actId="1037"/>
          <ac:spMkLst>
            <pc:docMk/>
            <pc:sldMk cId="2338050257" sldId="957"/>
            <ac:spMk id="53" creationId="{5CDCA4D3-A589-268B-C204-13524D11268F}"/>
          </ac:spMkLst>
        </pc:spChg>
        <pc:spChg chg="add mod">
          <ac:chgData name="Paula Vázquez-Valero" userId="3a0e46d7-2099-40af-a155-aa45b68bfff3" providerId="ADAL" clId="{99D8C36B-EDBD-4E6C-89E3-4C82A7D34488}" dt="2023-02-24T14:56:53.215" v="555" actId="1037"/>
          <ac:spMkLst>
            <pc:docMk/>
            <pc:sldMk cId="2338050257" sldId="957"/>
            <ac:spMk id="55" creationId="{819FDB08-9DD0-6B8D-EEE7-304275889EB9}"/>
          </ac:spMkLst>
        </pc:spChg>
        <pc:spChg chg="add mod">
          <ac:chgData name="Paula Vázquez-Valero" userId="3a0e46d7-2099-40af-a155-aa45b68bfff3" providerId="ADAL" clId="{99D8C36B-EDBD-4E6C-89E3-4C82A7D34488}" dt="2023-02-24T14:56:53.215" v="555" actId="1037"/>
          <ac:spMkLst>
            <pc:docMk/>
            <pc:sldMk cId="2338050257" sldId="957"/>
            <ac:spMk id="56" creationId="{F84763EB-AB5D-9587-63CA-8B63BC85216B}"/>
          </ac:spMkLst>
        </pc:spChg>
        <pc:spChg chg="add mod">
          <ac:chgData name="Paula Vázquez-Valero" userId="3a0e46d7-2099-40af-a155-aa45b68bfff3" providerId="ADAL" clId="{99D8C36B-EDBD-4E6C-89E3-4C82A7D34488}" dt="2023-02-24T14:56:53.215" v="555" actId="1037"/>
          <ac:spMkLst>
            <pc:docMk/>
            <pc:sldMk cId="2338050257" sldId="957"/>
            <ac:spMk id="57" creationId="{7B782CF3-68B0-DA5C-CB17-675EC799CAF2}"/>
          </ac:spMkLst>
        </pc:spChg>
        <pc:spChg chg="add mod">
          <ac:chgData name="Paula Vázquez-Valero" userId="3a0e46d7-2099-40af-a155-aa45b68bfff3" providerId="ADAL" clId="{99D8C36B-EDBD-4E6C-89E3-4C82A7D34488}" dt="2023-02-24T14:56:53.215" v="555" actId="1037"/>
          <ac:spMkLst>
            <pc:docMk/>
            <pc:sldMk cId="2338050257" sldId="957"/>
            <ac:spMk id="59" creationId="{47B69FFC-AD58-8548-918C-0EF7C01D008F}"/>
          </ac:spMkLst>
        </pc:spChg>
        <pc:spChg chg="add mod">
          <ac:chgData name="Paula Vázquez-Valero" userId="3a0e46d7-2099-40af-a155-aa45b68bfff3" providerId="ADAL" clId="{99D8C36B-EDBD-4E6C-89E3-4C82A7D34488}" dt="2023-02-24T14:56:33.283" v="530"/>
          <ac:spMkLst>
            <pc:docMk/>
            <pc:sldMk cId="2338050257" sldId="957"/>
            <ac:spMk id="60" creationId="{D116AD0B-4F48-1FB1-03E0-3200A50093A2}"/>
          </ac:spMkLst>
        </pc:spChg>
        <pc:spChg chg="add mod">
          <ac:chgData name="Paula Vázquez-Valero" userId="3a0e46d7-2099-40af-a155-aa45b68bfff3" providerId="ADAL" clId="{99D8C36B-EDBD-4E6C-89E3-4C82A7D34488}" dt="2023-02-24T14:56:53.215" v="555" actId="1037"/>
          <ac:spMkLst>
            <pc:docMk/>
            <pc:sldMk cId="2338050257" sldId="957"/>
            <ac:spMk id="61" creationId="{609BEFC5-901A-BC10-567A-BB487CB2A81B}"/>
          </ac:spMkLst>
        </pc:spChg>
        <pc:spChg chg="add mod">
          <ac:chgData name="Paula Vázquez-Valero" userId="3a0e46d7-2099-40af-a155-aa45b68bfff3" providerId="ADAL" clId="{99D8C36B-EDBD-4E6C-89E3-4C82A7D34488}" dt="2023-02-24T14:56:53.215" v="555" actId="1037"/>
          <ac:spMkLst>
            <pc:docMk/>
            <pc:sldMk cId="2338050257" sldId="957"/>
            <ac:spMk id="62" creationId="{395DA9B1-8881-E93D-8A86-641C14FA30B5}"/>
          </ac:spMkLst>
        </pc:spChg>
        <pc:spChg chg="add mod">
          <ac:chgData name="Paula Vázquez-Valero" userId="3a0e46d7-2099-40af-a155-aa45b68bfff3" providerId="ADAL" clId="{99D8C36B-EDBD-4E6C-89E3-4C82A7D34488}" dt="2023-02-24T14:56:53.215" v="555" actId="1037"/>
          <ac:spMkLst>
            <pc:docMk/>
            <pc:sldMk cId="2338050257" sldId="957"/>
            <ac:spMk id="64" creationId="{DBE6C9AC-5F99-8260-DB4B-0760C64D9314}"/>
          </ac:spMkLst>
        </pc:spChg>
        <pc:spChg chg="add mod">
          <ac:chgData name="Paula Vázquez-Valero" userId="3a0e46d7-2099-40af-a155-aa45b68bfff3" providerId="ADAL" clId="{99D8C36B-EDBD-4E6C-89E3-4C82A7D34488}" dt="2023-02-24T14:56:53.215" v="555" actId="1037"/>
          <ac:spMkLst>
            <pc:docMk/>
            <pc:sldMk cId="2338050257" sldId="957"/>
            <ac:spMk id="65" creationId="{8C94C95D-2138-3D3F-C999-CE378B545D63}"/>
          </ac:spMkLst>
        </pc:spChg>
        <pc:spChg chg="add mod">
          <ac:chgData name="Paula Vázquez-Valero" userId="3a0e46d7-2099-40af-a155-aa45b68bfff3" providerId="ADAL" clId="{99D8C36B-EDBD-4E6C-89E3-4C82A7D34488}" dt="2023-02-24T14:56:53.215" v="555" actId="1037"/>
          <ac:spMkLst>
            <pc:docMk/>
            <pc:sldMk cId="2338050257" sldId="957"/>
            <ac:spMk id="66" creationId="{8C4F5309-54E2-45A2-A018-1D5AE050B6C5}"/>
          </ac:spMkLst>
        </pc:spChg>
        <pc:spChg chg="add mod">
          <ac:chgData name="Paula Vázquez-Valero" userId="3a0e46d7-2099-40af-a155-aa45b68bfff3" providerId="ADAL" clId="{99D8C36B-EDBD-4E6C-89E3-4C82A7D34488}" dt="2023-02-24T14:56:53.215" v="555" actId="1037"/>
          <ac:spMkLst>
            <pc:docMk/>
            <pc:sldMk cId="2338050257" sldId="957"/>
            <ac:spMk id="68" creationId="{BF8C6C57-7263-9F4F-E71D-3E36C4D357C5}"/>
          </ac:spMkLst>
        </pc:spChg>
        <pc:spChg chg="add mod">
          <ac:chgData name="Paula Vázquez-Valero" userId="3a0e46d7-2099-40af-a155-aa45b68bfff3" providerId="ADAL" clId="{99D8C36B-EDBD-4E6C-89E3-4C82A7D34488}" dt="2023-02-24T14:56:53.215" v="555" actId="1037"/>
          <ac:spMkLst>
            <pc:docMk/>
            <pc:sldMk cId="2338050257" sldId="957"/>
            <ac:spMk id="69" creationId="{9EAADFB7-290A-1318-9189-180A7C81AAF6}"/>
          </ac:spMkLst>
        </pc:spChg>
        <pc:spChg chg="add mod">
          <ac:chgData name="Paula Vázquez-Valero" userId="3a0e46d7-2099-40af-a155-aa45b68bfff3" providerId="ADAL" clId="{99D8C36B-EDBD-4E6C-89E3-4C82A7D34488}" dt="2023-02-24T14:56:33.283" v="530"/>
          <ac:spMkLst>
            <pc:docMk/>
            <pc:sldMk cId="2338050257" sldId="957"/>
            <ac:spMk id="70" creationId="{6224138C-8EC3-12E2-177B-DE783C700155}"/>
          </ac:spMkLst>
        </pc:spChg>
        <pc:graphicFrameChg chg="add del mod ord">
          <ac:chgData name="Paula Vázquez-Valero" userId="3a0e46d7-2099-40af-a155-aa45b68bfff3" providerId="ADAL" clId="{99D8C36B-EDBD-4E6C-89E3-4C82A7D34488}" dt="2023-02-24T14:56:28.887" v="528" actId="478"/>
          <ac:graphicFrameMkLst>
            <pc:docMk/>
            <pc:sldMk cId="2338050257" sldId="957"/>
            <ac:graphicFrameMk id="3" creationId="{CFC15E71-0DA7-4A05-7252-4936A4BF1ABC}"/>
          </ac:graphicFrameMkLst>
        </pc:graphicFrameChg>
        <pc:picChg chg="add del mod">
          <ac:chgData name="Paula Vázquez-Valero" userId="3a0e46d7-2099-40af-a155-aa45b68bfff3" providerId="ADAL" clId="{99D8C36B-EDBD-4E6C-89E3-4C82A7D34488}" dt="2023-02-24T14:46:10.713" v="97" actId="478"/>
          <ac:picMkLst>
            <pc:docMk/>
            <pc:sldMk cId="2338050257" sldId="957"/>
            <ac:picMk id="2" creationId="{5C8619DE-AD2E-06B4-EB66-246DA593352E}"/>
          </ac:picMkLst>
        </pc:picChg>
        <pc:picChg chg="add del mod">
          <ac:chgData name="Paula Vázquez-Valero" userId="3a0e46d7-2099-40af-a155-aa45b68bfff3" providerId="ADAL" clId="{99D8C36B-EDBD-4E6C-89E3-4C82A7D34488}" dt="2023-02-24T14:56:28.887" v="528" actId="478"/>
          <ac:picMkLst>
            <pc:docMk/>
            <pc:sldMk cId="2338050257" sldId="957"/>
            <ac:picMk id="14" creationId="{0D445FAB-F400-1C1D-694F-169674FCC709}"/>
          </ac:picMkLst>
        </pc:picChg>
        <pc:picChg chg="del">
          <ac:chgData name="Paula Vázquez-Valero" userId="3a0e46d7-2099-40af-a155-aa45b68bfff3" providerId="ADAL" clId="{99D8C36B-EDBD-4E6C-89E3-4C82A7D34488}" dt="2023-02-24T14:45:19.694" v="80" actId="478"/>
          <ac:picMkLst>
            <pc:docMk/>
            <pc:sldMk cId="2338050257" sldId="957"/>
            <ac:picMk id="15" creationId="{3A203A0F-E821-291B-E0AE-5E47D1AAFFCC}"/>
          </ac:picMkLst>
        </pc:picChg>
        <pc:picChg chg="del">
          <ac:chgData name="Paula Vázquez-Valero" userId="3a0e46d7-2099-40af-a155-aa45b68bfff3" providerId="ADAL" clId="{99D8C36B-EDBD-4E6C-89E3-4C82A7D34488}" dt="2023-02-24T14:44:47.083" v="69" actId="478"/>
          <ac:picMkLst>
            <pc:docMk/>
            <pc:sldMk cId="2338050257" sldId="957"/>
            <ac:picMk id="17" creationId="{CB0507E5-0A50-BF2A-93AC-26C667E0EA15}"/>
          </ac:picMkLst>
        </pc:picChg>
        <pc:picChg chg="add del mod">
          <ac:chgData name="Paula Vázquez-Valero" userId="3a0e46d7-2099-40af-a155-aa45b68bfff3" providerId="ADAL" clId="{99D8C36B-EDBD-4E6C-89E3-4C82A7D34488}" dt="2023-02-24T14:56:28.887" v="528" actId="478"/>
          <ac:picMkLst>
            <pc:docMk/>
            <pc:sldMk cId="2338050257" sldId="957"/>
            <ac:picMk id="18" creationId="{C09EE49A-3770-F716-216D-D224178A133C}"/>
          </ac:picMkLst>
        </pc:picChg>
        <pc:picChg chg="del">
          <ac:chgData name="Paula Vázquez-Valero" userId="3a0e46d7-2099-40af-a155-aa45b68bfff3" providerId="ADAL" clId="{99D8C36B-EDBD-4E6C-89E3-4C82A7D34488}" dt="2023-02-24T14:44:47.083" v="69" actId="478"/>
          <ac:picMkLst>
            <pc:docMk/>
            <pc:sldMk cId="2338050257" sldId="957"/>
            <ac:picMk id="19" creationId="{266CE54E-436F-B17D-B4A7-022907F9DFEE}"/>
          </ac:picMkLst>
        </pc:picChg>
        <pc:picChg chg="add del mod">
          <ac:chgData name="Paula Vázquez-Valero" userId="3a0e46d7-2099-40af-a155-aa45b68bfff3" providerId="ADAL" clId="{99D8C36B-EDBD-4E6C-89E3-4C82A7D34488}" dt="2023-02-24T14:56:28.887" v="528" actId="478"/>
          <ac:picMkLst>
            <pc:docMk/>
            <pc:sldMk cId="2338050257" sldId="957"/>
            <ac:picMk id="20" creationId="{4BDA368F-28B5-78F5-EAF5-A9C035C85642}"/>
          </ac:picMkLst>
        </pc:picChg>
        <pc:picChg chg="add del mod">
          <ac:chgData name="Paula Vázquez-Valero" userId="3a0e46d7-2099-40af-a155-aa45b68bfff3" providerId="ADAL" clId="{99D8C36B-EDBD-4E6C-89E3-4C82A7D34488}" dt="2023-02-24T14:56:28.887" v="528" actId="478"/>
          <ac:picMkLst>
            <pc:docMk/>
            <pc:sldMk cId="2338050257" sldId="957"/>
            <ac:picMk id="22" creationId="{2C13DD0D-B521-7874-8084-E46E978B0B8D}"/>
          </ac:picMkLst>
        </pc:picChg>
        <pc:picChg chg="add del mod">
          <ac:chgData name="Paula Vázquez-Valero" userId="3a0e46d7-2099-40af-a155-aa45b68bfff3" providerId="ADAL" clId="{99D8C36B-EDBD-4E6C-89E3-4C82A7D34488}" dt="2023-02-24T14:56:28.887" v="528" actId="478"/>
          <ac:picMkLst>
            <pc:docMk/>
            <pc:sldMk cId="2338050257" sldId="957"/>
            <ac:picMk id="23" creationId="{99B957D7-CC58-9988-967F-062B880AA19C}"/>
          </ac:picMkLst>
        </pc:picChg>
        <pc:picChg chg="add del mod">
          <ac:chgData name="Paula Vázquez-Valero" userId="3a0e46d7-2099-40af-a155-aa45b68bfff3" providerId="ADAL" clId="{99D8C36B-EDBD-4E6C-89E3-4C82A7D34488}" dt="2023-02-24T14:56:28.887" v="528" actId="478"/>
          <ac:picMkLst>
            <pc:docMk/>
            <pc:sldMk cId="2338050257" sldId="957"/>
            <ac:picMk id="24" creationId="{1F6F7DFB-78EA-7EDE-3C55-0C1E05763A72}"/>
          </ac:picMkLst>
        </pc:picChg>
        <pc:picChg chg="add del mod">
          <ac:chgData name="Paula Vázquez-Valero" userId="3a0e46d7-2099-40af-a155-aa45b68bfff3" providerId="ADAL" clId="{99D8C36B-EDBD-4E6C-89E3-4C82A7D34488}" dt="2023-02-24T14:56:28.887" v="528" actId="478"/>
          <ac:picMkLst>
            <pc:docMk/>
            <pc:sldMk cId="2338050257" sldId="957"/>
            <ac:picMk id="25" creationId="{462BDACA-3DCC-2F70-D531-B09051CB1EF5}"/>
          </ac:picMkLst>
        </pc:picChg>
        <pc:picChg chg="add del mod">
          <ac:chgData name="Paula Vázquez-Valero" userId="3a0e46d7-2099-40af-a155-aa45b68bfff3" providerId="ADAL" clId="{99D8C36B-EDBD-4E6C-89E3-4C82A7D34488}" dt="2023-02-24T14:47:00.652" v="120" actId="478"/>
          <ac:picMkLst>
            <pc:docMk/>
            <pc:sldMk cId="2338050257" sldId="957"/>
            <ac:picMk id="27" creationId="{5B519BB9-E4D8-0DAD-8F25-7FC48D688836}"/>
          </ac:picMkLst>
        </pc:picChg>
        <pc:picChg chg="add del mod">
          <ac:chgData name="Paula Vázquez-Valero" userId="3a0e46d7-2099-40af-a155-aa45b68bfff3" providerId="ADAL" clId="{99D8C36B-EDBD-4E6C-89E3-4C82A7D34488}" dt="2023-02-24T14:46:10.713" v="97" actId="478"/>
          <ac:picMkLst>
            <pc:docMk/>
            <pc:sldMk cId="2338050257" sldId="957"/>
            <ac:picMk id="36" creationId="{68D0CD66-7AEE-4858-30BA-4A65CE137D7D}"/>
          </ac:picMkLst>
        </pc:picChg>
        <pc:picChg chg="add del mod">
          <ac:chgData name="Paula Vázquez-Valero" userId="3a0e46d7-2099-40af-a155-aa45b68bfff3" providerId="ADAL" clId="{99D8C36B-EDBD-4E6C-89E3-4C82A7D34488}" dt="2023-02-24T14:46:10.713" v="97" actId="478"/>
          <ac:picMkLst>
            <pc:docMk/>
            <pc:sldMk cId="2338050257" sldId="957"/>
            <ac:picMk id="37" creationId="{293BA8C3-D396-87A0-E06F-CDFC65B74641}"/>
          </ac:picMkLst>
        </pc:picChg>
        <pc:picChg chg="add del mod">
          <ac:chgData name="Paula Vázquez-Valero" userId="3a0e46d7-2099-40af-a155-aa45b68bfff3" providerId="ADAL" clId="{99D8C36B-EDBD-4E6C-89E3-4C82A7D34488}" dt="2023-02-24T14:56:28.887" v="528" actId="478"/>
          <ac:picMkLst>
            <pc:docMk/>
            <pc:sldMk cId="2338050257" sldId="957"/>
            <ac:picMk id="38" creationId="{7706F94C-782E-B0A4-8864-75CB6AFC4194}"/>
          </ac:picMkLst>
        </pc:picChg>
        <pc:picChg chg="add del mod">
          <ac:chgData name="Paula Vázquez-Valero" userId="3a0e46d7-2099-40af-a155-aa45b68bfff3" providerId="ADAL" clId="{99D8C36B-EDBD-4E6C-89E3-4C82A7D34488}" dt="2023-02-24T14:56:28.887" v="528" actId="478"/>
          <ac:picMkLst>
            <pc:docMk/>
            <pc:sldMk cId="2338050257" sldId="957"/>
            <ac:picMk id="41" creationId="{E491EB33-8DC7-5F71-8AFD-3E3AEFC0CF21}"/>
          </ac:picMkLst>
        </pc:picChg>
        <pc:picChg chg="add mod">
          <ac:chgData name="Paula Vázquez-Valero" userId="3a0e46d7-2099-40af-a155-aa45b68bfff3" providerId="ADAL" clId="{99D8C36B-EDBD-4E6C-89E3-4C82A7D34488}" dt="2023-02-24T14:56:33.283" v="530"/>
          <ac:picMkLst>
            <pc:docMk/>
            <pc:sldMk cId="2338050257" sldId="957"/>
            <ac:picMk id="46" creationId="{EF16898E-C98E-B8D2-2F35-B27F45C91B44}"/>
          </ac:picMkLst>
        </pc:picChg>
        <pc:picChg chg="add mod">
          <ac:chgData name="Paula Vázquez-Valero" userId="3a0e46d7-2099-40af-a155-aa45b68bfff3" providerId="ADAL" clId="{99D8C36B-EDBD-4E6C-89E3-4C82A7D34488}" dt="2023-02-24T14:56:53.215" v="555" actId="1037"/>
          <ac:picMkLst>
            <pc:docMk/>
            <pc:sldMk cId="2338050257" sldId="957"/>
            <ac:picMk id="49" creationId="{DF5FABBC-98C4-C42F-E984-41F2789D1623}"/>
          </ac:picMkLst>
        </pc:picChg>
        <pc:picChg chg="add mod">
          <ac:chgData name="Paula Vázquez-Valero" userId="3a0e46d7-2099-40af-a155-aa45b68bfff3" providerId="ADAL" clId="{99D8C36B-EDBD-4E6C-89E3-4C82A7D34488}" dt="2023-02-24T14:56:53.215" v="555" actId="1037"/>
          <ac:picMkLst>
            <pc:docMk/>
            <pc:sldMk cId="2338050257" sldId="957"/>
            <ac:picMk id="54" creationId="{C9333ED9-A68C-51DE-986B-4642800039BB}"/>
          </ac:picMkLst>
        </pc:picChg>
        <pc:picChg chg="add mod">
          <ac:chgData name="Paula Vázquez-Valero" userId="3a0e46d7-2099-40af-a155-aa45b68bfff3" providerId="ADAL" clId="{99D8C36B-EDBD-4E6C-89E3-4C82A7D34488}" dt="2023-02-24T14:56:53.215" v="555" actId="1037"/>
          <ac:picMkLst>
            <pc:docMk/>
            <pc:sldMk cId="2338050257" sldId="957"/>
            <ac:picMk id="58" creationId="{B2E7066F-6C01-AA35-E89E-20C009861670}"/>
          </ac:picMkLst>
        </pc:picChg>
        <pc:picChg chg="add mod">
          <ac:chgData name="Paula Vázquez-Valero" userId="3a0e46d7-2099-40af-a155-aa45b68bfff3" providerId="ADAL" clId="{99D8C36B-EDBD-4E6C-89E3-4C82A7D34488}" dt="2023-02-24T14:56:53.215" v="555" actId="1037"/>
          <ac:picMkLst>
            <pc:docMk/>
            <pc:sldMk cId="2338050257" sldId="957"/>
            <ac:picMk id="63" creationId="{EC8960F2-2D4D-B6BC-623F-C91696033EF4}"/>
          </ac:picMkLst>
        </pc:picChg>
        <pc:picChg chg="add mod">
          <ac:chgData name="Paula Vázquez-Valero" userId="3a0e46d7-2099-40af-a155-aa45b68bfff3" providerId="ADAL" clId="{99D8C36B-EDBD-4E6C-89E3-4C82A7D34488}" dt="2023-02-24T14:56:53.215" v="555" actId="1037"/>
          <ac:picMkLst>
            <pc:docMk/>
            <pc:sldMk cId="2338050257" sldId="957"/>
            <ac:picMk id="67" creationId="{9CF50F62-35EC-2E63-F1AA-8C7337BD7795}"/>
          </ac:picMkLst>
        </pc:picChg>
      </pc:sldChg>
      <pc:sldChg chg="add del">
        <pc:chgData name="Paula Vázquez-Valero" userId="3a0e46d7-2099-40af-a155-aa45b68bfff3" providerId="ADAL" clId="{99D8C36B-EDBD-4E6C-89E3-4C82A7D34488}" dt="2023-02-24T15:19:12.253" v="1303" actId="47"/>
        <pc:sldMkLst>
          <pc:docMk/>
          <pc:sldMk cId="4207803082" sldId="958"/>
        </pc:sldMkLst>
      </pc:sldChg>
      <pc:sldChg chg="add del">
        <pc:chgData name="Paula Vázquez-Valero" userId="3a0e46d7-2099-40af-a155-aa45b68bfff3" providerId="ADAL" clId="{99D8C36B-EDBD-4E6C-89E3-4C82A7D34488}" dt="2023-02-24T15:21:21.098" v="1370" actId="47"/>
        <pc:sldMkLst>
          <pc:docMk/>
          <pc:sldMk cId="4007230850" sldId="959"/>
        </pc:sldMkLst>
      </pc:sldChg>
      <pc:sldChg chg="addSp delSp modSp add mod delAnim modAnim modNotesTx">
        <pc:chgData name="Paula Vázquez-Valero" userId="3a0e46d7-2099-40af-a155-aa45b68bfff3" providerId="ADAL" clId="{99D8C36B-EDBD-4E6C-89E3-4C82A7D34488}" dt="2023-02-24T15:06:11.460" v="839" actId="20577"/>
        <pc:sldMkLst>
          <pc:docMk/>
          <pc:sldMk cId="824021439" sldId="960"/>
        </pc:sldMkLst>
        <pc:spChg chg="del">
          <ac:chgData name="Paula Vázquez-Valero" userId="3a0e46d7-2099-40af-a155-aa45b68bfff3" providerId="ADAL" clId="{99D8C36B-EDBD-4E6C-89E3-4C82A7D34488}" dt="2023-02-24T14:50:29.266" v="134" actId="478"/>
          <ac:spMkLst>
            <pc:docMk/>
            <pc:sldMk cId="824021439" sldId="960"/>
            <ac:spMk id="4" creationId="{2CB06877-B776-7CCF-6809-61B098B1433C}"/>
          </ac:spMkLst>
        </pc:spChg>
        <pc:spChg chg="mod">
          <ac:chgData name="Paula Vázquez-Valero" userId="3a0e46d7-2099-40af-a155-aa45b68bfff3" providerId="ADAL" clId="{99D8C36B-EDBD-4E6C-89E3-4C82A7D34488}" dt="2023-02-24T15:05:51.742" v="835" actId="20577"/>
          <ac:spMkLst>
            <pc:docMk/>
            <pc:sldMk cId="824021439" sldId="960"/>
            <ac:spMk id="5" creationId="{7AFFFC5F-0A96-46C6-9B82-4FE650AF6E46}"/>
          </ac:spMkLst>
        </pc:spChg>
        <pc:spChg chg="del">
          <ac:chgData name="Paula Vázquez-Valero" userId="3a0e46d7-2099-40af-a155-aa45b68bfff3" providerId="ADAL" clId="{99D8C36B-EDBD-4E6C-89E3-4C82A7D34488}" dt="2023-02-24T14:50:31.240" v="135" actId="478"/>
          <ac:spMkLst>
            <pc:docMk/>
            <pc:sldMk cId="824021439" sldId="960"/>
            <ac:spMk id="6" creationId="{93613A42-A70D-EB29-64A5-45FCC069088F}"/>
          </ac:spMkLst>
        </pc:spChg>
        <pc:spChg chg="del">
          <ac:chgData name="Paula Vázquez-Valero" userId="3a0e46d7-2099-40af-a155-aa45b68bfff3" providerId="ADAL" clId="{99D8C36B-EDBD-4E6C-89E3-4C82A7D34488}" dt="2023-02-24T14:50:29.266" v="134" actId="478"/>
          <ac:spMkLst>
            <pc:docMk/>
            <pc:sldMk cId="824021439" sldId="960"/>
            <ac:spMk id="8" creationId="{13B3E5A0-AAF2-CA8A-5941-9CC2B7517282}"/>
          </ac:spMkLst>
        </pc:spChg>
        <pc:spChg chg="del">
          <ac:chgData name="Paula Vázquez-Valero" userId="3a0e46d7-2099-40af-a155-aa45b68bfff3" providerId="ADAL" clId="{99D8C36B-EDBD-4E6C-89E3-4C82A7D34488}" dt="2023-02-24T14:50:29.266" v="134" actId="478"/>
          <ac:spMkLst>
            <pc:docMk/>
            <pc:sldMk cId="824021439" sldId="960"/>
            <ac:spMk id="9" creationId="{8FD36685-703F-04B0-CB4D-0C23504B5D71}"/>
          </ac:spMkLst>
        </pc:spChg>
        <pc:spChg chg="del">
          <ac:chgData name="Paula Vázquez-Valero" userId="3a0e46d7-2099-40af-a155-aa45b68bfff3" providerId="ADAL" clId="{99D8C36B-EDBD-4E6C-89E3-4C82A7D34488}" dt="2023-02-24T14:50:29.266" v="134" actId="478"/>
          <ac:spMkLst>
            <pc:docMk/>
            <pc:sldMk cId="824021439" sldId="960"/>
            <ac:spMk id="10" creationId="{92A46A0D-3774-16AF-B01B-54120B158923}"/>
          </ac:spMkLst>
        </pc:spChg>
        <pc:spChg chg="del">
          <ac:chgData name="Paula Vázquez-Valero" userId="3a0e46d7-2099-40af-a155-aa45b68bfff3" providerId="ADAL" clId="{99D8C36B-EDBD-4E6C-89E3-4C82A7D34488}" dt="2023-02-24T14:50:29.266" v="134" actId="478"/>
          <ac:spMkLst>
            <pc:docMk/>
            <pc:sldMk cId="824021439" sldId="960"/>
            <ac:spMk id="11" creationId="{174EB606-6B49-DFBE-BF6C-39AC7FB5287E}"/>
          </ac:spMkLst>
        </pc:spChg>
        <pc:spChg chg="del">
          <ac:chgData name="Paula Vázquez-Valero" userId="3a0e46d7-2099-40af-a155-aa45b68bfff3" providerId="ADAL" clId="{99D8C36B-EDBD-4E6C-89E3-4C82A7D34488}" dt="2023-02-24T14:50:29.266" v="134" actId="478"/>
          <ac:spMkLst>
            <pc:docMk/>
            <pc:sldMk cId="824021439" sldId="960"/>
            <ac:spMk id="12" creationId="{323829E9-4FC3-ACDA-9EC4-70017D6CFCD0}"/>
          </ac:spMkLst>
        </pc:spChg>
        <pc:spChg chg="del">
          <ac:chgData name="Paula Vázquez-Valero" userId="3a0e46d7-2099-40af-a155-aa45b68bfff3" providerId="ADAL" clId="{99D8C36B-EDBD-4E6C-89E3-4C82A7D34488}" dt="2023-02-24T14:50:29.266" v="134" actId="478"/>
          <ac:spMkLst>
            <pc:docMk/>
            <pc:sldMk cId="824021439" sldId="960"/>
            <ac:spMk id="13" creationId="{9F79365A-DDD7-26C8-7390-E1E9F9F88892}"/>
          </ac:spMkLst>
        </pc:spChg>
        <pc:spChg chg="add mod">
          <ac:chgData name="Paula Vázquez-Valero" userId="3a0e46d7-2099-40af-a155-aa45b68bfff3" providerId="ADAL" clId="{99D8C36B-EDBD-4E6C-89E3-4C82A7D34488}" dt="2023-02-24T14:50:40.515" v="141" actId="1038"/>
          <ac:spMkLst>
            <pc:docMk/>
            <pc:sldMk cId="824021439" sldId="960"/>
            <ac:spMk id="15" creationId="{26662297-A881-A281-975F-A2243F9E50EA}"/>
          </ac:spMkLst>
        </pc:spChg>
        <pc:spChg chg="add mod">
          <ac:chgData name="Paula Vázquez-Valero" userId="3a0e46d7-2099-40af-a155-aa45b68bfff3" providerId="ADAL" clId="{99D8C36B-EDBD-4E6C-89E3-4C82A7D34488}" dt="2023-02-24T14:51:12.416" v="154" actId="1076"/>
          <ac:spMkLst>
            <pc:docMk/>
            <pc:sldMk cId="824021439" sldId="960"/>
            <ac:spMk id="21" creationId="{6B018025-2A05-CD6D-40C3-E3FD4DF0DB5B}"/>
          </ac:spMkLst>
        </pc:spChg>
        <pc:spChg chg="add mod">
          <ac:chgData name="Paula Vázquez-Valero" userId="3a0e46d7-2099-40af-a155-aa45b68bfff3" providerId="ADAL" clId="{99D8C36B-EDBD-4E6C-89E3-4C82A7D34488}" dt="2023-02-24T14:51:12.416" v="154" actId="1076"/>
          <ac:spMkLst>
            <pc:docMk/>
            <pc:sldMk cId="824021439" sldId="960"/>
            <ac:spMk id="26" creationId="{D8D465D0-8453-11B0-41FE-7BDBFB30BFEA}"/>
          </ac:spMkLst>
        </pc:spChg>
        <pc:spChg chg="add mod">
          <ac:chgData name="Paula Vázquez-Valero" userId="3a0e46d7-2099-40af-a155-aa45b68bfff3" providerId="ADAL" clId="{99D8C36B-EDBD-4E6C-89E3-4C82A7D34488}" dt="2023-02-24T14:51:12.416" v="154" actId="1076"/>
          <ac:spMkLst>
            <pc:docMk/>
            <pc:sldMk cId="824021439" sldId="960"/>
            <ac:spMk id="27" creationId="{98C7869D-4446-F395-05EF-826BBEB8251B}"/>
          </ac:spMkLst>
        </pc:spChg>
        <pc:spChg chg="del">
          <ac:chgData name="Paula Vázquez-Valero" userId="3a0e46d7-2099-40af-a155-aa45b68bfff3" providerId="ADAL" clId="{99D8C36B-EDBD-4E6C-89E3-4C82A7D34488}" dt="2023-02-24T14:50:29.266" v="134" actId="478"/>
          <ac:spMkLst>
            <pc:docMk/>
            <pc:sldMk cId="824021439" sldId="960"/>
            <ac:spMk id="28" creationId="{3578E9E6-3923-79C7-0BC9-DDD37CF6CCB1}"/>
          </ac:spMkLst>
        </pc:spChg>
        <pc:spChg chg="del">
          <ac:chgData name="Paula Vázquez-Valero" userId="3a0e46d7-2099-40af-a155-aa45b68bfff3" providerId="ADAL" clId="{99D8C36B-EDBD-4E6C-89E3-4C82A7D34488}" dt="2023-02-24T14:50:29.266" v="134" actId="478"/>
          <ac:spMkLst>
            <pc:docMk/>
            <pc:sldMk cId="824021439" sldId="960"/>
            <ac:spMk id="29" creationId="{D9AD7B8A-9DB3-96DF-BECB-3AC61533A44A}"/>
          </ac:spMkLst>
        </pc:spChg>
        <pc:spChg chg="del">
          <ac:chgData name="Paula Vázquez-Valero" userId="3a0e46d7-2099-40af-a155-aa45b68bfff3" providerId="ADAL" clId="{99D8C36B-EDBD-4E6C-89E3-4C82A7D34488}" dt="2023-02-24T14:50:29.266" v="134" actId="478"/>
          <ac:spMkLst>
            <pc:docMk/>
            <pc:sldMk cId="824021439" sldId="960"/>
            <ac:spMk id="30" creationId="{0989D6DE-521F-24CC-06F3-9ADC4462FF0D}"/>
          </ac:spMkLst>
        </pc:spChg>
        <pc:spChg chg="add mod">
          <ac:chgData name="Paula Vázquez-Valero" userId="3a0e46d7-2099-40af-a155-aa45b68bfff3" providerId="ADAL" clId="{99D8C36B-EDBD-4E6C-89E3-4C82A7D34488}" dt="2023-02-24T14:51:12.416" v="154" actId="1076"/>
          <ac:spMkLst>
            <pc:docMk/>
            <pc:sldMk cId="824021439" sldId="960"/>
            <ac:spMk id="31" creationId="{EBC60B46-5909-7DAD-6ABA-FA7D4AC03408}"/>
          </ac:spMkLst>
        </pc:spChg>
        <pc:spChg chg="del">
          <ac:chgData name="Paula Vázquez-Valero" userId="3a0e46d7-2099-40af-a155-aa45b68bfff3" providerId="ADAL" clId="{99D8C36B-EDBD-4E6C-89E3-4C82A7D34488}" dt="2023-02-24T14:50:29.266" v="134" actId="478"/>
          <ac:spMkLst>
            <pc:docMk/>
            <pc:sldMk cId="824021439" sldId="960"/>
            <ac:spMk id="32" creationId="{581AA269-E5AB-189B-DD4B-8D99F79B1B81}"/>
          </ac:spMkLst>
        </pc:spChg>
        <pc:spChg chg="del">
          <ac:chgData name="Paula Vázquez-Valero" userId="3a0e46d7-2099-40af-a155-aa45b68bfff3" providerId="ADAL" clId="{99D8C36B-EDBD-4E6C-89E3-4C82A7D34488}" dt="2023-02-24T14:50:29.266" v="134" actId="478"/>
          <ac:spMkLst>
            <pc:docMk/>
            <pc:sldMk cId="824021439" sldId="960"/>
            <ac:spMk id="33" creationId="{3E630D6A-7197-0D81-8273-4F27A53B8571}"/>
          </ac:spMkLst>
        </pc:spChg>
        <pc:spChg chg="del">
          <ac:chgData name="Paula Vázquez-Valero" userId="3a0e46d7-2099-40af-a155-aa45b68bfff3" providerId="ADAL" clId="{99D8C36B-EDBD-4E6C-89E3-4C82A7D34488}" dt="2023-02-24T14:50:29.266" v="134" actId="478"/>
          <ac:spMkLst>
            <pc:docMk/>
            <pc:sldMk cId="824021439" sldId="960"/>
            <ac:spMk id="34" creationId="{3C9A128F-99A4-48C6-1F40-D18BE59E5F02}"/>
          </ac:spMkLst>
        </pc:spChg>
        <pc:spChg chg="del">
          <ac:chgData name="Paula Vázquez-Valero" userId="3a0e46d7-2099-40af-a155-aa45b68bfff3" providerId="ADAL" clId="{99D8C36B-EDBD-4E6C-89E3-4C82A7D34488}" dt="2023-02-24T14:50:29.266" v="134" actId="478"/>
          <ac:spMkLst>
            <pc:docMk/>
            <pc:sldMk cId="824021439" sldId="960"/>
            <ac:spMk id="35" creationId="{DC02B225-F179-F113-94EE-18847A4F7CDF}"/>
          </ac:spMkLst>
        </pc:spChg>
        <pc:spChg chg="add mod">
          <ac:chgData name="Paula Vázquez-Valero" userId="3a0e46d7-2099-40af-a155-aa45b68bfff3" providerId="ADAL" clId="{99D8C36B-EDBD-4E6C-89E3-4C82A7D34488}" dt="2023-02-24T14:51:12.416" v="154" actId="1076"/>
          <ac:spMkLst>
            <pc:docMk/>
            <pc:sldMk cId="824021439" sldId="960"/>
            <ac:spMk id="36" creationId="{C82ADBE4-128B-A708-ACD2-9727500379CC}"/>
          </ac:spMkLst>
        </pc:spChg>
        <pc:spChg chg="add mod">
          <ac:chgData name="Paula Vázquez-Valero" userId="3a0e46d7-2099-40af-a155-aa45b68bfff3" providerId="ADAL" clId="{99D8C36B-EDBD-4E6C-89E3-4C82A7D34488}" dt="2023-02-24T14:51:12.416" v="154" actId="1076"/>
          <ac:spMkLst>
            <pc:docMk/>
            <pc:sldMk cId="824021439" sldId="960"/>
            <ac:spMk id="37" creationId="{22446627-72A4-7533-7438-92C3F50A9562}"/>
          </ac:spMkLst>
        </pc:spChg>
        <pc:spChg chg="del">
          <ac:chgData name="Paula Vázquez-Valero" userId="3a0e46d7-2099-40af-a155-aa45b68bfff3" providerId="ADAL" clId="{99D8C36B-EDBD-4E6C-89E3-4C82A7D34488}" dt="2023-02-24T14:50:35.900" v="138" actId="478"/>
          <ac:spMkLst>
            <pc:docMk/>
            <pc:sldMk cId="824021439" sldId="960"/>
            <ac:spMk id="39" creationId="{D8F98EC5-CB6B-9987-5FEC-68E447C1B8C5}"/>
          </ac:spMkLst>
        </pc:spChg>
        <pc:spChg chg="mod">
          <ac:chgData name="Paula Vázquez-Valero" userId="3a0e46d7-2099-40af-a155-aa45b68bfff3" providerId="ADAL" clId="{99D8C36B-EDBD-4E6C-89E3-4C82A7D34488}" dt="2023-02-24T14:57:45.285" v="574" actId="1037"/>
          <ac:spMkLst>
            <pc:docMk/>
            <pc:sldMk cId="824021439" sldId="960"/>
            <ac:spMk id="40" creationId="{CAD9323D-D75E-AE7F-8345-15C2CFDAB6A4}"/>
          </ac:spMkLst>
        </pc:spChg>
        <pc:spChg chg="del">
          <ac:chgData name="Paula Vázquez-Valero" userId="3a0e46d7-2099-40af-a155-aa45b68bfff3" providerId="ADAL" clId="{99D8C36B-EDBD-4E6C-89E3-4C82A7D34488}" dt="2023-02-24T14:50:29.266" v="134" actId="478"/>
          <ac:spMkLst>
            <pc:docMk/>
            <pc:sldMk cId="824021439" sldId="960"/>
            <ac:spMk id="42" creationId="{7131982D-D3F7-1E77-EDB8-890AC0BAFB41}"/>
          </ac:spMkLst>
        </pc:spChg>
        <pc:spChg chg="del">
          <ac:chgData name="Paula Vázquez-Valero" userId="3a0e46d7-2099-40af-a155-aa45b68bfff3" providerId="ADAL" clId="{99D8C36B-EDBD-4E6C-89E3-4C82A7D34488}" dt="2023-02-24T14:50:29.266" v="134" actId="478"/>
          <ac:spMkLst>
            <pc:docMk/>
            <pc:sldMk cId="824021439" sldId="960"/>
            <ac:spMk id="43" creationId="{FC417F6C-C758-0D45-037C-81432D52CF65}"/>
          </ac:spMkLst>
        </pc:spChg>
        <pc:spChg chg="add mod">
          <ac:chgData name="Paula Vázquez-Valero" userId="3a0e46d7-2099-40af-a155-aa45b68bfff3" providerId="ADAL" clId="{99D8C36B-EDBD-4E6C-89E3-4C82A7D34488}" dt="2023-02-24T14:51:12.416" v="154" actId="1076"/>
          <ac:spMkLst>
            <pc:docMk/>
            <pc:sldMk cId="824021439" sldId="960"/>
            <ac:spMk id="44" creationId="{AE42243D-6243-18A0-122C-08B4E5F2235D}"/>
          </ac:spMkLst>
        </pc:spChg>
        <pc:spChg chg="add mod">
          <ac:chgData name="Paula Vázquez-Valero" userId="3a0e46d7-2099-40af-a155-aa45b68bfff3" providerId="ADAL" clId="{99D8C36B-EDBD-4E6C-89E3-4C82A7D34488}" dt="2023-02-24T14:51:12.416" v="154" actId="1076"/>
          <ac:spMkLst>
            <pc:docMk/>
            <pc:sldMk cId="824021439" sldId="960"/>
            <ac:spMk id="45" creationId="{55D4A463-DB67-60BB-47AB-71B03C5655F0}"/>
          </ac:spMkLst>
        </pc:spChg>
        <pc:spChg chg="add del mod">
          <ac:chgData name="Paula Vázquez-Valero" userId="3a0e46d7-2099-40af-a155-aa45b68bfff3" providerId="ADAL" clId="{99D8C36B-EDBD-4E6C-89E3-4C82A7D34488}" dt="2023-02-24T14:51:05.989" v="151" actId="478"/>
          <ac:spMkLst>
            <pc:docMk/>
            <pc:sldMk cId="824021439" sldId="960"/>
            <ac:spMk id="46" creationId="{2D2557F1-E4E6-FA9B-58C3-F3343B841895}"/>
          </ac:spMkLst>
        </pc:spChg>
        <pc:spChg chg="add del mod">
          <ac:chgData name="Paula Vázquez-Valero" userId="3a0e46d7-2099-40af-a155-aa45b68bfff3" providerId="ADAL" clId="{99D8C36B-EDBD-4E6C-89E3-4C82A7D34488}" dt="2023-02-24T14:51:05.990" v="153"/>
          <ac:spMkLst>
            <pc:docMk/>
            <pc:sldMk cId="824021439" sldId="960"/>
            <ac:spMk id="47" creationId="{9BDDE0D1-476B-F1FF-E720-FAB16FB2B340}"/>
          </ac:spMkLst>
        </pc:spChg>
        <pc:spChg chg="add mod">
          <ac:chgData name="Paula Vázquez-Valero" userId="3a0e46d7-2099-40af-a155-aa45b68bfff3" providerId="ADAL" clId="{99D8C36B-EDBD-4E6C-89E3-4C82A7D34488}" dt="2023-02-24T14:51:12.416" v="154" actId="1076"/>
          <ac:spMkLst>
            <pc:docMk/>
            <pc:sldMk cId="824021439" sldId="960"/>
            <ac:spMk id="49" creationId="{FF015328-CE31-08D9-4F2A-6C0D327F9770}"/>
          </ac:spMkLst>
        </pc:spChg>
        <pc:spChg chg="add mod">
          <ac:chgData name="Paula Vázquez-Valero" userId="3a0e46d7-2099-40af-a155-aa45b68bfff3" providerId="ADAL" clId="{99D8C36B-EDBD-4E6C-89E3-4C82A7D34488}" dt="2023-02-24T14:51:12.416" v="154" actId="1076"/>
          <ac:spMkLst>
            <pc:docMk/>
            <pc:sldMk cId="824021439" sldId="960"/>
            <ac:spMk id="50" creationId="{D6C524BE-2415-3441-89DC-ADCE23735BA0}"/>
          </ac:spMkLst>
        </pc:spChg>
        <pc:spChg chg="add mod">
          <ac:chgData name="Paula Vázquez-Valero" userId="3a0e46d7-2099-40af-a155-aa45b68bfff3" providerId="ADAL" clId="{99D8C36B-EDBD-4E6C-89E3-4C82A7D34488}" dt="2023-02-24T14:51:12.416" v="154" actId="1076"/>
          <ac:spMkLst>
            <pc:docMk/>
            <pc:sldMk cId="824021439" sldId="960"/>
            <ac:spMk id="51" creationId="{2208564A-34BD-E46B-474C-AC66DB424196}"/>
          </ac:spMkLst>
        </pc:spChg>
        <pc:spChg chg="add mod">
          <ac:chgData name="Paula Vázquez-Valero" userId="3a0e46d7-2099-40af-a155-aa45b68bfff3" providerId="ADAL" clId="{99D8C36B-EDBD-4E6C-89E3-4C82A7D34488}" dt="2023-02-24T14:51:12.416" v="154" actId="1076"/>
          <ac:spMkLst>
            <pc:docMk/>
            <pc:sldMk cId="824021439" sldId="960"/>
            <ac:spMk id="52" creationId="{A97F1B4A-366A-D892-E3E2-7CF275454199}"/>
          </ac:spMkLst>
        </pc:spChg>
        <pc:spChg chg="add mod">
          <ac:chgData name="Paula Vázquez-Valero" userId="3a0e46d7-2099-40af-a155-aa45b68bfff3" providerId="ADAL" clId="{99D8C36B-EDBD-4E6C-89E3-4C82A7D34488}" dt="2023-02-24T14:51:12.416" v="154" actId="1076"/>
          <ac:spMkLst>
            <pc:docMk/>
            <pc:sldMk cId="824021439" sldId="960"/>
            <ac:spMk id="53" creationId="{9A58418F-DFA9-A139-673B-A2F5E737748E}"/>
          </ac:spMkLst>
        </pc:spChg>
        <pc:spChg chg="add mod">
          <ac:chgData name="Paula Vázquez-Valero" userId="3a0e46d7-2099-40af-a155-aa45b68bfff3" providerId="ADAL" clId="{99D8C36B-EDBD-4E6C-89E3-4C82A7D34488}" dt="2023-02-24T14:51:12.416" v="154" actId="1076"/>
          <ac:spMkLst>
            <pc:docMk/>
            <pc:sldMk cId="824021439" sldId="960"/>
            <ac:spMk id="54" creationId="{FAFB630B-0E16-C1D6-BDC3-6AF95D47CFAC}"/>
          </ac:spMkLst>
        </pc:spChg>
        <pc:spChg chg="add mod">
          <ac:chgData name="Paula Vázquez-Valero" userId="3a0e46d7-2099-40af-a155-aa45b68bfff3" providerId="ADAL" clId="{99D8C36B-EDBD-4E6C-89E3-4C82A7D34488}" dt="2023-02-24T14:51:12.416" v="154" actId="1076"/>
          <ac:spMkLst>
            <pc:docMk/>
            <pc:sldMk cId="824021439" sldId="960"/>
            <ac:spMk id="55" creationId="{3107540B-5837-40BF-E19E-03EB8FCF963E}"/>
          </ac:spMkLst>
        </pc:spChg>
        <pc:spChg chg="add mod">
          <ac:chgData name="Paula Vázquez-Valero" userId="3a0e46d7-2099-40af-a155-aa45b68bfff3" providerId="ADAL" clId="{99D8C36B-EDBD-4E6C-89E3-4C82A7D34488}" dt="2023-02-24T14:51:12.416" v="154" actId="1076"/>
          <ac:spMkLst>
            <pc:docMk/>
            <pc:sldMk cId="824021439" sldId="960"/>
            <ac:spMk id="56" creationId="{3261AFF3-674B-5709-3031-B446F26F9B9B}"/>
          </ac:spMkLst>
        </pc:spChg>
        <pc:spChg chg="add mod">
          <ac:chgData name="Paula Vázquez-Valero" userId="3a0e46d7-2099-40af-a155-aa45b68bfff3" providerId="ADAL" clId="{99D8C36B-EDBD-4E6C-89E3-4C82A7D34488}" dt="2023-02-24T14:58:37.533" v="590" actId="1076"/>
          <ac:spMkLst>
            <pc:docMk/>
            <pc:sldMk cId="824021439" sldId="960"/>
            <ac:spMk id="66" creationId="{CE588706-CFB0-1B67-761F-2A6BF65163BA}"/>
          </ac:spMkLst>
        </pc:spChg>
        <pc:spChg chg="add mod">
          <ac:chgData name="Paula Vázquez-Valero" userId="3a0e46d7-2099-40af-a155-aa45b68bfff3" providerId="ADAL" clId="{99D8C36B-EDBD-4E6C-89E3-4C82A7D34488}" dt="2023-02-24T14:59:16.628" v="622" actId="1076"/>
          <ac:spMkLst>
            <pc:docMk/>
            <pc:sldMk cId="824021439" sldId="960"/>
            <ac:spMk id="67" creationId="{EE4245D5-CDF3-3E3C-93F7-477080590E20}"/>
          </ac:spMkLst>
        </pc:spChg>
        <pc:spChg chg="del mod topLvl">
          <ac:chgData name="Paula Vázquez-Valero" userId="3a0e46d7-2099-40af-a155-aa45b68bfff3" providerId="ADAL" clId="{99D8C36B-EDBD-4E6C-89E3-4C82A7D34488}" dt="2023-02-24T15:00:06.281" v="631" actId="478"/>
          <ac:spMkLst>
            <pc:docMk/>
            <pc:sldMk cId="824021439" sldId="960"/>
            <ac:spMk id="69" creationId="{EE86D2E8-F785-141F-5AFC-34A7D60221C8}"/>
          </ac:spMkLst>
        </pc:spChg>
        <pc:spChg chg="del mod topLvl">
          <ac:chgData name="Paula Vázquez-Valero" userId="3a0e46d7-2099-40af-a155-aa45b68bfff3" providerId="ADAL" clId="{99D8C36B-EDBD-4E6C-89E3-4C82A7D34488}" dt="2023-02-24T15:00:09.554" v="632" actId="478"/>
          <ac:spMkLst>
            <pc:docMk/>
            <pc:sldMk cId="824021439" sldId="960"/>
            <ac:spMk id="73" creationId="{C2F3A8D8-4F64-963E-A052-97482A07C1AA}"/>
          </ac:spMkLst>
        </pc:spChg>
        <pc:grpChg chg="add del mod">
          <ac:chgData name="Paula Vázquez-Valero" userId="3a0e46d7-2099-40af-a155-aa45b68bfff3" providerId="ADAL" clId="{99D8C36B-EDBD-4E6C-89E3-4C82A7D34488}" dt="2023-02-24T15:00:06.281" v="631" actId="478"/>
          <ac:grpSpMkLst>
            <pc:docMk/>
            <pc:sldMk cId="824021439" sldId="960"/>
            <ac:grpSpMk id="68" creationId="{72B28703-D0F1-7D7D-0DFF-8BCC66D0FD19}"/>
          </ac:grpSpMkLst>
        </pc:grpChg>
        <pc:grpChg chg="add del mod">
          <ac:chgData name="Paula Vázquez-Valero" userId="3a0e46d7-2099-40af-a155-aa45b68bfff3" providerId="ADAL" clId="{99D8C36B-EDBD-4E6C-89E3-4C82A7D34488}" dt="2023-02-24T15:00:09.554" v="632" actId="478"/>
          <ac:grpSpMkLst>
            <pc:docMk/>
            <pc:sldMk cId="824021439" sldId="960"/>
            <ac:grpSpMk id="71" creationId="{B8AF9D0A-7B09-5C4A-80DE-BB8B3A32C93E}"/>
          </ac:grpSpMkLst>
        </pc:grpChg>
        <pc:grpChg chg="add mod">
          <ac:chgData name="Paula Vázquez-Valero" userId="3a0e46d7-2099-40af-a155-aa45b68bfff3" providerId="ADAL" clId="{99D8C36B-EDBD-4E6C-89E3-4C82A7D34488}" dt="2023-02-24T15:00:56.052" v="640" actId="1076"/>
          <ac:grpSpMkLst>
            <pc:docMk/>
            <pc:sldMk cId="824021439" sldId="960"/>
            <ac:grpSpMk id="74" creationId="{435006F4-FC47-0045-50E8-86C11EC91A58}"/>
          </ac:grpSpMkLst>
        </pc:grpChg>
        <pc:graphicFrameChg chg="del">
          <ac:chgData name="Paula Vázquez-Valero" userId="3a0e46d7-2099-40af-a155-aa45b68bfff3" providerId="ADAL" clId="{99D8C36B-EDBD-4E6C-89E3-4C82A7D34488}" dt="2023-02-24T14:50:29.266" v="134" actId="478"/>
          <ac:graphicFrameMkLst>
            <pc:docMk/>
            <pc:sldMk cId="824021439" sldId="960"/>
            <ac:graphicFrameMk id="3" creationId="{CFC15E71-0DA7-4A05-7252-4936A4BF1ABC}"/>
          </ac:graphicFrameMkLst>
        </pc:graphicFrameChg>
        <pc:graphicFrameChg chg="add mod modGraphic">
          <ac:chgData name="Paula Vázquez-Valero" userId="3a0e46d7-2099-40af-a155-aa45b68bfff3" providerId="ADAL" clId="{99D8C36B-EDBD-4E6C-89E3-4C82A7D34488}" dt="2023-02-24T15:01:18.719" v="663" actId="20577"/>
          <ac:graphicFrameMkLst>
            <pc:docMk/>
            <pc:sldMk cId="824021439" sldId="960"/>
            <ac:graphicFrameMk id="16" creationId="{F00AB694-C5B3-7CEE-BE99-73067F608FAF}"/>
          </ac:graphicFrameMkLst>
        </pc:graphicFrameChg>
        <pc:graphicFrameChg chg="add mod">
          <ac:chgData name="Paula Vázquez-Valero" userId="3a0e46d7-2099-40af-a155-aa45b68bfff3" providerId="ADAL" clId="{99D8C36B-EDBD-4E6C-89E3-4C82A7D34488}" dt="2023-02-24T14:51:12.416" v="154" actId="1076"/>
          <ac:graphicFrameMkLst>
            <pc:docMk/>
            <pc:sldMk cId="824021439" sldId="960"/>
            <ac:graphicFrameMk id="17" creationId="{6D5BC65B-C740-46D9-144F-65E44EC45465}"/>
          </ac:graphicFrameMkLst>
        </pc:graphicFrameChg>
        <pc:picChg chg="add mod">
          <ac:chgData name="Paula Vázquez-Valero" userId="3a0e46d7-2099-40af-a155-aa45b68bfff3" providerId="ADAL" clId="{99D8C36B-EDBD-4E6C-89E3-4C82A7D34488}" dt="2023-02-24T14:50:40.515" v="141" actId="1038"/>
          <ac:picMkLst>
            <pc:docMk/>
            <pc:sldMk cId="824021439" sldId="960"/>
            <ac:picMk id="2" creationId="{76B4B2DC-575E-7A7B-1422-0422786D0FD0}"/>
          </ac:picMkLst>
        </pc:picChg>
        <pc:picChg chg="del">
          <ac:chgData name="Paula Vázquez-Valero" userId="3a0e46d7-2099-40af-a155-aa45b68bfff3" providerId="ADAL" clId="{99D8C36B-EDBD-4E6C-89E3-4C82A7D34488}" dt="2023-02-24T14:50:29.266" v="134" actId="478"/>
          <ac:picMkLst>
            <pc:docMk/>
            <pc:sldMk cId="824021439" sldId="960"/>
            <ac:picMk id="14" creationId="{0D445FAB-F400-1C1D-694F-169674FCC709}"/>
          </ac:picMkLst>
        </pc:picChg>
        <pc:picChg chg="del">
          <ac:chgData name="Paula Vázquez-Valero" userId="3a0e46d7-2099-40af-a155-aa45b68bfff3" providerId="ADAL" clId="{99D8C36B-EDBD-4E6C-89E3-4C82A7D34488}" dt="2023-02-24T14:50:29.266" v="134" actId="478"/>
          <ac:picMkLst>
            <pc:docMk/>
            <pc:sldMk cId="824021439" sldId="960"/>
            <ac:picMk id="18" creationId="{C09EE49A-3770-F716-216D-D224178A133C}"/>
          </ac:picMkLst>
        </pc:picChg>
        <pc:picChg chg="add mod">
          <ac:chgData name="Paula Vázquez-Valero" userId="3a0e46d7-2099-40af-a155-aa45b68bfff3" providerId="ADAL" clId="{99D8C36B-EDBD-4E6C-89E3-4C82A7D34488}" dt="2023-02-24T14:59:13.680" v="621" actId="1076"/>
          <ac:picMkLst>
            <pc:docMk/>
            <pc:sldMk cId="824021439" sldId="960"/>
            <ac:picMk id="19" creationId="{28DF644E-A73D-B0F5-DC9B-5916039C9826}"/>
          </ac:picMkLst>
        </pc:picChg>
        <pc:picChg chg="del">
          <ac:chgData name="Paula Vázquez-Valero" userId="3a0e46d7-2099-40af-a155-aa45b68bfff3" providerId="ADAL" clId="{99D8C36B-EDBD-4E6C-89E3-4C82A7D34488}" dt="2023-02-24T14:50:29.266" v="134" actId="478"/>
          <ac:picMkLst>
            <pc:docMk/>
            <pc:sldMk cId="824021439" sldId="960"/>
            <ac:picMk id="20" creationId="{4BDA368F-28B5-78F5-EAF5-A9C035C85642}"/>
          </ac:picMkLst>
        </pc:picChg>
        <pc:picChg chg="del">
          <ac:chgData name="Paula Vázquez-Valero" userId="3a0e46d7-2099-40af-a155-aa45b68bfff3" providerId="ADAL" clId="{99D8C36B-EDBD-4E6C-89E3-4C82A7D34488}" dt="2023-02-24T14:50:29.266" v="134" actId="478"/>
          <ac:picMkLst>
            <pc:docMk/>
            <pc:sldMk cId="824021439" sldId="960"/>
            <ac:picMk id="22" creationId="{2C13DD0D-B521-7874-8084-E46E978B0B8D}"/>
          </ac:picMkLst>
        </pc:picChg>
        <pc:picChg chg="del">
          <ac:chgData name="Paula Vázquez-Valero" userId="3a0e46d7-2099-40af-a155-aa45b68bfff3" providerId="ADAL" clId="{99D8C36B-EDBD-4E6C-89E3-4C82A7D34488}" dt="2023-02-24T14:50:29.266" v="134" actId="478"/>
          <ac:picMkLst>
            <pc:docMk/>
            <pc:sldMk cId="824021439" sldId="960"/>
            <ac:picMk id="23" creationId="{99B957D7-CC58-9988-967F-062B880AA19C}"/>
          </ac:picMkLst>
        </pc:picChg>
        <pc:picChg chg="del">
          <ac:chgData name="Paula Vázquez-Valero" userId="3a0e46d7-2099-40af-a155-aa45b68bfff3" providerId="ADAL" clId="{99D8C36B-EDBD-4E6C-89E3-4C82A7D34488}" dt="2023-02-24T14:50:29.266" v="134" actId="478"/>
          <ac:picMkLst>
            <pc:docMk/>
            <pc:sldMk cId="824021439" sldId="960"/>
            <ac:picMk id="24" creationId="{1F6F7DFB-78EA-7EDE-3C55-0C1E05763A72}"/>
          </ac:picMkLst>
        </pc:picChg>
        <pc:picChg chg="del">
          <ac:chgData name="Paula Vázquez-Valero" userId="3a0e46d7-2099-40af-a155-aa45b68bfff3" providerId="ADAL" clId="{99D8C36B-EDBD-4E6C-89E3-4C82A7D34488}" dt="2023-02-24T14:50:29.266" v="134" actId="478"/>
          <ac:picMkLst>
            <pc:docMk/>
            <pc:sldMk cId="824021439" sldId="960"/>
            <ac:picMk id="25" creationId="{462BDACA-3DCC-2F70-D531-B09051CB1EF5}"/>
          </ac:picMkLst>
        </pc:picChg>
        <pc:picChg chg="del">
          <ac:chgData name="Paula Vázquez-Valero" userId="3a0e46d7-2099-40af-a155-aa45b68bfff3" providerId="ADAL" clId="{99D8C36B-EDBD-4E6C-89E3-4C82A7D34488}" dt="2023-02-24T14:50:35.900" v="138" actId="478"/>
          <ac:picMkLst>
            <pc:docMk/>
            <pc:sldMk cId="824021439" sldId="960"/>
            <ac:picMk id="38" creationId="{7706F94C-782E-B0A4-8864-75CB6AFC4194}"/>
          </ac:picMkLst>
        </pc:picChg>
        <pc:picChg chg="mod">
          <ac:chgData name="Paula Vázquez-Valero" userId="3a0e46d7-2099-40af-a155-aa45b68bfff3" providerId="ADAL" clId="{99D8C36B-EDBD-4E6C-89E3-4C82A7D34488}" dt="2023-02-24T14:57:45.285" v="574" actId="1037"/>
          <ac:picMkLst>
            <pc:docMk/>
            <pc:sldMk cId="824021439" sldId="960"/>
            <ac:picMk id="41" creationId="{E491EB33-8DC7-5F71-8AFD-3E3AEFC0CF21}"/>
          </ac:picMkLst>
        </pc:picChg>
        <pc:picChg chg="add del mod">
          <ac:chgData name="Paula Vázquez-Valero" userId="3a0e46d7-2099-40af-a155-aa45b68bfff3" providerId="ADAL" clId="{99D8C36B-EDBD-4E6C-89E3-4C82A7D34488}" dt="2023-02-24T14:51:05.989" v="151" actId="478"/>
          <ac:picMkLst>
            <pc:docMk/>
            <pc:sldMk cId="824021439" sldId="960"/>
            <ac:picMk id="48" creationId="{9C1A5E7F-4430-57D5-9531-F03DDD9E399C}"/>
          </ac:picMkLst>
        </pc:picChg>
        <pc:picChg chg="add mod">
          <ac:chgData name="Paula Vázquez-Valero" userId="3a0e46d7-2099-40af-a155-aa45b68bfff3" providerId="ADAL" clId="{99D8C36B-EDBD-4E6C-89E3-4C82A7D34488}" dt="2023-02-24T14:51:12.416" v="154" actId="1076"/>
          <ac:picMkLst>
            <pc:docMk/>
            <pc:sldMk cId="824021439" sldId="960"/>
            <ac:picMk id="57" creationId="{DD07250E-4453-3948-C5D8-DDB1E6B8F8BD}"/>
          </ac:picMkLst>
        </pc:picChg>
        <pc:picChg chg="add del mod">
          <ac:chgData name="Paula Vázquez-Valero" userId="3a0e46d7-2099-40af-a155-aa45b68bfff3" providerId="ADAL" clId="{99D8C36B-EDBD-4E6C-89E3-4C82A7D34488}" dt="2023-02-24T14:58:54.572" v="610" actId="478"/>
          <ac:picMkLst>
            <pc:docMk/>
            <pc:sldMk cId="824021439" sldId="960"/>
            <ac:picMk id="58" creationId="{89040E8B-42E6-2B5A-A959-A69E52EF1B17}"/>
          </ac:picMkLst>
        </pc:picChg>
        <pc:picChg chg="add del mod">
          <ac:chgData name="Paula Vázquez-Valero" userId="3a0e46d7-2099-40af-a155-aa45b68bfff3" providerId="ADAL" clId="{99D8C36B-EDBD-4E6C-89E3-4C82A7D34488}" dt="2023-02-24T14:59:19.973" v="624" actId="478"/>
          <ac:picMkLst>
            <pc:docMk/>
            <pc:sldMk cId="824021439" sldId="960"/>
            <ac:picMk id="59" creationId="{48F5038B-097A-9837-C92B-416909DB19C6}"/>
          </ac:picMkLst>
        </pc:picChg>
        <pc:picChg chg="add mod">
          <ac:chgData name="Paula Vázquez-Valero" userId="3a0e46d7-2099-40af-a155-aa45b68bfff3" providerId="ADAL" clId="{99D8C36B-EDBD-4E6C-89E3-4C82A7D34488}" dt="2023-02-24T14:58:34.086" v="589" actId="1076"/>
          <ac:picMkLst>
            <pc:docMk/>
            <pc:sldMk cId="824021439" sldId="960"/>
            <ac:picMk id="60" creationId="{343CCD4B-518D-3A89-C74B-68AD1409BFF5}"/>
          </ac:picMkLst>
        </pc:picChg>
        <pc:picChg chg="add del mod">
          <ac:chgData name="Paula Vázquez-Valero" userId="3a0e46d7-2099-40af-a155-aa45b68bfff3" providerId="ADAL" clId="{99D8C36B-EDBD-4E6C-89E3-4C82A7D34488}" dt="2023-02-24T14:59:20.914" v="625" actId="478"/>
          <ac:picMkLst>
            <pc:docMk/>
            <pc:sldMk cId="824021439" sldId="960"/>
            <ac:picMk id="61" creationId="{1EA05C18-2257-7671-8C8D-D5E0BA286BA4}"/>
          </ac:picMkLst>
        </pc:picChg>
        <pc:picChg chg="add del mod">
          <ac:chgData name="Paula Vázquez-Valero" userId="3a0e46d7-2099-40af-a155-aa45b68bfff3" providerId="ADAL" clId="{99D8C36B-EDBD-4E6C-89E3-4C82A7D34488}" dt="2023-02-24T14:59:11.838" v="620" actId="478"/>
          <ac:picMkLst>
            <pc:docMk/>
            <pc:sldMk cId="824021439" sldId="960"/>
            <ac:picMk id="62" creationId="{556F0303-0F78-83C1-2200-430A0B7AC513}"/>
          </ac:picMkLst>
        </pc:picChg>
        <pc:picChg chg="add del mod">
          <ac:chgData name="Paula Vázquez-Valero" userId="3a0e46d7-2099-40af-a155-aa45b68bfff3" providerId="ADAL" clId="{99D8C36B-EDBD-4E6C-89E3-4C82A7D34488}" dt="2023-02-24T14:59:17.908" v="623" actId="478"/>
          <ac:picMkLst>
            <pc:docMk/>
            <pc:sldMk cId="824021439" sldId="960"/>
            <ac:picMk id="63" creationId="{436E08A3-7922-54AD-2DFA-DF3C91FCE749}"/>
          </ac:picMkLst>
        </pc:picChg>
        <pc:picChg chg="add del mod">
          <ac:chgData name="Paula Vázquez-Valero" userId="3a0e46d7-2099-40af-a155-aa45b68bfff3" providerId="ADAL" clId="{99D8C36B-EDBD-4E6C-89E3-4C82A7D34488}" dt="2023-02-24T14:59:22.289" v="626" actId="478"/>
          <ac:picMkLst>
            <pc:docMk/>
            <pc:sldMk cId="824021439" sldId="960"/>
            <ac:picMk id="64" creationId="{56CF12A4-212D-293B-7E52-800FFE93CCBD}"/>
          </ac:picMkLst>
        </pc:picChg>
        <pc:picChg chg="add del mod">
          <ac:chgData name="Paula Vázquez-Valero" userId="3a0e46d7-2099-40af-a155-aa45b68bfff3" providerId="ADAL" clId="{99D8C36B-EDBD-4E6C-89E3-4C82A7D34488}" dt="2023-02-24T14:59:22.289" v="626" actId="478"/>
          <ac:picMkLst>
            <pc:docMk/>
            <pc:sldMk cId="824021439" sldId="960"/>
            <ac:picMk id="65" creationId="{77C743DE-1A36-312C-C78C-7EFD21C22A57}"/>
          </ac:picMkLst>
        </pc:picChg>
        <pc:picChg chg="mod topLvl">
          <ac:chgData name="Paula Vázquez-Valero" userId="3a0e46d7-2099-40af-a155-aa45b68bfff3" providerId="ADAL" clId="{99D8C36B-EDBD-4E6C-89E3-4C82A7D34488}" dt="2023-02-24T15:00:06.281" v="631" actId="478"/>
          <ac:picMkLst>
            <pc:docMk/>
            <pc:sldMk cId="824021439" sldId="960"/>
            <ac:picMk id="70" creationId="{6BC84B85-5C9C-77DC-7696-28B677DF0F70}"/>
          </ac:picMkLst>
        </pc:picChg>
        <pc:picChg chg="mod topLvl">
          <ac:chgData name="Paula Vázquez-Valero" userId="3a0e46d7-2099-40af-a155-aa45b68bfff3" providerId="ADAL" clId="{99D8C36B-EDBD-4E6C-89E3-4C82A7D34488}" dt="2023-02-24T15:00:16.248" v="635" actId="1076"/>
          <ac:picMkLst>
            <pc:docMk/>
            <pc:sldMk cId="824021439" sldId="960"/>
            <ac:picMk id="72" creationId="{1F701A1A-6F82-8168-FD84-9E1294E8442D}"/>
          </ac:picMkLst>
        </pc:picChg>
        <pc:picChg chg="mod">
          <ac:chgData name="Paula Vázquez-Valero" userId="3a0e46d7-2099-40af-a155-aa45b68bfff3" providerId="ADAL" clId="{99D8C36B-EDBD-4E6C-89E3-4C82A7D34488}" dt="2023-02-24T15:00:56.052" v="640" actId="1076"/>
          <ac:picMkLst>
            <pc:docMk/>
            <pc:sldMk cId="824021439" sldId="960"/>
            <ac:picMk id="75" creationId="{199E4D29-1B5F-30C9-56C3-110BABA08965}"/>
          </ac:picMkLst>
        </pc:picChg>
        <pc:picChg chg="mod">
          <ac:chgData name="Paula Vázquez-Valero" userId="3a0e46d7-2099-40af-a155-aa45b68bfff3" providerId="ADAL" clId="{99D8C36B-EDBD-4E6C-89E3-4C82A7D34488}" dt="2023-02-24T15:00:56.052" v="640" actId="1076"/>
          <ac:picMkLst>
            <pc:docMk/>
            <pc:sldMk cId="824021439" sldId="960"/>
            <ac:picMk id="76" creationId="{0ED37C7F-5183-0E90-60A3-E8719F9DA070}"/>
          </ac:picMkLst>
        </pc:picChg>
        <pc:picChg chg="mod">
          <ac:chgData name="Paula Vázquez-Valero" userId="3a0e46d7-2099-40af-a155-aa45b68bfff3" providerId="ADAL" clId="{99D8C36B-EDBD-4E6C-89E3-4C82A7D34488}" dt="2023-02-24T15:00:56.052" v="640" actId="1076"/>
          <ac:picMkLst>
            <pc:docMk/>
            <pc:sldMk cId="824021439" sldId="960"/>
            <ac:picMk id="77" creationId="{0377E775-16DE-7785-8499-14EE02AA9AB1}"/>
          </ac:picMkLst>
        </pc:picChg>
        <pc:picChg chg="mod">
          <ac:chgData name="Paula Vázquez-Valero" userId="3a0e46d7-2099-40af-a155-aa45b68bfff3" providerId="ADAL" clId="{99D8C36B-EDBD-4E6C-89E3-4C82A7D34488}" dt="2023-02-24T15:00:56.052" v="640" actId="1076"/>
          <ac:picMkLst>
            <pc:docMk/>
            <pc:sldMk cId="824021439" sldId="960"/>
            <ac:picMk id="78" creationId="{29AD694C-FD87-2CD9-5A67-5CDA73933D89}"/>
          </ac:picMkLst>
        </pc:picChg>
        <pc:picChg chg="mod">
          <ac:chgData name="Paula Vázquez-Valero" userId="3a0e46d7-2099-40af-a155-aa45b68bfff3" providerId="ADAL" clId="{99D8C36B-EDBD-4E6C-89E3-4C82A7D34488}" dt="2023-02-24T15:00:56.052" v="640" actId="1076"/>
          <ac:picMkLst>
            <pc:docMk/>
            <pc:sldMk cId="824021439" sldId="960"/>
            <ac:picMk id="79" creationId="{472BD7AD-CD52-6C4A-2579-88ABC3F2C0B4}"/>
          </ac:picMkLst>
        </pc:picChg>
        <pc:picChg chg="add mod">
          <ac:chgData name="Paula Vázquez-Valero" userId="3a0e46d7-2099-40af-a155-aa45b68bfff3" providerId="ADAL" clId="{99D8C36B-EDBD-4E6C-89E3-4C82A7D34488}" dt="2023-02-24T15:01:11.442" v="653" actId="14100"/>
          <ac:picMkLst>
            <pc:docMk/>
            <pc:sldMk cId="824021439" sldId="960"/>
            <ac:picMk id="80" creationId="{814B3FDF-D3B3-4783-3888-2D60CA3C79EC}"/>
          </ac:picMkLst>
        </pc:picChg>
        <pc:picChg chg="add mod">
          <ac:chgData name="Paula Vázquez-Valero" userId="3a0e46d7-2099-40af-a155-aa45b68bfff3" providerId="ADAL" clId="{99D8C36B-EDBD-4E6C-89E3-4C82A7D34488}" dt="2023-02-24T15:01:50.367" v="666" actId="14100"/>
          <ac:picMkLst>
            <pc:docMk/>
            <pc:sldMk cId="824021439" sldId="960"/>
            <ac:picMk id="81" creationId="{B2890661-F361-7214-1B77-B94DE6671841}"/>
          </ac:picMkLst>
        </pc:picChg>
      </pc:sldChg>
      <pc:sldChg chg="add del ord">
        <pc:chgData name="Paula Vázquez-Valero" userId="3a0e46d7-2099-40af-a155-aa45b68bfff3" providerId="ADAL" clId="{99D8C36B-EDBD-4E6C-89E3-4C82A7D34488}" dt="2023-02-24T15:21:21.098" v="1370" actId="47"/>
        <pc:sldMkLst>
          <pc:docMk/>
          <pc:sldMk cId="1210005908" sldId="961"/>
        </pc:sldMkLst>
      </pc:sldChg>
      <pc:sldChg chg="addSp delSp modSp add mod modAnim modNotesTx">
        <pc:chgData name="Paula Vázquez-Valero" userId="3a0e46d7-2099-40af-a155-aa45b68bfff3" providerId="ADAL" clId="{99D8C36B-EDBD-4E6C-89E3-4C82A7D34488}" dt="2023-02-24T15:05:05" v="826"/>
        <pc:sldMkLst>
          <pc:docMk/>
          <pc:sldMk cId="1258318669" sldId="962"/>
        </pc:sldMkLst>
        <pc:spChg chg="add del mod">
          <ac:chgData name="Paula Vázquez-Valero" userId="3a0e46d7-2099-40af-a155-aa45b68bfff3" providerId="ADAL" clId="{99D8C36B-EDBD-4E6C-89E3-4C82A7D34488}" dt="2023-02-24T15:02:40.995" v="675" actId="478"/>
          <ac:spMkLst>
            <pc:docMk/>
            <pc:sldMk cId="1258318669" sldId="962"/>
            <ac:spMk id="4" creationId="{3C093481-C951-1984-C915-2F03621ABE17}"/>
          </ac:spMkLst>
        </pc:spChg>
        <pc:spChg chg="add mod">
          <ac:chgData name="Paula Vázquez-Valero" userId="3a0e46d7-2099-40af-a155-aa45b68bfff3" providerId="ADAL" clId="{99D8C36B-EDBD-4E6C-89E3-4C82A7D34488}" dt="2023-02-24T15:02:35.081" v="671"/>
          <ac:spMkLst>
            <pc:docMk/>
            <pc:sldMk cId="1258318669" sldId="962"/>
            <ac:spMk id="8" creationId="{FB52E898-5043-547A-2355-1549A33E8CDA}"/>
          </ac:spMkLst>
        </pc:spChg>
        <pc:spChg chg="add mod">
          <ac:chgData name="Paula Vázquez-Valero" userId="3a0e46d7-2099-40af-a155-aa45b68bfff3" providerId="ADAL" clId="{99D8C36B-EDBD-4E6C-89E3-4C82A7D34488}" dt="2023-02-24T15:02:35.081" v="671"/>
          <ac:spMkLst>
            <pc:docMk/>
            <pc:sldMk cId="1258318669" sldId="962"/>
            <ac:spMk id="9" creationId="{4A59498D-876C-2709-6072-FCE8084B8358}"/>
          </ac:spMkLst>
        </pc:spChg>
        <pc:spChg chg="add mod">
          <ac:chgData name="Paula Vázquez-Valero" userId="3a0e46d7-2099-40af-a155-aa45b68bfff3" providerId="ADAL" clId="{99D8C36B-EDBD-4E6C-89E3-4C82A7D34488}" dt="2023-02-24T15:02:35.081" v="671"/>
          <ac:spMkLst>
            <pc:docMk/>
            <pc:sldMk cId="1258318669" sldId="962"/>
            <ac:spMk id="10" creationId="{4B5C5983-9822-07FB-7EA5-3A482C7EF3A2}"/>
          </ac:spMkLst>
        </pc:spChg>
        <pc:spChg chg="add mod">
          <ac:chgData name="Paula Vázquez-Valero" userId="3a0e46d7-2099-40af-a155-aa45b68bfff3" providerId="ADAL" clId="{99D8C36B-EDBD-4E6C-89E3-4C82A7D34488}" dt="2023-02-24T15:02:35.081" v="671"/>
          <ac:spMkLst>
            <pc:docMk/>
            <pc:sldMk cId="1258318669" sldId="962"/>
            <ac:spMk id="11" creationId="{763759C8-0B0D-5554-C86F-3C1F55744587}"/>
          </ac:spMkLst>
        </pc:spChg>
        <pc:spChg chg="add mod">
          <ac:chgData name="Paula Vázquez-Valero" userId="3a0e46d7-2099-40af-a155-aa45b68bfff3" providerId="ADAL" clId="{99D8C36B-EDBD-4E6C-89E3-4C82A7D34488}" dt="2023-02-24T15:02:35.081" v="671"/>
          <ac:spMkLst>
            <pc:docMk/>
            <pc:sldMk cId="1258318669" sldId="962"/>
            <ac:spMk id="12" creationId="{54341BF0-F926-5AE8-A761-52E44AC2BA6A}"/>
          </ac:spMkLst>
        </pc:spChg>
        <pc:spChg chg="add mod">
          <ac:chgData name="Paula Vázquez-Valero" userId="3a0e46d7-2099-40af-a155-aa45b68bfff3" providerId="ADAL" clId="{99D8C36B-EDBD-4E6C-89E3-4C82A7D34488}" dt="2023-02-24T15:02:35.081" v="671"/>
          <ac:spMkLst>
            <pc:docMk/>
            <pc:sldMk cId="1258318669" sldId="962"/>
            <ac:spMk id="13" creationId="{EC89A7CE-8D5F-9DD4-A44E-0400DF313624}"/>
          </ac:spMkLst>
        </pc:spChg>
        <pc:spChg chg="add mod">
          <ac:chgData name="Paula Vázquez-Valero" userId="3a0e46d7-2099-40af-a155-aa45b68bfff3" providerId="ADAL" clId="{99D8C36B-EDBD-4E6C-89E3-4C82A7D34488}" dt="2023-02-24T15:02:35.081" v="671"/>
          <ac:spMkLst>
            <pc:docMk/>
            <pc:sldMk cId="1258318669" sldId="962"/>
            <ac:spMk id="14" creationId="{6118D279-1D5D-B8F9-3560-A697164FF611}"/>
          </ac:spMkLst>
        </pc:spChg>
        <pc:spChg chg="add mod">
          <ac:chgData name="Paula Vázquez-Valero" userId="3a0e46d7-2099-40af-a155-aa45b68bfff3" providerId="ADAL" clId="{99D8C36B-EDBD-4E6C-89E3-4C82A7D34488}" dt="2023-02-24T15:02:35.081" v="671"/>
          <ac:spMkLst>
            <pc:docMk/>
            <pc:sldMk cId="1258318669" sldId="962"/>
            <ac:spMk id="18" creationId="{EF587428-BB1E-0D10-637D-FFFD7676DAB5}"/>
          </ac:spMkLst>
        </pc:spChg>
        <pc:spChg chg="add mod">
          <ac:chgData name="Paula Vázquez-Valero" userId="3a0e46d7-2099-40af-a155-aa45b68bfff3" providerId="ADAL" clId="{99D8C36B-EDBD-4E6C-89E3-4C82A7D34488}" dt="2023-02-24T15:03:31.101" v="719" actId="20577"/>
          <ac:spMkLst>
            <pc:docMk/>
            <pc:sldMk cId="1258318669" sldId="962"/>
            <ac:spMk id="20" creationId="{4C43D7AC-F21D-5793-A8D2-C33F70114AC2}"/>
          </ac:spMkLst>
        </pc:spChg>
        <pc:spChg chg="del">
          <ac:chgData name="Paula Vázquez-Valero" userId="3a0e46d7-2099-40af-a155-aa45b68bfff3" providerId="ADAL" clId="{99D8C36B-EDBD-4E6C-89E3-4C82A7D34488}" dt="2023-02-24T15:02:34.330" v="670" actId="478"/>
          <ac:spMkLst>
            <pc:docMk/>
            <pc:sldMk cId="1258318669" sldId="962"/>
            <ac:spMk id="21" creationId="{6B018025-2A05-CD6D-40C3-E3FD4DF0DB5B}"/>
          </ac:spMkLst>
        </pc:spChg>
        <pc:spChg chg="add mod">
          <ac:chgData name="Paula Vázquez-Valero" userId="3a0e46d7-2099-40af-a155-aa45b68bfff3" providerId="ADAL" clId="{99D8C36B-EDBD-4E6C-89E3-4C82A7D34488}" dt="2023-02-24T15:02:35.081" v="671"/>
          <ac:spMkLst>
            <pc:docMk/>
            <pc:sldMk cId="1258318669" sldId="962"/>
            <ac:spMk id="22" creationId="{71C74C28-1D91-5E54-E4C8-572648BE3FBE}"/>
          </ac:spMkLst>
        </pc:spChg>
        <pc:spChg chg="add mod">
          <ac:chgData name="Paula Vázquez-Valero" userId="3a0e46d7-2099-40af-a155-aa45b68bfff3" providerId="ADAL" clId="{99D8C36B-EDBD-4E6C-89E3-4C82A7D34488}" dt="2023-02-24T15:03:39.607" v="723" actId="20577"/>
          <ac:spMkLst>
            <pc:docMk/>
            <pc:sldMk cId="1258318669" sldId="962"/>
            <ac:spMk id="23" creationId="{8C8B0238-445B-8E54-F579-2346A2BD81FB}"/>
          </ac:spMkLst>
        </pc:spChg>
        <pc:spChg chg="add mod">
          <ac:chgData name="Paula Vázquez-Valero" userId="3a0e46d7-2099-40af-a155-aa45b68bfff3" providerId="ADAL" clId="{99D8C36B-EDBD-4E6C-89E3-4C82A7D34488}" dt="2023-02-24T15:03:43.413" v="734" actId="20577"/>
          <ac:spMkLst>
            <pc:docMk/>
            <pc:sldMk cId="1258318669" sldId="962"/>
            <ac:spMk id="24" creationId="{BD5CFCB3-DCD0-1F3F-A076-D595DBF8AD44}"/>
          </ac:spMkLst>
        </pc:spChg>
        <pc:spChg chg="add mod">
          <ac:chgData name="Paula Vázquez-Valero" userId="3a0e46d7-2099-40af-a155-aa45b68bfff3" providerId="ADAL" clId="{99D8C36B-EDBD-4E6C-89E3-4C82A7D34488}" dt="2023-02-24T15:03:52.323" v="748" actId="20577"/>
          <ac:spMkLst>
            <pc:docMk/>
            <pc:sldMk cId="1258318669" sldId="962"/>
            <ac:spMk id="25" creationId="{25B5AE3A-0EA0-E5FD-F8AB-CA3A69EEC394}"/>
          </ac:spMkLst>
        </pc:spChg>
        <pc:spChg chg="del">
          <ac:chgData name="Paula Vázquez-Valero" userId="3a0e46d7-2099-40af-a155-aa45b68bfff3" providerId="ADAL" clId="{99D8C36B-EDBD-4E6C-89E3-4C82A7D34488}" dt="2023-02-24T15:02:34.330" v="670" actId="478"/>
          <ac:spMkLst>
            <pc:docMk/>
            <pc:sldMk cId="1258318669" sldId="962"/>
            <ac:spMk id="26" creationId="{D8D465D0-8453-11B0-41FE-7BDBFB30BFEA}"/>
          </ac:spMkLst>
        </pc:spChg>
        <pc:spChg chg="del">
          <ac:chgData name="Paula Vázquez-Valero" userId="3a0e46d7-2099-40af-a155-aa45b68bfff3" providerId="ADAL" clId="{99D8C36B-EDBD-4E6C-89E3-4C82A7D34488}" dt="2023-02-24T15:02:34.330" v="670" actId="478"/>
          <ac:spMkLst>
            <pc:docMk/>
            <pc:sldMk cId="1258318669" sldId="962"/>
            <ac:spMk id="27" creationId="{98C7869D-4446-F395-05EF-826BBEB8251B}"/>
          </ac:spMkLst>
        </pc:spChg>
        <pc:spChg chg="add mod">
          <ac:chgData name="Paula Vázquez-Valero" userId="3a0e46d7-2099-40af-a155-aa45b68bfff3" providerId="ADAL" clId="{99D8C36B-EDBD-4E6C-89E3-4C82A7D34488}" dt="2023-02-24T15:03:57.375" v="761" actId="20577"/>
          <ac:spMkLst>
            <pc:docMk/>
            <pc:sldMk cId="1258318669" sldId="962"/>
            <ac:spMk id="28" creationId="{3C6ABC4C-9D98-CDAA-D3BB-10E3AE48606E}"/>
          </ac:spMkLst>
        </pc:spChg>
        <pc:spChg chg="add mod">
          <ac:chgData name="Paula Vázquez-Valero" userId="3a0e46d7-2099-40af-a155-aa45b68bfff3" providerId="ADAL" clId="{99D8C36B-EDBD-4E6C-89E3-4C82A7D34488}" dt="2023-02-24T15:04:22.309" v="804" actId="20577"/>
          <ac:spMkLst>
            <pc:docMk/>
            <pc:sldMk cId="1258318669" sldId="962"/>
            <ac:spMk id="29" creationId="{77905E16-9B30-84FE-927E-9C8F25340A3F}"/>
          </ac:spMkLst>
        </pc:spChg>
        <pc:spChg chg="add mod">
          <ac:chgData name="Paula Vázquez-Valero" userId="3a0e46d7-2099-40af-a155-aa45b68bfff3" providerId="ADAL" clId="{99D8C36B-EDBD-4E6C-89E3-4C82A7D34488}" dt="2023-02-24T15:04:28.321" v="808" actId="20577"/>
          <ac:spMkLst>
            <pc:docMk/>
            <pc:sldMk cId="1258318669" sldId="962"/>
            <ac:spMk id="30" creationId="{2A68533D-8FA1-4859-7826-151095C25C3D}"/>
          </ac:spMkLst>
        </pc:spChg>
        <pc:spChg chg="del">
          <ac:chgData name="Paula Vázquez-Valero" userId="3a0e46d7-2099-40af-a155-aa45b68bfff3" providerId="ADAL" clId="{99D8C36B-EDBD-4E6C-89E3-4C82A7D34488}" dt="2023-02-24T15:02:34.330" v="670" actId="478"/>
          <ac:spMkLst>
            <pc:docMk/>
            <pc:sldMk cId="1258318669" sldId="962"/>
            <ac:spMk id="31" creationId="{EBC60B46-5909-7DAD-6ABA-FA7D4AC03408}"/>
          </ac:spMkLst>
        </pc:spChg>
        <pc:spChg chg="add mod">
          <ac:chgData name="Paula Vázquez-Valero" userId="3a0e46d7-2099-40af-a155-aa45b68bfff3" providerId="ADAL" clId="{99D8C36B-EDBD-4E6C-89E3-4C82A7D34488}" dt="2023-02-24T15:03:13.139" v="698" actId="1035"/>
          <ac:spMkLst>
            <pc:docMk/>
            <pc:sldMk cId="1258318669" sldId="962"/>
            <ac:spMk id="33" creationId="{01A3F847-F8C1-65A2-A5A9-AE14B7F9543E}"/>
          </ac:spMkLst>
        </pc:spChg>
        <pc:spChg chg="del">
          <ac:chgData name="Paula Vázquez-Valero" userId="3a0e46d7-2099-40af-a155-aa45b68bfff3" providerId="ADAL" clId="{99D8C36B-EDBD-4E6C-89E3-4C82A7D34488}" dt="2023-02-24T15:02:34.330" v="670" actId="478"/>
          <ac:spMkLst>
            <pc:docMk/>
            <pc:sldMk cId="1258318669" sldId="962"/>
            <ac:spMk id="36" creationId="{C82ADBE4-128B-A708-ACD2-9727500379CC}"/>
          </ac:spMkLst>
        </pc:spChg>
        <pc:spChg chg="del">
          <ac:chgData name="Paula Vázquez-Valero" userId="3a0e46d7-2099-40af-a155-aa45b68bfff3" providerId="ADAL" clId="{99D8C36B-EDBD-4E6C-89E3-4C82A7D34488}" dt="2023-02-24T15:02:34.330" v="670" actId="478"/>
          <ac:spMkLst>
            <pc:docMk/>
            <pc:sldMk cId="1258318669" sldId="962"/>
            <ac:spMk id="37" creationId="{22446627-72A4-7533-7438-92C3F50A9562}"/>
          </ac:spMkLst>
        </pc:spChg>
        <pc:spChg chg="mod">
          <ac:chgData name="Paula Vázquez-Valero" userId="3a0e46d7-2099-40af-a155-aa45b68bfff3" providerId="ADAL" clId="{99D8C36B-EDBD-4E6C-89E3-4C82A7D34488}" dt="2023-02-24T15:02:49.066" v="678" actId="14100"/>
          <ac:spMkLst>
            <pc:docMk/>
            <pc:sldMk cId="1258318669" sldId="962"/>
            <ac:spMk id="40" creationId="{CAD9323D-D75E-AE7F-8345-15C2CFDAB6A4}"/>
          </ac:spMkLst>
        </pc:spChg>
        <pc:spChg chg="del">
          <ac:chgData name="Paula Vázquez-Valero" userId="3a0e46d7-2099-40af-a155-aa45b68bfff3" providerId="ADAL" clId="{99D8C36B-EDBD-4E6C-89E3-4C82A7D34488}" dt="2023-02-24T15:02:34.330" v="670" actId="478"/>
          <ac:spMkLst>
            <pc:docMk/>
            <pc:sldMk cId="1258318669" sldId="962"/>
            <ac:spMk id="44" creationId="{AE42243D-6243-18A0-122C-08B4E5F2235D}"/>
          </ac:spMkLst>
        </pc:spChg>
        <pc:spChg chg="del">
          <ac:chgData name="Paula Vázquez-Valero" userId="3a0e46d7-2099-40af-a155-aa45b68bfff3" providerId="ADAL" clId="{99D8C36B-EDBD-4E6C-89E3-4C82A7D34488}" dt="2023-02-24T15:02:34.330" v="670" actId="478"/>
          <ac:spMkLst>
            <pc:docMk/>
            <pc:sldMk cId="1258318669" sldId="962"/>
            <ac:spMk id="45" creationId="{55D4A463-DB67-60BB-47AB-71B03C5655F0}"/>
          </ac:spMkLst>
        </pc:spChg>
        <pc:spChg chg="del">
          <ac:chgData name="Paula Vázquez-Valero" userId="3a0e46d7-2099-40af-a155-aa45b68bfff3" providerId="ADAL" clId="{99D8C36B-EDBD-4E6C-89E3-4C82A7D34488}" dt="2023-02-24T15:02:34.330" v="670" actId="478"/>
          <ac:spMkLst>
            <pc:docMk/>
            <pc:sldMk cId="1258318669" sldId="962"/>
            <ac:spMk id="49" creationId="{FF015328-CE31-08D9-4F2A-6C0D327F9770}"/>
          </ac:spMkLst>
        </pc:spChg>
        <pc:spChg chg="del">
          <ac:chgData name="Paula Vázquez-Valero" userId="3a0e46d7-2099-40af-a155-aa45b68bfff3" providerId="ADAL" clId="{99D8C36B-EDBD-4E6C-89E3-4C82A7D34488}" dt="2023-02-24T15:02:34.330" v="670" actId="478"/>
          <ac:spMkLst>
            <pc:docMk/>
            <pc:sldMk cId="1258318669" sldId="962"/>
            <ac:spMk id="50" creationId="{D6C524BE-2415-3441-89DC-ADCE23735BA0}"/>
          </ac:spMkLst>
        </pc:spChg>
        <pc:spChg chg="del">
          <ac:chgData name="Paula Vázquez-Valero" userId="3a0e46d7-2099-40af-a155-aa45b68bfff3" providerId="ADAL" clId="{99D8C36B-EDBD-4E6C-89E3-4C82A7D34488}" dt="2023-02-24T15:02:34.330" v="670" actId="478"/>
          <ac:spMkLst>
            <pc:docMk/>
            <pc:sldMk cId="1258318669" sldId="962"/>
            <ac:spMk id="51" creationId="{2208564A-34BD-E46B-474C-AC66DB424196}"/>
          </ac:spMkLst>
        </pc:spChg>
        <pc:spChg chg="del">
          <ac:chgData name="Paula Vázquez-Valero" userId="3a0e46d7-2099-40af-a155-aa45b68bfff3" providerId="ADAL" clId="{99D8C36B-EDBD-4E6C-89E3-4C82A7D34488}" dt="2023-02-24T15:02:34.330" v="670" actId="478"/>
          <ac:spMkLst>
            <pc:docMk/>
            <pc:sldMk cId="1258318669" sldId="962"/>
            <ac:spMk id="52" creationId="{A97F1B4A-366A-D892-E3E2-7CF275454199}"/>
          </ac:spMkLst>
        </pc:spChg>
        <pc:spChg chg="del">
          <ac:chgData name="Paula Vázquez-Valero" userId="3a0e46d7-2099-40af-a155-aa45b68bfff3" providerId="ADAL" clId="{99D8C36B-EDBD-4E6C-89E3-4C82A7D34488}" dt="2023-02-24T15:02:34.330" v="670" actId="478"/>
          <ac:spMkLst>
            <pc:docMk/>
            <pc:sldMk cId="1258318669" sldId="962"/>
            <ac:spMk id="53" creationId="{9A58418F-DFA9-A139-673B-A2F5E737748E}"/>
          </ac:spMkLst>
        </pc:spChg>
        <pc:spChg chg="del">
          <ac:chgData name="Paula Vázquez-Valero" userId="3a0e46d7-2099-40af-a155-aa45b68bfff3" providerId="ADAL" clId="{99D8C36B-EDBD-4E6C-89E3-4C82A7D34488}" dt="2023-02-24T15:02:34.330" v="670" actId="478"/>
          <ac:spMkLst>
            <pc:docMk/>
            <pc:sldMk cId="1258318669" sldId="962"/>
            <ac:spMk id="54" creationId="{FAFB630B-0E16-C1D6-BDC3-6AF95D47CFAC}"/>
          </ac:spMkLst>
        </pc:spChg>
        <pc:spChg chg="del">
          <ac:chgData name="Paula Vázquez-Valero" userId="3a0e46d7-2099-40af-a155-aa45b68bfff3" providerId="ADAL" clId="{99D8C36B-EDBD-4E6C-89E3-4C82A7D34488}" dt="2023-02-24T15:02:34.330" v="670" actId="478"/>
          <ac:spMkLst>
            <pc:docMk/>
            <pc:sldMk cId="1258318669" sldId="962"/>
            <ac:spMk id="55" creationId="{3107540B-5837-40BF-E19E-03EB8FCF963E}"/>
          </ac:spMkLst>
        </pc:spChg>
        <pc:spChg chg="del">
          <ac:chgData name="Paula Vázquez-Valero" userId="3a0e46d7-2099-40af-a155-aa45b68bfff3" providerId="ADAL" clId="{99D8C36B-EDBD-4E6C-89E3-4C82A7D34488}" dt="2023-02-24T15:02:34.330" v="670" actId="478"/>
          <ac:spMkLst>
            <pc:docMk/>
            <pc:sldMk cId="1258318669" sldId="962"/>
            <ac:spMk id="56" creationId="{3261AFF3-674B-5709-3031-B446F26F9B9B}"/>
          </ac:spMkLst>
        </pc:spChg>
        <pc:spChg chg="del">
          <ac:chgData name="Paula Vázquez-Valero" userId="3a0e46d7-2099-40af-a155-aa45b68bfff3" providerId="ADAL" clId="{99D8C36B-EDBD-4E6C-89E3-4C82A7D34488}" dt="2023-02-24T15:02:34.330" v="670" actId="478"/>
          <ac:spMkLst>
            <pc:docMk/>
            <pc:sldMk cId="1258318669" sldId="962"/>
            <ac:spMk id="66" creationId="{CE588706-CFB0-1B67-761F-2A6BF65163BA}"/>
          </ac:spMkLst>
        </pc:spChg>
        <pc:spChg chg="del">
          <ac:chgData name="Paula Vázquez-Valero" userId="3a0e46d7-2099-40af-a155-aa45b68bfff3" providerId="ADAL" clId="{99D8C36B-EDBD-4E6C-89E3-4C82A7D34488}" dt="2023-02-24T15:02:34.330" v="670" actId="478"/>
          <ac:spMkLst>
            <pc:docMk/>
            <pc:sldMk cId="1258318669" sldId="962"/>
            <ac:spMk id="67" creationId="{EE4245D5-CDF3-3E3C-93F7-477080590E20}"/>
          </ac:spMkLst>
        </pc:spChg>
        <pc:grpChg chg="del">
          <ac:chgData name="Paula Vázquez-Valero" userId="3a0e46d7-2099-40af-a155-aa45b68bfff3" providerId="ADAL" clId="{99D8C36B-EDBD-4E6C-89E3-4C82A7D34488}" dt="2023-02-24T15:02:34.330" v="670" actId="478"/>
          <ac:grpSpMkLst>
            <pc:docMk/>
            <pc:sldMk cId="1258318669" sldId="962"/>
            <ac:grpSpMk id="74" creationId="{435006F4-FC47-0045-50E8-86C11EC91A58}"/>
          </ac:grpSpMkLst>
        </pc:grpChg>
        <pc:graphicFrameChg chg="add mod">
          <ac:chgData name="Paula Vázquez-Valero" userId="3a0e46d7-2099-40af-a155-aa45b68bfff3" providerId="ADAL" clId="{99D8C36B-EDBD-4E6C-89E3-4C82A7D34488}" dt="2023-02-24T15:03:23.974" v="699"/>
          <ac:graphicFrameMkLst>
            <pc:docMk/>
            <pc:sldMk cId="1258318669" sldId="962"/>
            <ac:graphicFrameMk id="3" creationId="{D7F6C17C-330A-9FE5-2F27-5BA5DBF8A642}"/>
          </ac:graphicFrameMkLst>
        </pc:graphicFrameChg>
        <pc:graphicFrameChg chg="del">
          <ac:chgData name="Paula Vázquez-Valero" userId="3a0e46d7-2099-40af-a155-aa45b68bfff3" providerId="ADAL" clId="{99D8C36B-EDBD-4E6C-89E3-4C82A7D34488}" dt="2023-02-24T15:02:34.330" v="670" actId="478"/>
          <ac:graphicFrameMkLst>
            <pc:docMk/>
            <pc:sldMk cId="1258318669" sldId="962"/>
            <ac:graphicFrameMk id="16" creationId="{F00AB694-C5B3-7CEE-BE99-73067F608FAF}"/>
          </ac:graphicFrameMkLst>
        </pc:graphicFrameChg>
        <pc:graphicFrameChg chg="del">
          <ac:chgData name="Paula Vázquez-Valero" userId="3a0e46d7-2099-40af-a155-aa45b68bfff3" providerId="ADAL" clId="{99D8C36B-EDBD-4E6C-89E3-4C82A7D34488}" dt="2023-02-24T15:02:34.330" v="670" actId="478"/>
          <ac:graphicFrameMkLst>
            <pc:docMk/>
            <pc:sldMk cId="1258318669" sldId="962"/>
            <ac:graphicFrameMk id="17" creationId="{6D5BC65B-C740-46D9-144F-65E44EC45465}"/>
          </ac:graphicFrameMkLst>
        </pc:graphicFrameChg>
        <pc:picChg chg="add del mod">
          <ac:chgData name="Paula Vázquez-Valero" userId="3a0e46d7-2099-40af-a155-aa45b68bfff3" providerId="ADAL" clId="{99D8C36B-EDBD-4E6C-89E3-4C82A7D34488}" dt="2023-02-24T15:02:36.713" v="672" actId="478"/>
          <ac:picMkLst>
            <pc:docMk/>
            <pc:sldMk cId="1258318669" sldId="962"/>
            <ac:picMk id="6" creationId="{40D64710-183F-2E47-E67A-5074F67E1B49}"/>
          </ac:picMkLst>
        </pc:picChg>
        <pc:picChg chg="del">
          <ac:chgData name="Paula Vázquez-Valero" userId="3a0e46d7-2099-40af-a155-aa45b68bfff3" providerId="ADAL" clId="{99D8C36B-EDBD-4E6C-89E3-4C82A7D34488}" dt="2023-02-24T15:02:34.330" v="670" actId="478"/>
          <ac:picMkLst>
            <pc:docMk/>
            <pc:sldMk cId="1258318669" sldId="962"/>
            <ac:picMk id="19" creationId="{28DF644E-A73D-B0F5-DC9B-5916039C9826}"/>
          </ac:picMkLst>
        </pc:picChg>
        <pc:picChg chg="add mod">
          <ac:chgData name="Paula Vázquez-Valero" userId="3a0e46d7-2099-40af-a155-aa45b68bfff3" providerId="ADAL" clId="{99D8C36B-EDBD-4E6C-89E3-4C82A7D34488}" dt="2023-02-24T15:03:05.629" v="695" actId="1038"/>
          <ac:picMkLst>
            <pc:docMk/>
            <pc:sldMk cId="1258318669" sldId="962"/>
            <ac:picMk id="32" creationId="{A05D5CAF-CF52-F140-92D4-B3E1E5872C60}"/>
          </ac:picMkLst>
        </pc:picChg>
        <pc:picChg chg="del">
          <ac:chgData name="Paula Vázquez-Valero" userId="3a0e46d7-2099-40af-a155-aa45b68bfff3" providerId="ADAL" clId="{99D8C36B-EDBD-4E6C-89E3-4C82A7D34488}" dt="2023-02-24T15:02:34.330" v="670" actId="478"/>
          <ac:picMkLst>
            <pc:docMk/>
            <pc:sldMk cId="1258318669" sldId="962"/>
            <ac:picMk id="57" creationId="{DD07250E-4453-3948-C5D8-DDB1E6B8F8BD}"/>
          </ac:picMkLst>
        </pc:picChg>
        <pc:picChg chg="del">
          <ac:chgData name="Paula Vázquez-Valero" userId="3a0e46d7-2099-40af-a155-aa45b68bfff3" providerId="ADAL" clId="{99D8C36B-EDBD-4E6C-89E3-4C82A7D34488}" dt="2023-02-24T15:02:34.330" v="670" actId="478"/>
          <ac:picMkLst>
            <pc:docMk/>
            <pc:sldMk cId="1258318669" sldId="962"/>
            <ac:picMk id="60" creationId="{343CCD4B-518D-3A89-C74B-68AD1409BFF5}"/>
          </ac:picMkLst>
        </pc:picChg>
        <pc:picChg chg="del">
          <ac:chgData name="Paula Vázquez-Valero" userId="3a0e46d7-2099-40af-a155-aa45b68bfff3" providerId="ADAL" clId="{99D8C36B-EDBD-4E6C-89E3-4C82A7D34488}" dt="2023-02-24T15:02:34.330" v="670" actId="478"/>
          <ac:picMkLst>
            <pc:docMk/>
            <pc:sldMk cId="1258318669" sldId="962"/>
            <ac:picMk id="70" creationId="{6BC84B85-5C9C-77DC-7696-28B677DF0F70}"/>
          </ac:picMkLst>
        </pc:picChg>
        <pc:picChg chg="del">
          <ac:chgData name="Paula Vázquez-Valero" userId="3a0e46d7-2099-40af-a155-aa45b68bfff3" providerId="ADAL" clId="{99D8C36B-EDBD-4E6C-89E3-4C82A7D34488}" dt="2023-02-24T15:02:34.330" v="670" actId="478"/>
          <ac:picMkLst>
            <pc:docMk/>
            <pc:sldMk cId="1258318669" sldId="962"/>
            <ac:picMk id="72" creationId="{1F701A1A-6F82-8168-FD84-9E1294E8442D}"/>
          </ac:picMkLst>
        </pc:picChg>
        <pc:picChg chg="del">
          <ac:chgData name="Paula Vázquez-Valero" userId="3a0e46d7-2099-40af-a155-aa45b68bfff3" providerId="ADAL" clId="{99D8C36B-EDBD-4E6C-89E3-4C82A7D34488}" dt="2023-02-24T15:02:34.330" v="670" actId="478"/>
          <ac:picMkLst>
            <pc:docMk/>
            <pc:sldMk cId="1258318669" sldId="962"/>
            <ac:picMk id="80" creationId="{814B3FDF-D3B3-4783-3888-2D60CA3C79EC}"/>
          </ac:picMkLst>
        </pc:picChg>
        <pc:picChg chg="del">
          <ac:chgData name="Paula Vázquez-Valero" userId="3a0e46d7-2099-40af-a155-aa45b68bfff3" providerId="ADAL" clId="{99D8C36B-EDBD-4E6C-89E3-4C82A7D34488}" dt="2023-02-24T15:02:34.330" v="670" actId="478"/>
          <ac:picMkLst>
            <pc:docMk/>
            <pc:sldMk cId="1258318669" sldId="962"/>
            <ac:picMk id="81" creationId="{B2890661-F361-7214-1B77-B94DE6671841}"/>
          </ac:picMkLst>
        </pc:picChg>
      </pc:sldChg>
      <pc:sldChg chg="addSp delSp modSp add mod delAnim modAnim modNotesTx">
        <pc:chgData name="Paula Vázquez-Valero" userId="3a0e46d7-2099-40af-a155-aa45b68bfff3" providerId="ADAL" clId="{99D8C36B-EDBD-4E6C-89E3-4C82A7D34488}" dt="2023-02-24T15:47:54.348" v="2694"/>
        <pc:sldMkLst>
          <pc:docMk/>
          <pc:sldMk cId="3999904271" sldId="963"/>
        </pc:sldMkLst>
        <pc:spChg chg="add del mod">
          <ac:chgData name="Paula Vázquez-Valero" userId="3a0e46d7-2099-40af-a155-aa45b68bfff3" providerId="ADAL" clId="{99D8C36B-EDBD-4E6C-89E3-4C82A7D34488}" dt="2023-02-24T15:26:18.571" v="1461" actId="478"/>
          <ac:spMkLst>
            <pc:docMk/>
            <pc:sldMk cId="3999904271" sldId="963"/>
            <ac:spMk id="4" creationId="{BA8FC4AF-1B08-99AA-380C-6782AB8B54E0}"/>
          </ac:spMkLst>
        </pc:spChg>
        <pc:spChg chg="mod">
          <ac:chgData name="Paula Vázquez-Valero" userId="3a0e46d7-2099-40af-a155-aa45b68bfff3" providerId="ADAL" clId="{99D8C36B-EDBD-4E6C-89E3-4C82A7D34488}" dt="2023-02-24T15:22:45.972" v="1419" actId="20577"/>
          <ac:spMkLst>
            <pc:docMk/>
            <pc:sldMk cId="3999904271" sldId="963"/>
            <ac:spMk id="5" creationId="{7AFFFC5F-0A96-46C6-9B82-4FE650AF6E46}"/>
          </ac:spMkLst>
        </pc:spChg>
        <pc:spChg chg="add del mod">
          <ac:chgData name="Paula Vázquez-Valero" userId="3a0e46d7-2099-40af-a155-aa45b68bfff3" providerId="ADAL" clId="{99D8C36B-EDBD-4E6C-89E3-4C82A7D34488}" dt="2023-02-24T15:26:18.571" v="1461" actId="478"/>
          <ac:spMkLst>
            <pc:docMk/>
            <pc:sldMk cId="3999904271" sldId="963"/>
            <ac:spMk id="6" creationId="{7AB1B945-BEBF-04DA-C5E8-34CF3A01AA75}"/>
          </ac:spMkLst>
        </pc:spChg>
        <pc:spChg chg="del">
          <ac:chgData name="Paula Vázquez-Valero" userId="3a0e46d7-2099-40af-a155-aa45b68bfff3" providerId="ADAL" clId="{99D8C36B-EDBD-4E6C-89E3-4C82A7D34488}" dt="2023-02-24T15:22:49.751" v="1420" actId="478"/>
          <ac:spMkLst>
            <pc:docMk/>
            <pc:sldMk cId="3999904271" sldId="963"/>
            <ac:spMk id="8" creationId="{FB52E898-5043-547A-2355-1549A33E8CDA}"/>
          </ac:spMkLst>
        </pc:spChg>
        <pc:spChg chg="del">
          <ac:chgData name="Paula Vázquez-Valero" userId="3a0e46d7-2099-40af-a155-aa45b68bfff3" providerId="ADAL" clId="{99D8C36B-EDBD-4E6C-89E3-4C82A7D34488}" dt="2023-02-24T15:22:49.751" v="1420" actId="478"/>
          <ac:spMkLst>
            <pc:docMk/>
            <pc:sldMk cId="3999904271" sldId="963"/>
            <ac:spMk id="9" creationId="{4A59498D-876C-2709-6072-FCE8084B8358}"/>
          </ac:spMkLst>
        </pc:spChg>
        <pc:spChg chg="del">
          <ac:chgData name="Paula Vázquez-Valero" userId="3a0e46d7-2099-40af-a155-aa45b68bfff3" providerId="ADAL" clId="{99D8C36B-EDBD-4E6C-89E3-4C82A7D34488}" dt="2023-02-24T15:22:49.751" v="1420" actId="478"/>
          <ac:spMkLst>
            <pc:docMk/>
            <pc:sldMk cId="3999904271" sldId="963"/>
            <ac:spMk id="10" creationId="{4B5C5983-9822-07FB-7EA5-3A482C7EF3A2}"/>
          </ac:spMkLst>
        </pc:spChg>
        <pc:spChg chg="del">
          <ac:chgData name="Paula Vázquez-Valero" userId="3a0e46d7-2099-40af-a155-aa45b68bfff3" providerId="ADAL" clId="{99D8C36B-EDBD-4E6C-89E3-4C82A7D34488}" dt="2023-02-24T15:22:49.751" v="1420" actId="478"/>
          <ac:spMkLst>
            <pc:docMk/>
            <pc:sldMk cId="3999904271" sldId="963"/>
            <ac:spMk id="11" creationId="{763759C8-0B0D-5554-C86F-3C1F55744587}"/>
          </ac:spMkLst>
        </pc:spChg>
        <pc:spChg chg="del">
          <ac:chgData name="Paula Vázquez-Valero" userId="3a0e46d7-2099-40af-a155-aa45b68bfff3" providerId="ADAL" clId="{99D8C36B-EDBD-4E6C-89E3-4C82A7D34488}" dt="2023-02-24T15:22:49.751" v="1420" actId="478"/>
          <ac:spMkLst>
            <pc:docMk/>
            <pc:sldMk cId="3999904271" sldId="963"/>
            <ac:spMk id="12" creationId="{54341BF0-F926-5AE8-A761-52E44AC2BA6A}"/>
          </ac:spMkLst>
        </pc:spChg>
        <pc:spChg chg="del">
          <ac:chgData name="Paula Vázquez-Valero" userId="3a0e46d7-2099-40af-a155-aa45b68bfff3" providerId="ADAL" clId="{99D8C36B-EDBD-4E6C-89E3-4C82A7D34488}" dt="2023-02-24T15:22:49.751" v="1420" actId="478"/>
          <ac:spMkLst>
            <pc:docMk/>
            <pc:sldMk cId="3999904271" sldId="963"/>
            <ac:spMk id="13" creationId="{EC89A7CE-8D5F-9DD4-A44E-0400DF313624}"/>
          </ac:spMkLst>
        </pc:spChg>
        <pc:spChg chg="del">
          <ac:chgData name="Paula Vázquez-Valero" userId="3a0e46d7-2099-40af-a155-aa45b68bfff3" providerId="ADAL" clId="{99D8C36B-EDBD-4E6C-89E3-4C82A7D34488}" dt="2023-02-24T15:22:49.751" v="1420" actId="478"/>
          <ac:spMkLst>
            <pc:docMk/>
            <pc:sldMk cId="3999904271" sldId="963"/>
            <ac:spMk id="14" creationId="{6118D279-1D5D-B8F9-3560-A697164FF611}"/>
          </ac:spMkLst>
        </pc:spChg>
        <pc:spChg chg="del">
          <ac:chgData name="Paula Vázquez-Valero" userId="3a0e46d7-2099-40af-a155-aa45b68bfff3" providerId="ADAL" clId="{99D8C36B-EDBD-4E6C-89E3-4C82A7D34488}" dt="2023-02-24T15:24:29.006" v="1446" actId="478"/>
          <ac:spMkLst>
            <pc:docMk/>
            <pc:sldMk cId="3999904271" sldId="963"/>
            <ac:spMk id="15" creationId="{26662297-A881-A281-975F-A2243F9E50EA}"/>
          </ac:spMkLst>
        </pc:spChg>
        <pc:spChg chg="add del mod">
          <ac:chgData name="Paula Vázquez-Valero" userId="3a0e46d7-2099-40af-a155-aa45b68bfff3" providerId="ADAL" clId="{99D8C36B-EDBD-4E6C-89E3-4C82A7D34488}" dt="2023-02-24T15:26:18.571" v="1461" actId="478"/>
          <ac:spMkLst>
            <pc:docMk/>
            <pc:sldMk cId="3999904271" sldId="963"/>
            <ac:spMk id="16" creationId="{631944DE-AA46-7E1B-E8F9-B671BAEA8090}"/>
          </ac:spMkLst>
        </pc:spChg>
        <pc:spChg chg="add del mod ord">
          <ac:chgData name="Paula Vázquez-Valero" userId="3a0e46d7-2099-40af-a155-aa45b68bfff3" providerId="ADAL" clId="{99D8C36B-EDBD-4E6C-89E3-4C82A7D34488}" dt="2023-02-24T15:26:18.571" v="1461" actId="478"/>
          <ac:spMkLst>
            <pc:docMk/>
            <pc:sldMk cId="3999904271" sldId="963"/>
            <ac:spMk id="17" creationId="{6DE2C300-E328-7CEA-4B4C-CDA56264BEC8}"/>
          </ac:spMkLst>
        </pc:spChg>
        <pc:spChg chg="del">
          <ac:chgData name="Paula Vázquez-Valero" userId="3a0e46d7-2099-40af-a155-aa45b68bfff3" providerId="ADAL" clId="{99D8C36B-EDBD-4E6C-89E3-4C82A7D34488}" dt="2023-02-24T15:22:49.751" v="1420" actId="478"/>
          <ac:spMkLst>
            <pc:docMk/>
            <pc:sldMk cId="3999904271" sldId="963"/>
            <ac:spMk id="18" creationId="{EF587428-BB1E-0D10-637D-FFFD7676DAB5}"/>
          </ac:spMkLst>
        </pc:spChg>
        <pc:spChg chg="add del mod">
          <ac:chgData name="Paula Vázquez-Valero" userId="3a0e46d7-2099-40af-a155-aa45b68bfff3" providerId="ADAL" clId="{99D8C36B-EDBD-4E6C-89E3-4C82A7D34488}" dt="2023-02-24T15:25:28.836" v="1454"/>
          <ac:spMkLst>
            <pc:docMk/>
            <pc:sldMk cId="3999904271" sldId="963"/>
            <ac:spMk id="19" creationId="{AAD0981B-0FBE-5CB4-D926-D3B5E6EED813}"/>
          </ac:spMkLst>
        </pc:spChg>
        <pc:spChg chg="del">
          <ac:chgData name="Paula Vázquez-Valero" userId="3a0e46d7-2099-40af-a155-aa45b68bfff3" providerId="ADAL" clId="{99D8C36B-EDBD-4E6C-89E3-4C82A7D34488}" dt="2023-02-24T15:22:49.751" v="1420" actId="478"/>
          <ac:spMkLst>
            <pc:docMk/>
            <pc:sldMk cId="3999904271" sldId="963"/>
            <ac:spMk id="20" creationId="{4C43D7AC-F21D-5793-A8D2-C33F70114AC2}"/>
          </ac:spMkLst>
        </pc:spChg>
        <pc:spChg chg="del">
          <ac:chgData name="Paula Vázquez-Valero" userId="3a0e46d7-2099-40af-a155-aa45b68bfff3" providerId="ADAL" clId="{99D8C36B-EDBD-4E6C-89E3-4C82A7D34488}" dt="2023-02-24T15:22:49.751" v="1420" actId="478"/>
          <ac:spMkLst>
            <pc:docMk/>
            <pc:sldMk cId="3999904271" sldId="963"/>
            <ac:spMk id="22" creationId="{71C74C28-1D91-5E54-E4C8-572648BE3FBE}"/>
          </ac:spMkLst>
        </pc:spChg>
        <pc:spChg chg="del">
          <ac:chgData name="Paula Vázquez-Valero" userId="3a0e46d7-2099-40af-a155-aa45b68bfff3" providerId="ADAL" clId="{99D8C36B-EDBD-4E6C-89E3-4C82A7D34488}" dt="2023-02-24T15:22:49.751" v="1420" actId="478"/>
          <ac:spMkLst>
            <pc:docMk/>
            <pc:sldMk cId="3999904271" sldId="963"/>
            <ac:spMk id="23" creationId="{8C8B0238-445B-8E54-F579-2346A2BD81FB}"/>
          </ac:spMkLst>
        </pc:spChg>
        <pc:spChg chg="del">
          <ac:chgData name="Paula Vázquez-Valero" userId="3a0e46d7-2099-40af-a155-aa45b68bfff3" providerId="ADAL" clId="{99D8C36B-EDBD-4E6C-89E3-4C82A7D34488}" dt="2023-02-24T15:22:49.751" v="1420" actId="478"/>
          <ac:spMkLst>
            <pc:docMk/>
            <pc:sldMk cId="3999904271" sldId="963"/>
            <ac:spMk id="24" creationId="{BD5CFCB3-DCD0-1F3F-A076-D595DBF8AD44}"/>
          </ac:spMkLst>
        </pc:spChg>
        <pc:spChg chg="del">
          <ac:chgData name="Paula Vázquez-Valero" userId="3a0e46d7-2099-40af-a155-aa45b68bfff3" providerId="ADAL" clId="{99D8C36B-EDBD-4E6C-89E3-4C82A7D34488}" dt="2023-02-24T15:22:49.751" v="1420" actId="478"/>
          <ac:spMkLst>
            <pc:docMk/>
            <pc:sldMk cId="3999904271" sldId="963"/>
            <ac:spMk id="25" creationId="{25B5AE3A-0EA0-E5FD-F8AB-CA3A69EEC394}"/>
          </ac:spMkLst>
        </pc:spChg>
        <pc:spChg chg="add del mod">
          <ac:chgData name="Paula Vázquez-Valero" userId="3a0e46d7-2099-40af-a155-aa45b68bfff3" providerId="ADAL" clId="{99D8C36B-EDBD-4E6C-89E3-4C82A7D34488}" dt="2023-02-24T15:26:48.702" v="1463"/>
          <ac:spMkLst>
            <pc:docMk/>
            <pc:sldMk cId="3999904271" sldId="963"/>
            <ac:spMk id="26" creationId="{C5EE3EBB-BCC4-7398-C0D4-C5E6BD1D317E}"/>
          </ac:spMkLst>
        </pc:spChg>
        <pc:spChg chg="del">
          <ac:chgData name="Paula Vázquez-Valero" userId="3a0e46d7-2099-40af-a155-aa45b68bfff3" providerId="ADAL" clId="{99D8C36B-EDBD-4E6C-89E3-4C82A7D34488}" dt="2023-02-24T15:22:49.751" v="1420" actId="478"/>
          <ac:spMkLst>
            <pc:docMk/>
            <pc:sldMk cId="3999904271" sldId="963"/>
            <ac:spMk id="28" creationId="{3C6ABC4C-9D98-CDAA-D3BB-10E3AE48606E}"/>
          </ac:spMkLst>
        </pc:spChg>
        <pc:spChg chg="del">
          <ac:chgData name="Paula Vázquez-Valero" userId="3a0e46d7-2099-40af-a155-aa45b68bfff3" providerId="ADAL" clId="{99D8C36B-EDBD-4E6C-89E3-4C82A7D34488}" dt="2023-02-24T15:22:49.751" v="1420" actId="478"/>
          <ac:spMkLst>
            <pc:docMk/>
            <pc:sldMk cId="3999904271" sldId="963"/>
            <ac:spMk id="29" creationId="{77905E16-9B30-84FE-927E-9C8F25340A3F}"/>
          </ac:spMkLst>
        </pc:spChg>
        <pc:spChg chg="del">
          <ac:chgData name="Paula Vázquez-Valero" userId="3a0e46d7-2099-40af-a155-aa45b68bfff3" providerId="ADAL" clId="{99D8C36B-EDBD-4E6C-89E3-4C82A7D34488}" dt="2023-02-24T15:22:49.751" v="1420" actId="478"/>
          <ac:spMkLst>
            <pc:docMk/>
            <pc:sldMk cId="3999904271" sldId="963"/>
            <ac:spMk id="30" creationId="{2A68533D-8FA1-4859-7826-151095C25C3D}"/>
          </ac:spMkLst>
        </pc:spChg>
        <pc:spChg chg="mod">
          <ac:chgData name="Paula Vázquez-Valero" userId="3a0e46d7-2099-40af-a155-aa45b68bfff3" providerId="ADAL" clId="{99D8C36B-EDBD-4E6C-89E3-4C82A7D34488}" dt="2023-02-24T15:24:32.813" v="1447" actId="1076"/>
          <ac:spMkLst>
            <pc:docMk/>
            <pc:sldMk cId="3999904271" sldId="963"/>
            <ac:spMk id="33" creationId="{01A3F847-F8C1-65A2-A5A9-AE14B7F9543E}"/>
          </ac:spMkLst>
        </pc:spChg>
        <pc:spChg chg="mod">
          <ac:chgData name="Paula Vázquez-Valero" userId="3a0e46d7-2099-40af-a155-aa45b68bfff3" providerId="ADAL" clId="{99D8C36B-EDBD-4E6C-89E3-4C82A7D34488}" dt="2023-02-24T15:31:57.623" v="1875" actId="1076"/>
          <ac:spMkLst>
            <pc:docMk/>
            <pc:sldMk cId="3999904271" sldId="963"/>
            <ac:spMk id="40" creationId="{CAD9323D-D75E-AE7F-8345-15C2CFDAB6A4}"/>
          </ac:spMkLst>
        </pc:spChg>
        <pc:spChg chg="add del mod">
          <ac:chgData name="Paula Vázquez-Valero" userId="3a0e46d7-2099-40af-a155-aa45b68bfff3" providerId="ADAL" clId="{99D8C36B-EDBD-4E6C-89E3-4C82A7D34488}" dt="2023-02-24T15:26:48.702" v="1463"/>
          <ac:spMkLst>
            <pc:docMk/>
            <pc:sldMk cId="3999904271" sldId="963"/>
            <ac:spMk id="43" creationId="{ADE029E8-133E-6C03-C165-786FE799B016}"/>
          </ac:spMkLst>
        </pc:spChg>
        <pc:spChg chg="add del mod">
          <ac:chgData name="Paula Vázquez-Valero" userId="3a0e46d7-2099-40af-a155-aa45b68bfff3" providerId="ADAL" clId="{99D8C36B-EDBD-4E6C-89E3-4C82A7D34488}" dt="2023-02-24T15:26:48.702" v="1463"/>
          <ac:spMkLst>
            <pc:docMk/>
            <pc:sldMk cId="3999904271" sldId="963"/>
            <ac:spMk id="44" creationId="{310BFAB6-AFAA-3D8E-2C87-6E17D50E86CB}"/>
          </ac:spMkLst>
        </pc:spChg>
        <pc:spChg chg="add del mod">
          <ac:chgData name="Paula Vázquez-Valero" userId="3a0e46d7-2099-40af-a155-aa45b68bfff3" providerId="ADAL" clId="{99D8C36B-EDBD-4E6C-89E3-4C82A7D34488}" dt="2023-02-24T15:26:48.702" v="1463"/>
          <ac:spMkLst>
            <pc:docMk/>
            <pc:sldMk cId="3999904271" sldId="963"/>
            <ac:spMk id="45" creationId="{332EEA4F-11B8-8EC4-028C-0EEDECA7C853}"/>
          </ac:spMkLst>
        </pc:spChg>
        <pc:spChg chg="add del mod">
          <ac:chgData name="Paula Vázquez-Valero" userId="3a0e46d7-2099-40af-a155-aa45b68bfff3" providerId="ADAL" clId="{99D8C36B-EDBD-4E6C-89E3-4C82A7D34488}" dt="2023-02-24T15:26:48.702" v="1463"/>
          <ac:spMkLst>
            <pc:docMk/>
            <pc:sldMk cId="3999904271" sldId="963"/>
            <ac:spMk id="46" creationId="{4970373E-36DC-F99C-A286-E3A7BBC2DAED}"/>
          </ac:spMkLst>
        </pc:spChg>
        <pc:spChg chg="add del mod">
          <ac:chgData name="Paula Vázquez-Valero" userId="3a0e46d7-2099-40af-a155-aa45b68bfff3" providerId="ADAL" clId="{99D8C36B-EDBD-4E6C-89E3-4C82A7D34488}" dt="2023-02-24T15:26:48.702" v="1463"/>
          <ac:spMkLst>
            <pc:docMk/>
            <pc:sldMk cId="3999904271" sldId="963"/>
            <ac:spMk id="47" creationId="{71F2A769-3D51-7D41-0A38-4F4EED7B66FF}"/>
          </ac:spMkLst>
        </pc:spChg>
        <pc:spChg chg="add del mod">
          <ac:chgData name="Paula Vázquez-Valero" userId="3a0e46d7-2099-40af-a155-aa45b68bfff3" providerId="ADAL" clId="{99D8C36B-EDBD-4E6C-89E3-4C82A7D34488}" dt="2023-02-24T15:26:48.702" v="1463"/>
          <ac:spMkLst>
            <pc:docMk/>
            <pc:sldMk cId="3999904271" sldId="963"/>
            <ac:spMk id="48" creationId="{0F25CB44-7C1E-D310-7FF1-645DD31D6841}"/>
          </ac:spMkLst>
        </pc:spChg>
        <pc:spChg chg="add del mod">
          <ac:chgData name="Paula Vázquez-Valero" userId="3a0e46d7-2099-40af-a155-aa45b68bfff3" providerId="ADAL" clId="{99D8C36B-EDBD-4E6C-89E3-4C82A7D34488}" dt="2023-02-24T15:26:48.702" v="1463"/>
          <ac:spMkLst>
            <pc:docMk/>
            <pc:sldMk cId="3999904271" sldId="963"/>
            <ac:spMk id="54" creationId="{26992E96-37F2-6910-D760-38EAB128BC7B}"/>
          </ac:spMkLst>
        </pc:spChg>
        <pc:spChg chg="add del mod">
          <ac:chgData name="Paula Vázquez-Valero" userId="3a0e46d7-2099-40af-a155-aa45b68bfff3" providerId="ADAL" clId="{99D8C36B-EDBD-4E6C-89E3-4C82A7D34488}" dt="2023-02-24T15:26:48.702" v="1463"/>
          <ac:spMkLst>
            <pc:docMk/>
            <pc:sldMk cId="3999904271" sldId="963"/>
            <ac:spMk id="56" creationId="{903E1DFA-CEC3-26C7-DABC-E32F05289D3E}"/>
          </ac:spMkLst>
        </pc:spChg>
        <pc:spChg chg="add mod">
          <ac:chgData name="Paula Vázquez-Valero" userId="3a0e46d7-2099-40af-a155-aa45b68bfff3" providerId="ADAL" clId="{99D8C36B-EDBD-4E6C-89E3-4C82A7D34488}" dt="2023-02-24T15:32:33.606" v="1934" actId="1076"/>
          <ac:spMkLst>
            <pc:docMk/>
            <pc:sldMk cId="3999904271" sldId="963"/>
            <ac:spMk id="59" creationId="{DAE3B439-E64A-FA0F-7BA3-3C8FDA3E4161}"/>
          </ac:spMkLst>
        </pc:spChg>
        <pc:spChg chg="add mod">
          <ac:chgData name="Paula Vázquez-Valero" userId="3a0e46d7-2099-40af-a155-aa45b68bfff3" providerId="ADAL" clId="{99D8C36B-EDBD-4E6C-89E3-4C82A7D34488}" dt="2023-02-24T15:33:07.938" v="1952" actId="207"/>
          <ac:spMkLst>
            <pc:docMk/>
            <pc:sldMk cId="3999904271" sldId="963"/>
            <ac:spMk id="60" creationId="{C0CB979C-8E92-2B84-8D7D-405B64824570}"/>
          </ac:spMkLst>
        </pc:spChg>
        <pc:spChg chg="add mod">
          <ac:chgData name="Paula Vázquez-Valero" userId="3a0e46d7-2099-40af-a155-aa45b68bfff3" providerId="ADAL" clId="{99D8C36B-EDBD-4E6C-89E3-4C82A7D34488}" dt="2023-02-24T15:33:17.655" v="1957" actId="1036"/>
          <ac:spMkLst>
            <pc:docMk/>
            <pc:sldMk cId="3999904271" sldId="963"/>
            <ac:spMk id="61" creationId="{7F753A18-98C0-C789-E03D-872E51768EE6}"/>
          </ac:spMkLst>
        </pc:spChg>
        <pc:spChg chg="add mod">
          <ac:chgData name="Paula Vázquez-Valero" userId="3a0e46d7-2099-40af-a155-aa45b68bfff3" providerId="ADAL" clId="{99D8C36B-EDBD-4E6C-89E3-4C82A7D34488}" dt="2023-02-24T15:37:20.271" v="2179" actId="1076"/>
          <ac:spMkLst>
            <pc:docMk/>
            <pc:sldMk cId="3999904271" sldId="963"/>
            <ac:spMk id="63" creationId="{434E9C57-8803-AA6F-10D1-820C0684C9EB}"/>
          </ac:spMkLst>
        </pc:spChg>
        <pc:spChg chg="add mod">
          <ac:chgData name="Paula Vázquez-Valero" userId="3a0e46d7-2099-40af-a155-aa45b68bfff3" providerId="ADAL" clId="{99D8C36B-EDBD-4E6C-89E3-4C82A7D34488}" dt="2023-02-24T15:33:53.287" v="1999" actId="20577"/>
          <ac:spMkLst>
            <pc:docMk/>
            <pc:sldMk cId="3999904271" sldId="963"/>
            <ac:spMk id="64" creationId="{B027ABAC-4D68-1DA4-7AED-818F50F9A8FF}"/>
          </ac:spMkLst>
        </pc:spChg>
        <pc:spChg chg="add mod">
          <ac:chgData name="Paula Vázquez-Valero" userId="3a0e46d7-2099-40af-a155-aa45b68bfff3" providerId="ADAL" clId="{99D8C36B-EDBD-4E6C-89E3-4C82A7D34488}" dt="2023-02-24T15:34:02.422" v="2002" actId="1036"/>
          <ac:spMkLst>
            <pc:docMk/>
            <pc:sldMk cId="3999904271" sldId="963"/>
            <ac:spMk id="65" creationId="{03A50220-C673-9FFE-C1D8-322F69F04EFE}"/>
          </ac:spMkLst>
        </pc:spChg>
        <pc:spChg chg="add mod">
          <ac:chgData name="Paula Vázquez-Valero" userId="3a0e46d7-2099-40af-a155-aa45b68bfff3" providerId="ADAL" clId="{99D8C36B-EDBD-4E6C-89E3-4C82A7D34488}" dt="2023-02-24T15:34:05.996" v="2006" actId="1037"/>
          <ac:spMkLst>
            <pc:docMk/>
            <pc:sldMk cId="3999904271" sldId="963"/>
            <ac:spMk id="66" creationId="{63908E1B-0447-2841-D53E-E68C04756F39}"/>
          </ac:spMkLst>
        </pc:spChg>
        <pc:spChg chg="add mod">
          <ac:chgData name="Paula Vázquez-Valero" userId="3a0e46d7-2099-40af-a155-aa45b68bfff3" providerId="ADAL" clId="{99D8C36B-EDBD-4E6C-89E3-4C82A7D34488}" dt="2023-02-24T15:34:08.694" v="2008" actId="1076"/>
          <ac:spMkLst>
            <pc:docMk/>
            <pc:sldMk cId="3999904271" sldId="963"/>
            <ac:spMk id="67" creationId="{5658F5F3-F402-49CF-A692-68F3796F7F70}"/>
          </ac:spMkLst>
        </pc:spChg>
        <pc:spChg chg="add mod">
          <ac:chgData name="Paula Vázquez-Valero" userId="3a0e46d7-2099-40af-a155-aa45b68bfff3" providerId="ADAL" clId="{99D8C36B-EDBD-4E6C-89E3-4C82A7D34488}" dt="2023-02-24T15:34:32.510" v="2059" actId="20577"/>
          <ac:spMkLst>
            <pc:docMk/>
            <pc:sldMk cId="3999904271" sldId="963"/>
            <ac:spMk id="68" creationId="{DD0AC1BF-7F3D-CC30-8E9D-EE4FBFB079A7}"/>
          </ac:spMkLst>
        </pc:spChg>
        <pc:spChg chg="add mod">
          <ac:chgData name="Paula Vázquez-Valero" userId="3a0e46d7-2099-40af-a155-aa45b68bfff3" providerId="ADAL" clId="{99D8C36B-EDBD-4E6C-89E3-4C82A7D34488}" dt="2023-02-24T15:34:37.112" v="2061" actId="1076"/>
          <ac:spMkLst>
            <pc:docMk/>
            <pc:sldMk cId="3999904271" sldId="963"/>
            <ac:spMk id="69" creationId="{9C679511-2B30-8C6D-4598-64B4E48E2225}"/>
          </ac:spMkLst>
        </pc:spChg>
        <pc:spChg chg="add mod">
          <ac:chgData name="Paula Vázquez-Valero" userId="3a0e46d7-2099-40af-a155-aa45b68bfff3" providerId="ADAL" clId="{99D8C36B-EDBD-4E6C-89E3-4C82A7D34488}" dt="2023-02-24T15:36:41.052" v="2162" actId="1035"/>
          <ac:spMkLst>
            <pc:docMk/>
            <pc:sldMk cId="3999904271" sldId="963"/>
            <ac:spMk id="70" creationId="{3941AFA2-ABFF-8CDA-55E3-B1316DDCE028}"/>
          </ac:spMkLst>
        </pc:spChg>
        <pc:spChg chg="add mod">
          <ac:chgData name="Paula Vázquez-Valero" userId="3a0e46d7-2099-40af-a155-aa45b68bfff3" providerId="ADAL" clId="{99D8C36B-EDBD-4E6C-89E3-4C82A7D34488}" dt="2023-02-24T15:36:18.873" v="2155" actId="1035"/>
          <ac:spMkLst>
            <pc:docMk/>
            <pc:sldMk cId="3999904271" sldId="963"/>
            <ac:spMk id="72" creationId="{885FE6CA-7F07-8D60-5FDD-1C64FD52CF4F}"/>
          </ac:spMkLst>
        </pc:spChg>
        <pc:spChg chg="add mod">
          <ac:chgData name="Paula Vázquez-Valero" userId="3a0e46d7-2099-40af-a155-aa45b68bfff3" providerId="ADAL" clId="{99D8C36B-EDBD-4E6C-89E3-4C82A7D34488}" dt="2023-02-24T15:37:16.435" v="2178" actId="1076"/>
          <ac:spMkLst>
            <pc:docMk/>
            <pc:sldMk cId="3999904271" sldId="963"/>
            <ac:spMk id="73" creationId="{2D10E57A-5B73-D78E-8572-5262D1DD15FF}"/>
          </ac:spMkLst>
        </pc:spChg>
        <pc:spChg chg="add mod">
          <ac:chgData name="Paula Vázquez-Valero" userId="3a0e46d7-2099-40af-a155-aa45b68bfff3" providerId="ADAL" clId="{99D8C36B-EDBD-4E6C-89E3-4C82A7D34488}" dt="2023-02-24T15:36:39.791" v="2161" actId="1035"/>
          <ac:spMkLst>
            <pc:docMk/>
            <pc:sldMk cId="3999904271" sldId="963"/>
            <ac:spMk id="74" creationId="{09EC2A61-77B8-AAA4-0813-D09D54B77FD0}"/>
          </ac:spMkLst>
        </pc:spChg>
        <pc:spChg chg="add mod">
          <ac:chgData name="Paula Vázquez-Valero" userId="3a0e46d7-2099-40af-a155-aa45b68bfff3" providerId="ADAL" clId="{99D8C36B-EDBD-4E6C-89E3-4C82A7D34488}" dt="2023-02-24T15:35:30.201" v="2103" actId="1076"/>
          <ac:spMkLst>
            <pc:docMk/>
            <pc:sldMk cId="3999904271" sldId="963"/>
            <ac:spMk id="75" creationId="{2CAD9E7F-EBF8-1D96-8D95-0FB693F96E55}"/>
          </ac:spMkLst>
        </pc:spChg>
        <pc:spChg chg="add del mod">
          <ac:chgData name="Paula Vázquez-Valero" userId="3a0e46d7-2099-40af-a155-aa45b68bfff3" providerId="ADAL" clId="{99D8C36B-EDBD-4E6C-89E3-4C82A7D34488}" dt="2023-02-24T15:35:36.825" v="2106" actId="478"/>
          <ac:spMkLst>
            <pc:docMk/>
            <pc:sldMk cId="3999904271" sldId="963"/>
            <ac:spMk id="76" creationId="{37CBAC9B-6931-5C41-980E-79232FDA8ABC}"/>
          </ac:spMkLst>
        </pc:spChg>
        <pc:spChg chg="add mod">
          <ac:chgData name="Paula Vázquez-Valero" userId="3a0e46d7-2099-40af-a155-aa45b68bfff3" providerId="ADAL" clId="{99D8C36B-EDBD-4E6C-89E3-4C82A7D34488}" dt="2023-02-24T15:35:56.191" v="2144" actId="20577"/>
          <ac:spMkLst>
            <pc:docMk/>
            <pc:sldMk cId="3999904271" sldId="963"/>
            <ac:spMk id="77" creationId="{04254998-C6F7-FDEA-A7DB-2FC2ACB52DE1}"/>
          </ac:spMkLst>
        </pc:spChg>
        <pc:spChg chg="add mod">
          <ac:chgData name="Paula Vázquez-Valero" userId="3a0e46d7-2099-40af-a155-aa45b68bfff3" providerId="ADAL" clId="{99D8C36B-EDBD-4E6C-89E3-4C82A7D34488}" dt="2023-02-24T15:36:00.857" v="2146" actId="1076"/>
          <ac:spMkLst>
            <pc:docMk/>
            <pc:sldMk cId="3999904271" sldId="963"/>
            <ac:spMk id="78" creationId="{D62641D9-376E-ACBC-AEAB-CF3DCDBCB61D}"/>
          </ac:spMkLst>
        </pc:spChg>
        <pc:spChg chg="add mod">
          <ac:chgData name="Paula Vázquez-Valero" userId="3a0e46d7-2099-40af-a155-aa45b68bfff3" providerId="ADAL" clId="{99D8C36B-EDBD-4E6C-89E3-4C82A7D34488}" dt="2023-02-24T15:36:14.448" v="2150" actId="1076"/>
          <ac:spMkLst>
            <pc:docMk/>
            <pc:sldMk cId="3999904271" sldId="963"/>
            <ac:spMk id="79" creationId="{A629C4B8-1C90-F1E5-6767-251025CDFCC6}"/>
          </ac:spMkLst>
        </pc:spChg>
        <pc:spChg chg="add mod">
          <ac:chgData name="Paula Vázquez-Valero" userId="3a0e46d7-2099-40af-a155-aa45b68bfff3" providerId="ADAL" clId="{99D8C36B-EDBD-4E6C-89E3-4C82A7D34488}" dt="2023-02-24T15:36:17.717" v="2152" actId="1076"/>
          <ac:spMkLst>
            <pc:docMk/>
            <pc:sldMk cId="3999904271" sldId="963"/>
            <ac:spMk id="80" creationId="{9E0C8D3B-89B6-F45E-C7B5-69CB574A6BDB}"/>
          </ac:spMkLst>
        </pc:spChg>
        <pc:spChg chg="add mod">
          <ac:chgData name="Paula Vázquez-Valero" userId="3a0e46d7-2099-40af-a155-aa45b68bfff3" providerId="ADAL" clId="{99D8C36B-EDBD-4E6C-89E3-4C82A7D34488}" dt="2023-02-24T15:36:27.640" v="2160" actId="1076"/>
          <ac:spMkLst>
            <pc:docMk/>
            <pc:sldMk cId="3999904271" sldId="963"/>
            <ac:spMk id="81" creationId="{7508731B-CC20-D153-B8DB-682A30862F44}"/>
          </ac:spMkLst>
        </pc:spChg>
        <pc:spChg chg="add mod">
          <ac:chgData name="Paula Vázquez-Valero" userId="3a0e46d7-2099-40af-a155-aa45b68bfff3" providerId="ADAL" clId="{99D8C36B-EDBD-4E6C-89E3-4C82A7D34488}" dt="2023-02-24T15:45:41.090" v="2563" actId="21"/>
          <ac:spMkLst>
            <pc:docMk/>
            <pc:sldMk cId="3999904271" sldId="963"/>
            <ac:spMk id="83" creationId="{BB3B0E79-10F7-A56A-AF5B-985C4667E715}"/>
          </ac:spMkLst>
        </pc:spChg>
        <pc:spChg chg="add mod">
          <ac:chgData name="Paula Vázquez-Valero" userId="3a0e46d7-2099-40af-a155-aa45b68bfff3" providerId="ADAL" clId="{99D8C36B-EDBD-4E6C-89E3-4C82A7D34488}" dt="2023-02-24T15:47:27.980" v="2691" actId="1076"/>
          <ac:spMkLst>
            <pc:docMk/>
            <pc:sldMk cId="3999904271" sldId="963"/>
            <ac:spMk id="84" creationId="{E111D54A-7A49-27EA-293A-391DAF442FEF}"/>
          </ac:spMkLst>
        </pc:spChg>
        <pc:spChg chg="add mod">
          <ac:chgData name="Paula Vázquez-Valero" userId="3a0e46d7-2099-40af-a155-aa45b68bfff3" providerId="ADAL" clId="{99D8C36B-EDBD-4E6C-89E3-4C82A7D34488}" dt="2023-02-24T15:47:05.400" v="2687" actId="1076"/>
          <ac:spMkLst>
            <pc:docMk/>
            <pc:sldMk cId="3999904271" sldId="963"/>
            <ac:spMk id="85" creationId="{EEF6CDCF-DFA3-B16F-00DA-577990A3F208}"/>
          </ac:spMkLst>
        </pc:spChg>
        <pc:graphicFrameChg chg="del">
          <ac:chgData name="Paula Vázquez-Valero" userId="3a0e46d7-2099-40af-a155-aa45b68bfff3" providerId="ADAL" clId="{99D8C36B-EDBD-4E6C-89E3-4C82A7D34488}" dt="2023-02-24T15:22:49.751" v="1420" actId="478"/>
          <ac:graphicFrameMkLst>
            <pc:docMk/>
            <pc:sldMk cId="3999904271" sldId="963"/>
            <ac:graphicFrameMk id="3" creationId="{D7F6C17C-330A-9FE5-2F27-5BA5DBF8A642}"/>
          </ac:graphicFrameMkLst>
        </pc:graphicFrameChg>
        <pc:graphicFrameChg chg="add del mod modGraphic">
          <ac:chgData name="Paula Vázquez-Valero" userId="3a0e46d7-2099-40af-a155-aa45b68bfff3" providerId="ADAL" clId="{99D8C36B-EDBD-4E6C-89E3-4C82A7D34488}" dt="2023-02-24T15:26:14.121" v="1460" actId="478"/>
          <ac:graphicFrameMkLst>
            <pc:docMk/>
            <pc:sldMk cId="3999904271" sldId="963"/>
            <ac:graphicFrameMk id="21" creationId="{9BB6217A-0825-8866-8542-D917EAE433E6}"/>
          </ac:graphicFrameMkLst>
        </pc:graphicFrameChg>
        <pc:graphicFrameChg chg="add del mod">
          <ac:chgData name="Paula Vázquez-Valero" userId="3a0e46d7-2099-40af-a155-aa45b68bfff3" providerId="ADAL" clId="{99D8C36B-EDBD-4E6C-89E3-4C82A7D34488}" dt="2023-02-24T15:26:48.702" v="1463"/>
          <ac:graphicFrameMkLst>
            <pc:docMk/>
            <pc:sldMk cId="3999904271" sldId="963"/>
            <ac:graphicFrameMk id="39" creationId="{657651A1-6023-2D8B-8167-C919C8C0D9FE}"/>
          </ac:graphicFrameMkLst>
        </pc:graphicFrameChg>
        <pc:graphicFrameChg chg="add mod modGraphic">
          <ac:chgData name="Paula Vázquez-Valero" userId="3a0e46d7-2099-40af-a155-aa45b68bfff3" providerId="ADAL" clId="{99D8C36B-EDBD-4E6C-89E3-4C82A7D34488}" dt="2023-02-24T15:37:13.606" v="2176" actId="20577"/>
          <ac:graphicFrameMkLst>
            <pc:docMk/>
            <pc:sldMk cId="3999904271" sldId="963"/>
            <ac:graphicFrameMk id="57" creationId="{8325C37D-A518-C8FC-B2AF-D6612FDE2E7F}"/>
          </ac:graphicFrameMkLst>
        </pc:graphicFrameChg>
        <pc:graphicFrameChg chg="add mod modGraphic">
          <ac:chgData name="Paula Vázquez-Valero" userId="3a0e46d7-2099-40af-a155-aa45b68bfff3" providerId="ADAL" clId="{99D8C36B-EDBD-4E6C-89E3-4C82A7D34488}" dt="2023-02-24T15:36:02.381" v="2148" actId="20577"/>
          <ac:graphicFrameMkLst>
            <pc:docMk/>
            <pc:sldMk cId="3999904271" sldId="963"/>
            <ac:graphicFrameMk id="58" creationId="{F2B82F9D-48ED-E359-2433-2CB0E5C31861}"/>
          </ac:graphicFrameMkLst>
        </pc:graphicFrameChg>
        <pc:picChg chg="del">
          <ac:chgData name="Paula Vázquez-Valero" userId="3a0e46d7-2099-40af-a155-aa45b68bfff3" providerId="ADAL" clId="{99D8C36B-EDBD-4E6C-89E3-4C82A7D34488}" dt="2023-02-24T15:24:29.006" v="1446" actId="478"/>
          <ac:picMkLst>
            <pc:docMk/>
            <pc:sldMk cId="3999904271" sldId="963"/>
            <ac:picMk id="2" creationId="{76B4B2DC-575E-7A7B-1422-0422786D0FD0}"/>
          </ac:picMkLst>
        </pc:picChg>
        <pc:picChg chg="add del mod">
          <ac:chgData name="Paula Vázquez-Valero" userId="3a0e46d7-2099-40af-a155-aa45b68bfff3" providerId="ADAL" clId="{99D8C36B-EDBD-4E6C-89E3-4C82A7D34488}" dt="2023-02-24T15:26:48.702" v="1463"/>
          <ac:picMkLst>
            <pc:docMk/>
            <pc:sldMk cId="3999904271" sldId="963"/>
            <ac:picMk id="27" creationId="{0C052D3F-CC98-4B90-106F-1C2C9B99AB6F}"/>
          </ac:picMkLst>
        </pc:picChg>
        <pc:picChg chg="add del mod">
          <ac:chgData name="Paula Vázquez-Valero" userId="3a0e46d7-2099-40af-a155-aa45b68bfff3" providerId="ADAL" clId="{99D8C36B-EDBD-4E6C-89E3-4C82A7D34488}" dt="2023-02-24T15:26:48.702" v="1463"/>
          <ac:picMkLst>
            <pc:docMk/>
            <pc:sldMk cId="3999904271" sldId="963"/>
            <ac:picMk id="31" creationId="{0889C114-003C-257C-F346-DD23FD532116}"/>
          </ac:picMkLst>
        </pc:picChg>
        <pc:picChg chg="mod">
          <ac:chgData name="Paula Vázquez-Valero" userId="3a0e46d7-2099-40af-a155-aa45b68bfff3" providerId="ADAL" clId="{99D8C36B-EDBD-4E6C-89E3-4C82A7D34488}" dt="2023-02-24T15:24:32.813" v="1447" actId="1076"/>
          <ac:picMkLst>
            <pc:docMk/>
            <pc:sldMk cId="3999904271" sldId="963"/>
            <ac:picMk id="32" creationId="{A05D5CAF-CF52-F140-92D4-B3E1E5872C60}"/>
          </ac:picMkLst>
        </pc:picChg>
        <pc:picChg chg="add del mod">
          <ac:chgData name="Paula Vázquez-Valero" userId="3a0e46d7-2099-40af-a155-aa45b68bfff3" providerId="ADAL" clId="{99D8C36B-EDBD-4E6C-89E3-4C82A7D34488}" dt="2023-02-24T15:26:48.702" v="1463"/>
          <ac:picMkLst>
            <pc:docMk/>
            <pc:sldMk cId="3999904271" sldId="963"/>
            <ac:picMk id="34" creationId="{0BDE7948-A9CD-CE95-DBF8-62AE7C0453E1}"/>
          </ac:picMkLst>
        </pc:picChg>
        <pc:picChg chg="add del mod">
          <ac:chgData name="Paula Vázquez-Valero" userId="3a0e46d7-2099-40af-a155-aa45b68bfff3" providerId="ADAL" clId="{99D8C36B-EDBD-4E6C-89E3-4C82A7D34488}" dt="2023-02-24T15:26:48.702" v="1463"/>
          <ac:picMkLst>
            <pc:docMk/>
            <pc:sldMk cId="3999904271" sldId="963"/>
            <ac:picMk id="35" creationId="{1A3C5FB3-53E6-E65E-7BAF-8085A96AC3A6}"/>
          </ac:picMkLst>
        </pc:picChg>
        <pc:picChg chg="add del mod">
          <ac:chgData name="Paula Vázquez-Valero" userId="3a0e46d7-2099-40af-a155-aa45b68bfff3" providerId="ADAL" clId="{99D8C36B-EDBD-4E6C-89E3-4C82A7D34488}" dt="2023-02-24T15:26:48.702" v="1463"/>
          <ac:picMkLst>
            <pc:docMk/>
            <pc:sldMk cId="3999904271" sldId="963"/>
            <ac:picMk id="36" creationId="{FD201552-60D9-7733-6A02-5A59E7BF3CB7}"/>
          </ac:picMkLst>
        </pc:picChg>
        <pc:picChg chg="add del mod">
          <ac:chgData name="Paula Vázquez-Valero" userId="3a0e46d7-2099-40af-a155-aa45b68bfff3" providerId="ADAL" clId="{99D8C36B-EDBD-4E6C-89E3-4C82A7D34488}" dt="2023-02-24T15:26:48.702" v="1463"/>
          <ac:picMkLst>
            <pc:docMk/>
            <pc:sldMk cId="3999904271" sldId="963"/>
            <ac:picMk id="37" creationId="{3C2BD8D5-0211-10BB-8C07-14394CDAEF5F}"/>
          </ac:picMkLst>
        </pc:picChg>
        <pc:picChg chg="add del mod">
          <ac:chgData name="Paula Vázquez-Valero" userId="3a0e46d7-2099-40af-a155-aa45b68bfff3" providerId="ADAL" clId="{99D8C36B-EDBD-4E6C-89E3-4C82A7D34488}" dt="2023-02-24T15:26:48.702" v="1463"/>
          <ac:picMkLst>
            <pc:docMk/>
            <pc:sldMk cId="3999904271" sldId="963"/>
            <ac:picMk id="38" creationId="{3F53FAFB-DB7F-8E96-8C7F-35942A31BAB2}"/>
          </ac:picMkLst>
        </pc:picChg>
        <pc:picChg chg="mod">
          <ac:chgData name="Paula Vázquez-Valero" userId="3a0e46d7-2099-40af-a155-aa45b68bfff3" providerId="ADAL" clId="{99D8C36B-EDBD-4E6C-89E3-4C82A7D34488}" dt="2023-02-24T15:31:57.623" v="1875" actId="1076"/>
          <ac:picMkLst>
            <pc:docMk/>
            <pc:sldMk cId="3999904271" sldId="963"/>
            <ac:picMk id="41" creationId="{E491EB33-8DC7-5F71-8AFD-3E3AEFC0CF21}"/>
          </ac:picMkLst>
        </pc:picChg>
        <pc:picChg chg="add del mod">
          <ac:chgData name="Paula Vázquez-Valero" userId="3a0e46d7-2099-40af-a155-aa45b68bfff3" providerId="ADAL" clId="{99D8C36B-EDBD-4E6C-89E3-4C82A7D34488}" dt="2023-02-24T15:26:48.702" v="1463"/>
          <ac:picMkLst>
            <pc:docMk/>
            <pc:sldMk cId="3999904271" sldId="963"/>
            <ac:picMk id="42" creationId="{ABB40949-5D2A-13BA-573D-ED42E8D8F7A4}"/>
          </ac:picMkLst>
        </pc:picChg>
        <pc:picChg chg="add del mod">
          <ac:chgData name="Paula Vázquez-Valero" userId="3a0e46d7-2099-40af-a155-aa45b68bfff3" providerId="ADAL" clId="{99D8C36B-EDBD-4E6C-89E3-4C82A7D34488}" dt="2023-02-24T15:26:48.702" v="1463"/>
          <ac:picMkLst>
            <pc:docMk/>
            <pc:sldMk cId="3999904271" sldId="963"/>
            <ac:picMk id="49" creationId="{5DB73907-AB7E-1126-528A-7972C8D163A9}"/>
          </ac:picMkLst>
        </pc:picChg>
        <pc:picChg chg="add del mod">
          <ac:chgData name="Paula Vázquez-Valero" userId="3a0e46d7-2099-40af-a155-aa45b68bfff3" providerId="ADAL" clId="{99D8C36B-EDBD-4E6C-89E3-4C82A7D34488}" dt="2023-02-24T15:26:48.702" v="1463"/>
          <ac:picMkLst>
            <pc:docMk/>
            <pc:sldMk cId="3999904271" sldId="963"/>
            <ac:picMk id="50" creationId="{4A68C204-3B91-0C88-2578-247AD325793F}"/>
          </ac:picMkLst>
        </pc:picChg>
        <pc:picChg chg="add del mod">
          <ac:chgData name="Paula Vázquez-Valero" userId="3a0e46d7-2099-40af-a155-aa45b68bfff3" providerId="ADAL" clId="{99D8C36B-EDBD-4E6C-89E3-4C82A7D34488}" dt="2023-02-24T15:26:48.702" v="1463"/>
          <ac:picMkLst>
            <pc:docMk/>
            <pc:sldMk cId="3999904271" sldId="963"/>
            <ac:picMk id="51" creationId="{2A0F73DB-A313-EA9E-7A39-B55362EA35D1}"/>
          </ac:picMkLst>
        </pc:picChg>
        <pc:picChg chg="add del mod">
          <ac:chgData name="Paula Vázquez-Valero" userId="3a0e46d7-2099-40af-a155-aa45b68bfff3" providerId="ADAL" clId="{99D8C36B-EDBD-4E6C-89E3-4C82A7D34488}" dt="2023-02-24T15:26:48.702" v="1463"/>
          <ac:picMkLst>
            <pc:docMk/>
            <pc:sldMk cId="3999904271" sldId="963"/>
            <ac:picMk id="52" creationId="{C93EF3E6-50D5-8F4F-AD5C-A79CA6CE6B43}"/>
          </ac:picMkLst>
        </pc:picChg>
        <pc:picChg chg="add del mod">
          <ac:chgData name="Paula Vázquez-Valero" userId="3a0e46d7-2099-40af-a155-aa45b68bfff3" providerId="ADAL" clId="{99D8C36B-EDBD-4E6C-89E3-4C82A7D34488}" dt="2023-02-24T15:26:48.702" v="1463"/>
          <ac:picMkLst>
            <pc:docMk/>
            <pc:sldMk cId="3999904271" sldId="963"/>
            <ac:picMk id="53" creationId="{50496A3B-7B0A-033D-5CE8-593F5E978554}"/>
          </ac:picMkLst>
        </pc:picChg>
        <pc:picChg chg="add del mod">
          <ac:chgData name="Paula Vázquez-Valero" userId="3a0e46d7-2099-40af-a155-aa45b68bfff3" providerId="ADAL" clId="{99D8C36B-EDBD-4E6C-89E3-4C82A7D34488}" dt="2023-02-24T15:26:48.702" v="1463"/>
          <ac:picMkLst>
            <pc:docMk/>
            <pc:sldMk cId="3999904271" sldId="963"/>
            <ac:picMk id="55" creationId="{147B1DA8-95DF-8695-C11F-EA4EA574A519}"/>
          </ac:picMkLst>
        </pc:picChg>
        <pc:picChg chg="add mod">
          <ac:chgData name="Paula Vázquez-Valero" userId="3a0e46d7-2099-40af-a155-aa45b68bfff3" providerId="ADAL" clId="{99D8C36B-EDBD-4E6C-89E3-4C82A7D34488}" dt="2023-02-24T15:33:33.151" v="1961" actId="1076"/>
          <ac:picMkLst>
            <pc:docMk/>
            <pc:sldMk cId="3999904271" sldId="963"/>
            <ac:picMk id="62" creationId="{FECEB97C-5820-72AE-DB04-09888B526E1F}"/>
          </ac:picMkLst>
        </pc:picChg>
        <pc:picChg chg="add mod">
          <ac:chgData name="Paula Vázquez-Valero" userId="3a0e46d7-2099-40af-a155-aa45b68bfff3" providerId="ADAL" clId="{99D8C36B-EDBD-4E6C-89E3-4C82A7D34488}" dt="2023-02-24T15:34:44.580" v="2067" actId="1076"/>
          <ac:picMkLst>
            <pc:docMk/>
            <pc:sldMk cId="3999904271" sldId="963"/>
            <ac:picMk id="71" creationId="{1DC46612-FF2E-235E-941F-AED730B5F5B1}"/>
          </ac:picMkLst>
        </pc:picChg>
      </pc:sldChg>
      <pc:sldChg chg="addSp modSp new add del modAnim">
        <pc:chgData name="Paula Vázquez-Valero" userId="3a0e46d7-2099-40af-a155-aa45b68bfff3" providerId="ADAL" clId="{99D8C36B-EDBD-4E6C-89E3-4C82A7D34488}" dt="2023-02-24T15:33:27.923" v="1958" actId="47"/>
        <pc:sldMkLst>
          <pc:docMk/>
          <pc:sldMk cId="3662076777" sldId="964"/>
        </pc:sldMkLst>
        <pc:spChg chg="add mod">
          <ac:chgData name="Paula Vázquez-Valero" userId="3a0e46d7-2099-40af-a155-aa45b68bfff3" providerId="ADAL" clId="{99D8C36B-EDBD-4E6C-89E3-4C82A7D34488}" dt="2023-02-24T15:26:53.208" v="1467"/>
          <ac:spMkLst>
            <pc:docMk/>
            <pc:sldMk cId="3662076777" sldId="964"/>
            <ac:spMk id="2" creationId="{A60A1B05-55A4-B8C8-7191-B6DFB2C005BA}"/>
          </ac:spMkLst>
        </pc:spChg>
        <pc:spChg chg="add mod">
          <ac:chgData name="Paula Vázquez-Valero" userId="3a0e46d7-2099-40af-a155-aa45b68bfff3" providerId="ADAL" clId="{99D8C36B-EDBD-4E6C-89E3-4C82A7D34488}" dt="2023-02-24T15:26:53.208" v="1467"/>
          <ac:spMkLst>
            <pc:docMk/>
            <pc:sldMk cId="3662076777" sldId="964"/>
            <ac:spMk id="12" creationId="{DB821E33-B552-7A32-4554-D525C59530A7}"/>
          </ac:spMkLst>
        </pc:spChg>
        <pc:spChg chg="add mod">
          <ac:chgData name="Paula Vázquez-Valero" userId="3a0e46d7-2099-40af-a155-aa45b68bfff3" providerId="ADAL" clId="{99D8C36B-EDBD-4E6C-89E3-4C82A7D34488}" dt="2023-02-24T15:26:53.208" v="1467"/>
          <ac:spMkLst>
            <pc:docMk/>
            <pc:sldMk cId="3662076777" sldId="964"/>
            <ac:spMk id="13" creationId="{1192A5BC-6824-352E-C37E-6A7204DEFFF3}"/>
          </ac:spMkLst>
        </pc:spChg>
        <pc:spChg chg="add mod">
          <ac:chgData name="Paula Vázquez-Valero" userId="3a0e46d7-2099-40af-a155-aa45b68bfff3" providerId="ADAL" clId="{99D8C36B-EDBD-4E6C-89E3-4C82A7D34488}" dt="2023-02-24T15:26:53.208" v="1467"/>
          <ac:spMkLst>
            <pc:docMk/>
            <pc:sldMk cId="3662076777" sldId="964"/>
            <ac:spMk id="14" creationId="{B6DE138F-79E6-926D-A773-A24EA0D89F97}"/>
          </ac:spMkLst>
        </pc:spChg>
        <pc:spChg chg="add mod">
          <ac:chgData name="Paula Vázquez-Valero" userId="3a0e46d7-2099-40af-a155-aa45b68bfff3" providerId="ADAL" clId="{99D8C36B-EDBD-4E6C-89E3-4C82A7D34488}" dt="2023-02-24T15:26:53.208" v="1467"/>
          <ac:spMkLst>
            <pc:docMk/>
            <pc:sldMk cId="3662076777" sldId="964"/>
            <ac:spMk id="15" creationId="{E86CD45C-91BB-71BB-F73E-21459CDE336F}"/>
          </ac:spMkLst>
        </pc:spChg>
        <pc:spChg chg="add mod">
          <ac:chgData name="Paula Vázquez-Valero" userId="3a0e46d7-2099-40af-a155-aa45b68bfff3" providerId="ADAL" clId="{99D8C36B-EDBD-4E6C-89E3-4C82A7D34488}" dt="2023-02-24T15:26:53.208" v="1467"/>
          <ac:spMkLst>
            <pc:docMk/>
            <pc:sldMk cId="3662076777" sldId="964"/>
            <ac:spMk id="16" creationId="{14BCD44D-0B7A-000F-FF3D-5ACB3D7091D6}"/>
          </ac:spMkLst>
        </pc:spChg>
        <pc:spChg chg="add mod">
          <ac:chgData name="Paula Vázquez-Valero" userId="3a0e46d7-2099-40af-a155-aa45b68bfff3" providerId="ADAL" clId="{99D8C36B-EDBD-4E6C-89E3-4C82A7D34488}" dt="2023-02-24T15:26:53.208" v="1467"/>
          <ac:spMkLst>
            <pc:docMk/>
            <pc:sldMk cId="3662076777" sldId="964"/>
            <ac:spMk id="17" creationId="{E830E564-DD0D-CCA3-4239-3DFBE4CC7D0C}"/>
          </ac:spMkLst>
        </pc:spChg>
        <pc:spChg chg="add mod">
          <ac:chgData name="Paula Vázquez-Valero" userId="3a0e46d7-2099-40af-a155-aa45b68bfff3" providerId="ADAL" clId="{99D8C36B-EDBD-4E6C-89E3-4C82A7D34488}" dt="2023-02-24T15:26:53.208" v="1467"/>
          <ac:spMkLst>
            <pc:docMk/>
            <pc:sldMk cId="3662076777" sldId="964"/>
            <ac:spMk id="23" creationId="{B523D56F-5065-0664-7C9A-873B4DDD9C6D}"/>
          </ac:spMkLst>
        </pc:spChg>
        <pc:spChg chg="add mod">
          <ac:chgData name="Paula Vázquez-Valero" userId="3a0e46d7-2099-40af-a155-aa45b68bfff3" providerId="ADAL" clId="{99D8C36B-EDBD-4E6C-89E3-4C82A7D34488}" dt="2023-02-24T15:26:53.208" v="1467"/>
          <ac:spMkLst>
            <pc:docMk/>
            <pc:sldMk cId="3662076777" sldId="964"/>
            <ac:spMk id="25" creationId="{F9ED1868-28DB-FA20-8568-80B82A1C0F32}"/>
          </ac:spMkLst>
        </pc:spChg>
        <pc:graphicFrameChg chg="add mod">
          <ac:chgData name="Paula Vázquez-Valero" userId="3a0e46d7-2099-40af-a155-aa45b68bfff3" providerId="ADAL" clId="{99D8C36B-EDBD-4E6C-89E3-4C82A7D34488}" dt="2023-02-24T15:26:53.208" v="1467"/>
          <ac:graphicFrameMkLst>
            <pc:docMk/>
            <pc:sldMk cId="3662076777" sldId="964"/>
            <ac:graphicFrameMk id="10" creationId="{967E1936-03B1-D822-FA23-FF62150D2588}"/>
          </ac:graphicFrameMkLst>
        </pc:graphicFrameChg>
        <pc:picChg chg="add mod">
          <ac:chgData name="Paula Vázquez-Valero" userId="3a0e46d7-2099-40af-a155-aa45b68bfff3" providerId="ADAL" clId="{99D8C36B-EDBD-4E6C-89E3-4C82A7D34488}" dt="2023-02-24T15:26:53.208" v="1467"/>
          <ac:picMkLst>
            <pc:docMk/>
            <pc:sldMk cId="3662076777" sldId="964"/>
            <ac:picMk id="3" creationId="{BA275096-7E24-073F-C1DD-5473692C0FB5}"/>
          </ac:picMkLst>
        </pc:picChg>
        <pc:picChg chg="add mod">
          <ac:chgData name="Paula Vázquez-Valero" userId="3a0e46d7-2099-40af-a155-aa45b68bfff3" providerId="ADAL" clId="{99D8C36B-EDBD-4E6C-89E3-4C82A7D34488}" dt="2023-02-24T15:26:53.208" v="1467"/>
          <ac:picMkLst>
            <pc:docMk/>
            <pc:sldMk cId="3662076777" sldId="964"/>
            <ac:picMk id="4" creationId="{D4314B4C-DCAB-9484-0BF4-67161312AE9E}"/>
          </ac:picMkLst>
        </pc:picChg>
        <pc:picChg chg="add mod">
          <ac:chgData name="Paula Vázquez-Valero" userId="3a0e46d7-2099-40af-a155-aa45b68bfff3" providerId="ADAL" clId="{99D8C36B-EDBD-4E6C-89E3-4C82A7D34488}" dt="2023-02-24T15:26:53.208" v="1467"/>
          <ac:picMkLst>
            <pc:docMk/>
            <pc:sldMk cId="3662076777" sldId="964"/>
            <ac:picMk id="5" creationId="{2DE4F9DE-1F12-D2FC-E6CD-1840957B61F7}"/>
          </ac:picMkLst>
        </pc:picChg>
        <pc:picChg chg="add mod">
          <ac:chgData name="Paula Vázquez-Valero" userId="3a0e46d7-2099-40af-a155-aa45b68bfff3" providerId="ADAL" clId="{99D8C36B-EDBD-4E6C-89E3-4C82A7D34488}" dt="2023-02-24T15:26:53.208" v="1467"/>
          <ac:picMkLst>
            <pc:docMk/>
            <pc:sldMk cId="3662076777" sldId="964"/>
            <ac:picMk id="6" creationId="{CE016115-F015-49E3-86D7-4F92A17A22B0}"/>
          </ac:picMkLst>
        </pc:picChg>
        <pc:picChg chg="add mod">
          <ac:chgData name="Paula Vázquez-Valero" userId="3a0e46d7-2099-40af-a155-aa45b68bfff3" providerId="ADAL" clId="{99D8C36B-EDBD-4E6C-89E3-4C82A7D34488}" dt="2023-02-24T15:26:53.208" v="1467"/>
          <ac:picMkLst>
            <pc:docMk/>
            <pc:sldMk cId="3662076777" sldId="964"/>
            <ac:picMk id="7" creationId="{0562DEAE-F423-924A-4597-18F41B80E62B}"/>
          </ac:picMkLst>
        </pc:picChg>
        <pc:picChg chg="add mod">
          <ac:chgData name="Paula Vázquez-Valero" userId="3a0e46d7-2099-40af-a155-aa45b68bfff3" providerId="ADAL" clId="{99D8C36B-EDBD-4E6C-89E3-4C82A7D34488}" dt="2023-02-24T15:26:53.208" v="1467"/>
          <ac:picMkLst>
            <pc:docMk/>
            <pc:sldMk cId="3662076777" sldId="964"/>
            <ac:picMk id="8" creationId="{A469167C-A2B1-910C-0F9E-A35DA32C4036}"/>
          </ac:picMkLst>
        </pc:picChg>
        <pc:picChg chg="add mod">
          <ac:chgData name="Paula Vázquez-Valero" userId="3a0e46d7-2099-40af-a155-aa45b68bfff3" providerId="ADAL" clId="{99D8C36B-EDBD-4E6C-89E3-4C82A7D34488}" dt="2023-02-24T15:26:53.208" v="1467"/>
          <ac:picMkLst>
            <pc:docMk/>
            <pc:sldMk cId="3662076777" sldId="964"/>
            <ac:picMk id="9" creationId="{0D984810-5187-7956-2A59-A50FB771C333}"/>
          </ac:picMkLst>
        </pc:picChg>
        <pc:picChg chg="add mod">
          <ac:chgData name="Paula Vázquez-Valero" userId="3a0e46d7-2099-40af-a155-aa45b68bfff3" providerId="ADAL" clId="{99D8C36B-EDBD-4E6C-89E3-4C82A7D34488}" dt="2023-02-24T15:26:53.208" v="1467"/>
          <ac:picMkLst>
            <pc:docMk/>
            <pc:sldMk cId="3662076777" sldId="964"/>
            <ac:picMk id="11" creationId="{F2D966EE-2E35-0E30-F55E-508133A44B5E}"/>
          </ac:picMkLst>
        </pc:picChg>
        <pc:picChg chg="add mod">
          <ac:chgData name="Paula Vázquez-Valero" userId="3a0e46d7-2099-40af-a155-aa45b68bfff3" providerId="ADAL" clId="{99D8C36B-EDBD-4E6C-89E3-4C82A7D34488}" dt="2023-02-24T15:26:53.208" v="1467"/>
          <ac:picMkLst>
            <pc:docMk/>
            <pc:sldMk cId="3662076777" sldId="964"/>
            <ac:picMk id="18" creationId="{579BF25A-3562-3449-D3C4-96B452B5A199}"/>
          </ac:picMkLst>
        </pc:picChg>
        <pc:picChg chg="add mod">
          <ac:chgData name="Paula Vázquez-Valero" userId="3a0e46d7-2099-40af-a155-aa45b68bfff3" providerId="ADAL" clId="{99D8C36B-EDBD-4E6C-89E3-4C82A7D34488}" dt="2023-02-24T15:26:58.747" v="1468" actId="1076"/>
          <ac:picMkLst>
            <pc:docMk/>
            <pc:sldMk cId="3662076777" sldId="964"/>
            <ac:picMk id="19" creationId="{48C35C61-A197-22F4-BE2D-0D8FE7CC1F5B}"/>
          </ac:picMkLst>
        </pc:picChg>
        <pc:picChg chg="add mod">
          <ac:chgData name="Paula Vázquez-Valero" userId="3a0e46d7-2099-40af-a155-aa45b68bfff3" providerId="ADAL" clId="{99D8C36B-EDBD-4E6C-89E3-4C82A7D34488}" dt="2023-02-24T15:26:53.208" v="1467"/>
          <ac:picMkLst>
            <pc:docMk/>
            <pc:sldMk cId="3662076777" sldId="964"/>
            <ac:picMk id="20" creationId="{CE9FA9FA-12A7-84F4-1E9C-9A5C54B4E0D2}"/>
          </ac:picMkLst>
        </pc:picChg>
        <pc:picChg chg="add mod">
          <ac:chgData name="Paula Vázquez-Valero" userId="3a0e46d7-2099-40af-a155-aa45b68bfff3" providerId="ADAL" clId="{99D8C36B-EDBD-4E6C-89E3-4C82A7D34488}" dt="2023-02-24T15:26:53.208" v="1467"/>
          <ac:picMkLst>
            <pc:docMk/>
            <pc:sldMk cId="3662076777" sldId="964"/>
            <ac:picMk id="21" creationId="{298DC2DB-758C-4569-AF82-611B6F3E20D7}"/>
          </ac:picMkLst>
        </pc:picChg>
        <pc:picChg chg="add mod">
          <ac:chgData name="Paula Vázquez-Valero" userId="3a0e46d7-2099-40af-a155-aa45b68bfff3" providerId="ADAL" clId="{99D8C36B-EDBD-4E6C-89E3-4C82A7D34488}" dt="2023-02-24T15:26:53.208" v="1467"/>
          <ac:picMkLst>
            <pc:docMk/>
            <pc:sldMk cId="3662076777" sldId="964"/>
            <ac:picMk id="22" creationId="{B3F3C8A5-C0FC-3198-EF19-F4291D82897C}"/>
          </ac:picMkLst>
        </pc:picChg>
        <pc:picChg chg="add mod">
          <ac:chgData name="Paula Vázquez-Valero" userId="3a0e46d7-2099-40af-a155-aa45b68bfff3" providerId="ADAL" clId="{99D8C36B-EDBD-4E6C-89E3-4C82A7D34488}" dt="2023-02-24T15:26:53.208" v="1467"/>
          <ac:picMkLst>
            <pc:docMk/>
            <pc:sldMk cId="3662076777" sldId="964"/>
            <ac:picMk id="24" creationId="{143E36A7-F6B4-91AC-5C3B-0364F5D623FC}"/>
          </ac:picMkLst>
        </pc:picChg>
      </pc:sldChg>
    </pc:docChg>
  </pc:docChgLst>
  <pc:docChgLst>
    <pc:chgData name="Tom Dawes" userId="fe899cd594ff6f3a" providerId="LiveId" clId="{653510D2-32D0-4005-861B-A71C56371473}"/>
    <pc:docChg chg="addSld delSld modSld sldOrd">
      <pc:chgData name="Tom Dawes" userId="fe899cd594ff6f3a" providerId="LiveId" clId="{653510D2-32D0-4005-861B-A71C56371473}" dt="2023-03-24T15:26:09.862" v="5"/>
      <pc:docMkLst>
        <pc:docMk/>
      </pc:docMkLst>
      <pc:sldChg chg="ord">
        <pc:chgData name="Tom Dawes" userId="fe899cd594ff6f3a" providerId="LiveId" clId="{653510D2-32D0-4005-861B-A71C56371473}" dt="2023-03-24T15:25:46.507" v="3"/>
        <pc:sldMkLst>
          <pc:docMk/>
          <pc:sldMk cId="1501560423" sldId="954"/>
        </pc:sldMkLst>
      </pc:sldChg>
      <pc:sldChg chg="add del">
        <pc:chgData name="Tom Dawes" userId="fe899cd594ff6f3a" providerId="LiveId" clId="{653510D2-32D0-4005-861B-A71C56371473}" dt="2023-03-24T15:25:24.508" v="1"/>
        <pc:sldMkLst>
          <pc:docMk/>
          <pc:sldMk cId="4261223548" sldId="955"/>
        </pc:sldMkLst>
      </pc:sldChg>
      <pc:sldChg chg="add del">
        <pc:chgData name="Tom Dawes" userId="fe899cd594ff6f3a" providerId="LiveId" clId="{653510D2-32D0-4005-861B-A71C56371473}" dt="2023-03-24T15:26:09.862" v="5"/>
        <pc:sldMkLst>
          <pc:docMk/>
          <pc:sldMk cId="824021439" sldId="960"/>
        </pc:sldMkLst>
      </pc:sldChg>
      <pc:sldChg chg="add del">
        <pc:chgData name="Tom Dawes" userId="fe899cd594ff6f3a" providerId="LiveId" clId="{653510D2-32D0-4005-861B-A71C56371473}" dt="2023-03-24T15:26:09.862" v="5"/>
        <pc:sldMkLst>
          <pc:docMk/>
          <pc:sldMk cId="1258318669" sldId="9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a:t>
            </a:r>
            <a:r>
              <a:rPr lang="en-GB" sz="1200" b="1" i="0" u="none" strike="noStrike" dirty="0">
                <a:solidFill>
                  <a:srgbClr val="002060"/>
                </a:solidFill>
                <a:effectLst/>
                <a:latin typeface="Century Gothic" panose="020B0502020202020204" pitchFamily="34" charset="0"/>
              </a:rPr>
              <a:t>López</a:t>
            </a:r>
            <a:r>
              <a:rPr lang="en-GB" sz="1200" b="0" i="0" u="none" strike="noStrike" dirty="0">
                <a:solidFill>
                  <a:srgbClr val="002060"/>
                </a:solidFill>
                <a:effectLst/>
                <a:latin typeface="Century Gothic" panose="020B0502020202020204" pitchFamily="34" charset="0"/>
              </a:rPr>
              <a:t> [N/A] </a:t>
            </a:r>
            <a:r>
              <a:rPr lang="en-GB" sz="1200" b="1" i="0" u="none" strike="noStrike" dirty="0">
                <a:solidFill>
                  <a:srgbClr val="002060"/>
                </a:solidFill>
                <a:effectLst/>
                <a:latin typeface="Century Gothic" panose="020B0502020202020204" pitchFamily="34" charset="0"/>
              </a:rPr>
              <a:t>Héctor</a:t>
            </a:r>
            <a:r>
              <a:rPr lang="en-GB" sz="1200" b="0" i="0" u="none" strike="noStrike" dirty="0">
                <a:solidFill>
                  <a:srgbClr val="002060"/>
                </a:solidFill>
                <a:effectLst/>
                <a:latin typeface="Century Gothic" panose="020B0502020202020204" pitchFamily="34" charset="0"/>
              </a:rPr>
              <a:t> [N/A] </a:t>
            </a:r>
            <a:r>
              <a:rPr lang="en-GB" sz="1200" b="1" i="0" u="none" strike="noStrike" dirty="0">
                <a:solidFill>
                  <a:srgbClr val="002060"/>
                </a:solidFill>
                <a:effectLst/>
                <a:latin typeface="Century Gothic" panose="020B0502020202020204" pitchFamily="34" charset="0"/>
              </a:rPr>
              <a:t>Félix </a:t>
            </a:r>
            <a:r>
              <a:rPr lang="en-GB" sz="1200" b="0" i="0" u="none" strike="noStrike" dirty="0">
                <a:solidFill>
                  <a:srgbClr val="002060"/>
                </a:solidFill>
                <a:effectLst/>
                <a:latin typeface="Century Gothic" panose="020B0502020202020204" pitchFamily="34" charset="0"/>
              </a:rPr>
              <a:t>[N/A]</a:t>
            </a:r>
            <a:r>
              <a:rPr lang="en-GB"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hacer [26] hago, haces; jugar [356] juego [jugar 356] juegas [jugar 356] </a:t>
            </a:r>
            <a:r>
              <a:rPr lang="es-ES" sz="1200" b="1" i="0" u="none" strike="noStrike" dirty="0">
                <a:solidFill>
                  <a:srgbClr val="002060"/>
                </a:solidFill>
                <a:effectLst/>
                <a:latin typeface="Century Gothic" panose="020B0502020202020204" pitchFamily="34" charset="0"/>
              </a:rPr>
              <a:t>baloncesto</a:t>
            </a:r>
            <a:r>
              <a:rPr lang="es-ES" sz="1200" b="0" i="0" u="none" strike="noStrike" dirty="0">
                <a:solidFill>
                  <a:srgbClr val="002060"/>
                </a:solidFill>
                <a:effectLst/>
                <a:latin typeface="Century Gothic" panose="020B0502020202020204" pitchFamily="34" charset="0"/>
              </a:rPr>
              <a:t> [&gt;5000] </a:t>
            </a:r>
            <a:r>
              <a:rPr lang="es-ES" sz="1200" b="1" i="0" u="none" strike="noStrike" dirty="0">
                <a:solidFill>
                  <a:srgbClr val="002060"/>
                </a:solidFill>
                <a:effectLst/>
                <a:latin typeface="Century Gothic" panose="020B0502020202020204" pitchFamily="34" charset="0"/>
              </a:rPr>
              <a:t>esquí</a:t>
            </a:r>
            <a:r>
              <a:rPr lang="es-ES" sz="1200" b="0" i="0" u="none" strike="noStrike" dirty="0">
                <a:solidFill>
                  <a:srgbClr val="002060"/>
                </a:solidFill>
                <a:effectLst/>
                <a:latin typeface="Century Gothic" panose="020B0502020202020204" pitchFamily="34" charset="0"/>
              </a:rPr>
              <a:t> [&gt;5000] fútbol [1471] tenis [4856]  tiempo2 [80] bueno [103] malo [360] a [8] el [1] la [2] + </a:t>
            </a: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months</a:t>
            </a:r>
            <a:r>
              <a:rPr lang="es-ES" sz="1200" b="0" i="0" u="none" strike="noStrike" dirty="0">
                <a:solidFill>
                  <a:srgbClr val="002060"/>
                </a:solidFill>
                <a:effectLst/>
                <a:latin typeface="Century Gothic" panose="020B0502020202020204" pitchFamily="34" charset="0"/>
              </a:rPr>
              <a:t> + time </a:t>
            </a:r>
            <a:r>
              <a:rPr lang="es-ES" sz="1200" b="0" i="0" u="none" strike="noStrike" dirty="0" err="1">
                <a:solidFill>
                  <a:srgbClr val="002060"/>
                </a:solidFill>
                <a:effectLst/>
                <a:latin typeface="Century Gothic" panose="020B0502020202020204" pitchFamily="34" charset="0"/>
              </a:rPr>
              <a:t>phrases</a:t>
            </a:r>
            <a:endParaRPr lang="es-ES"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2060"/>
                </a:solidFill>
                <a:effectLst/>
                <a:latin typeface="Century Gothic" panose="020B0502020202020204" pitchFamily="34" charset="0"/>
              </a:rPr>
              <a:t>hay [13] dos [64] </a:t>
            </a:r>
            <a:r>
              <a:rPr lang="en-GB" sz="1200" b="0" i="0" u="none" strike="noStrike" dirty="0" err="1">
                <a:solidFill>
                  <a:srgbClr val="002060"/>
                </a:solidFill>
                <a:effectLst/>
                <a:latin typeface="Century Gothic" panose="020B0502020202020204" pitchFamily="34" charset="0"/>
              </a:rPr>
              <a:t>tres</a:t>
            </a:r>
            <a:r>
              <a:rPr lang="en-GB" sz="1200" b="0" i="0" u="none" strike="noStrike" dirty="0">
                <a:solidFill>
                  <a:srgbClr val="002060"/>
                </a:solidFill>
                <a:effectLst/>
                <a:latin typeface="Century Gothic" panose="020B0502020202020204" pitchFamily="34" charset="0"/>
              </a:rPr>
              <a:t> [134] cuatro [241] </a:t>
            </a:r>
            <a:r>
              <a:rPr lang="en-GB" sz="1200" b="0" i="0" u="none" strike="noStrike" dirty="0" err="1">
                <a:solidFill>
                  <a:srgbClr val="002060"/>
                </a:solidFill>
                <a:effectLst/>
                <a:latin typeface="Century Gothic" panose="020B0502020202020204" pitchFamily="34" charset="0"/>
              </a:rPr>
              <a:t>cinco</a:t>
            </a:r>
            <a:r>
              <a:rPr lang="en-GB" sz="1200" b="0" i="0" u="none" strike="noStrike" dirty="0">
                <a:solidFill>
                  <a:srgbClr val="002060"/>
                </a:solidFill>
                <a:effectLst/>
                <a:latin typeface="Century Gothic" panose="020B0502020202020204" pitchFamily="34" charset="0"/>
              </a:rPr>
              <a:t> [284] seis [438] </a:t>
            </a:r>
            <a:r>
              <a:rPr lang="en-GB" sz="1200" b="0" i="0" u="none" strike="noStrike" dirty="0" err="1">
                <a:solidFill>
                  <a:srgbClr val="002060"/>
                </a:solidFill>
                <a:effectLst/>
                <a:latin typeface="Century Gothic" panose="020B0502020202020204" pitchFamily="34" charset="0"/>
              </a:rPr>
              <a:t>siete</a:t>
            </a:r>
            <a:r>
              <a:rPr lang="en-GB" sz="1200" b="0" i="0" u="none" strike="noStrike" dirty="0">
                <a:solidFill>
                  <a:srgbClr val="002060"/>
                </a:solidFill>
                <a:effectLst/>
                <a:latin typeface="Century Gothic" panose="020B0502020202020204" pitchFamily="34" charset="0"/>
              </a:rPr>
              <a:t> [603] </a:t>
            </a:r>
            <a:r>
              <a:rPr lang="en-GB" sz="1200" b="0" i="0" u="none" strike="noStrike" dirty="0" err="1">
                <a:solidFill>
                  <a:srgbClr val="002060"/>
                </a:solidFill>
                <a:effectLst/>
                <a:latin typeface="Century Gothic" panose="020B0502020202020204" pitchFamily="34" charset="0"/>
              </a:rPr>
              <a:t>ocho</a:t>
            </a:r>
            <a:r>
              <a:rPr lang="en-GB" sz="1200" b="0" i="0" u="none" strike="noStrike" dirty="0">
                <a:solidFill>
                  <a:srgbClr val="002060"/>
                </a:solidFill>
                <a:effectLst/>
                <a:latin typeface="Century Gothic" panose="020B0502020202020204" pitchFamily="34" charset="0"/>
              </a:rPr>
              <a:t> [641] </a:t>
            </a:r>
            <a:r>
              <a:rPr lang="en-GB" sz="1200" b="0" i="0" u="none" strike="noStrike" dirty="0" err="1">
                <a:solidFill>
                  <a:srgbClr val="002060"/>
                </a:solidFill>
                <a:effectLst/>
                <a:latin typeface="Century Gothic" panose="020B0502020202020204" pitchFamily="34" charset="0"/>
              </a:rPr>
              <a:t>nueve</a:t>
            </a:r>
            <a:r>
              <a:rPr lang="en-GB" sz="1200" b="0" i="0" u="none" strike="noStrike" dirty="0">
                <a:solidFill>
                  <a:srgbClr val="002060"/>
                </a:solidFill>
                <a:effectLst/>
                <a:latin typeface="Century Gothic" panose="020B0502020202020204" pitchFamily="34" charset="0"/>
              </a:rPr>
              <a:t> [991] </a:t>
            </a:r>
            <a:r>
              <a:rPr lang="en-GB" sz="1200" b="0" i="0" u="none" strike="noStrike" dirty="0" err="1">
                <a:solidFill>
                  <a:srgbClr val="002060"/>
                </a:solidFill>
                <a:effectLst/>
                <a:latin typeface="Century Gothic" panose="020B0502020202020204" pitchFamily="34" charset="0"/>
              </a:rPr>
              <a:t>diez</a:t>
            </a:r>
            <a:r>
              <a:rPr lang="en-GB" sz="1200" b="0" i="0" u="none" strike="noStrike" dirty="0">
                <a:solidFill>
                  <a:srgbClr val="002060"/>
                </a:solidFill>
                <a:effectLst/>
                <a:latin typeface="Century Gothic" panose="020B0502020202020204" pitchFamily="34" charset="0"/>
              </a:rPr>
              <a:t> [449] once [1701] </a:t>
            </a:r>
            <a:r>
              <a:rPr lang="en-GB" sz="1200" b="0" i="0" u="none" strike="noStrike" dirty="0" err="1">
                <a:solidFill>
                  <a:srgbClr val="002060"/>
                </a:solidFill>
                <a:effectLst/>
                <a:latin typeface="Century Gothic" panose="020B0502020202020204" pitchFamily="34" charset="0"/>
              </a:rPr>
              <a:t>doce</a:t>
            </a:r>
            <a:r>
              <a:rPr lang="en-GB" sz="1200" b="0" i="0" u="none" strike="noStrike" dirty="0">
                <a:solidFill>
                  <a:srgbClr val="002060"/>
                </a:solidFill>
                <a:effectLst/>
                <a:latin typeface="Century Gothic" panose="020B0502020202020204" pitchFamily="34" charset="0"/>
              </a:rPr>
              <a:t> [1138] </a:t>
            </a:r>
            <a:r>
              <a:rPr lang="en-GB" sz="1200" b="0" i="0" u="none" strike="noStrike" dirty="0" err="1">
                <a:solidFill>
                  <a:srgbClr val="002060"/>
                </a:solidFill>
                <a:effectLst/>
                <a:latin typeface="Century Gothic" panose="020B0502020202020204" pitchFamily="34" charset="0"/>
              </a:rPr>
              <a:t>trece</a:t>
            </a:r>
            <a:r>
              <a:rPr lang="en-GB" sz="1200" b="0" i="0" u="none" strike="noStrike" dirty="0">
                <a:solidFill>
                  <a:srgbClr val="002060"/>
                </a:solidFill>
                <a:effectLst/>
                <a:latin typeface="Century Gothic" panose="020B0502020202020204" pitchFamily="34" charset="0"/>
              </a:rPr>
              <a:t> [2700] </a:t>
            </a:r>
            <a:r>
              <a:rPr lang="en-GB" sz="1200" b="0" i="0" u="none" strike="noStrike" dirty="0" err="1">
                <a:solidFill>
                  <a:srgbClr val="002060"/>
                </a:solidFill>
                <a:effectLst/>
                <a:latin typeface="Century Gothic" panose="020B0502020202020204" pitchFamily="34" charset="0"/>
              </a:rPr>
              <a:t>catorce</a:t>
            </a:r>
            <a:r>
              <a:rPr lang="en-GB" sz="1200" b="0" i="0" u="none" strike="noStrike" dirty="0">
                <a:solidFill>
                  <a:srgbClr val="002060"/>
                </a:solidFill>
                <a:effectLst/>
                <a:latin typeface="Century Gothic" panose="020B0502020202020204" pitchFamily="34" charset="0"/>
              </a:rPr>
              <a:t> [2411] quince[1215] </a:t>
            </a:r>
            <a:r>
              <a:rPr lang="en-GB" sz="1200" b="0" i="0" u="none" strike="noStrike" dirty="0" err="1">
                <a:solidFill>
                  <a:srgbClr val="002060"/>
                </a:solidFill>
                <a:effectLst/>
                <a:latin typeface="Century Gothic" panose="020B0502020202020204" pitchFamily="34" charset="0"/>
              </a:rPr>
              <a:t>dieciséis</a:t>
            </a:r>
            <a:r>
              <a:rPr lang="en-GB" sz="1200" b="0" i="0" u="none" strike="noStrike" dirty="0">
                <a:solidFill>
                  <a:srgbClr val="002060"/>
                </a:solidFill>
                <a:effectLst/>
                <a:latin typeface="Century Gothic" panose="020B0502020202020204" pitchFamily="34" charset="0"/>
              </a:rPr>
              <a:t> [3373] </a:t>
            </a:r>
            <a:r>
              <a:rPr lang="en-GB" sz="1200" b="0" i="0" u="none" strike="noStrike" dirty="0" err="1">
                <a:solidFill>
                  <a:srgbClr val="002060"/>
                </a:solidFill>
                <a:effectLst/>
                <a:latin typeface="Century Gothic" panose="020B0502020202020204" pitchFamily="34" charset="0"/>
              </a:rPr>
              <a:t>diecisiete</a:t>
            </a:r>
            <a:r>
              <a:rPr lang="en-GB" sz="1200" b="0" i="0" u="none" strike="noStrike" dirty="0">
                <a:solidFill>
                  <a:srgbClr val="002060"/>
                </a:solidFill>
                <a:effectLst/>
                <a:latin typeface="Century Gothic" panose="020B0502020202020204" pitchFamily="34" charset="0"/>
              </a:rPr>
              <a:t> [3400] </a:t>
            </a:r>
            <a:r>
              <a:rPr lang="en-GB" sz="1200" b="0" i="0" u="none" strike="noStrike" dirty="0" err="1">
                <a:solidFill>
                  <a:srgbClr val="002060"/>
                </a:solidFill>
                <a:effectLst/>
                <a:latin typeface="Century Gothic" panose="020B0502020202020204" pitchFamily="34" charset="0"/>
              </a:rPr>
              <a:t>dieciocho</a:t>
            </a:r>
            <a:r>
              <a:rPr lang="en-GB" sz="1200" b="0" i="0" u="none" strike="noStrike" dirty="0">
                <a:solidFill>
                  <a:srgbClr val="002060"/>
                </a:solidFill>
                <a:effectLst/>
                <a:latin typeface="Century Gothic" panose="020B0502020202020204" pitchFamily="34" charset="0"/>
              </a:rPr>
              <a:t> [2730] </a:t>
            </a:r>
            <a:r>
              <a:rPr lang="en-GB" sz="1200" b="0" i="0" u="none" strike="noStrike" dirty="0" err="1">
                <a:solidFill>
                  <a:srgbClr val="002060"/>
                </a:solidFill>
                <a:effectLst/>
                <a:latin typeface="Century Gothic" panose="020B0502020202020204" pitchFamily="34" charset="0"/>
              </a:rPr>
              <a:t>diecinueve</a:t>
            </a:r>
            <a:r>
              <a:rPr lang="en-GB" sz="1200" b="0" i="0" u="none" strike="noStrike" dirty="0">
                <a:solidFill>
                  <a:srgbClr val="002060"/>
                </a:solidFill>
                <a:effectLst/>
                <a:latin typeface="Century Gothic" panose="020B0502020202020204" pitchFamily="34" charset="0"/>
              </a:rPr>
              <a:t> [4232] </a:t>
            </a:r>
            <a:r>
              <a:rPr lang="en-GB" sz="1200" b="0" i="0" u="none" strike="noStrike" dirty="0" err="1">
                <a:solidFill>
                  <a:srgbClr val="002060"/>
                </a:solidFill>
                <a:effectLst/>
                <a:latin typeface="Century Gothic" panose="020B0502020202020204" pitchFamily="34" charset="0"/>
              </a:rPr>
              <a:t>veinte</a:t>
            </a:r>
            <a:r>
              <a:rPr lang="en-GB" sz="1200" b="0" i="0" u="none" strike="noStrike" dirty="0">
                <a:solidFill>
                  <a:srgbClr val="002060"/>
                </a:solidFill>
                <a:effectLst/>
                <a:latin typeface="Century Gothic" panose="020B0502020202020204" pitchFamily="34" charset="0"/>
              </a:rPr>
              <a:t> [819] </a:t>
            </a:r>
            <a:r>
              <a:rPr lang="en-GB" sz="1200" b="0" i="0" u="none" strike="noStrike" dirty="0" err="1">
                <a:solidFill>
                  <a:srgbClr val="002060"/>
                </a:solidFill>
                <a:effectLst/>
                <a:latin typeface="Century Gothic" panose="020B0502020202020204" pitchFamily="34" charset="0"/>
              </a:rPr>
              <a:t>veintiuno</a:t>
            </a:r>
            <a:r>
              <a:rPr lang="en-GB" sz="1200" b="0" i="0" u="none" strike="noStrike" dirty="0">
                <a:solidFill>
                  <a:srgbClr val="002060"/>
                </a:solidFill>
                <a:effectLst/>
                <a:latin typeface="Century Gothic" panose="020B0502020202020204" pitchFamily="34" charset="0"/>
              </a:rPr>
              <a:t> [819/425] </a:t>
            </a:r>
            <a:r>
              <a:rPr lang="en-GB" sz="1200" b="0" i="0" u="none" strike="noStrike" dirty="0" err="1">
                <a:solidFill>
                  <a:srgbClr val="002060"/>
                </a:solidFill>
                <a:effectLst/>
                <a:latin typeface="Century Gothic" panose="020B0502020202020204" pitchFamily="34" charset="0"/>
              </a:rPr>
              <a:t>veintidós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veintitrés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veinticuatro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veinticinco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veintiséis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veintisiete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veintiocho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veintinueve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[830]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y uno [830/4/425]</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a menudo [958] </a:t>
            </a:r>
            <a:r>
              <a:rPr lang="en-GB" sz="1200" b="0" i="0" u="none" strike="noStrike" dirty="0" err="1">
                <a:solidFill>
                  <a:srgbClr val="002060"/>
                </a:solidFill>
                <a:effectLst/>
                <a:latin typeface="Century Gothic" panose="020B0502020202020204" pitchFamily="34" charset="0"/>
              </a:rPr>
              <a:t>aprender</a:t>
            </a:r>
            <a:r>
              <a:rPr lang="en-GB" sz="1200" b="0" i="0" u="none" strike="noStrike" dirty="0">
                <a:solidFill>
                  <a:srgbClr val="002060"/>
                </a:solidFill>
                <a:effectLst/>
                <a:latin typeface="Century Gothic" panose="020B0502020202020204" pitchFamily="34" charset="0"/>
              </a:rPr>
              <a:t> [428] </a:t>
            </a:r>
            <a:r>
              <a:rPr lang="en-GB" sz="1200" b="0" i="0" u="none" strike="noStrike" dirty="0" err="1">
                <a:solidFill>
                  <a:srgbClr val="002060"/>
                </a:solidFill>
                <a:effectLst/>
                <a:latin typeface="Century Gothic" panose="020B0502020202020204" pitchFamily="34" charset="0"/>
              </a:rPr>
              <a:t>beber</a:t>
            </a:r>
            <a:r>
              <a:rPr lang="en-GB" sz="1200" b="0" i="0" u="none" strike="noStrike" dirty="0">
                <a:solidFill>
                  <a:srgbClr val="002060"/>
                </a:solidFill>
                <a:effectLst/>
                <a:latin typeface="Century Gothic" panose="020B0502020202020204" pitchFamily="34" charset="0"/>
              </a:rPr>
              <a:t> [1085] comer [347] [347] </a:t>
            </a:r>
            <a:r>
              <a:rPr lang="en-GB" sz="1200" b="0" i="0" u="none" strike="noStrike" dirty="0" err="1">
                <a:solidFill>
                  <a:srgbClr val="002060"/>
                </a:solidFill>
                <a:effectLst/>
                <a:latin typeface="Century Gothic" panose="020B0502020202020204" pitchFamily="34" charset="0"/>
              </a:rPr>
              <a:t>correr</a:t>
            </a:r>
            <a:r>
              <a:rPr lang="en-GB" sz="1200" b="0" i="0" u="none" strike="noStrike" dirty="0">
                <a:solidFill>
                  <a:srgbClr val="002060"/>
                </a:solidFill>
                <a:effectLst/>
                <a:latin typeface="Century Gothic" panose="020B0502020202020204" pitchFamily="34" charset="0"/>
              </a:rPr>
              <a:t> [343] hacer [26] leer [209]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apellido</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[2576] </a:t>
            </a: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nombre</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[215]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US" sz="1200" b="1" dirty="0"/>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a:t>
            </a: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understanding of rule for accents 3.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Teacher gives the instruction</a:t>
            </a:r>
          </a:p>
          <a:p>
            <a:pPr marL="228600" lvl="0" indent="-228600" algn="l" rtl="0">
              <a:spcBef>
                <a:spcPts val="0"/>
              </a:spcBef>
              <a:spcAft>
                <a:spcPts val="0"/>
              </a:spcAft>
              <a:buAutoNum type="arabicPeriod"/>
            </a:pPr>
            <a:r>
              <a:rPr lang="en-GB" b="0" dirty="0"/>
              <a:t>Pupils listen out and transcribe the words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Now teacher clicks to ask pupils whether these words need an accent or not, and bring up the speech bubble with a reminder of the rule. </a:t>
            </a:r>
          </a:p>
          <a:p>
            <a:pPr marL="0" lvl="0" indent="0" algn="l" rtl="0">
              <a:spcBef>
                <a:spcPts val="0"/>
              </a:spcBef>
              <a:spcAft>
                <a:spcPts val="0"/>
              </a:spcAft>
              <a:buNone/>
            </a:pPr>
            <a:r>
              <a:rPr lang="en-GB" b="0" dirty="0"/>
              <a:t>5. Pupil apply the rule and write an accent if necessary.</a:t>
            </a:r>
          </a:p>
          <a:p>
            <a:pPr marL="0" lvl="0" indent="0" algn="l" rtl="0">
              <a:spcBef>
                <a:spcPts val="0"/>
              </a:spcBef>
              <a:spcAft>
                <a:spcPts val="0"/>
              </a:spcAft>
              <a:buNone/>
            </a:pPr>
            <a:r>
              <a:rPr lang="en-GB" b="0" dirty="0"/>
              <a:t>6. Part B</a:t>
            </a:r>
          </a:p>
          <a:p>
            <a:pPr marL="0" lvl="0" indent="0" algn="l" rtl="0">
              <a:spcBef>
                <a:spcPts val="0"/>
              </a:spcBef>
              <a:spcAft>
                <a:spcPts val="0"/>
              </a:spcAft>
              <a:buNone/>
            </a:pPr>
            <a:r>
              <a:rPr lang="en-GB" b="0" dirty="0"/>
              <a:t>4. Teacher clarifies these are all names or surnames &amp; brings up reminder about Spanish surnames. </a:t>
            </a:r>
          </a:p>
          <a:p>
            <a:pPr marL="0" lvl="0" indent="0" algn="l" rtl="0">
              <a:spcBef>
                <a:spcPts val="0"/>
              </a:spcBef>
              <a:spcAft>
                <a:spcPts val="0"/>
              </a:spcAft>
              <a:buNone/>
            </a:pPr>
            <a:r>
              <a:rPr lang="en-GB" b="0" dirty="0"/>
              <a:t>5. Pupils work in pairs to create combinations of names + surnames.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López</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Mora</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Llanos</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Hugo</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t>
            </a:r>
            <a:r>
              <a:rPr lang="en-GB" sz="1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Núñez</a:t>
            </a:r>
            <a:endPar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Félix</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Cora</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Pérez</a:t>
            </a: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apellido</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[2576] </a:t>
            </a: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nombre</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[215]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a:t>
            </a:r>
            <a:r>
              <a:rPr lang="en-GB" b="1" dirty="0"/>
              <a:t> hace </a:t>
            </a:r>
            <a:r>
              <a:rPr lang="en-GB" dirty="0"/>
              <a:t>meaning ‘he does, is doing’ and introduce it to mean ‘it is’ for weather.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a:p>
            <a:endParaRPr lang="en-GB"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94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p>
          <a:p>
            <a:endParaRPr lang="en-US" b="1" dirty="0"/>
          </a:p>
          <a:p>
            <a:r>
              <a:rPr lang="en-US" b="1" dirty="0"/>
              <a:t>Aim:</a:t>
            </a:r>
            <a:r>
              <a:rPr lang="en-US" b="0" dirty="0"/>
              <a:t> to </a:t>
            </a:r>
            <a:r>
              <a:rPr lang="en-US" b="0" dirty="0" err="1"/>
              <a:t>practise</a:t>
            </a:r>
            <a:r>
              <a:rPr lang="en-US" b="0" dirty="0"/>
              <a:t> written recognition of the singular forms of ‘</a:t>
            </a:r>
            <a:r>
              <a:rPr lang="en-US" b="0" dirty="0" err="1"/>
              <a:t>hacer</a:t>
            </a:r>
            <a:r>
              <a:rPr lang="en-US" b="0" dirty="0"/>
              <a:t>’ and connect these with meaning.</a:t>
            </a:r>
            <a:endParaRPr lang="en-US" b="1" dirty="0"/>
          </a:p>
          <a:p>
            <a:endParaRPr lang="en-US" b="1" dirty="0"/>
          </a:p>
          <a:p>
            <a:r>
              <a:rPr lang="en-US" b="1" dirty="0"/>
              <a:t>Procedure:</a:t>
            </a:r>
          </a:p>
          <a:p>
            <a:r>
              <a:rPr lang="en-US" b="0" dirty="0"/>
              <a:t>1. Read the rubric and ensure that pupils understand the task.</a:t>
            </a:r>
          </a:p>
          <a:p>
            <a:r>
              <a:rPr lang="en-US" b="0" dirty="0"/>
              <a:t>2. Pupils read the sentences and note down the letter of the picture. (1=A etc.)</a:t>
            </a:r>
          </a:p>
          <a:p>
            <a:r>
              <a:rPr lang="en-US" b="0" dirty="0"/>
              <a:t>3. Answers revealed on clicks.</a:t>
            </a:r>
          </a:p>
          <a:p>
            <a:r>
              <a:rPr lang="en-US" b="0" dirty="0"/>
              <a:t>4. Optional – click the numbered buttons to hear the full sentences.</a:t>
            </a:r>
          </a:p>
          <a:p>
            <a:r>
              <a:rPr lang="en-US" b="0" dirty="0"/>
              <a:t>5. Ask additional questions to assess comprehension of the singular forms of </a:t>
            </a:r>
            <a:r>
              <a:rPr lang="en-US" b="0" dirty="0" err="1"/>
              <a:t>hacer</a:t>
            </a:r>
            <a:r>
              <a:rPr lang="en-US" b="0" dirty="0"/>
              <a:t> – e.g., who is doing the shopping?  </a:t>
            </a:r>
            <a:endParaRPr lang="en-US" b="1" dirty="0"/>
          </a:p>
          <a:p>
            <a:endParaRPr lang="en-GB" b="0" dirty="0"/>
          </a:p>
          <a:p>
            <a:endParaRPr lang="en-GB" b="0" dirty="0"/>
          </a:p>
          <a:p>
            <a:endParaRPr lang="en-GB"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406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aseline="0" dirty="0"/>
              <a:t>check more complete understanding of the new vocabulary and of the person of the verb used in each sentence, engaging the pupils again with the grammar feature from the past 2-3 weeks (singular persons of the verb </a:t>
            </a:r>
            <a:r>
              <a:rPr lang="en-GB" i="1" baseline="0" dirty="0"/>
              <a:t>hacer</a:t>
            </a:r>
            <a:r>
              <a:rPr lang="en-GB" baseline="0" dirty="0"/>
              <a:t>).</a:t>
            </a:r>
          </a:p>
          <a:p>
            <a:endParaRPr lang="en-US" b="1" dirty="0"/>
          </a:p>
          <a:p>
            <a:r>
              <a:rPr lang="en-US" b="1" dirty="0"/>
              <a:t>Procedure:</a:t>
            </a:r>
          </a:p>
          <a:p>
            <a:r>
              <a:rPr lang="en-US" b="0" dirty="0"/>
              <a:t>1. Pupils translate</a:t>
            </a:r>
            <a:r>
              <a:rPr lang="en-US" b="0" baseline="0" dirty="0"/>
              <a:t> each sentence into English. This could be orally, on mini whiteboards or in exercise books.</a:t>
            </a:r>
            <a:endParaRPr lang="en-US" b="0" dirty="0"/>
          </a:p>
          <a:p>
            <a:r>
              <a:rPr lang="en-US" b="0" dirty="0"/>
              <a:t>2. Answers are revealed on</a:t>
            </a:r>
            <a:r>
              <a:rPr lang="en-US" b="0" baseline="0" dirty="0"/>
              <a:t> a mouse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that is time is short, teachers can elicit answers orally or omit this activity.</a:t>
            </a:r>
          </a:p>
          <a:p>
            <a:endParaRPr lang="en-GB" b="0" dirty="0"/>
          </a:p>
          <a:p>
            <a:endParaRPr lang="en-GB" b="0" dirty="0"/>
          </a:p>
          <a:p>
            <a:endParaRPr lang="en-GB"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29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at end of presentation</a:t>
            </a:r>
          </a:p>
          <a:p>
            <a:endParaRPr lang="en-GB" b="1" dirty="0"/>
          </a:p>
          <a:p>
            <a:r>
              <a:rPr lang="en-GB" b="1" dirty="0"/>
              <a:t>Timing</a:t>
            </a:r>
            <a:r>
              <a:rPr lang="en-GB" dirty="0"/>
              <a:t>: 10 minutes</a:t>
            </a:r>
          </a:p>
          <a:p>
            <a:endParaRPr lang="en-GB" dirty="0"/>
          </a:p>
          <a:p>
            <a:r>
              <a:rPr lang="en-GB" b="1" dirty="0"/>
              <a:t>Aim</a:t>
            </a:r>
            <a:r>
              <a:rPr lang="en-GB" dirty="0"/>
              <a:t>: to practise oral production of second and first person weak verbs with time adverbs in the context of weekly activities. </a:t>
            </a:r>
          </a:p>
          <a:p>
            <a:endParaRPr lang="en-GB" dirty="0"/>
          </a:p>
          <a:p>
            <a:r>
              <a:rPr lang="en-GB" b="1" dirty="0"/>
              <a:t>Procedure</a:t>
            </a:r>
            <a:r>
              <a:rPr lang="en-GB" dirty="0"/>
              <a:t>:</a:t>
            </a:r>
          </a:p>
          <a:p>
            <a:pPr marL="228600" indent="-228600">
              <a:buAutoNum type="arabicPeriod"/>
            </a:pPr>
            <a:r>
              <a:rPr lang="en-GB" dirty="0"/>
              <a:t>Give pupils a copy of the handout and explain that the top table is for them to draw/note down an activity for each day, and the bottom table is for them to keep track of their partner’s activities/ships. It is important that pupils use the verbs/activities on the board, not their own, as otherwise their partner has no chance of guessing, and may not have the German to do so. </a:t>
            </a:r>
          </a:p>
          <a:p>
            <a:pPr marL="228600" indent="-228600">
              <a:buAutoNum type="arabicPeriod"/>
            </a:pPr>
            <a:r>
              <a:rPr lang="en-GB" dirty="0"/>
              <a:t>Click through the animations on this slide to show pupils a) to draw their pictures (if this takes too long they can just write one word e.g. photos, tennis) b) how to conduct the conversation, reminding them of ‘du’ forms of the verb for questions and c) how to keep track of what they have asked their partner. If they ‘sink’ their partner’s ship by guessing the correct activity on the correct day, they can tick/cross/draw a ship in that box. </a:t>
            </a:r>
          </a:p>
          <a:p>
            <a:pPr marL="228600" indent="-228600">
              <a:buAutoNum type="arabicPeriod"/>
            </a:pPr>
            <a:endParaRPr lang="en-GB" dirty="0"/>
          </a:p>
          <a:p>
            <a:pPr marL="0" indent="0">
              <a:buNone/>
            </a:pPr>
            <a:r>
              <a:rPr lang="en-GB" dirty="0"/>
              <a:t>NOTE: 1) This game has the potential to last a long time, so it could be the first to sink X number of ships! 2) Infinitive </a:t>
            </a:r>
            <a:r>
              <a:rPr lang="en-GB" dirty="0" err="1"/>
              <a:t>Sp</a:t>
            </a:r>
            <a:r>
              <a:rPr lang="en-GB" dirty="0"/>
              <a:t> verbs are given on the handout to help pupils, but they still need to conjugate them. </a:t>
            </a:r>
          </a:p>
          <a:p>
            <a:pPr marL="0" indent="0">
              <a:buNone/>
            </a:pPr>
            <a:endParaRPr lang="en-GB" dirty="0"/>
          </a:p>
          <a:p>
            <a:pPr marL="0" indent="0">
              <a:buNone/>
            </a:pPr>
            <a:r>
              <a:rPr lang="en-GB" b="1" dirty="0"/>
              <a:t>Additional Activities</a:t>
            </a:r>
            <a:r>
              <a:rPr lang="en-GB" dirty="0"/>
              <a:t>:</a:t>
            </a:r>
          </a:p>
          <a:p>
            <a:pPr marL="228600" indent="-228600">
              <a:buAutoNum type="arabicPeriod"/>
            </a:pPr>
            <a:r>
              <a:rPr lang="en-GB" dirty="0"/>
              <a:t>Pupils could make sentences in the 3</a:t>
            </a:r>
            <a:r>
              <a:rPr lang="en-GB" baseline="30000" dirty="0"/>
              <a:t>rd</a:t>
            </a:r>
            <a:r>
              <a:rPr lang="en-GB" dirty="0"/>
              <a:t> person to tell another pair what they have found out about their partner. E.g. Sammy </a:t>
            </a:r>
            <a:r>
              <a:rPr lang="en-GB" dirty="0" err="1"/>
              <a:t>spielt</a:t>
            </a:r>
            <a:r>
              <a:rPr lang="en-GB" dirty="0"/>
              <a:t> </a:t>
            </a:r>
            <a:r>
              <a:rPr lang="en-GB" dirty="0" err="1"/>
              <a:t>mittwochs</a:t>
            </a:r>
            <a:r>
              <a:rPr lang="en-GB" dirty="0"/>
              <a:t> Tennis. </a:t>
            </a:r>
          </a:p>
          <a:p>
            <a:pPr marL="228600" indent="-228600">
              <a:buAutoNum type="arabicPeriod"/>
            </a:pPr>
            <a:r>
              <a:rPr lang="en-GB" dirty="0"/>
              <a:t>Alternatively, pupils might like to have real conversations now about themselves using these and other verbs/activities of their choice. This could be done as a survey around the class: ‘</a:t>
            </a:r>
            <a:r>
              <a:rPr lang="en-GB" dirty="0" err="1"/>
              <a:t>Spielst</a:t>
            </a:r>
            <a:r>
              <a:rPr lang="en-GB" dirty="0"/>
              <a:t> du </a:t>
            </a:r>
            <a:r>
              <a:rPr lang="en-GB" dirty="0" err="1"/>
              <a:t>sonntags</a:t>
            </a:r>
            <a:r>
              <a:rPr lang="en-GB" dirty="0"/>
              <a:t> </a:t>
            </a:r>
            <a:r>
              <a:rPr lang="en-GB" dirty="0" err="1"/>
              <a:t>Spiele</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552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correctly use ‘</a:t>
            </a:r>
            <a:r>
              <a:rPr lang="en-GB" b="0" dirty="0" err="1"/>
              <a:t>juego</a:t>
            </a:r>
            <a:r>
              <a:rPr lang="en-GB" b="0" dirty="0"/>
              <a:t>’ &amp; ‘</a:t>
            </a:r>
            <a:r>
              <a:rPr lang="en-GB" b="0" dirty="0" err="1"/>
              <a:t>juegas</a:t>
            </a:r>
            <a:r>
              <a:rPr lang="en-GB" b="0" dirty="0"/>
              <a:t>’ (+ al) and ‘hago’, ‘haces’ and’ ‘hace’ in written production; retrieval of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Tell pupils to translate the sentences using the vocabulary from the lesson. They can use the words in the frame to support their writing if needed.</a:t>
            </a:r>
          </a:p>
          <a:p>
            <a:pPr marL="228600" lvl="0" indent="-228600" algn="l" rtl="0">
              <a:spcBef>
                <a:spcPts val="0"/>
              </a:spcBef>
              <a:spcAft>
                <a:spcPts val="0"/>
              </a:spcAft>
              <a:buAutoNum type="arabicPeriod"/>
            </a:pPr>
            <a:r>
              <a:rPr lang="en-GB" b="0" dirty="0"/>
              <a:t>Click to bring up reminder about a / an</a:t>
            </a:r>
          </a:p>
          <a:p>
            <a:pPr marL="228600" lvl="0" indent="-228600" algn="l" rtl="0">
              <a:spcBef>
                <a:spcPts val="0"/>
              </a:spcBef>
              <a:spcAft>
                <a:spcPts val="0"/>
              </a:spcAft>
              <a:buAutoNum type="arabicPeriod"/>
            </a:pPr>
            <a:r>
              <a:rPr lang="en-GB" b="0" dirty="0"/>
              <a:t>Click to bring up reminder about punctuation and capital letters. </a:t>
            </a:r>
          </a:p>
          <a:p>
            <a:endParaRPr lang="en-GB"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29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28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audio" Target="../media/audio8.wav"/><Relationship Id="rId3" Type="http://schemas.openxmlformats.org/officeDocument/2006/relationships/audio" Target="../media/audio1.wav"/><Relationship Id="rId21" Type="http://schemas.openxmlformats.org/officeDocument/2006/relationships/audio" Target="../media/audio11.wav"/><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audio" Target="../media/audio7.wav"/><Relationship Id="rId2" Type="http://schemas.openxmlformats.org/officeDocument/2006/relationships/notesSlide" Target="../notesSlides/notesSlide2.xml"/><Relationship Id="rId16" Type="http://schemas.openxmlformats.org/officeDocument/2006/relationships/audio" Target="../media/audio6.wav"/><Relationship Id="rId20"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5.wav"/><Relationship Id="rId5" Type="http://schemas.openxmlformats.org/officeDocument/2006/relationships/audio" Target="../media/audio3.wav"/><Relationship Id="rId15" Type="http://schemas.openxmlformats.org/officeDocument/2006/relationships/image" Target="../media/image14.png"/><Relationship Id="rId23" Type="http://schemas.openxmlformats.org/officeDocument/2006/relationships/audio" Target="../media/audio13.wav"/><Relationship Id="rId10" Type="http://schemas.openxmlformats.org/officeDocument/2006/relationships/image" Target="../media/image10.png"/><Relationship Id="rId19" Type="http://schemas.openxmlformats.org/officeDocument/2006/relationships/audio" Target="../media/audio9.wav"/><Relationship Id="rId4" Type="http://schemas.openxmlformats.org/officeDocument/2006/relationships/audio" Target="../media/audio2.wav"/><Relationship Id="rId9" Type="http://schemas.openxmlformats.org/officeDocument/2006/relationships/image" Target="../media/image9.svg"/><Relationship Id="rId14" Type="http://schemas.openxmlformats.org/officeDocument/2006/relationships/image" Target="../media/image13.png"/><Relationship Id="rId22" Type="http://schemas.openxmlformats.org/officeDocument/2006/relationships/audio" Target="../media/audio12.wav"/></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audio" Target="../media/audio19.wav"/><Relationship Id="rId18" Type="http://schemas.openxmlformats.org/officeDocument/2006/relationships/image" Target="../media/image4.png"/><Relationship Id="rId26" Type="http://schemas.openxmlformats.org/officeDocument/2006/relationships/image" Target="../media/image27.jpeg"/><Relationship Id="rId3" Type="http://schemas.openxmlformats.org/officeDocument/2006/relationships/audio" Target="../media/audio14.wav"/><Relationship Id="rId21" Type="http://schemas.openxmlformats.org/officeDocument/2006/relationships/image" Target="../media/image22.png"/><Relationship Id="rId7" Type="http://schemas.microsoft.com/office/2007/relationships/hdphoto" Target="../media/hdphoto1.wdp"/><Relationship Id="rId12" Type="http://schemas.openxmlformats.org/officeDocument/2006/relationships/audio" Target="../media/audio18.wav"/><Relationship Id="rId17" Type="http://schemas.openxmlformats.org/officeDocument/2006/relationships/image" Target="../media/image19.png"/><Relationship Id="rId25"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audio" Target="../media/audio22.wav"/><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audio" Target="../media/audio17.wav"/><Relationship Id="rId24" Type="http://schemas.openxmlformats.org/officeDocument/2006/relationships/image" Target="../media/image25.png"/><Relationship Id="rId5" Type="http://schemas.openxmlformats.org/officeDocument/2006/relationships/image" Target="../media/image17.svg"/><Relationship Id="rId15" Type="http://schemas.openxmlformats.org/officeDocument/2006/relationships/audio" Target="../media/audio21.wav"/><Relationship Id="rId23" Type="http://schemas.openxmlformats.org/officeDocument/2006/relationships/image" Target="../media/image24.png"/><Relationship Id="rId10" Type="http://schemas.openxmlformats.org/officeDocument/2006/relationships/audio" Target="../media/audio16.wav"/><Relationship Id="rId19"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audio" Target="../media/audio15.wav"/><Relationship Id="rId14" Type="http://schemas.openxmlformats.org/officeDocument/2006/relationships/audio" Target="../media/audio20.wav"/><Relationship Id="rId22" Type="http://schemas.openxmlformats.org/officeDocument/2006/relationships/image" Target="../media/image23.png"/><Relationship Id="rId27"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19.wav"/><Relationship Id="rId3" Type="http://schemas.openxmlformats.org/officeDocument/2006/relationships/audio" Target="../media/audio23.wav"/><Relationship Id="rId7" Type="http://schemas.microsoft.com/office/2007/relationships/hdphoto" Target="../media/hdphoto1.wdp"/><Relationship Id="rId12" Type="http://schemas.openxmlformats.org/officeDocument/2006/relationships/audio" Target="../media/audio18.wav"/><Relationship Id="rId2" Type="http://schemas.openxmlformats.org/officeDocument/2006/relationships/notesSlide" Target="../notesSlides/notesSlide5.xml"/><Relationship Id="rId16" Type="http://schemas.openxmlformats.org/officeDocument/2006/relationships/audio" Target="../media/audio22.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audio" Target="../media/audio17.wav"/><Relationship Id="rId5" Type="http://schemas.openxmlformats.org/officeDocument/2006/relationships/image" Target="../media/image17.svg"/><Relationship Id="rId15" Type="http://schemas.openxmlformats.org/officeDocument/2006/relationships/audio" Target="../media/audio21.wav"/><Relationship Id="rId10" Type="http://schemas.openxmlformats.org/officeDocument/2006/relationships/audio" Target="../media/audio16.wav"/><Relationship Id="rId4" Type="http://schemas.openxmlformats.org/officeDocument/2006/relationships/image" Target="../media/image16.png"/><Relationship Id="rId9" Type="http://schemas.openxmlformats.org/officeDocument/2006/relationships/audio" Target="../media/audio15.wav"/><Relationship Id="rId14" Type="http://schemas.openxmlformats.org/officeDocument/2006/relationships/audio" Target="../media/audio20.wav"/></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6.png"/><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image" Target="../media/image20.png"/><Relationship Id="rId4" Type="http://schemas.openxmlformats.org/officeDocument/2006/relationships/image" Target="../media/image30.png"/><Relationship Id="rId9" Type="http://schemas.openxmlformats.org/officeDocument/2006/relationships/image" Target="../media/image27.jpe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4" name="Picture 3" descr="A picture containing diagram&#10;&#10;Description automatically generated">
            <a:extLst>
              <a:ext uri="{FF2B5EF4-FFF2-40B4-BE49-F238E27FC236}">
                <a16:creationId xmlns:a16="http://schemas.microsoft.com/office/drawing/2014/main" id="{6796EE5A-E2F0-F99F-0A5C-BCBD9C42C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978" y="3437676"/>
            <a:ext cx="800821" cy="1765074"/>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09EC9A6D-98B4-54C0-C32B-997F639F1850}"/>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2481793" y="2665438"/>
            <a:ext cx="585450" cy="1708867"/>
          </a:xfrm>
          <a:prstGeom prst="rect">
            <a:avLst/>
          </a:prstGeom>
        </p:spPr>
      </p:pic>
      <p:pic>
        <p:nvPicPr>
          <p:cNvPr id="7" name="Picture 6" descr="Icon&#10;&#10;Description automatically generated">
            <a:extLst>
              <a:ext uri="{FF2B5EF4-FFF2-40B4-BE49-F238E27FC236}">
                <a16:creationId xmlns:a16="http://schemas.microsoft.com/office/drawing/2014/main" id="{71624C7A-7084-9C0C-0E49-494801668CD5}"/>
              </a:ext>
            </a:extLst>
          </p:cNvPr>
          <p:cNvPicPr>
            <a:picLocks noChangeAspect="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999952" y="2303269"/>
            <a:ext cx="1038350" cy="1067286"/>
          </a:xfrm>
          <a:prstGeom prst="rect">
            <a:avLst/>
          </a:prstGeom>
        </p:spPr>
      </p:pic>
      <p:pic>
        <p:nvPicPr>
          <p:cNvPr id="8" name="Picture 7" descr="Árbol, Naturaleza, Bosquejo, Navidad">
            <a:extLst>
              <a:ext uri="{FF2B5EF4-FFF2-40B4-BE49-F238E27FC236}">
                <a16:creationId xmlns:a16="http://schemas.microsoft.com/office/drawing/2014/main" id="{3EBB2DF6-3DE8-DCE0-0B2B-35DAF28A98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857" y="2851996"/>
            <a:ext cx="1087974" cy="1365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DDD5C1-3805-E646-4706-45D43F15BEC0}"/>
              </a:ext>
            </a:extLst>
          </p:cNvPr>
          <p:cNvSpPr txBox="1"/>
          <p:nvPr/>
        </p:nvSpPr>
        <p:spPr>
          <a:xfrm>
            <a:off x="3893215" y="2042676"/>
            <a:ext cx="1228221" cy="1107996"/>
          </a:xfrm>
          <a:prstGeom prst="rect">
            <a:avLst/>
          </a:prstGeom>
          <a:noFill/>
        </p:spPr>
        <p:txBody>
          <a:bodyPr wrap="none" rtlCol="0">
            <a:spAutoFit/>
          </a:bodyPr>
          <a:lstStyle/>
          <a:p>
            <a:r>
              <a:rPr lang="en-GB" sz="6600" dirty="0"/>
              <a:t>👍</a:t>
            </a:r>
          </a:p>
        </p:txBody>
      </p:sp>
      <p:sp>
        <p:nvSpPr>
          <p:cNvPr id="10" name="TextBox 9">
            <a:extLst>
              <a:ext uri="{FF2B5EF4-FFF2-40B4-BE49-F238E27FC236}">
                <a16:creationId xmlns:a16="http://schemas.microsoft.com/office/drawing/2014/main" id="{5411EE0C-E841-C8F4-2289-BE3389D632F6}"/>
              </a:ext>
            </a:extLst>
          </p:cNvPr>
          <p:cNvSpPr txBox="1"/>
          <p:nvPr/>
        </p:nvSpPr>
        <p:spPr>
          <a:xfrm>
            <a:off x="3504519" y="3160507"/>
            <a:ext cx="1228221" cy="1107996"/>
          </a:xfrm>
          <a:prstGeom prst="rect">
            <a:avLst/>
          </a:prstGeom>
          <a:noFill/>
        </p:spPr>
        <p:txBody>
          <a:bodyPr wrap="none" rtlCol="0">
            <a:spAutoFit/>
          </a:bodyPr>
          <a:lstStyle/>
          <a:p>
            <a:r>
              <a:rPr lang="en-GB" sz="6600" dirty="0"/>
              <a:t>👎</a:t>
            </a:r>
          </a:p>
        </p:txBody>
      </p:sp>
      <p:pic>
        <p:nvPicPr>
          <p:cNvPr id="11" name="Picture 4" descr="Baloncesto, Pelota, Deporte">
            <a:extLst>
              <a:ext uri="{FF2B5EF4-FFF2-40B4-BE49-F238E27FC236}">
                <a16:creationId xmlns:a16="http://schemas.microsoft.com/office/drawing/2014/main" id="{D72DE71D-25CC-E27B-87B1-A6014954C5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8781" y="3721064"/>
            <a:ext cx="671769" cy="714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A788033A-9C3E-47C2-985E-CD861A0F68B1}"/>
              </a:ext>
            </a:extLst>
          </p:cNvPr>
          <p:cNvSpPr txBox="1"/>
          <p:nvPr/>
        </p:nvSpPr>
        <p:spPr>
          <a:xfrm>
            <a:off x="5373383" y="2908384"/>
            <a:ext cx="5856940"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[B]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Practica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combinaciones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con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compañero</a:t>
            </a:r>
            <a:r>
              <a:rPr lang="en-GB" sz="2800" dirty="0">
                <a:solidFill>
                  <a:srgbClr val="002060"/>
                </a:solidFill>
                <a:latin typeface="Century Gothic" panose="020B0502020202020204" pitchFamily="34" charset="0"/>
              </a:rPr>
              <a:t>/a.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graphicFrame>
        <p:nvGraphicFramePr>
          <p:cNvPr id="5" name="Table 4">
            <a:extLst>
              <a:ext uri="{FF2B5EF4-FFF2-40B4-BE49-F238E27FC236}">
                <a16:creationId xmlns:a16="http://schemas.microsoft.com/office/drawing/2014/main" id="{7348B5B1-8122-48EB-A551-AF44208E41E2}"/>
              </a:ext>
            </a:extLst>
          </p:cNvPr>
          <p:cNvGraphicFramePr>
            <a:graphicFrameLocks noGrp="1"/>
          </p:cNvGraphicFramePr>
          <p:nvPr/>
        </p:nvGraphicFramePr>
        <p:xfrm>
          <a:off x="3439594" y="1836204"/>
          <a:ext cx="1326523" cy="4923189"/>
        </p:xfrm>
        <a:graphic>
          <a:graphicData uri="http://schemas.openxmlformats.org/drawingml/2006/table">
            <a:tbl>
              <a:tblPr>
                <a:noFill/>
              </a:tblPr>
              <a:tblGrid>
                <a:gridCol w="1326523">
                  <a:extLst>
                    <a:ext uri="{9D8B030D-6E8A-4147-A177-3AD203B41FA5}">
                      <a16:colId xmlns:a16="http://schemas.microsoft.com/office/drawing/2014/main" val="1297662"/>
                    </a:ext>
                  </a:extLst>
                </a:gridCol>
              </a:tblGrid>
              <a:tr h="492317">
                <a:tc>
                  <a:txBody>
                    <a:bodyPr/>
                    <a:lstStyle/>
                    <a:p>
                      <a:pPr marL="0" lvl="0" indent="0" algn="ctr" rtl="0">
                        <a:spcBef>
                          <a:spcPts val="0"/>
                        </a:spcBef>
                        <a:spcAft>
                          <a:spcPts val="0"/>
                        </a:spcAft>
                        <a:buNone/>
                      </a:pPr>
                      <a:r>
                        <a:rPr lang="en-GB" sz="2400" b="0" dirty="0" err="1">
                          <a:solidFill>
                            <a:srgbClr val="002060"/>
                          </a:solidFill>
                          <a:latin typeface="Century Gothic" panose="020B0502020202020204" pitchFamily="34" charset="0"/>
                          <a:ea typeface="Montserrat"/>
                          <a:cs typeface="Montserrat"/>
                          <a:sym typeface="Montserrat"/>
                        </a:rPr>
                        <a:t>acento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378129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54234645"/>
                  </a:ext>
                </a:extLst>
              </a:tr>
              <a:tr h="553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900918"/>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8338749"/>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475773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4735854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6567745"/>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9316106"/>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6035510"/>
                  </a:ext>
                </a:extLst>
              </a:tr>
            </a:tbl>
          </a:graphicData>
        </a:graphic>
      </p:graphicFrame>
      <p:pic>
        <p:nvPicPr>
          <p:cNvPr id="54" name="Google Shape;111;p3"/>
          <p:cNvPicPr/>
          <p:nvPr/>
        </p:nvPicPr>
        <p:blipFill>
          <a:blip r:embed="rId7"/>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255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pic>
        <p:nvPicPr>
          <p:cNvPr id="41" name="Graphic 40" descr="Teacher">
            <a:extLst>
              <a:ext uri="{FF2B5EF4-FFF2-40B4-BE49-F238E27FC236}">
                <a16:creationId xmlns:a16="http://schemas.microsoft.com/office/drawing/2014/main" id="{9BEF6785-F5A4-44C8-AB5C-A7FE66B01C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73480" y="89170"/>
            <a:ext cx="914400" cy="914400"/>
          </a:xfrm>
          <a:prstGeom prst="rect">
            <a:avLst/>
          </a:prstGeom>
        </p:spPr>
      </p:pic>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nvGraphicFramePr>
        <p:xfrm>
          <a:off x="363749" y="1821810"/>
          <a:ext cx="2959000" cy="4937580"/>
        </p:xfrm>
        <a:graphic>
          <a:graphicData uri="http://schemas.openxmlformats.org/drawingml/2006/table">
            <a:tbl>
              <a:tblPr>
                <a:noFill/>
              </a:tblPr>
              <a:tblGrid>
                <a:gridCol w="750029">
                  <a:extLst>
                    <a:ext uri="{9D8B030D-6E8A-4147-A177-3AD203B41FA5}">
                      <a16:colId xmlns:a16="http://schemas.microsoft.com/office/drawing/2014/main" val="1523036112"/>
                    </a:ext>
                  </a:extLst>
                </a:gridCol>
                <a:gridCol w="2208971">
                  <a:extLst>
                    <a:ext uri="{9D8B030D-6E8A-4147-A177-3AD203B41FA5}">
                      <a16:colId xmlns:a16="http://schemas.microsoft.com/office/drawing/2014/main" val="3922332982"/>
                    </a:ext>
                  </a:extLst>
                </a:gridCol>
              </a:tblGrid>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palabra</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_ _ _ _  </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3433347"/>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9629853"/>
                  </a:ext>
                </a:extLst>
              </a:tr>
            </a:tbl>
          </a:graphicData>
        </a:graphic>
      </p:graphicFrame>
      <p:sp>
        <p:nvSpPr>
          <p:cNvPr id="6" name="TextBox 5">
            <a:extLst>
              <a:ext uri="{FF2B5EF4-FFF2-40B4-BE49-F238E27FC236}">
                <a16:creationId xmlns:a16="http://schemas.microsoft.com/office/drawing/2014/main" id="{916A8F14-D8E7-4606-BC0D-E4D8A109A264}"/>
              </a:ext>
            </a:extLst>
          </p:cNvPr>
          <p:cNvSpPr txBox="1"/>
          <p:nvPr/>
        </p:nvSpPr>
        <p:spPr>
          <a:xfrm>
            <a:off x="1489894" y="2327299"/>
            <a:ext cx="1598899"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Lopez</a:t>
            </a:r>
          </a:p>
        </p:txBody>
      </p:sp>
      <p:sp>
        <p:nvSpPr>
          <p:cNvPr id="43" name="TextBox 42">
            <a:extLst>
              <a:ext uri="{FF2B5EF4-FFF2-40B4-BE49-F238E27FC236}">
                <a16:creationId xmlns:a16="http://schemas.microsoft.com/office/drawing/2014/main" id="{188535AD-6834-469C-BEE1-D6D3E4B34505}"/>
              </a:ext>
            </a:extLst>
          </p:cNvPr>
          <p:cNvSpPr txBox="1"/>
          <p:nvPr/>
        </p:nvSpPr>
        <p:spPr>
          <a:xfrm rot="1020148" flipH="1" flipV="1">
            <a:off x="932002" y="1852783"/>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sp>
        <p:nvSpPr>
          <p:cNvPr id="44" name="TextBox 43">
            <a:extLst>
              <a:ext uri="{FF2B5EF4-FFF2-40B4-BE49-F238E27FC236}">
                <a16:creationId xmlns:a16="http://schemas.microsoft.com/office/drawing/2014/main" id="{B2E6FC28-B1F1-402B-8A77-EF7F99D5AC71}"/>
              </a:ext>
            </a:extLst>
          </p:cNvPr>
          <p:cNvSpPr txBox="1"/>
          <p:nvPr/>
        </p:nvSpPr>
        <p:spPr>
          <a:xfrm>
            <a:off x="1555361" y="2913002"/>
            <a:ext cx="1502719"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Mora</a:t>
            </a:r>
          </a:p>
        </p:txBody>
      </p:sp>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3612167" y="269727"/>
            <a:ext cx="3144991" cy="58168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¿Tiene </a:t>
            </a:r>
            <a:r>
              <a:rPr lang="en-GB" sz="2800" b="1" dirty="0" err="1">
                <a:solidFill>
                  <a:schemeClr val="bg1"/>
                </a:solidFill>
                <a:latin typeface="Century Gothic" panose="020B0502020202020204" pitchFamily="34" charset="0"/>
              </a:rPr>
              <a:t>acento</a:t>
            </a:r>
            <a:r>
              <a:rPr lang="en-GB" sz="2800" b="1" dirty="0">
                <a:solidFill>
                  <a:schemeClr val="bg1"/>
                </a:solidFill>
                <a:latin typeface="Century Gothic" panose="020B0502020202020204" pitchFamily="34" charset="0"/>
              </a:rPr>
              <a:t>?</a:t>
            </a:r>
          </a:p>
        </p:txBody>
      </p:sp>
      <p:pic>
        <p:nvPicPr>
          <p:cNvPr id="52" name="Picture 51">
            <a:extLst>
              <a:ext uri="{FF2B5EF4-FFF2-40B4-BE49-F238E27FC236}">
                <a16:creationId xmlns:a16="http://schemas.microsoft.com/office/drawing/2014/main" id="{22835B93-2B0C-4C36-8852-57F8D17984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0256" y="2441438"/>
            <a:ext cx="384106" cy="400110"/>
          </a:xfrm>
          <a:prstGeom prst="rect">
            <a:avLst/>
          </a:prstGeom>
        </p:spPr>
      </p:pic>
      <p:sp>
        <p:nvSpPr>
          <p:cNvPr id="57" name="TextBox 56">
            <a:hlinkClick r:id="" action="ppaction://noaction">
              <a:snd r:embed="rId11" name="T3_W3F_2.1.wav"/>
            </a:hlinkClick>
            <a:extLst>
              <a:ext uri="{FF2B5EF4-FFF2-40B4-BE49-F238E27FC236}">
                <a16:creationId xmlns:a16="http://schemas.microsoft.com/office/drawing/2014/main" id="{333886CF-351A-460F-A7F2-917D64FA8ED2}"/>
              </a:ext>
            </a:extLst>
          </p:cNvPr>
          <p:cNvSpPr txBox="1"/>
          <p:nvPr/>
        </p:nvSpPr>
        <p:spPr>
          <a:xfrm>
            <a:off x="280521" y="905509"/>
            <a:ext cx="7525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Escucha y escribe la palabra </a:t>
            </a:r>
            <a:r>
              <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Picture 57" descr="Shape, arrow&#10;&#10;Description automatically generated">
            <a:extLst>
              <a:ext uri="{FF2B5EF4-FFF2-40B4-BE49-F238E27FC236}">
                <a16:creationId xmlns:a16="http://schemas.microsoft.com/office/drawing/2014/main" id="{4CFD89FB-91D4-40DE-A714-EFFD81D0AB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8235" y="2995745"/>
            <a:ext cx="515444" cy="350341"/>
          </a:xfrm>
          <a:prstGeom prst="rect">
            <a:avLst/>
          </a:prstGeom>
        </p:spPr>
      </p:pic>
      <p:sp>
        <p:nvSpPr>
          <p:cNvPr id="59" name="TextBox 58">
            <a:extLst>
              <a:ext uri="{FF2B5EF4-FFF2-40B4-BE49-F238E27FC236}">
                <a16:creationId xmlns:a16="http://schemas.microsoft.com/office/drawing/2014/main" id="{83B7C4DE-9486-4ECF-842E-DC23F6CF12F2}"/>
              </a:ext>
            </a:extLst>
          </p:cNvPr>
          <p:cNvSpPr txBox="1"/>
          <p:nvPr/>
        </p:nvSpPr>
        <p:spPr>
          <a:xfrm>
            <a:off x="1322854" y="3440215"/>
            <a:ext cx="1874231"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Llanos</a:t>
            </a:r>
          </a:p>
        </p:txBody>
      </p:sp>
      <p:pic>
        <p:nvPicPr>
          <p:cNvPr id="60" name="Picture 59" descr="Shape, arrow&#10;&#10;Description automatically generated">
            <a:extLst>
              <a:ext uri="{FF2B5EF4-FFF2-40B4-BE49-F238E27FC236}">
                <a16:creationId xmlns:a16="http://schemas.microsoft.com/office/drawing/2014/main" id="{848582FD-B47F-4F8F-B94D-B826958B0F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4587" y="3552823"/>
            <a:ext cx="515444" cy="350341"/>
          </a:xfrm>
          <a:prstGeom prst="rect">
            <a:avLst/>
          </a:prstGeom>
        </p:spPr>
      </p:pic>
      <p:sp>
        <p:nvSpPr>
          <p:cNvPr id="61" name="TextBox 60">
            <a:extLst>
              <a:ext uri="{FF2B5EF4-FFF2-40B4-BE49-F238E27FC236}">
                <a16:creationId xmlns:a16="http://schemas.microsoft.com/office/drawing/2014/main" id="{989D129D-31D0-4A7F-8077-DFBD02382704}"/>
              </a:ext>
            </a:extLst>
          </p:cNvPr>
          <p:cNvSpPr txBox="1"/>
          <p:nvPr/>
        </p:nvSpPr>
        <p:spPr>
          <a:xfrm>
            <a:off x="1574073" y="3957175"/>
            <a:ext cx="1452642"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Hugo</a:t>
            </a:r>
          </a:p>
        </p:txBody>
      </p:sp>
      <p:sp>
        <p:nvSpPr>
          <p:cNvPr id="65" name="TextBox 64">
            <a:extLst>
              <a:ext uri="{FF2B5EF4-FFF2-40B4-BE49-F238E27FC236}">
                <a16:creationId xmlns:a16="http://schemas.microsoft.com/office/drawing/2014/main" id="{757A6796-9493-43E4-8B58-9F61451806B6}"/>
              </a:ext>
            </a:extLst>
          </p:cNvPr>
          <p:cNvSpPr txBox="1"/>
          <p:nvPr/>
        </p:nvSpPr>
        <p:spPr>
          <a:xfrm>
            <a:off x="1544230" y="4552108"/>
            <a:ext cx="1749197" cy="646331"/>
          </a:xfrm>
          <a:prstGeom prst="rect">
            <a:avLst/>
          </a:prstGeom>
          <a:noFill/>
        </p:spPr>
        <p:txBody>
          <a:bodyPr wrap="none" rtlCol="0">
            <a:spAutoFit/>
          </a:bodyPr>
          <a:lstStyle/>
          <a:p>
            <a:r>
              <a:rPr lang="en-GB" sz="3600" spc="600" dirty="0" err="1">
                <a:solidFill>
                  <a:srgbClr val="92D050"/>
                </a:solidFill>
                <a:latin typeface="Dreaming Outloud Pro" panose="03050502040302030504" pitchFamily="66" charset="0"/>
                <a:cs typeface="Dreaming Outloud Pro" panose="03050502040302030504" pitchFamily="66" charset="0"/>
              </a:rPr>
              <a:t>Nuñez</a:t>
            </a:r>
            <a:endParaRPr lang="en-GB" sz="3600" spc="600" dirty="0">
              <a:solidFill>
                <a:srgbClr val="92D050"/>
              </a:solidFill>
              <a:latin typeface="Dreaming Outloud Pro" panose="03050502040302030504" pitchFamily="66" charset="0"/>
              <a:cs typeface="Dreaming Outloud Pro" panose="03050502040302030504" pitchFamily="66" charset="0"/>
            </a:endParaRPr>
          </a:p>
        </p:txBody>
      </p:sp>
      <p:pic>
        <p:nvPicPr>
          <p:cNvPr id="67" name="Picture 66">
            <a:extLst>
              <a:ext uri="{FF2B5EF4-FFF2-40B4-BE49-F238E27FC236}">
                <a16:creationId xmlns:a16="http://schemas.microsoft.com/office/drawing/2014/main" id="{41FEFFE9-8DEB-48A5-AD2A-37AB0FA435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62363" y="4665681"/>
            <a:ext cx="384106" cy="400110"/>
          </a:xfrm>
          <a:prstGeom prst="rect">
            <a:avLst/>
          </a:prstGeom>
        </p:spPr>
      </p:pic>
      <p:sp>
        <p:nvSpPr>
          <p:cNvPr id="68" name="TextBox 67">
            <a:extLst>
              <a:ext uri="{FF2B5EF4-FFF2-40B4-BE49-F238E27FC236}">
                <a16:creationId xmlns:a16="http://schemas.microsoft.com/office/drawing/2014/main" id="{D98CEA90-8165-48C9-AFBB-AEBF9AB860C1}"/>
              </a:ext>
            </a:extLst>
          </p:cNvPr>
          <p:cNvSpPr txBox="1"/>
          <p:nvPr/>
        </p:nvSpPr>
        <p:spPr>
          <a:xfrm>
            <a:off x="1472871" y="5063062"/>
            <a:ext cx="1364412" cy="646331"/>
          </a:xfrm>
          <a:prstGeom prst="rect">
            <a:avLst/>
          </a:prstGeom>
          <a:noFill/>
        </p:spPr>
        <p:txBody>
          <a:bodyPr wrap="none" rtlCol="0">
            <a:spAutoFit/>
          </a:bodyPr>
          <a:lstStyle/>
          <a:p>
            <a:pPr algn="ctr"/>
            <a:r>
              <a:rPr lang="en-GB" sz="3600" spc="600" dirty="0">
                <a:solidFill>
                  <a:srgbClr val="92D050"/>
                </a:solidFill>
                <a:latin typeface="Dreaming Outloud Pro" panose="03050502040302030504" pitchFamily="66" charset="0"/>
                <a:cs typeface="Dreaming Outloud Pro" panose="03050502040302030504" pitchFamily="66" charset="0"/>
              </a:rPr>
              <a:t>Felix</a:t>
            </a:r>
          </a:p>
        </p:txBody>
      </p:sp>
      <p:sp>
        <p:nvSpPr>
          <p:cNvPr id="69" name="TextBox 68">
            <a:extLst>
              <a:ext uri="{FF2B5EF4-FFF2-40B4-BE49-F238E27FC236}">
                <a16:creationId xmlns:a16="http://schemas.microsoft.com/office/drawing/2014/main" id="{5DFE8F2E-BD31-4AA9-A812-42CE78807114}"/>
              </a:ext>
            </a:extLst>
          </p:cNvPr>
          <p:cNvSpPr txBox="1"/>
          <p:nvPr/>
        </p:nvSpPr>
        <p:spPr>
          <a:xfrm rot="1020148" flipH="1" flipV="1">
            <a:off x="1058916" y="4118811"/>
            <a:ext cx="1236094"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70" name="Picture 69">
            <a:extLst>
              <a:ext uri="{FF2B5EF4-FFF2-40B4-BE49-F238E27FC236}">
                <a16:creationId xmlns:a16="http://schemas.microsoft.com/office/drawing/2014/main" id="{70F7AFC7-6991-4102-9EF4-9E00080D3C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8020" y="5176196"/>
            <a:ext cx="384106" cy="400110"/>
          </a:xfrm>
          <a:prstGeom prst="rect">
            <a:avLst/>
          </a:prstGeom>
        </p:spPr>
      </p:pic>
      <p:sp>
        <p:nvSpPr>
          <p:cNvPr id="88" name="TextBox 87">
            <a:extLst>
              <a:ext uri="{FF2B5EF4-FFF2-40B4-BE49-F238E27FC236}">
                <a16:creationId xmlns:a16="http://schemas.microsoft.com/office/drawing/2014/main" id="{0BF3F21E-C4F3-4B62-B8F3-DC8C8D4AD01F}"/>
              </a:ext>
            </a:extLst>
          </p:cNvPr>
          <p:cNvSpPr txBox="1"/>
          <p:nvPr/>
        </p:nvSpPr>
        <p:spPr>
          <a:xfrm>
            <a:off x="1496222" y="5629325"/>
            <a:ext cx="1400127"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Cora</a:t>
            </a:r>
          </a:p>
        </p:txBody>
      </p:sp>
      <p:pic>
        <p:nvPicPr>
          <p:cNvPr id="89" name="Picture 88" descr="Shape, arrow&#10;&#10;Description automatically generated">
            <a:extLst>
              <a:ext uri="{FF2B5EF4-FFF2-40B4-BE49-F238E27FC236}">
                <a16:creationId xmlns:a16="http://schemas.microsoft.com/office/drawing/2014/main" id="{4221F39E-293A-4E92-AA2D-96CFA624E5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9570" y="5803175"/>
            <a:ext cx="515444" cy="350341"/>
          </a:xfrm>
          <a:prstGeom prst="rect">
            <a:avLst/>
          </a:prstGeom>
        </p:spPr>
      </p:pic>
      <p:sp>
        <p:nvSpPr>
          <p:cNvPr id="92" name="TextBox 91">
            <a:extLst>
              <a:ext uri="{FF2B5EF4-FFF2-40B4-BE49-F238E27FC236}">
                <a16:creationId xmlns:a16="http://schemas.microsoft.com/office/drawing/2014/main" id="{FC39C71A-39D8-4C47-BE08-263D492B4D46}"/>
              </a:ext>
            </a:extLst>
          </p:cNvPr>
          <p:cNvSpPr txBox="1"/>
          <p:nvPr/>
        </p:nvSpPr>
        <p:spPr>
          <a:xfrm>
            <a:off x="1444469" y="6194358"/>
            <a:ext cx="1770421"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Perez </a:t>
            </a:r>
          </a:p>
        </p:txBody>
      </p:sp>
      <p:sp>
        <p:nvSpPr>
          <p:cNvPr id="93" name="TextBox 92">
            <a:extLst>
              <a:ext uri="{FF2B5EF4-FFF2-40B4-BE49-F238E27FC236}">
                <a16:creationId xmlns:a16="http://schemas.microsoft.com/office/drawing/2014/main" id="{819322B5-25B1-4EF5-924E-1BC375D16531}"/>
              </a:ext>
            </a:extLst>
          </p:cNvPr>
          <p:cNvSpPr txBox="1"/>
          <p:nvPr/>
        </p:nvSpPr>
        <p:spPr>
          <a:xfrm rot="1020148" flipH="1" flipV="1">
            <a:off x="923922" y="5743076"/>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94" name="Picture 93">
            <a:extLst>
              <a:ext uri="{FF2B5EF4-FFF2-40B4-BE49-F238E27FC236}">
                <a16:creationId xmlns:a16="http://schemas.microsoft.com/office/drawing/2014/main" id="{B93C4BDA-F216-4FEF-A8F8-154E1D0410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7601" y="6238322"/>
            <a:ext cx="384106" cy="400110"/>
          </a:xfrm>
          <a:prstGeom prst="rect">
            <a:avLst/>
          </a:prstGeom>
        </p:spPr>
      </p:pic>
      <p:pic>
        <p:nvPicPr>
          <p:cNvPr id="96" name="Google Shape;170;p8" descr="Jigsaw, Puzzle, Piece, Game, Concept, Solution">
            <a:extLst>
              <a:ext uri="{FF2B5EF4-FFF2-40B4-BE49-F238E27FC236}">
                <a16:creationId xmlns:a16="http://schemas.microsoft.com/office/drawing/2014/main" id="{2ED00E83-B309-4F34-B571-96543EB22D73}"/>
              </a:ext>
            </a:extLst>
          </p:cNvPr>
          <p:cNvPicPr preferRelativeResize="0"/>
          <p:nvPr/>
        </p:nvPicPr>
        <p:blipFill rotWithShape="1">
          <a:blip r:embed="rId13">
            <a:alphaModFix/>
          </a:blip>
          <a:srcRect/>
          <a:stretch/>
        </p:blipFill>
        <p:spPr>
          <a:xfrm>
            <a:off x="10787001" y="101015"/>
            <a:ext cx="642594" cy="704731"/>
          </a:xfrm>
          <a:prstGeom prst="rect">
            <a:avLst/>
          </a:prstGeom>
          <a:noFill/>
          <a:ln>
            <a:noFill/>
          </a:ln>
        </p:spPr>
      </p:pic>
      <p:sp>
        <p:nvSpPr>
          <p:cNvPr id="97" name="Speech Bubble: Rectangle with Corners Rounded 96">
            <a:extLst>
              <a:ext uri="{FF2B5EF4-FFF2-40B4-BE49-F238E27FC236}">
                <a16:creationId xmlns:a16="http://schemas.microsoft.com/office/drawing/2014/main" id="{26352E07-8F60-41A9-A328-55A5552EDA24}"/>
              </a:ext>
            </a:extLst>
          </p:cNvPr>
          <p:cNvSpPr/>
          <p:nvPr/>
        </p:nvSpPr>
        <p:spPr>
          <a:xfrm>
            <a:off x="5538149" y="2139232"/>
            <a:ext cx="4857540" cy="1947314"/>
          </a:xfrm>
          <a:prstGeom prst="wedgeRoundRectCallout">
            <a:avLst>
              <a:gd name="adj1" fmla="val -42257"/>
              <a:gd name="adj2" fmla="val 866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Remember that words with penultimate (second-last) syllable stress that end in any consonants other than ‘n’ or ‘s’ need an accent.</a:t>
            </a:r>
          </a:p>
        </p:txBody>
      </p:sp>
      <p:pic>
        <p:nvPicPr>
          <p:cNvPr id="63" name="Picture 62" descr="Shape, arrow&#10;&#10;Description automatically generated">
            <a:extLst>
              <a:ext uri="{FF2B5EF4-FFF2-40B4-BE49-F238E27FC236}">
                <a16:creationId xmlns:a16="http://schemas.microsoft.com/office/drawing/2014/main" id="{24B39DDC-9644-4995-A76F-AFC5107FEC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2351" y="4169680"/>
            <a:ext cx="515444" cy="350341"/>
          </a:xfrm>
          <a:prstGeom prst="rect">
            <a:avLst/>
          </a:prstGeom>
        </p:spPr>
      </p:pic>
      <p:sp>
        <p:nvSpPr>
          <p:cNvPr id="71" name="TextBox 70">
            <a:extLst>
              <a:ext uri="{FF2B5EF4-FFF2-40B4-BE49-F238E27FC236}">
                <a16:creationId xmlns:a16="http://schemas.microsoft.com/office/drawing/2014/main" id="{80829ECC-838D-4FE5-8246-454891975639}"/>
              </a:ext>
            </a:extLst>
          </p:cNvPr>
          <p:cNvSpPr txBox="1"/>
          <p:nvPr/>
        </p:nvSpPr>
        <p:spPr>
          <a:xfrm rot="1020148" flipH="1" flipV="1">
            <a:off x="898875" y="4650155"/>
            <a:ext cx="1236094"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sp>
        <p:nvSpPr>
          <p:cNvPr id="73" name="Google Shape;169;p8">
            <a:extLst>
              <a:ext uri="{FF2B5EF4-FFF2-40B4-BE49-F238E27FC236}">
                <a16:creationId xmlns:a16="http://schemas.microsoft.com/office/drawing/2014/main" id="{7EC47D2A-DBD9-4F79-902E-AFE337A733D8}"/>
              </a:ext>
            </a:extLst>
          </p:cNvPr>
          <p:cNvSpPr txBox="1"/>
          <p:nvPr/>
        </p:nvSpPr>
        <p:spPr>
          <a:xfrm>
            <a:off x="6112554" y="5686547"/>
            <a:ext cx="4889978" cy="1015622"/>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lvl="0">
              <a:buClr>
                <a:srgbClr val="1E4E79"/>
              </a:buClr>
              <a:buSzPts val="2800"/>
              <a:defRPr/>
            </a:pPr>
            <a:r>
              <a:rPr lang="en-GB" sz="2000" dirty="0">
                <a:solidFill>
                  <a:srgbClr val="002060"/>
                </a:solidFill>
                <a:latin typeface="Century Gothic" panose="020B0502020202020204" pitchFamily="34" charset="0"/>
              </a:rPr>
              <a:t>The tradition in is for a child</a:t>
            </a:r>
          </a:p>
          <a:p>
            <a:pPr lvl="0">
              <a:buClr>
                <a:srgbClr val="1E4E79"/>
              </a:buClr>
              <a:buSzPts val="2800"/>
              <a:defRPr/>
            </a:pPr>
            <a:r>
              <a:rPr lang="en-GB" sz="2000" dirty="0">
                <a:solidFill>
                  <a:srgbClr val="002060"/>
                </a:solidFill>
                <a:latin typeface="Century Gothic" panose="020B0502020202020204" pitchFamily="34" charset="0"/>
              </a:rPr>
              <a:t>to take on the surname of their father and mother, usually in that order. </a:t>
            </a:r>
            <a:endParaRPr lang="en-GB" sz="2000" dirty="0">
              <a:solidFill>
                <a:srgbClr val="002060"/>
              </a:solidFill>
              <a:latin typeface="Century Gothic" panose="020B0502020202020204" pitchFamily="34" charset="0"/>
              <a:ea typeface="Century Gothic"/>
              <a:cs typeface="Century Gothic"/>
              <a:sym typeface="Century Gothic"/>
            </a:endParaRPr>
          </a:p>
        </p:txBody>
      </p:sp>
      <p:grpSp>
        <p:nvGrpSpPr>
          <p:cNvPr id="74" name="Group 73">
            <a:extLst>
              <a:ext uri="{FF2B5EF4-FFF2-40B4-BE49-F238E27FC236}">
                <a16:creationId xmlns:a16="http://schemas.microsoft.com/office/drawing/2014/main" id="{5968305E-7AFC-45D7-BC6E-47CEF9E39954}"/>
              </a:ext>
            </a:extLst>
          </p:cNvPr>
          <p:cNvGrpSpPr/>
          <p:nvPr/>
        </p:nvGrpSpPr>
        <p:grpSpPr>
          <a:xfrm>
            <a:off x="10211274" y="4991855"/>
            <a:ext cx="960660" cy="992251"/>
            <a:chOff x="6210543" y="3764108"/>
            <a:chExt cx="801046" cy="775262"/>
          </a:xfrm>
        </p:grpSpPr>
        <p:sp>
          <p:nvSpPr>
            <p:cNvPr id="78" name="Oval 77">
              <a:extLst>
                <a:ext uri="{FF2B5EF4-FFF2-40B4-BE49-F238E27FC236}">
                  <a16:creationId xmlns:a16="http://schemas.microsoft.com/office/drawing/2014/main" id="{35E7303C-BCE6-467A-B476-19A500071A0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a:extLst>
                <a:ext uri="{FF2B5EF4-FFF2-40B4-BE49-F238E27FC236}">
                  <a16:creationId xmlns:a16="http://schemas.microsoft.com/office/drawing/2014/main" id="{72A13178-5603-41E7-A057-4E7347C975A4}"/>
                </a:ext>
              </a:extLst>
            </p:cNvPr>
            <p:cNvPicPr>
              <a:picLocks noChangeAspect="1"/>
            </p:cNvPicPr>
            <p:nvPr/>
          </p:nvPicPr>
          <p:blipFill rotWithShape="1">
            <a:blip r:embed="rId1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0" name="Picture 79" descr="A picture containing text, tableware, cup, clipart&#10;&#10;Description automatically generated">
              <a:extLst>
                <a:ext uri="{FF2B5EF4-FFF2-40B4-BE49-F238E27FC236}">
                  <a16:creationId xmlns:a16="http://schemas.microsoft.com/office/drawing/2014/main" id="{B4E65FCB-447A-4D1D-B4AB-A971984B67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81" name="Speech Bubble: Rectangle with Corners Rounded 80">
            <a:extLst>
              <a:ext uri="{FF2B5EF4-FFF2-40B4-BE49-F238E27FC236}">
                <a16:creationId xmlns:a16="http://schemas.microsoft.com/office/drawing/2014/main" id="{71D4804F-ABD0-467A-BB6D-DD7FB2A37439}"/>
              </a:ext>
            </a:extLst>
          </p:cNvPr>
          <p:cNvSpPr/>
          <p:nvPr/>
        </p:nvSpPr>
        <p:spPr>
          <a:xfrm>
            <a:off x="5282920" y="1776056"/>
            <a:ext cx="6669641" cy="674563"/>
          </a:xfrm>
          <a:prstGeom prst="wedgeRoundRectCallout">
            <a:avLst>
              <a:gd name="adj1" fmla="val -42257"/>
              <a:gd name="adj2" fmla="val 86699"/>
              <a:gd name="adj3" fmla="val 16667"/>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Son </a:t>
            </a:r>
            <a:r>
              <a:rPr lang="en-GB" sz="2800" dirty="0" err="1">
                <a:solidFill>
                  <a:srgbClr val="002060"/>
                </a:solidFill>
                <a:latin typeface="Century Gothic" panose="020B0502020202020204" pitchFamily="34" charset="0"/>
              </a:rPr>
              <a:t>apellidos</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nombres</a:t>
            </a:r>
            <a:r>
              <a:rPr lang="en-GB" sz="2800" dirty="0">
                <a:solidFill>
                  <a:srgbClr val="002060"/>
                </a:solidFill>
                <a:latin typeface="Century Gothic" panose="020B0502020202020204" pitchFamily="34" charset="0"/>
              </a:rPr>
              <a:t>* españoles.</a:t>
            </a:r>
          </a:p>
        </p:txBody>
      </p:sp>
      <p:sp>
        <p:nvSpPr>
          <p:cNvPr id="8" name="Rectangle 7">
            <a:extLst>
              <a:ext uri="{FF2B5EF4-FFF2-40B4-BE49-F238E27FC236}">
                <a16:creationId xmlns:a16="http://schemas.microsoft.com/office/drawing/2014/main" id="{71293717-3D26-4353-8EE7-1D4A5781C63D}"/>
              </a:ext>
            </a:extLst>
          </p:cNvPr>
          <p:cNvSpPr/>
          <p:nvPr/>
        </p:nvSpPr>
        <p:spPr>
          <a:xfrm>
            <a:off x="4789468" y="2066220"/>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2" name="Rectangle 81">
            <a:extLst>
              <a:ext uri="{FF2B5EF4-FFF2-40B4-BE49-F238E27FC236}">
                <a16:creationId xmlns:a16="http://schemas.microsoft.com/office/drawing/2014/main" id="{EFC4025F-871C-491A-B3AF-2CCCA9DDF8F1}"/>
              </a:ext>
            </a:extLst>
          </p:cNvPr>
          <p:cNvSpPr/>
          <p:nvPr/>
        </p:nvSpPr>
        <p:spPr>
          <a:xfrm>
            <a:off x="4803493" y="2640856"/>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3" name="Rectangle 82">
            <a:extLst>
              <a:ext uri="{FF2B5EF4-FFF2-40B4-BE49-F238E27FC236}">
                <a16:creationId xmlns:a16="http://schemas.microsoft.com/office/drawing/2014/main" id="{FC657781-F048-423B-850E-4B963DE27268}"/>
              </a:ext>
            </a:extLst>
          </p:cNvPr>
          <p:cNvSpPr/>
          <p:nvPr/>
        </p:nvSpPr>
        <p:spPr>
          <a:xfrm>
            <a:off x="4803492" y="3191118"/>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4" name="Rectangle 83">
            <a:extLst>
              <a:ext uri="{FF2B5EF4-FFF2-40B4-BE49-F238E27FC236}">
                <a16:creationId xmlns:a16="http://schemas.microsoft.com/office/drawing/2014/main" id="{51A00435-6F5C-415B-B0A3-184C8156F964}"/>
              </a:ext>
            </a:extLst>
          </p:cNvPr>
          <p:cNvSpPr/>
          <p:nvPr/>
        </p:nvSpPr>
        <p:spPr>
          <a:xfrm>
            <a:off x="4825638" y="3765754"/>
            <a:ext cx="562975"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n</a:t>
            </a:r>
          </a:p>
        </p:txBody>
      </p:sp>
      <p:sp>
        <p:nvSpPr>
          <p:cNvPr id="85" name="Rectangle 84">
            <a:extLst>
              <a:ext uri="{FF2B5EF4-FFF2-40B4-BE49-F238E27FC236}">
                <a16:creationId xmlns:a16="http://schemas.microsoft.com/office/drawing/2014/main" id="{F77A924B-09AE-4BBD-850C-47E07E0A2922}"/>
              </a:ext>
            </a:extLst>
          </p:cNvPr>
          <p:cNvSpPr/>
          <p:nvPr/>
        </p:nvSpPr>
        <p:spPr>
          <a:xfrm>
            <a:off x="4840866" y="4347554"/>
            <a:ext cx="532517"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a</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86" name="Rectangle 85">
            <a:extLst>
              <a:ext uri="{FF2B5EF4-FFF2-40B4-BE49-F238E27FC236}">
                <a16:creationId xmlns:a16="http://schemas.microsoft.com/office/drawing/2014/main" id="{9708DF1F-44ED-4C40-A87D-876C47BC0E48}"/>
              </a:ext>
            </a:extLst>
          </p:cNvPr>
          <p:cNvSpPr/>
          <p:nvPr/>
        </p:nvSpPr>
        <p:spPr>
          <a:xfrm>
            <a:off x="4812758" y="4864959"/>
            <a:ext cx="562976"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n</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87" name="Rectangle 86">
            <a:extLst>
              <a:ext uri="{FF2B5EF4-FFF2-40B4-BE49-F238E27FC236}">
                <a16:creationId xmlns:a16="http://schemas.microsoft.com/office/drawing/2014/main" id="{33CC693B-7051-4C20-A0C6-ABBBB2009008}"/>
              </a:ext>
            </a:extLst>
          </p:cNvPr>
          <p:cNvSpPr/>
          <p:nvPr/>
        </p:nvSpPr>
        <p:spPr>
          <a:xfrm>
            <a:off x="4822255" y="5389734"/>
            <a:ext cx="562976"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n</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90" name="Rectangle 89">
            <a:extLst>
              <a:ext uri="{FF2B5EF4-FFF2-40B4-BE49-F238E27FC236}">
                <a16:creationId xmlns:a16="http://schemas.microsoft.com/office/drawing/2014/main" id="{862D1E8E-77FB-4C26-8BCD-0F36125C2A8C}"/>
              </a:ext>
            </a:extLst>
          </p:cNvPr>
          <p:cNvSpPr/>
          <p:nvPr/>
        </p:nvSpPr>
        <p:spPr>
          <a:xfrm>
            <a:off x="4846981" y="5938315"/>
            <a:ext cx="532518"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a</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91" name="TextBox 90">
            <a:extLst>
              <a:ext uri="{FF2B5EF4-FFF2-40B4-BE49-F238E27FC236}">
                <a16:creationId xmlns:a16="http://schemas.microsoft.com/office/drawing/2014/main" id="{88C1C733-BEF2-4F8F-88CE-590E922CE6C2}"/>
              </a:ext>
            </a:extLst>
          </p:cNvPr>
          <p:cNvSpPr txBox="1"/>
          <p:nvPr/>
        </p:nvSpPr>
        <p:spPr>
          <a:xfrm>
            <a:off x="5538149" y="4405335"/>
            <a:ext cx="7525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0066"/>
                </a:solidFill>
                <a:latin typeface="Century Gothic" panose="020B0502020202020204" pitchFamily="34" charset="0"/>
              </a:rPr>
              <a:t>Ejemplo:</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Félix Llanos Mora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Google Shape;387;p19">
            <a:extLst>
              <a:ext uri="{FF2B5EF4-FFF2-40B4-BE49-F238E27FC236}">
                <a16:creationId xmlns:a16="http://schemas.microsoft.com/office/drawing/2014/main" id="{639DA545-0AE4-46CB-985C-650E27A23798}"/>
              </a:ext>
            </a:extLst>
          </p:cNvPr>
          <p:cNvSpPr/>
          <p:nvPr/>
        </p:nvSpPr>
        <p:spPr>
          <a:xfrm>
            <a:off x="11438299" y="2900991"/>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8" name="Google Shape;395;p19">
            <a:extLst>
              <a:ext uri="{FF2B5EF4-FFF2-40B4-BE49-F238E27FC236}">
                <a16:creationId xmlns:a16="http://schemas.microsoft.com/office/drawing/2014/main" id="{DB44B052-E0B9-4FCD-99D4-D2FB73F76AD6}"/>
              </a:ext>
            </a:extLst>
          </p:cNvPr>
          <p:cNvSpPr/>
          <p:nvPr/>
        </p:nvSpPr>
        <p:spPr>
          <a:xfrm>
            <a:off x="11215758" y="6379974"/>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99" name="Google Shape;388;p19">
            <a:extLst>
              <a:ext uri="{FF2B5EF4-FFF2-40B4-BE49-F238E27FC236}">
                <a16:creationId xmlns:a16="http://schemas.microsoft.com/office/drawing/2014/main" id="{E4B12F0B-38E1-49B1-B408-65A3494F0BA8}"/>
              </a:ext>
            </a:extLst>
          </p:cNvPr>
          <p:cNvSpPr/>
          <p:nvPr/>
        </p:nvSpPr>
        <p:spPr>
          <a:xfrm>
            <a:off x="11434172" y="2900989"/>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0" name="Google Shape;157;p2">
            <a:extLst>
              <a:ext uri="{FF2B5EF4-FFF2-40B4-BE49-F238E27FC236}">
                <a16:creationId xmlns:a16="http://schemas.microsoft.com/office/drawing/2014/main" id="{713FA05E-A5AC-4CFD-AD42-758F7EFA2DBB}"/>
              </a:ext>
            </a:extLst>
          </p:cNvPr>
          <p:cNvSpPr txBox="1"/>
          <p:nvPr/>
        </p:nvSpPr>
        <p:spPr>
          <a:xfrm>
            <a:off x="11214736" y="2415709"/>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CA5AEBD2-233F-49B5-B6FE-7A3585184F5F}"/>
              </a:ext>
            </a:extLst>
          </p:cNvPr>
          <p:cNvSpPr txBox="1"/>
          <p:nvPr/>
        </p:nvSpPr>
        <p:spPr>
          <a:xfrm>
            <a:off x="7612717" y="211718"/>
            <a:ext cx="3033241" cy="707886"/>
          </a:xfrm>
          <a:prstGeom prst="rect">
            <a:avLst/>
          </a:prstGeom>
          <a:solidFill>
            <a:srgbClr val="9CD45E"/>
          </a:solidFill>
        </p:spPr>
        <p:txBody>
          <a:bodyPr wrap="square" rtlCol="0">
            <a:spAutoFit/>
          </a:bodyPr>
          <a:lstStyle/>
          <a:p>
            <a:pPr algn="ct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apellido</a:t>
            </a:r>
            <a:r>
              <a:rPr lang="en-GB" sz="2000" dirty="0">
                <a:solidFill>
                  <a:srgbClr val="002060"/>
                </a:solidFill>
                <a:latin typeface="Century Gothic" panose="020B0502020202020204" pitchFamily="34" charset="0"/>
              </a:rPr>
              <a:t> – surname</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nombre</a:t>
            </a:r>
            <a:r>
              <a:rPr lang="en-GB" sz="2000" dirty="0">
                <a:solidFill>
                  <a:srgbClr val="002060"/>
                </a:solidFill>
                <a:latin typeface="Century Gothic" panose="020B0502020202020204" pitchFamily="34" charset="0"/>
              </a:rPr>
              <a:t> – first name</a:t>
            </a:r>
          </a:p>
        </p:txBody>
      </p:sp>
      <p:sp>
        <p:nvSpPr>
          <p:cNvPr id="64" name="Rectangle 63">
            <a:hlinkClick r:id="" action="ppaction://noaction">
              <a:snd r:embed="rId16" name="T3_W3F_2.6.wav"/>
            </a:hlinkClick>
            <a:extLst>
              <a:ext uri="{FF2B5EF4-FFF2-40B4-BE49-F238E27FC236}">
                <a16:creationId xmlns:a16="http://schemas.microsoft.com/office/drawing/2014/main" id="{3D3FA275-1271-4BE5-900A-F938A50807E3}"/>
              </a:ext>
            </a:extLst>
          </p:cNvPr>
          <p:cNvSpPr/>
          <p:nvPr/>
        </p:nvSpPr>
        <p:spPr>
          <a:xfrm>
            <a:off x="510149" y="24306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95" name="Rectangle 94">
            <a:hlinkClick r:id="" action="ppaction://noaction">
              <a:snd r:embed="rId17" name="T3_W3F_2.7.wav"/>
            </a:hlinkClick>
            <a:extLst>
              <a:ext uri="{FF2B5EF4-FFF2-40B4-BE49-F238E27FC236}">
                <a16:creationId xmlns:a16="http://schemas.microsoft.com/office/drawing/2014/main" id="{DA096BED-A099-4517-A613-1EA8D770FAD6}"/>
              </a:ext>
            </a:extLst>
          </p:cNvPr>
          <p:cNvSpPr/>
          <p:nvPr/>
        </p:nvSpPr>
        <p:spPr>
          <a:xfrm>
            <a:off x="510149" y="2973630"/>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101" name="Rectangle 100">
            <a:hlinkClick r:id="" action="ppaction://noaction">
              <a:snd r:embed="rId18" name="T3_W3F_2.8.wav"/>
            </a:hlinkClick>
            <a:extLst>
              <a:ext uri="{FF2B5EF4-FFF2-40B4-BE49-F238E27FC236}">
                <a16:creationId xmlns:a16="http://schemas.microsoft.com/office/drawing/2014/main" id="{6E9AC987-F5CC-46EB-8BCE-92217A075F69}"/>
              </a:ext>
            </a:extLst>
          </p:cNvPr>
          <p:cNvSpPr/>
          <p:nvPr/>
        </p:nvSpPr>
        <p:spPr>
          <a:xfrm>
            <a:off x="509500" y="351776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102" name="Rectangle 101">
            <a:hlinkClick r:id="" action="ppaction://noaction">
              <a:snd r:embed="rId19" name="T3_W3F_2.10.wav"/>
            </a:hlinkClick>
            <a:extLst>
              <a:ext uri="{FF2B5EF4-FFF2-40B4-BE49-F238E27FC236}">
                <a16:creationId xmlns:a16="http://schemas.microsoft.com/office/drawing/2014/main" id="{ED79FBFE-C995-4D60-A85B-9C9AC1885E72}"/>
              </a:ext>
            </a:extLst>
          </p:cNvPr>
          <p:cNvSpPr/>
          <p:nvPr/>
        </p:nvSpPr>
        <p:spPr>
          <a:xfrm>
            <a:off x="509500" y="463071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103" name="Rectangle 102">
            <a:hlinkClick r:id="" action="ppaction://noaction">
              <a:snd r:embed="rId20" name="T3_W3F_2.11.wav"/>
            </a:hlinkClick>
            <a:extLst>
              <a:ext uri="{FF2B5EF4-FFF2-40B4-BE49-F238E27FC236}">
                <a16:creationId xmlns:a16="http://schemas.microsoft.com/office/drawing/2014/main" id="{4AF27B1F-E620-4304-869C-C656236EA1B8}"/>
              </a:ext>
            </a:extLst>
          </p:cNvPr>
          <p:cNvSpPr/>
          <p:nvPr/>
        </p:nvSpPr>
        <p:spPr>
          <a:xfrm>
            <a:off x="498633" y="517330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104" name="Rectangle 103">
            <a:hlinkClick r:id="" action="ppaction://noaction">
              <a:snd r:embed="rId21" name="T3_W3F_2.12.wav"/>
            </a:hlinkClick>
            <a:extLst>
              <a:ext uri="{FF2B5EF4-FFF2-40B4-BE49-F238E27FC236}">
                <a16:creationId xmlns:a16="http://schemas.microsoft.com/office/drawing/2014/main" id="{BCB910F8-C73E-4AEE-B9CF-352E6ECE1FC4}"/>
              </a:ext>
            </a:extLst>
          </p:cNvPr>
          <p:cNvSpPr/>
          <p:nvPr/>
        </p:nvSpPr>
        <p:spPr>
          <a:xfrm>
            <a:off x="491004" y="569866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105" name="Rectangle 104">
            <a:hlinkClick r:id="" action="ppaction://noaction">
              <a:snd r:embed="rId22" name="T3_W3F_2.13.wav"/>
            </a:hlinkClick>
            <a:extLst>
              <a:ext uri="{FF2B5EF4-FFF2-40B4-BE49-F238E27FC236}">
                <a16:creationId xmlns:a16="http://schemas.microsoft.com/office/drawing/2014/main" id="{AEE1140E-7601-4358-B20E-938FFD434AE4}"/>
              </a:ext>
            </a:extLst>
          </p:cNvPr>
          <p:cNvSpPr/>
          <p:nvPr/>
        </p:nvSpPr>
        <p:spPr>
          <a:xfrm>
            <a:off x="480137" y="624125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7</a:t>
            </a:r>
          </a:p>
        </p:txBody>
      </p:sp>
      <p:sp>
        <p:nvSpPr>
          <p:cNvPr id="106" name="Rectangle 105">
            <a:hlinkClick r:id="" action="ppaction://noaction">
              <a:snd r:embed="rId23" name="T3_W3F_2.9.wav"/>
            </a:hlinkClick>
            <a:extLst>
              <a:ext uri="{FF2B5EF4-FFF2-40B4-BE49-F238E27FC236}">
                <a16:creationId xmlns:a16="http://schemas.microsoft.com/office/drawing/2014/main" id="{74527752-2B43-4E1B-92F8-0E4C4D0F597D}"/>
              </a:ext>
            </a:extLst>
          </p:cNvPr>
          <p:cNvSpPr/>
          <p:nvPr/>
        </p:nvSpPr>
        <p:spPr>
          <a:xfrm>
            <a:off x="509500" y="406076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4" name="Google Shape;167;p2">
            <a:extLst>
              <a:ext uri="{FF2B5EF4-FFF2-40B4-BE49-F238E27FC236}">
                <a16:creationId xmlns:a16="http://schemas.microsoft.com/office/drawing/2014/main" id="{B933547B-2BFB-0FF4-C0CF-C4DB973C24F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122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par>
                                <p:cTn id="43" presetID="10"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T3_W3F_2.2.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fade">
                                      <p:cBhvr>
                                        <p:cTn id="52" dur="500"/>
                                        <p:tgtEl>
                                          <p:spTgt spid="9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fade">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1"/>
                                        </p:tgtEl>
                                        <p:attrNameLst>
                                          <p:attrName>style.visibility</p:attrName>
                                        </p:attrNameLst>
                                      </p:cBhvr>
                                      <p:to>
                                        <p:strVal val="visible"/>
                                      </p:to>
                                    </p:set>
                                    <p:animEffect transition="in" filter="fade">
                                      <p:cBhvr>
                                        <p:cTn id="96" dur="500"/>
                                        <p:tgtEl>
                                          <p:spTgt spid="71"/>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9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93"/>
                                        </p:tgtEl>
                                        <p:attrNameLst>
                                          <p:attrName>style.visibility</p:attrName>
                                        </p:attrNameLst>
                                      </p:cBhvr>
                                      <p:to>
                                        <p:strVal val="visible"/>
                                      </p:to>
                                    </p:set>
                                    <p:animEffect transition="in" filter="fade">
                                      <p:cBhvr>
                                        <p:cTn id="109" dur="500"/>
                                        <p:tgtEl>
                                          <p:spTgt spid="9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1" nodeType="clickEffect">
                                  <p:stCondLst>
                                    <p:cond delay="0"/>
                                  </p:stCondLst>
                                  <p:childTnLst>
                                    <p:animEffect transition="out" filter="fade">
                                      <p:cBhvr>
                                        <p:cTn id="113" dur="500"/>
                                        <p:tgtEl>
                                          <p:spTgt spid="97"/>
                                        </p:tgtEl>
                                      </p:cBhvr>
                                    </p:animEffect>
                                    <p:set>
                                      <p:cBhvr>
                                        <p:cTn id="114" dur="1" fill="hold">
                                          <p:stCondLst>
                                            <p:cond delay="499"/>
                                          </p:stCondLst>
                                        </p:cTn>
                                        <p:tgtEl>
                                          <p:spTgt spid="97"/>
                                        </p:tgtEl>
                                        <p:attrNameLst>
                                          <p:attrName>style.visibility</p:attrName>
                                        </p:attrNameLst>
                                      </p:cBhvr>
                                      <p:to>
                                        <p:strVal val="hidden"/>
                                      </p:to>
                                    </p:set>
                                  </p:childTnLst>
                                </p:cTn>
                              </p:par>
                              <p:par>
                                <p:cTn id="115" presetID="10" presetClass="entr" presetSubtype="0" fill="hold" grpId="0" nodeType="with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fade">
                                      <p:cBhvr>
                                        <p:cTn id="117" dur="500"/>
                                        <p:tgtEl>
                                          <p:spTgt spid="81"/>
                                        </p:tgtEl>
                                      </p:cBhvr>
                                    </p:animEffect>
                                  </p:childTnLst>
                                  <p:subTnLst>
                                    <p:audio>
                                      <p:cMediaNode>
                                        <p:cTn display="0" masterRel="sameClick">
                                          <p:stCondLst>
                                            <p:cond evt="begin" delay="0">
                                              <p:tn val="115"/>
                                            </p:cond>
                                          </p:stCondLst>
                                          <p:endCondLst>
                                            <p:cond evt="onStopAudio" delay="0">
                                              <p:tgtEl>
                                                <p:sldTgt/>
                                              </p:tgtEl>
                                            </p:cond>
                                          </p:endCondLst>
                                        </p:cTn>
                                        <p:tgtEl>
                                          <p:sndTgt r:embed="rId4" name="T3_W3F_2.3.wav"/>
                                        </p:tgtEl>
                                      </p:cMediaNode>
                                    </p:audio>
                                  </p:subTnLst>
                                </p:cTn>
                              </p:par>
                              <p:par>
                                <p:cTn id="118" presetID="10" presetClass="entr" presetSubtype="0" fill="hold" grpId="0" nodeType="with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500"/>
                                        <p:tgtEl>
                                          <p:spTgt spid="8"/>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2"/>
                                        </p:tgtEl>
                                        <p:attrNameLst>
                                          <p:attrName>style.visibility</p:attrName>
                                        </p:attrNameLst>
                                      </p:cBhvr>
                                      <p:to>
                                        <p:strVal val="visible"/>
                                      </p:to>
                                    </p:set>
                                    <p:animEffect transition="in" filter="fade">
                                      <p:cBhvr>
                                        <p:cTn id="123" dur="500"/>
                                        <p:tgtEl>
                                          <p:spTgt spid="8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83"/>
                                        </p:tgtEl>
                                        <p:attrNameLst>
                                          <p:attrName>style.visibility</p:attrName>
                                        </p:attrNameLst>
                                      </p:cBhvr>
                                      <p:to>
                                        <p:strVal val="visible"/>
                                      </p:to>
                                    </p:set>
                                    <p:animEffect transition="in" filter="fade">
                                      <p:cBhvr>
                                        <p:cTn id="126" dur="500"/>
                                        <p:tgtEl>
                                          <p:spTgt spid="8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500"/>
                                        <p:tgtEl>
                                          <p:spTgt spid="8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85"/>
                                        </p:tgtEl>
                                        <p:attrNameLst>
                                          <p:attrName>style.visibility</p:attrName>
                                        </p:attrNameLst>
                                      </p:cBhvr>
                                      <p:to>
                                        <p:strVal val="visible"/>
                                      </p:to>
                                    </p:set>
                                    <p:animEffect transition="in" filter="fade">
                                      <p:cBhvr>
                                        <p:cTn id="132" dur="500"/>
                                        <p:tgtEl>
                                          <p:spTgt spid="8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6"/>
                                        </p:tgtEl>
                                        <p:attrNameLst>
                                          <p:attrName>style.visibility</p:attrName>
                                        </p:attrNameLst>
                                      </p:cBhvr>
                                      <p:to>
                                        <p:strVal val="visible"/>
                                      </p:to>
                                    </p:set>
                                    <p:animEffect transition="in" filter="fade">
                                      <p:cBhvr>
                                        <p:cTn id="135" dur="500"/>
                                        <p:tgtEl>
                                          <p:spTgt spid="8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87"/>
                                        </p:tgtEl>
                                        <p:attrNameLst>
                                          <p:attrName>style.visibility</p:attrName>
                                        </p:attrNameLst>
                                      </p:cBhvr>
                                      <p:to>
                                        <p:strVal val="visible"/>
                                      </p:to>
                                    </p:set>
                                    <p:animEffect transition="in" filter="fade">
                                      <p:cBhvr>
                                        <p:cTn id="138" dur="500"/>
                                        <p:tgtEl>
                                          <p:spTgt spid="87"/>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90"/>
                                        </p:tgtEl>
                                        <p:attrNameLst>
                                          <p:attrName>style.visibility</p:attrName>
                                        </p:attrNameLst>
                                      </p:cBhvr>
                                      <p:to>
                                        <p:strVal val="visible"/>
                                      </p:to>
                                    </p:set>
                                    <p:animEffect transition="in" filter="fade">
                                      <p:cBhvr>
                                        <p:cTn id="141" dur="500"/>
                                        <p:tgtEl>
                                          <p:spTgt spid="9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73"/>
                                        </p:tgtEl>
                                        <p:attrNameLst>
                                          <p:attrName>style.visibility</p:attrName>
                                        </p:attrNameLst>
                                      </p:cBhvr>
                                      <p:to>
                                        <p:strVal val="visible"/>
                                      </p:to>
                                    </p:set>
                                    <p:animEffect transition="in" filter="fade">
                                      <p:cBhvr>
                                        <p:cTn id="146" dur="500"/>
                                        <p:tgtEl>
                                          <p:spTgt spid="73"/>
                                        </p:tgtEl>
                                      </p:cBhvr>
                                    </p:animEffect>
                                  </p:childTnLst>
                                </p:cTn>
                              </p:par>
                              <p:par>
                                <p:cTn id="147" presetID="10" presetClass="entr" presetSubtype="0" fill="hold" nodeType="withEffect">
                                  <p:stCondLst>
                                    <p:cond delay="0"/>
                                  </p:stCondLst>
                                  <p:childTnLst>
                                    <p:set>
                                      <p:cBhvr>
                                        <p:cTn id="148" dur="1" fill="hold">
                                          <p:stCondLst>
                                            <p:cond delay="0"/>
                                          </p:stCondLst>
                                        </p:cTn>
                                        <p:tgtEl>
                                          <p:spTgt spid="74"/>
                                        </p:tgtEl>
                                        <p:attrNameLst>
                                          <p:attrName>style.visibility</p:attrName>
                                        </p:attrNameLst>
                                      </p:cBhvr>
                                      <p:to>
                                        <p:strVal val="visible"/>
                                      </p:to>
                                    </p:set>
                                    <p:animEffect transition="in" filter="fade">
                                      <p:cBhvr>
                                        <p:cTn id="149" dur="500"/>
                                        <p:tgtEl>
                                          <p:spTgt spid="74"/>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72"/>
                                        </p:tgtEl>
                                        <p:attrNameLst>
                                          <p:attrName>style.visibility</p:attrName>
                                        </p:attrNameLst>
                                      </p:cBhvr>
                                      <p:to>
                                        <p:strVal val="visible"/>
                                      </p:to>
                                    </p:set>
                                    <p:animEffect transition="in" filter="fade">
                                      <p:cBhvr>
                                        <p:cTn id="154" dur="500"/>
                                        <p:tgtEl>
                                          <p:spTgt spid="72"/>
                                        </p:tgtEl>
                                      </p:cBhvr>
                                    </p:animEffect>
                                  </p:childTnLst>
                                  <p:subTnLst>
                                    <p:audio>
                                      <p:cMediaNode>
                                        <p:cTn display="0" masterRel="sameClick">
                                          <p:stCondLst>
                                            <p:cond evt="begin" delay="0">
                                              <p:tn val="152"/>
                                            </p:cond>
                                          </p:stCondLst>
                                          <p:endCondLst>
                                            <p:cond evt="onStopAudio" delay="0">
                                              <p:tgtEl>
                                                <p:sldTgt/>
                                              </p:tgtEl>
                                            </p:cond>
                                          </p:endCondLst>
                                        </p:cTn>
                                        <p:tgtEl>
                                          <p:sndTgt r:embed="rId5" name="T3_W3F_2.4.wav"/>
                                        </p:tgtEl>
                                      </p:cMediaNode>
                                    </p:audio>
                                  </p:sub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91"/>
                                        </p:tgtEl>
                                        <p:attrNameLst>
                                          <p:attrName>style.visibility</p:attrName>
                                        </p:attrNameLst>
                                      </p:cBhvr>
                                      <p:to>
                                        <p:strVal val="visible"/>
                                      </p:to>
                                    </p:set>
                                    <p:animEffect transition="in" filter="fade">
                                      <p:cBhvr>
                                        <p:cTn id="159" dur="500"/>
                                        <p:tgtEl>
                                          <p:spTgt spid="91"/>
                                        </p:tgtEl>
                                      </p:cBhvr>
                                    </p:animEffect>
                                  </p:childTnLst>
                                  <p:subTnLst>
                                    <p:audio>
                                      <p:cMediaNode>
                                        <p:cTn display="0" masterRel="sameClick">
                                          <p:stCondLst>
                                            <p:cond evt="begin" delay="0">
                                              <p:tn val="157"/>
                                            </p:cond>
                                          </p:stCondLst>
                                          <p:endCondLst>
                                            <p:cond evt="onStopAudio" delay="0">
                                              <p:tgtEl>
                                                <p:sldTgt/>
                                              </p:tgtEl>
                                            </p:cond>
                                          </p:endCondLst>
                                        </p:cTn>
                                        <p:tgtEl>
                                          <p:sndTgt r:embed="rId6" name="T3_W3F_2.5.wav"/>
                                        </p:tgtEl>
                                      </p:cMediaNode>
                                    </p:audio>
                                  </p:subTnLst>
                                </p:cTn>
                              </p:par>
                              <p:par>
                                <p:cTn id="160" presetID="1" presetClass="entr" presetSubtype="0" fill="hold" grpId="0" nodeType="withEffect">
                                  <p:stCondLst>
                                    <p:cond delay="0"/>
                                  </p:stCondLst>
                                  <p:childTnLst>
                                    <p:set>
                                      <p:cBhvr>
                                        <p:cTn id="161" dur="1" fill="hold">
                                          <p:stCondLst>
                                            <p:cond delay="0"/>
                                          </p:stCondLst>
                                        </p:cTn>
                                        <p:tgtEl>
                                          <p:spTgt spid="99"/>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66"/>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98"/>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8" restart="whenNotActive" fill="hold" evtFilter="cancelBubble" nodeType="interactiveSeq">
                <p:stCondLst>
                  <p:cond evt="onClick" delay="0">
                    <p:tgtEl>
                      <p:spTgt spid="98"/>
                    </p:tgtEl>
                  </p:cond>
                </p:stCondLst>
                <p:endSync evt="end" delay="0">
                  <p:rtn val="all"/>
                </p:endSync>
                <p:childTnLst>
                  <p:par>
                    <p:cTn id="169" fill="hold">
                      <p:stCondLst>
                        <p:cond delay="0"/>
                      </p:stCondLst>
                      <p:childTnLst>
                        <p:par>
                          <p:cTn id="170" fill="hold">
                            <p:stCondLst>
                              <p:cond delay="0"/>
                            </p:stCondLst>
                            <p:childTnLst>
                              <p:par>
                                <p:cTn id="171" presetID="12" presetClass="exit" presetSubtype="4" fill="hold" grpId="1" nodeType="clickEffect">
                                  <p:stCondLst>
                                    <p:cond delay="0"/>
                                  </p:stCondLst>
                                  <p:childTnLst>
                                    <p:anim calcmode="lin" valueType="num">
                                      <p:cBhvr additive="base">
                                        <p:cTn id="172" dur="59000"/>
                                        <p:tgtEl>
                                          <p:spTgt spid="99"/>
                                        </p:tgtEl>
                                        <p:attrNameLst>
                                          <p:attrName>ppt_y</p:attrName>
                                        </p:attrNameLst>
                                      </p:cBhvr>
                                      <p:tavLst>
                                        <p:tav tm="0">
                                          <p:val>
                                            <p:strVal val="#ppt_y"/>
                                          </p:val>
                                        </p:tav>
                                        <p:tav tm="100000">
                                          <p:val>
                                            <p:strVal val="#ppt_y+#ppt_h*1.125000"/>
                                          </p:val>
                                        </p:tav>
                                      </p:tavLst>
                                    </p:anim>
                                    <p:animEffect transition="out" filter="wipe(down)">
                                      <p:cBhvr>
                                        <p:cTn id="173" dur="59000"/>
                                        <p:tgtEl>
                                          <p:spTgt spid="99"/>
                                        </p:tgtEl>
                                      </p:cBhvr>
                                    </p:animEffect>
                                    <p:set>
                                      <p:cBhvr>
                                        <p:cTn id="174" dur="1" fill="hold">
                                          <p:stCondLst>
                                            <p:cond delay="58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72" grpId="0" animBg="1"/>
      <p:bldP spid="6" grpId="0"/>
      <p:bldP spid="43" grpId="0"/>
      <p:bldP spid="44" grpId="0"/>
      <p:bldP spid="76" grpId="0" animBg="1"/>
      <p:bldP spid="59" grpId="0"/>
      <p:bldP spid="61" grpId="0"/>
      <p:bldP spid="65" grpId="0"/>
      <p:bldP spid="68" grpId="0"/>
      <p:bldP spid="69" grpId="0"/>
      <p:bldP spid="88" grpId="0"/>
      <p:bldP spid="92" grpId="0"/>
      <p:bldP spid="93" grpId="0"/>
      <p:bldP spid="97" grpId="0" animBg="1"/>
      <p:bldP spid="97" grpId="1" animBg="1"/>
      <p:bldP spid="71" grpId="0"/>
      <p:bldP spid="73" grpId="0" animBg="1"/>
      <p:bldP spid="81" grpId="0" animBg="1"/>
      <p:bldP spid="8" grpId="0"/>
      <p:bldP spid="82" grpId="0"/>
      <p:bldP spid="83" grpId="0"/>
      <p:bldP spid="84" grpId="0"/>
      <p:bldP spid="85" grpId="0"/>
      <p:bldP spid="86" grpId="0"/>
      <p:bldP spid="87" grpId="0"/>
      <p:bldP spid="90" grpId="0"/>
      <p:bldP spid="91" grpId="0"/>
      <p:bldP spid="66" grpId="0" animBg="1"/>
      <p:bldP spid="98" grpId="0" animBg="1"/>
      <p:bldP spid="99" grpId="0" animBg="1"/>
      <p:bldP spid="99" grpId="1" animBg="1"/>
      <p:bldP spid="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2: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 name="Google Shape;167;p2">
            <a:extLst>
              <a:ext uri="{FF2B5EF4-FFF2-40B4-BE49-F238E27FC236}">
                <a16:creationId xmlns:a16="http://schemas.microsoft.com/office/drawing/2014/main" id="{C1F3686E-8168-3D64-5B98-F97C56CE83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4" name="Rectangle: Rounded Corners 43">
            <a:extLst>
              <a:ext uri="{FF2B5EF4-FFF2-40B4-BE49-F238E27FC236}">
                <a16:creationId xmlns:a16="http://schemas.microsoft.com/office/drawing/2014/main" id="{65200D2D-BB72-257A-9B0A-4425881F27AF}"/>
              </a:ext>
            </a:extLst>
          </p:cNvPr>
          <p:cNvSpPr/>
          <p:nvPr/>
        </p:nvSpPr>
        <p:spPr>
          <a:xfrm>
            <a:off x="259034" y="1463856"/>
            <a:ext cx="2397497"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Title 1">
            <a:extLst>
              <a:ext uri="{FF2B5EF4-FFF2-40B4-BE49-F238E27FC236}">
                <a16:creationId xmlns:a16="http://schemas.microsoft.com/office/drawing/2014/main" id="{164379C1-A970-A165-F8C7-1C0E5D8C8009}"/>
              </a:ext>
            </a:extLst>
          </p:cNvPr>
          <p:cNvSpPr txBox="1">
            <a:spLocks/>
          </p:cNvSpPr>
          <p:nvPr/>
        </p:nvSpPr>
        <p:spPr>
          <a:xfrm>
            <a:off x="2882537" y="41560"/>
            <a:ext cx="10515600" cy="7701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dirty="0">
                <a:solidFill>
                  <a:srgbClr val="002060"/>
                </a:solidFill>
                <a:latin typeface="Century Gothic"/>
                <a:ea typeface="Century Gothic"/>
                <a:cs typeface="Century Gothic"/>
                <a:sym typeface="Century Gothic"/>
              </a:rPr>
              <a:t>hacer </a:t>
            </a:r>
            <a:r>
              <a:rPr lang="en-GB" sz="3600" dirty="0">
                <a:solidFill>
                  <a:srgbClr val="002060"/>
                </a:solidFill>
                <a:latin typeface="Century Gothic"/>
                <a:ea typeface="Century Gothic"/>
                <a:cs typeface="Century Gothic"/>
                <a:sym typeface="Century Gothic"/>
              </a:rPr>
              <a:t>(for weather)</a:t>
            </a:r>
          </a:p>
        </p:txBody>
      </p:sp>
      <p:pic>
        <p:nvPicPr>
          <p:cNvPr id="46" name="Google Shape;170;p8" descr="Jigsaw, Puzzle, Piece, Game, Concept, Solution">
            <a:extLst>
              <a:ext uri="{FF2B5EF4-FFF2-40B4-BE49-F238E27FC236}">
                <a16:creationId xmlns:a16="http://schemas.microsoft.com/office/drawing/2014/main" id="{EF16898E-C98E-B8D2-2F35-B27F45C91B44}"/>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47" name="Google Shape;169;p8">
            <a:extLst>
              <a:ext uri="{FF2B5EF4-FFF2-40B4-BE49-F238E27FC236}">
                <a16:creationId xmlns:a16="http://schemas.microsoft.com/office/drawing/2014/main" id="{9DDC544A-ACAA-03C7-8B07-D4927EDED3FC}"/>
              </a:ext>
            </a:extLst>
          </p:cNvPr>
          <p:cNvSpPr txBox="1"/>
          <p:nvPr/>
        </p:nvSpPr>
        <p:spPr>
          <a:xfrm>
            <a:off x="106634" y="679289"/>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know to use ‘</a:t>
            </a:r>
            <a:r>
              <a:rPr lang="en-GB" sz="2800" b="1" dirty="0">
                <a:solidFill>
                  <a:srgbClr val="002060"/>
                </a:solidFill>
                <a:latin typeface="Century Gothic"/>
                <a:ea typeface="Century Gothic"/>
                <a:cs typeface="Century Gothic"/>
                <a:sym typeface="Century Gothic"/>
              </a:rPr>
              <a:t>hace</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to mean ‘he does/is doing’:</a:t>
            </a:r>
            <a:endParaRPr kumimoji="0"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8" name="Google Shape;171;p8">
            <a:extLst>
              <a:ext uri="{FF2B5EF4-FFF2-40B4-BE49-F238E27FC236}">
                <a16:creationId xmlns:a16="http://schemas.microsoft.com/office/drawing/2014/main" id="{EACE9329-5FAF-5C00-EE36-182D50A2BC51}"/>
              </a:ext>
            </a:extLst>
          </p:cNvPr>
          <p:cNvSpPr txBox="1"/>
          <p:nvPr/>
        </p:nvSpPr>
        <p:spPr>
          <a:xfrm>
            <a:off x="431374" y="1481386"/>
            <a:ext cx="258438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Hace </a:t>
            </a:r>
            <a:r>
              <a:rPr lang="en-GB" sz="2800" b="1" dirty="0" err="1">
                <a:solidFill>
                  <a:srgbClr val="002060"/>
                </a:solidFill>
                <a:latin typeface="Century Gothic" panose="020B0502020202020204" pitchFamily="34" charset="0"/>
              </a:rPr>
              <a:t>esquí</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DF5FABBC-98C4-C42F-E984-41F2789D1623}"/>
              </a:ext>
            </a:extLst>
          </p:cNvPr>
          <p:cNvPicPr preferRelativeResize="0"/>
          <p:nvPr/>
        </p:nvPicPr>
        <p:blipFill rotWithShape="1">
          <a:blip r:embed="rId4">
            <a:alphaModFix/>
          </a:blip>
          <a:srcRect/>
          <a:stretch/>
        </p:blipFill>
        <p:spPr>
          <a:xfrm>
            <a:off x="5313595" y="1453565"/>
            <a:ext cx="404055" cy="551001"/>
          </a:xfrm>
          <a:prstGeom prst="rect">
            <a:avLst/>
          </a:prstGeom>
          <a:noFill/>
          <a:ln>
            <a:noFill/>
          </a:ln>
        </p:spPr>
      </p:pic>
      <p:sp>
        <p:nvSpPr>
          <p:cNvPr id="50" name="Google Shape;171;p8">
            <a:extLst>
              <a:ext uri="{FF2B5EF4-FFF2-40B4-BE49-F238E27FC236}">
                <a16:creationId xmlns:a16="http://schemas.microsoft.com/office/drawing/2014/main" id="{F17BF220-5C37-AFC9-CBE3-68A577E85F4D}"/>
              </a:ext>
            </a:extLst>
          </p:cNvPr>
          <p:cNvSpPr txBox="1"/>
          <p:nvPr/>
        </p:nvSpPr>
        <p:spPr>
          <a:xfrm>
            <a:off x="5744912" y="1465943"/>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goes/is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going skiing.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Google Shape;169;p8">
            <a:extLst>
              <a:ext uri="{FF2B5EF4-FFF2-40B4-BE49-F238E27FC236}">
                <a16:creationId xmlns:a16="http://schemas.microsoft.com/office/drawing/2014/main" id="{B2EEEBED-385C-9373-21CE-43159F974EA5}"/>
              </a:ext>
            </a:extLst>
          </p:cNvPr>
          <p:cNvSpPr txBox="1"/>
          <p:nvPr/>
        </p:nvSpPr>
        <p:spPr>
          <a:xfrm>
            <a:off x="106634" y="3716590"/>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Also use ‘</a:t>
            </a:r>
            <a:r>
              <a:rPr lang="en-GB" sz="2800" b="1" dirty="0">
                <a:solidFill>
                  <a:srgbClr val="002060"/>
                </a:solidFill>
                <a:latin typeface="Century Gothic"/>
                <a:ea typeface="Century Gothic"/>
                <a:cs typeface="Century Gothic"/>
                <a:sym typeface="Century Gothic"/>
              </a:rPr>
              <a:t>hace</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to mean ‘it is’ with weather:</a:t>
            </a:r>
            <a:endParaRPr kumimoji="0"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2" name="Rectangle: Rounded Corners 51">
            <a:extLst>
              <a:ext uri="{FF2B5EF4-FFF2-40B4-BE49-F238E27FC236}">
                <a16:creationId xmlns:a16="http://schemas.microsoft.com/office/drawing/2014/main" id="{BBD14071-4EF2-7F31-E5C5-592562A98417}"/>
              </a:ext>
            </a:extLst>
          </p:cNvPr>
          <p:cNvSpPr/>
          <p:nvPr/>
        </p:nvSpPr>
        <p:spPr>
          <a:xfrm>
            <a:off x="231772" y="4376645"/>
            <a:ext cx="367551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sp>
        <p:nvSpPr>
          <p:cNvPr id="53" name="Google Shape;171;p8">
            <a:extLst>
              <a:ext uri="{FF2B5EF4-FFF2-40B4-BE49-F238E27FC236}">
                <a16:creationId xmlns:a16="http://schemas.microsoft.com/office/drawing/2014/main" id="{5CDCA4D3-A589-268B-C204-13524D11268F}"/>
              </a:ext>
            </a:extLst>
          </p:cNvPr>
          <p:cNvSpPr txBox="1"/>
          <p:nvPr/>
        </p:nvSpPr>
        <p:spPr>
          <a:xfrm>
            <a:off x="404113" y="4394175"/>
            <a:ext cx="36755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Hace buen tiempo.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4" name="Google Shape;183;p8">
            <a:extLst>
              <a:ext uri="{FF2B5EF4-FFF2-40B4-BE49-F238E27FC236}">
                <a16:creationId xmlns:a16="http://schemas.microsoft.com/office/drawing/2014/main" id="{C9333ED9-A68C-51DE-986B-4642800039BB}"/>
              </a:ext>
            </a:extLst>
          </p:cNvPr>
          <p:cNvPicPr preferRelativeResize="0"/>
          <p:nvPr/>
        </p:nvPicPr>
        <p:blipFill rotWithShape="1">
          <a:blip r:embed="rId4">
            <a:alphaModFix/>
          </a:blip>
          <a:srcRect/>
          <a:stretch/>
        </p:blipFill>
        <p:spPr>
          <a:xfrm>
            <a:off x="4161077" y="4400517"/>
            <a:ext cx="404055" cy="551001"/>
          </a:xfrm>
          <a:prstGeom prst="rect">
            <a:avLst/>
          </a:prstGeom>
          <a:noFill/>
          <a:ln>
            <a:noFill/>
          </a:ln>
        </p:spPr>
      </p:pic>
      <p:sp>
        <p:nvSpPr>
          <p:cNvPr id="55" name="Google Shape;171;p8">
            <a:extLst>
              <a:ext uri="{FF2B5EF4-FFF2-40B4-BE49-F238E27FC236}">
                <a16:creationId xmlns:a16="http://schemas.microsoft.com/office/drawing/2014/main" id="{819FDB08-9DD0-6B8D-EEE7-304275889EB9}"/>
              </a:ext>
            </a:extLst>
          </p:cNvPr>
          <p:cNvSpPr txBox="1"/>
          <p:nvPr/>
        </p:nvSpPr>
        <p:spPr>
          <a:xfrm>
            <a:off x="4646580" y="4400416"/>
            <a:ext cx="74750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good weather / the weather is good.</a:t>
            </a:r>
          </a:p>
        </p:txBody>
      </p:sp>
      <p:sp>
        <p:nvSpPr>
          <p:cNvPr id="56" name="Rectangle: Rounded Corners 55">
            <a:extLst>
              <a:ext uri="{FF2B5EF4-FFF2-40B4-BE49-F238E27FC236}">
                <a16:creationId xmlns:a16="http://schemas.microsoft.com/office/drawing/2014/main" id="{F84763EB-AB5D-9587-63CA-8B63BC85216B}"/>
              </a:ext>
            </a:extLst>
          </p:cNvPr>
          <p:cNvSpPr/>
          <p:nvPr/>
        </p:nvSpPr>
        <p:spPr>
          <a:xfrm>
            <a:off x="231772" y="5049117"/>
            <a:ext cx="333680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sp>
        <p:nvSpPr>
          <p:cNvPr id="57" name="Google Shape;171;p8">
            <a:extLst>
              <a:ext uri="{FF2B5EF4-FFF2-40B4-BE49-F238E27FC236}">
                <a16:creationId xmlns:a16="http://schemas.microsoft.com/office/drawing/2014/main" id="{7B782CF3-68B0-DA5C-CB17-675EC799CAF2}"/>
              </a:ext>
            </a:extLst>
          </p:cNvPr>
          <p:cNvSpPr txBox="1"/>
          <p:nvPr/>
        </p:nvSpPr>
        <p:spPr>
          <a:xfrm>
            <a:off x="351358" y="5066647"/>
            <a:ext cx="451957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Hace mal tiempo.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Google Shape;183;p8">
            <a:extLst>
              <a:ext uri="{FF2B5EF4-FFF2-40B4-BE49-F238E27FC236}">
                <a16:creationId xmlns:a16="http://schemas.microsoft.com/office/drawing/2014/main" id="{B2E7066F-6C01-AA35-E89E-20C009861670}"/>
              </a:ext>
            </a:extLst>
          </p:cNvPr>
          <p:cNvPicPr preferRelativeResize="0"/>
          <p:nvPr/>
        </p:nvPicPr>
        <p:blipFill rotWithShape="1">
          <a:blip r:embed="rId4">
            <a:alphaModFix/>
          </a:blip>
          <a:srcRect/>
          <a:stretch/>
        </p:blipFill>
        <p:spPr>
          <a:xfrm>
            <a:off x="4239056" y="5128986"/>
            <a:ext cx="404055" cy="551001"/>
          </a:xfrm>
          <a:prstGeom prst="rect">
            <a:avLst/>
          </a:prstGeom>
          <a:noFill/>
          <a:ln>
            <a:noFill/>
          </a:ln>
        </p:spPr>
      </p:pic>
      <p:sp>
        <p:nvSpPr>
          <p:cNvPr id="59" name="Speech Bubble: Rectangle with Corners Rounded 58">
            <a:extLst>
              <a:ext uri="{FF2B5EF4-FFF2-40B4-BE49-F238E27FC236}">
                <a16:creationId xmlns:a16="http://schemas.microsoft.com/office/drawing/2014/main" id="{47B69FFC-AD58-8548-918C-0EF7C01D008F}"/>
              </a:ext>
            </a:extLst>
          </p:cNvPr>
          <p:cNvSpPr/>
          <p:nvPr/>
        </p:nvSpPr>
        <p:spPr>
          <a:xfrm>
            <a:off x="8445408" y="3547686"/>
            <a:ext cx="3258540" cy="846489"/>
          </a:xfrm>
          <a:prstGeom prst="wedgeRoundRectCallout">
            <a:avLst>
              <a:gd name="adj1" fmla="val -68933"/>
              <a:gd name="adj2" fmla="val -2504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This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new </a:t>
            </a:r>
            <a:r>
              <a:rPr kumimoji="0" lang="en-GB" sz="2400" b="0" i="0" u="none" strike="noStrike" kern="1200" cap="none" spc="0" normalizeH="0" baseline="0" noProof="0" dirty="0">
                <a:ln>
                  <a:noFill/>
                </a:ln>
                <a:solidFill>
                  <a:srgbClr val="002060"/>
                </a:solidFill>
                <a:effectLst/>
                <a:uLnTx/>
                <a:uFillTx/>
                <a:latin typeface="Century Gothic" panose="020F0302020204030204"/>
              </a:rPr>
              <a:t>meaning of ‘</a:t>
            </a:r>
            <a:r>
              <a:rPr kumimoji="0" lang="en-GB" sz="2400" b="0" i="0" u="none" strike="noStrike" kern="1200" cap="none" spc="0" normalizeH="0" baseline="0" noProof="0" dirty="0" err="1">
                <a:ln>
                  <a:noFill/>
                </a:ln>
                <a:solidFill>
                  <a:srgbClr val="002060"/>
                </a:solidFill>
                <a:effectLst/>
                <a:uLnTx/>
                <a:uFillTx/>
                <a:latin typeface="Century Gothic" panose="020F0302020204030204"/>
              </a:rPr>
              <a:t>hace</a:t>
            </a:r>
            <a:r>
              <a:rPr kumimoji="0" lang="en-GB" sz="24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60" name="Speech Bubble: Rectangle with Corners Rounded 59">
            <a:extLst>
              <a:ext uri="{FF2B5EF4-FFF2-40B4-BE49-F238E27FC236}">
                <a16:creationId xmlns:a16="http://schemas.microsoft.com/office/drawing/2014/main" id="{D116AD0B-4F48-1FB1-03E0-3200A50093A2}"/>
              </a:ext>
            </a:extLst>
          </p:cNvPr>
          <p:cNvSpPr/>
          <p:nvPr/>
        </p:nvSpPr>
        <p:spPr>
          <a:xfrm>
            <a:off x="1165496" y="5928181"/>
            <a:ext cx="4314125" cy="846489"/>
          </a:xfrm>
          <a:prstGeom prst="wedgeRoundRectCallout">
            <a:avLst>
              <a:gd name="adj1" fmla="val -25254"/>
              <a:gd name="adj2" fmla="val -898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Do not</a:t>
            </a:r>
            <a:r>
              <a:rPr kumimoji="0" lang="en-GB" sz="2400" b="0" i="0" u="none" strike="noStrike" kern="1200" cap="none" spc="0" normalizeH="0" noProof="0" dirty="0">
                <a:ln>
                  <a:noFill/>
                </a:ln>
                <a:solidFill>
                  <a:srgbClr val="002060"/>
                </a:solidFill>
                <a:effectLst/>
                <a:uLnTx/>
                <a:uFillTx/>
                <a:latin typeface="Century Gothic" panose="020F0302020204030204"/>
              </a:rPr>
              <a:t> use the article ‘</a:t>
            </a:r>
            <a:r>
              <a:rPr kumimoji="0" lang="en-GB" sz="2400" b="0" i="0" u="none" strike="noStrike" kern="1200" cap="none" spc="0" normalizeH="0" noProof="0" dirty="0" err="1">
                <a:ln>
                  <a:noFill/>
                </a:ln>
                <a:solidFill>
                  <a:srgbClr val="002060"/>
                </a:solidFill>
                <a:effectLst/>
                <a:uLnTx/>
                <a:uFillTx/>
                <a:latin typeface="Century Gothic" panose="020F0302020204030204"/>
              </a:rPr>
              <a:t>el</a:t>
            </a:r>
            <a:r>
              <a:rPr kumimoji="0" lang="en-GB" sz="2400" b="0" i="0" u="none" strike="noStrike" kern="1200" cap="none" spc="0" normalizeH="0" noProof="0" dirty="0">
                <a:ln>
                  <a:noFill/>
                </a:ln>
                <a:solidFill>
                  <a:srgbClr val="002060"/>
                </a:solidFill>
                <a:effectLst/>
                <a:uLnTx/>
                <a:uFillTx/>
                <a:latin typeface="Century Gothic" panose="020F0302020204030204"/>
              </a:rPr>
              <a:t>’ in weather expressions.</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61" name="Rectangle: Rounded Corners 60">
            <a:extLst>
              <a:ext uri="{FF2B5EF4-FFF2-40B4-BE49-F238E27FC236}">
                <a16:creationId xmlns:a16="http://schemas.microsoft.com/office/drawing/2014/main" id="{609BEFC5-901A-BC10-567A-BB487CB2A81B}"/>
              </a:ext>
            </a:extLst>
          </p:cNvPr>
          <p:cNvSpPr/>
          <p:nvPr/>
        </p:nvSpPr>
        <p:spPr>
          <a:xfrm>
            <a:off x="259034" y="2217422"/>
            <a:ext cx="2756725"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Google Shape;171;p8">
            <a:extLst>
              <a:ext uri="{FF2B5EF4-FFF2-40B4-BE49-F238E27FC236}">
                <a16:creationId xmlns:a16="http://schemas.microsoft.com/office/drawing/2014/main" id="{395DA9B1-8881-E93D-8A86-641C14FA30B5}"/>
              </a:ext>
            </a:extLst>
          </p:cNvPr>
          <p:cNvSpPr txBox="1"/>
          <p:nvPr/>
        </p:nvSpPr>
        <p:spPr>
          <a:xfrm>
            <a:off x="310033" y="2232605"/>
            <a:ext cx="27567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Hace deporte.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3" name="Google Shape;183;p8">
            <a:extLst>
              <a:ext uri="{FF2B5EF4-FFF2-40B4-BE49-F238E27FC236}">
                <a16:creationId xmlns:a16="http://schemas.microsoft.com/office/drawing/2014/main" id="{EC8960F2-2D4D-B6BC-623F-C91696033EF4}"/>
              </a:ext>
            </a:extLst>
          </p:cNvPr>
          <p:cNvPicPr preferRelativeResize="0"/>
          <p:nvPr/>
        </p:nvPicPr>
        <p:blipFill rotWithShape="1">
          <a:blip r:embed="rId4">
            <a:alphaModFix/>
          </a:blip>
          <a:srcRect/>
          <a:stretch/>
        </p:blipFill>
        <p:spPr>
          <a:xfrm>
            <a:off x="5313595" y="2207131"/>
            <a:ext cx="404055" cy="551001"/>
          </a:xfrm>
          <a:prstGeom prst="rect">
            <a:avLst/>
          </a:prstGeom>
          <a:noFill/>
          <a:ln>
            <a:noFill/>
          </a:ln>
        </p:spPr>
      </p:pic>
      <p:sp>
        <p:nvSpPr>
          <p:cNvPr id="64" name="Google Shape;171;p8">
            <a:extLst>
              <a:ext uri="{FF2B5EF4-FFF2-40B4-BE49-F238E27FC236}">
                <a16:creationId xmlns:a16="http://schemas.microsoft.com/office/drawing/2014/main" id="{DBE6C9AC-5F99-8260-DB4B-0760C64D9314}"/>
              </a:ext>
            </a:extLst>
          </p:cNvPr>
          <p:cNvSpPr txBox="1"/>
          <p:nvPr/>
        </p:nvSpPr>
        <p:spPr>
          <a:xfrm>
            <a:off x="5744912" y="2219509"/>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does/is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doing sport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5" name="Rectangle: Rounded Corners 64">
            <a:extLst>
              <a:ext uri="{FF2B5EF4-FFF2-40B4-BE49-F238E27FC236}">
                <a16:creationId xmlns:a16="http://schemas.microsoft.com/office/drawing/2014/main" id="{8C94C95D-2138-3D3F-C999-CE378B545D63}"/>
              </a:ext>
            </a:extLst>
          </p:cNvPr>
          <p:cNvSpPr/>
          <p:nvPr/>
        </p:nvSpPr>
        <p:spPr>
          <a:xfrm>
            <a:off x="259034" y="2950763"/>
            <a:ext cx="330954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6" name="Google Shape;171;p8">
            <a:extLst>
              <a:ext uri="{FF2B5EF4-FFF2-40B4-BE49-F238E27FC236}">
                <a16:creationId xmlns:a16="http://schemas.microsoft.com/office/drawing/2014/main" id="{8C4F5309-54E2-45A2-A018-1D5AE050B6C5}"/>
              </a:ext>
            </a:extLst>
          </p:cNvPr>
          <p:cNvSpPr txBox="1"/>
          <p:nvPr/>
        </p:nvSpPr>
        <p:spPr>
          <a:xfrm>
            <a:off x="310034" y="2965946"/>
            <a:ext cx="325854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Hace </a:t>
            </a: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tarjeta</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7" name="Google Shape;183;p8">
            <a:extLst>
              <a:ext uri="{FF2B5EF4-FFF2-40B4-BE49-F238E27FC236}">
                <a16:creationId xmlns:a16="http://schemas.microsoft.com/office/drawing/2014/main" id="{9CF50F62-35EC-2E63-F1AA-8C7337BD7795}"/>
              </a:ext>
            </a:extLst>
          </p:cNvPr>
          <p:cNvPicPr preferRelativeResize="0"/>
          <p:nvPr/>
        </p:nvPicPr>
        <p:blipFill rotWithShape="1">
          <a:blip r:embed="rId4">
            <a:alphaModFix/>
          </a:blip>
          <a:srcRect/>
          <a:stretch/>
        </p:blipFill>
        <p:spPr>
          <a:xfrm>
            <a:off x="5313595" y="2940472"/>
            <a:ext cx="404055" cy="551001"/>
          </a:xfrm>
          <a:prstGeom prst="rect">
            <a:avLst/>
          </a:prstGeom>
          <a:noFill/>
          <a:ln>
            <a:noFill/>
          </a:ln>
        </p:spPr>
      </p:pic>
      <p:sp>
        <p:nvSpPr>
          <p:cNvPr id="68" name="Google Shape;171;p8">
            <a:extLst>
              <a:ext uri="{FF2B5EF4-FFF2-40B4-BE49-F238E27FC236}">
                <a16:creationId xmlns:a16="http://schemas.microsoft.com/office/drawing/2014/main" id="{BF8C6C57-7263-9F4F-E71D-3E36C4D357C5}"/>
              </a:ext>
            </a:extLst>
          </p:cNvPr>
          <p:cNvSpPr txBox="1"/>
          <p:nvPr/>
        </p:nvSpPr>
        <p:spPr>
          <a:xfrm>
            <a:off x="5744912" y="295285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a:t>
            </a:r>
            <a:r>
              <a:rPr lang="en-GB" sz="2800" dirty="0">
                <a:solidFill>
                  <a:srgbClr val="002060"/>
                </a:solidFill>
                <a:latin typeface="Century Gothic" panose="020B0502020202020204" pitchFamily="34" charset="0"/>
              </a:rPr>
              <a:t>makes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making a card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9" name="Google Shape;171;p8">
            <a:extLst>
              <a:ext uri="{FF2B5EF4-FFF2-40B4-BE49-F238E27FC236}">
                <a16:creationId xmlns:a16="http://schemas.microsoft.com/office/drawing/2014/main" id="{9EAADFB7-290A-1318-9189-180A7C81AAF6}"/>
              </a:ext>
            </a:extLst>
          </p:cNvPr>
          <p:cNvSpPr txBox="1"/>
          <p:nvPr/>
        </p:nvSpPr>
        <p:spPr>
          <a:xfrm>
            <a:off x="4660228" y="5151455"/>
            <a:ext cx="74750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bad weather / the weather is bad.</a:t>
            </a:r>
          </a:p>
        </p:txBody>
      </p:sp>
      <p:sp>
        <p:nvSpPr>
          <p:cNvPr id="70" name="Speech Bubble: Rectangle with Corners Rounded 69">
            <a:extLst>
              <a:ext uri="{FF2B5EF4-FFF2-40B4-BE49-F238E27FC236}">
                <a16:creationId xmlns:a16="http://schemas.microsoft.com/office/drawing/2014/main" id="{6224138C-8EC3-12E2-177B-DE783C700155}"/>
              </a:ext>
            </a:extLst>
          </p:cNvPr>
          <p:cNvSpPr/>
          <p:nvPr/>
        </p:nvSpPr>
        <p:spPr>
          <a:xfrm>
            <a:off x="5604583" y="5934781"/>
            <a:ext cx="5772663" cy="846489"/>
          </a:xfrm>
          <a:prstGeom prst="wedgeRoundRectCallout">
            <a:avLst>
              <a:gd name="adj1" fmla="val -35611"/>
              <a:gd name="adj2" fmla="val -732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a:t>
            </a:r>
            <a:r>
              <a:rPr kumimoji="0" lang="en-GB" sz="2400" b="0" i="1" u="none" strike="noStrike" kern="1200" cap="none" spc="0" normalizeH="0" baseline="0" noProof="0" dirty="0">
                <a:ln>
                  <a:noFill/>
                </a:ln>
                <a:solidFill>
                  <a:srgbClr val="002060"/>
                </a:solidFill>
                <a:effectLst/>
                <a:uLnTx/>
                <a:uFillTx/>
                <a:latin typeface="Century Gothic" panose="020F0302020204030204"/>
              </a:rPr>
              <a:t>buen</a:t>
            </a:r>
            <a:r>
              <a:rPr kumimoji="0" lang="en-GB" sz="2400" b="0" i="0" u="none" strike="noStrike" kern="1200" cap="none" spc="0" normalizeH="0" baseline="0" noProof="0" dirty="0">
                <a:ln>
                  <a:noFill/>
                </a:ln>
                <a:solidFill>
                  <a:srgbClr val="002060"/>
                </a:solidFill>
                <a:effectLst/>
                <a:uLnTx/>
                <a:uFillTx/>
                <a:latin typeface="Century Gothic" panose="020F0302020204030204"/>
              </a:rPr>
              <a:t>’ and</a:t>
            </a:r>
            <a:r>
              <a:rPr kumimoji="0" lang="en-GB" sz="2400" b="0" i="0" u="none" strike="noStrike" kern="1200" cap="none" spc="0" normalizeH="0" noProof="0" dirty="0">
                <a:ln>
                  <a:noFill/>
                </a:ln>
                <a:solidFill>
                  <a:srgbClr val="002060"/>
                </a:solidFill>
                <a:effectLst/>
                <a:uLnTx/>
                <a:uFillTx/>
                <a:latin typeface="Century Gothic" panose="020F0302020204030204"/>
              </a:rPr>
              <a:t> ‘</a:t>
            </a:r>
            <a:r>
              <a:rPr kumimoji="0" lang="en-GB" sz="2400" b="0" i="1" u="none" strike="noStrike" kern="1200" cap="none" spc="0" normalizeH="0" noProof="0" dirty="0">
                <a:ln>
                  <a:noFill/>
                </a:ln>
                <a:solidFill>
                  <a:srgbClr val="002060"/>
                </a:solidFill>
                <a:effectLst/>
                <a:uLnTx/>
                <a:uFillTx/>
                <a:latin typeface="Century Gothic" panose="020F0302020204030204"/>
              </a:rPr>
              <a:t>mal</a:t>
            </a:r>
            <a:r>
              <a:rPr kumimoji="0" lang="en-GB" sz="2400" b="0" i="0" u="none" strike="noStrike" kern="1200" cap="none" spc="0" normalizeH="0" noProof="0" dirty="0">
                <a:ln>
                  <a:noFill/>
                </a:ln>
                <a:solidFill>
                  <a:srgbClr val="002060"/>
                </a:solidFill>
                <a:effectLst/>
                <a:uLnTx/>
                <a:uFillTx/>
                <a:latin typeface="Century Gothic" panose="020F0302020204030204"/>
              </a:rPr>
              <a:t>’ are placed before the noun ‘</a:t>
            </a:r>
            <a:r>
              <a:rPr kumimoji="0" lang="en-GB" sz="2400" b="0" i="1" u="none" strike="noStrike" kern="1200" cap="none" spc="0" normalizeH="0" noProof="0" dirty="0">
                <a:ln>
                  <a:noFill/>
                </a:ln>
                <a:solidFill>
                  <a:srgbClr val="002060"/>
                </a:solidFill>
                <a:effectLst/>
                <a:uLnTx/>
                <a:uFillTx/>
                <a:latin typeface="Century Gothic" panose="020F0302020204030204"/>
              </a:rPr>
              <a:t>tiempo</a:t>
            </a:r>
            <a:r>
              <a:rPr kumimoji="0" lang="en-GB" sz="2400" b="0" i="0" u="none" strike="noStrike" kern="1200" cap="none" spc="0" normalizeH="0" noProof="0" dirty="0">
                <a:ln>
                  <a:noFill/>
                </a:ln>
                <a:solidFill>
                  <a:srgbClr val="002060"/>
                </a:solidFill>
                <a:effectLst/>
                <a:uLnTx/>
                <a:uFillTx/>
                <a:latin typeface="Century Gothic" panose="020F0302020204030204"/>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233805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fade">
                                      <p:cBhvr>
                                        <p:cTn id="43" dur="500"/>
                                        <p:tgtEl>
                                          <p:spTgt spid="6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500"/>
                                        <p:tgtEl>
                                          <p:spTgt spid="58"/>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0"/>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p:bldP spid="50" grpId="0"/>
      <p:bldP spid="51" grpId="0" animBg="1"/>
      <p:bldP spid="52" grpId="0" animBg="1"/>
      <p:bldP spid="53" grpId="0"/>
      <p:bldP spid="55" grpId="0"/>
      <p:bldP spid="56" grpId="0" animBg="1"/>
      <p:bldP spid="57" grpId="0"/>
      <p:bldP spid="59" grpId="0" animBg="1"/>
      <p:bldP spid="60" grpId="0" animBg="1"/>
      <p:bldP spid="61" grpId="0" animBg="1"/>
      <p:bldP spid="62" grpId="0"/>
      <p:bldP spid="64" grpId="0"/>
      <p:bldP spid="65" grpId="0" animBg="1"/>
      <p:bldP spid="66" grpId="0"/>
      <p:bldP spid="68" grpId="0"/>
      <p:bldP spid="69" grpId="0"/>
      <p:bldP spid="7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2: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 name="Google Shape;167;p2">
            <a:extLst>
              <a:ext uri="{FF2B5EF4-FFF2-40B4-BE49-F238E27FC236}">
                <a16:creationId xmlns:a16="http://schemas.microsoft.com/office/drawing/2014/main" id="{C1F3686E-8168-3D64-5B98-F97C56CE83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0" name="Speech Bubble: Rectangle with Corners Rounded 39">
            <a:hlinkClick r:id="" action="ppaction://noaction">
              <a:snd r:embed="rId3" name="T3_W3F_4.1.wav"/>
            </a:hlinkClick>
            <a:extLst>
              <a:ext uri="{FF2B5EF4-FFF2-40B4-BE49-F238E27FC236}">
                <a16:creationId xmlns:a16="http://schemas.microsoft.com/office/drawing/2014/main" id="{CAD9323D-D75E-AE7F-8345-15C2CFDAB6A4}"/>
              </a:ext>
            </a:extLst>
          </p:cNvPr>
          <p:cNvSpPr/>
          <p:nvPr/>
        </p:nvSpPr>
        <p:spPr>
          <a:xfrm>
            <a:off x="3130061" y="307199"/>
            <a:ext cx="8116584" cy="581803"/>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Lee las frases e </a:t>
            </a:r>
            <a:r>
              <a:rPr kumimoji="0" lang="fr-FR"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identifica</a:t>
            </a: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la </a:t>
            </a:r>
            <a:r>
              <a:rPr kumimoji="0" lang="fr-FR"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imagen</a:t>
            </a: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correcta</a:t>
            </a: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pic>
        <p:nvPicPr>
          <p:cNvPr id="41" name="Graphic 40" descr="Teacher">
            <a:extLst>
              <a:ext uri="{FF2B5EF4-FFF2-40B4-BE49-F238E27FC236}">
                <a16:creationId xmlns:a16="http://schemas.microsoft.com/office/drawing/2014/main" id="{E491EB33-8DC7-5F71-8AFD-3E3AEFC0CF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7334" y="375996"/>
            <a:ext cx="914400" cy="914400"/>
          </a:xfrm>
          <a:prstGeom prst="rect">
            <a:avLst/>
          </a:prstGeom>
        </p:spPr>
      </p:pic>
      <p:pic>
        <p:nvPicPr>
          <p:cNvPr id="2" name="Google Shape;282;p13" descr="Reading, Book, Symbol, Icon, Reader, Man">
            <a:extLst>
              <a:ext uri="{FF2B5EF4-FFF2-40B4-BE49-F238E27FC236}">
                <a16:creationId xmlns:a16="http://schemas.microsoft.com/office/drawing/2014/main" id="{76B4B2DC-575E-7A7B-1422-0422786D0FD0}"/>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334569" y="106201"/>
            <a:ext cx="782801" cy="782801"/>
          </a:xfrm>
          <a:prstGeom prst="roundRect">
            <a:avLst/>
          </a:prstGeom>
          <a:solidFill>
            <a:srgbClr val="92D050"/>
          </a:solidFill>
          <a:ln>
            <a:noFill/>
          </a:ln>
        </p:spPr>
      </p:pic>
      <p:sp>
        <p:nvSpPr>
          <p:cNvPr id="15" name="Title 1">
            <a:extLst>
              <a:ext uri="{FF2B5EF4-FFF2-40B4-BE49-F238E27FC236}">
                <a16:creationId xmlns:a16="http://schemas.microsoft.com/office/drawing/2014/main" id="{26662297-A881-A281-975F-A2243F9E50EA}"/>
              </a:ext>
            </a:extLst>
          </p:cNvPr>
          <p:cNvSpPr txBox="1">
            <a:spLocks/>
          </p:cNvSpPr>
          <p:nvPr/>
        </p:nvSpPr>
        <p:spPr>
          <a:xfrm>
            <a:off x="11402459" y="951353"/>
            <a:ext cx="657080" cy="400110"/>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16" name="Content Placeholder 4">
            <a:extLst>
              <a:ext uri="{FF2B5EF4-FFF2-40B4-BE49-F238E27FC236}">
                <a16:creationId xmlns:a16="http://schemas.microsoft.com/office/drawing/2014/main" id="{F00AB694-C5B3-7CEE-BE99-73067F608FAF}"/>
              </a:ext>
            </a:extLst>
          </p:cNvPr>
          <p:cNvGraphicFramePr>
            <a:graphicFrameLocks/>
          </p:cNvGraphicFramePr>
          <p:nvPr/>
        </p:nvGraphicFramePr>
        <p:xfrm>
          <a:off x="369000" y="1191564"/>
          <a:ext cx="4388976" cy="5380544"/>
        </p:xfrm>
        <a:graphic>
          <a:graphicData uri="http://schemas.openxmlformats.org/drawingml/2006/table">
            <a:tbl>
              <a:tblPr firstRow="1" bandRow="1"/>
              <a:tblGrid>
                <a:gridCol w="747418">
                  <a:extLst>
                    <a:ext uri="{9D8B030D-6E8A-4147-A177-3AD203B41FA5}">
                      <a16:colId xmlns:a16="http://schemas.microsoft.com/office/drawing/2014/main" val="20000"/>
                    </a:ext>
                  </a:extLst>
                </a:gridCol>
                <a:gridCol w="3641558">
                  <a:extLst>
                    <a:ext uri="{9D8B030D-6E8A-4147-A177-3AD203B41FA5}">
                      <a16:colId xmlns:a16="http://schemas.microsoft.com/office/drawing/2014/main" val="2548973513"/>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buen tiempo.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la </a:t>
                      </a:r>
                      <a:r>
                        <a:rPr lang="en-GB" sz="2400" b="0" dirty="0" err="1">
                          <a:solidFill>
                            <a:schemeClr val="accent5">
                              <a:lumMod val="50000"/>
                            </a:schemeClr>
                          </a:solidFill>
                          <a:latin typeface="Century Gothic" panose="020B0502020202020204" pitchFamily="34" charset="0"/>
                        </a:rPr>
                        <a:t>cama</a:t>
                      </a:r>
                      <a:r>
                        <a:rPr lang="en-GB" sz="2400" b="0" dirty="0">
                          <a:solidFill>
                            <a:schemeClr val="accent5">
                              <a:lumMod val="50000"/>
                            </a:schemeClr>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Haces </a:t>
                      </a:r>
                      <a:r>
                        <a:rPr lang="en-GB" sz="2400" b="0" dirty="0" err="1">
                          <a:solidFill>
                            <a:schemeClr val="accent5">
                              <a:lumMod val="50000"/>
                            </a:schemeClr>
                          </a:solidFill>
                          <a:latin typeface="Century Gothic" panose="020B0502020202020204" pitchFamily="34" charset="0"/>
                        </a:rPr>
                        <a:t>una</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tarta</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mal tiempo.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Hago </a:t>
                      </a:r>
                      <a:r>
                        <a:rPr lang="en-GB" sz="2400" b="0" dirty="0" err="1">
                          <a:solidFill>
                            <a:schemeClr val="accent5">
                              <a:lumMod val="50000"/>
                            </a:schemeClr>
                          </a:solidFill>
                          <a:latin typeface="Century Gothic" panose="020B0502020202020204" pitchFamily="34" charset="0"/>
                        </a:rPr>
                        <a:t>ciclismo</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deporte.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a:t>
                      </a:r>
                      <a:r>
                        <a:rPr lang="en-GB" sz="2400" b="0" dirty="0" err="1">
                          <a:solidFill>
                            <a:schemeClr val="accent5">
                              <a:lumMod val="50000"/>
                            </a:schemeClr>
                          </a:solidFill>
                          <a:latin typeface="Century Gothic" panose="020B0502020202020204" pitchFamily="34" charset="0"/>
                        </a:rPr>
                        <a:t>natación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Haces </a:t>
                      </a:r>
                      <a:r>
                        <a:rPr lang="en-GB" sz="2400" b="0" dirty="0" err="1">
                          <a:solidFill>
                            <a:schemeClr val="accent5">
                              <a:lumMod val="50000"/>
                            </a:schemeClr>
                          </a:solidFill>
                          <a:latin typeface="Century Gothic" panose="020B0502020202020204" pitchFamily="34" charset="0"/>
                        </a:rPr>
                        <a:t>una</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tarjeta</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graphicFrame>
        <p:nvGraphicFramePr>
          <p:cNvPr id="17" name="Table 3">
            <a:extLst>
              <a:ext uri="{FF2B5EF4-FFF2-40B4-BE49-F238E27FC236}">
                <a16:creationId xmlns:a16="http://schemas.microsoft.com/office/drawing/2014/main" id="{6D5BC65B-C740-46D9-144F-65E44EC45465}"/>
              </a:ext>
            </a:extLst>
          </p:cNvPr>
          <p:cNvGraphicFramePr>
            <a:graphicFrameLocks noGrp="1"/>
          </p:cNvGraphicFramePr>
          <p:nvPr/>
        </p:nvGraphicFramePr>
        <p:xfrm>
          <a:off x="5272307" y="1351463"/>
          <a:ext cx="6062262" cy="5267427"/>
        </p:xfrm>
        <a:graphic>
          <a:graphicData uri="http://schemas.openxmlformats.org/drawingml/2006/table">
            <a:tbl>
              <a:tblPr firstRow="1" bandRow="1">
                <a:tableStyleId>{5940675A-B579-460E-94D1-54222C63F5DA}</a:tableStyleId>
              </a:tblPr>
              <a:tblGrid>
                <a:gridCol w="2020754">
                  <a:extLst>
                    <a:ext uri="{9D8B030D-6E8A-4147-A177-3AD203B41FA5}">
                      <a16:colId xmlns:a16="http://schemas.microsoft.com/office/drawing/2014/main" val="2234228650"/>
                    </a:ext>
                  </a:extLst>
                </a:gridCol>
                <a:gridCol w="2020754">
                  <a:extLst>
                    <a:ext uri="{9D8B030D-6E8A-4147-A177-3AD203B41FA5}">
                      <a16:colId xmlns:a16="http://schemas.microsoft.com/office/drawing/2014/main" val="543636543"/>
                    </a:ext>
                  </a:extLst>
                </a:gridCol>
                <a:gridCol w="2020754">
                  <a:extLst>
                    <a:ext uri="{9D8B030D-6E8A-4147-A177-3AD203B41FA5}">
                      <a16:colId xmlns:a16="http://schemas.microsoft.com/office/drawing/2014/main" val="2757598137"/>
                    </a:ext>
                  </a:extLst>
                </a:gridCol>
              </a:tblGrid>
              <a:tr h="1755809">
                <a:tc>
                  <a:txBody>
                    <a:bodyPr/>
                    <a:lstStyle/>
                    <a:p>
                      <a:r>
                        <a:rPr lang="en-GB" sz="3600" b="1" dirty="0">
                          <a:solidFill>
                            <a:srgbClr val="786EB1"/>
                          </a:solidFill>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600" b="1" dirty="0">
                          <a:solidFill>
                            <a:srgbClr val="786EB1"/>
                          </a:solidFill>
                        </a:rPr>
                        <a:t>B</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600" b="1" dirty="0">
                          <a:solidFill>
                            <a:srgbClr val="786EB1"/>
                          </a:solidFill>
                        </a:rPr>
                        <a:t>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1880015"/>
                  </a:ext>
                </a:extLst>
              </a:tr>
              <a:tr h="1755809">
                <a:tc>
                  <a:txBody>
                    <a:bodyPr/>
                    <a:lstStyle/>
                    <a:p>
                      <a:r>
                        <a:rPr lang="en-GB" sz="3600" b="1" dirty="0">
                          <a:solidFill>
                            <a:srgbClr val="786EB1"/>
                          </a:solidFill>
                        </a:rPr>
                        <a:t>D</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600" b="1" dirty="0">
                        <a:solidFill>
                          <a:srgbClr val="786EB1"/>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600" b="1" dirty="0">
                          <a:solidFill>
                            <a:srgbClr val="786EB1"/>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730085"/>
                  </a:ext>
                </a:extLst>
              </a:tr>
              <a:tr h="1755809">
                <a:tc>
                  <a:txBody>
                    <a:bodyPr/>
                    <a:lstStyle/>
                    <a:p>
                      <a:r>
                        <a:rPr lang="en-GB" sz="3600" b="1" dirty="0">
                          <a:solidFill>
                            <a:srgbClr val="786EB1"/>
                          </a:solidFill>
                        </a:rPr>
                        <a:t>F</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600" b="1" dirty="0">
                          <a:solidFill>
                            <a:srgbClr val="786EB1"/>
                          </a:solidFill>
                        </a:rPr>
                        <a:t>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600" b="1" dirty="0">
                          <a:solidFill>
                            <a:srgbClr val="786EB1"/>
                          </a:solidFill>
                        </a:rPr>
                        <a:t>H</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19" name="Picture 18" descr="A picture containing diagram&#10;&#10;Description automatically generated">
            <a:extLst>
              <a:ext uri="{FF2B5EF4-FFF2-40B4-BE49-F238E27FC236}">
                <a16:creationId xmlns:a16="http://schemas.microsoft.com/office/drawing/2014/main" id="{28DF644E-A73D-B0F5-DC9B-5916039C98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6368" y="5123617"/>
            <a:ext cx="628086" cy="1384352"/>
          </a:xfrm>
          <a:prstGeom prst="rect">
            <a:avLst/>
          </a:prstGeom>
        </p:spPr>
      </p:pic>
      <p:sp>
        <p:nvSpPr>
          <p:cNvPr id="21" name="TextBox 20">
            <a:extLst>
              <a:ext uri="{FF2B5EF4-FFF2-40B4-BE49-F238E27FC236}">
                <a16:creationId xmlns:a16="http://schemas.microsoft.com/office/drawing/2014/main" id="{6B018025-2A05-CD6D-40C3-E3FD4DF0DB5B}"/>
              </a:ext>
            </a:extLst>
          </p:cNvPr>
          <p:cNvSpPr txBox="1"/>
          <p:nvPr/>
        </p:nvSpPr>
        <p:spPr>
          <a:xfrm>
            <a:off x="4209667" y="1242070"/>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6" name="TextBox 25">
            <a:extLst>
              <a:ext uri="{FF2B5EF4-FFF2-40B4-BE49-F238E27FC236}">
                <a16:creationId xmlns:a16="http://schemas.microsoft.com/office/drawing/2014/main" id="{D8D465D0-8453-11B0-41FE-7BDBFB30BFEA}"/>
              </a:ext>
            </a:extLst>
          </p:cNvPr>
          <p:cNvSpPr txBox="1"/>
          <p:nvPr/>
        </p:nvSpPr>
        <p:spPr>
          <a:xfrm>
            <a:off x="4217320" y="1929468"/>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27" name="TextBox 26">
            <a:extLst>
              <a:ext uri="{FF2B5EF4-FFF2-40B4-BE49-F238E27FC236}">
                <a16:creationId xmlns:a16="http://schemas.microsoft.com/office/drawing/2014/main" id="{98C7869D-4446-F395-05EF-826BBEB8251B}"/>
              </a:ext>
            </a:extLst>
          </p:cNvPr>
          <p:cNvSpPr txBox="1"/>
          <p:nvPr/>
        </p:nvSpPr>
        <p:spPr>
          <a:xfrm>
            <a:off x="4209667" y="2594592"/>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31" name="TextBox 30">
            <a:extLst>
              <a:ext uri="{FF2B5EF4-FFF2-40B4-BE49-F238E27FC236}">
                <a16:creationId xmlns:a16="http://schemas.microsoft.com/office/drawing/2014/main" id="{EBC60B46-5909-7DAD-6ABA-FA7D4AC03408}"/>
              </a:ext>
            </a:extLst>
          </p:cNvPr>
          <p:cNvSpPr txBox="1"/>
          <p:nvPr/>
        </p:nvSpPr>
        <p:spPr>
          <a:xfrm>
            <a:off x="4209667" y="3280837"/>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6" name="TextBox 35">
            <a:extLst>
              <a:ext uri="{FF2B5EF4-FFF2-40B4-BE49-F238E27FC236}">
                <a16:creationId xmlns:a16="http://schemas.microsoft.com/office/drawing/2014/main" id="{C82ADBE4-128B-A708-ACD2-9727500379CC}"/>
              </a:ext>
            </a:extLst>
          </p:cNvPr>
          <p:cNvSpPr txBox="1"/>
          <p:nvPr/>
        </p:nvSpPr>
        <p:spPr>
          <a:xfrm>
            <a:off x="4209667" y="3947114"/>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7" name="TextBox 36">
            <a:extLst>
              <a:ext uri="{FF2B5EF4-FFF2-40B4-BE49-F238E27FC236}">
                <a16:creationId xmlns:a16="http://schemas.microsoft.com/office/drawing/2014/main" id="{22446627-72A4-7533-7438-92C3F50A9562}"/>
              </a:ext>
            </a:extLst>
          </p:cNvPr>
          <p:cNvSpPr txBox="1"/>
          <p:nvPr/>
        </p:nvSpPr>
        <p:spPr>
          <a:xfrm>
            <a:off x="4209667" y="4636270"/>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4" name="TextBox 43">
            <a:extLst>
              <a:ext uri="{FF2B5EF4-FFF2-40B4-BE49-F238E27FC236}">
                <a16:creationId xmlns:a16="http://schemas.microsoft.com/office/drawing/2014/main" id="{AE42243D-6243-18A0-122C-08B4E5F2235D}"/>
              </a:ext>
            </a:extLst>
          </p:cNvPr>
          <p:cNvSpPr txBox="1"/>
          <p:nvPr/>
        </p:nvSpPr>
        <p:spPr>
          <a:xfrm>
            <a:off x="4209667" y="5293723"/>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45" name="TextBox 44">
            <a:extLst>
              <a:ext uri="{FF2B5EF4-FFF2-40B4-BE49-F238E27FC236}">
                <a16:creationId xmlns:a16="http://schemas.microsoft.com/office/drawing/2014/main" id="{55D4A463-DB67-60BB-47AB-71B03C5655F0}"/>
              </a:ext>
            </a:extLst>
          </p:cNvPr>
          <p:cNvSpPr txBox="1"/>
          <p:nvPr/>
        </p:nvSpPr>
        <p:spPr>
          <a:xfrm>
            <a:off x="4209667" y="5947961"/>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49" name="Oval 48">
            <a:hlinkClick r:id="" action="ppaction://noaction">
              <a:snd r:embed="rId9" name="T3_W3F_4.2.wav"/>
            </a:hlinkClick>
            <a:extLst>
              <a:ext uri="{FF2B5EF4-FFF2-40B4-BE49-F238E27FC236}">
                <a16:creationId xmlns:a16="http://schemas.microsoft.com/office/drawing/2014/main" id="{FF015328-CE31-08D9-4F2A-6C0D327F9770}"/>
              </a:ext>
            </a:extLst>
          </p:cNvPr>
          <p:cNvSpPr/>
          <p:nvPr/>
        </p:nvSpPr>
        <p:spPr>
          <a:xfrm>
            <a:off x="508622" y="1267122"/>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0" name="Oval 49">
            <a:hlinkClick r:id="" action="ppaction://noaction">
              <a:snd r:embed="rId10" name="T3_W3F_4.3.wav"/>
            </a:hlinkClick>
            <a:extLst>
              <a:ext uri="{FF2B5EF4-FFF2-40B4-BE49-F238E27FC236}">
                <a16:creationId xmlns:a16="http://schemas.microsoft.com/office/drawing/2014/main" id="{D6C524BE-2415-3441-89DC-ADCE23735BA0}"/>
              </a:ext>
            </a:extLst>
          </p:cNvPr>
          <p:cNvSpPr/>
          <p:nvPr/>
        </p:nvSpPr>
        <p:spPr>
          <a:xfrm>
            <a:off x="508622" y="1929468"/>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1" name="Oval 50">
            <a:hlinkClick r:id="" action="ppaction://noaction">
              <a:snd r:embed="rId11" name="T3_W3F_4.4.wav"/>
            </a:hlinkClick>
            <a:extLst>
              <a:ext uri="{FF2B5EF4-FFF2-40B4-BE49-F238E27FC236}">
                <a16:creationId xmlns:a16="http://schemas.microsoft.com/office/drawing/2014/main" id="{2208564A-34BD-E46B-474C-AC66DB424196}"/>
              </a:ext>
            </a:extLst>
          </p:cNvPr>
          <p:cNvSpPr/>
          <p:nvPr/>
        </p:nvSpPr>
        <p:spPr>
          <a:xfrm>
            <a:off x="496317" y="2639511"/>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Oval 51">
            <a:hlinkClick r:id="" action="ppaction://noaction">
              <a:snd r:embed="rId12" name="T3_W3F_4.5.wav"/>
            </a:hlinkClick>
            <a:extLst>
              <a:ext uri="{FF2B5EF4-FFF2-40B4-BE49-F238E27FC236}">
                <a16:creationId xmlns:a16="http://schemas.microsoft.com/office/drawing/2014/main" id="{A97F1B4A-366A-D892-E3E2-7CF275454199}"/>
              </a:ext>
            </a:extLst>
          </p:cNvPr>
          <p:cNvSpPr/>
          <p:nvPr/>
        </p:nvSpPr>
        <p:spPr>
          <a:xfrm>
            <a:off x="496317" y="3301857"/>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3" name="Oval 52">
            <a:hlinkClick r:id="" action="ppaction://noaction">
              <a:snd r:embed="rId13" name="T3_W3F_4.6.wav"/>
            </a:hlinkClick>
            <a:extLst>
              <a:ext uri="{FF2B5EF4-FFF2-40B4-BE49-F238E27FC236}">
                <a16:creationId xmlns:a16="http://schemas.microsoft.com/office/drawing/2014/main" id="{9A58418F-DFA9-A139-673B-A2F5E737748E}"/>
              </a:ext>
            </a:extLst>
          </p:cNvPr>
          <p:cNvSpPr/>
          <p:nvPr/>
        </p:nvSpPr>
        <p:spPr>
          <a:xfrm>
            <a:off x="515261" y="3935273"/>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Oval 53">
            <a:hlinkClick r:id="" action="ppaction://noaction">
              <a:snd r:embed="rId14" name="T3_W3F_4.7.wav"/>
            </a:hlinkClick>
            <a:extLst>
              <a:ext uri="{FF2B5EF4-FFF2-40B4-BE49-F238E27FC236}">
                <a16:creationId xmlns:a16="http://schemas.microsoft.com/office/drawing/2014/main" id="{FAFB630B-0E16-C1D6-BDC3-6AF95D47CFAC}"/>
              </a:ext>
            </a:extLst>
          </p:cNvPr>
          <p:cNvSpPr/>
          <p:nvPr/>
        </p:nvSpPr>
        <p:spPr>
          <a:xfrm>
            <a:off x="502956" y="4645316"/>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5" name="Oval 54">
            <a:hlinkClick r:id="" action="ppaction://noaction">
              <a:snd r:embed="rId15" name="T3_W3F_4.8.wav"/>
            </a:hlinkClick>
            <a:extLst>
              <a:ext uri="{FF2B5EF4-FFF2-40B4-BE49-F238E27FC236}">
                <a16:creationId xmlns:a16="http://schemas.microsoft.com/office/drawing/2014/main" id="{3107540B-5837-40BF-E19E-03EB8FCF963E}"/>
              </a:ext>
            </a:extLst>
          </p:cNvPr>
          <p:cNvSpPr/>
          <p:nvPr/>
        </p:nvSpPr>
        <p:spPr>
          <a:xfrm>
            <a:off x="502956" y="5307662"/>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Oval 55">
            <a:hlinkClick r:id="" action="ppaction://noaction">
              <a:snd r:embed="rId16" name="T3_W3F_4.9.wav"/>
            </a:hlinkClick>
            <a:extLst>
              <a:ext uri="{FF2B5EF4-FFF2-40B4-BE49-F238E27FC236}">
                <a16:creationId xmlns:a16="http://schemas.microsoft.com/office/drawing/2014/main" id="{3261AFF3-674B-5709-3031-B446F26F9B9B}"/>
              </a:ext>
            </a:extLst>
          </p:cNvPr>
          <p:cNvSpPr/>
          <p:nvPr/>
        </p:nvSpPr>
        <p:spPr>
          <a:xfrm>
            <a:off x="496317" y="5966346"/>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57" name="Picture 2" descr="Cama, Hospital, Médico, Salud, Paciente">
            <a:extLst>
              <a:ext uri="{FF2B5EF4-FFF2-40B4-BE49-F238E27FC236}">
                <a16:creationId xmlns:a16="http://schemas.microsoft.com/office/drawing/2014/main" id="{DD07250E-4453-3948-C5D8-DDB1E6B8F8B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95355" y="5507756"/>
            <a:ext cx="1862736" cy="105204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Icon&#10;&#10;Description automatically generated">
            <a:extLst>
              <a:ext uri="{FF2B5EF4-FFF2-40B4-BE49-F238E27FC236}">
                <a16:creationId xmlns:a16="http://schemas.microsoft.com/office/drawing/2014/main" id="{343CCD4B-518D-3A89-C74B-68AD1409BFF5}"/>
              </a:ext>
            </a:extLst>
          </p:cNvPr>
          <p:cNvPicPr>
            <a:picLocks noChangeAspect="1"/>
          </p:cNvPicPr>
          <p:nvPr/>
        </p:nvPicPr>
        <p:blipFill rotWithShape="1">
          <a:blip r:embed="rId18">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6224020" y="1367764"/>
            <a:ext cx="1011809" cy="1040005"/>
          </a:xfrm>
          <a:prstGeom prst="rect">
            <a:avLst/>
          </a:prstGeom>
        </p:spPr>
      </p:pic>
      <p:sp>
        <p:nvSpPr>
          <p:cNvPr id="66" name="TextBox 65">
            <a:extLst>
              <a:ext uri="{FF2B5EF4-FFF2-40B4-BE49-F238E27FC236}">
                <a16:creationId xmlns:a16="http://schemas.microsoft.com/office/drawing/2014/main" id="{CE588706-CFB0-1B67-761F-2A6BF65163BA}"/>
              </a:ext>
            </a:extLst>
          </p:cNvPr>
          <p:cNvSpPr txBox="1"/>
          <p:nvPr/>
        </p:nvSpPr>
        <p:spPr>
          <a:xfrm>
            <a:off x="5296301" y="2002839"/>
            <a:ext cx="1228221" cy="1107996"/>
          </a:xfrm>
          <a:prstGeom prst="rect">
            <a:avLst/>
          </a:prstGeom>
          <a:noFill/>
        </p:spPr>
        <p:txBody>
          <a:bodyPr wrap="none" rtlCol="0">
            <a:spAutoFit/>
          </a:bodyPr>
          <a:lstStyle/>
          <a:p>
            <a:r>
              <a:rPr lang="en-GB" sz="6600" dirty="0"/>
              <a:t>👍</a:t>
            </a:r>
          </a:p>
        </p:txBody>
      </p:sp>
      <p:sp>
        <p:nvSpPr>
          <p:cNvPr id="67" name="TextBox 66">
            <a:extLst>
              <a:ext uri="{FF2B5EF4-FFF2-40B4-BE49-F238E27FC236}">
                <a16:creationId xmlns:a16="http://schemas.microsoft.com/office/drawing/2014/main" id="{EE4245D5-CDF3-3E3C-93F7-477080590E20}"/>
              </a:ext>
            </a:extLst>
          </p:cNvPr>
          <p:cNvSpPr txBox="1"/>
          <p:nvPr/>
        </p:nvSpPr>
        <p:spPr>
          <a:xfrm>
            <a:off x="5910411" y="5415916"/>
            <a:ext cx="1228221" cy="1107996"/>
          </a:xfrm>
          <a:prstGeom prst="rect">
            <a:avLst/>
          </a:prstGeom>
          <a:noFill/>
        </p:spPr>
        <p:txBody>
          <a:bodyPr wrap="none" rtlCol="0">
            <a:spAutoFit/>
          </a:bodyPr>
          <a:lstStyle/>
          <a:p>
            <a:r>
              <a:rPr lang="en-GB" sz="6600" dirty="0"/>
              <a:t>👎</a:t>
            </a:r>
          </a:p>
        </p:txBody>
      </p:sp>
      <p:pic>
        <p:nvPicPr>
          <p:cNvPr id="70" name="Picture 69">
            <a:extLst>
              <a:ext uri="{FF2B5EF4-FFF2-40B4-BE49-F238E27FC236}">
                <a16:creationId xmlns:a16="http://schemas.microsoft.com/office/drawing/2014/main" id="{6BC84B85-5C9C-77DC-7696-28B677DF0F7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84636" y="3564866"/>
            <a:ext cx="1037554" cy="851894"/>
          </a:xfrm>
          <a:prstGeom prst="rect">
            <a:avLst/>
          </a:prstGeom>
        </p:spPr>
      </p:pic>
      <p:pic>
        <p:nvPicPr>
          <p:cNvPr id="72" name="Picture 10" descr="Chico, Nadar, Clases De Natación">
            <a:extLst>
              <a:ext uri="{FF2B5EF4-FFF2-40B4-BE49-F238E27FC236}">
                <a16:creationId xmlns:a16="http://schemas.microsoft.com/office/drawing/2014/main" id="{1F701A1A-6F82-8168-FD84-9E1294E8442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88891" y="1885444"/>
            <a:ext cx="1253082" cy="754067"/>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435006F4-FC47-0045-50E8-86C11EC91A58}"/>
              </a:ext>
            </a:extLst>
          </p:cNvPr>
          <p:cNvGrpSpPr/>
          <p:nvPr/>
        </p:nvGrpSpPr>
        <p:grpSpPr>
          <a:xfrm>
            <a:off x="9606797" y="3570576"/>
            <a:ext cx="1439852" cy="1040005"/>
            <a:chOff x="8199383" y="6129799"/>
            <a:chExt cx="3008278" cy="2557704"/>
          </a:xfrm>
        </p:grpSpPr>
        <p:pic>
          <p:nvPicPr>
            <p:cNvPr id="75" name="Picture 10" descr="Basketball, Ball, Sport, Orange Ball">
              <a:extLst>
                <a:ext uri="{FF2B5EF4-FFF2-40B4-BE49-F238E27FC236}">
                  <a16:creationId xmlns:a16="http://schemas.microsoft.com/office/drawing/2014/main" id="{199E4D29-1B5F-30C9-56C3-110BABA0896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02989" y="6611268"/>
              <a:ext cx="1101799" cy="110179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Tenis, Pelota, Amarillo, Deporte, Juego">
              <a:extLst>
                <a:ext uri="{FF2B5EF4-FFF2-40B4-BE49-F238E27FC236}">
                  <a16:creationId xmlns:a16="http://schemas.microsoft.com/office/drawing/2014/main" id="{0ED37C7F-5183-0E90-60A3-E8719F9DA07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45486" y="6129799"/>
              <a:ext cx="518604" cy="52322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Fútbol, Pelota, Deporte, Redondo">
              <a:extLst>
                <a:ext uri="{FF2B5EF4-FFF2-40B4-BE49-F238E27FC236}">
                  <a16:creationId xmlns:a16="http://schemas.microsoft.com/office/drawing/2014/main" id="{0377E775-16DE-7785-8499-14EE02AA9AB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347888" y="6611268"/>
              <a:ext cx="859773" cy="85977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Pelota, Detallado, Luz Y Sombra, Rojo">
              <a:extLst>
                <a:ext uri="{FF2B5EF4-FFF2-40B4-BE49-F238E27FC236}">
                  <a16:creationId xmlns:a16="http://schemas.microsoft.com/office/drawing/2014/main" id="{29AD694C-FD87-2CD9-5A67-5CDA73933D8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199383" y="7521219"/>
              <a:ext cx="1413262" cy="116628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Fútbol, Brown, Piel De Cerdo, Cordón">
              <a:extLst>
                <a:ext uri="{FF2B5EF4-FFF2-40B4-BE49-F238E27FC236}">
                  <a16:creationId xmlns:a16="http://schemas.microsoft.com/office/drawing/2014/main" id="{472BD7AD-CD52-6C4A-2579-88ABC3F2C0B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20012045">
              <a:off x="9549790" y="7624792"/>
              <a:ext cx="1309995" cy="796777"/>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Picture 4" descr="Date Of Birth, Background, Birthday Card">
            <a:extLst>
              <a:ext uri="{FF2B5EF4-FFF2-40B4-BE49-F238E27FC236}">
                <a16:creationId xmlns:a16="http://schemas.microsoft.com/office/drawing/2014/main" id="{814B3FDF-D3B3-4783-3888-2D60CA3C79E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20724270">
            <a:off x="7932198" y="1578756"/>
            <a:ext cx="988592" cy="116368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Pastel, Cumpleaños, Postre, Celebracion">
            <a:extLst>
              <a:ext uri="{FF2B5EF4-FFF2-40B4-BE49-F238E27FC236}">
                <a16:creationId xmlns:a16="http://schemas.microsoft.com/office/drawing/2014/main" id="{B2890661-F361-7214-1B77-B94DE667184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48130" y="5440664"/>
            <a:ext cx="1228221" cy="100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02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31" grpId="0" animBg="1"/>
      <p:bldP spid="36" grpId="0" animBg="1"/>
      <p:bldP spid="37"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3: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 name="Google Shape;167;p2">
            <a:extLst>
              <a:ext uri="{FF2B5EF4-FFF2-40B4-BE49-F238E27FC236}">
                <a16:creationId xmlns:a16="http://schemas.microsoft.com/office/drawing/2014/main" id="{C1F3686E-8168-3D64-5B98-F97C56CE83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0" name="Speech Bubble: Rectangle with Corners Rounded 39">
            <a:hlinkClick r:id="" action="ppaction://noaction">
              <a:snd r:embed="rId3" name="T3_W3F_5.1.wav"/>
            </a:hlinkClick>
            <a:extLst>
              <a:ext uri="{FF2B5EF4-FFF2-40B4-BE49-F238E27FC236}">
                <a16:creationId xmlns:a16="http://schemas.microsoft.com/office/drawing/2014/main" id="{CAD9323D-D75E-AE7F-8345-15C2CFDAB6A4}"/>
              </a:ext>
            </a:extLst>
          </p:cNvPr>
          <p:cNvSpPr/>
          <p:nvPr/>
        </p:nvSpPr>
        <p:spPr>
          <a:xfrm>
            <a:off x="3130061" y="307199"/>
            <a:ext cx="4958862" cy="581803"/>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800" b="1" dirty="0" err="1">
                <a:solidFill>
                  <a:schemeClr val="bg1"/>
                </a:solidFill>
                <a:latin typeface="Century Gothic" panose="020B0502020202020204" pitchFamily="34" charset="0"/>
              </a:rPr>
              <a:t>Escribe</a:t>
            </a:r>
            <a:r>
              <a:rPr lang="fr-FR" sz="2800" b="1" dirty="0">
                <a:solidFill>
                  <a:schemeClr val="bg1"/>
                </a:solidFill>
                <a:latin typeface="Century Gothic" panose="020B0502020202020204" pitchFamily="34" charset="0"/>
              </a:rPr>
              <a:t> las frases en </a:t>
            </a:r>
            <a:r>
              <a:rPr lang="fr-FR" sz="2800" b="1" dirty="0" err="1">
                <a:solidFill>
                  <a:schemeClr val="bg1"/>
                </a:solidFill>
                <a:latin typeface="Century Gothic" panose="020B0502020202020204" pitchFamily="34" charset="0"/>
              </a:rPr>
              <a:t>inglés</a:t>
            </a:r>
            <a:r>
              <a:rPr lang="fr-FR" sz="2800" b="1" dirty="0">
                <a:solidFill>
                  <a:schemeClr val="bg1"/>
                </a:solidFill>
                <a:latin typeface="Century Gothic" panose="020B0502020202020204" pitchFamily="34" charset="0"/>
              </a:rPr>
              <a:t>.</a:t>
            </a:r>
          </a:p>
        </p:txBody>
      </p:sp>
      <p:pic>
        <p:nvPicPr>
          <p:cNvPr id="41" name="Graphic 40" descr="Teacher">
            <a:extLst>
              <a:ext uri="{FF2B5EF4-FFF2-40B4-BE49-F238E27FC236}">
                <a16:creationId xmlns:a16="http://schemas.microsoft.com/office/drawing/2014/main" id="{E491EB33-8DC7-5F71-8AFD-3E3AEFC0CF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7334" y="375996"/>
            <a:ext cx="914400" cy="914400"/>
          </a:xfrm>
          <a:prstGeom prst="rect">
            <a:avLst/>
          </a:prstGeom>
        </p:spPr>
      </p:pic>
      <p:pic>
        <p:nvPicPr>
          <p:cNvPr id="2" name="Google Shape;282;p13" descr="Reading, Book, Symbol, Icon, Reader, Man">
            <a:extLst>
              <a:ext uri="{FF2B5EF4-FFF2-40B4-BE49-F238E27FC236}">
                <a16:creationId xmlns:a16="http://schemas.microsoft.com/office/drawing/2014/main" id="{76B4B2DC-575E-7A7B-1422-0422786D0FD0}"/>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334569" y="106201"/>
            <a:ext cx="782801" cy="782801"/>
          </a:xfrm>
          <a:prstGeom prst="roundRect">
            <a:avLst/>
          </a:prstGeom>
          <a:solidFill>
            <a:srgbClr val="92D050"/>
          </a:solidFill>
          <a:ln>
            <a:noFill/>
          </a:ln>
        </p:spPr>
      </p:pic>
      <p:sp>
        <p:nvSpPr>
          <p:cNvPr id="15" name="Title 1">
            <a:extLst>
              <a:ext uri="{FF2B5EF4-FFF2-40B4-BE49-F238E27FC236}">
                <a16:creationId xmlns:a16="http://schemas.microsoft.com/office/drawing/2014/main" id="{26662297-A881-A281-975F-A2243F9E50EA}"/>
              </a:ext>
            </a:extLst>
          </p:cNvPr>
          <p:cNvSpPr txBox="1">
            <a:spLocks/>
          </p:cNvSpPr>
          <p:nvPr/>
        </p:nvSpPr>
        <p:spPr>
          <a:xfrm>
            <a:off x="11402459" y="951353"/>
            <a:ext cx="657080" cy="400110"/>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3" name="Content Placeholder 4">
            <a:extLst>
              <a:ext uri="{FF2B5EF4-FFF2-40B4-BE49-F238E27FC236}">
                <a16:creationId xmlns:a16="http://schemas.microsoft.com/office/drawing/2014/main" id="{D7F6C17C-330A-9FE5-2F27-5BA5DBF8A642}"/>
              </a:ext>
            </a:extLst>
          </p:cNvPr>
          <p:cNvGraphicFramePr>
            <a:graphicFrameLocks/>
          </p:cNvGraphicFramePr>
          <p:nvPr/>
        </p:nvGraphicFramePr>
        <p:xfrm>
          <a:off x="412418" y="1276207"/>
          <a:ext cx="10270822" cy="5380544"/>
        </p:xfrm>
        <a:graphic>
          <a:graphicData uri="http://schemas.openxmlformats.org/drawingml/2006/table">
            <a:tbl>
              <a:tblPr firstRow="1" bandRow="1"/>
              <a:tblGrid>
                <a:gridCol w="897771">
                  <a:extLst>
                    <a:ext uri="{9D8B030D-6E8A-4147-A177-3AD203B41FA5}">
                      <a16:colId xmlns:a16="http://schemas.microsoft.com/office/drawing/2014/main" val="20000"/>
                    </a:ext>
                  </a:extLst>
                </a:gridCol>
                <a:gridCol w="3174129">
                  <a:extLst>
                    <a:ext uri="{9D8B030D-6E8A-4147-A177-3AD203B41FA5}">
                      <a16:colId xmlns:a16="http://schemas.microsoft.com/office/drawing/2014/main" val="2548973513"/>
                    </a:ext>
                  </a:extLst>
                </a:gridCol>
                <a:gridCol w="6198922">
                  <a:extLst>
                    <a:ext uri="{9D8B030D-6E8A-4147-A177-3AD203B41FA5}">
                      <a16:colId xmlns:a16="http://schemas.microsoft.com/office/drawing/2014/main" val="77604498"/>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buen tiempo.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la </a:t>
                      </a:r>
                      <a:r>
                        <a:rPr lang="en-GB" sz="2400" b="0" dirty="0" err="1">
                          <a:solidFill>
                            <a:schemeClr val="accent5">
                              <a:lumMod val="50000"/>
                            </a:schemeClr>
                          </a:solidFill>
                          <a:latin typeface="Century Gothic" panose="020B0502020202020204" pitchFamily="34" charset="0"/>
                        </a:rPr>
                        <a:t>cama</a:t>
                      </a:r>
                      <a:r>
                        <a:rPr lang="en-GB" sz="2400" b="0" dirty="0">
                          <a:solidFill>
                            <a:schemeClr val="accent5">
                              <a:lumMod val="50000"/>
                            </a:schemeClr>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Haces </a:t>
                      </a:r>
                      <a:r>
                        <a:rPr lang="en-GB" sz="2400" b="0" dirty="0" err="1">
                          <a:solidFill>
                            <a:schemeClr val="accent5">
                              <a:lumMod val="50000"/>
                            </a:schemeClr>
                          </a:solidFill>
                          <a:latin typeface="Century Gothic" panose="020B0502020202020204" pitchFamily="34" charset="0"/>
                        </a:rPr>
                        <a:t>una</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tarta</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mal tiempo.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Hago </a:t>
                      </a:r>
                      <a:r>
                        <a:rPr lang="en-GB" sz="2400" b="0" dirty="0" err="1">
                          <a:solidFill>
                            <a:schemeClr val="accent5">
                              <a:lumMod val="50000"/>
                            </a:schemeClr>
                          </a:solidFill>
                          <a:latin typeface="Century Gothic" panose="020B0502020202020204" pitchFamily="34" charset="0"/>
                        </a:rPr>
                        <a:t>ciclismo</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deporte.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a:t>
                      </a:r>
                      <a:r>
                        <a:rPr lang="en-GB" sz="2400" b="0" dirty="0" err="1">
                          <a:solidFill>
                            <a:schemeClr val="accent5">
                              <a:lumMod val="50000"/>
                            </a:schemeClr>
                          </a:solidFill>
                          <a:latin typeface="Century Gothic" panose="020B0502020202020204" pitchFamily="34" charset="0"/>
                        </a:rPr>
                        <a:t>natación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Haces </a:t>
                      </a:r>
                      <a:r>
                        <a:rPr lang="en-GB" sz="2400" b="0" dirty="0" err="1">
                          <a:solidFill>
                            <a:schemeClr val="accent5">
                              <a:lumMod val="50000"/>
                            </a:schemeClr>
                          </a:solidFill>
                          <a:latin typeface="Century Gothic" panose="020B0502020202020204" pitchFamily="34" charset="0"/>
                        </a:rPr>
                        <a:t>una</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tarjeta</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20" name="TextBox 19">
            <a:extLst>
              <a:ext uri="{FF2B5EF4-FFF2-40B4-BE49-F238E27FC236}">
                <a16:creationId xmlns:a16="http://schemas.microsoft.com/office/drawing/2014/main" id="{4C43D7AC-F21D-5793-A8D2-C33F70114AC2}"/>
              </a:ext>
            </a:extLst>
          </p:cNvPr>
          <p:cNvSpPr txBox="1"/>
          <p:nvPr/>
        </p:nvSpPr>
        <p:spPr>
          <a:xfrm>
            <a:off x="4565549" y="1364291"/>
            <a:ext cx="41919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It</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is good weather</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71C74C28-1D91-5E54-E4C8-572648BE3FBE}"/>
              </a:ext>
            </a:extLst>
          </p:cNvPr>
          <p:cNvSpPr txBox="1"/>
          <p:nvPr/>
        </p:nvSpPr>
        <p:spPr>
          <a:xfrm>
            <a:off x="4556109" y="2072533"/>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S/he makes |is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making</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the bed.</a:t>
            </a:r>
          </a:p>
        </p:txBody>
      </p:sp>
      <p:sp>
        <p:nvSpPr>
          <p:cNvPr id="23" name="TextBox 22">
            <a:extLst>
              <a:ext uri="{FF2B5EF4-FFF2-40B4-BE49-F238E27FC236}">
                <a16:creationId xmlns:a16="http://schemas.microsoft.com/office/drawing/2014/main" id="{8C8B0238-445B-8E54-F579-2346A2BD81FB}"/>
              </a:ext>
            </a:extLst>
          </p:cNvPr>
          <p:cNvSpPr txBox="1"/>
          <p:nvPr/>
        </p:nvSpPr>
        <p:spPr>
          <a:xfrm>
            <a:off x="4565549" y="2736680"/>
            <a:ext cx="59938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make</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 are making a cake.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BD5CFCB3-DCD0-1F3F-A076-D595DBF8AD44}"/>
              </a:ext>
            </a:extLst>
          </p:cNvPr>
          <p:cNvSpPr txBox="1"/>
          <p:nvPr/>
        </p:nvSpPr>
        <p:spPr>
          <a:xfrm>
            <a:off x="4556109" y="3444922"/>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It is bad weather.</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25B5AE3A-0EA0-E5FD-F8AB-CA3A69EEC394}"/>
              </a:ext>
            </a:extLst>
          </p:cNvPr>
          <p:cNvSpPr txBox="1"/>
          <p:nvPr/>
        </p:nvSpPr>
        <p:spPr>
          <a:xfrm>
            <a:off x="4556109" y="4089331"/>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I go | am going cycling.</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3C6ABC4C-9D98-CDAA-D3BB-10E3AE48606E}"/>
              </a:ext>
            </a:extLst>
          </p:cNvPr>
          <p:cNvSpPr txBox="1"/>
          <p:nvPr/>
        </p:nvSpPr>
        <p:spPr>
          <a:xfrm>
            <a:off x="4545084" y="4742485"/>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 does </a:t>
            </a:r>
            <a:r>
              <a:rPr lang="en-GB" sz="2800" b="1" noProof="0" dirty="0">
                <a:solidFill>
                  <a:srgbClr val="92D050"/>
                </a:solidFill>
                <a:latin typeface="Century Gothic" panose="020B0502020202020204" pitchFamily="34" charset="0"/>
              </a:rPr>
              <a:t>| is doing sport.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77905E16-9B30-84FE-927E-9C8F25340A3F}"/>
              </a:ext>
            </a:extLst>
          </p:cNvPr>
          <p:cNvSpPr txBox="1"/>
          <p:nvPr/>
        </p:nvSpPr>
        <p:spPr>
          <a:xfrm>
            <a:off x="4556108" y="5358121"/>
            <a:ext cx="6127131" cy="523220"/>
          </a:xfrm>
          <a:prstGeom prst="rect">
            <a:avLst/>
          </a:prstGeom>
          <a:noFill/>
        </p:spPr>
        <p:txBody>
          <a:bodyPr wrap="square" rtlCol="0">
            <a:spAutoFit/>
          </a:bodyPr>
          <a:lstStyle/>
          <a:p>
            <a:pPr lvl="0">
              <a:defRPr/>
            </a:pPr>
            <a:r>
              <a:rPr lang="en-GB" sz="2800" b="1" dirty="0">
                <a:solidFill>
                  <a:srgbClr val="92D050"/>
                </a:solidFill>
                <a:latin typeface="Century Gothic" panose="020B0502020202020204" pitchFamily="34" charset="0"/>
              </a:rPr>
              <a:t>S/he goes | is going  swimming.</a:t>
            </a:r>
          </a:p>
        </p:txBody>
      </p:sp>
      <p:sp>
        <p:nvSpPr>
          <p:cNvPr id="30" name="TextBox 29">
            <a:extLst>
              <a:ext uri="{FF2B5EF4-FFF2-40B4-BE49-F238E27FC236}">
                <a16:creationId xmlns:a16="http://schemas.microsoft.com/office/drawing/2014/main" id="{2A68533D-8FA1-4859-7826-151095C25C3D}"/>
              </a:ext>
            </a:extLst>
          </p:cNvPr>
          <p:cNvSpPr txBox="1"/>
          <p:nvPr/>
        </p:nvSpPr>
        <p:spPr>
          <a:xfrm>
            <a:off x="4556109" y="6066504"/>
            <a:ext cx="59938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make</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 are making a card.</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pic>
        <p:nvPicPr>
          <p:cNvPr id="32" name="Picture 2" descr="Pen, Write, Pencil, Writing Tool, Work, Message, Blue">
            <a:extLst>
              <a:ext uri="{FF2B5EF4-FFF2-40B4-BE49-F238E27FC236}">
                <a16:creationId xmlns:a16="http://schemas.microsoft.com/office/drawing/2014/main" id="{A05D5CAF-CF52-F140-92D4-B3E1E5872C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96166" y="28651"/>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1A3F847-F8C1-65A2-A5A9-AE14B7F9543E}"/>
              </a:ext>
            </a:extLst>
          </p:cNvPr>
          <p:cNvSpPr txBox="1"/>
          <p:nvPr/>
        </p:nvSpPr>
        <p:spPr>
          <a:xfrm>
            <a:off x="10209990" y="772971"/>
            <a:ext cx="107914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1" name="Oval 30">
            <a:hlinkClick r:id="" action="ppaction://noaction">
              <a:snd r:embed="rId9" name="T3_W3F_4.2.wav"/>
            </a:hlinkClick>
            <a:extLst>
              <a:ext uri="{FF2B5EF4-FFF2-40B4-BE49-F238E27FC236}">
                <a16:creationId xmlns:a16="http://schemas.microsoft.com/office/drawing/2014/main" id="{C3F8C783-B1A3-9073-8A43-7D674D1E8A35}"/>
              </a:ext>
            </a:extLst>
          </p:cNvPr>
          <p:cNvSpPr/>
          <p:nvPr/>
        </p:nvSpPr>
        <p:spPr>
          <a:xfrm>
            <a:off x="581774" y="1321986"/>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4" name="Oval 33">
            <a:hlinkClick r:id="" action="ppaction://noaction">
              <a:snd r:embed="rId10" name="T3_W3F_4.3.wav"/>
            </a:hlinkClick>
            <a:extLst>
              <a:ext uri="{FF2B5EF4-FFF2-40B4-BE49-F238E27FC236}">
                <a16:creationId xmlns:a16="http://schemas.microsoft.com/office/drawing/2014/main" id="{3BF931C8-576C-30B9-BCA4-D50CBAC8CDE8}"/>
              </a:ext>
            </a:extLst>
          </p:cNvPr>
          <p:cNvSpPr/>
          <p:nvPr/>
        </p:nvSpPr>
        <p:spPr>
          <a:xfrm>
            <a:off x="581774" y="1984332"/>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Oval 34">
            <a:hlinkClick r:id="" action="ppaction://noaction">
              <a:snd r:embed="rId11" name="T3_W3F_4.4.wav"/>
            </a:hlinkClick>
            <a:extLst>
              <a:ext uri="{FF2B5EF4-FFF2-40B4-BE49-F238E27FC236}">
                <a16:creationId xmlns:a16="http://schemas.microsoft.com/office/drawing/2014/main" id="{9BB0AEEF-3704-AEBD-748F-D303F3F447F6}"/>
              </a:ext>
            </a:extLst>
          </p:cNvPr>
          <p:cNvSpPr/>
          <p:nvPr/>
        </p:nvSpPr>
        <p:spPr>
          <a:xfrm>
            <a:off x="569469" y="2694375"/>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Oval 35">
            <a:hlinkClick r:id="" action="ppaction://noaction">
              <a:snd r:embed="rId12" name="T3_W3F_4.5.wav"/>
            </a:hlinkClick>
            <a:extLst>
              <a:ext uri="{FF2B5EF4-FFF2-40B4-BE49-F238E27FC236}">
                <a16:creationId xmlns:a16="http://schemas.microsoft.com/office/drawing/2014/main" id="{31EC1659-8358-6DAF-74F5-8972E9F0B36A}"/>
              </a:ext>
            </a:extLst>
          </p:cNvPr>
          <p:cNvSpPr/>
          <p:nvPr/>
        </p:nvSpPr>
        <p:spPr>
          <a:xfrm>
            <a:off x="569469" y="3356721"/>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Oval 36">
            <a:hlinkClick r:id="" action="ppaction://noaction">
              <a:snd r:embed="rId13" name="T3_W3F_4.6.wav"/>
            </a:hlinkClick>
            <a:extLst>
              <a:ext uri="{FF2B5EF4-FFF2-40B4-BE49-F238E27FC236}">
                <a16:creationId xmlns:a16="http://schemas.microsoft.com/office/drawing/2014/main" id="{9DB7B255-A335-1580-6EC0-34527376C81D}"/>
              </a:ext>
            </a:extLst>
          </p:cNvPr>
          <p:cNvSpPr/>
          <p:nvPr/>
        </p:nvSpPr>
        <p:spPr>
          <a:xfrm>
            <a:off x="588413" y="3990137"/>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Oval 37">
            <a:hlinkClick r:id="" action="ppaction://noaction">
              <a:snd r:embed="rId14" name="T3_W3F_4.7.wav"/>
            </a:hlinkClick>
            <a:extLst>
              <a:ext uri="{FF2B5EF4-FFF2-40B4-BE49-F238E27FC236}">
                <a16:creationId xmlns:a16="http://schemas.microsoft.com/office/drawing/2014/main" id="{8C2640E3-7918-19C9-AA38-5AD663E07DED}"/>
              </a:ext>
            </a:extLst>
          </p:cNvPr>
          <p:cNvSpPr/>
          <p:nvPr/>
        </p:nvSpPr>
        <p:spPr>
          <a:xfrm>
            <a:off x="576108" y="4700180"/>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9" name="Oval 38">
            <a:hlinkClick r:id="" action="ppaction://noaction">
              <a:snd r:embed="rId15" name="T3_W3F_4.8.wav"/>
            </a:hlinkClick>
            <a:extLst>
              <a:ext uri="{FF2B5EF4-FFF2-40B4-BE49-F238E27FC236}">
                <a16:creationId xmlns:a16="http://schemas.microsoft.com/office/drawing/2014/main" id="{3B606BE2-DBC9-606D-4F97-2FCF74E8CB31}"/>
              </a:ext>
            </a:extLst>
          </p:cNvPr>
          <p:cNvSpPr/>
          <p:nvPr/>
        </p:nvSpPr>
        <p:spPr>
          <a:xfrm>
            <a:off x="576108" y="5362526"/>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Oval 41">
            <a:hlinkClick r:id="" action="ppaction://noaction">
              <a:snd r:embed="rId16" name="T3_W3F_4.9.wav"/>
            </a:hlinkClick>
            <a:extLst>
              <a:ext uri="{FF2B5EF4-FFF2-40B4-BE49-F238E27FC236}">
                <a16:creationId xmlns:a16="http://schemas.microsoft.com/office/drawing/2014/main" id="{08FC611F-B1E0-4235-C42F-6D63E8556366}"/>
              </a:ext>
            </a:extLst>
          </p:cNvPr>
          <p:cNvSpPr/>
          <p:nvPr/>
        </p:nvSpPr>
        <p:spPr>
          <a:xfrm>
            <a:off x="569469" y="6021210"/>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Tree>
    <p:extLst>
      <p:ext uri="{BB962C8B-B14F-4D97-AF65-F5344CB8AC3E}">
        <p14:creationId xmlns:p14="http://schemas.microsoft.com/office/powerpoint/2010/main" val="12583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P spid="25"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7">
            <a:extLst>
              <a:ext uri="{FF2B5EF4-FFF2-40B4-BE49-F238E27FC236}">
                <a16:creationId xmlns:a16="http://schemas.microsoft.com/office/drawing/2014/main" id="{591909EC-9C2C-6A13-57EA-E9E82E265618}"/>
              </a:ext>
            </a:extLst>
          </p:cNvPr>
          <p:cNvGraphicFramePr>
            <a:graphicFrameLocks noGrp="1"/>
          </p:cNvGraphicFramePr>
          <p:nvPr>
            <p:extLst>
              <p:ext uri="{D42A27DB-BD31-4B8C-83A1-F6EECF244321}">
                <p14:modId xmlns:p14="http://schemas.microsoft.com/office/powerpoint/2010/main" val="3800723259"/>
              </p:ext>
            </p:extLst>
          </p:nvPr>
        </p:nvGraphicFramePr>
        <p:xfrm>
          <a:off x="142529" y="1374141"/>
          <a:ext cx="10638337" cy="2543808"/>
        </p:xfrm>
        <a:graphic>
          <a:graphicData uri="http://schemas.openxmlformats.org/drawingml/2006/table">
            <a:tbl>
              <a:tblPr firstRow="1" bandRow="1">
                <a:tableStyleId>{5940675A-B579-460E-94D1-54222C63F5DA}</a:tableStyleId>
              </a:tblPr>
              <a:tblGrid>
                <a:gridCol w="1057621">
                  <a:extLst>
                    <a:ext uri="{9D8B030D-6E8A-4147-A177-3AD203B41FA5}">
                      <a16:colId xmlns:a16="http://schemas.microsoft.com/office/drawing/2014/main" val="88879626"/>
                    </a:ext>
                  </a:extLst>
                </a:gridCol>
                <a:gridCol w="1295400">
                  <a:extLst>
                    <a:ext uri="{9D8B030D-6E8A-4147-A177-3AD203B41FA5}">
                      <a16:colId xmlns:a16="http://schemas.microsoft.com/office/drawing/2014/main" val="559604998"/>
                    </a:ext>
                  </a:extLst>
                </a:gridCol>
                <a:gridCol w="1409700">
                  <a:extLst>
                    <a:ext uri="{9D8B030D-6E8A-4147-A177-3AD203B41FA5}">
                      <a16:colId xmlns:a16="http://schemas.microsoft.com/office/drawing/2014/main" val="748532670"/>
                    </a:ext>
                  </a:extLst>
                </a:gridCol>
                <a:gridCol w="1352550">
                  <a:extLst>
                    <a:ext uri="{9D8B030D-6E8A-4147-A177-3AD203B41FA5}">
                      <a16:colId xmlns:a16="http://schemas.microsoft.com/office/drawing/2014/main" val="220763038"/>
                    </a:ext>
                  </a:extLst>
                </a:gridCol>
                <a:gridCol w="1276350">
                  <a:extLst>
                    <a:ext uri="{9D8B030D-6E8A-4147-A177-3AD203B41FA5}">
                      <a16:colId xmlns:a16="http://schemas.microsoft.com/office/drawing/2014/main" val="2679525264"/>
                    </a:ext>
                  </a:extLst>
                </a:gridCol>
                <a:gridCol w="1295400">
                  <a:extLst>
                    <a:ext uri="{9D8B030D-6E8A-4147-A177-3AD203B41FA5}">
                      <a16:colId xmlns:a16="http://schemas.microsoft.com/office/drawing/2014/main" val="2934023717"/>
                    </a:ext>
                  </a:extLst>
                </a:gridCol>
                <a:gridCol w="1543980">
                  <a:extLst>
                    <a:ext uri="{9D8B030D-6E8A-4147-A177-3AD203B41FA5}">
                      <a16:colId xmlns:a16="http://schemas.microsoft.com/office/drawing/2014/main" val="3905154072"/>
                    </a:ext>
                  </a:extLst>
                </a:gridCol>
                <a:gridCol w="1407336">
                  <a:extLst>
                    <a:ext uri="{9D8B030D-6E8A-4147-A177-3AD203B41FA5}">
                      <a16:colId xmlns:a16="http://schemas.microsoft.com/office/drawing/2014/main" val="3156484874"/>
                    </a:ext>
                  </a:extLst>
                </a:gridCol>
              </a:tblGrid>
              <a:tr h="564420">
                <a:tc>
                  <a:txBody>
                    <a:bodyPr/>
                    <a:lstStyle/>
                    <a:p>
                      <a:pPr algn="ctr"/>
                      <a:r>
                        <a:rPr lang="en-GB" sz="2000" b="1" dirty="0">
                          <a:solidFill>
                            <a:srgbClr val="002060"/>
                          </a:solidFill>
                          <a:latin typeface="Segoe Print" panose="02000600000000000000" pitchFamily="2" charset="0"/>
                        </a:rPr>
                        <a:t>lunes</a:t>
                      </a:r>
                    </a:p>
                  </a:txBody>
                  <a:tcPr anchor="ctr"/>
                </a:tc>
                <a:tc>
                  <a:txBody>
                    <a:bodyPr/>
                    <a:lstStyle/>
                    <a:p>
                      <a:pPr algn="ctr"/>
                      <a:r>
                        <a:rPr lang="en-GB" sz="2000" b="1" dirty="0">
                          <a:solidFill>
                            <a:srgbClr val="002060"/>
                          </a:solidFill>
                          <a:latin typeface="Segoe Print" panose="02000600000000000000" pitchFamily="2" charset="0"/>
                        </a:rPr>
                        <a:t>martes</a:t>
                      </a:r>
                    </a:p>
                  </a:txBody>
                  <a:tcPr anchor="ctr"/>
                </a:tc>
                <a:tc>
                  <a:txBody>
                    <a:bodyPr/>
                    <a:lstStyle/>
                    <a:p>
                      <a:pPr algn="ctr"/>
                      <a:r>
                        <a:rPr lang="en-GB" sz="2000" b="1" dirty="0">
                          <a:solidFill>
                            <a:srgbClr val="002060"/>
                          </a:solidFill>
                          <a:latin typeface="Segoe Print" panose="02000600000000000000" pitchFamily="2" charset="0"/>
                        </a:rPr>
                        <a:t>miércoles</a:t>
                      </a:r>
                    </a:p>
                  </a:txBody>
                  <a:tcPr anchor="ctr"/>
                </a:tc>
                <a:tc>
                  <a:txBody>
                    <a:bodyPr/>
                    <a:lstStyle/>
                    <a:p>
                      <a:pPr algn="ctr"/>
                      <a:r>
                        <a:rPr lang="en-GB" sz="2000" b="1" dirty="0" err="1">
                          <a:solidFill>
                            <a:srgbClr val="002060"/>
                          </a:solidFill>
                          <a:latin typeface="Segoe Print" panose="02000600000000000000" pitchFamily="2" charset="0"/>
                        </a:rPr>
                        <a:t>jueves</a:t>
                      </a:r>
                      <a:endParaRPr lang="en-GB" sz="2000" b="1" dirty="0">
                        <a:solidFill>
                          <a:srgbClr val="002060"/>
                        </a:solidFill>
                        <a:latin typeface="Segoe Print" panose="02000600000000000000" pitchFamily="2" charset="0"/>
                      </a:endParaRPr>
                    </a:p>
                  </a:txBody>
                  <a:tcPr anchor="ctr"/>
                </a:tc>
                <a:tc>
                  <a:txBody>
                    <a:bodyPr/>
                    <a:lstStyle/>
                    <a:p>
                      <a:pPr algn="ctr"/>
                      <a:r>
                        <a:rPr lang="en-GB" sz="2000" b="1" dirty="0" err="1">
                          <a:solidFill>
                            <a:srgbClr val="002060"/>
                          </a:solidFill>
                          <a:latin typeface="Segoe Print" panose="02000600000000000000" pitchFamily="2" charset="0"/>
                        </a:rPr>
                        <a:t>viernes</a:t>
                      </a:r>
                      <a:endParaRPr lang="en-GB" sz="2000" b="1" dirty="0">
                        <a:solidFill>
                          <a:srgbClr val="002060"/>
                        </a:solidFill>
                        <a:latin typeface="Segoe Print" panose="02000600000000000000" pitchFamily="2" charset="0"/>
                      </a:endParaRPr>
                    </a:p>
                  </a:txBody>
                  <a:tcPr anchor="ctr"/>
                </a:tc>
                <a:tc>
                  <a:txBody>
                    <a:bodyPr/>
                    <a:lstStyle/>
                    <a:p>
                      <a:pPr algn="ctr"/>
                      <a:r>
                        <a:rPr lang="en-GB" sz="2000" b="1" dirty="0" err="1">
                          <a:solidFill>
                            <a:srgbClr val="002060"/>
                          </a:solidFill>
                          <a:latin typeface="Segoe Print" panose="02000600000000000000" pitchFamily="2" charset="0"/>
                        </a:rPr>
                        <a:t>sábado</a:t>
                      </a:r>
                      <a:endParaRPr lang="en-GB" sz="2000" b="1" dirty="0">
                        <a:solidFill>
                          <a:srgbClr val="002060"/>
                        </a:solidFill>
                        <a:latin typeface="Segoe Print" panose="02000600000000000000" pitchFamily="2" charset="0"/>
                      </a:endParaRPr>
                    </a:p>
                  </a:txBody>
                  <a:tcPr anchor="ctr"/>
                </a:tc>
                <a:tc>
                  <a:txBody>
                    <a:bodyPr/>
                    <a:lstStyle/>
                    <a:p>
                      <a:pPr algn="ctr"/>
                      <a:r>
                        <a:rPr lang="en-GB" sz="2000" b="1" dirty="0" err="1">
                          <a:solidFill>
                            <a:srgbClr val="002060"/>
                          </a:solidFill>
                          <a:latin typeface="Segoe Print" panose="02000600000000000000" pitchFamily="2" charset="0"/>
                        </a:rPr>
                        <a:t>domingo</a:t>
                      </a:r>
                      <a:endParaRPr lang="en-GB" sz="2000" b="1" dirty="0">
                        <a:solidFill>
                          <a:srgbClr val="002060"/>
                        </a:solidFill>
                        <a:latin typeface="Segoe Print" panose="02000600000000000000" pitchFamily="2" charset="0"/>
                      </a:endParaRPr>
                    </a:p>
                  </a:txBody>
                  <a:tcPr anchor="ctr"/>
                </a:tc>
                <a:tc>
                  <a:txBody>
                    <a:bodyPr/>
                    <a:lstStyle/>
                    <a:p>
                      <a:pPr algn="ctr"/>
                      <a:r>
                        <a:rPr lang="en-GB" sz="2000" b="1" dirty="0">
                          <a:solidFill>
                            <a:srgbClr val="002060"/>
                          </a:solidFill>
                          <a:latin typeface="Segoe Print" panose="02000600000000000000" pitchFamily="2" charset="0"/>
                        </a:rPr>
                        <a:t>hoy</a:t>
                      </a:r>
                    </a:p>
                  </a:txBody>
                  <a:tcPr anchor="ctr"/>
                </a:tc>
                <a:extLst>
                  <a:ext uri="{0D108BD9-81ED-4DB2-BD59-A6C34878D82A}">
                    <a16:rowId xmlns:a16="http://schemas.microsoft.com/office/drawing/2014/main" val="1542995276"/>
                  </a:ext>
                </a:extLst>
              </a:tr>
              <a:tr h="1979388">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pic>
        <p:nvPicPr>
          <p:cNvPr id="2" name="Picture 1" descr="Árbol, Naturaleza, Bosquejo, Navidad">
            <a:extLst>
              <a:ext uri="{FF2B5EF4-FFF2-40B4-BE49-F238E27FC236}">
                <a16:creationId xmlns:a16="http://schemas.microsoft.com/office/drawing/2014/main" id="{B3DDCC04-0183-CFC9-0D06-58CA8E4BE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440" y="2129409"/>
            <a:ext cx="669290" cy="8398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7">
            <a:extLst>
              <a:ext uri="{FF2B5EF4-FFF2-40B4-BE49-F238E27FC236}">
                <a16:creationId xmlns:a16="http://schemas.microsoft.com/office/drawing/2014/main" id="{920103C4-570D-CBEC-9F3A-2804DB2C7A39}"/>
              </a:ext>
            </a:extLst>
          </p:cNvPr>
          <p:cNvGraphicFramePr>
            <a:graphicFrameLocks noGrp="1"/>
          </p:cNvGraphicFramePr>
          <p:nvPr/>
        </p:nvGraphicFramePr>
        <p:xfrm>
          <a:off x="161862" y="4282273"/>
          <a:ext cx="10638337" cy="2436588"/>
        </p:xfrm>
        <a:graphic>
          <a:graphicData uri="http://schemas.openxmlformats.org/drawingml/2006/table">
            <a:tbl>
              <a:tblPr firstRow="1" bandRow="1">
                <a:tableStyleId>{5940675A-B579-460E-94D1-54222C63F5DA}</a:tableStyleId>
              </a:tblPr>
              <a:tblGrid>
                <a:gridCol w="1057621">
                  <a:extLst>
                    <a:ext uri="{9D8B030D-6E8A-4147-A177-3AD203B41FA5}">
                      <a16:colId xmlns:a16="http://schemas.microsoft.com/office/drawing/2014/main" val="88879626"/>
                    </a:ext>
                  </a:extLst>
                </a:gridCol>
                <a:gridCol w="1295400">
                  <a:extLst>
                    <a:ext uri="{9D8B030D-6E8A-4147-A177-3AD203B41FA5}">
                      <a16:colId xmlns:a16="http://schemas.microsoft.com/office/drawing/2014/main" val="559604998"/>
                    </a:ext>
                  </a:extLst>
                </a:gridCol>
                <a:gridCol w="1604027">
                  <a:extLst>
                    <a:ext uri="{9D8B030D-6E8A-4147-A177-3AD203B41FA5}">
                      <a16:colId xmlns:a16="http://schemas.microsoft.com/office/drawing/2014/main" val="748532670"/>
                    </a:ext>
                  </a:extLst>
                </a:gridCol>
                <a:gridCol w="1158223">
                  <a:extLst>
                    <a:ext uri="{9D8B030D-6E8A-4147-A177-3AD203B41FA5}">
                      <a16:colId xmlns:a16="http://schemas.microsoft.com/office/drawing/2014/main" val="220763038"/>
                    </a:ext>
                  </a:extLst>
                </a:gridCol>
                <a:gridCol w="1276350">
                  <a:extLst>
                    <a:ext uri="{9D8B030D-6E8A-4147-A177-3AD203B41FA5}">
                      <a16:colId xmlns:a16="http://schemas.microsoft.com/office/drawing/2014/main" val="2679525264"/>
                    </a:ext>
                  </a:extLst>
                </a:gridCol>
                <a:gridCol w="1295400">
                  <a:extLst>
                    <a:ext uri="{9D8B030D-6E8A-4147-A177-3AD203B41FA5}">
                      <a16:colId xmlns:a16="http://schemas.microsoft.com/office/drawing/2014/main" val="2934023717"/>
                    </a:ext>
                  </a:extLst>
                </a:gridCol>
                <a:gridCol w="1543980">
                  <a:extLst>
                    <a:ext uri="{9D8B030D-6E8A-4147-A177-3AD203B41FA5}">
                      <a16:colId xmlns:a16="http://schemas.microsoft.com/office/drawing/2014/main" val="3905154072"/>
                    </a:ext>
                  </a:extLst>
                </a:gridCol>
                <a:gridCol w="1407336">
                  <a:extLst>
                    <a:ext uri="{9D8B030D-6E8A-4147-A177-3AD203B41FA5}">
                      <a16:colId xmlns:a16="http://schemas.microsoft.com/office/drawing/2014/main" val="3156484874"/>
                    </a:ext>
                  </a:extLst>
                </a:gridCol>
              </a:tblGrid>
              <a:tr h="342171">
                <a:tc>
                  <a:txBody>
                    <a:bodyPr/>
                    <a:lstStyle/>
                    <a:p>
                      <a:r>
                        <a:rPr lang="en-GB" sz="2400" b="1" dirty="0">
                          <a:solidFill>
                            <a:srgbClr val="002060"/>
                          </a:solidFill>
                          <a:latin typeface="Segoe Print" panose="02000600000000000000" pitchFamily="2" charset="0"/>
                        </a:rPr>
                        <a:t>lunes</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martes</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miércoles</a:t>
                      </a: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jueves</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viernes</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sábado</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domingo</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pPr algn="ctr"/>
                      <a:r>
                        <a:rPr lang="en-GB" sz="2400" b="1" dirty="0">
                          <a:solidFill>
                            <a:srgbClr val="002060"/>
                          </a:solidFill>
                          <a:latin typeface="Segoe Print" panose="02000600000000000000" pitchFamily="2" charset="0"/>
                        </a:rPr>
                        <a:t>hoy</a:t>
                      </a:r>
                    </a:p>
                  </a:txBody>
                  <a:tcPr>
                    <a:solidFill>
                      <a:schemeClr val="accent4">
                        <a:lumMod val="20000"/>
                        <a:lumOff val="80000"/>
                      </a:schemeClr>
                    </a:solidFill>
                  </a:tcPr>
                </a:tc>
                <a:extLst>
                  <a:ext uri="{0D108BD9-81ED-4DB2-BD59-A6C34878D82A}">
                    <a16:rowId xmlns:a16="http://schemas.microsoft.com/office/drawing/2014/main" val="1542995276"/>
                  </a:ext>
                </a:extLst>
              </a:tr>
              <a:tr h="1979388">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solidFill>
                      <a:schemeClr val="accent4">
                        <a:lumMod val="20000"/>
                        <a:lumOff val="80000"/>
                      </a:schemeClr>
                    </a:solidFill>
                  </a:tcPr>
                </a:tc>
                <a:tc>
                  <a:txBody>
                    <a:bodyPr/>
                    <a:lstStyle/>
                    <a:p>
                      <a:endParaRPr lang="en-GB" dirty="0">
                        <a:latin typeface="Segoe Print" panose="02000600000000000000" pitchFamily="2" charset="0"/>
                      </a:endParaRPr>
                    </a:p>
                  </a:txBody>
                  <a:tcPr>
                    <a:solidFill>
                      <a:schemeClr val="accent4">
                        <a:lumMod val="20000"/>
                        <a:lumOff val="80000"/>
                      </a:schemeClr>
                    </a:solidFill>
                  </a:tcPr>
                </a:tc>
                <a:extLst>
                  <a:ext uri="{0D108BD9-81ED-4DB2-BD59-A6C34878D82A}">
                    <a16:rowId xmlns:a16="http://schemas.microsoft.com/office/drawing/2014/main" val="1932622733"/>
                  </a:ext>
                </a:extLst>
              </a:tr>
            </a:tbl>
          </a:graphicData>
        </a:graphic>
      </p:graphicFrame>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B31F8E53-1A00-4985-9138-D0782166B25D}"/>
              </a:ext>
            </a:extLst>
          </p:cNvPr>
          <p:cNvSpPr txBox="1"/>
          <p:nvPr/>
        </p:nvSpPr>
        <p:spPr>
          <a:xfrm>
            <a:off x="2792690" y="97703"/>
            <a:ext cx="9862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Find your partner’s weekly activities to sink their ships!</a:t>
            </a:r>
          </a:p>
        </p:txBody>
      </p:sp>
      <p:sp>
        <p:nvSpPr>
          <p:cNvPr id="7" name="TextBox 6">
            <a:extLst>
              <a:ext uri="{FF2B5EF4-FFF2-40B4-BE49-F238E27FC236}">
                <a16:creationId xmlns:a16="http://schemas.microsoft.com/office/drawing/2014/main" id="{94EC135C-56B7-44F8-A6E8-3DADC40817FE}"/>
              </a:ext>
            </a:extLst>
          </p:cNvPr>
          <p:cNvSpPr txBox="1"/>
          <p:nvPr/>
        </p:nvSpPr>
        <p:spPr>
          <a:xfrm>
            <a:off x="50602" y="595082"/>
            <a:ext cx="1856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Ejemplo</a:t>
            </a:r>
          </a:p>
        </p:txBody>
      </p:sp>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4"/>
          <a:stretch>
            <a:fillRect/>
          </a:stretch>
        </p:blipFill>
        <p:spPr>
          <a:xfrm>
            <a:off x="236243" y="3220107"/>
            <a:ext cx="854687" cy="508031"/>
          </a:xfrm>
          <a:prstGeom prst="rect">
            <a:avLst/>
          </a:prstGeom>
        </p:spPr>
      </p:pic>
      <p:sp>
        <p:nvSpPr>
          <p:cNvPr id="31" name="TextBox 30">
            <a:extLst>
              <a:ext uri="{FF2B5EF4-FFF2-40B4-BE49-F238E27FC236}">
                <a16:creationId xmlns:a16="http://schemas.microsoft.com/office/drawing/2014/main" id="{3EF8987F-9EC6-420C-8326-E51961B2A2B4}"/>
              </a:ext>
            </a:extLst>
          </p:cNvPr>
          <p:cNvSpPr txBox="1"/>
          <p:nvPr/>
        </p:nvSpPr>
        <p:spPr>
          <a:xfrm>
            <a:off x="6555641" y="5199370"/>
            <a:ext cx="13228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football x</a:t>
            </a:r>
          </a:p>
        </p:txBody>
      </p:sp>
      <p:pic>
        <p:nvPicPr>
          <p:cNvPr id="37" name="Picture 36">
            <a:extLst>
              <a:ext uri="{FF2B5EF4-FFF2-40B4-BE49-F238E27FC236}">
                <a16:creationId xmlns:a16="http://schemas.microsoft.com/office/drawing/2014/main" id="{C44860B9-31B1-4882-9E2E-8D8D40445D99}"/>
              </a:ext>
            </a:extLst>
          </p:cNvPr>
          <p:cNvPicPr>
            <a:picLocks noChangeAspect="1"/>
          </p:cNvPicPr>
          <p:nvPr/>
        </p:nvPicPr>
        <p:blipFill>
          <a:blip r:embed="rId4"/>
          <a:stretch>
            <a:fillRect/>
          </a:stretch>
        </p:blipFill>
        <p:spPr>
          <a:xfrm>
            <a:off x="6670793" y="5781271"/>
            <a:ext cx="946227" cy="562442"/>
          </a:xfrm>
          <a:prstGeom prst="rect">
            <a:avLst/>
          </a:prstGeom>
        </p:spPr>
      </p:pic>
      <p:pic>
        <p:nvPicPr>
          <p:cNvPr id="39" name="Graphic 38" descr="Checkmark with solid fill">
            <a:extLst>
              <a:ext uri="{FF2B5EF4-FFF2-40B4-BE49-F238E27FC236}">
                <a16:creationId xmlns:a16="http://schemas.microsoft.com/office/drawing/2014/main" id="{143B6932-7363-41EE-8430-1D652990D2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3162" y="5632330"/>
            <a:ext cx="746135" cy="746135"/>
          </a:xfrm>
          <a:prstGeom prst="rect">
            <a:avLst/>
          </a:prstGeom>
        </p:spPr>
      </p:pic>
      <p:sp>
        <p:nvSpPr>
          <p:cNvPr id="29" name="Google Shape;167;p2">
            <a:extLst>
              <a:ext uri="{FF2B5EF4-FFF2-40B4-BE49-F238E27FC236}">
                <a16:creationId xmlns:a16="http://schemas.microsoft.com/office/drawing/2014/main" id="{484FB6F6-B744-3384-96F3-710DE076392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1" name="Google Shape;319;p15" descr="Speech Icon, Voice, Talking, Audio, Speech">
            <a:extLst>
              <a:ext uri="{FF2B5EF4-FFF2-40B4-BE49-F238E27FC236}">
                <a16:creationId xmlns:a16="http://schemas.microsoft.com/office/drawing/2014/main" id="{8072CCA2-D344-B76E-A81A-1F6E8F9EE3A3}"/>
              </a:ext>
            </a:extLst>
          </p:cNvPr>
          <p:cNvPicPr preferRelativeResize="0"/>
          <p:nvPr/>
        </p:nvPicPr>
        <p:blipFill rotWithShape="1">
          <a:blip r:embed="rId7">
            <a:alphaModFix/>
          </a:blip>
          <a:srcRect/>
          <a:stretch/>
        </p:blipFill>
        <p:spPr>
          <a:xfrm>
            <a:off x="11131654" y="207539"/>
            <a:ext cx="776168" cy="776168"/>
          </a:xfrm>
          <a:prstGeom prst="rect">
            <a:avLst/>
          </a:prstGeom>
          <a:noFill/>
          <a:ln>
            <a:noFill/>
          </a:ln>
        </p:spPr>
      </p:pic>
      <p:sp>
        <p:nvSpPr>
          <p:cNvPr id="52" name="Title 1">
            <a:extLst>
              <a:ext uri="{FF2B5EF4-FFF2-40B4-BE49-F238E27FC236}">
                <a16:creationId xmlns:a16="http://schemas.microsoft.com/office/drawing/2014/main" id="{1E7766A2-10E7-658B-E74F-2A985FD2DBF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60" name="Picture 4" descr="Pastel, Cumpleaños, Postre, Celebracion">
            <a:extLst>
              <a:ext uri="{FF2B5EF4-FFF2-40B4-BE49-F238E27FC236}">
                <a16:creationId xmlns:a16="http://schemas.microsoft.com/office/drawing/2014/main" id="{C7B794F3-D5CB-F7B4-6D00-9995D16B18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6326" y="2389075"/>
            <a:ext cx="812950" cy="66452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Date Of Birth, Background, Birthday Card">
            <a:extLst>
              <a:ext uri="{FF2B5EF4-FFF2-40B4-BE49-F238E27FC236}">
                <a16:creationId xmlns:a16="http://schemas.microsoft.com/office/drawing/2014/main" id="{2539D5AE-F5AE-60A2-5F9B-5F5227D700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724270">
            <a:off x="2943112" y="2201320"/>
            <a:ext cx="572654" cy="67407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B7CB6DEF-6F45-136E-B7A9-458ADF47DD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3437" y="2165351"/>
            <a:ext cx="981888" cy="784977"/>
          </a:xfrm>
          <a:prstGeom prst="rect">
            <a:avLst/>
          </a:prstGeom>
        </p:spPr>
      </p:pic>
      <p:pic>
        <p:nvPicPr>
          <p:cNvPr id="71" name="Picture 70">
            <a:extLst>
              <a:ext uri="{FF2B5EF4-FFF2-40B4-BE49-F238E27FC236}">
                <a16:creationId xmlns:a16="http://schemas.microsoft.com/office/drawing/2014/main" id="{2A620AAD-DC3E-21E0-0CD8-3AF009B641C8}"/>
              </a:ext>
            </a:extLst>
          </p:cNvPr>
          <p:cNvPicPr>
            <a:picLocks noChangeAspect="1"/>
          </p:cNvPicPr>
          <p:nvPr/>
        </p:nvPicPr>
        <p:blipFill>
          <a:blip r:embed="rId4"/>
          <a:stretch>
            <a:fillRect/>
          </a:stretch>
        </p:blipFill>
        <p:spPr>
          <a:xfrm>
            <a:off x="1460308" y="3233133"/>
            <a:ext cx="854687" cy="508031"/>
          </a:xfrm>
          <a:prstGeom prst="rect">
            <a:avLst/>
          </a:prstGeom>
        </p:spPr>
      </p:pic>
      <p:pic>
        <p:nvPicPr>
          <p:cNvPr id="72" name="Picture 71">
            <a:extLst>
              <a:ext uri="{FF2B5EF4-FFF2-40B4-BE49-F238E27FC236}">
                <a16:creationId xmlns:a16="http://schemas.microsoft.com/office/drawing/2014/main" id="{5B3CBD6F-B793-DE51-3976-4F8A43FDD36E}"/>
              </a:ext>
            </a:extLst>
          </p:cNvPr>
          <p:cNvPicPr>
            <a:picLocks noChangeAspect="1"/>
          </p:cNvPicPr>
          <p:nvPr/>
        </p:nvPicPr>
        <p:blipFill>
          <a:blip r:embed="rId4"/>
          <a:stretch>
            <a:fillRect/>
          </a:stretch>
        </p:blipFill>
        <p:spPr>
          <a:xfrm>
            <a:off x="2633962" y="3298025"/>
            <a:ext cx="854687" cy="508031"/>
          </a:xfrm>
          <a:prstGeom prst="rect">
            <a:avLst/>
          </a:prstGeom>
        </p:spPr>
      </p:pic>
      <p:pic>
        <p:nvPicPr>
          <p:cNvPr id="74" name="Picture 73">
            <a:extLst>
              <a:ext uri="{FF2B5EF4-FFF2-40B4-BE49-F238E27FC236}">
                <a16:creationId xmlns:a16="http://schemas.microsoft.com/office/drawing/2014/main" id="{71A11287-E30F-72C7-BDC0-28AFA44B44B3}"/>
              </a:ext>
            </a:extLst>
          </p:cNvPr>
          <p:cNvPicPr>
            <a:picLocks noChangeAspect="1"/>
          </p:cNvPicPr>
          <p:nvPr/>
        </p:nvPicPr>
        <p:blipFill>
          <a:blip r:embed="rId4"/>
          <a:stretch>
            <a:fillRect/>
          </a:stretch>
        </p:blipFill>
        <p:spPr>
          <a:xfrm>
            <a:off x="5451485" y="3318772"/>
            <a:ext cx="854687" cy="508031"/>
          </a:xfrm>
          <a:prstGeom prst="rect">
            <a:avLst/>
          </a:prstGeom>
        </p:spPr>
      </p:pic>
      <p:pic>
        <p:nvPicPr>
          <p:cNvPr id="77" name="Picture 76">
            <a:extLst>
              <a:ext uri="{FF2B5EF4-FFF2-40B4-BE49-F238E27FC236}">
                <a16:creationId xmlns:a16="http://schemas.microsoft.com/office/drawing/2014/main" id="{E6921CBB-CF6D-B80C-ADA2-36607F46BED6}"/>
              </a:ext>
            </a:extLst>
          </p:cNvPr>
          <p:cNvPicPr>
            <a:picLocks noChangeAspect="1"/>
          </p:cNvPicPr>
          <p:nvPr/>
        </p:nvPicPr>
        <p:blipFill>
          <a:blip r:embed="rId4"/>
          <a:stretch>
            <a:fillRect/>
          </a:stretch>
        </p:blipFill>
        <p:spPr>
          <a:xfrm>
            <a:off x="8138849" y="3355675"/>
            <a:ext cx="854687" cy="508031"/>
          </a:xfrm>
          <a:prstGeom prst="rect">
            <a:avLst/>
          </a:prstGeom>
        </p:spPr>
      </p:pic>
      <p:pic>
        <p:nvPicPr>
          <p:cNvPr id="78" name="Picture 77">
            <a:extLst>
              <a:ext uri="{FF2B5EF4-FFF2-40B4-BE49-F238E27FC236}">
                <a16:creationId xmlns:a16="http://schemas.microsoft.com/office/drawing/2014/main" id="{2F6622BE-6E9D-7A27-C12B-C474C12CB9F9}"/>
              </a:ext>
            </a:extLst>
          </p:cNvPr>
          <p:cNvPicPr>
            <a:picLocks noChangeAspect="1"/>
          </p:cNvPicPr>
          <p:nvPr/>
        </p:nvPicPr>
        <p:blipFill>
          <a:blip r:embed="rId4"/>
          <a:stretch>
            <a:fillRect/>
          </a:stretch>
        </p:blipFill>
        <p:spPr>
          <a:xfrm>
            <a:off x="9606326" y="3274767"/>
            <a:ext cx="854687" cy="508031"/>
          </a:xfrm>
          <a:prstGeom prst="rect">
            <a:avLst/>
          </a:prstGeom>
        </p:spPr>
      </p:pic>
      <p:sp>
        <p:nvSpPr>
          <p:cNvPr id="27" name="Speech Bubble: Oval 26">
            <a:extLst>
              <a:ext uri="{FF2B5EF4-FFF2-40B4-BE49-F238E27FC236}">
                <a16:creationId xmlns:a16="http://schemas.microsoft.com/office/drawing/2014/main" id="{E2EBB58F-E774-4F30-A70E-A3401247B0FA}"/>
              </a:ext>
            </a:extLst>
          </p:cNvPr>
          <p:cNvSpPr/>
          <p:nvPr/>
        </p:nvSpPr>
        <p:spPr>
          <a:xfrm>
            <a:off x="197235" y="4218645"/>
            <a:ext cx="2656212" cy="1155406"/>
          </a:xfrm>
          <a:prstGeom prst="wedgeEllipseCallout">
            <a:avLst>
              <a:gd name="adj1" fmla="val -46496"/>
              <a:gd name="adj2" fmla="val 95121"/>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lang="en-GB" noProof="0" dirty="0">
                <a:solidFill>
                  <a:srgbClr val="002060"/>
                </a:solidFill>
                <a:latin typeface="Century Gothic" panose="020B0502020202020204" pitchFamily="34" charset="0"/>
              </a:rPr>
              <a: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correcto! Hago</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ciclismo</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dirty="0" err="1">
                <a:solidFill>
                  <a:srgbClr val="002060"/>
                </a:solidFill>
                <a:latin typeface="Century Gothic" panose="020B0502020202020204" pitchFamily="34" charset="0"/>
              </a:rPr>
              <a:t>viernes</a:t>
            </a:r>
            <a:r>
              <a:rPr lang="en-GB" dirty="0">
                <a:solidFill>
                  <a:srgbClr val="002060"/>
                </a:solidFill>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Speech Bubble: Oval 31">
            <a:extLst>
              <a:ext uri="{FF2B5EF4-FFF2-40B4-BE49-F238E27FC236}">
                <a16:creationId xmlns:a16="http://schemas.microsoft.com/office/drawing/2014/main" id="{81D6BDB2-3EDB-4614-A8A2-16A88B6DE066}"/>
              </a:ext>
            </a:extLst>
          </p:cNvPr>
          <p:cNvSpPr/>
          <p:nvPr/>
        </p:nvSpPr>
        <p:spPr>
          <a:xfrm>
            <a:off x="869109" y="5522536"/>
            <a:ext cx="2210905" cy="1155406"/>
          </a:xfrm>
          <a:prstGeom prst="wedgeEllipseCallout">
            <a:avLst>
              <a:gd name="adj1" fmla="val -89217"/>
              <a:gd name="adj2" fmla="val 32481"/>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Juegas</a:t>
            </a:r>
            <a:r>
              <a:rPr lang="en-GB" sz="2000" dirty="0">
                <a:solidFill>
                  <a:srgbClr val="002060"/>
                </a:solidFill>
                <a:latin typeface="Century Gothic" panose="020B0502020202020204" pitchFamily="34" charset="0"/>
              </a:rPr>
              <a:t> al </a:t>
            </a:r>
            <a:r>
              <a:rPr lang="en-GB" sz="2000" dirty="0" err="1">
                <a:solidFill>
                  <a:srgbClr val="002060"/>
                </a:solidFill>
                <a:latin typeface="Century Gothic" panose="020B0502020202020204" pitchFamily="34" charset="0"/>
              </a:rPr>
              <a:t>tenis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sábado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9" name="TextBox 78">
            <a:extLst>
              <a:ext uri="{FF2B5EF4-FFF2-40B4-BE49-F238E27FC236}">
                <a16:creationId xmlns:a16="http://schemas.microsoft.com/office/drawing/2014/main" id="{75C70ED4-8395-C632-A973-FD6AA50D7166}"/>
              </a:ext>
            </a:extLst>
          </p:cNvPr>
          <p:cNvSpPr txBox="1"/>
          <p:nvPr/>
        </p:nvSpPr>
        <p:spPr>
          <a:xfrm>
            <a:off x="8658747" y="921590"/>
            <a:ext cx="2122119" cy="584775"/>
          </a:xfrm>
          <a:prstGeom prst="rect">
            <a:avLst/>
          </a:prstGeom>
          <a:noFill/>
        </p:spPr>
        <p:txBody>
          <a:bodyPr wrap="none" rtlCol="0">
            <a:spAutoFit/>
          </a:bodyPr>
          <a:lstStyle/>
          <a:p>
            <a:r>
              <a:rPr lang="en-GB" sz="3200" dirty="0">
                <a:solidFill>
                  <a:srgbClr val="002060"/>
                </a:solidFill>
                <a:latin typeface="Modern Love" panose="04090805081005020601" pitchFamily="82" charset="0"/>
              </a:rPr>
              <a:t>Persona A</a:t>
            </a:r>
          </a:p>
        </p:txBody>
      </p:sp>
      <p:sp>
        <p:nvSpPr>
          <p:cNvPr id="26" name="Speech Bubble: Oval 25">
            <a:extLst>
              <a:ext uri="{FF2B5EF4-FFF2-40B4-BE49-F238E27FC236}">
                <a16:creationId xmlns:a16="http://schemas.microsoft.com/office/drawing/2014/main" id="{763DDA6D-EEDA-4F99-AE61-4884BF654AAE}"/>
              </a:ext>
            </a:extLst>
          </p:cNvPr>
          <p:cNvSpPr/>
          <p:nvPr/>
        </p:nvSpPr>
        <p:spPr>
          <a:xfrm>
            <a:off x="8895409" y="4267906"/>
            <a:ext cx="2267207" cy="1155406"/>
          </a:xfrm>
          <a:prstGeom prst="wedgeEllipseCallout">
            <a:avLst>
              <a:gd name="adj1" fmla="val 69569"/>
              <a:gd name="adj2" fmla="val -14310"/>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¿Haces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ciclismo</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viernes</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33" name="Speech Bubble: Oval 32">
            <a:extLst>
              <a:ext uri="{FF2B5EF4-FFF2-40B4-BE49-F238E27FC236}">
                <a16:creationId xmlns:a16="http://schemas.microsoft.com/office/drawing/2014/main" id="{8DD17111-B44B-47A9-8965-9DAF2EE8FB03}"/>
              </a:ext>
            </a:extLst>
          </p:cNvPr>
          <p:cNvSpPr/>
          <p:nvPr/>
        </p:nvSpPr>
        <p:spPr>
          <a:xfrm>
            <a:off x="8672935" y="5561075"/>
            <a:ext cx="2782433" cy="1155406"/>
          </a:xfrm>
          <a:prstGeom prst="wedgeEllipseCallout">
            <a:avLst>
              <a:gd name="adj1" fmla="val 54201"/>
              <a:gd name="adj2" fmla="val -8634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lang="en-GB" sz="2000" dirty="0">
                <a:solidFill>
                  <a:srgbClr val="FFFFFF"/>
                </a:solidFill>
                <a:latin typeface="Century Gothic" panose="020B0502020202020204" pitchFamily="34" charset="0"/>
              </a:rPr>
              <a:t>¡</a:t>
            </a:r>
            <a:r>
              <a:rPr lang="en-GB" sz="2000" dirty="0" err="1">
                <a:solidFill>
                  <a:srgbClr val="FFFFFF"/>
                </a:solidFill>
                <a:latin typeface="Century Gothic" panose="020B0502020202020204" pitchFamily="34" charset="0"/>
              </a:rPr>
              <a:t>Sí,correcto</a:t>
            </a:r>
            <a:r>
              <a:rPr lang="en-GB" sz="2000" dirty="0">
                <a:solidFill>
                  <a:srgbClr val="FFFFFF"/>
                </a:solidFill>
                <a:latin typeface="Century Gothic" panose="020B0502020202020204" pitchFamily="34" charset="0"/>
              </a:rPr>
              <a:t>!  </a:t>
            </a:r>
            <a:r>
              <a:rPr lang="en-GB" sz="2000" dirty="0" err="1">
                <a:solidFill>
                  <a:srgbClr val="FFFFFF"/>
                </a:solidFill>
                <a:latin typeface="Century Gothic" panose="020B0502020202020204" pitchFamily="34" charset="0"/>
              </a:rPr>
              <a:t>Juego</a:t>
            </a:r>
            <a:r>
              <a:rPr lang="en-GB" sz="2000" dirty="0">
                <a:solidFill>
                  <a:srgbClr val="FFFFFF"/>
                </a:solidFill>
                <a:latin typeface="Century Gothic" panose="020B0502020202020204" pitchFamily="34" charset="0"/>
              </a:rPr>
              <a:t> al </a:t>
            </a:r>
            <a:r>
              <a:rPr lang="en-GB" sz="2000" dirty="0" err="1">
                <a:solidFill>
                  <a:srgbClr val="FFFFFF"/>
                </a:solidFill>
                <a:latin typeface="Century Gothic" panose="020B0502020202020204" pitchFamily="34" charset="0"/>
              </a:rPr>
              <a:t>tenis</a:t>
            </a:r>
            <a:r>
              <a:rPr lang="en-GB" sz="2000" dirty="0">
                <a:solidFill>
                  <a:srgbClr val="FFFFFF"/>
                </a:solidFill>
                <a:latin typeface="Century Gothic" panose="020B0502020202020204" pitchFamily="34" charset="0"/>
              </a:rPr>
              <a:t> </a:t>
            </a:r>
            <a:r>
              <a:rPr lang="en-GB" sz="2000" dirty="0" err="1">
                <a:solidFill>
                  <a:srgbClr val="FFFFFF"/>
                </a:solidFill>
                <a:latin typeface="Century Gothic" panose="020B0502020202020204" pitchFamily="34" charset="0"/>
              </a:rPr>
              <a:t>el</a:t>
            </a:r>
            <a:r>
              <a:rPr lang="en-GB" sz="2000" dirty="0">
                <a:solidFill>
                  <a:srgbClr val="FFFFFF"/>
                </a:solidFill>
                <a:latin typeface="Century Gothic" panose="020B0502020202020204" pitchFamily="34" charset="0"/>
              </a:rPr>
              <a:t> </a:t>
            </a:r>
            <a:r>
              <a:rPr lang="en-GB" sz="2000" dirty="0" err="1">
                <a:solidFill>
                  <a:srgbClr val="FFFFFF"/>
                </a:solidFill>
                <a:latin typeface="Century Gothic" panose="020B0502020202020204" pitchFamily="34" charset="0"/>
              </a:rPr>
              <a:t>sábado</a:t>
            </a:r>
            <a:r>
              <a:rPr lang="en-GB" sz="2000" dirty="0">
                <a:solidFill>
                  <a:srgbClr val="FFFFFF"/>
                </a:solidFill>
                <a:latin typeface="Century Gothic" panose="020B0502020202020204" pitchFamily="34" charset="0"/>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75" name="Picture 74">
            <a:extLst>
              <a:ext uri="{FF2B5EF4-FFF2-40B4-BE49-F238E27FC236}">
                <a16:creationId xmlns:a16="http://schemas.microsoft.com/office/drawing/2014/main" id="{BC0FD57C-2C42-43AE-9B2A-C679ABC7E6D1}"/>
              </a:ext>
            </a:extLst>
          </p:cNvPr>
          <p:cNvPicPr>
            <a:picLocks noChangeAspect="1"/>
          </p:cNvPicPr>
          <p:nvPr/>
        </p:nvPicPr>
        <p:blipFill>
          <a:blip r:embed="rId4"/>
          <a:stretch>
            <a:fillRect/>
          </a:stretch>
        </p:blipFill>
        <p:spPr>
          <a:xfrm>
            <a:off x="6769971" y="3372190"/>
            <a:ext cx="854687" cy="508031"/>
          </a:xfrm>
          <a:prstGeom prst="rect">
            <a:avLst/>
          </a:prstGeom>
        </p:spPr>
      </p:pic>
      <p:pic>
        <p:nvPicPr>
          <p:cNvPr id="73" name="Picture 72">
            <a:extLst>
              <a:ext uri="{FF2B5EF4-FFF2-40B4-BE49-F238E27FC236}">
                <a16:creationId xmlns:a16="http://schemas.microsoft.com/office/drawing/2014/main" id="{07F16CEB-074A-9DD7-89B9-0ACC7035D69C}"/>
              </a:ext>
            </a:extLst>
          </p:cNvPr>
          <p:cNvPicPr>
            <a:picLocks noChangeAspect="1"/>
          </p:cNvPicPr>
          <p:nvPr/>
        </p:nvPicPr>
        <p:blipFill>
          <a:blip r:embed="rId4"/>
          <a:stretch>
            <a:fillRect/>
          </a:stretch>
        </p:blipFill>
        <p:spPr>
          <a:xfrm>
            <a:off x="4009696" y="3310839"/>
            <a:ext cx="854687" cy="508031"/>
          </a:xfrm>
          <a:prstGeom prst="rect">
            <a:avLst/>
          </a:prstGeom>
        </p:spPr>
      </p:pic>
      <p:pic>
        <p:nvPicPr>
          <p:cNvPr id="3" name="Picture 4" descr="Baloncesto, Pelota, Deporte">
            <a:extLst>
              <a:ext uri="{FF2B5EF4-FFF2-40B4-BE49-F238E27FC236}">
                <a16:creationId xmlns:a16="http://schemas.microsoft.com/office/drawing/2014/main" id="{4D6B213F-3F03-874D-40A1-098DE3DC0B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7726" y="2269048"/>
            <a:ext cx="671769" cy="71417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C10E7FF-13FF-4814-1614-1BEEF875D0D0}"/>
              </a:ext>
            </a:extLst>
          </p:cNvPr>
          <p:cNvGrpSpPr/>
          <p:nvPr/>
        </p:nvGrpSpPr>
        <p:grpSpPr>
          <a:xfrm>
            <a:off x="8015465" y="2330888"/>
            <a:ext cx="1012441" cy="594566"/>
            <a:chOff x="5458425" y="8835686"/>
            <a:chExt cx="2297569" cy="1373934"/>
          </a:xfrm>
        </p:grpSpPr>
        <p:pic>
          <p:nvPicPr>
            <p:cNvPr id="8" name="Picture 4" descr="Comenzar, Bloques, Masculino, Raza">
              <a:extLst>
                <a:ext uri="{FF2B5EF4-FFF2-40B4-BE49-F238E27FC236}">
                  <a16:creationId xmlns:a16="http://schemas.microsoft.com/office/drawing/2014/main" id="{CEA1A6A7-37E4-694D-D3B3-7ACE03934F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58425" y="8835686"/>
              <a:ext cx="1917551" cy="1314450"/>
            </a:xfrm>
            <a:prstGeom prst="rect">
              <a:avLst/>
            </a:prstGeom>
            <a:solidFill>
              <a:schemeClr val="bg1"/>
            </a:solidFill>
          </p:spPr>
        </p:pic>
        <p:pic>
          <p:nvPicPr>
            <p:cNvPr id="10" name="Picture 6" descr="Banderas De Inspector">
              <a:extLst>
                <a:ext uri="{FF2B5EF4-FFF2-40B4-BE49-F238E27FC236}">
                  <a16:creationId xmlns:a16="http://schemas.microsoft.com/office/drawing/2014/main" id="{5B139800-8E8F-B270-8A70-031C51ED49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65471" y="9809653"/>
              <a:ext cx="790523" cy="399967"/>
            </a:xfrm>
            <a:prstGeom prst="rect">
              <a:avLst/>
            </a:prstGeom>
            <a:solidFill>
              <a:schemeClr val="bg1"/>
            </a:solidFill>
          </p:spPr>
        </p:pic>
      </p:grpSp>
      <p:pic>
        <p:nvPicPr>
          <p:cNvPr id="13" name="Picture 8" descr="Tenis, Pelota, Amarillo, Deporte, Juego">
            <a:extLst>
              <a:ext uri="{FF2B5EF4-FFF2-40B4-BE49-F238E27FC236}">
                <a16:creationId xmlns:a16="http://schemas.microsoft.com/office/drawing/2014/main" id="{9EFA6FBB-71D5-4E0B-ABA8-E4F940FC54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6786" y="2492043"/>
            <a:ext cx="338751" cy="3408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Fútbol, Pelota, Deporte, Redondo">
            <a:extLst>
              <a:ext uri="{FF2B5EF4-FFF2-40B4-BE49-F238E27FC236}">
                <a16:creationId xmlns:a16="http://schemas.microsoft.com/office/drawing/2014/main" id="{E46D49D3-BC0E-184E-12A7-C0309E67D09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5706" y="2305554"/>
            <a:ext cx="465609" cy="465609"/>
          </a:xfrm>
          <a:prstGeom prst="rect">
            <a:avLst/>
          </a:prstGeom>
          <a:noFill/>
          <a:extLst>
            <a:ext uri="{909E8E84-426E-40DD-AFC4-6F175D3DCCD1}">
              <a14:hiddenFill xmlns:a14="http://schemas.microsoft.com/office/drawing/2010/main">
                <a:solidFill>
                  <a:srgbClr val="FFFFFF"/>
                </a:solidFill>
              </a14:hiddenFill>
            </a:ext>
          </a:extLst>
        </p:spPr>
      </p:pic>
      <p:sp>
        <p:nvSpPr>
          <p:cNvPr id="25" name="Speech Bubble: Oval 24">
            <a:extLst>
              <a:ext uri="{FF2B5EF4-FFF2-40B4-BE49-F238E27FC236}">
                <a16:creationId xmlns:a16="http://schemas.microsoft.com/office/drawing/2014/main" id="{7B586FB4-759E-42EE-B505-B050A41F8CAA}"/>
              </a:ext>
            </a:extLst>
          </p:cNvPr>
          <p:cNvSpPr/>
          <p:nvPr/>
        </p:nvSpPr>
        <p:spPr>
          <a:xfrm>
            <a:off x="9457335" y="3024243"/>
            <a:ext cx="2298427" cy="1155406"/>
          </a:xfrm>
          <a:prstGeom prst="wedgeEllipseCallout">
            <a:avLst>
              <a:gd name="adj1" fmla="val 54794"/>
              <a:gd name="adj2" fmla="val 61703"/>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 Es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incorrecto</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24" name="Speech Bubble: Oval 23">
            <a:extLst>
              <a:ext uri="{FF2B5EF4-FFF2-40B4-BE49-F238E27FC236}">
                <a16:creationId xmlns:a16="http://schemas.microsoft.com/office/drawing/2014/main" id="{192FE39C-9294-4813-A026-D1A72126AEBD}"/>
              </a:ext>
            </a:extLst>
          </p:cNvPr>
          <p:cNvSpPr/>
          <p:nvPr/>
        </p:nvSpPr>
        <p:spPr>
          <a:xfrm>
            <a:off x="207985" y="2894096"/>
            <a:ext cx="2346477" cy="1155406"/>
          </a:xfrm>
          <a:prstGeom prst="wedgeEllipseCallout">
            <a:avLst>
              <a:gd name="adj1" fmla="val -51634"/>
              <a:gd name="adj2" fmla="val 7205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Juegas</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al fútbol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sábado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Speech Bubble: Rectangle with Corners Rounded 22">
            <a:extLst>
              <a:ext uri="{FF2B5EF4-FFF2-40B4-BE49-F238E27FC236}">
                <a16:creationId xmlns:a16="http://schemas.microsoft.com/office/drawing/2014/main" id="{5FA32572-7FCC-4020-8687-A2BE22ED643F}"/>
              </a:ext>
            </a:extLst>
          </p:cNvPr>
          <p:cNvSpPr/>
          <p:nvPr/>
        </p:nvSpPr>
        <p:spPr>
          <a:xfrm>
            <a:off x="3292019" y="4484882"/>
            <a:ext cx="3379138" cy="2152386"/>
          </a:xfrm>
          <a:prstGeom prst="wedgeRoundRectCallout">
            <a:avLst>
              <a:gd name="adj1" fmla="val 16481"/>
              <a:gd name="adj2" fmla="val -65187"/>
              <a:gd name="adj3" fmla="val 16667"/>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Draw your pictures on any day of the week in the top table. This is just an example. Keep your drawings hidden from your partner!</a:t>
            </a:r>
          </a:p>
        </p:txBody>
      </p:sp>
    </p:spTree>
    <p:extLst>
      <p:ext uri="{BB962C8B-B14F-4D97-AF65-F5344CB8AC3E}">
        <p14:creationId xmlns:p14="http://schemas.microsoft.com/office/powerpoint/2010/main" val="111288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2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par>
                                <p:cTn id="81" presetID="10" presetClass="entr" presetSubtype="0"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animBg="1"/>
      <p:bldP spid="32" grpId="0" animBg="1"/>
      <p:bldP spid="26" grpId="0" animBg="1"/>
      <p:bldP spid="33" grpId="0" animBg="1"/>
      <p:bldP spid="25" grpId="0" animBg="1"/>
      <p:bldP spid="24" grpId="0"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5: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 name="Google Shape;167;p2">
            <a:extLst>
              <a:ext uri="{FF2B5EF4-FFF2-40B4-BE49-F238E27FC236}">
                <a16:creationId xmlns:a16="http://schemas.microsoft.com/office/drawing/2014/main" id="{C1F3686E-8168-3D64-5B98-F97C56CE83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0" name="Speech Bubble: Rectangle with Corners Rounded 39">
            <a:extLst>
              <a:ext uri="{FF2B5EF4-FFF2-40B4-BE49-F238E27FC236}">
                <a16:creationId xmlns:a16="http://schemas.microsoft.com/office/drawing/2014/main" id="{CAD9323D-D75E-AE7F-8345-15C2CFDAB6A4}"/>
              </a:ext>
            </a:extLst>
          </p:cNvPr>
          <p:cNvSpPr/>
          <p:nvPr/>
        </p:nvSpPr>
        <p:spPr>
          <a:xfrm>
            <a:off x="3588719" y="249558"/>
            <a:ext cx="5563489" cy="581803"/>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800" b="1" dirty="0" err="1">
                <a:solidFill>
                  <a:schemeClr val="bg1"/>
                </a:solidFill>
                <a:latin typeface="Century Gothic" panose="020B0502020202020204" pitchFamily="34" charset="0"/>
              </a:rPr>
              <a:t>Escribe</a:t>
            </a:r>
            <a:r>
              <a:rPr lang="fr-FR" sz="2800" b="1" dirty="0">
                <a:solidFill>
                  <a:schemeClr val="bg1"/>
                </a:solidFill>
                <a:latin typeface="Century Gothic" panose="020B0502020202020204" pitchFamily="34" charset="0"/>
              </a:rPr>
              <a:t> las frases en </a:t>
            </a:r>
            <a:r>
              <a:rPr lang="fr-FR" sz="2800" b="1" dirty="0" err="1">
                <a:solidFill>
                  <a:schemeClr val="bg1"/>
                </a:solidFill>
                <a:latin typeface="Century Gothic" panose="020B0502020202020204" pitchFamily="34" charset="0"/>
              </a:rPr>
              <a:t>español</a:t>
            </a:r>
            <a:r>
              <a:rPr lang="fr-FR" sz="2800" b="1" dirty="0">
                <a:solidFill>
                  <a:schemeClr val="bg1"/>
                </a:solidFill>
                <a:latin typeface="Century Gothic" panose="020B0502020202020204" pitchFamily="34" charset="0"/>
              </a:rPr>
              <a:t>.</a:t>
            </a:r>
          </a:p>
        </p:txBody>
      </p:sp>
      <p:pic>
        <p:nvPicPr>
          <p:cNvPr id="41" name="Graphic 40" descr="Teacher">
            <a:extLst>
              <a:ext uri="{FF2B5EF4-FFF2-40B4-BE49-F238E27FC236}">
                <a16:creationId xmlns:a16="http://schemas.microsoft.com/office/drawing/2014/main" id="{E491EB33-8DC7-5F71-8AFD-3E3AEFC0CF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4320" y="249558"/>
            <a:ext cx="914400" cy="914400"/>
          </a:xfrm>
          <a:prstGeom prst="rect">
            <a:avLst/>
          </a:prstGeom>
        </p:spPr>
      </p:pic>
      <p:pic>
        <p:nvPicPr>
          <p:cNvPr id="32" name="Picture 2" descr="Pen, Write, Pencil, Writing Tool, Work, Message, Blue">
            <a:extLst>
              <a:ext uri="{FF2B5EF4-FFF2-40B4-BE49-F238E27FC236}">
                <a16:creationId xmlns:a16="http://schemas.microsoft.com/office/drawing/2014/main" id="{A05D5CAF-CF52-F140-92D4-B3E1E5872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5140" y="87041"/>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1A3F847-F8C1-65A2-A5A9-AE14B7F9543E}"/>
              </a:ext>
            </a:extLst>
          </p:cNvPr>
          <p:cNvSpPr txBox="1"/>
          <p:nvPr/>
        </p:nvSpPr>
        <p:spPr>
          <a:xfrm>
            <a:off x="10958964" y="831361"/>
            <a:ext cx="107914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aphicFrame>
        <p:nvGraphicFramePr>
          <p:cNvPr id="57" name="Table 57">
            <a:extLst>
              <a:ext uri="{FF2B5EF4-FFF2-40B4-BE49-F238E27FC236}">
                <a16:creationId xmlns:a16="http://schemas.microsoft.com/office/drawing/2014/main" id="{8325C37D-A518-C8FC-B2AF-D6612FDE2E7F}"/>
              </a:ext>
            </a:extLst>
          </p:cNvPr>
          <p:cNvGraphicFramePr>
            <a:graphicFrameLocks noGrp="1"/>
          </p:cNvGraphicFramePr>
          <p:nvPr>
            <p:extLst>
              <p:ext uri="{D42A27DB-BD31-4B8C-83A1-F6EECF244321}">
                <p14:modId xmlns:p14="http://schemas.microsoft.com/office/powerpoint/2010/main" val="1368097191"/>
              </p:ext>
            </p:extLst>
          </p:nvPr>
        </p:nvGraphicFramePr>
        <p:xfrm>
          <a:off x="1046860" y="4942159"/>
          <a:ext cx="10761284" cy="1828800"/>
        </p:xfrm>
        <a:graphic>
          <a:graphicData uri="http://schemas.openxmlformats.org/drawingml/2006/table">
            <a:tbl>
              <a:tblPr firstRow="1" bandRow="1">
                <a:tableStyleId>{5940675A-B579-460E-94D1-54222C63F5DA}</a:tableStyleId>
              </a:tblPr>
              <a:tblGrid>
                <a:gridCol w="2690321">
                  <a:extLst>
                    <a:ext uri="{9D8B030D-6E8A-4147-A177-3AD203B41FA5}">
                      <a16:colId xmlns:a16="http://schemas.microsoft.com/office/drawing/2014/main" val="2224833370"/>
                    </a:ext>
                  </a:extLst>
                </a:gridCol>
                <a:gridCol w="2690321">
                  <a:extLst>
                    <a:ext uri="{9D8B030D-6E8A-4147-A177-3AD203B41FA5}">
                      <a16:colId xmlns:a16="http://schemas.microsoft.com/office/drawing/2014/main" val="2044328151"/>
                    </a:ext>
                  </a:extLst>
                </a:gridCol>
                <a:gridCol w="2690321">
                  <a:extLst>
                    <a:ext uri="{9D8B030D-6E8A-4147-A177-3AD203B41FA5}">
                      <a16:colId xmlns:a16="http://schemas.microsoft.com/office/drawing/2014/main" val="1469279684"/>
                    </a:ext>
                  </a:extLst>
                </a:gridCol>
                <a:gridCol w="2690321">
                  <a:extLst>
                    <a:ext uri="{9D8B030D-6E8A-4147-A177-3AD203B41FA5}">
                      <a16:colId xmlns:a16="http://schemas.microsoft.com/office/drawing/2014/main" val="2887879027"/>
                    </a:ext>
                  </a:extLst>
                </a:gridCol>
              </a:tblGrid>
              <a:tr h="370840">
                <a:tc>
                  <a:txBody>
                    <a:bodyPr/>
                    <a:lstStyle/>
                    <a:p>
                      <a:r>
                        <a:rPr lang="en-GB" sz="2400" dirty="0" err="1">
                          <a:solidFill>
                            <a:srgbClr val="002060"/>
                          </a:solidFill>
                          <a:latin typeface="Century Gothic" panose="020B0502020202020204" pitchFamily="34" charset="0"/>
                        </a:rPr>
                        <a:t>juego</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buen tiempo</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hago</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haces</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864642928"/>
                  </a:ext>
                </a:extLst>
              </a:tr>
              <a:tr h="370840">
                <a:tc>
                  <a:txBody>
                    <a:bodyPr/>
                    <a:lstStyle/>
                    <a:p>
                      <a:r>
                        <a:rPr lang="en-GB" sz="2400" dirty="0">
                          <a:solidFill>
                            <a:srgbClr val="002060"/>
                          </a:solidFill>
                          <a:latin typeface="Century Gothic" panose="020B0502020202020204" pitchFamily="34" charset="0"/>
                        </a:rPr>
                        <a:t>hace</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al (x2)</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la mañana</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lista</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123216373"/>
                  </a:ext>
                </a:extLst>
              </a:tr>
              <a:tr h="370840">
                <a:tc>
                  <a:txBody>
                    <a:bodyPr/>
                    <a:lstStyle/>
                    <a:p>
                      <a:r>
                        <a:rPr lang="en-GB" sz="2400" dirty="0" err="1">
                          <a:solidFill>
                            <a:srgbClr val="002060"/>
                          </a:solidFill>
                          <a:latin typeface="Century Gothic" panose="020B0502020202020204" pitchFamily="34" charset="0"/>
                        </a:rPr>
                        <a:t>juegas</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baloncesto</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con</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esquí</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88228934"/>
                  </a:ext>
                </a:extLst>
              </a:tr>
              <a:tr h="370840">
                <a:tc>
                  <a:txBody>
                    <a:bodyPr/>
                    <a:lstStyle/>
                    <a:p>
                      <a:r>
                        <a:rPr lang="en-GB" sz="2400" dirty="0">
                          <a:solidFill>
                            <a:srgbClr val="002060"/>
                          </a:solidFill>
                          <a:latin typeface="Century Gothic" panose="020B0502020202020204" pitchFamily="34" charset="0"/>
                        </a:rPr>
                        <a:t>en las </a:t>
                      </a:r>
                      <a:r>
                        <a:rPr lang="en-GB" sz="2400" dirty="0" err="1">
                          <a:solidFill>
                            <a:srgbClr val="002060"/>
                          </a:solidFill>
                          <a:latin typeface="Century Gothic" panose="020B0502020202020204" pitchFamily="34" charset="0"/>
                        </a:rPr>
                        <a:t>montañas</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a menudo</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tenis</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profesora</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165744521"/>
                  </a:ext>
                </a:extLst>
              </a:tr>
            </a:tbl>
          </a:graphicData>
        </a:graphic>
      </p:graphicFrame>
      <p:graphicFrame>
        <p:nvGraphicFramePr>
          <p:cNvPr id="58" name="Content Placeholder 4">
            <a:extLst>
              <a:ext uri="{FF2B5EF4-FFF2-40B4-BE49-F238E27FC236}">
                <a16:creationId xmlns:a16="http://schemas.microsoft.com/office/drawing/2014/main" id="{F2B82F9D-48ED-E359-2433-2CB0E5C31861}"/>
              </a:ext>
            </a:extLst>
          </p:cNvPr>
          <p:cNvGraphicFramePr>
            <a:graphicFrameLocks/>
          </p:cNvGraphicFramePr>
          <p:nvPr>
            <p:extLst>
              <p:ext uri="{D42A27DB-BD31-4B8C-83A1-F6EECF244321}">
                <p14:modId xmlns:p14="http://schemas.microsoft.com/office/powerpoint/2010/main" val="3579347686"/>
              </p:ext>
            </p:extLst>
          </p:nvPr>
        </p:nvGraphicFramePr>
        <p:xfrm>
          <a:off x="229962" y="1337882"/>
          <a:ext cx="11808144" cy="3362840"/>
        </p:xfrm>
        <a:graphic>
          <a:graphicData uri="http://schemas.openxmlformats.org/drawingml/2006/table">
            <a:tbl>
              <a:tblPr firstRow="1" bandRow="1"/>
              <a:tblGrid>
                <a:gridCol w="606744">
                  <a:extLst>
                    <a:ext uri="{9D8B030D-6E8A-4147-A177-3AD203B41FA5}">
                      <a16:colId xmlns:a16="http://schemas.microsoft.com/office/drawing/2014/main" val="20000"/>
                    </a:ext>
                  </a:extLst>
                </a:gridCol>
                <a:gridCol w="5390950">
                  <a:extLst>
                    <a:ext uri="{9D8B030D-6E8A-4147-A177-3AD203B41FA5}">
                      <a16:colId xmlns:a16="http://schemas.microsoft.com/office/drawing/2014/main" val="2548973513"/>
                    </a:ext>
                  </a:extLst>
                </a:gridCol>
                <a:gridCol w="5810450">
                  <a:extLst>
                    <a:ext uri="{9D8B030D-6E8A-4147-A177-3AD203B41FA5}">
                      <a16:colId xmlns:a16="http://schemas.microsoft.com/office/drawing/2014/main" val="77604498"/>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 play basketball in the morning.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 go skiing in the  mountains.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You often play tennis.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The weather is good.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0" dirty="0">
                          <a:solidFill>
                            <a:schemeClr val="accent5">
                              <a:lumMod val="50000"/>
                            </a:schemeClr>
                          </a:solidFill>
                          <a:latin typeface="Century Gothic" panose="020B0502020202020204" pitchFamily="34" charset="0"/>
                        </a:rPr>
                        <a:t>You make a list with the teacher </a:t>
                      </a:r>
                      <a:r>
                        <a:rPr lang="en-GB" sz="2000" b="0" dirty="0">
                          <a:solidFill>
                            <a:schemeClr val="accent5">
                              <a:lumMod val="50000"/>
                            </a:schemeClr>
                          </a:solidFill>
                          <a:latin typeface="Century Gothic" panose="020B0502020202020204" pitchFamily="34" charset="0"/>
                        </a:rPr>
                        <a:t>(f).</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6601886"/>
                  </a:ext>
                </a:extLst>
              </a:tr>
            </a:tbl>
          </a:graphicData>
        </a:graphic>
      </p:graphicFrame>
      <p:sp>
        <p:nvSpPr>
          <p:cNvPr id="59" name="TextBox 58">
            <a:extLst>
              <a:ext uri="{FF2B5EF4-FFF2-40B4-BE49-F238E27FC236}">
                <a16:creationId xmlns:a16="http://schemas.microsoft.com/office/drawing/2014/main" id="{DAE3B439-E64A-FA0F-7BA3-3C8FDA3E4161}"/>
              </a:ext>
            </a:extLst>
          </p:cNvPr>
          <p:cNvSpPr txBox="1"/>
          <p:nvPr/>
        </p:nvSpPr>
        <p:spPr>
          <a:xfrm>
            <a:off x="6175376" y="1398521"/>
            <a:ext cx="5676554" cy="461665"/>
          </a:xfrm>
          <a:prstGeom prst="rect">
            <a:avLst/>
          </a:prstGeom>
          <a:noFill/>
        </p:spPr>
        <p:txBody>
          <a:bodyPr wrap="none" rtlCol="0">
            <a:spAutoFit/>
          </a:bodyPr>
          <a:lstStyle/>
          <a:p>
            <a:r>
              <a:rPr lang="en-GB" sz="2400" dirty="0" err="1">
                <a:solidFill>
                  <a:srgbClr val="92D050"/>
                </a:solidFill>
                <a:latin typeface="Century Gothic" panose="020B0502020202020204" pitchFamily="34" charset="0"/>
              </a:rPr>
              <a:t>Juego</a:t>
            </a:r>
            <a:r>
              <a:rPr lang="en-GB" sz="2400" dirty="0">
                <a:solidFill>
                  <a:srgbClr val="92D050"/>
                </a:solidFill>
                <a:latin typeface="Century Gothic" panose="020B0502020202020204" pitchFamily="34" charset="0"/>
              </a:rPr>
              <a:t> al </a:t>
            </a:r>
            <a:r>
              <a:rPr lang="en-GB" sz="2400" dirty="0" err="1">
                <a:solidFill>
                  <a:srgbClr val="92D050"/>
                </a:solidFill>
                <a:latin typeface="Century Gothic" panose="020B0502020202020204" pitchFamily="34" charset="0"/>
              </a:rPr>
              <a:t>baloncesto</a:t>
            </a:r>
            <a:r>
              <a:rPr lang="en-GB" sz="2400" dirty="0">
                <a:solidFill>
                  <a:srgbClr val="92D050"/>
                </a:solidFill>
                <a:latin typeface="Century Gothic" panose="020B0502020202020204" pitchFamily="34" charset="0"/>
              </a:rPr>
              <a:t> </a:t>
            </a:r>
            <a:r>
              <a:rPr lang="en-GB" sz="2400" dirty="0" err="1">
                <a:solidFill>
                  <a:srgbClr val="92D050"/>
                </a:solidFill>
                <a:latin typeface="Century Gothic" panose="020B0502020202020204" pitchFamily="34" charset="0"/>
              </a:rPr>
              <a:t>por</a:t>
            </a:r>
            <a:r>
              <a:rPr lang="en-GB" sz="2400" dirty="0">
                <a:solidFill>
                  <a:srgbClr val="92D050"/>
                </a:solidFill>
                <a:latin typeface="Century Gothic" panose="020B0502020202020204" pitchFamily="34" charset="0"/>
              </a:rPr>
              <a:t> la mañana.</a:t>
            </a:r>
          </a:p>
        </p:txBody>
      </p:sp>
      <p:sp>
        <p:nvSpPr>
          <p:cNvPr id="60" name="Rectangle 59">
            <a:extLst>
              <a:ext uri="{FF2B5EF4-FFF2-40B4-BE49-F238E27FC236}">
                <a16:creationId xmlns:a16="http://schemas.microsoft.com/office/drawing/2014/main" id="{C0CB979C-8E92-2B84-8D7D-405B64824570}"/>
              </a:ext>
            </a:extLst>
          </p:cNvPr>
          <p:cNvSpPr/>
          <p:nvPr/>
        </p:nvSpPr>
        <p:spPr>
          <a:xfrm>
            <a:off x="1016758" y="4942159"/>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7F753A18-98C0-C789-E03D-872E51768EE6}"/>
              </a:ext>
            </a:extLst>
          </p:cNvPr>
          <p:cNvSpPr/>
          <p:nvPr/>
        </p:nvSpPr>
        <p:spPr>
          <a:xfrm>
            <a:off x="3752850" y="5867738"/>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FECEB97C-5820-72AE-DB04-09888B526E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845" y="5456449"/>
            <a:ext cx="384106" cy="400110"/>
          </a:xfrm>
          <a:prstGeom prst="rect">
            <a:avLst/>
          </a:prstGeom>
        </p:spPr>
      </p:pic>
      <p:sp>
        <p:nvSpPr>
          <p:cNvPr id="63" name="Rectangle 62">
            <a:extLst>
              <a:ext uri="{FF2B5EF4-FFF2-40B4-BE49-F238E27FC236}">
                <a16:creationId xmlns:a16="http://schemas.microsoft.com/office/drawing/2014/main" id="{434E9C57-8803-AA6F-10D1-820C0684C9EB}"/>
              </a:ext>
            </a:extLst>
          </p:cNvPr>
          <p:cNvSpPr/>
          <p:nvPr/>
        </p:nvSpPr>
        <p:spPr>
          <a:xfrm>
            <a:off x="6444300" y="5429682"/>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B027ABAC-4D68-1DA4-7AED-818F50F9A8FF}"/>
              </a:ext>
            </a:extLst>
          </p:cNvPr>
          <p:cNvSpPr txBox="1"/>
          <p:nvPr/>
        </p:nvSpPr>
        <p:spPr>
          <a:xfrm>
            <a:off x="6285484" y="2127603"/>
            <a:ext cx="4506362" cy="461665"/>
          </a:xfrm>
          <a:prstGeom prst="rect">
            <a:avLst/>
          </a:prstGeom>
          <a:noFill/>
        </p:spPr>
        <p:txBody>
          <a:bodyPr wrap="none" rtlCol="0">
            <a:spAutoFit/>
          </a:bodyPr>
          <a:lstStyle/>
          <a:p>
            <a:r>
              <a:rPr lang="en-GB" sz="2400" dirty="0">
                <a:solidFill>
                  <a:srgbClr val="92D050"/>
                </a:solidFill>
                <a:latin typeface="Century Gothic" panose="020B0502020202020204" pitchFamily="34" charset="0"/>
              </a:rPr>
              <a:t>Hago </a:t>
            </a:r>
            <a:r>
              <a:rPr lang="en-GB" sz="2400" dirty="0" err="1">
                <a:solidFill>
                  <a:srgbClr val="92D050"/>
                </a:solidFill>
                <a:latin typeface="Century Gothic" panose="020B0502020202020204" pitchFamily="34" charset="0"/>
              </a:rPr>
              <a:t>esquí</a:t>
            </a:r>
            <a:r>
              <a:rPr lang="en-GB" sz="2400" dirty="0">
                <a:solidFill>
                  <a:srgbClr val="92D050"/>
                </a:solidFill>
                <a:latin typeface="Century Gothic" panose="020B0502020202020204" pitchFamily="34" charset="0"/>
              </a:rPr>
              <a:t> en las </a:t>
            </a:r>
            <a:r>
              <a:rPr lang="en-GB" sz="2400" dirty="0" err="1">
                <a:solidFill>
                  <a:srgbClr val="92D050"/>
                </a:solidFill>
                <a:latin typeface="Century Gothic" panose="020B0502020202020204" pitchFamily="34" charset="0"/>
              </a:rPr>
              <a:t>montañas</a:t>
            </a:r>
            <a:r>
              <a:rPr lang="en-GB" sz="2400" dirty="0">
                <a:solidFill>
                  <a:srgbClr val="92D050"/>
                </a:solidFill>
                <a:latin typeface="Century Gothic" panose="020B0502020202020204" pitchFamily="34" charset="0"/>
              </a:rPr>
              <a:t>.</a:t>
            </a:r>
          </a:p>
        </p:txBody>
      </p:sp>
      <p:sp>
        <p:nvSpPr>
          <p:cNvPr id="65" name="Rectangle 64">
            <a:extLst>
              <a:ext uri="{FF2B5EF4-FFF2-40B4-BE49-F238E27FC236}">
                <a16:creationId xmlns:a16="http://schemas.microsoft.com/office/drawing/2014/main" id="{03A50220-C673-9FFE-C1D8-322F69F04EFE}"/>
              </a:ext>
            </a:extLst>
          </p:cNvPr>
          <p:cNvSpPr/>
          <p:nvPr/>
        </p:nvSpPr>
        <p:spPr>
          <a:xfrm>
            <a:off x="6458840" y="4961209"/>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63908E1B-0447-2841-D53E-E68C04756F39}"/>
              </a:ext>
            </a:extLst>
          </p:cNvPr>
          <p:cNvSpPr/>
          <p:nvPr/>
        </p:nvSpPr>
        <p:spPr>
          <a:xfrm>
            <a:off x="9126730" y="5856559"/>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5658F5F3-F402-49CF-A692-68F3796F7F70}"/>
              </a:ext>
            </a:extLst>
          </p:cNvPr>
          <p:cNvSpPr/>
          <p:nvPr/>
        </p:nvSpPr>
        <p:spPr>
          <a:xfrm>
            <a:off x="1022284" y="6338426"/>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DD0AC1BF-7F3D-CC30-8E9D-EE4FBFB079A7}"/>
              </a:ext>
            </a:extLst>
          </p:cNvPr>
          <p:cNvSpPr txBox="1"/>
          <p:nvPr/>
        </p:nvSpPr>
        <p:spPr>
          <a:xfrm>
            <a:off x="6285484" y="2796369"/>
            <a:ext cx="4046301" cy="461665"/>
          </a:xfrm>
          <a:prstGeom prst="rect">
            <a:avLst/>
          </a:prstGeom>
          <a:noFill/>
        </p:spPr>
        <p:txBody>
          <a:bodyPr wrap="none" rtlCol="0">
            <a:spAutoFit/>
          </a:bodyPr>
          <a:lstStyle/>
          <a:p>
            <a:r>
              <a:rPr lang="en-GB" sz="2400" dirty="0">
                <a:solidFill>
                  <a:srgbClr val="92D050"/>
                </a:solidFill>
                <a:latin typeface="Century Gothic" panose="020B0502020202020204" pitchFamily="34" charset="0"/>
              </a:rPr>
              <a:t>A menudo </a:t>
            </a:r>
            <a:r>
              <a:rPr lang="en-GB" sz="2400" dirty="0" err="1">
                <a:solidFill>
                  <a:srgbClr val="92D050"/>
                </a:solidFill>
                <a:latin typeface="Century Gothic" panose="020B0502020202020204" pitchFamily="34" charset="0"/>
              </a:rPr>
              <a:t>juegas</a:t>
            </a:r>
            <a:r>
              <a:rPr lang="en-GB" sz="2400" dirty="0">
                <a:solidFill>
                  <a:srgbClr val="92D050"/>
                </a:solidFill>
                <a:latin typeface="Century Gothic" panose="020B0502020202020204" pitchFamily="34" charset="0"/>
              </a:rPr>
              <a:t> al </a:t>
            </a:r>
            <a:r>
              <a:rPr lang="en-GB" sz="2400" dirty="0" err="1">
                <a:solidFill>
                  <a:srgbClr val="92D050"/>
                </a:solidFill>
                <a:latin typeface="Century Gothic" panose="020B0502020202020204" pitchFamily="34" charset="0"/>
              </a:rPr>
              <a:t>tenis</a:t>
            </a:r>
            <a:r>
              <a:rPr lang="en-GB" sz="2400" dirty="0">
                <a:solidFill>
                  <a:srgbClr val="92D050"/>
                </a:solidFill>
                <a:latin typeface="Century Gothic" panose="020B0502020202020204" pitchFamily="34" charset="0"/>
              </a:rPr>
              <a:t>.</a:t>
            </a:r>
          </a:p>
        </p:txBody>
      </p:sp>
      <p:sp>
        <p:nvSpPr>
          <p:cNvPr id="69" name="Rectangle 68">
            <a:extLst>
              <a:ext uri="{FF2B5EF4-FFF2-40B4-BE49-F238E27FC236}">
                <a16:creationId xmlns:a16="http://schemas.microsoft.com/office/drawing/2014/main" id="{9C679511-2B30-8C6D-4598-64B4E48E2225}"/>
              </a:ext>
            </a:extLst>
          </p:cNvPr>
          <p:cNvSpPr/>
          <p:nvPr/>
        </p:nvSpPr>
        <p:spPr>
          <a:xfrm>
            <a:off x="3752850" y="6335027"/>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3941AFA2-ABFF-8CDA-55E3-B1316DDCE028}"/>
              </a:ext>
            </a:extLst>
          </p:cNvPr>
          <p:cNvSpPr/>
          <p:nvPr/>
        </p:nvSpPr>
        <p:spPr>
          <a:xfrm>
            <a:off x="1016758" y="5878245"/>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a:extLst>
              <a:ext uri="{FF2B5EF4-FFF2-40B4-BE49-F238E27FC236}">
                <a16:creationId xmlns:a16="http://schemas.microsoft.com/office/drawing/2014/main" id="{1DC46612-FF2E-235E-941F-AED730B5F5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5194" y="5474255"/>
            <a:ext cx="384106" cy="400110"/>
          </a:xfrm>
          <a:prstGeom prst="rect">
            <a:avLst/>
          </a:prstGeom>
        </p:spPr>
      </p:pic>
      <p:sp>
        <p:nvSpPr>
          <p:cNvPr id="72" name="Rectangle 71">
            <a:extLst>
              <a:ext uri="{FF2B5EF4-FFF2-40B4-BE49-F238E27FC236}">
                <a16:creationId xmlns:a16="http://schemas.microsoft.com/office/drawing/2014/main" id="{885FE6CA-7F07-8D60-5FDD-1C64FD52CF4F}"/>
              </a:ext>
            </a:extLst>
          </p:cNvPr>
          <p:cNvSpPr/>
          <p:nvPr/>
        </p:nvSpPr>
        <p:spPr>
          <a:xfrm>
            <a:off x="6483416" y="6316351"/>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2D10E57A-5B73-D78E-8572-5262D1DD15FF}"/>
              </a:ext>
            </a:extLst>
          </p:cNvPr>
          <p:cNvSpPr txBox="1"/>
          <p:nvPr/>
        </p:nvSpPr>
        <p:spPr>
          <a:xfrm>
            <a:off x="6285484" y="3465135"/>
            <a:ext cx="3110147" cy="461665"/>
          </a:xfrm>
          <a:prstGeom prst="rect">
            <a:avLst/>
          </a:prstGeom>
          <a:noFill/>
        </p:spPr>
        <p:txBody>
          <a:bodyPr wrap="none" rtlCol="0">
            <a:spAutoFit/>
          </a:bodyPr>
          <a:lstStyle/>
          <a:p>
            <a:r>
              <a:rPr lang="en-GB" sz="2400" dirty="0">
                <a:solidFill>
                  <a:srgbClr val="92D050"/>
                </a:solidFill>
                <a:latin typeface="Century Gothic" panose="020B0502020202020204" pitchFamily="34" charset="0"/>
              </a:rPr>
              <a:t>Hace buen tiempo.</a:t>
            </a:r>
          </a:p>
        </p:txBody>
      </p:sp>
      <p:sp>
        <p:nvSpPr>
          <p:cNvPr id="74" name="Rectangle 73">
            <a:extLst>
              <a:ext uri="{FF2B5EF4-FFF2-40B4-BE49-F238E27FC236}">
                <a16:creationId xmlns:a16="http://schemas.microsoft.com/office/drawing/2014/main" id="{09EC2A61-77B8-AAA4-0813-D09D54B77FD0}"/>
              </a:ext>
            </a:extLst>
          </p:cNvPr>
          <p:cNvSpPr/>
          <p:nvPr/>
        </p:nvSpPr>
        <p:spPr>
          <a:xfrm>
            <a:off x="1016758" y="5402340"/>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2CAD9E7F-EBF8-1D96-8D95-0FB693F96E55}"/>
              </a:ext>
            </a:extLst>
          </p:cNvPr>
          <p:cNvSpPr/>
          <p:nvPr/>
        </p:nvSpPr>
        <p:spPr>
          <a:xfrm>
            <a:off x="3750585" y="4951193"/>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04254998-C6F7-FDEA-A7DB-2FC2ACB52DE1}"/>
              </a:ext>
            </a:extLst>
          </p:cNvPr>
          <p:cNvSpPr txBox="1"/>
          <p:nvPr/>
        </p:nvSpPr>
        <p:spPr>
          <a:xfrm>
            <a:off x="6370463" y="4188903"/>
            <a:ext cx="5061001" cy="461665"/>
          </a:xfrm>
          <a:prstGeom prst="rect">
            <a:avLst/>
          </a:prstGeom>
          <a:noFill/>
        </p:spPr>
        <p:txBody>
          <a:bodyPr wrap="none" rtlCol="0">
            <a:spAutoFit/>
          </a:bodyPr>
          <a:lstStyle/>
          <a:p>
            <a:r>
              <a:rPr lang="en-GB" sz="2400" dirty="0">
                <a:solidFill>
                  <a:srgbClr val="92D050"/>
                </a:solidFill>
                <a:latin typeface="Century Gothic" panose="020B0502020202020204" pitchFamily="34" charset="0"/>
              </a:rPr>
              <a:t>Haces </a:t>
            </a:r>
            <a:r>
              <a:rPr lang="en-GB" sz="2400" dirty="0" err="1">
                <a:solidFill>
                  <a:srgbClr val="92D050"/>
                </a:solidFill>
                <a:latin typeface="Century Gothic" panose="020B0502020202020204" pitchFamily="34" charset="0"/>
              </a:rPr>
              <a:t>una</a:t>
            </a:r>
            <a:r>
              <a:rPr lang="en-GB" sz="2400" dirty="0">
                <a:solidFill>
                  <a:srgbClr val="92D050"/>
                </a:solidFill>
                <a:latin typeface="Century Gothic" panose="020B0502020202020204" pitchFamily="34" charset="0"/>
              </a:rPr>
              <a:t> </a:t>
            </a:r>
            <a:r>
              <a:rPr lang="en-GB" sz="2400" dirty="0" err="1">
                <a:solidFill>
                  <a:srgbClr val="92D050"/>
                </a:solidFill>
                <a:latin typeface="Century Gothic" panose="020B0502020202020204" pitchFamily="34" charset="0"/>
              </a:rPr>
              <a:t>lista</a:t>
            </a:r>
            <a:r>
              <a:rPr lang="en-GB" sz="2400" dirty="0">
                <a:solidFill>
                  <a:srgbClr val="92D050"/>
                </a:solidFill>
                <a:latin typeface="Century Gothic" panose="020B0502020202020204" pitchFamily="34" charset="0"/>
              </a:rPr>
              <a:t> con la </a:t>
            </a:r>
            <a:r>
              <a:rPr lang="en-GB" sz="2400" dirty="0" err="1">
                <a:solidFill>
                  <a:srgbClr val="92D050"/>
                </a:solidFill>
                <a:latin typeface="Century Gothic" panose="020B0502020202020204" pitchFamily="34" charset="0"/>
              </a:rPr>
              <a:t>profesora</a:t>
            </a:r>
            <a:r>
              <a:rPr lang="en-GB" sz="2400" dirty="0">
                <a:solidFill>
                  <a:srgbClr val="92D050"/>
                </a:solidFill>
                <a:latin typeface="Century Gothic" panose="020B0502020202020204" pitchFamily="34" charset="0"/>
              </a:rPr>
              <a:t>.</a:t>
            </a:r>
          </a:p>
        </p:txBody>
      </p:sp>
      <p:sp>
        <p:nvSpPr>
          <p:cNvPr id="78" name="Rectangle 77">
            <a:extLst>
              <a:ext uri="{FF2B5EF4-FFF2-40B4-BE49-F238E27FC236}">
                <a16:creationId xmlns:a16="http://schemas.microsoft.com/office/drawing/2014/main" id="{D62641D9-376E-ACBC-AEAB-CF3DCDBCB61D}"/>
              </a:ext>
            </a:extLst>
          </p:cNvPr>
          <p:cNvSpPr/>
          <p:nvPr/>
        </p:nvSpPr>
        <p:spPr>
          <a:xfrm>
            <a:off x="9164830" y="4981555"/>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A629C4B8-1C90-F1E5-6767-251025CDFCC6}"/>
              </a:ext>
            </a:extLst>
          </p:cNvPr>
          <p:cNvSpPr/>
          <p:nvPr/>
        </p:nvSpPr>
        <p:spPr>
          <a:xfrm>
            <a:off x="9164830" y="5436656"/>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9E0C8D3B-89B6-F45E-C7B5-69CB574A6BDB}"/>
              </a:ext>
            </a:extLst>
          </p:cNvPr>
          <p:cNvSpPr/>
          <p:nvPr/>
        </p:nvSpPr>
        <p:spPr>
          <a:xfrm>
            <a:off x="6483416" y="5856558"/>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508731B-CC20-D153-B8DB-682A30862F44}"/>
              </a:ext>
            </a:extLst>
          </p:cNvPr>
          <p:cNvSpPr/>
          <p:nvPr/>
        </p:nvSpPr>
        <p:spPr>
          <a:xfrm>
            <a:off x="9164830" y="6301402"/>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BB3B0E79-10F7-A56A-AF5B-985C4667E715}"/>
              </a:ext>
            </a:extLst>
          </p:cNvPr>
          <p:cNvSpPr txBox="1"/>
          <p:nvPr/>
        </p:nvSpPr>
        <p:spPr>
          <a:xfrm>
            <a:off x="12956458" y="2381858"/>
            <a:ext cx="609108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1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4" name="Speech Bubble: Rectangle with Corners Rounded 83">
            <a:extLst>
              <a:ext uri="{FF2B5EF4-FFF2-40B4-BE49-F238E27FC236}">
                <a16:creationId xmlns:a16="http://schemas.microsoft.com/office/drawing/2014/main" id="{E111D54A-7A49-27EA-293A-391DAF442FEF}"/>
              </a:ext>
            </a:extLst>
          </p:cNvPr>
          <p:cNvSpPr/>
          <p:nvPr/>
        </p:nvSpPr>
        <p:spPr>
          <a:xfrm>
            <a:off x="5799301" y="3513269"/>
            <a:ext cx="6171410" cy="1193699"/>
          </a:xfrm>
          <a:prstGeom prst="wedgeRoundRectCallout">
            <a:avLst>
              <a:gd name="adj1" fmla="val -35611"/>
              <a:gd name="adj2" fmla="val -732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you can</a:t>
            </a:r>
            <a:r>
              <a:rPr kumimoji="0" lang="en-GB" sz="2400" b="0" i="0" u="none" strike="noStrike" kern="1200" cap="none" spc="0" normalizeH="0" noProof="0" dirty="0">
                <a:ln>
                  <a:noFill/>
                </a:ln>
                <a:solidFill>
                  <a:srgbClr val="002060"/>
                </a:solidFill>
                <a:effectLst/>
                <a:uLnTx/>
                <a:uFillTx/>
                <a:latin typeface="Century Gothic" panose="020F0302020204030204"/>
              </a:rPr>
              <a:t> place the adverb </a:t>
            </a:r>
            <a:r>
              <a:rPr kumimoji="0" lang="en-GB" sz="2400" b="1" i="0" u="none" strike="noStrike" kern="1200" cap="none" spc="0" normalizeH="0" noProof="0" dirty="0">
                <a:ln>
                  <a:noFill/>
                </a:ln>
                <a:solidFill>
                  <a:srgbClr val="002060"/>
                </a:solidFill>
                <a:effectLst/>
                <a:uLnTx/>
                <a:uFillTx/>
                <a:latin typeface="Century Gothic" panose="020F0302020204030204"/>
              </a:rPr>
              <a:t>a menudo</a:t>
            </a:r>
            <a:r>
              <a:rPr kumimoji="0" lang="en-GB" sz="2400" b="0" i="0" u="none" strike="noStrike" kern="1200" cap="none" spc="0" normalizeH="0" noProof="0" dirty="0">
                <a:ln>
                  <a:noFill/>
                </a:ln>
                <a:solidFill>
                  <a:srgbClr val="002060"/>
                </a:solidFill>
                <a:effectLst/>
                <a:uLnTx/>
                <a:uFillTx/>
                <a:latin typeface="Century Gothic" panose="020F0302020204030204"/>
              </a:rPr>
              <a:t> (often) either at the beginning or the end of the sentence </a:t>
            </a:r>
            <a:r>
              <a:rPr kumimoji="0" lang="en-GB" sz="24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5" name="Speech Bubble: Rectangle with Corners Rounded 84">
            <a:extLst>
              <a:ext uri="{FF2B5EF4-FFF2-40B4-BE49-F238E27FC236}">
                <a16:creationId xmlns:a16="http://schemas.microsoft.com/office/drawing/2014/main" id="{EEF6CDCF-DFA3-B16F-00DA-577990A3F208}"/>
              </a:ext>
            </a:extLst>
          </p:cNvPr>
          <p:cNvSpPr/>
          <p:nvPr/>
        </p:nvSpPr>
        <p:spPr>
          <a:xfrm>
            <a:off x="290687" y="2299700"/>
            <a:ext cx="5316560" cy="1675843"/>
          </a:xfrm>
          <a:prstGeom prst="wedgeRoundRectCallout">
            <a:avLst>
              <a:gd name="adj1" fmla="val -35611"/>
              <a:gd name="adj2" fmla="val -732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GB" sz="2400" dirty="0">
                <a:solidFill>
                  <a:srgbClr val="002060"/>
                </a:solidFill>
                <a:latin typeface="Century Gothic" panose="020B0502020202020204" pitchFamily="34" charset="0"/>
                <a:ea typeface="Montserrat"/>
                <a:cs typeface="Montserrat"/>
                <a:sym typeface="Montserrat"/>
              </a:rPr>
              <a:t>Remember to use ‘</a:t>
            </a:r>
            <a:r>
              <a:rPr lang="en-GB" sz="2400" b="1" i="1" dirty="0">
                <a:solidFill>
                  <a:srgbClr val="002060"/>
                </a:solidFill>
                <a:latin typeface="Century Gothic" panose="020B0502020202020204" pitchFamily="34" charset="0"/>
                <a:ea typeface="Montserrat"/>
                <a:cs typeface="Montserrat"/>
                <a:sym typeface="Montserrat"/>
              </a:rPr>
              <a:t>al</a:t>
            </a:r>
            <a:r>
              <a:rPr lang="en-GB" sz="2400" i="1" dirty="0">
                <a:solidFill>
                  <a:srgbClr val="002060"/>
                </a:solidFill>
                <a:latin typeface="Century Gothic" panose="020B0502020202020204" pitchFamily="34" charset="0"/>
                <a:ea typeface="Montserrat"/>
                <a:cs typeface="Montserrat"/>
                <a:sym typeface="Montserrat"/>
              </a:rPr>
              <a:t>’ </a:t>
            </a:r>
            <a:r>
              <a:rPr lang="en-GB" sz="2400" dirty="0">
                <a:solidFill>
                  <a:srgbClr val="002060"/>
                </a:solidFill>
                <a:latin typeface="Century Gothic" panose="020B0502020202020204" pitchFamily="34" charset="0"/>
                <a:ea typeface="Montserrat"/>
                <a:cs typeface="Montserrat"/>
                <a:sym typeface="Montserrat"/>
              </a:rPr>
              <a:t>after ‘jugar’ with masculine nouns (i.e. ‘</a:t>
            </a:r>
            <a:r>
              <a:rPr lang="en-GB" sz="2400" i="1" dirty="0" err="1">
                <a:solidFill>
                  <a:srgbClr val="002060"/>
                </a:solidFill>
                <a:latin typeface="Century Gothic" panose="020B0502020202020204" pitchFamily="34" charset="0"/>
                <a:ea typeface="Montserrat"/>
                <a:cs typeface="Montserrat"/>
                <a:sym typeface="Montserrat"/>
              </a:rPr>
              <a:t>baloncesto</a:t>
            </a:r>
            <a:r>
              <a:rPr lang="en-GB" sz="2400" i="1" dirty="0">
                <a:solidFill>
                  <a:srgbClr val="002060"/>
                </a:solidFill>
                <a:latin typeface="Century Gothic" panose="020B0502020202020204" pitchFamily="34" charset="0"/>
                <a:ea typeface="Montserrat"/>
                <a:cs typeface="Montserrat"/>
                <a:sym typeface="Montserrat"/>
              </a:rPr>
              <a:t>’</a:t>
            </a:r>
            <a:r>
              <a:rPr lang="en-GB" sz="2400" dirty="0">
                <a:solidFill>
                  <a:srgbClr val="002060"/>
                </a:solidFill>
                <a:latin typeface="Century Gothic" panose="020B0502020202020204" pitchFamily="34" charset="0"/>
                <a:ea typeface="Montserrat"/>
                <a:cs typeface="Montserrat"/>
                <a:sym typeface="Montserrat"/>
              </a:rPr>
              <a:t> and ‘</a:t>
            </a:r>
            <a:r>
              <a:rPr lang="en-GB" sz="2400" i="1" dirty="0" err="1">
                <a:solidFill>
                  <a:srgbClr val="002060"/>
                </a:solidFill>
                <a:latin typeface="Century Gothic" panose="020B0502020202020204" pitchFamily="34" charset="0"/>
                <a:ea typeface="Montserrat"/>
                <a:cs typeface="Montserrat"/>
                <a:sym typeface="Montserrat"/>
              </a:rPr>
              <a:t>tenis</a:t>
            </a:r>
            <a:r>
              <a:rPr lang="en-GB" sz="2400" dirty="0">
                <a:solidFill>
                  <a:srgbClr val="002060"/>
                </a:solidFill>
                <a:latin typeface="Century Gothic" panose="020B0502020202020204" pitchFamily="34" charset="0"/>
                <a:ea typeface="Montserrat"/>
                <a:cs typeface="Montserrat"/>
                <a:sym typeface="Montserrat"/>
              </a:rPr>
              <a:t>’)</a:t>
            </a:r>
            <a:endParaRPr lang="en-GB" sz="1400" dirty="0">
              <a:solidFill>
                <a:srgbClr val="002060"/>
              </a:solidFill>
              <a:latin typeface="Century Gothic" panose="020B0502020202020204" pitchFamily="34" charset="0"/>
              <a:ea typeface="Montserrat"/>
              <a:cs typeface="Montserrat"/>
              <a:sym typeface="Montserrat"/>
            </a:endParaRPr>
          </a:p>
        </p:txBody>
      </p:sp>
      <p:sp>
        <p:nvSpPr>
          <p:cNvPr id="35" name="Rectangle 34">
            <a:extLst>
              <a:ext uri="{FF2B5EF4-FFF2-40B4-BE49-F238E27FC236}">
                <a16:creationId xmlns:a16="http://schemas.microsoft.com/office/drawing/2014/main" id="{1BF7DD9D-2FF3-4BFC-9E93-5B6258FABC88}"/>
              </a:ext>
            </a:extLst>
          </p:cNvPr>
          <p:cNvSpPr/>
          <p:nvPr/>
        </p:nvSpPr>
        <p:spPr>
          <a:xfrm>
            <a:off x="3760848" y="5402340"/>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99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5"/>
                                        </p:tgtEl>
                                      </p:cBhvr>
                                    </p:animEffect>
                                    <p:set>
                                      <p:cBhvr>
                                        <p:cTn id="11" dur="1" fill="hold">
                                          <p:stCondLst>
                                            <p:cond delay="499"/>
                                          </p:stCondLst>
                                        </p:cTn>
                                        <p:tgtEl>
                                          <p:spTgt spid="8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10" presetClass="entr" presetSubtype="0"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84"/>
                                        </p:tgtEl>
                                      </p:cBhvr>
                                    </p:animEffect>
                                    <p:set>
                                      <p:cBhvr>
                                        <p:cTn id="77" dur="1" fill="hold">
                                          <p:stCondLst>
                                            <p:cond delay="499"/>
                                          </p:stCondLst>
                                        </p:cTn>
                                        <p:tgtEl>
                                          <p:spTgt spid="8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fade">
                                      <p:cBhvr>
                                        <p:cTn id="82" dur="500"/>
                                        <p:tgtEl>
                                          <p:spTgt spid="73"/>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fade">
                                      <p:cBhvr>
                                        <p:cTn id="86" dur="500"/>
                                        <p:tgtEl>
                                          <p:spTgt spid="7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500"/>
                                        <p:tgtEl>
                                          <p:spTgt spid="7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fade">
                                      <p:cBhvr>
                                        <p:cTn id="98" dur="500"/>
                                        <p:tgtEl>
                                          <p:spTgt spid="7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9"/>
                                        </p:tgtEl>
                                        <p:attrNameLst>
                                          <p:attrName>style.visibility</p:attrName>
                                        </p:attrNameLst>
                                      </p:cBhvr>
                                      <p:to>
                                        <p:strVal val="visible"/>
                                      </p:to>
                                    </p:set>
                                    <p:animEffect transition="in" filter="fade">
                                      <p:cBhvr>
                                        <p:cTn id="101" dur="500"/>
                                        <p:tgtEl>
                                          <p:spTgt spid="7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80"/>
                                        </p:tgtEl>
                                        <p:attrNameLst>
                                          <p:attrName>style.visibility</p:attrName>
                                        </p:attrNameLst>
                                      </p:cBhvr>
                                      <p:to>
                                        <p:strVal val="visible"/>
                                      </p:to>
                                    </p:set>
                                    <p:animEffect transition="in" filter="fade">
                                      <p:cBhvr>
                                        <p:cTn id="104" dur="500"/>
                                        <p:tgtEl>
                                          <p:spTgt spid="8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P spid="61" grpId="0" animBg="1"/>
      <p:bldP spid="63" grpId="0" animBg="1"/>
      <p:bldP spid="64" grpId="0"/>
      <p:bldP spid="65" grpId="0" animBg="1"/>
      <p:bldP spid="66" grpId="0" animBg="1"/>
      <p:bldP spid="67" grpId="0" animBg="1"/>
      <p:bldP spid="68" grpId="0"/>
      <p:bldP spid="69" grpId="0" animBg="1"/>
      <p:bldP spid="70" grpId="0" animBg="1"/>
      <p:bldP spid="72" grpId="0" animBg="1"/>
      <p:bldP spid="73" grpId="0"/>
      <p:bldP spid="74" grpId="0" animBg="1"/>
      <p:bldP spid="75" grpId="0" animBg="1"/>
      <p:bldP spid="77" grpId="0"/>
      <p:bldP spid="78" grpId="0" animBg="1"/>
      <p:bldP spid="79" grpId="0" animBg="1"/>
      <p:bldP spid="80" grpId="0" animBg="1"/>
      <p:bldP spid="81" grpId="0" animBg="1"/>
      <p:bldP spid="84" grpId="0" animBg="1"/>
      <p:bldP spid="84" grpId="1" animBg="1"/>
      <p:bldP spid="85" grpId="0" animBg="1"/>
      <p:bldP spid="85" grpId="1"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558034C0-D96F-4BAF-B440-03DDFC95BB6B}"/>
              </a:ext>
            </a:extLst>
          </p:cNvPr>
          <p:cNvSpPr txBox="1"/>
          <p:nvPr/>
        </p:nvSpPr>
        <p:spPr>
          <a:xfrm>
            <a:off x="2882537" y="76045"/>
            <a:ext cx="71128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Draw your activities in the first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the second table to keep track of which of your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ships you have sunk and what you have already asked.</a:t>
            </a:r>
          </a:p>
        </p:txBody>
      </p:sp>
      <p:sp>
        <p:nvSpPr>
          <p:cNvPr id="7" name="Google Shape;167;p2">
            <a:extLst>
              <a:ext uri="{FF2B5EF4-FFF2-40B4-BE49-F238E27FC236}">
                <a16:creationId xmlns:a16="http://schemas.microsoft.com/office/drawing/2014/main" id="{C1F3686E-8168-3D64-5B98-F97C56CE83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5" name="Google Shape;319;p15" descr="Speech Icon, Voice, Talking, Audio, Speech">
            <a:extLst>
              <a:ext uri="{FF2B5EF4-FFF2-40B4-BE49-F238E27FC236}">
                <a16:creationId xmlns:a16="http://schemas.microsoft.com/office/drawing/2014/main" id="{3A203A0F-E821-291B-E0AE-5E47D1AAFFC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6" name="Title 1">
            <a:extLst>
              <a:ext uri="{FF2B5EF4-FFF2-40B4-BE49-F238E27FC236}">
                <a16:creationId xmlns:a16="http://schemas.microsoft.com/office/drawing/2014/main" id="{A45776AB-B540-43AA-C69C-495AC1794A16}"/>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17" name="Picture 16">
            <a:extLst>
              <a:ext uri="{FF2B5EF4-FFF2-40B4-BE49-F238E27FC236}">
                <a16:creationId xmlns:a16="http://schemas.microsoft.com/office/drawing/2014/main" id="{CB0507E5-0A50-BF2A-93AC-26C667E0EA15}"/>
              </a:ext>
            </a:extLst>
          </p:cNvPr>
          <p:cNvPicPr>
            <a:picLocks noChangeAspect="1"/>
          </p:cNvPicPr>
          <p:nvPr/>
        </p:nvPicPr>
        <p:blipFill>
          <a:blip r:embed="rId4"/>
          <a:stretch>
            <a:fillRect/>
          </a:stretch>
        </p:blipFill>
        <p:spPr>
          <a:xfrm>
            <a:off x="123171" y="1767936"/>
            <a:ext cx="9692633" cy="4961564"/>
          </a:xfrm>
          <a:prstGeom prst="rect">
            <a:avLst/>
          </a:prstGeom>
        </p:spPr>
      </p:pic>
      <p:sp>
        <p:nvSpPr>
          <p:cNvPr id="2" name="Rectangle: Rounded Corners 1">
            <a:extLst>
              <a:ext uri="{FF2B5EF4-FFF2-40B4-BE49-F238E27FC236}">
                <a16:creationId xmlns:a16="http://schemas.microsoft.com/office/drawing/2014/main" id="{A90137C9-0C22-9290-77BA-207F02A9D3B2}"/>
              </a:ext>
            </a:extLst>
          </p:cNvPr>
          <p:cNvSpPr/>
          <p:nvPr/>
        </p:nvSpPr>
        <p:spPr>
          <a:xfrm>
            <a:off x="9995338" y="4017516"/>
            <a:ext cx="2073491" cy="275552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dirty="0">
                <a:latin typeface="Century Gothic" panose="020B0502020202020204" pitchFamily="34" charset="0"/>
              </a:rPr>
              <a:t>   </a:t>
            </a:r>
            <a:r>
              <a:rPr lang="en-GB" sz="1900" dirty="0" err="1">
                <a:latin typeface="Century Gothic" panose="020B0502020202020204" pitchFamily="34" charset="0"/>
              </a:rPr>
              <a:t>ciclismo</a:t>
            </a:r>
            <a:endParaRPr lang="en-GB" sz="1900" dirty="0">
              <a:latin typeface="Century Gothic" panose="020B0502020202020204" pitchFamily="34" charset="0"/>
            </a:endParaRPr>
          </a:p>
          <a:p>
            <a:pPr algn="ctr"/>
            <a:r>
              <a:rPr lang="en-GB" sz="1900" dirty="0" err="1">
                <a:latin typeface="Century Gothic" panose="020B0502020202020204" pitchFamily="34" charset="0"/>
              </a:rPr>
              <a:t>una</a:t>
            </a:r>
            <a:r>
              <a:rPr lang="en-GB" sz="1900" dirty="0">
                <a:latin typeface="Century Gothic" panose="020B0502020202020204" pitchFamily="34" charset="0"/>
              </a:rPr>
              <a:t> </a:t>
            </a:r>
            <a:r>
              <a:rPr lang="en-GB" sz="1900" dirty="0" err="1">
                <a:latin typeface="Century Gothic" panose="020B0502020202020204" pitchFamily="34" charset="0"/>
              </a:rPr>
              <a:t>carrera</a:t>
            </a:r>
            <a:endParaRPr lang="en-GB" sz="1900" dirty="0">
              <a:latin typeface="Century Gothic" panose="020B0502020202020204" pitchFamily="34" charset="0"/>
            </a:endParaRPr>
          </a:p>
          <a:p>
            <a:pPr algn="ctr"/>
            <a:r>
              <a:rPr lang="en-GB" sz="1900" dirty="0">
                <a:latin typeface="Century Gothic" panose="020B0502020202020204" pitchFamily="34" charset="0"/>
              </a:rPr>
              <a:t>fútbol</a:t>
            </a:r>
          </a:p>
          <a:p>
            <a:pPr algn="ctr"/>
            <a:r>
              <a:rPr lang="en-GB" sz="1900" dirty="0" err="1">
                <a:latin typeface="Century Gothic" panose="020B0502020202020204" pitchFamily="34" charset="0"/>
              </a:rPr>
              <a:t>una</a:t>
            </a:r>
            <a:r>
              <a:rPr lang="en-GB" sz="1900" dirty="0">
                <a:latin typeface="Century Gothic" panose="020B0502020202020204" pitchFamily="34" charset="0"/>
              </a:rPr>
              <a:t> </a:t>
            </a:r>
            <a:r>
              <a:rPr lang="en-GB" sz="1900" dirty="0" err="1">
                <a:latin typeface="Century Gothic" panose="020B0502020202020204" pitchFamily="34" charset="0"/>
              </a:rPr>
              <a:t>tarjeta</a:t>
            </a:r>
            <a:endParaRPr lang="en-GB" sz="1900" dirty="0">
              <a:latin typeface="Century Gothic" panose="020B0502020202020204" pitchFamily="34" charset="0"/>
            </a:endParaRPr>
          </a:p>
          <a:p>
            <a:pPr algn="ctr"/>
            <a:r>
              <a:rPr lang="en-GB" sz="1900" dirty="0" err="1">
                <a:latin typeface="Century Gothic" panose="020B0502020202020204" pitchFamily="34" charset="0"/>
              </a:rPr>
              <a:t>baloncesto</a:t>
            </a:r>
            <a:endParaRPr lang="en-GB" sz="1900" dirty="0">
              <a:latin typeface="Century Gothic" panose="020B0502020202020204" pitchFamily="34" charset="0"/>
            </a:endParaRPr>
          </a:p>
          <a:p>
            <a:pPr algn="ctr"/>
            <a:r>
              <a:rPr lang="en-GB" sz="1900" dirty="0" err="1">
                <a:latin typeface="Century Gothic" panose="020B0502020202020204" pitchFamily="34" charset="0"/>
              </a:rPr>
              <a:t>una</a:t>
            </a:r>
            <a:r>
              <a:rPr lang="en-GB" sz="1900" dirty="0">
                <a:latin typeface="Century Gothic" panose="020B0502020202020204" pitchFamily="34" charset="0"/>
              </a:rPr>
              <a:t> </a:t>
            </a:r>
            <a:r>
              <a:rPr lang="en-GB" sz="1900" dirty="0" err="1">
                <a:latin typeface="Century Gothic" panose="020B0502020202020204" pitchFamily="34" charset="0"/>
              </a:rPr>
              <a:t>tarta</a:t>
            </a:r>
            <a:endParaRPr lang="en-GB" sz="1900" dirty="0">
              <a:latin typeface="Century Gothic" panose="020B0502020202020204" pitchFamily="34" charset="0"/>
            </a:endParaRPr>
          </a:p>
          <a:p>
            <a:pPr algn="ctr"/>
            <a:r>
              <a:rPr lang="en-GB" sz="1900" dirty="0" err="1">
                <a:latin typeface="Century Gothic" panose="020B0502020202020204" pitchFamily="34" charset="0"/>
              </a:rPr>
              <a:t>tenis</a:t>
            </a:r>
            <a:endParaRPr lang="en-GB" sz="1900" dirty="0">
              <a:latin typeface="Century Gothic" panose="020B0502020202020204" pitchFamily="34" charset="0"/>
            </a:endParaRPr>
          </a:p>
          <a:p>
            <a:pPr algn="ctr"/>
            <a:r>
              <a:rPr lang="en-GB" sz="1900" dirty="0" err="1">
                <a:latin typeface="Century Gothic" panose="020B0502020202020204" pitchFamily="34" charset="0"/>
              </a:rPr>
              <a:t>esquí</a:t>
            </a:r>
            <a:r>
              <a:rPr lang="en-GB" sz="1900" dirty="0">
                <a:latin typeface="Century Gothic" panose="020B0502020202020204" pitchFamily="34" charset="0"/>
              </a:rPr>
              <a:t> </a:t>
            </a:r>
          </a:p>
        </p:txBody>
      </p:sp>
      <p:pic>
        <p:nvPicPr>
          <p:cNvPr id="3" name="Picture 2" descr="Icon&#10;&#10;Description automatically generated">
            <a:extLst>
              <a:ext uri="{FF2B5EF4-FFF2-40B4-BE49-F238E27FC236}">
                <a16:creationId xmlns:a16="http://schemas.microsoft.com/office/drawing/2014/main" id="{AAEB75E1-2F79-47CD-8AB4-1CF34EAF7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80807" flipV="1">
            <a:off x="11425878" y="3677810"/>
            <a:ext cx="604935" cy="604935"/>
          </a:xfrm>
          <a:prstGeom prst="rect">
            <a:avLst/>
          </a:prstGeom>
        </p:spPr>
      </p:pic>
    </p:spTree>
    <p:extLst>
      <p:ext uri="{BB962C8B-B14F-4D97-AF65-F5344CB8AC3E}">
        <p14:creationId xmlns:p14="http://schemas.microsoft.com/office/powerpoint/2010/main" val="1501560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1846</TotalTime>
  <Words>2137</Words>
  <Application>Microsoft Office PowerPoint</Application>
  <PresentationFormat>Widescreen</PresentationFormat>
  <Paragraphs>358</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Calibri Light</vt:lpstr>
      <vt:lpstr>Century Gothic</vt:lpstr>
      <vt:lpstr>docs-Century Gothic</vt:lpstr>
      <vt:lpstr>Dreaming Outloud Pro</vt:lpstr>
      <vt:lpstr>Modern Love</vt:lpstr>
      <vt:lpstr>Segoe Print</vt:lpstr>
      <vt:lpstr>Office Theme</vt:lpstr>
      <vt:lpstr>Saying what I and others do</vt:lpstr>
      <vt:lpstr>pronunciar</vt:lpstr>
      <vt:lpstr>PowerPoint Presentation</vt:lpstr>
      <vt:lpstr>PowerPoint Presentation</vt:lpstr>
      <vt:lpstr>PowerPoint Presentation</vt:lpstr>
      <vt:lpstr>PowerPoint Presentation</vt:lpstr>
      <vt:lpstr>PowerPoint Presentation</vt:lpstr>
      <vt:lpstr>¡adiós!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19</cp:revision>
  <dcterms:created xsi:type="dcterms:W3CDTF">2022-01-14T14:50:57Z</dcterms:created>
  <dcterms:modified xsi:type="dcterms:W3CDTF">2023-04-17T10:12:05Z</dcterms:modified>
</cp:coreProperties>
</file>