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353" r:id="rId2"/>
    <p:sldId id="569" r:id="rId3"/>
    <p:sldId id="828" r:id="rId4"/>
    <p:sldId id="925" r:id="rId5"/>
    <p:sldId id="490" r:id="rId6"/>
    <p:sldId id="927" r:id="rId7"/>
    <p:sldId id="928" r:id="rId8"/>
    <p:sldId id="56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0066"/>
    <a:srgbClr val="FFEFFF"/>
    <a:srgbClr val="85CFE1"/>
    <a:srgbClr val="4A8522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0315E2-10AE-4058-9B66-A0E2872279A2}" v="62" dt="2023-03-23T13:46:05.2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706" autoAdjust="0"/>
    <p:restoredTop sz="84489" autoAdjust="0"/>
  </p:normalViewPr>
  <p:slideViewPr>
    <p:cSldViewPr snapToGrid="0">
      <p:cViewPr>
        <p:scale>
          <a:sx n="93" d="100"/>
          <a:sy n="93" d="100"/>
        </p:scale>
        <p:origin x="198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a Vázquez-Valero" userId="3a0e46d7-2099-40af-a155-aa45b68bfff3" providerId="ADAL" clId="{26AACC8A-A06B-4738-90EA-3B11B416B3AC}"/>
    <pc:docChg chg="addSld delSld modSld">
      <pc:chgData name="Paula Vázquez-Valero" userId="3a0e46d7-2099-40af-a155-aa45b68bfff3" providerId="ADAL" clId="{26AACC8A-A06B-4738-90EA-3B11B416B3AC}" dt="2023-02-10T22:41:47.909" v="1"/>
      <pc:docMkLst>
        <pc:docMk/>
      </pc:docMkLst>
      <pc:sldChg chg="add">
        <pc:chgData name="Paula Vázquez-Valero" userId="3a0e46d7-2099-40af-a155-aa45b68bfff3" providerId="ADAL" clId="{26AACC8A-A06B-4738-90EA-3B11B416B3AC}" dt="2023-02-10T22:41:47.909" v="1"/>
        <pc:sldMkLst>
          <pc:docMk/>
          <pc:sldMk cId="0" sldId="477"/>
        </pc:sldMkLst>
      </pc:sldChg>
      <pc:sldChg chg="add del">
        <pc:chgData name="Paula Vázquez-Valero" userId="3a0e46d7-2099-40af-a155-aa45b68bfff3" providerId="ADAL" clId="{26AACC8A-A06B-4738-90EA-3B11B416B3AC}" dt="2023-02-10T22:41:47.909" v="1"/>
        <pc:sldMkLst>
          <pc:docMk/>
          <pc:sldMk cId="4047947952" sldId="490"/>
        </pc:sldMkLst>
      </pc:sldChg>
      <pc:sldChg chg="del">
        <pc:chgData name="Paula Vázquez-Valero" userId="3a0e46d7-2099-40af-a155-aa45b68bfff3" providerId="ADAL" clId="{26AACC8A-A06B-4738-90EA-3B11B416B3AC}" dt="2023-02-10T22:41:46.608" v="0" actId="47"/>
        <pc:sldMkLst>
          <pc:docMk/>
          <pc:sldMk cId="230807631" sldId="562"/>
        </pc:sldMkLst>
      </pc:sldChg>
      <pc:sldChg chg="add del">
        <pc:chgData name="Paula Vázquez-Valero" userId="3a0e46d7-2099-40af-a155-aa45b68bfff3" providerId="ADAL" clId="{26AACC8A-A06B-4738-90EA-3B11B416B3AC}" dt="2023-02-10T22:41:47.909" v="1"/>
        <pc:sldMkLst>
          <pc:docMk/>
          <pc:sldMk cId="0" sldId="828"/>
        </pc:sldMkLst>
      </pc:sldChg>
      <pc:sldChg chg="del">
        <pc:chgData name="Paula Vázquez-Valero" userId="3a0e46d7-2099-40af-a155-aa45b68bfff3" providerId="ADAL" clId="{26AACC8A-A06B-4738-90EA-3B11B416B3AC}" dt="2023-02-10T22:41:46.608" v="0" actId="47"/>
        <pc:sldMkLst>
          <pc:docMk/>
          <pc:sldMk cId="578798908" sldId="923"/>
        </pc:sldMkLst>
      </pc:sldChg>
      <pc:sldChg chg="del">
        <pc:chgData name="Paula Vázquez-Valero" userId="3a0e46d7-2099-40af-a155-aa45b68bfff3" providerId="ADAL" clId="{26AACC8A-A06B-4738-90EA-3B11B416B3AC}" dt="2023-02-10T22:41:46.608" v="0" actId="47"/>
        <pc:sldMkLst>
          <pc:docMk/>
          <pc:sldMk cId="3799907507" sldId="924"/>
        </pc:sldMkLst>
      </pc:sldChg>
      <pc:sldChg chg="del">
        <pc:chgData name="Paula Vázquez-Valero" userId="3a0e46d7-2099-40af-a155-aa45b68bfff3" providerId="ADAL" clId="{26AACC8A-A06B-4738-90EA-3B11B416B3AC}" dt="2023-02-10T22:41:46.608" v="0" actId="47"/>
        <pc:sldMkLst>
          <pc:docMk/>
          <pc:sldMk cId="1173975480" sldId="925"/>
        </pc:sldMkLst>
      </pc:sldChg>
      <pc:sldChg chg="add">
        <pc:chgData name="Paula Vázquez-Valero" userId="3a0e46d7-2099-40af-a155-aa45b68bfff3" providerId="ADAL" clId="{26AACC8A-A06B-4738-90EA-3B11B416B3AC}" dt="2023-02-10T22:41:47.909" v="1"/>
        <pc:sldMkLst>
          <pc:docMk/>
          <pc:sldMk cId="1884289662" sldId="925"/>
        </pc:sldMkLst>
      </pc:sldChg>
      <pc:sldChg chg="add">
        <pc:chgData name="Paula Vázquez-Valero" userId="3a0e46d7-2099-40af-a155-aa45b68bfff3" providerId="ADAL" clId="{26AACC8A-A06B-4738-90EA-3B11B416B3AC}" dt="2023-02-10T22:41:47.909" v="1"/>
        <pc:sldMkLst>
          <pc:docMk/>
          <pc:sldMk cId="4054763351" sldId="927"/>
        </pc:sldMkLst>
      </pc:sldChg>
      <pc:sldChg chg="add">
        <pc:chgData name="Paula Vázquez-Valero" userId="3a0e46d7-2099-40af-a155-aa45b68bfff3" providerId="ADAL" clId="{26AACC8A-A06B-4738-90EA-3B11B416B3AC}" dt="2023-02-10T22:41:47.909" v="1"/>
        <pc:sldMkLst>
          <pc:docMk/>
          <pc:sldMk cId="2280022455" sldId="928"/>
        </pc:sldMkLst>
      </pc:sldChg>
    </pc:docChg>
  </pc:docChgLst>
  <pc:docChgLst>
    <pc:chgData name="Paula Vázquez-Valero" userId="3a0e46d7-2099-40af-a155-aa45b68bfff3" providerId="ADAL" clId="{6AFD8E04-F4F2-4922-91A6-0C02DE98EF2D}"/>
    <pc:docChg chg="undo redo custSel addSld delSld modSld">
      <pc:chgData name="Paula Vázquez-Valero" userId="3a0e46d7-2099-40af-a155-aa45b68bfff3" providerId="ADAL" clId="{6AFD8E04-F4F2-4922-91A6-0C02DE98EF2D}" dt="2023-02-23T23:40:07.703" v="3295" actId="732"/>
      <pc:docMkLst>
        <pc:docMk/>
      </pc:docMkLst>
      <pc:sldChg chg="del">
        <pc:chgData name="Paula Vázquez-Valero" userId="3a0e46d7-2099-40af-a155-aa45b68bfff3" providerId="ADAL" clId="{6AFD8E04-F4F2-4922-91A6-0C02DE98EF2D}" dt="2023-02-23T20:04:13.818" v="25" actId="47"/>
        <pc:sldMkLst>
          <pc:docMk/>
          <pc:sldMk cId="0" sldId="477"/>
        </pc:sldMkLst>
      </pc:sldChg>
      <pc:sldChg chg="addSp delSp modSp mod addAnim delAnim modAnim">
        <pc:chgData name="Paula Vázquez-Valero" userId="3a0e46d7-2099-40af-a155-aa45b68bfff3" providerId="ADAL" clId="{6AFD8E04-F4F2-4922-91A6-0C02DE98EF2D}" dt="2023-02-23T20:40:37.657" v="684" actId="14100"/>
        <pc:sldMkLst>
          <pc:docMk/>
          <pc:sldMk cId="4047947952" sldId="490"/>
        </pc:sldMkLst>
        <pc:spChg chg="add mod">
          <ac:chgData name="Paula Vázquez-Valero" userId="3a0e46d7-2099-40af-a155-aa45b68bfff3" providerId="ADAL" clId="{6AFD8E04-F4F2-4922-91A6-0C02DE98EF2D}" dt="2023-02-23T20:39:31.744" v="680" actId="20577"/>
          <ac:spMkLst>
            <pc:docMk/>
            <pc:sldMk cId="4047947952" sldId="490"/>
            <ac:spMk id="3" creationId="{596EFEFF-5BD1-4469-5186-2A6B70DF9A2E}"/>
          </ac:spMkLst>
        </pc:spChg>
        <pc:spChg chg="mod">
          <ac:chgData name="Paula Vázquez-Valero" userId="3a0e46d7-2099-40af-a155-aa45b68bfff3" providerId="ADAL" clId="{6AFD8E04-F4F2-4922-91A6-0C02DE98EF2D}" dt="2023-02-23T20:37:42.408" v="669" actId="1076"/>
          <ac:spMkLst>
            <pc:docMk/>
            <pc:sldMk cId="4047947952" sldId="490"/>
            <ac:spMk id="27" creationId="{839B7995-9915-4BE5-B51F-68EAAF49D2FB}"/>
          </ac:spMkLst>
        </pc:spChg>
        <pc:spChg chg="mod">
          <ac:chgData name="Paula Vázquez-Valero" userId="3a0e46d7-2099-40af-a155-aa45b68bfff3" providerId="ADAL" clId="{6AFD8E04-F4F2-4922-91A6-0C02DE98EF2D}" dt="2023-02-23T20:37:42.408" v="669" actId="1076"/>
          <ac:spMkLst>
            <pc:docMk/>
            <pc:sldMk cId="4047947952" sldId="490"/>
            <ac:spMk id="28" creationId="{74C5D045-5549-4FE7-95C1-B25C9AD7B45C}"/>
          </ac:spMkLst>
        </pc:spChg>
        <pc:spChg chg="mod">
          <ac:chgData name="Paula Vázquez-Valero" userId="3a0e46d7-2099-40af-a155-aa45b68bfff3" providerId="ADAL" clId="{6AFD8E04-F4F2-4922-91A6-0C02DE98EF2D}" dt="2023-02-23T20:37:42.408" v="669" actId="1076"/>
          <ac:spMkLst>
            <pc:docMk/>
            <pc:sldMk cId="4047947952" sldId="490"/>
            <ac:spMk id="29" creationId="{49F8844F-9481-4D79-9D59-74ED087B0DBE}"/>
          </ac:spMkLst>
        </pc:spChg>
        <pc:spChg chg="mod">
          <ac:chgData name="Paula Vázquez-Valero" userId="3a0e46d7-2099-40af-a155-aa45b68bfff3" providerId="ADAL" clId="{6AFD8E04-F4F2-4922-91A6-0C02DE98EF2D}" dt="2023-02-23T20:40:37.657" v="684" actId="14100"/>
          <ac:spMkLst>
            <pc:docMk/>
            <pc:sldMk cId="4047947952" sldId="490"/>
            <ac:spMk id="38" creationId="{A962DB9D-C93B-4556-B695-39F7E588CBAC}"/>
          </ac:spMkLst>
        </pc:spChg>
        <pc:spChg chg="add del mod">
          <ac:chgData name="Paula Vázquez-Valero" userId="3a0e46d7-2099-40af-a155-aa45b68bfff3" providerId="ADAL" clId="{6AFD8E04-F4F2-4922-91A6-0C02DE98EF2D}" dt="2023-02-23T20:36:58.409" v="666" actId="1076"/>
          <ac:spMkLst>
            <pc:docMk/>
            <pc:sldMk cId="4047947952" sldId="490"/>
            <ac:spMk id="43" creationId="{3CC61A1A-6F95-4589-95E8-F7BF12DD0F51}"/>
          </ac:spMkLst>
        </pc:spChg>
        <pc:spChg chg="add del mod">
          <ac:chgData name="Paula Vázquez-Valero" userId="3a0e46d7-2099-40af-a155-aa45b68bfff3" providerId="ADAL" clId="{6AFD8E04-F4F2-4922-91A6-0C02DE98EF2D}" dt="2023-02-23T20:36:58.409" v="666" actId="1076"/>
          <ac:spMkLst>
            <pc:docMk/>
            <pc:sldMk cId="4047947952" sldId="490"/>
            <ac:spMk id="58" creationId="{4F4EFA3E-1424-4BAF-8C88-1C63BACFA3F8}"/>
          </ac:spMkLst>
        </pc:spChg>
        <pc:spChg chg="add del mod">
          <ac:chgData name="Paula Vázquez-Valero" userId="3a0e46d7-2099-40af-a155-aa45b68bfff3" providerId="ADAL" clId="{6AFD8E04-F4F2-4922-91A6-0C02DE98EF2D}" dt="2023-02-23T20:36:58.409" v="666" actId="1076"/>
          <ac:spMkLst>
            <pc:docMk/>
            <pc:sldMk cId="4047947952" sldId="490"/>
            <ac:spMk id="65" creationId="{0006724D-7E00-4155-BCF6-6AE13874A829}"/>
          </ac:spMkLst>
        </pc:spChg>
        <pc:spChg chg="add del mod">
          <ac:chgData name="Paula Vázquez-Valero" userId="3a0e46d7-2099-40af-a155-aa45b68bfff3" providerId="ADAL" clId="{6AFD8E04-F4F2-4922-91A6-0C02DE98EF2D}" dt="2023-02-23T20:36:58.409" v="666" actId="1076"/>
          <ac:spMkLst>
            <pc:docMk/>
            <pc:sldMk cId="4047947952" sldId="490"/>
            <ac:spMk id="66" creationId="{7BE8A151-AD78-41F6-91B0-1675F402FABA}"/>
          </ac:spMkLst>
        </pc:spChg>
        <pc:spChg chg="mod">
          <ac:chgData name="Paula Vázquez-Valero" userId="3a0e46d7-2099-40af-a155-aa45b68bfff3" providerId="ADAL" clId="{6AFD8E04-F4F2-4922-91A6-0C02DE98EF2D}" dt="2023-02-23T20:36:58.409" v="666" actId="1076"/>
          <ac:spMkLst>
            <pc:docMk/>
            <pc:sldMk cId="4047947952" sldId="490"/>
            <ac:spMk id="68" creationId="{88FCD523-92BD-4E0C-9265-D5492FD044BD}"/>
          </ac:spMkLst>
        </pc:spChg>
        <pc:spChg chg="add del mod">
          <ac:chgData name="Paula Vázquez-Valero" userId="3a0e46d7-2099-40af-a155-aa45b68bfff3" providerId="ADAL" clId="{6AFD8E04-F4F2-4922-91A6-0C02DE98EF2D}" dt="2023-02-23T20:36:58.409" v="666" actId="1076"/>
          <ac:spMkLst>
            <pc:docMk/>
            <pc:sldMk cId="4047947952" sldId="490"/>
            <ac:spMk id="69" creationId="{77F43B34-AADE-41A1-A6D1-11C6382C2634}"/>
          </ac:spMkLst>
        </pc:spChg>
        <pc:spChg chg="add del mod">
          <ac:chgData name="Paula Vázquez-Valero" userId="3a0e46d7-2099-40af-a155-aa45b68bfff3" providerId="ADAL" clId="{6AFD8E04-F4F2-4922-91A6-0C02DE98EF2D}" dt="2023-02-23T20:36:58.409" v="666" actId="1076"/>
          <ac:spMkLst>
            <pc:docMk/>
            <pc:sldMk cId="4047947952" sldId="490"/>
            <ac:spMk id="73" creationId="{46F9F265-F810-48EC-9E0C-7003BE176245}"/>
          </ac:spMkLst>
        </pc:spChg>
        <pc:spChg chg="add del mod">
          <ac:chgData name="Paula Vázquez-Valero" userId="3a0e46d7-2099-40af-a155-aa45b68bfff3" providerId="ADAL" clId="{6AFD8E04-F4F2-4922-91A6-0C02DE98EF2D}" dt="2023-02-23T20:36:58.409" v="666" actId="1076"/>
          <ac:spMkLst>
            <pc:docMk/>
            <pc:sldMk cId="4047947952" sldId="490"/>
            <ac:spMk id="74" creationId="{48343563-4E0B-45AF-98FE-3C8CDA219D46}"/>
          </ac:spMkLst>
        </pc:spChg>
        <pc:picChg chg="mod">
          <ac:chgData name="Paula Vázquez-Valero" userId="3a0e46d7-2099-40af-a155-aa45b68bfff3" providerId="ADAL" clId="{6AFD8E04-F4F2-4922-91A6-0C02DE98EF2D}" dt="2023-02-23T20:37:42.408" v="669" actId="1076"/>
          <ac:picMkLst>
            <pc:docMk/>
            <pc:sldMk cId="4047947952" sldId="490"/>
            <ac:picMk id="39" creationId="{8883BDFF-4464-4268-A0AC-B7E302E64CFE}"/>
          </ac:picMkLst>
        </pc:picChg>
        <pc:picChg chg="add del mod">
          <ac:chgData name="Paula Vázquez-Valero" userId="3a0e46d7-2099-40af-a155-aa45b68bfff3" providerId="ADAL" clId="{6AFD8E04-F4F2-4922-91A6-0C02DE98EF2D}" dt="2023-02-23T20:36:58.409" v="666" actId="1076"/>
          <ac:picMkLst>
            <pc:docMk/>
            <pc:sldMk cId="4047947952" sldId="490"/>
            <ac:picMk id="67" creationId="{A891B905-61DD-45C9-B9E8-77D8FC54C46D}"/>
          </ac:picMkLst>
        </pc:picChg>
        <pc:picChg chg="add del mod">
          <ac:chgData name="Paula Vázquez-Valero" userId="3a0e46d7-2099-40af-a155-aa45b68bfff3" providerId="ADAL" clId="{6AFD8E04-F4F2-4922-91A6-0C02DE98EF2D}" dt="2023-02-23T20:36:58.409" v="666" actId="1076"/>
          <ac:picMkLst>
            <pc:docMk/>
            <pc:sldMk cId="4047947952" sldId="490"/>
            <ac:picMk id="70" creationId="{B7EC5DB6-3722-4734-97B0-A951DD5E0F96}"/>
          </ac:picMkLst>
        </pc:picChg>
        <pc:picChg chg="add del mod">
          <ac:chgData name="Paula Vázquez-Valero" userId="3a0e46d7-2099-40af-a155-aa45b68bfff3" providerId="ADAL" clId="{6AFD8E04-F4F2-4922-91A6-0C02DE98EF2D}" dt="2023-02-23T20:36:58.409" v="666" actId="1076"/>
          <ac:picMkLst>
            <pc:docMk/>
            <pc:sldMk cId="4047947952" sldId="490"/>
            <ac:picMk id="75" creationId="{57F0E375-7CF9-4F24-809E-3772837D2380}"/>
          </ac:picMkLst>
        </pc:picChg>
      </pc:sldChg>
      <pc:sldChg chg="delSp del mod delAnim">
        <pc:chgData name="Paula Vázquez-Valero" userId="3a0e46d7-2099-40af-a155-aa45b68bfff3" providerId="ADAL" clId="{6AFD8E04-F4F2-4922-91A6-0C02DE98EF2D}" dt="2023-02-23T21:00:04.049" v="1550" actId="47"/>
        <pc:sldMkLst>
          <pc:docMk/>
          <pc:sldMk cId="3862548084" sldId="568"/>
        </pc:sldMkLst>
        <pc:spChg chg="del">
          <ac:chgData name="Paula Vázquez-Valero" userId="3a0e46d7-2099-40af-a155-aa45b68bfff3" providerId="ADAL" clId="{6AFD8E04-F4F2-4922-91A6-0C02DE98EF2D}" dt="2023-02-23T20:03:19.615" v="0" actId="478"/>
          <ac:spMkLst>
            <pc:docMk/>
            <pc:sldMk cId="3862548084" sldId="568"/>
            <ac:spMk id="4" creationId="{B12E7F78-0431-EE4F-C619-FF2F9FF1D7D9}"/>
          </ac:spMkLst>
        </pc:spChg>
      </pc:sldChg>
      <pc:sldChg chg="addSp delSp modSp mod modAnim modNotesTx">
        <pc:chgData name="Paula Vázquez-Valero" userId="3a0e46d7-2099-40af-a155-aa45b68bfff3" providerId="ADAL" clId="{6AFD8E04-F4F2-4922-91A6-0C02DE98EF2D}" dt="2023-02-23T23:40:07.703" v="3295" actId="732"/>
        <pc:sldMkLst>
          <pc:docMk/>
          <pc:sldMk cId="0" sldId="569"/>
        </pc:sldMkLst>
        <pc:spChg chg="add del mod">
          <ac:chgData name="Paula Vázquez-Valero" userId="3a0e46d7-2099-40af-a155-aa45b68bfff3" providerId="ADAL" clId="{6AFD8E04-F4F2-4922-91A6-0C02DE98EF2D}" dt="2023-02-23T23:06:57.938" v="2059" actId="478"/>
          <ac:spMkLst>
            <pc:docMk/>
            <pc:sldMk cId="0" sldId="569"/>
            <ac:spMk id="5" creationId="{26545EAA-F75A-36E7-C3FB-3FC85B73A94B}"/>
          </ac:spMkLst>
        </pc:spChg>
        <pc:spChg chg="mod">
          <ac:chgData name="Paula Vázquez-Valero" userId="3a0e46d7-2099-40af-a155-aa45b68bfff3" providerId="ADAL" clId="{6AFD8E04-F4F2-4922-91A6-0C02DE98EF2D}" dt="2023-02-23T20:04:06.588" v="24" actId="20577"/>
          <ac:spMkLst>
            <pc:docMk/>
            <pc:sldMk cId="0" sldId="569"/>
            <ac:spMk id="101" creationId="{00000000-0000-0000-0000-000000000000}"/>
          </ac:spMkLst>
        </pc:spChg>
        <pc:picChg chg="add mod modCrop">
          <ac:chgData name="Paula Vázquez-Valero" userId="3a0e46d7-2099-40af-a155-aa45b68bfff3" providerId="ADAL" clId="{6AFD8E04-F4F2-4922-91A6-0C02DE98EF2D}" dt="2023-02-23T23:40:07.703" v="3295" actId="732"/>
          <ac:picMkLst>
            <pc:docMk/>
            <pc:sldMk cId="0" sldId="569"/>
            <ac:picMk id="6" creationId="{9BD61487-7BEA-FA19-7C81-4507478934CA}"/>
          </ac:picMkLst>
        </pc:picChg>
        <pc:picChg chg="del">
          <ac:chgData name="Paula Vázquez-Valero" userId="3a0e46d7-2099-40af-a155-aa45b68bfff3" providerId="ADAL" clId="{6AFD8E04-F4F2-4922-91A6-0C02DE98EF2D}" dt="2023-02-23T20:03:32.481" v="1" actId="478"/>
          <ac:picMkLst>
            <pc:docMk/>
            <pc:sldMk cId="0" sldId="569"/>
            <ac:picMk id="9" creationId="{528A3F81-7216-40EF-AFBE-206B92151867}"/>
          </ac:picMkLst>
        </pc:picChg>
        <pc:picChg chg="del">
          <ac:chgData name="Paula Vázquez-Valero" userId="3a0e46d7-2099-40af-a155-aa45b68bfff3" providerId="ADAL" clId="{6AFD8E04-F4F2-4922-91A6-0C02DE98EF2D}" dt="2023-02-23T20:03:32.481" v="1" actId="478"/>
          <ac:picMkLst>
            <pc:docMk/>
            <pc:sldMk cId="0" sldId="569"/>
            <ac:picMk id="10" creationId="{5C875BD5-59F3-4B1D-829D-5872DE2936D2}"/>
          </ac:picMkLst>
        </pc:picChg>
        <pc:picChg chg="del">
          <ac:chgData name="Paula Vázquez-Valero" userId="3a0e46d7-2099-40af-a155-aa45b68bfff3" providerId="ADAL" clId="{6AFD8E04-F4F2-4922-91A6-0C02DE98EF2D}" dt="2023-02-23T20:03:32.481" v="1" actId="478"/>
          <ac:picMkLst>
            <pc:docMk/>
            <pc:sldMk cId="0" sldId="569"/>
            <ac:picMk id="11" creationId="{A2E2E928-0E4C-41AE-8F44-EAC8E59D51AE}"/>
          </ac:picMkLst>
        </pc:picChg>
        <pc:picChg chg="del">
          <ac:chgData name="Paula Vázquez-Valero" userId="3a0e46d7-2099-40af-a155-aa45b68bfff3" providerId="ADAL" clId="{6AFD8E04-F4F2-4922-91A6-0C02DE98EF2D}" dt="2023-02-23T20:04:17.902" v="26" actId="478"/>
          <ac:picMkLst>
            <pc:docMk/>
            <pc:sldMk cId="0" sldId="569"/>
            <ac:picMk id="12" creationId="{516D34C3-B2FF-401D-B186-182DE433E2B9}"/>
          </ac:picMkLst>
        </pc:picChg>
      </pc:sldChg>
      <pc:sldChg chg="addSp delSp modSp mod modNotesTx">
        <pc:chgData name="Paula Vázquez-Valero" userId="3a0e46d7-2099-40af-a155-aa45b68bfff3" providerId="ADAL" clId="{6AFD8E04-F4F2-4922-91A6-0C02DE98EF2D}" dt="2023-02-23T23:38:55.067" v="3282" actId="478"/>
        <pc:sldMkLst>
          <pc:docMk/>
          <pc:sldMk cId="0" sldId="828"/>
        </pc:sldMkLst>
        <pc:spChg chg="mod">
          <ac:chgData name="Paula Vázquez-Valero" userId="3a0e46d7-2099-40af-a155-aa45b68bfff3" providerId="ADAL" clId="{6AFD8E04-F4F2-4922-91A6-0C02DE98EF2D}" dt="2023-02-23T23:34:43.555" v="3067" actId="1076"/>
          <ac:spMkLst>
            <pc:docMk/>
            <pc:sldMk cId="0" sldId="828"/>
            <ac:spMk id="2" creationId="{675E40BA-81C1-4F11-B744-8D3CA64FD202}"/>
          </ac:spMkLst>
        </pc:spChg>
        <pc:spChg chg="add del mod">
          <ac:chgData name="Paula Vázquez-Valero" userId="3a0e46d7-2099-40af-a155-aa45b68bfff3" providerId="ADAL" clId="{6AFD8E04-F4F2-4922-91A6-0C02DE98EF2D}" dt="2023-02-23T23:38:55.067" v="3282" actId="478"/>
          <ac:spMkLst>
            <pc:docMk/>
            <pc:sldMk cId="0" sldId="828"/>
            <ac:spMk id="3" creationId="{3A4D67E9-32D3-80D7-D773-B34246DFCD5D}"/>
          </ac:spMkLst>
        </pc:spChg>
        <pc:spChg chg="mod">
          <ac:chgData name="Paula Vázquez-Valero" userId="3a0e46d7-2099-40af-a155-aa45b68bfff3" providerId="ADAL" clId="{6AFD8E04-F4F2-4922-91A6-0C02DE98EF2D}" dt="2023-02-23T23:34:46.136" v="3068" actId="1076"/>
          <ac:spMkLst>
            <pc:docMk/>
            <pc:sldMk cId="0" sldId="828"/>
            <ac:spMk id="6" creationId="{0158CDCB-8B41-4E7C-A9C2-7DE98FF18A34}"/>
          </ac:spMkLst>
        </pc:spChg>
        <pc:spChg chg="mod">
          <ac:chgData name="Paula Vázquez-Valero" userId="3a0e46d7-2099-40af-a155-aa45b68bfff3" providerId="ADAL" clId="{6AFD8E04-F4F2-4922-91A6-0C02DE98EF2D}" dt="2023-02-23T23:35:40.555" v="3078" actId="20577"/>
          <ac:spMkLst>
            <pc:docMk/>
            <pc:sldMk cId="0" sldId="828"/>
            <ac:spMk id="11" creationId="{727A3E30-AF44-4B74-804E-DEBF36AC004A}"/>
          </ac:spMkLst>
        </pc:spChg>
        <pc:spChg chg="mod">
          <ac:chgData name="Paula Vázquez-Valero" userId="3a0e46d7-2099-40af-a155-aa45b68bfff3" providerId="ADAL" clId="{6AFD8E04-F4F2-4922-91A6-0C02DE98EF2D}" dt="2023-02-23T21:11:44.637" v="1823" actId="1076"/>
          <ac:spMkLst>
            <pc:docMk/>
            <pc:sldMk cId="0" sldId="828"/>
            <ac:spMk id="34" creationId="{4818FB43-06D0-4595-ADE4-B50FD6773A54}"/>
          </ac:spMkLst>
        </pc:spChg>
        <pc:spChg chg="mod">
          <ac:chgData name="Paula Vázquez-Valero" userId="3a0e46d7-2099-40af-a155-aa45b68bfff3" providerId="ADAL" clId="{6AFD8E04-F4F2-4922-91A6-0C02DE98EF2D}" dt="2023-02-23T21:11:44.637" v="1823" actId="1076"/>
          <ac:spMkLst>
            <pc:docMk/>
            <pc:sldMk cId="0" sldId="828"/>
            <ac:spMk id="36" creationId="{20745037-BB28-4796-B08E-8965053FE13D}"/>
          </ac:spMkLst>
        </pc:spChg>
        <pc:spChg chg="mod">
          <ac:chgData name="Paula Vázquez-Valero" userId="3a0e46d7-2099-40af-a155-aa45b68bfff3" providerId="ADAL" clId="{6AFD8E04-F4F2-4922-91A6-0C02DE98EF2D}" dt="2023-02-23T23:36:06.222" v="3089" actId="20577"/>
          <ac:spMkLst>
            <pc:docMk/>
            <pc:sldMk cId="0" sldId="828"/>
            <ac:spMk id="48" creationId="{043E1155-DE73-47AA-AC22-749B64E8CC87}"/>
          </ac:spMkLst>
        </pc:spChg>
        <pc:spChg chg="mod">
          <ac:chgData name="Paula Vázquez-Valero" userId="3a0e46d7-2099-40af-a155-aa45b68bfff3" providerId="ADAL" clId="{6AFD8E04-F4F2-4922-91A6-0C02DE98EF2D}" dt="2023-02-23T23:36:11.599" v="3095" actId="1076"/>
          <ac:spMkLst>
            <pc:docMk/>
            <pc:sldMk cId="0" sldId="828"/>
            <ac:spMk id="49" creationId="{B348029D-F9AF-4670-8207-BA914EEAC01D}"/>
          </ac:spMkLst>
        </pc:spChg>
        <pc:spChg chg="mod">
          <ac:chgData name="Paula Vázquez-Valero" userId="3a0e46d7-2099-40af-a155-aa45b68bfff3" providerId="ADAL" clId="{6AFD8E04-F4F2-4922-91A6-0C02DE98EF2D}" dt="2023-02-23T23:36:15.098" v="3104" actId="1035"/>
          <ac:spMkLst>
            <pc:docMk/>
            <pc:sldMk cId="0" sldId="828"/>
            <ac:spMk id="51" creationId="{5325CEFA-F93C-46DC-90EA-85159495733B}"/>
          </ac:spMkLst>
        </pc:spChg>
        <pc:spChg chg="mod">
          <ac:chgData name="Paula Vázquez-Valero" userId="3a0e46d7-2099-40af-a155-aa45b68bfff3" providerId="ADAL" clId="{6AFD8E04-F4F2-4922-91A6-0C02DE98EF2D}" dt="2023-02-23T23:38:01.292" v="3179" actId="20577"/>
          <ac:spMkLst>
            <pc:docMk/>
            <pc:sldMk cId="0" sldId="828"/>
            <ac:spMk id="69" creationId="{E7A7EF9B-4F11-406F-B930-8E0668C28772}"/>
          </ac:spMkLst>
        </pc:spChg>
        <pc:spChg chg="mod">
          <ac:chgData name="Paula Vázquez-Valero" userId="3a0e46d7-2099-40af-a155-aa45b68bfff3" providerId="ADAL" clId="{6AFD8E04-F4F2-4922-91A6-0C02DE98EF2D}" dt="2023-02-23T23:37:27.337" v="3173" actId="1076"/>
          <ac:spMkLst>
            <pc:docMk/>
            <pc:sldMk cId="0" sldId="828"/>
            <ac:spMk id="70" creationId="{C0D4E111-0A85-4CB4-A0D0-EBB34DBE7E79}"/>
          </ac:spMkLst>
        </pc:spChg>
        <pc:spChg chg="mod">
          <ac:chgData name="Paula Vázquez-Valero" userId="3a0e46d7-2099-40af-a155-aa45b68bfff3" providerId="ADAL" clId="{6AFD8E04-F4F2-4922-91A6-0C02DE98EF2D}" dt="2023-02-23T23:36:36.177" v="3125" actId="1076"/>
          <ac:spMkLst>
            <pc:docMk/>
            <pc:sldMk cId="0" sldId="828"/>
            <ac:spMk id="73" creationId="{208D332A-ADAA-4735-B383-11E03CB4FD0D}"/>
          </ac:spMkLst>
        </pc:spChg>
        <pc:spChg chg="mod">
          <ac:chgData name="Paula Vázquez-Valero" userId="3a0e46d7-2099-40af-a155-aa45b68bfff3" providerId="ADAL" clId="{6AFD8E04-F4F2-4922-91A6-0C02DE98EF2D}" dt="2023-02-23T23:36:36.177" v="3125" actId="1076"/>
          <ac:spMkLst>
            <pc:docMk/>
            <pc:sldMk cId="0" sldId="828"/>
            <ac:spMk id="74" creationId="{735F42B8-7E79-480D-BCC8-7AD4209B53A0}"/>
          </ac:spMkLst>
        </pc:spChg>
        <pc:spChg chg="mod">
          <ac:chgData name="Paula Vázquez-Valero" userId="3a0e46d7-2099-40af-a155-aa45b68bfff3" providerId="ADAL" clId="{6AFD8E04-F4F2-4922-91A6-0C02DE98EF2D}" dt="2023-02-23T23:36:56.551" v="3150" actId="20577"/>
          <ac:spMkLst>
            <pc:docMk/>
            <pc:sldMk cId="0" sldId="828"/>
            <ac:spMk id="80" creationId="{D18E8FBC-FA09-4AA0-8CFB-5840072A2FC7}"/>
          </ac:spMkLst>
        </pc:spChg>
        <pc:spChg chg="mod">
          <ac:chgData name="Paula Vázquez-Valero" userId="3a0e46d7-2099-40af-a155-aa45b68bfff3" providerId="ADAL" clId="{6AFD8E04-F4F2-4922-91A6-0C02DE98EF2D}" dt="2023-02-23T23:38:13.597" v="3184" actId="1035"/>
          <ac:spMkLst>
            <pc:docMk/>
            <pc:sldMk cId="0" sldId="828"/>
            <ac:spMk id="81" creationId="{348A4567-DDD9-48E3-BAD2-F71B52AD18AE}"/>
          </ac:spMkLst>
        </pc:spChg>
        <pc:spChg chg="mod">
          <ac:chgData name="Paula Vázquez-Valero" userId="3a0e46d7-2099-40af-a155-aa45b68bfff3" providerId="ADAL" clId="{6AFD8E04-F4F2-4922-91A6-0C02DE98EF2D}" dt="2023-02-23T23:38:13.597" v="3184" actId="1035"/>
          <ac:spMkLst>
            <pc:docMk/>
            <pc:sldMk cId="0" sldId="828"/>
            <ac:spMk id="82" creationId="{452DF02A-F5E7-4A03-A429-17C9DC3E8F62}"/>
          </ac:spMkLst>
        </pc:spChg>
        <pc:grpChg chg="mod">
          <ac:chgData name="Paula Vázquez-Valero" userId="3a0e46d7-2099-40af-a155-aa45b68bfff3" providerId="ADAL" clId="{6AFD8E04-F4F2-4922-91A6-0C02DE98EF2D}" dt="2023-02-23T23:37:30.731" v="3174" actId="1076"/>
          <ac:grpSpMkLst>
            <pc:docMk/>
            <pc:sldMk cId="0" sldId="828"/>
            <ac:grpSpMk id="63" creationId="{31CDA596-DF7C-4A8C-8FE1-41EA6D9C28EC}"/>
          </ac:grpSpMkLst>
        </pc:grpChg>
        <pc:grpChg chg="mod">
          <ac:chgData name="Paula Vázquez-Valero" userId="3a0e46d7-2099-40af-a155-aa45b68bfff3" providerId="ADAL" clId="{6AFD8E04-F4F2-4922-91A6-0C02DE98EF2D}" dt="2023-02-23T23:37:27.337" v="3173" actId="1076"/>
          <ac:grpSpMkLst>
            <pc:docMk/>
            <pc:sldMk cId="0" sldId="828"/>
            <ac:grpSpMk id="66" creationId="{D527105F-D941-4AA4-94FD-1F0F1C1F4F4A}"/>
          </ac:grpSpMkLst>
        </pc:grpChg>
        <pc:grpChg chg="mod">
          <ac:chgData name="Paula Vázquez-Valero" userId="3a0e46d7-2099-40af-a155-aa45b68bfff3" providerId="ADAL" clId="{6AFD8E04-F4F2-4922-91A6-0C02DE98EF2D}" dt="2023-02-23T23:35:34.232" v="3069" actId="1076"/>
          <ac:grpSpMkLst>
            <pc:docMk/>
            <pc:sldMk cId="0" sldId="828"/>
            <ac:grpSpMk id="72" creationId="{A7737705-8C8D-41D1-9FB2-ED57596CB777}"/>
          </ac:grpSpMkLst>
        </pc:grpChg>
        <pc:grpChg chg="mod">
          <ac:chgData name="Paula Vázquez-Valero" userId="3a0e46d7-2099-40af-a155-aa45b68bfff3" providerId="ADAL" clId="{6AFD8E04-F4F2-4922-91A6-0C02DE98EF2D}" dt="2023-02-23T23:38:13.597" v="3184" actId="1035"/>
          <ac:grpSpMkLst>
            <pc:docMk/>
            <pc:sldMk cId="0" sldId="828"/>
            <ac:grpSpMk id="78" creationId="{533EF8E7-A3EF-4966-9FD6-11FE20F8F145}"/>
          </ac:grpSpMkLst>
        </pc:grpChg>
      </pc:sldChg>
      <pc:sldChg chg="addSp delSp modSp add del mod delAnim">
        <pc:chgData name="Paula Vázquez-Valero" userId="3a0e46d7-2099-40af-a155-aa45b68bfff3" providerId="ADAL" clId="{6AFD8E04-F4F2-4922-91A6-0C02DE98EF2D}" dt="2023-02-23T23:39:02.340" v="3283" actId="47"/>
        <pc:sldMkLst>
          <pc:docMk/>
          <pc:sldMk cId="2390338958" sldId="922"/>
        </pc:sldMkLst>
        <pc:spChg chg="add mod">
          <ac:chgData name="Paula Vázquez-Valero" userId="3a0e46d7-2099-40af-a155-aa45b68bfff3" providerId="ADAL" clId="{6AFD8E04-F4F2-4922-91A6-0C02DE98EF2D}" dt="2023-02-23T23:07:21.741" v="2067" actId="1076"/>
          <ac:spMkLst>
            <pc:docMk/>
            <pc:sldMk cId="2390338958" sldId="922"/>
            <ac:spMk id="2" creationId="{19099CB6-7BB1-19E9-14CB-203FBD72ADDB}"/>
          </ac:spMkLst>
        </pc:spChg>
        <pc:spChg chg="del mod">
          <ac:chgData name="Paula Vázquez-Valero" userId="3a0e46d7-2099-40af-a155-aa45b68bfff3" providerId="ADAL" clId="{6AFD8E04-F4F2-4922-91A6-0C02DE98EF2D}" dt="2023-02-23T20:40:56.684" v="686" actId="478"/>
          <ac:spMkLst>
            <pc:docMk/>
            <pc:sldMk cId="2390338958" sldId="922"/>
            <ac:spMk id="103" creationId="{B05B8A89-B553-4FD9-BE42-C0E1E818B28A}"/>
          </ac:spMkLst>
        </pc:spChg>
      </pc:sldChg>
      <pc:sldChg chg="addSp delSp modSp mod addAnim delAnim modAnim">
        <pc:chgData name="Paula Vázquez-Valero" userId="3a0e46d7-2099-40af-a155-aa45b68bfff3" providerId="ADAL" clId="{6AFD8E04-F4F2-4922-91A6-0C02DE98EF2D}" dt="2023-02-23T20:35:28.271" v="618" actId="20577"/>
        <pc:sldMkLst>
          <pc:docMk/>
          <pc:sldMk cId="1884289662" sldId="925"/>
        </pc:sldMkLst>
        <pc:spChg chg="add mod">
          <ac:chgData name="Paula Vázquez-Valero" userId="3a0e46d7-2099-40af-a155-aa45b68bfff3" providerId="ADAL" clId="{6AFD8E04-F4F2-4922-91A6-0C02DE98EF2D}" dt="2023-02-23T20:24:04.175" v="426" actId="207"/>
          <ac:spMkLst>
            <pc:docMk/>
            <pc:sldMk cId="1884289662" sldId="925"/>
            <ac:spMk id="12" creationId="{5A069C09-B610-6F20-8F78-C5D59983984F}"/>
          </ac:spMkLst>
        </pc:spChg>
        <pc:spChg chg="add mod">
          <ac:chgData name="Paula Vázquez-Valero" userId="3a0e46d7-2099-40af-a155-aa45b68bfff3" providerId="ADAL" clId="{6AFD8E04-F4F2-4922-91A6-0C02DE98EF2D}" dt="2023-02-23T20:25:04.310" v="443" actId="20577"/>
          <ac:spMkLst>
            <pc:docMk/>
            <pc:sldMk cId="1884289662" sldId="925"/>
            <ac:spMk id="13" creationId="{A2F85CC4-71FB-31F8-24B1-C21DE36C6010}"/>
          </ac:spMkLst>
        </pc:spChg>
        <pc:spChg chg="add mod">
          <ac:chgData name="Paula Vázquez-Valero" userId="3a0e46d7-2099-40af-a155-aa45b68bfff3" providerId="ADAL" clId="{6AFD8E04-F4F2-4922-91A6-0C02DE98EF2D}" dt="2023-02-23T20:25:42.311" v="450" actId="20577"/>
          <ac:spMkLst>
            <pc:docMk/>
            <pc:sldMk cId="1884289662" sldId="925"/>
            <ac:spMk id="14" creationId="{181C5C6C-9011-C5E0-5AD5-E2AACC9D95BE}"/>
          </ac:spMkLst>
        </pc:spChg>
        <pc:spChg chg="add del mod">
          <ac:chgData name="Paula Vázquez-Valero" userId="3a0e46d7-2099-40af-a155-aa45b68bfff3" providerId="ADAL" clId="{6AFD8E04-F4F2-4922-91A6-0C02DE98EF2D}" dt="2023-02-23T20:25:58.763" v="453"/>
          <ac:spMkLst>
            <pc:docMk/>
            <pc:sldMk cId="1884289662" sldId="925"/>
            <ac:spMk id="15" creationId="{0F62BC2D-02AB-D4CD-6E32-18BEE0DC5A7E}"/>
          </ac:spMkLst>
        </pc:spChg>
        <pc:spChg chg="add mod">
          <ac:chgData name="Paula Vázquez-Valero" userId="3a0e46d7-2099-40af-a155-aa45b68bfff3" providerId="ADAL" clId="{6AFD8E04-F4F2-4922-91A6-0C02DE98EF2D}" dt="2023-02-23T20:26:12.960" v="464" actId="5793"/>
          <ac:spMkLst>
            <pc:docMk/>
            <pc:sldMk cId="1884289662" sldId="925"/>
            <ac:spMk id="16" creationId="{340CCDB2-92E9-7353-56F7-569BC6E684DC}"/>
          </ac:spMkLst>
        </pc:spChg>
        <pc:spChg chg="add mod">
          <ac:chgData name="Paula Vázquez-Valero" userId="3a0e46d7-2099-40af-a155-aa45b68bfff3" providerId="ADAL" clId="{6AFD8E04-F4F2-4922-91A6-0C02DE98EF2D}" dt="2023-02-23T20:26:42.002" v="477" actId="20577"/>
          <ac:spMkLst>
            <pc:docMk/>
            <pc:sldMk cId="1884289662" sldId="925"/>
            <ac:spMk id="17" creationId="{9D92D6F5-42A0-0887-8A8B-AFA3319B8270}"/>
          </ac:spMkLst>
        </pc:spChg>
        <pc:spChg chg="add mod">
          <ac:chgData name="Paula Vázquez-Valero" userId="3a0e46d7-2099-40af-a155-aa45b68bfff3" providerId="ADAL" clId="{6AFD8E04-F4F2-4922-91A6-0C02DE98EF2D}" dt="2023-02-23T20:27:32.419" v="488" actId="20577"/>
          <ac:spMkLst>
            <pc:docMk/>
            <pc:sldMk cId="1884289662" sldId="925"/>
            <ac:spMk id="18" creationId="{5FB7BBF3-9587-524C-1B43-855CDB09ADE8}"/>
          </ac:spMkLst>
        </pc:spChg>
        <pc:spChg chg="add mod">
          <ac:chgData name="Paula Vázquez-Valero" userId="3a0e46d7-2099-40af-a155-aa45b68bfff3" providerId="ADAL" clId="{6AFD8E04-F4F2-4922-91A6-0C02DE98EF2D}" dt="2023-02-23T20:28:00.855" v="497" actId="20577"/>
          <ac:spMkLst>
            <pc:docMk/>
            <pc:sldMk cId="1884289662" sldId="925"/>
            <ac:spMk id="19" creationId="{E8357B64-7286-A49C-4F53-92E463A5F5D4}"/>
          </ac:spMkLst>
        </pc:spChg>
        <pc:spChg chg="add del mod">
          <ac:chgData name="Paula Vázquez-Valero" userId="3a0e46d7-2099-40af-a155-aa45b68bfff3" providerId="ADAL" clId="{6AFD8E04-F4F2-4922-91A6-0C02DE98EF2D}" dt="2023-02-23T20:29:23.979" v="511" actId="21"/>
          <ac:spMkLst>
            <pc:docMk/>
            <pc:sldMk cId="1884289662" sldId="925"/>
            <ac:spMk id="20" creationId="{C5B9F504-8A74-6574-324B-9917805C4D43}"/>
          </ac:spMkLst>
        </pc:spChg>
        <pc:spChg chg="add mod">
          <ac:chgData name="Paula Vázquez-Valero" userId="3a0e46d7-2099-40af-a155-aa45b68bfff3" providerId="ADAL" clId="{6AFD8E04-F4F2-4922-91A6-0C02DE98EF2D}" dt="2023-02-23T20:29:51.014" v="518" actId="20577"/>
          <ac:spMkLst>
            <pc:docMk/>
            <pc:sldMk cId="1884289662" sldId="925"/>
            <ac:spMk id="21" creationId="{61B7081D-5EDE-0908-1AD9-9CBBCEBB048F}"/>
          </ac:spMkLst>
        </pc:spChg>
        <pc:spChg chg="add mod">
          <ac:chgData name="Paula Vázquez-Valero" userId="3a0e46d7-2099-40af-a155-aa45b68bfff3" providerId="ADAL" clId="{6AFD8E04-F4F2-4922-91A6-0C02DE98EF2D}" dt="2023-02-23T20:30:53.344" v="532" actId="20577"/>
          <ac:spMkLst>
            <pc:docMk/>
            <pc:sldMk cId="1884289662" sldId="925"/>
            <ac:spMk id="22" creationId="{E380B7E5-31BE-DADD-C9C4-DBB25E07285A}"/>
          </ac:spMkLst>
        </pc:spChg>
        <pc:spChg chg="add mod">
          <ac:chgData name="Paula Vázquez-Valero" userId="3a0e46d7-2099-40af-a155-aa45b68bfff3" providerId="ADAL" clId="{6AFD8E04-F4F2-4922-91A6-0C02DE98EF2D}" dt="2023-02-23T20:31:26.509" v="539" actId="20577"/>
          <ac:spMkLst>
            <pc:docMk/>
            <pc:sldMk cId="1884289662" sldId="925"/>
            <ac:spMk id="23" creationId="{3F344710-2E97-1294-6BA3-2C739811FA11}"/>
          </ac:spMkLst>
        </pc:spChg>
        <pc:spChg chg="add mod">
          <ac:chgData name="Paula Vázquez-Valero" userId="3a0e46d7-2099-40af-a155-aa45b68bfff3" providerId="ADAL" clId="{6AFD8E04-F4F2-4922-91A6-0C02DE98EF2D}" dt="2023-02-23T20:33:49.395" v="558" actId="20577"/>
          <ac:spMkLst>
            <pc:docMk/>
            <pc:sldMk cId="1884289662" sldId="925"/>
            <ac:spMk id="24" creationId="{CB0040FC-87CA-3807-056F-9A2033B8C240}"/>
          </ac:spMkLst>
        </pc:spChg>
        <pc:spChg chg="add mod">
          <ac:chgData name="Paula Vázquez-Valero" userId="3a0e46d7-2099-40af-a155-aa45b68bfff3" providerId="ADAL" clId="{6AFD8E04-F4F2-4922-91A6-0C02DE98EF2D}" dt="2023-02-23T20:33:59.249" v="567" actId="20577"/>
          <ac:spMkLst>
            <pc:docMk/>
            <pc:sldMk cId="1884289662" sldId="925"/>
            <ac:spMk id="25" creationId="{C51542C5-866A-C98D-C963-AA6D59C6487F}"/>
          </ac:spMkLst>
        </pc:spChg>
        <pc:spChg chg="add mod">
          <ac:chgData name="Paula Vázquez-Valero" userId="3a0e46d7-2099-40af-a155-aa45b68bfff3" providerId="ADAL" clId="{6AFD8E04-F4F2-4922-91A6-0C02DE98EF2D}" dt="2023-02-23T20:34:09.772" v="577" actId="20577"/>
          <ac:spMkLst>
            <pc:docMk/>
            <pc:sldMk cId="1884289662" sldId="925"/>
            <ac:spMk id="26" creationId="{B34BFCBB-95F8-9176-EB15-1AABB00DDC72}"/>
          </ac:spMkLst>
        </pc:spChg>
        <pc:spChg chg="add mod">
          <ac:chgData name="Paula Vázquez-Valero" userId="3a0e46d7-2099-40af-a155-aa45b68bfff3" providerId="ADAL" clId="{6AFD8E04-F4F2-4922-91A6-0C02DE98EF2D}" dt="2023-02-23T20:34:18.644" v="583" actId="20577"/>
          <ac:spMkLst>
            <pc:docMk/>
            <pc:sldMk cId="1884289662" sldId="925"/>
            <ac:spMk id="27" creationId="{E9F111AB-7AB1-8B00-9105-897A242AE142}"/>
          </ac:spMkLst>
        </pc:spChg>
        <pc:spChg chg="add mod">
          <ac:chgData name="Paula Vázquez-Valero" userId="3a0e46d7-2099-40af-a155-aa45b68bfff3" providerId="ADAL" clId="{6AFD8E04-F4F2-4922-91A6-0C02DE98EF2D}" dt="2023-02-23T20:34:32.077" v="589" actId="20577"/>
          <ac:spMkLst>
            <pc:docMk/>
            <pc:sldMk cId="1884289662" sldId="925"/>
            <ac:spMk id="28" creationId="{7D20CBAC-D383-D8FA-F585-E21C56D95518}"/>
          </ac:spMkLst>
        </pc:spChg>
        <pc:spChg chg="add mod">
          <ac:chgData name="Paula Vázquez-Valero" userId="3a0e46d7-2099-40af-a155-aa45b68bfff3" providerId="ADAL" clId="{6AFD8E04-F4F2-4922-91A6-0C02DE98EF2D}" dt="2023-02-23T20:34:45.207" v="598" actId="20577"/>
          <ac:spMkLst>
            <pc:docMk/>
            <pc:sldMk cId="1884289662" sldId="925"/>
            <ac:spMk id="29" creationId="{B5CC2137-316C-BDA8-A0E1-9743048B4493}"/>
          </ac:spMkLst>
        </pc:spChg>
        <pc:spChg chg="add mod">
          <ac:chgData name="Paula Vázquez-Valero" userId="3a0e46d7-2099-40af-a155-aa45b68bfff3" providerId="ADAL" clId="{6AFD8E04-F4F2-4922-91A6-0C02DE98EF2D}" dt="2023-02-23T20:35:03.688" v="605" actId="20577"/>
          <ac:spMkLst>
            <pc:docMk/>
            <pc:sldMk cId="1884289662" sldId="925"/>
            <ac:spMk id="31" creationId="{9110F0AD-E2A8-CE95-0CFE-BE40EA6C5722}"/>
          </ac:spMkLst>
        </pc:spChg>
        <pc:spChg chg="add mod">
          <ac:chgData name="Paula Vázquez-Valero" userId="3a0e46d7-2099-40af-a155-aa45b68bfff3" providerId="ADAL" clId="{6AFD8E04-F4F2-4922-91A6-0C02DE98EF2D}" dt="2023-02-23T20:35:13.980" v="611" actId="20577"/>
          <ac:spMkLst>
            <pc:docMk/>
            <pc:sldMk cId="1884289662" sldId="925"/>
            <ac:spMk id="32" creationId="{A4944973-7FCE-E081-0588-6DBC0ECF6483}"/>
          </ac:spMkLst>
        </pc:spChg>
        <pc:spChg chg="add mod">
          <ac:chgData name="Paula Vázquez-Valero" userId="3a0e46d7-2099-40af-a155-aa45b68bfff3" providerId="ADAL" clId="{6AFD8E04-F4F2-4922-91A6-0C02DE98EF2D}" dt="2023-02-23T20:35:28.271" v="618" actId="20577"/>
          <ac:spMkLst>
            <pc:docMk/>
            <pc:sldMk cId="1884289662" sldId="925"/>
            <ac:spMk id="33" creationId="{C5070039-CF8B-7F36-31F4-CDA8F818BD4C}"/>
          </ac:spMkLst>
        </pc:spChg>
        <pc:spChg chg="mod topLvl">
          <ac:chgData name="Paula Vázquez-Valero" userId="3a0e46d7-2099-40af-a155-aa45b68bfff3" providerId="ADAL" clId="{6AFD8E04-F4F2-4922-91A6-0C02DE98EF2D}" dt="2023-02-23T20:14:13.414" v="119" actId="208"/>
          <ac:spMkLst>
            <pc:docMk/>
            <pc:sldMk cId="1884289662" sldId="925"/>
            <ac:spMk id="38" creationId="{25FA4F54-0FDD-4244-B325-E07F5BDA1E18}"/>
          </ac:spMkLst>
        </pc:spChg>
        <pc:spChg chg="add del mod">
          <ac:chgData name="Paula Vázquez-Valero" userId="3a0e46d7-2099-40af-a155-aa45b68bfff3" providerId="ADAL" clId="{6AFD8E04-F4F2-4922-91A6-0C02DE98EF2D}" dt="2023-02-23T20:20:56.065" v="382" actId="20577"/>
          <ac:spMkLst>
            <pc:docMk/>
            <pc:sldMk cId="1884289662" sldId="925"/>
            <ac:spMk id="41" creationId="{177BDF3F-7B33-44E1-B55A-15C187AD3061}"/>
          </ac:spMkLst>
        </pc:spChg>
        <pc:spChg chg="mod">
          <ac:chgData name="Paula Vázquez-Valero" userId="3a0e46d7-2099-40af-a155-aa45b68bfff3" providerId="ADAL" clId="{6AFD8E04-F4F2-4922-91A6-0C02DE98EF2D}" dt="2023-02-23T20:15:13.163" v="143" actId="20577"/>
          <ac:spMkLst>
            <pc:docMk/>
            <pc:sldMk cId="1884289662" sldId="925"/>
            <ac:spMk id="46" creationId="{6677B091-4226-412A-A702-14AF24F7DE67}"/>
          </ac:spMkLst>
        </pc:spChg>
        <pc:spChg chg="del mod topLvl">
          <ac:chgData name="Paula Vázquez-Valero" userId="3a0e46d7-2099-40af-a155-aa45b68bfff3" providerId="ADAL" clId="{6AFD8E04-F4F2-4922-91A6-0C02DE98EF2D}" dt="2023-02-23T20:14:05.317" v="113" actId="478"/>
          <ac:spMkLst>
            <pc:docMk/>
            <pc:sldMk cId="1884289662" sldId="925"/>
            <ac:spMk id="48" creationId="{644BE3E8-1201-472D-9E36-CEFD0CE092BD}"/>
          </ac:spMkLst>
        </pc:spChg>
        <pc:spChg chg="mod">
          <ac:chgData name="Paula Vázquez-Valero" userId="3a0e46d7-2099-40af-a155-aa45b68bfff3" providerId="ADAL" clId="{6AFD8E04-F4F2-4922-91A6-0C02DE98EF2D}" dt="2023-02-23T20:14:53.006" v="127" actId="5793"/>
          <ac:spMkLst>
            <pc:docMk/>
            <pc:sldMk cId="1884289662" sldId="925"/>
            <ac:spMk id="49" creationId="{98DA645C-A0E6-4F7B-B748-950F886A9815}"/>
          </ac:spMkLst>
        </pc:spChg>
        <pc:spChg chg="mod">
          <ac:chgData name="Paula Vázquez-Valero" userId="3a0e46d7-2099-40af-a155-aa45b68bfff3" providerId="ADAL" clId="{6AFD8E04-F4F2-4922-91A6-0C02DE98EF2D}" dt="2023-02-23T20:14:42.589" v="123" actId="20577"/>
          <ac:spMkLst>
            <pc:docMk/>
            <pc:sldMk cId="1884289662" sldId="925"/>
            <ac:spMk id="54" creationId="{8A4A3F9A-2991-40AB-8665-3138E4AF010C}"/>
          </ac:spMkLst>
        </pc:spChg>
        <pc:spChg chg="mod">
          <ac:chgData name="Paula Vázquez-Valero" userId="3a0e46d7-2099-40af-a155-aa45b68bfff3" providerId="ADAL" clId="{6AFD8E04-F4F2-4922-91A6-0C02DE98EF2D}" dt="2023-02-23T20:15:06.059" v="134" actId="20577"/>
          <ac:spMkLst>
            <pc:docMk/>
            <pc:sldMk cId="1884289662" sldId="925"/>
            <ac:spMk id="55" creationId="{F67BC720-E49E-4C6C-81C8-EEAD5AF92726}"/>
          </ac:spMkLst>
        </pc:spChg>
        <pc:spChg chg="del">
          <ac:chgData name="Paula Vázquez-Valero" userId="3a0e46d7-2099-40af-a155-aa45b68bfff3" providerId="ADAL" clId="{6AFD8E04-F4F2-4922-91A6-0C02DE98EF2D}" dt="2023-02-23T20:15:50.281" v="172" actId="478"/>
          <ac:spMkLst>
            <pc:docMk/>
            <pc:sldMk cId="1884289662" sldId="925"/>
            <ac:spMk id="56" creationId="{25290AAD-D4EB-4BAE-AB07-D2FDDABCB9AE}"/>
          </ac:spMkLst>
        </pc:spChg>
        <pc:spChg chg="del">
          <ac:chgData name="Paula Vázquez-Valero" userId="3a0e46d7-2099-40af-a155-aa45b68bfff3" providerId="ADAL" clId="{6AFD8E04-F4F2-4922-91A6-0C02DE98EF2D}" dt="2023-02-23T20:15:46.761" v="170" actId="478"/>
          <ac:spMkLst>
            <pc:docMk/>
            <pc:sldMk cId="1884289662" sldId="925"/>
            <ac:spMk id="57" creationId="{EC258CCF-4515-4E36-A081-9BC6044A1CEF}"/>
          </ac:spMkLst>
        </pc:spChg>
        <pc:spChg chg="del">
          <ac:chgData name="Paula Vázquez-Valero" userId="3a0e46d7-2099-40af-a155-aa45b68bfff3" providerId="ADAL" clId="{6AFD8E04-F4F2-4922-91A6-0C02DE98EF2D}" dt="2023-02-23T20:15:49.289" v="171" actId="478"/>
          <ac:spMkLst>
            <pc:docMk/>
            <pc:sldMk cId="1884289662" sldId="925"/>
            <ac:spMk id="58" creationId="{33F72D4C-D2A7-4B12-8165-570FD99C6EEE}"/>
          </ac:spMkLst>
        </pc:spChg>
        <pc:spChg chg="del">
          <ac:chgData name="Paula Vázquez-Valero" userId="3a0e46d7-2099-40af-a155-aa45b68bfff3" providerId="ADAL" clId="{6AFD8E04-F4F2-4922-91A6-0C02DE98EF2D}" dt="2023-02-23T20:15:43.256" v="169" actId="478"/>
          <ac:spMkLst>
            <pc:docMk/>
            <pc:sldMk cId="1884289662" sldId="925"/>
            <ac:spMk id="59" creationId="{C8CF59C9-E899-402A-98A3-A1D72C38C957}"/>
          </ac:spMkLst>
        </pc:spChg>
        <pc:spChg chg="del">
          <ac:chgData name="Paula Vázquez-Valero" userId="3a0e46d7-2099-40af-a155-aa45b68bfff3" providerId="ADAL" clId="{6AFD8E04-F4F2-4922-91A6-0C02DE98EF2D}" dt="2023-02-23T20:15:41.812" v="168" actId="478"/>
          <ac:spMkLst>
            <pc:docMk/>
            <pc:sldMk cId="1884289662" sldId="925"/>
            <ac:spMk id="60" creationId="{BD3F4C11-CCAB-4802-B458-1BE977456424}"/>
          </ac:spMkLst>
        </pc:spChg>
        <pc:spChg chg="del mod">
          <ac:chgData name="Paula Vázquez-Valero" userId="3a0e46d7-2099-40af-a155-aa45b68bfff3" providerId="ADAL" clId="{6AFD8E04-F4F2-4922-91A6-0C02DE98EF2D}" dt="2023-02-23T20:15:38.064" v="165" actId="478"/>
          <ac:spMkLst>
            <pc:docMk/>
            <pc:sldMk cId="1884289662" sldId="925"/>
            <ac:spMk id="62" creationId="{F7A5C8F8-9395-404E-8015-55199792AC0D}"/>
          </ac:spMkLst>
        </pc:spChg>
        <pc:spChg chg="del">
          <ac:chgData name="Paula Vázquez-Valero" userId="3a0e46d7-2099-40af-a155-aa45b68bfff3" providerId="ADAL" clId="{6AFD8E04-F4F2-4922-91A6-0C02DE98EF2D}" dt="2023-02-23T20:15:36.132" v="163" actId="478"/>
          <ac:spMkLst>
            <pc:docMk/>
            <pc:sldMk cId="1884289662" sldId="925"/>
            <ac:spMk id="64" creationId="{299C5320-CF6E-42C8-98BB-E76A17923AB2}"/>
          </ac:spMkLst>
        </pc:spChg>
        <pc:spChg chg="del">
          <ac:chgData name="Paula Vázquez-Valero" userId="3a0e46d7-2099-40af-a155-aa45b68bfff3" providerId="ADAL" clId="{6AFD8E04-F4F2-4922-91A6-0C02DE98EF2D}" dt="2023-02-23T20:15:35.453" v="162" actId="478"/>
          <ac:spMkLst>
            <pc:docMk/>
            <pc:sldMk cId="1884289662" sldId="925"/>
            <ac:spMk id="65" creationId="{C028BE42-2AC9-4EF8-888F-0F948345A714}"/>
          </ac:spMkLst>
        </pc:spChg>
        <pc:spChg chg="del">
          <ac:chgData name="Paula Vázquez-Valero" userId="3a0e46d7-2099-40af-a155-aa45b68bfff3" providerId="ADAL" clId="{6AFD8E04-F4F2-4922-91A6-0C02DE98EF2D}" dt="2023-02-23T20:15:34.572" v="161" actId="478"/>
          <ac:spMkLst>
            <pc:docMk/>
            <pc:sldMk cId="1884289662" sldId="925"/>
            <ac:spMk id="66" creationId="{56078B3A-6DCC-40A3-BBB8-B4ADEA4D3D30}"/>
          </ac:spMkLst>
        </pc:spChg>
        <pc:spChg chg="add del mod ord">
          <ac:chgData name="Paula Vázquez-Valero" userId="3a0e46d7-2099-40af-a155-aa45b68bfff3" providerId="ADAL" clId="{6AFD8E04-F4F2-4922-91A6-0C02DE98EF2D}" dt="2023-02-23T20:33:35.848" v="548" actId="20577"/>
          <ac:spMkLst>
            <pc:docMk/>
            <pc:sldMk cId="1884289662" sldId="925"/>
            <ac:spMk id="67" creationId="{C15AAE90-6684-4253-A470-F01D8A25E8F3}"/>
          </ac:spMkLst>
        </pc:spChg>
        <pc:spChg chg="del">
          <ac:chgData name="Paula Vázquez-Valero" userId="3a0e46d7-2099-40af-a155-aa45b68bfff3" providerId="ADAL" clId="{6AFD8E04-F4F2-4922-91A6-0C02DE98EF2D}" dt="2023-02-23T20:15:27.385" v="156" actId="478"/>
          <ac:spMkLst>
            <pc:docMk/>
            <pc:sldMk cId="1884289662" sldId="925"/>
            <ac:spMk id="68" creationId="{5AE3C529-7F7D-4F0B-BEE8-25C81DA44012}"/>
          </ac:spMkLst>
        </pc:spChg>
        <pc:spChg chg="del">
          <ac:chgData name="Paula Vázquez-Valero" userId="3a0e46d7-2099-40af-a155-aa45b68bfff3" providerId="ADAL" clId="{6AFD8E04-F4F2-4922-91A6-0C02DE98EF2D}" dt="2023-02-23T20:15:26.688" v="155" actId="478"/>
          <ac:spMkLst>
            <pc:docMk/>
            <pc:sldMk cId="1884289662" sldId="925"/>
            <ac:spMk id="69" creationId="{77813A55-A8E4-41F4-B2CA-E1AC23324B24}"/>
          </ac:spMkLst>
        </pc:spChg>
        <pc:spChg chg="del">
          <ac:chgData name="Paula Vázquez-Valero" userId="3a0e46d7-2099-40af-a155-aa45b68bfff3" providerId="ADAL" clId="{6AFD8E04-F4F2-4922-91A6-0C02DE98EF2D}" dt="2023-02-23T20:15:25.917" v="154" actId="478"/>
          <ac:spMkLst>
            <pc:docMk/>
            <pc:sldMk cId="1884289662" sldId="925"/>
            <ac:spMk id="70" creationId="{2B86C2CD-3E97-4F61-8DC1-08013ED4D027}"/>
          </ac:spMkLst>
        </pc:spChg>
        <pc:spChg chg="del">
          <ac:chgData name="Paula Vázquez-Valero" userId="3a0e46d7-2099-40af-a155-aa45b68bfff3" providerId="ADAL" clId="{6AFD8E04-F4F2-4922-91A6-0C02DE98EF2D}" dt="2023-02-23T20:15:25.219" v="153" actId="478"/>
          <ac:spMkLst>
            <pc:docMk/>
            <pc:sldMk cId="1884289662" sldId="925"/>
            <ac:spMk id="73" creationId="{67D3B9A5-818F-4BA3-8881-C819632775E8}"/>
          </ac:spMkLst>
        </pc:spChg>
        <pc:spChg chg="del">
          <ac:chgData name="Paula Vázquez-Valero" userId="3a0e46d7-2099-40af-a155-aa45b68bfff3" providerId="ADAL" clId="{6AFD8E04-F4F2-4922-91A6-0C02DE98EF2D}" dt="2023-02-23T20:15:24.458" v="152" actId="478"/>
          <ac:spMkLst>
            <pc:docMk/>
            <pc:sldMk cId="1884289662" sldId="925"/>
            <ac:spMk id="74" creationId="{94784B4F-52C7-42AE-9443-BBC549323851}"/>
          </ac:spMkLst>
        </pc:spChg>
        <pc:spChg chg="del">
          <ac:chgData name="Paula Vázquez-Valero" userId="3a0e46d7-2099-40af-a155-aa45b68bfff3" providerId="ADAL" clId="{6AFD8E04-F4F2-4922-91A6-0C02DE98EF2D}" dt="2023-02-23T20:15:23.408" v="151" actId="478"/>
          <ac:spMkLst>
            <pc:docMk/>
            <pc:sldMk cId="1884289662" sldId="925"/>
            <ac:spMk id="75" creationId="{54943248-01A6-4B86-8970-F45D86964D47}"/>
          </ac:spMkLst>
        </pc:spChg>
        <pc:spChg chg="del">
          <ac:chgData name="Paula Vázquez-Valero" userId="3a0e46d7-2099-40af-a155-aa45b68bfff3" providerId="ADAL" clId="{6AFD8E04-F4F2-4922-91A6-0C02DE98EF2D}" dt="2023-02-23T20:15:22.694" v="150" actId="478"/>
          <ac:spMkLst>
            <pc:docMk/>
            <pc:sldMk cId="1884289662" sldId="925"/>
            <ac:spMk id="76" creationId="{355BCC4B-AF64-4A99-83D5-49423F04A482}"/>
          </ac:spMkLst>
        </pc:spChg>
        <pc:spChg chg="del">
          <ac:chgData name="Paula Vázquez-Valero" userId="3a0e46d7-2099-40af-a155-aa45b68bfff3" providerId="ADAL" clId="{6AFD8E04-F4F2-4922-91A6-0C02DE98EF2D}" dt="2023-02-23T20:15:21.985" v="149" actId="478"/>
          <ac:spMkLst>
            <pc:docMk/>
            <pc:sldMk cId="1884289662" sldId="925"/>
            <ac:spMk id="77" creationId="{F46FDAC4-E319-4CD7-A143-A6C0FB7C184F}"/>
          </ac:spMkLst>
        </pc:spChg>
        <pc:spChg chg="del">
          <ac:chgData name="Paula Vázquez-Valero" userId="3a0e46d7-2099-40af-a155-aa45b68bfff3" providerId="ADAL" clId="{6AFD8E04-F4F2-4922-91A6-0C02DE98EF2D}" dt="2023-02-23T20:15:21.336" v="148" actId="478"/>
          <ac:spMkLst>
            <pc:docMk/>
            <pc:sldMk cId="1884289662" sldId="925"/>
            <ac:spMk id="78" creationId="{755F78FE-3B17-4B37-AE23-EA7585A5D449}"/>
          </ac:spMkLst>
        </pc:spChg>
        <pc:grpChg chg="mod">
          <ac:chgData name="Paula Vázquez-Valero" userId="3a0e46d7-2099-40af-a155-aa45b68bfff3" providerId="ADAL" clId="{6AFD8E04-F4F2-4922-91A6-0C02DE98EF2D}" dt="2023-02-23T20:14:56.268" v="130" actId="1076"/>
          <ac:grpSpMkLst>
            <pc:docMk/>
            <pc:sldMk cId="1884289662" sldId="925"/>
            <ac:grpSpMk id="2" creationId="{96BB55F3-88D2-4AC1-A9F1-9FD1C1E708B9}"/>
          </ac:grpSpMkLst>
        </pc:grpChg>
        <pc:grpChg chg="add mod">
          <ac:chgData name="Paula Vázquez-Valero" userId="3a0e46d7-2099-40af-a155-aa45b68bfff3" providerId="ADAL" clId="{6AFD8E04-F4F2-4922-91A6-0C02DE98EF2D}" dt="2023-02-23T20:21:59.947" v="389" actId="1035"/>
          <ac:grpSpMkLst>
            <pc:docMk/>
            <pc:sldMk cId="1884289662" sldId="925"/>
            <ac:grpSpMk id="5" creationId="{26045FA2-3372-2BB3-1A82-699873CF401A}"/>
          </ac:grpSpMkLst>
        </pc:grpChg>
        <pc:grpChg chg="del mod">
          <ac:chgData name="Paula Vázquez-Valero" userId="3a0e46d7-2099-40af-a155-aa45b68bfff3" providerId="ADAL" clId="{6AFD8E04-F4F2-4922-91A6-0C02DE98EF2D}" dt="2023-02-23T20:14:05.317" v="113" actId="478"/>
          <ac:grpSpMkLst>
            <pc:docMk/>
            <pc:sldMk cId="1884289662" sldId="925"/>
            <ac:grpSpMk id="37" creationId="{A569561F-DB38-4090-99BA-C1E9376734AF}"/>
          </ac:grpSpMkLst>
        </pc:grpChg>
        <pc:graphicFrameChg chg="add del mod">
          <ac:chgData name="Paula Vázquez-Valero" userId="3a0e46d7-2099-40af-a155-aa45b68bfff3" providerId="ADAL" clId="{6AFD8E04-F4F2-4922-91A6-0C02DE98EF2D}" dt="2023-02-23T20:15:40.546" v="167" actId="478"/>
          <ac:graphicFrameMkLst>
            <pc:docMk/>
            <pc:sldMk cId="1884289662" sldId="925"/>
            <ac:graphicFrameMk id="40" creationId="{83475C98-78FF-489D-A8A7-8E875BB0D7F3}"/>
          </ac:graphicFrameMkLst>
        </pc:graphicFrameChg>
        <pc:picChg chg="add mod">
          <ac:chgData name="Paula Vázquez-Valero" userId="3a0e46d7-2099-40af-a155-aa45b68bfff3" providerId="ADAL" clId="{6AFD8E04-F4F2-4922-91A6-0C02DE98EF2D}" dt="2023-02-23T20:15:19.864" v="147" actId="1076"/>
          <ac:picMkLst>
            <pc:docMk/>
            <pc:sldMk cId="1884289662" sldId="925"/>
            <ac:picMk id="4" creationId="{2E0BB36D-F0FE-3866-38D6-940FD1850CC4}"/>
          </ac:picMkLst>
        </pc:picChg>
        <pc:picChg chg="mod">
          <ac:chgData name="Paula Vázquez-Valero" userId="3a0e46d7-2099-40af-a155-aa45b68bfff3" providerId="ADAL" clId="{6AFD8E04-F4F2-4922-91A6-0C02DE98EF2D}" dt="2023-02-23T20:21:59.947" v="389" actId="1035"/>
          <ac:picMkLst>
            <pc:docMk/>
            <pc:sldMk cId="1884289662" sldId="925"/>
            <ac:picMk id="6" creationId="{1302FB2E-BA58-05AC-631D-6AE282712258}"/>
          </ac:picMkLst>
        </pc:picChg>
        <pc:picChg chg="mod">
          <ac:chgData name="Paula Vázquez-Valero" userId="3a0e46d7-2099-40af-a155-aa45b68bfff3" providerId="ADAL" clId="{6AFD8E04-F4F2-4922-91A6-0C02DE98EF2D}" dt="2023-02-23T20:21:59.947" v="389" actId="1035"/>
          <ac:picMkLst>
            <pc:docMk/>
            <pc:sldMk cId="1884289662" sldId="925"/>
            <ac:picMk id="7" creationId="{68F60EC2-10F0-954A-29AD-D09260B7A363}"/>
          </ac:picMkLst>
        </pc:picChg>
        <pc:picChg chg="mod">
          <ac:chgData name="Paula Vázquez-Valero" userId="3a0e46d7-2099-40af-a155-aa45b68bfff3" providerId="ADAL" clId="{6AFD8E04-F4F2-4922-91A6-0C02DE98EF2D}" dt="2023-02-23T20:21:59.947" v="389" actId="1035"/>
          <ac:picMkLst>
            <pc:docMk/>
            <pc:sldMk cId="1884289662" sldId="925"/>
            <ac:picMk id="8" creationId="{4E95852D-B153-B59D-BDBD-9C2C14860CCC}"/>
          </ac:picMkLst>
        </pc:picChg>
        <pc:picChg chg="mod">
          <ac:chgData name="Paula Vázquez-Valero" userId="3a0e46d7-2099-40af-a155-aa45b68bfff3" providerId="ADAL" clId="{6AFD8E04-F4F2-4922-91A6-0C02DE98EF2D}" dt="2023-02-23T20:21:59.947" v="389" actId="1035"/>
          <ac:picMkLst>
            <pc:docMk/>
            <pc:sldMk cId="1884289662" sldId="925"/>
            <ac:picMk id="9" creationId="{A02F75BE-6260-280C-BB88-F4157C7FA61E}"/>
          </ac:picMkLst>
        </pc:picChg>
        <pc:picChg chg="mod">
          <ac:chgData name="Paula Vázquez-Valero" userId="3a0e46d7-2099-40af-a155-aa45b68bfff3" providerId="ADAL" clId="{6AFD8E04-F4F2-4922-91A6-0C02DE98EF2D}" dt="2023-02-23T20:21:59.947" v="389" actId="1035"/>
          <ac:picMkLst>
            <pc:docMk/>
            <pc:sldMk cId="1884289662" sldId="925"/>
            <ac:picMk id="10" creationId="{85184892-1357-533E-19A1-0E6A743DEF65}"/>
          </ac:picMkLst>
        </pc:picChg>
        <pc:picChg chg="mod">
          <ac:chgData name="Paula Vázquez-Valero" userId="3a0e46d7-2099-40af-a155-aa45b68bfff3" providerId="ADAL" clId="{6AFD8E04-F4F2-4922-91A6-0C02DE98EF2D}" dt="2023-02-23T20:14:16.190" v="121" actId="208"/>
          <ac:picMkLst>
            <pc:docMk/>
            <pc:sldMk cId="1884289662" sldId="925"/>
            <ac:picMk id="50" creationId="{9F967274-C449-41B1-9E03-01EE780886AA}"/>
          </ac:picMkLst>
        </pc:picChg>
        <pc:picChg chg="del">
          <ac:chgData name="Paula Vázquez-Valero" userId="3a0e46d7-2099-40af-a155-aa45b68bfff3" providerId="ADAL" clId="{6AFD8E04-F4F2-4922-91A6-0C02DE98EF2D}" dt="2023-02-23T20:10:59.927" v="90" actId="478"/>
          <ac:picMkLst>
            <pc:docMk/>
            <pc:sldMk cId="1884289662" sldId="925"/>
            <ac:picMk id="87" creationId="{7B148E1A-3941-47BE-8749-4F09939F1F12}"/>
          </ac:picMkLst>
        </pc:picChg>
        <pc:picChg chg="del">
          <ac:chgData name="Paula Vázquez-Valero" userId="3a0e46d7-2099-40af-a155-aa45b68bfff3" providerId="ADAL" clId="{6AFD8E04-F4F2-4922-91A6-0C02DE98EF2D}" dt="2023-02-23T20:06:25.653" v="40" actId="478"/>
          <ac:picMkLst>
            <pc:docMk/>
            <pc:sldMk cId="1884289662" sldId="925"/>
            <ac:picMk id="90" creationId="{240CEAB9-66D2-40A2-B2C5-9BDD6730D196}"/>
          </ac:picMkLst>
        </pc:picChg>
        <pc:picChg chg="add del">
          <ac:chgData name="Paula Vázquez-Valero" userId="3a0e46d7-2099-40af-a155-aa45b68bfff3" providerId="ADAL" clId="{6AFD8E04-F4F2-4922-91A6-0C02DE98EF2D}" dt="2023-02-23T20:06:45.701" v="53" actId="478"/>
          <ac:picMkLst>
            <pc:docMk/>
            <pc:sldMk cId="1884289662" sldId="925"/>
            <ac:picMk id="92" creationId="{CAB8A786-51E2-40C3-AAD8-2EE48663341E}"/>
          </ac:picMkLst>
        </pc:picChg>
        <pc:picChg chg="mod">
          <ac:chgData name="Paula Vázquez-Valero" userId="3a0e46d7-2099-40af-a155-aa45b68bfff3" providerId="ADAL" clId="{6AFD8E04-F4F2-4922-91A6-0C02DE98EF2D}" dt="2023-02-23T20:29:07.574" v="508" actId="1076"/>
          <ac:picMkLst>
            <pc:docMk/>
            <pc:sldMk cId="1884289662" sldId="925"/>
            <ac:picMk id="1028" creationId="{326AEF7F-E469-476E-8299-B011539E6313}"/>
          </ac:picMkLst>
        </pc:picChg>
        <pc:picChg chg="mod">
          <ac:chgData name="Paula Vázquez-Valero" userId="3a0e46d7-2099-40af-a155-aa45b68bfff3" providerId="ADAL" clId="{6AFD8E04-F4F2-4922-91A6-0C02DE98EF2D}" dt="2023-02-23T20:20:59.457" v="384" actId="1076"/>
          <ac:picMkLst>
            <pc:docMk/>
            <pc:sldMk cId="1884289662" sldId="925"/>
            <ac:picMk id="2050" creationId="{DC814E64-63A2-4B04-910D-99FE8FE9435C}"/>
          </ac:picMkLst>
        </pc:picChg>
      </pc:sldChg>
      <pc:sldChg chg="addSp delSp modSp mod delAnim modAnim modNotesTx">
        <pc:chgData name="Paula Vázquez-Valero" userId="3a0e46d7-2099-40af-a155-aa45b68bfff3" providerId="ADAL" clId="{6AFD8E04-F4F2-4922-91A6-0C02DE98EF2D}" dt="2023-02-23T20:59:48.973" v="1549"/>
        <pc:sldMkLst>
          <pc:docMk/>
          <pc:sldMk cId="4054763351" sldId="927"/>
        </pc:sldMkLst>
        <pc:spChg chg="add del">
          <ac:chgData name="Paula Vázquez-Valero" userId="3a0e46d7-2099-40af-a155-aa45b68bfff3" providerId="ADAL" clId="{6AFD8E04-F4F2-4922-91A6-0C02DE98EF2D}" dt="2023-02-23T20:16:15.104" v="183" actId="22"/>
          <ac:spMkLst>
            <pc:docMk/>
            <pc:sldMk cId="4054763351" sldId="927"/>
            <ac:spMk id="5" creationId="{21A09CE4-3486-81E3-CF84-5A39EE64488C}"/>
          </ac:spMkLst>
        </pc:spChg>
        <pc:spChg chg="add del mod">
          <ac:chgData name="Paula Vázquez-Valero" userId="3a0e46d7-2099-40af-a155-aa45b68bfff3" providerId="ADAL" clId="{6AFD8E04-F4F2-4922-91A6-0C02DE98EF2D}" dt="2023-02-23T20:59:48.973" v="1549"/>
          <ac:spMkLst>
            <pc:docMk/>
            <pc:sldMk cId="4054763351" sldId="927"/>
            <ac:spMk id="7" creationId="{D81BB09E-4B3F-EBA6-156B-140E369739D2}"/>
          </ac:spMkLst>
        </pc:spChg>
        <pc:spChg chg="mod">
          <ac:chgData name="Paula Vázquez-Valero" userId="3a0e46d7-2099-40af-a155-aa45b68bfff3" providerId="ADAL" clId="{6AFD8E04-F4F2-4922-91A6-0C02DE98EF2D}" dt="2023-02-23T20:17:59.231" v="294" actId="20577"/>
          <ac:spMkLst>
            <pc:docMk/>
            <pc:sldMk cId="4054763351" sldId="927"/>
            <ac:spMk id="24" creationId="{AD2AEA52-278C-45D8-9A99-80CC149230D3}"/>
          </ac:spMkLst>
        </pc:spChg>
        <pc:spChg chg="mod">
          <ac:chgData name="Paula Vázquez-Valero" userId="3a0e46d7-2099-40af-a155-aa45b68bfff3" providerId="ADAL" clId="{6AFD8E04-F4F2-4922-91A6-0C02DE98EF2D}" dt="2023-02-23T20:48:15.223" v="885" actId="20577"/>
          <ac:spMkLst>
            <pc:docMk/>
            <pc:sldMk cId="4054763351" sldId="927"/>
            <ac:spMk id="38" creationId="{ECB156E2-C61E-4B03-A899-B61232131771}"/>
          </ac:spMkLst>
        </pc:spChg>
        <pc:spChg chg="del mod">
          <ac:chgData name="Paula Vázquez-Valero" userId="3a0e46d7-2099-40af-a155-aa45b68bfff3" providerId="ADAL" clId="{6AFD8E04-F4F2-4922-91A6-0C02DE98EF2D}" dt="2023-02-23T20:16:13.755" v="181" actId="478"/>
          <ac:spMkLst>
            <pc:docMk/>
            <pc:sldMk cId="4054763351" sldId="927"/>
            <ac:spMk id="39" creationId="{67B6E80F-17B0-4A0B-9BA0-D2C1B2108BB5}"/>
          </ac:spMkLst>
        </pc:spChg>
        <pc:spChg chg="mod">
          <ac:chgData name="Paula Vázquez-Valero" userId="3a0e46d7-2099-40af-a155-aa45b68bfff3" providerId="ADAL" clId="{6AFD8E04-F4F2-4922-91A6-0C02DE98EF2D}" dt="2023-02-23T20:52:52.757" v="1142" actId="20577"/>
          <ac:spMkLst>
            <pc:docMk/>
            <pc:sldMk cId="4054763351" sldId="927"/>
            <ac:spMk id="56" creationId="{BFE02D11-432C-4158-83D1-C428A79240B8}"/>
          </ac:spMkLst>
        </pc:spChg>
        <pc:spChg chg="mod">
          <ac:chgData name="Paula Vázquez-Valero" userId="3a0e46d7-2099-40af-a155-aa45b68bfff3" providerId="ADAL" clId="{6AFD8E04-F4F2-4922-91A6-0C02DE98EF2D}" dt="2023-02-23T20:52:50.672" v="1141" actId="1076"/>
          <ac:spMkLst>
            <pc:docMk/>
            <pc:sldMk cId="4054763351" sldId="927"/>
            <ac:spMk id="57" creationId="{9A9D7679-96EB-40D9-A24D-DD8E398F1CD6}"/>
          </ac:spMkLst>
        </pc:spChg>
        <pc:spChg chg="mod">
          <ac:chgData name="Paula Vázquez-Valero" userId="3a0e46d7-2099-40af-a155-aa45b68bfff3" providerId="ADAL" clId="{6AFD8E04-F4F2-4922-91A6-0C02DE98EF2D}" dt="2023-02-23T20:54:59.236" v="1257" actId="20577"/>
          <ac:spMkLst>
            <pc:docMk/>
            <pc:sldMk cId="4054763351" sldId="927"/>
            <ac:spMk id="62" creationId="{5D5C0FA2-DABD-4A29-9E60-B221BBF9A3CC}"/>
          </ac:spMkLst>
        </pc:spChg>
        <pc:spChg chg="mod">
          <ac:chgData name="Paula Vázquez-Valero" userId="3a0e46d7-2099-40af-a155-aa45b68bfff3" providerId="ADAL" clId="{6AFD8E04-F4F2-4922-91A6-0C02DE98EF2D}" dt="2023-02-23T20:55:24.180" v="1284" actId="1037"/>
          <ac:spMkLst>
            <pc:docMk/>
            <pc:sldMk cId="4054763351" sldId="927"/>
            <ac:spMk id="63" creationId="{A861EC53-F2A8-4D08-BED2-FDF134D55253}"/>
          </ac:spMkLst>
        </pc:spChg>
        <pc:spChg chg="mod">
          <ac:chgData name="Paula Vázquez-Valero" userId="3a0e46d7-2099-40af-a155-aa45b68bfff3" providerId="ADAL" clId="{6AFD8E04-F4F2-4922-91A6-0C02DE98EF2D}" dt="2023-02-23T20:53:08.072" v="1151" actId="20577"/>
          <ac:spMkLst>
            <pc:docMk/>
            <pc:sldMk cId="4054763351" sldId="927"/>
            <ac:spMk id="65" creationId="{6643A003-B4CF-4BB8-89BE-9F9421D7879E}"/>
          </ac:spMkLst>
        </pc:spChg>
        <pc:spChg chg="mod">
          <ac:chgData name="Paula Vázquez-Valero" userId="3a0e46d7-2099-40af-a155-aa45b68bfff3" providerId="ADAL" clId="{6AFD8E04-F4F2-4922-91A6-0C02DE98EF2D}" dt="2023-02-23T20:53:31.154" v="1185" actId="1036"/>
          <ac:spMkLst>
            <pc:docMk/>
            <pc:sldMk cId="4054763351" sldId="927"/>
            <ac:spMk id="66" creationId="{16B11016-7DF5-479E-8E61-FEF58C6DAA69}"/>
          </ac:spMkLst>
        </pc:spChg>
        <pc:spChg chg="mod">
          <ac:chgData name="Paula Vázquez-Valero" userId="3a0e46d7-2099-40af-a155-aa45b68bfff3" providerId="ADAL" clId="{6AFD8E04-F4F2-4922-91A6-0C02DE98EF2D}" dt="2023-02-23T20:55:54.024" v="1326" actId="1037"/>
          <ac:spMkLst>
            <pc:docMk/>
            <pc:sldMk cId="4054763351" sldId="927"/>
            <ac:spMk id="68" creationId="{847EBFE5-1373-4A09-A8C4-708497336DCE}"/>
          </ac:spMkLst>
        </pc:spChg>
        <pc:spChg chg="mod">
          <ac:chgData name="Paula Vázquez-Valero" userId="3a0e46d7-2099-40af-a155-aa45b68bfff3" providerId="ADAL" clId="{6AFD8E04-F4F2-4922-91A6-0C02DE98EF2D}" dt="2023-02-23T20:55:57.786" v="1334" actId="1035"/>
          <ac:spMkLst>
            <pc:docMk/>
            <pc:sldMk cId="4054763351" sldId="927"/>
            <ac:spMk id="69" creationId="{7D837E04-1262-40A8-9E68-B3E27ED34C09}"/>
          </ac:spMkLst>
        </pc:spChg>
        <pc:spChg chg="mod">
          <ac:chgData name="Paula Vázquez-Valero" userId="3a0e46d7-2099-40af-a155-aa45b68bfff3" providerId="ADAL" clId="{6AFD8E04-F4F2-4922-91A6-0C02DE98EF2D}" dt="2023-02-23T20:53:34.544" v="1187" actId="20577"/>
          <ac:spMkLst>
            <pc:docMk/>
            <pc:sldMk cId="4054763351" sldId="927"/>
            <ac:spMk id="71" creationId="{034C3E04-DC5E-4057-9A8D-E01AB75A7F5C}"/>
          </ac:spMkLst>
        </pc:spChg>
        <pc:spChg chg="mod">
          <ac:chgData name="Paula Vázquez-Valero" userId="3a0e46d7-2099-40af-a155-aa45b68bfff3" providerId="ADAL" clId="{6AFD8E04-F4F2-4922-91A6-0C02DE98EF2D}" dt="2023-02-23T20:54:13.127" v="1199"/>
          <ac:spMkLst>
            <pc:docMk/>
            <pc:sldMk cId="4054763351" sldId="927"/>
            <ac:spMk id="72" creationId="{69B20931-7850-4F14-B0C6-7D397AC8C5F6}"/>
          </ac:spMkLst>
        </pc:spChg>
        <pc:spChg chg="mod">
          <ac:chgData name="Paula Vázquez-Valero" userId="3a0e46d7-2099-40af-a155-aa45b68bfff3" providerId="ADAL" clId="{6AFD8E04-F4F2-4922-91A6-0C02DE98EF2D}" dt="2023-02-23T20:54:51.190" v="1254" actId="1038"/>
          <ac:spMkLst>
            <pc:docMk/>
            <pc:sldMk cId="4054763351" sldId="927"/>
            <ac:spMk id="74" creationId="{E409F431-34AB-4DD6-84CD-4FEA798994F8}"/>
          </ac:spMkLst>
        </pc:spChg>
        <pc:spChg chg="mod">
          <ac:chgData name="Paula Vázquez-Valero" userId="3a0e46d7-2099-40af-a155-aa45b68bfff3" providerId="ADAL" clId="{6AFD8E04-F4F2-4922-91A6-0C02DE98EF2D}" dt="2023-02-23T20:54:35.171" v="1220" actId="14100"/>
          <ac:spMkLst>
            <pc:docMk/>
            <pc:sldMk cId="4054763351" sldId="927"/>
            <ac:spMk id="75" creationId="{2C03B794-49B6-4244-B34B-7F3B774B05CE}"/>
          </ac:spMkLst>
        </pc:spChg>
        <pc:spChg chg="mod">
          <ac:chgData name="Paula Vázquez-Valero" userId="3a0e46d7-2099-40af-a155-aa45b68bfff3" providerId="ADAL" clId="{6AFD8E04-F4F2-4922-91A6-0C02DE98EF2D}" dt="2023-02-23T20:56:05.753" v="1336" actId="1076"/>
          <ac:spMkLst>
            <pc:docMk/>
            <pc:sldMk cId="4054763351" sldId="927"/>
            <ac:spMk id="77" creationId="{8D96CE13-5E1E-4846-9F6B-26BB945179ED}"/>
          </ac:spMkLst>
        </pc:spChg>
        <pc:spChg chg="mod">
          <ac:chgData name="Paula Vázquez-Valero" userId="3a0e46d7-2099-40af-a155-aa45b68bfff3" providerId="ADAL" clId="{6AFD8E04-F4F2-4922-91A6-0C02DE98EF2D}" dt="2023-02-23T20:56:10.430" v="1338" actId="1076"/>
          <ac:spMkLst>
            <pc:docMk/>
            <pc:sldMk cId="4054763351" sldId="927"/>
            <ac:spMk id="78" creationId="{B8E6BE17-339D-41BA-B22F-0476930AF98D}"/>
          </ac:spMkLst>
        </pc:spChg>
        <pc:spChg chg="mod">
          <ac:chgData name="Paula Vázquez-Valero" userId="3a0e46d7-2099-40af-a155-aa45b68bfff3" providerId="ADAL" clId="{6AFD8E04-F4F2-4922-91A6-0C02DE98EF2D}" dt="2023-02-23T20:16:47.236" v="214" actId="20577"/>
          <ac:spMkLst>
            <pc:docMk/>
            <pc:sldMk cId="4054763351" sldId="927"/>
            <ac:spMk id="80" creationId="{8E39B67E-5D0E-461F-889D-F8A49D80B9C6}"/>
          </ac:spMkLst>
        </pc:spChg>
        <pc:spChg chg="del">
          <ac:chgData name="Paula Vázquez-Valero" userId="3a0e46d7-2099-40af-a155-aa45b68bfff3" providerId="ADAL" clId="{6AFD8E04-F4F2-4922-91A6-0C02DE98EF2D}" dt="2023-02-23T20:46:49.314" v="817" actId="478"/>
          <ac:spMkLst>
            <pc:docMk/>
            <pc:sldMk cId="4054763351" sldId="927"/>
            <ac:spMk id="84" creationId="{31B734F8-A662-48C3-A0BF-219C11AFC7A5}"/>
          </ac:spMkLst>
        </pc:spChg>
        <pc:spChg chg="mod">
          <ac:chgData name="Paula Vázquez-Valero" userId="3a0e46d7-2099-40af-a155-aa45b68bfff3" providerId="ADAL" clId="{6AFD8E04-F4F2-4922-91A6-0C02DE98EF2D}" dt="2023-02-23T20:57:29.502" v="1406" actId="1076"/>
          <ac:spMkLst>
            <pc:docMk/>
            <pc:sldMk cId="4054763351" sldId="927"/>
            <ac:spMk id="89" creationId="{D73FF1DE-A4DA-4C44-AE75-095DA203FA2F}"/>
          </ac:spMkLst>
        </pc:spChg>
        <pc:graphicFrameChg chg="modGraphic">
          <ac:chgData name="Paula Vázquez-Valero" userId="3a0e46d7-2099-40af-a155-aa45b68bfff3" providerId="ADAL" clId="{6AFD8E04-F4F2-4922-91A6-0C02DE98EF2D}" dt="2023-02-23T20:43:59.402" v="768" actId="20577"/>
          <ac:graphicFrameMkLst>
            <pc:docMk/>
            <pc:sldMk cId="4054763351" sldId="927"/>
            <ac:graphicFrameMk id="45" creationId="{3915EDB0-D47C-4B76-BC8A-551482F41D4A}"/>
          </ac:graphicFrameMkLst>
        </pc:graphicFrameChg>
        <pc:picChg chg="mod">
          <ac:chgData name="Paula Vázquez-Valero" userId="3a0e46d7-2099-40af-a155-aa45b68bfff3" providerId="ADAL" clId="{6AFD8E04-F4F2-4922-91A6-0C02DE98EF2D}" dt="2023-02-23T20:16:11.423" v="179" actId="207"/>
          <ac:picMkLst>
            <pc:docMk/>
            <pc:sldMk cId="4054763351" sldId="927"/>
            <ac:picMk id="40" creationId="{733C7C34-241B-43A3-8D16-F9588CD99294}"/>
          </ac:picMkLst>
        </pc:picChg>
        <pc:picChg chg="mod">
          <ac:chgData name="Paula Vázquez-Valero" userId="3a0e46d7-2099-40af-a155-aa45b68bfff3" providerId="ADAL" clId="{6AFD8E04-F4F2-4922-91A6-0C02DE98EF2D}" dt="2023-02-23T20:18:20.546" v="306" actId="1076"/>
          <ac:picMkLst>
            <pc:docMk/>
            <pc:sldMk cId="4054763351" sldId="927"/>
            <ac:picMk id="44" creationId="{7D0FE4BF-3461-4620-8DBA-8CBE9A487155}"/>
          </ac:picMkLst>
        </pc:picChg>
        <pc:picChg chg="mod">
          <ac:chgData name="Paula Vázquez-Valero" userId="3a0e46d7-2099-40af-a155-aa45b68bfff3" providerId="ADAL" clId="{6AFD8E04-F4F2-4922-91A6-0C02DE98EF2D}" dt="2023-02-23T20:55:24.180" v="1284" actId="1037"/>
          <ac:picMkLst>
            <pc:docMk/>
            <pc:sldMk cId="4054763351" sldId="927"/>
            <ac:picMk id="61" creationId="{1890B7AF-522C-4444-AA54-80B3BCB82AC8}"/>
          </ac:picMkLst>
        </pc:picChg>
        <pc:picChg chg="mod">
          <ac:chgData name="Paula Vázquez-Valero" userId="3a0e46d7-2099-40af-a155-aa45b68bfff3" providerId="ADAL" clId="{6AFD8E04-F4F2-4922-91A6-0C02DE98EF2D}" dt="2023-02-23T20:53:25.540" v="1171" actId="14100"/>
          <ac:picMkLst>
            <pc:docMk/>
            <pc:sldMk cId="4054763351" sldId="927"/>
            <ac:picMk id="64" creationId="{95BBF4B3-D15A-4BA8-BF16-C467BF4CD262}"/>
          </ac:picMkLst>
        </pc:picChg>
        <pc:picChg chg="mod">
          <ac:chgData name="Paula Vázquez-Valero" userId="3a0e46d7-2099-40af-a155-aa45b68bfff3" providerId="ADAL" clId="{6AFD8E04-F4F2-4922-91A6-0C02DE98EF2D}" dt="2023-02-23T20:55:39.310" v="1288" actId="14100"/>
          <ac:picMkLst>
            <pc:docMk/>
            <pc:sldMk cId="4054763351" sldId="927"/>
            <ac:picMk id="67" creationId="{382B55B4-B9DB-4990-AE22-7247A078559B}"/>
          </ac:picMkLst>
        </pc:picChg>
        <pc:picChg chg="mod">
          <ac:chgData name="Paula Vázquez-Valero" userId="3a0e46d7-2099-40af-a155-aa45b68bfff3" providerId="ADAL" clId="{6AFD8E04-F4F2-4922-91A6-0C02DE98EF2D}" dt="2023-02-23T20:54:01.644" v="1198" actId="1035"/>
          <ac:picMkLst>
            <pc:docMk/>
            <pc:sldMk cId="4054763351" sldId="927"/>
            <ac:picMk id="70" creationId="{EF37C482-1AFC-4C9D-8135-4030A46C8135}"/>
          </ac:picMkLst>
        </pc:picChg>
        <pc:picChg chg="mod">
          <ac:chgData name="Paula Vázquez-Valero" userId="3a0e46d7-2099-40af-a155-aa45b68bfff3" providerId="ADAL" clId="{6AFD8E04-F4F2-4922-91A6-0C02DE98EF2D}" dt="2023-02-23T20:54:40.816" v="1221" actId="14100"/>
          <ac:picMkLst>
            <pc:docMk/>
            <pc:sldMk cId="4054763351" sldId="927"/>
            <ac:picMk id="73" creationId="{3D7592F1-5EA3-4563-B5A3-DBAC17072A93}"/>
          </ac:picMkLst>
        </pc:picChg>
        <pc:picChg chg="mod">
          <ac:chgData name="Paula Vázquez-Valero" userId="3a0e46d7-2099-40af-a155-aa45b68bfff3" providerId="ADAL" clId="{6AFD8E04-F4F2-4922-91A6-0C02DE98EF2D}" dt="2023-02-23T20:56:07.876" v="1337" actId="1076"/>
          <ac:picMkLst>
            <pc:docMk/>
            <pc:sldMk cId="4054763351" sldId="927"/>
            <ac:picMk id="76" creationId="{EBC914D6-5896-45FB-BDD6-695175C43268}"/>
          </ac:picMkLst>
        </pc:picChg>
      </pc:sldChg>
      <pc:sldChg chg="addSp delSp modSp mod addAnim delAnim modAnim modNotesTx">
        <pc:chgData name="Paula Vázquez-Valero" userId="3a0e46d7-2099-40af-a155-aa45b68bfff3" providerId="ADAL" clId="{6AFD8E04-F4F2-4922-91A6-0C02DE98EF2D}" dt="2023-02-23T23:33:32.599" v="3059" actId="20577"/>
        <pc:sldMkLst>
          <pc:docMk/>
          <pc:sldMk cId="2280022455" sldId="928"/>
        </pc:sldMkLst>
        <pc:spChg chg="add del mod">
          <ac:chgData name="Paula Vázquez-Valero" userId="3a0e46d7-2099-40af-a155-aa45b68bfff3" providerId="ADAL" clId="{6AFD8E04-F4F2-4922-91A6-0C02DE98EF2D}" dt="2023-02-23T23:22:30.151" v="2930" actId="478"/>
          <ac:spMkLst>
            <pc:docMk/>
            <pc:sldMk cId="2280022455" sldId="928"/>
            <ac:spMk id="4" creationId="{595F6421-73C6-4238-8699-6F315D74386B}"/>
          </ac:spMkLst>
        </pc:spChg>
        <pc:spChg chg="add del mod">
          <ac:chgData name="Paula Vázquez-Valero" userId="3a0e46d7-2099-40af-a155-aa45b68bfff3" providerId="ADAL" clId="{6AFD8E04-F4F2-4922-91A6-0C02DE98EF2D}" dt="2023-02-23T23:07:30.217" v="2068" actId="478"/>
          <ac:spMkLst>
            <pc:docMk/>
            <pc:sldMk cId="2280022455" sldId="928"/>
            <ac:spMk id="17" creationId="{BF579C6B-0631-9F04-DDAB-29E32F3DC70D}"/>
          </ac:spMkLst>
        </pc:spChg>
        <pc:spChg chg="add mod">
          <ac:chgData name="Paula Vázquez-Valero" userId="3a0e46d7-2099-40af-a155-aa45b68bfff3" providerId="ADAL" clId="{6AFD8E04-F4F2-4922-91A6-0C02DE98EF2D}" dt="2023-02-23T23:30:11.023" v="3017" actId="1035"/>
          <ac:spMkLst>
            <pc:docMk/>
            <pc:sldMk cId="2280022455" sldId="928"/>
            <ac:spMk id="18" creationId="{FED3DB6D-2FA5-D3F5-5A84-801BF91B5270}"/>
          </ac:spMkLst>
        </pc:spChg>
        <pc:spChg chg="add mod">
          <ac:chgData name="Paula Vázquez-Valero" userId="3a0e46d7-2099-40af-a155-aa45b68bfff3" providerId="ADAL" clId="{6AFD8E04-F4F2-4922-91A6-0C02DE98EF2D}" dt="2023-02-23T21:14:17.984" v="1852" actId="21"/>
          <ac:spMkLst>
            <pc:docMk/>
            <pc:sldMk cId="2280022455" sldId="928"/>
            <ac:spMk id="19" creationId="{9562DBE3-F73F-99F7-4232-1D776FE6D7D4}"/>
          </ac:spMkLst>
        </pc:spChg>
        <pc:spChg chg="add mod">
          <ac:chgData name="Paula Vázquez-Valero" userId="3a0e46d7-2099-40af-a155-aa45b68bfff3" providerId="ADAL" clId="{6AFD8E04-F4F2-4922-91A6-0C02DE98EF2D}" dt="2023-02-23T23:05:39.855" v="2030" actId="14100"/>
          <ac:spMkLst>
            <pc:docMk/>
            <pc:sldMk cId="2280022455" sldId="928"/>
            <ac:spMk id="20" creationId="{E0F75E14-4826-1734-2B0E-53FFC1AB431B}"/>
          </ac:spMkLst>
        </pc:spChg>
        <pc:spChg chg="add del mod">
          <ac:chgData name="Paula Vázquez-Valero" userId="3a0e46d7-2099-40af-a155-aa45b68bfff3" providerId="ADAL" clId="{6AFD8E04-F4F2-4922-91A6-0C02DE98EF2D}" dt="2023-02-23T21:13:16.367" v="1843" actId="478"/>
          <ac:spMkLst>
            <pc:docMk/>
            <pc:sldMk cId="2280022455" sldId="928"/>
            <ac:spMk id="21" creationId="{2369E5AA-0A80-0946-287C-1C7FE8FADBDF}"/>
          </ac:spMkLst>
        </pc:spChg>
        <pc:spChg chg="add mod">
          <ac:chgData name="Paula Vázquez-Valero" userId="3a0e46d7-2099-40af-a155-aa45b68bfff3" providerId="ADAL" clId="{6AFD8E04-F4F2-4922-91A6-0C02DE98EF2D}" dt="2023-02-23T23:28:20.099" v="3009" actId="14100"/>
          <ac:spMkLst>
            <pc:docMk/>
            <pc:sldMk cId="2280022455" sldId="928"/>
            <ac:spMk id="22" creationId="{56B9E2CC-9969-D2FE-30C2-1B4D5FD646E5}"/>
          </ac:spMkLst>
        </pc:spChg>
        <pc:spChg chg="add mod">
          <ac:chgData name="Paula Vázquez-Valero" userId="3a0e46d7-2099-40af-a155-aa45b68bfff3" providerId="ADAL" clId="{6AFD8E04-F4F2-4922-91A6-0C02DE98EF2D}" dt="2023-02-23T23:20:19.752" v="2870" actId="1037"/>
          <ac:spMkLst>
            <pc:docMk/>
            <pc:sldMk cId="2280022455" sldId="928"/>
            <ac:spMk id="23" creationId="{B89E0F68-638A-788B-1456-5974BBDF0B0E}"/>
          </ac:spMkLst>
        </pc:spChg>
        <pc:spChg chg="add mod">
          <ac:chgData name="Paula Vázquez-Valero" userId="3a0e46d7-2099-40af-a155-aa45b68bfff3" providerId="ADAL" clId="{6AFD8E04-F4F2-4922-91A6-0C02DE98EF2D}" dt="2023-02-23T23:17:11.854" v="2679" actId="1076"/>
          <ac:spMkLst>
            <pc:docMk/>
            <pc:sldMk cId="2280022455" sldId="928"/>
            <ac:spMk id="25" creationId="{828344B3-FB57-E51F-5742-BDB374472E44}"/>
          </ac:spMkLst>
        </pc:spChg>
        <pc:spChg chg="add mod">
          <ac:chgData name="Paula Vázquez-Valero" userId="3a0e46d7-2099-40af-a155-aa45b68bfff3" providerId="ADAL" clId="{6AFD8E04-F4F2-4922-91A6-0C02DE98EF2D}" dt="2023-02-23T23:17:03.747" v="2673" actId="20577"/>
          <ac:spMkLst>
            <pc:docMk/>
            <pc:sldMk cId="2280022455" sldId="928"/>
            <ac:spMk id="26" creationId="{A4400658-6D83-85E1-2EAC-3A3F90EA3C7D}"/>
          </ac:spMkLst>
        </pc:spChg>
        <pc:spChg chg="add mod">
          <ac:chgData name="Paula Vázquez-Valero" userId="3a0e46d7-2099-40af-a155-aa45b68bfff3" providerId="ADAL" clId="{6AFD8E04-F4F2-4922-91A6-0C02DE98EF2D}" dt="2023-02-23T23:17:22.886" v="2684" actId="1076"/>
          <ac:spMkLst>
            <pc:docMk/>
            <pc:sldMk cId="2280022455" sldId="928"/>
            <ac:spMk id="27" creationId="{05EF84F9-05FD-569E-36A7-FFFDC108F742}"/>
          </ac:spMkLst>
        </pc:spChg>
        <pc:spChg chg="add mod">
          <ac:chgData name="Paula Vázquez-Valero" userId="3a0e46d7-2099-40af-a155-aa45b68bfff3" providerId="ADAL" clId="{6AFD8E04-F4F2-4922-91A6-0C02DE98EF2D}" dt="2023-02-23T23:17:30.178" v="2685" actId="1076"/>
          <ac:spMkLst>
            <pc:docMk/>
            <pc:sldMk cId="2280022455" sldId="928"/>
            <ac:spMk id="28" creationId="{7CF89EC9-1332-D3D5-9F86-2ECFC097EF51}"/>
          </ac:spMkLst>
        </pc:spChg>
        <pc:spChg chg="add mod">
          <ac:chgData name="Paula Vázquez-Valero" userId="3a0e46d7-2099-40af-a155-aa45b68bfff3" providerId="ADAL" clId="{6AFD8E04-F4F2-4922-91A6-0C02DE98EF2D}" dt="2023-02-23T23:17:42.339" v="2690" actId="1076"/>
          <ac:spMkLst>
            <pc:docMk/>
            <pc:sldMk cId="2280022455" sldId="928"/>
            <ac:spMk id="29" creationId="{C2D520F8-E4AF-DD19-CF77-30F92C75A6B1}"/>
          </ac:spMkLst>
        </pc:spChg>
        <pc:spChg chg="add mod">
          <ac:chgData name="Paula Vázquez-Valero" userId="3a0e46d7-2099-40af-a155-aa45b68bfff3" providerId="ADAL" clId="{6AFD8E04-F4F2-4922-91A6-0C02DE98EF2D}" dt="2023-02-23T23:17:38.744" v="2687" actId="1076"/>
          <ac:spMkLst>
            <pc:docMk/>
            <pc:sldMk cId="2280022455" sldId="928"/>
            <ac:spMk id="30" creationId="{600AEBEE-3E7E-7003-9C1F-0EBD8D659F15}"/>
          </ac:spMkLst>
        </pc:spChg>
        <pc:spChg chg="add del mod">
          <ac:chgData name="Paula Vázquez-Valero" userId="3a0e46d7-2099-40af-a155-aa45b68bfff3" providerId="ADAL" clId="{6AFD8E04-F4F2-4922-91A6-0C02DE98EF2D}" dt="2023-02-23T23:17:43.552" v="2691"/>
          <ac:spMkLst>
            <pc:docMk/>
            <pc:sldMk cId="2280022455" sldId="928"/>
            <ac:spMk id="31" creationId="{2C37937C-8C28-DB4D-5D15-53930A8C1929}"/>
          </ac:spMkLst>
        </pc:spChg>
        <pc:spChg chg="add del mod">
          <ac:chgData name="Paula Vázquez-Valero" userId="3a0e46d7-2099-40af-a155-aa45b68bfff3" providerId="ADAL" clId="{6AFD8E04-F4F2-4922-91A6-0C02DE98EF2D}" dt="2023-02-23T23:17:43.552" v="2691"/>
          <ac:spMkLst>
            <pc:docMk/>
            <pc:sldMk cId="2280022455" sldId="928"/>
            <ac:spMk id="32" creationId="{9B985AE1-CD41-2191-C5A0-D26A2F6C083B}"/>
          </ac:spMkLst>
        </pc:spChg>
        <pc:spChg chg="add mod">
          <ac:chgData name="Paula Vázquez-Valero" userId="3a0e46d7-2099-40af-a155-aa45b68bfff3" providerId="ADAL" clId="{6AFD8E04-F4F2-4922-91A6-0C02DE98EF2D}" dt="2023-02-23T23:17:53.824" v="2698" actId="1076"/>
          <ac:spMkLst>
            <pc:docMk/>
            <pc:sldMk cId="2280022455" sldId="928"/>
            <ac:spMk id="33" creationId="{FCCA5B0B-96F1-5BC8-A0B4-1BE35154DFD6}"/>
          </ac:spMkLst>
        </pc:spChg>
        <pc:spChg chg="add mod">
          <ac:chgData name="Paula Vázquez-Valero" userId="3a0e46d7-2099-40af-a155-aa45b68bfff3" providerId="ADAL" clId="{6AFD8E04-F4F2-4922-91A6-0C02DE98EF2D}" dt="2023-02-23T23:17:48.134" v="2693" actId="1076"/>
          <ac:spMkLst>
            <pc:docMk/>
            <pc:sldMk cId="2280022455" sldId="928"/>
            <ac:spMk id="34" creationId="{1CD08126-4AE2-F399-74F6-A51FBB556115}"/>
          </ac:spMkLst>
        </pc:spChg>
        <pc:spChg chg="add mod">
          <ac:chgData name="Paula Vázquez-Valero" userId="3a0e46d7-2099-40af-a155-aa45b68bfff3" providerId="ADAL" clId="{6AFD8E04-F4F2-4922-91A6-0C02DE98EF2D}" dt="2023-02-23T23:18:00.793" v="2700" actId="1076"/>
          <ac:spMkLst>
            <pc:docMk/>
            <pc:sldMk cId="2280022455" sldId="928"/>
            <ac:spMk id="35" creationId="{2ACF6BCB-959C-E2FE-A7CA-FEFC1E11BE9A}"/>
          </ac:spMkLst>
        </pc:spChg>
        <pc:spChg chg="add mod">
          <ac:chgData name="Paula Vázquez-Valero" userId="3a0e46d7-2099-40af-a155-aa45b68bfff3" providerId="ADAL" clId="{6AFD8E04-F4F2-4922-91A6-0C02DE98EF2D}" dt="2023-02-23T23:18:00.793" v="2700" actId="1076"/>
          <ac:spMkLst>
            <pc:docMk/>
            <pc:sldMk cId="2280022455" sldId="928"/>
            <ac:spMk id="36" creationId="{5D703624-598F-9E63-DB34-AB12A5C15640}"/>
          </ac:spMkLst>
        </pc:spChg>
        <pc:spChg chg="add mod">
          <ac:chgData name="Paula Vázquez-Valero" userId="3a0e46d7-2099-40af-a155-aa45b68bfff3" providerId="ADAL" clId="{6AFD8E04-F4F2-4922-91A6-0C02DE98EF2D}" dt="2023-02-23T23:20:23.810" v="2871" actId="403"/>
          <ac:spMkLst>
            <pc:docMk/>
            <pc:sldMk cId="2280022455" sldId="928"/>
            <ac:spMk id="37" creationId="{2E920EC6-1343-7868-3498-21251780A8FC}"/>
          </ac:spMkLst>
        </pc:spChg>
        <pc:spChg chg="add mod">
          <ac:chgData name="Paula Vázquez-Valero" userId="3a0e46d7-2099-40af-a155-aa45b68bfff3" providerId="ADAL" clId="{6AFD8E04-F4F2-4922-91A6-0C02DE98EF2D}" dt="2023-02-23T23:20:29.082" v="2872" actId="1076"/>
          <ac:spMkLst>
            <pc:docMk/>
            <pc:sldMk cId="2280022455" sldId="928"/>
            <ac:spMk id="38" creationId="{37ED1F18-4F53-FC03-F58C-7628327AE52D}"/>
          </ac:spMkLst>
        </pc:spChg>
        <pc:spChg chg="add mod">
          <ac:chgData name="Paula Vázquez-Valero" userId="3a0e46d7-2099-40af-a155-aa45b68bfff3" providerId="ADAL" clId="{6AFD8E04-F4F2-4922-91A6-0C02DE98EF2D}" dt="2023-02-23T23:20:34.112" v="2878" actId="1037"/>
          <ac:spMkLst>
            <pc:docMk/>
            <pc:sldMk cId="2280022455" sldId="928"/>
            <ac:spMk id="39" creationId="{F1DC2F53-8A66-50F5-5150-25FAD18EBDC0}"/>
          </ac:spMkLst>
        </pc:spChg>
        <pc:spChg chg="add mod">
          <ac:chgData name="Paula Vázquez-Valero" userId="3a0e46d7-2099-40af-a155-aa45b68bfff3" providerId="ADAL" clId="{6AFD8E04-F4F2-4922-91A6-0C02DE98EF2D}" dt="2023-02-23T23:20:38.003" v="2879" actId="1076"/>
          <ac:spMkLst>
            <pc:docMk/>
            <pc:sldMk cId="2280022455" sldId="928"/>
            <ac:spMk id="40" creationId="{57BB16C7-DF6F-C457-6018-863B84AA692C}"/>
          </ac:spMkLst>
        </pc:spChg>
        <pc:spChg chg="add mod">
          <ac:chgData name="Paula Vázquez-Valero" userId="3a0e46d7-2099-40af-a155-aa45b68bfff3" providerId="ADAL" clId="{6AFD8E04-F4F2-4922-91A6-0C02DE98EF2D}" dt="2023-02-23T23:20:23.810" v="2871" actId="403"/>
          <ac:spMkLst>
            <pc:docMk/>
            <pc:sldMk cId="2280022455" sldId="928"/>
            <ac:spMk id="41" creationId="{64AB7D5D-DB01-E3A4-5765-173C5E4A5CD1}"/>
          </ac:spMkLst>
        </pc:spChg>
        <pc:spChg chg="add mod">
          <ac:chgData name="Paula Vázquez-Valero" userId="3a0e46d7-2099-40af-a155-aa45b68bfff3" providerId="ADAL" clId="{6AFD8E04-F4F2-4922-91A6-0C02DE98EF2D}" dt="2023-02-23T23:20:41.884" v="2880" actId="1076"/>
          <ac:spMkLst>
            <pc:docMk/>
            <pc:sldMk cId="2280022455" sldId="928"/>
            <ac:spMk id="42" creationId="{C8685C29-AB74-A7DE-3D91-32099E6BAAF9}"/>
          </ac:spMkLst>
        </pc:spChg>
        <pc:spChg chg="add mod">
          <ac:chgData name="Paula Vázquez-Valero" userId="3a0e46d7-2099-40af-a155-aa45b68bfff3" providerId="ADAL" clId="{6AFD8E04-F4F2-4922-91A6-0C02DE98EF2D}" dt="2023-02-23T23:20:23.810" v="2871" actId="403"/>
          <ac:spMkLst>
            <pc:docMk/>
            <pc:sldMk cId="2280022455" sldId="928"/>
            <ac:spMk id="43" creationId="{D104D625-616D-5EBB-8D78-D4436709F34E}"/>
          </ac:spMkLst>
        </pc:spChg>
        <pc:spChg chg="add mod">
          <ac:chgData name="Paula Vázquez-Valero" userId="3a0e46d7-2099-40af-a155-aa45b68bfff3" providerId="ADAL" clId="{6AFD8E04-F4F2-4922-91A6-0C02DE98EF2D}" dt="2023-02-23T23:20:45.619" v="2881" actId="1076"/>
          <ac:spMkLst>
            <pc:docMk/>
            <pc:sldMk cId="2280022455" sldId="928"/>
            <ac:spMk id="44" creationId="{E1D71827-AB18-015B-0221-E65EA2A3663F}"/>
          </ac:spMkLst>
        </pc:spChg>
        <pc:spChg chg="add del mod">
          <ac:chgData name="Paula Vázquez-Valero" userId="3a0e46d7-2099-40af-a155-aa45b68bfff3" providerId="ADAL" clId="{6AFD8E04-F4F2-4922-91A6-0C02DE98EF2D}" dt="2023-02-23T23:19:39.659" v="2827"/>
          <ac:spMkLst>
            <pc:docMk/>
            <pc:sldMk cId="2280022455" sldId="928"/>
            <ac:spMk id="46" creationId="{5D0124DA-1E5D-6F88-43CF-03387EA84D9B}"/>
          </ac:spMkLst>
        </pc:spChg>
        <pc:spChg chg="add del mod">
          <ac:chgData name="Paula Vázquez-Valero" userId="3a0e46d7-2099-40af-a155-aa45b68bfff3" providerId="ADAL" clId="{6AFD8E04-F4F2-4922-91A6-0C02DE98EF2D}" dt="2023-02-23T23:19:43.894" v="2829"/>
          <ac:spMkLst>
            <pc:docMk/>
            <pc:sldMk cId="2280022455" sldId="928"/>
            <ac:spMk id="48" creationId="{C2C02FCA-E3A4-6FEE-D296-4339AC1F4E7D}"/>
          </ac:spMkLst>
        </pc:spChg>
        <pc:spChg chg="mod">
          <ac:chgData name="Paula Vázquez-Valero" userId="3a0e46d7-2099-40af-a155-aa45b68bfff3" providerId="ADAL" clId="{6AFD8E04-F4F2-4922-91A6-0C02DE98EF2D}" dt="2023-02-23T23:26:19.024" v="2994" actId="14100"/>
          <ac:spMkLst>
            <pc:docMk/>
            <pc:sldMk cId="2280022455" sldId="928"/>
            <ac:spMk id="49" creationId="{E1CDD59B-6150-4501-AD4C-CA181463B670}"/>
          </ac:spMkLst>
        </pc:spChg>
        <pc:spChg chg="add del mod">
          <ac:chgData name="Paula Vázquez-Valero" userId="3a0e46d7-2099-40af-a155-aa45b68bfff3" providerId="ADAL" clId="{6AFD8E04-F4F2-4922-91A6-0C02DE98EF2D}" dt="2023-02-23T23:19:43.894" v="2829"/>
          <ac:spMkLst>
            <pc:docMk/>
            <pc:sldMk cId="2280022455" sldId="928"/>
            <ac:spMk id="50" creationId="{433E209C-0747-A6B5-7D32-E9365F85E579}"/>
          </ac:spMkLst>
        </pc:spChg>
        <pc:spChg chg="add mod">
          <ac:chgData name="Paula Vázquez-Valero" userId="3a0e46d7-2099-40af-a155-aa45b68bfff3" providerId="ADAL" clId="{6AFD8E04-F4F2-4922-91A6-0C02DE98EF2D}" dt="2023-02-23T23:20:23.810" v="2871" actId="403"/>
          <ac:spMkLst>
            <pc:docMk/>
            <pc:sldMk cId="2280022455" sldId="928"/>
            <ac:spMk id="51" creationId="{E22D5B58-AF21-55BA-805F-950174B2ED64}"/>
          </ac:spMkLst>
        </pc:spChg>
        <pc:spChg chg="add mod">
          <ac:chgData name="Paula Vázquez-Valero" userId="3a0e46d7-2099-40af-a155-aa45b68bfff3" providerId="ADAL" clId="{6AFD8E04-F4F2-4922-91A6-0C02DE98EF2D}" dt="2023-02-23T23:20:53.091" v="2882" actId="255"/>
          <ac:spMkLst>
            <pc:docMk/>
            <pc:sldMk cId="2280022455" sldId="928"/>
            <ac:spMk id="52" creationId="{B4D70072-21A5-7BA5-1B0D-72964A7CDB07}"/>
          </ac:spMkLst>
        </pc:spChg>
        <pc:spChg chg="add mod">
          <ac:chgData name="Paula Vázquez-Valero" userId="3a0e46d7-2099-40af-a155-aa45b68bfff3" providerId="ADAL" clId="{6AFD8E04-F4F2-4922-91A6-0C02DE98EF2D}" dt="2023-02-23T23:21:03.509" v="2891" actId="1036"/>
          <ac:spMkLst>
            <pc:docMk/>
            <pc:sldMk cId="2280022455" sldId="928"/>
            <ac:spMk id="53" creationId="{E2A10471-CC32-B303-C1BF-041582711CC7}"/>
          </ac:spMkLst>
        </pc:spChg>
        <pc:spChg chg="add mod">
          <ac:chgData name="Paula Vázquez-Valero" userId="3a0e46d7-2099-40af-a155-aa45b68bfff3" providerId="ADAL" clId="{6AFD8E04-F4F2-4922-91A6-0C02DE98EF2D}" dt="2023-02-23T23:21:43.758" v="2916" actId="20577"/>
          <ac:spMkLst>
            <pc:docMk/>
            <pc:sldMk cId="2280022455" sldId="928"/>
            <ac:spMk id="54" creationId="{3FDF04B6-51A6-E8A3-BEA5-60C8D5CB066A}"/>
          </ac:spMkLst>
        </pc:spChg>
        <pc:spChg chg="add mod">
          <ac:chgData name="Paula Vázquez-Valero" userId="3a0e46d7-2099-40af-a155-aa45b68bfff3" providerId="ADAL" clId="{6AFD8E04-F4F2-4922-91A6-0C02DE98EF2D}" dt="2023-02-23T23:21:56.777" v="2919" actId="20577"/>
          <ac:spMkLst>
            <pc:docMk/>
            <pc:sldMk cId="2280022455" sldId="928"/>
            <ac:spMk id="55" creationId="{40A8E4FE-3FDC-D1F3-A8A2-803283521EFE}"/>
          </ac:spMkLst>
        </pc:spChg>
        <pc:spChg chg="add mod">
          <ac:chgData name="Paula Vázquez-Valero" userId="3a0e46d7-2099-40af-a155-aa45b68bfff3" providerId="ADAL" clId="{6AFD8E04-F4F2-4922-91A6-0C02DE98EF2D}" dt="2023-02-23T23:22:07.446" v="2920" actId="20577"/>
          <ac:spMkLst>
            <pc:docMk/>
            <pc:sldMk cId="2280022455" sldId="928"/>
            <ac:spMk id="56" creationId="{14515EB9-B35E-C589-2349-47E4DBE87050}"/>
          </ac:spMkLst>
        </pc:spChg>
        <pc:spChg chg="add del mod">
          <ac:chgData name="Paula Vázquez-Valero" userId="3a0e46d7-2099-40af-a155-aa45b68bfff3" providerId="ADAL" clId="{6AFD8E04-F4F2-4922-91A6-0C02DE98EF2D}" dt="2023-02-23T23:22:13.215" v="2922" actId="478"/>
          <ac:spMkLst>
            <pc:docMk/>
            <pc:sldMk cId="2280022455" sldId="928"/>
            <ac:spMk id="57" creationId="{0D5804D5-5DA4-8A53-C6DA-D777C585248D}"/>
          </ac:spMkLst>
        </pc:spChg>
        <pc:spChg chg="add del mod">
          <ac:chgData name="Paula Vázquez-Valero" userId="3a0e46d7-2099-40af-a155-aa45b68bfff3" providerId="ADAL" clId="{6AFD8E04-F4F2-4922-91A6-0C02DE98EF2D}" dt="2023-02-23T23:22:13.215" v="2922" actId="478"/>
          <ac:spMkLst>
            <pc:docMk/>
            <pc:sldMk cId="2280022455" sldId="928"/>
            <ac:spMk id="58" creationId="{67A544EA-3F80-259B-217A-ED6A348CF301}"/>
          </ac:spMkLst>
        </pc:spChg>
        <pc:spChg chg="add mod">
          <ac:chgData name="Paula Vázquez-Valero" userId="3a0e46d7-2099-40af-a155-aa45b68bfff3" providerId="ADAL" clId="{6AFD8E04-F4F2-4922-91A6-0C02DE98EF2D}" dt="2023-02-23T23:22:22.690" v="2928" actId="20577"/>
          <ac:spMkLst>
            <pc:docMk/>
            <pc:sldMk cId="2280022455" sldId="928"/>
            <ac:spMk id="59" creationId="{A99B9831-7333-C41A-9B3B-2B55636E10BD}"/>
          </ac:spMkLst>
        </pc:spChg>
        <pc:spChg chg="add mod">
          <ac:chgData name="Paula Vázquez-Valero" userId="3a0e46d7-2099-40af-a155-aa45b68bfff3" providerId="ADAL" clId="{6AFD8E04-F4F2-4922-91A6-0C02DE98EF2D}" dt="2023-02-23T23:24:39.013" v="2981" actId="1076"/>
          <ac:spMkLst>
            <pc:docMk/>
            <pc:sldMk cId="2280022455" sldId="928"/>
            <ac:spMk id="61" creationId="{D22417D1-3D5F-63D0-D0C7-B6982811B0A9}"/>
          </ac:spMkLst>
        </pc:spChg>
        <pc:spChg chg="mod">
          <ac:chgData name="Paula Vázquez-Valero" userId="3a0e46d7-2099-40af-a155-aa45b68bfff3" providerId="ADAL" clId="{6AFD8E04-F4F2-4922-91A6-0C02DE98EF2D}" dt="2023-02-23T21:14:22.673" v="1853" actId="14100"/>
          <ac:spMkLst>
            <pc:docMk/>
            <pc:sldMk cId="2280022455" sldId="928"/>
            <ac:spMk id="87" creationId="{91961EF4-2793-483B-A83D-41B0E1328DF2}"/>
          </ac:spMkLst>
        </pc:spChg>
        <pc:spChg chg="del mod">
          <ac:chgData name="Paula Vázquez-Valero" userId="3a0e46d7-2099-40af-a155-aa45b68bfff3" providerId="ADAL" clId="{6AFD8E04-F4F2-4922-91A6-0C02DE98EF2D}" dt="2023-02-23T21:04:18.523" v="1595" actId="478"/>
          <ac:spMkLst>
            <pc:docMk/>
            <pc:sldMk cId="2280022455" sldId="928"/>
            <ac:spMk id="88" creationId="{1BFEA0B1-1B42-4DFF-93F5-207E03644716}"/>
          </ac:spMkLst>
        </pc:spChg>
        <pc:spChg chg="mod">
          <ac:chgData name="Paula Vázquez-Valero" userId="3a0e46d7-2099-40af-a155-aa45b68bfff3" providerId="ADAL" clId="{6AFD8E04-F4F2-4922-91A6-0C02DE98EF2D}" dt="2023-02-23T21:05:39.415" v="1656" actId="403"/>
          <ac:spMkLst>
            <pc:docMk/>
            <pc:sldMk cId="2280022455" sldId="928"/>
            <ac:spMk id="90" creationId="{1760E6F2-ECA7-4C18-9397-1D53D88E17FB}"/>
          </ac:spMkLst>
        </pc:spChg>
        <pc:spChg chg="mod ord">
          <ac:chgData name="Paula Vázquez-Valero" userId="3a0e46d7-2099-40af-a155-aa45b68bfff3" providerId="ADAL" clId="{6AFD8E04-F4F2-4922-91A6-0C02DE98EF2D}" dt="2023-02-23T23:27:02.496" v="3004" actId="166"/>
          <ac:spMkLst>
            <pc:docMk/>
            <pc:sldMk cId="2280022455" sldId="928"/>
            <ac:spMk id="105" creationId="{62E08F21-36E0-4B5C-9801-64A2D1F16184}"/>
          </ac:spMkLst>
        </pc:spChg>
        <pc:spChg chg="del">
          <ac:chgData name="Paula Vázquez-Valero" userId="3a0e46d7-2099-40af-a155-aa45b68bfff3" providerId="ADAL" clId="{6AFD8E04-F4F2-4922-91A6-0C02DE98EF2D}" dt="2023-02-23T21:03:22.375" v="1579" actId="478"/>
          <ac:spMkLst>
            <pc:docMk/>
            <pc:sldMk cId="2280022455" sldId="928"/>
            <ac:spMk id="108" creationId="{CB87451F-64A2-4759-9EE4-0F6618F9D6AA}"/>
          </ac:spMkLst>
        </pc:spChg>
        <pc:spChg chg="del mod">
          <ac:chgData name="Paula Vázquez-Valero" userId="3a0e46d7-2099-40af-a155-aa45b68bfff3" providerId="ADAL" clId="{6AFD8E04-F4F2-4922-91A6-0C02DE98EF2D}" dt="2023-02-23T23:23:17.114" v="2954" actId="478"/>
          <ac:spMkLst>
            <pc:docMk/>
            <pc:sldMk cId="2280022455" sldId="928"/>
            <ac:spMk id="110" creationId="{AA89D723-5870-4EAC-9569-93F885D33B8A}"/>
          </ac:spMkLst>
        </pc:spChg>
        <pc:spChg chg="mod">
          <ac:chgData name="Paula Vázquez-Valero" userId="3a0e46d7-2099-40af-a155-aa45b68bfff3" providerId="ADAL" clId="{6AFD8E04-F4F2-4922-91A6-0C02DE98EF2D}" dt="2023-02-23T23:21:25.322" v="2908" actId="1035"/>
          <ac:spMkLst>
            <pc:docMk/>
            <pc:sldMk cId="2280022455" sldId="928"/>
            <ac:spMk id="113" creationId="{7E9FE1EF-422B-45E3-9185-F99236611F76}"/>
          </ac:spMkLst>
        </pc:spChg>
        <pc:spChg chg="del mod">
          <ac:chgData name="Paula Vázquez-Valero" userId="3a0e46d7-2099-40af-a155-aa45b68bfff3" providerId="ADAL" clId="{6AFD8E04-F4F2-4922-91A6-0C02DE98EF2D}" dt="2023-02-23T23:21:29.772" v="2909" actId="478"/>
          <ac:spMkLst>
            <pc:docMk/>
            <pc:sldMk cId="2280022455" sldId="928"/>
            <ac:spMk id="114" creationId="{D4499E63-5965-4E64-9E7B-6261D2EF541A}"/>
          </ac:spMkLst>
        </pc:spChg>
        <pc:spChg chg="del mod">
          <ac:chgData name="Paula Vázquez-Valero" userId="3a0e46d7-2099-40af-a155-aa45b68bfff3" providerId="ADAL" clId="{6AFD8E04-F4F2-4922-91A6-0C02DE98EF2D}" dt="2023-02-23T23:21:29.772" v="2909" actId="478"/>
          <ac:spMkLst>
            <pc:docMk/>
            <pc:sldMk cId="2280022455" sldId="928"/>
            <ac:spMk id="115" creationId="{6CC85C06-9A51-44CD-AFD8-07172B3AD77C}"/>
          </ac:spMkLst>
        </pc:spChg>
        <pc:spChg chg="del mod">
          <ac:chgData name="Paula Vázquez-Valero" userId="3a0e46d7-2099-40af-a155-aa45b68bfff3" providerId="ADAL" clId="{6AFD8E04-F4F2-4922-91A6-0C02DE98EF2D}" dt="2023-02-23T23:21:29.772" v="2909" actId="478"/>
          <ac:spMkLst>
            <pc:docMk/>
            <pc:sldMk cId="2280022455" sldId="928"/>
            <ac:spMk id="116" creationId="{1A3A40FB-B130-42EC-848A-440001C174DE}"/>
          </ac:spMkLst>
        </pc:spChg>
        <pc:spChg chg="del mod">
          <ac:chgData name="Paula Vázquez-Valero" userId="3a0e46d7-2099-40af-a155-aa45b68bfff3" providerId="ADAL" clId="{6AFD8E04-F4F2-4922-91A6-0C02DE98EF2D}" dt="2023-02-23T23:21:29.772" v="2909" actId="478"/>
          <ac:spMkLst>
            <pc:docMk/>
            <pc:sldMk cId="2280022455" sldId="928"/>
            <ac:spMk id="118" creationId="{600C6F32-2F0F-4ABC-AD73-A6BCA6CA17D2}"/>
          </ac:spMkLst>
        </pc:spChg>
        <pc:spChg chg="del mod">
          <ac:chgData name="Paula Vázquez-Valero" userId="3a0e46d7-2099-40af-a155-aa45b68bfff3" providerId="ADAL" clId="{6AFD8E04-F4F2-4922-91A6-0C02DE98EF2D}" dt="2023-02-23T23:21:29.772" v="2909" actId="478"/>
          <ac:spMkLst>
            <pc:docMk/>
            <pc:sldMk cId="2280022455" sldId="928"/>
            <ac:spMk id="119" creationId="{05DAA3D6-E8F2-42C1-90FE-4D4457180920}"/>
          </ac:spMkLst>
        </pc:spChg>
        <pc:spChg chg="del">
          <ac:chgData name="Paula Vázquez-Valero" userId="3a0e46d7-2099-40af-a155-aa45b68bfff3" providerId="ADAL" clId="{6AFD8E04-F4F2-4922-91A6-0C02DE98EF2D}" dt="2023-02-23T21:03:22.375" v="1579" actId="478"/>
          <ac:spMkLst>
            <pc:docMk/>
            <pc:sldMk cId="2280022455" sldId="928"/>
            <ac:spMk id="127" creationId="{89E867F1-6391-49AE-85FD-4DCBC77EE763}"/>
          </ac:spMkLst>
        </pc:spChg>
        <pc:spChg chg="del">
          <ac:chgData name="Paula Vázquez-Valero" userId="3a0e46d7-2099-40af-a155-aa45b68bfff3" providerId="ADAL" clId="{6AFD8E04-F4F2-4922-91A6-0C02DE98EF2D}" dt="2023-02-23T21:02:31.265" v="1568" actId="478"/>
          <ac:spMkLst>
            <pc:docMk/>
            <pc:sldMk cId="2280022455" sldId="928"/>
            <ac:spMk id="128" creationId="{9E9AD272-AA53-4426-834C-C94D9FEC2FC0}"/>
          </ac:spMkLst>
        </pc:spChg>
        <pc:spChg chg="del">
          <ac:chgData name="Paula Vázquez-Valero" userId="3a0e46d7-2099-40af-a155-aa45b68bfff3" providerId="ADAL" clId="{6AFD8E04-F4F2-4922-91A6-0C02DE98EF2D}" dt="2023-02-23T21:03:22.375" v="1579" actId="478"/>
          <ac:spMkLst>
            <pc:docMk/>
            <pc:sldMk cId="2280022455" sldId="928"/>
            <ac:spMk id="129" creationId="{9CB4E70D-36A0-4C62-B9D3-FCD16C0A3E30}"/>
          </ac:spMkLst>
        </pc:spChg>
        <pc:spChg chg="del mod">
          <ac:chgData name="Paula Vázquez-Valero" userId="3a0e46d7-2099-40af-a155-aa45b68bfff3" providerId="ADAL" clId="{6AFD8E04-F4F2-4922-91A6-0C02DE98EF2D}" dt="2023-02-23T21:03:22.375" v="1579" actId="478"/>
          <ac:spMkLst>
            <pc:docMk/>
            <pc:sldMk cId="2280022455" sldId="928"/>
            <ac:spMk id="130" creationId="{5EA36F1E-7872-48D4-8C34-6F47ADB0AC46}"/>
          </ac:spMkLst>
        </pc:spChg>
        <pc:spChg chg="del">
          <ac:chgData name="Paula Vázquez-Valero" userId="3a0e46d7-2099-40af-a155-aa45b68bfff3" providerId="ADAL" clId="{6AFD8E04-F4F2-4922-91A6-0C02DE98EF2D}" dt="2023-02-23T21:02:31.265" v="1568" actId="478"/>
          <ac:spMkLst>
            <pc:docMk/>
            <pc:sldMk cId="2280022455" sldId="928"/>
            <ac:spMk id="131" creationId="{CE6D28BE-A5F3-4122-B5A4-C83FA5C6CDF5}"/>
          </ac:spMkLst>
        </pc:spChg>
        <pc:spChg chg="del">
          <ac:chgData name="Paula Vázquez-Valero" userId="3a0e46d7-2099-40af-a155-aa45b68bfff3" providerId="ADAL" clId="{6AFD8E04-F4F2-4922-91A6-0C02DE98EF2D}" dt="2023-02-23T21:03:22.375" v="1579" actId="478"/>
          <ac:spMkLst>
            <pc:docMk/>
            <pc:sldMk cId="2280022455" sldId="928"/>
            <ac:spMk id="132" creationId="{B2020511-0BFD-4D9E-A0B5-F5E4944CED5C}"/>
          </ac:spMkLst>
        </pc:spChg>
        <pc:spChg chg="del">
          <ac:chgData name="Paula Vázquez-Valero" userId="3a0e46d7-2099-40af-a155-aa45b68bfff3" providerId="ADAL" clId="{6AFD8E04-F4F2-4922-91A6-0C02DE98EF2D}" dt="2023-02-23T21:03:22.375" v="1579" actId="478"/>
          <ac:spMkLst>
            <pc:docMk/>
            <pc:sldMk cId="2280022455" sldId="928"/>
            <ac:spMk id="133" creationId="{7663AB20-5402-4062-8AE0-0D49D1A5C274}"/>
          </ac:spMkLst>
        </pc:spChg>
        <pc:spChg chg="del">
          <ac:chgData name="Paula Vázquez-Valero" userId="3a0e46d7-2099-40af-a155-aa45b68bfff3" providerId="ADAL" clId="{6AFD8E04-F4F2-4922-91A6-0C02DE98EF2D}" dt="2023-02-23T21:02:31.265" v="1568" actId="478"/>
          <ac:spMkLst>
            <pc:docMk/>
            <pc:sldMk cId="2280022455" sldId="928"/>
            <ac:spMk id="134" creationId="{F8DE6DE6-DB5D-43D1-82CC-4F9936B4A3C9}"/>
          </ac:spMkLst>
        </pc:spChg>
        <pc:spChg chg="del">
          <ac:chgData name="Paula Vázquez-Valero" userId="3a0e46d7-2099-40af-a155-aa45b68bfff3" providerId="ADAL" clId="{6AFD8E04-F4F2-4922-91A6-0C02DE98EF2D}" dt="2023-02-23T21:03:22.375" v="1579" actId="478"/>
          <ac:spMkLst>
            <pc:docMk/>
            <pc:sldMk cId="2280022455" sldId="928"/>
            <ac:spMk id="135" creationId="{BF801FB2-479F-443C-951D-B260606819A7}"/>
          </ac:spMkLst>
        </pc:spChg>
        <pc:spChg chg="del">
          <ac:chgData name="Paula Vázquez-Valero" userId="3a0e46d7-2099-40af-a155-aa45b68bfff3" providerId="ADAL" clId="{6AFD8E04-F4F2-4922-91A6-0C02DE98EF2D}" dt="2023-02-23T21:03:22.375" v="1579" actId="478"/>
          <ac:spMkLst>
            <pc:docMk/>
            <pc:sldMk cId="2280022455" sldId="928"/>
            <ac:spMk id="136" creationId="{2D470BC1-1D9F-4406-BF3D-41400883D5EA}"/>
          </ac:spMkLst>
        </pc:spChg>
        <pc:spChg chg="del">
          <ac:chgData name="Paula Vázquez-Valero" userId="3a0e46d7-2099-40af-a155-aa45b68bfff3" providerId="ADAL" clId="{6AFD8E04-F4F2-4922-91A6-0C02DE98EF2D}" dt="2023-02-23T21:02:31.265" v="1568" actId="478"/>
          <ac:spMkLst>
            <pc:docMk/>
            <pc:sldMk cId="2280022455" sldId="928"/>
            <ac:spMk id="137" creationId="{1EBA3BE7-EF80-415E-8F4D-0CF9E736CC7B}"/>
          </ac:spMkLst>
        </pc:spChg>
        <pc:spChg chg="del">
          <ac:chgData name="Paula Vázquez-Valero" userId="3a0e46d7-2099-40af-a155-aa45b68bfff3" providerId="ADAL" clId="{6AFD8E04-F4F2-4922-91A6-0C02DE98EF2D}" dt="2023-02-23T21:03:22.375" v="1579" actId="478"/>
          <ac:spMkLst>
            <pc:docMk/>
            <pc:sldMk cId="2280022455" sldId="928"/>
            <ac:spMk id="138" creationId="{AB678B32-BC8C-4E9E-9BFF-2095D77E728C}"/>
          </ac:spMkLst>
        </pc:spChg>
        <pc:spChg chg="del">
          <ac:chgData name="Paula Vázquez-Valero" userId="3a0e46d7-2099-40af-a155-aa45b68bfff3" providerId="ADAL" clId="{6AFD8E04-F4F2-4922-91A6-0C02DE98EF2D}" dt="2023-02-23T21:03:22.375" v="1579" actId="478"/>
          <ac:spMkLst>
            <pc:docMk/>
            <pc:sldMk cId="2280022455" sldId="928"/>
            <ac:spMk id="139" creationId="{B502E15E-58A6-4C5E-8DF2-9AC0FDE946A7}"/>
          </ac:spMkLst>
        </pc:spChg>
        <pc:spChg chg="del">
          <ac:chgData name="Paula Vázquez-Valero" userId="3a0e46d7-2099-40af-a155-aa45b68bfff3" providerId="ADAL" clId="{6AFD8E04-F4F2-4922-91A6-0C02DE98EF2D}" dt="2023-02-23T21:02:31.265" v="1568" actId="478"/>
          <ac:spMkLst>
            <pc:docMk/>
            <pc:sldMk cId="2280022455" sldId="928"/>
            <ac:spMk id="140" creationId="{9BC24B6C-E09C-433A-B4F7-ACAA783B1246}"/>
          </ac:spMkLst>
        </pc:spChg>
        <pc:spChg chg="del">
          <ac:chgData name="Paula Vázquez-Valero" userId="3a0e46d7-2099-40af-a155-aa45b68bfff3" providerId="ADAL" clId="{6AFD8E04-F4F2-4922-91A6-0C02DE98EF2D}" dt="2023-02-23T21:03:22.375" v="1579" actId="478"/>
          <ac:spMkLst>
            <pc:docMk/>
            <pc:sldMk cId="2280022455" sldId="928"/>
            <ac:spMk id="142" creationId="{7300C73E-C241-44D1-9778-4F0D88941481}"/>
          </ac:spMkLst>
        </pc:spChg>
        <pc:spChg chg="del">
          <ac:chgData name="Paula Vázquez-Valero" userId="3a0e46d7-2099-40af-a155-aa45b68bfff3" providerId="ADAL" clId="{6AFD8E04-F4F2-4922-91A6-0C02DE98EF2D}" dt="2023-02-23T21:03:22.375" v="1579" actId="478"/>
          <ac:spMkLst>
            <pc:docMk/>
            <pc:sldMk cId="2280022455" sldId="928"/>
            <ac:spMk id="143" creationId="{8967B35A-E450-4E29-8941-F8DC18EDD855}"/>
          </ac:spMkLst>
        </pc:spChg>
        <pc:spChg chg="del">
          <ac:chgData name="Paula Vázquez-Valero" userId="3a0e46d7-2099-40af-a155-aa45b68bfff3" providerId="ADAL" clId="{6AFD8E04-F4F2-4922-91A6-0C02DE98EF2D}" dt="2023-02-23T21:02:31.265" v="1568" actId="478"/>
          <ac:spMkLst>
            <pc:docMk/>
            <pc:sldMk cId="2280022455" sldId="928"/>
            <ac:spMk id="144" creationId="{63850C5B-B1CA-4B9D-9D0B-446EFD0963BF}"/>
          </ac:spMkLst>
        </pc:spChg>
        <pc:grpChg chg="add mod">
          <ac:chgData name="Paula Vázquez-Valero" userId="3a0e46d7-2099-40af-a155-aa45b68bfff3" providerId="ADAL" clId="{6AFD8E04-F4F2-4922-91A6-0C02DE98EF2D}" dt="2023-02-23T23:10:36.134" v="2515" actId="14100"/>
          <ac:grpSpMkLst>
            <pc:docMk/>
            <pc:sldMk cId="2280022455" sldId="928"/>
            <ac:grpSpMk id="10" creationId="{DD81F217-EF9B-6B37-1763-CC1E31A1160D}"/>
          </ac:grpSpMkLst>
        </pc:grpChg>
        <pc:graphicFrameChg chg="add del mod">
          <ac:chgData name="Paula Vázquez-Valero" userId="3a0e46d7-2099-40af-a155-aa45b68bfff3" providerId="ADAL" clId="{6AFD8E04-F4F2-4922-91A6-0C02DE98EF2D}" dt="2023-02-23T23:19:39.659" v="2827"/>
          <ac:graphicFrameMkLst>
            <pc:docMk/>
            <pc:sldMk cId="2280022455" sldId="928"/>
            <ac:graphicFrameMk id="45" creationId="{45806EEF-C5AF-AA9B-1E1E-873E3564A8B9}"/>
          </ac:graphicFrameMkLst>
        </pc:graphicFrameChg>
        <pc:graphicFrameChg chg="add del mod">
          <ac:chgData name="Paula Vázquez-Valero" userId="3a0e46d7-2099-40af-a155-aa45b68bfff3" providerId="ADAL" clId="{6AFD8E04-F4F2-4922-91A6-0C02DE98EF2D}" dt="2023-02-23T23:19:43.894" v="2829"/>
          <ac:graphicFrameMkLst>
            <pc:docMk/>
            <pc:sldMk cId="2280022455" sldId="928"/>
            <ac:graphicFrameMk id="47" creationId="{AE3EA0E5-B7FE-DC35-AB76-F75718272A69}"/>
          </ac:graphicFrameMkLst>
        </pc:graphicFrameChg>
        <pc:graphicFrameChg chg="mod modGraphic">
          <ac:chgData name="Paula Vázquez-Valero" userId="3a0e46d7-2099-40af-a155-aa45b68bfff3" providerId="ADAL" clId="{6AFD8E04-F4F2-4922-91A6-0C02DE98EF2D}" dt="2023-02-23T23:20:14.675" v="2862" actId="14734"/>
          <ac:graphicFrameMkLst>
            <pc:docMk/>
            <pc:sldMk cId="2280022455" sldId="928"/>
            <ac:graphicFrameMk id="107" creationId="{A7407F4E-B84C-4FA7-B1DE-BB2386FD65E9}"/>
          </ac:graphicFrameMkLst>
        </pc:graphicFrameChg>
        <pc:picChg chg="add del mod">
          <ac:chgData name="Paula Vázquez-Valero" userId="3a0e46d7-2099-40af-a155-aa45b68bfff3" providerId="ADAL" clId="{6AFD8E04-F4F2-4922-91A6-0C02DE98EF2D}" dt="2023-02-23T21:00:51.932" v="1564" actId="478"/>
          <ac:picMkLst>
            <pc:docMk/>
            <pc:sldMk cId="2280022455" sldId="928"/>
            <ac:picMk id="5" creationId="{67A8C338-54B8-E2C4-7602-920F04BC81C0}"/>
          </ac:picMkLst>
        </pc:picChg>
        <pc:picChg chg="add mod">
          <ac:chgData name="Paula Vázquez-Valero" userId="3a0e46d7-2099-40af-a155-aa45b68bfff3" providerId="ADAL" clId="{6AFD8E04-F4F2-4922-91A6-0C02DE98EF2D}" dt="2023-02-23T23:24:44.054" v="2982" actId="1076"/>
          <ac:picMkLst>
            <pc:docMk/>
            <pc:sldMk cId="2280022455" sldId="928"/>
            <ac:picMk id="6" creationId="{BC0BD750-7011-A300-FDAD-3CD4E8037589}"/>
          </ac:picMkLst>
        </pc:picChg>
        <pc:picChg chg="add del mod">
          <ac:chgData name="Paula Vázquez-Valero" userId="3a0e46d7-2099-40af-a155-aa45b68bfff3" providerId="ADAL" clId="{6AFD8E04-F4F2-4922-91A6-0C02DE98EF2D}" dt="2023-02-23T21:00:50.846" v="1563" actId="478"/>
          <ac:picMkLst>
            <pc:docMk/>
            <pc:sldMk cId="2280022455" sldId="928"/>
            <ac:picMk id="8" creationId="{2F2CB09B-573F-13A9-AA9C-D5D011CB7FD5}"/>
          </ac:picMkLst>
        </pc:picChg>
        <pc:picChg chg="add mod">
          <ac:chgData name="Paula Vázquez-Valero" userId="3a0e46d7-2099-40af-a155-aa45b68bfff3" providerId="ADAL" clId="{6AFD8E04-F4F2-4922-91A6-0C02DE98EF2D}" dt="2023-02-23T23:25:37.936" v="2983" actId="1076"/>
          <ac:picMkLst>
            <pc:docMk/>
            <pc:sldMk cId="2280022455" sldId="928"/>
            <ac:picMk id="9" creationId="{CB7651C1-9087-127C-99B5-F4EE6B1DDF16}"/>
          </ac:picMkLst>
        </pc:picChg>
        <pc:picChg chg="mod">
          <ac:chgData name="Paula Vázquez-Valero" userId="3a0e46d7-2099-40af-a155-aa45b68bfff3" providerId="ADAL" clId="{6AFD8E04-F4F2-4922-91A6-0C02DE98EF2D}" dt="2023-02-23T23:10:36.134" v="2515" actId="14100"/>
          <ac:picMkLst>
            <pc:docMk/>
            <pc:sldMk cId="2280022455" sldId="928"/>
            <ac:picMk id="11" creationId="{2F105364-1E82-70C9-491E-B3182218FD73}"/>
          </ac:picMkLst>
        </pc:picChg>
        <pc:picChg chg="mod">
          <ac:chgData name="Paula Vázquez-Valero" userId="3a0e46d7-2099-40af-a155-aa45b68bfff3" providerId="ADAL" clId="{6AFD8E04-F4F2-4922-91A6-0C02DE98EF2D}" dt="2023-02-23T23:10:36.134" v="2515" actId="14100"/>
          <ac:picMkLst>
            <pc:docMk/>
            <pc:sldMk cId="2280022455" sldId="928"/>
            <ac:picMk id="12" creationId="{64387095-4F3C-DB24-A4D6-75D69FC52A47}"/>
          </ac:picMkLst>
        </pc:picChg>
        <pc:picChg chg="mod">
          <ac:chgData name="Paula Vázquez-Valero" userId="3a0e46d7-2099-40af-a155-aa45b68bfff3" providerId="ADAL" clId="{6AFD8E04-F4F2-4922-91A6-0C02DE98EF2D}" dt="2023-02-23T23:10:36.134" v="2515" actId="14100"/>
          <ac:picMkLst>
            <pc:docMk/>
            <pc:sldMk cId="2280022455" sldId="928"/>
            <ac:picMk id="13" creationId="{59A4948C-B6C0-2EB0-9E90-1CD08D6123A6}"/>
          </ac:picMkLst>
        </pc:picChg>
        <pc:picChg chg="mod">
          <ac:chgData name="Paula Vázquez-Valero" userId="3a0e46d7-2099-40af-a155-aa45b68bfff3" providerId="ADAL" clId="{6AFD8E04-F4F2-4922-91A6-0C02DE98EF2D}" dt="2023-02-23T23:10:36.134" v="2515" actId="14100"/>
          <ac:picMkLst>
            <pc:docMk/>
            <pc:sldMk cId="2280022455" sldId="928"/>
            <ac:picMk id="14" creationId="{551B9DEE-7954-4DC6-EA8A-44DCC37F44C6}"/>
          </ac:picMkLst>
        </pc:picChg>
        <pc:picChg chg="mod">
          <ac:chgData name="Paula Vázquez-Valero" userId="3a0e46d7-2099-40af-a155-aa45b68bfff3" providerId="ADAL" clId="{6AFD8E04-F4F2-4922-91A6-0C02DE98EF2D}" dt="2023-02-23T23:10:36.134" v="2515" actId="14100"/>
          <ac:picMkLst>
            <pc:docMk/>
            <pc:sldMk cId="2280022455" sldId="928"/>
            <ac:picMk id="15" creationId="{2A2D4AC1-D665-3339-7183-0D346BFF1444}"/>
          </ac:picMkLst>
        </pc:picChg>
        <pc:picChg chg="add del mod">
          <ac:chgData name="Paula Vázquez-Valero" userId="3a0e46d7-2099-40af-a155-aa45b68bfff3" providerId="ADAL" clId="{6AFD8E04-F4F2-4922-91A6-0C02DE98EF2D}" dt="2023-02-23T23:16:03.362" v="2653" actId="478"/>
          <ac:picMkLst>
            <pc:docMk/>
            <pc:sldMk cId="2280022455" sldId="928"/>
            <ac:picMk id="24" creationId="{43F01BBE-0C30-B46D-367A-51B6E71A5E7F}"/>
          </ac:picMkLst>
        </pc:picChg>
        <pc:picChg chg="add del mod">
          <ac:chgData name="Paula Vázquez-Valero" userId="3a0e46d7-2099-40af-a155-aa45b68bfff3" providerId="ADAL" clId="{6AFD8E04-F4F2-4922-91A6-0C02DE98EF2D}" dt="2023-02-23T23:24:09.122" v="2965" actId="478"/>
          <ac:picMkLst>
            <pc:docMk/>
            <pc:sldMk cId="2280022455" sldId="928"/>
            <ac:picMk id="60" creationId="{40176A49-D7D7-E877-D034-DF54CEE3FFBC}"/>
          </ac:picMkLst>
        </pc:picChg>
        <pc:picChg chg="add mod">
          <ac:chgData name="Paula Vázquez-Valero" userId="3a0e46d7-2099-40af-a155-aa45b68bfff3" providerId="ADAL" clId="{6AFD8E04-F4F2-4922-91A6-0C02DE98EF2D}" dt="2023-02-23T23:25:55.069" v="2987" actId="1076"/>
          <ac:picMkLst>
            <pc:docMk/>
            <pc:sldMk cId="2280022455" sldId="928"/>
            <ac:picMk id="62" creationId="{BC4A7559-F789-FB6F-742A-1D0E26E21BF3}"/>
          </ac:picMkLst>
        </pc:picChg>
        <pc:picChg chg="add mod ord">
          <ac:chgData name="Paula Vázquez-Valero" userId="3a0e46d7-2099-40af-a155-aa45b68bfff3" providerId="ADAL" clId="{6AFD8E04-F4F2-4922-91A6-0C02DE98EF2D}" dt="2023-02-23T23:26:23.633" v="2995" actId="1076"/>
          <ac:picMkLst>
            <pc:docMk/>
            <pc:sldMk cId="2280022455" sldId="928"/>
            <ac:picMk id="63" creationId="{1BD345AC-D26E-2A8E-D6AB-DD00F8D192FF}"/>
          </ac:picMkLst>
        </pc:picChg>
        <pc:picChg chg="add mod ord">
          <ac:chgData name="Paula Vázquez-Valero" userId="3a0e46d7-2099-40af-a155-aa45b68bfff3" providerId="ADAL" clId="{6AFD8E04-F4F2-4922-91A6-0C02DE98EF2D}" dt="2023-02-23T23:26:57.109" v="3003" actId="166"/>
          <ac:picMkLst>
            <pc:docMk/>
            <pc:sldMk cId="2280022455" sldId="928"/>
            <ac:picMk id="64" creationId="{CCD4A738-E739-62B1-3E54-6793E537EA65}"/>
          </ac:picMkLst>
        </pc:picChg>
        <pc:picChg chg="mod">
          <ac:chgData name="Paula Vázquez-Valero" userId="3a0e46d7-2099-40af-a155-aa45b68bfff3" providerId="ADAL" clId="{6AFD8E04-F4F2-4922-91A6-0C02DE98EF2D}" dt="2023-02-23T21:07:39.163" v="1717" actId="1035"/>
          <ac:picMkLst>
            <pc:docMk/>
            <pc:sldMk cId="2280022455" sldId="928"/>
            <ac:picMk id="89" creationId="{09CE898F-37A9-4C09-9412-FD696F326D9A}"/>
          </ac:picMkLst>
        </pc:picChg>
        <pc:picChg chg="del">
          <ac:chgData name="Paula Vázquez-Valero" userId="3a0e46d7-2099-40af-a155-aa45b68bfff3" providerId="ADAL" clId="{6AFD8E04-F4F2-4922-91A6-0C02DE98EF2D}" dt="2023-02-23T20:19:13.385" v="375" actId="478"/>
          <ac:picMkLst>
            <pc:docMk/>
            <pc:sldMk cId="2280022455" sldId="928"/>
            <ac:picMk id="112" creationId="{833EA255-C5A4-428C-BD6E-CBAED0D81716}"/>
          </ac:picMkLst>
        </pc:picChg>
        <pc:picChg chg="del">
          <ac:chgData name="Paula Vázquez-Valero" userId="3a0e46d7-2099-40af-a155-aa45b68bfff3" providerId="ADAL" clId="{6AFD8E04-F4F2-4922-91A6-0C02DE98EF2D}" dt="2023-02-23T21:00:49.307" v="1562" actId="478"/>
          <ac:picMkLst>
            <pc:docMk/>
            <pc:sldMk cId="2280022455" sldId="928"/>
            <ac:picMk id="120" creationId="{BAC2DE66-613B-4CDD-8128-B65FC80147B7}"/>
          </ac:picMkLst>
        </pc:picChg>
        <pc:picChg chg="mod">
          <ac:chgData name="Paula Vázquez-Valero" userId="3a0e46d7-2099-40af-a155-aa45b68bfff3" providerId="ADAL" clId="{6AFD8E04-F4F2-4922-91A6-0C02DE98EF2D}" dt="2023-02-23T23:10:38.381" v="2516" actId="14100"/>
          <ac:picMkLst>
            <pc:docMk/>
            <pc:sldMk cId="2280022455" sldId="928"/>
            <ac:picMk id="121" creationId="{C7B7821C-BBD5-4DD0-AD5A-317C52C9C0D3}"/>
          </ac:picMkLst>
        </pc:picChg>
        <pc:picChg chg="mod">
          <ac:chgData name="Paula Vázquez-Valero" userId="3a0e46d7-2099-40af-a155-aa45b68bfff3" providerId="ADAL" clId="{6AFD8E04-F4F2-4922-91A6-0C02DE98EF2D}" dt="2023-02-23T23:25:39.661" v="2984" actId="1076"/>
          <ac:picMkLst>
            <pc:docMk/>
            <pc:sldMk cId="2280022455" sldId="928"/>
            <ac:picMk id="122" creationId="{65F3F2ED-7341-450E-8987-6A9637486DA8}"/>
          </ac:picMkLst>
        </pc:picChg>
        <pc:picChg chg="del">
          <ac:chgData name="Paula Vázquez-Valero" userId="3a0e46d7-2099-40af-a155-aa45b68bfff3" providerId="ADAL" clId="{6AFD8E04-F4F2-4922-91A6-0C02DE98EF2D}" dt="2023-02-23T21:00:49.307" v="1562" actId="478"/>
          <ac:picMkLst>
            <pc:docMk/>
            <pc:sldMk cId="2280022455" sldId="928"/>
            <ac:picMk id="123" creationId="{C0980B68-D1A8-4B5B-80AC-CDE6F014845C}"/>
          </ac:picMkLst>
        </pc:picChg>
        <pc:picChg chg="del">
          <ac:chgData name="Paula Vázquez-Valero" userId="3a0e46d7-2099-40af-a155-aa45b68bfff3" providerId="ADAL" clId="{6AFD8E04-F4F2-4922-91A6-0C02DE98EF2D}" dt="2023-02-23T21:00:49.307" v="1562" actId="478"/>
          <ac:picMkLst>
            <pc:docMk/>
            <pc:sldMk cId="2280022455" sldId="928"/>
            <ac:picMk id="124" creationId="{26CB5479-A344-4571-AE9C-6CDF8EE339D0}"/>
          </ac:picMkLst>
        </pc:picChg>
        <pc:picChg chg="del">
          <ac:chgData name="Paula Vázquez-Valero" userId="3a0e46d7-2099-40af-a155-aa45b68bfff3" providerId="ADAL" clId="{6AFD8E04-F4F2-4922-91A6-0C02DE98EF2D}" dt="2023-02-23T21:00:49.307" v="1562" actId="478"/>
          <ac:picMkLst>
            <pc:docMk/>
            <pc:sldMk cId="2280022455" sldId="928"/>
            <ac:picMk id="125" creationId="{9807E668-69D5-461D-B13E-FC004B47AFAD}"/>
          </ac:picMkLst>
        </pc:picChg>
        <pc:picChg chg="del mod">
          <ac:chgData name="Paula Vázquez-Valero" userId="3a0e46d7-2099-40af-a155-aa45b68bfff3" providerId="ADAL" clId="{6AFD8E04-F4F2-4922-91A6-0C02DE98EF2D}" dt="2023-02-23T21:00:20.626" v="1559" actId="478"/>
          <ac:picMkLst>
            <pc:docMk/>
            <pc:sldMk cId="2280022455" sldId="928"/>
            <ac:picMk id="126" creationId="{404852AB-FE00-4A27-ACF2-975A01BDBC81}"/>
          </ac:picMkLst>
        </pc:picChg>
        <pc:picChg chg="mod">
          <ac:chgData name="Paula Vázquez-Valero" userId="3a0e46d7-2099-40af-a155-aa45b68bfff3" providerId="ADAL" clId="{6AFD8E04-F4F2-4922-91A6-0C02DE98EF2D}" dt="2023-02-23T23:10:40.588" v="2517" actId="14100"/>
          <ac:picMkLst>
            <pc:docMk/>
            <pc:sldMk cId="2280022455" sldId="928"/>
            <ac:picMk id="141" creationId="{4AF62066-1680-449B-B7FF-4ED3B8AEAEA6}"/>
          </ac:picMkLst>
        </pc:picChg>
      </pc:sldChg>
      <pc:sldChg chg="add del">
        <pc:chgData name="Paula Vázquez-Valero" userId="3a0e46d7-2099-40af-a155-aa45b68bfff3" providerId="ADAL" clId="{6AFD8E04-F4F2-4922-91A6-0C02DE98EF2D}" dt="2023-02-23T20:20:46.982" v="377" actId="47"/>
        <pc:sldMkLst>
          <pc:docMk/>
          <pc:sldMk cId="3786986310" sldId="929"/>
        </pc:sldMkLst>
      </pc:sldChg>
    </pc:docChg>
  </pc:docChgLst>
  <pc:docChgLst>
    <pc:chgData name="Tom Dawes" userId="fe899cd594ff6f3a" providerId="LiveId" clId="{230315E2-10AE-4058-9B66-A0E2872279A2}"/>
    <pc:docChg chg="modSld">
      <pc:chgData name="Tom Dawes" userId="fe899cd594ff6f3a" providerId="LiveId" clId="{230315E2-10AE-4058-9B66-A0E2872279A2}" dt="2023-03-23T13:43:24.095" v="47"/>
      <pc:docMkLst>
        <pc:docMk/>
      </pc:docMkLst>
      <pc:sldChg chg="modAnim">
        <pc:chgData name="Tom Dawes" userId="fe899cd594ff6f3a" providerId="LiveId" clId="{230315E2-10AE-4058-9B66-A0E2872279A2}" dt="2023-03-23T13:33:39.192" v="28"/>
        <pc:sldMkLst>
          <pc:docMk/>
          <pc:sldMk cId="4047947952" sldId="490"/>
        </pc:sldMkLst>
      </pc:sldChg>
      <pc:sldChg chg="modAnim">
        <pc:chgData name="Tom Dawes" userId="fe899cd594ff6f3a" providerId="LiveId" clId="{230315E2-10AE-4058-9B66-A0E2872279A2}" dt="2023-03-23T13:22:17.602" v="8"/>
        <pc:sldMkLst>
          <pc:docMk/>
          <pc:sldMk cId="0" sldId="828"/>
        </pc:sldMkLst>
      </pc:sldChg>
      <pc:sldChg chg="modAnim">
        <pc:chgData name="Tom Dawes" userId="fe899cd594ff6f3a" providerId="LiveId" clId="{230315E2-10AE-4058-9B66-A0E2872279A2}" dt="2023-03-23T13:29:13.613" v="18"/>
        <pc:sldMkLst>
          <pc:docMk/>
          <pc:sldMk cId="1884289662" sldId="925"/>
        </pc:sldMkLst>
      </pc:sldChg>
      <pc:sldChg chg="modAnim">
        <pc:chgData name="Tom Dawes" userId="fe899cd594ff6f3a" providerId="LiveId" clId="{230315E2-10AE-4058-9B66-A0E2872279A2}" dt="2023-03-23T13:37:34.090" v="35"/>
        <pc:sldMkLst>
          <pc:docMk/>
          <pc:sldMk cId="4054763351" sldId="927"/>
        </pc:sldMkLst>
      </pc:sldChg>
      <pc:sldChg chg="modSp mod modAnim">
        <pc:chgData name="Tom Dawes" userId="fe899cd594ff6f3a" providerId="LiveId" clId="{230315E2-10AE-4058-9B66-A0E2872279A2}" dt="2023-03-23T13:43:24.095" v="47"/>
        <pc:sldMkLst>
          <pc:docMk/>
          <pc:sldMk cId="2280022455" sldId="928"/>
        </pc:sldMkLst>
        <pc:spChg chg="mod">
          <ac:chgData name="Tom Dawes" userId="fe899cd594ff6f3a" providerId="LiveId" clId="{230315E2-10AE-4058-9B66-A0E2872279A2}" dt="2023-03-23T13:40:31.908" v="36" actId="1076"/>
          <ac:spMkLst>
            <pc:docMk/>
            <pc:sldMk cId="2280022455" sldId="928"/>
            <ac:spMk id="90" creationId="{1760E6F2-ECA7-4C18-9397-1D53D88E17FB}"/>
          </ac:spMkLst>
        </pc:spChg>
      </pc:sldChg>
    </pc:docChg>
  </pc:docChgLst>
  <pc:docChgLst>
    <pc:chgData name="Paula Vázquez-Valero" userId="3a0e46d7-2099-40af-a155-aa45b68bfff3" providerId="ADAL" clId="{0D0CFA0B-DB05-450D-889E-2292CDDCB9E9}"/>
    <pc:docChg chg="custSel addSld delSld modSld">
      <pc:chgData name="Paula Vázquez-Valero" userId="3a0e46d7-2099-40af-a155-aa45b68bfff3" providerId="ADAL" clId="{0D0CFA0B-DB05-450D-889E-2292CDDCB9E9}" dt="2022-09-16T17:27:14.084" v="471" actId="20577"/>
      <pc:docMkLst>
        <pc:docMk/>
      </pc:docMkLst>
      <pc:sldChg chg="delSp del mod">
        <pc:chgData name="Paula Vázquez-Valero" userId="3a0e46d7-2099-40af-a155-aa45b68bfff3" providerId="ADAL" clId="{0D0CFA0B-DB05-450D-889E-2292CDDCB9E9}" dt="2022-09-16T17:14:40.721" v="7" actId="47"/>
        <pc:sldMkLst>
          <pc:docMk/>
          <pc:sldMk cId="0" sldId="477"/>
        </pc:sldMkLst>
        <pc:spChg chg="del">
          <ac:chgData name="Paula Vázquez-Valero" userId="3a0e46d7-2099-40af-a155-aa45b68bfff3" providerId="ADAL" clId="{0D0CFA0B-DB05-450D-889E-2292CDDCB9E9}" dt="2022-09-16T17:14:37.130" v="4" actId="21"/>
          <ac:spMkLst>
            <pc:docMk/>
            <pc:sldMk cId="0" sldId="477"/>
            <ac:spMk id="4" creationId="{FEEEA32A-BB59-78BB-5EFC-F8D6A325134C}"/>
          </ac:spMkLst>
        </pc:spChg>
      </pc:sldChg>
      <pc:sldChg chg="add">
        <pc:chgData name="Paula Vázquez-Valero" userId="3a0e46d7-2099-40af-a155-aa45b68bfff3" providerId="ADAL" clId="{0D0CFA0B-DB05-450D-889E-2292CDDCB9E9}" dt="2022-09-16T17:14:19.341" v="0"/>
        <pc:sldMkLst>
          <pc:docMk/>
          <pc:sldMk cId="4047947952" sldId="490"/>
        </pc:sldMkLst>
      </pc:sldChg>
      <pc:sldChg chg="add">
        <pc:chgData name="Paula Vázquez-Valero" userId="3a0e46d7-2099-40af-a155-aa45b68bfff3" providerId="ADAL" clId="{0D0CFA0B-DB05-450D-889E-2292CDDCB9E9}" dt="2022-09-16T17:14:19.341" v="0"/>
        <pc:sldMkLst>
          <pc:docMk/>
          <pc:sldMk cId="230807631" sldId="562"/>
        </pc:sldMkLst>
      </pc:sldChg>
      <pc:sldChg chg="addSp delSp modSp mod delAnim modNotesTx">
        <pc:chgData name="Paula Vázquez-Valero" userId="3a0e46d7-2099-40af-a155-aa45b68bfff3" providerId="ADAL" clId="{0D0CFA0B-DB05-450D-889E-2292CDDCB9E9}" dt="2022-09-16T17:27:14.084" v="471" actId="20577"/>
        <pc:sldMkLst>
          <pc:docMk/>
          <pc:sldMk cId="3862548084" sldId="568"/>
        </pc:sldMkLst>
        <pc:spChg chg="mod">
          <ac:chgData name="Paula Vázquez-Valero" userId="3a0e46d7-2099-40af-a155-aa45b68bfff3" providerId="ADAL" clId="{0D0CFA0B-DB05-450D-889E-2292CDDCB9E9}" dt="2022-09-16T17:25:58.351" v="223" actId="14100"/>
          <ac:spMkLst>
            <pc:docMk/>
            <pc:sldMk cId="3862548084" sldId="568"/>
            <ac:spMk id="7" creationId="{2E319691-3610-AF7E-6BC2-2CD2B4438C83}"/>
          </ac:spMkLst>
        </pc:spChg>
        <pc:spChg chg="del">
          <ac:chgData name="Paula Vázquez-Valero" userId="3a0e46d7-2099-40af-a155-aa45b68bfff3" providerId="ADAL" clId="{0D0CFA0B-DB05-450D-889E-2292CDDCB9E9}" dt="2022-09-16T17:24:49.416" v="9" actId="478"/>
          <ac:spMkLst>
            <pc:docMk/>
            <pc:sldMk cId="3862548084" sldId="568"/>
            <ac:spMk id="11" creationId="{712739FC-C407-D528-75BC-118F84BEE465}"/>
          </ac:spMkLst>
        </pc:spChg>
        <pc:spChg chg="add mod">
          <ac:chgData name="Paula Vázquez-Valero" userId="3a0e46d7-2099-40af-a155-aa45b68bfff3" providerId="ADAL" clId="{0D0CFA0B-DB05-450D-889E-2292CDDCB9E9}" dt="2022-09-16T17:27:14.084" v="471" actId="20577"/>
          <ac:spMkLst>
            <pc:docMk/>
            <pc:sldMk cId="3862548084" sldId="568"/>
            <ac:spMk id="21" creationId="{262F57C5-1372-0132-7D1E-42ECA397E398}"/>
          </ac:spMkLst>
        </pc:spChg>
      </pc:sldChg>
      <pc:sldChg chg="addSp delSp modSp add mod">
        <pc:chgData name="Paula Vázquez-Valero" userId="3a0e46d7-2099-40af-a155-aa45b68bfff3" providerId="ADAL" clId="{0D0CFA0B-DB05-450D-889E-2292CDDCB9E9}" dt="2022-09-16T17:14:39.539" v="6"/>
        <pc:sldMkLst>
          <pc:docMk/>
          <pc:sldMk cId="0" sldId="569"/>
        </pc:sldMkLst>
        <pc:spChg chg="add mod ord">
          <ac:chgData name="Paula Vázquez-Valero" userId="3a0e46d7-2099-40af-a155-aa45b68bfff3" providerId="ADAL" clId="{0D0CFA0B-DB05-450D-889E-2292CDDCB9E9}" dt="2022-09-16T17:14:32.775" v="3" actId="167"/>
          <ac:spMkLst>
            <pc:docMk/>
            <pc:sldMk cId="0" sldId="569"/>
            <ac:spMk id="3" creationId="{A7D8DB1D-FB70-EEF4-5958-F8499A6BB5D0}"/>
          </ac:spMkLst>
        </pc:spChg>
        <pc:spChg chg="add mod">
          <ac:chgData name="Paula Vázquez-Valero" userId="3a0e46d7-2099-40af-a155-aa45b68bfff3" providerId="ADAL" clId="{0D0CFA0B-DB05-450D-889E-2292CDDCB9E9}" dt="2022-09-16T17:14:39.539" v="6"/>
          <ac:spMkLst>
            <pc:docMk/>
            <pc:sldMk cId="0" sldId="569"/>
            <ac:spMk id="4" creationId="{0108F61A-74BF-7A07-F731-9C73F378A0B2}"/>
          </ac:spMkLst>
        </pc:spChg>
        <pc:spChg chg="del">
          <ac:chgData name="Paula Vázquez-Valero" userId="3a0e46d7-2099-40af-a155-aa45b68bfff3" providerId="ADAL" clId="{0D0CFA0B-DB05-450D-889E-2292CDDCB9E9}" dt="2022-09-16T17:14:29.905" v="1" actId="478"/>
          <ac:spMkLst>
            <pc:docMk/>
            <pc:sldMk cId="0" sldId="569"/>
            <ac:spMk id="7" creationId="{09433CD3-426E-4B6A-9485-2B7DBF7E511F}"/>
          </ac:spMkLst>
        </pc:spChg>
        <pc:spChg chg="del">
          <ac:chgData name="Paula Vázquez-Valero" userId="3a0e46d7-2099-40af-a155-aa45b68bfff3" providerId="ADAL" clId="{0D0CFA0B-DB05-450D-889E-2292CDDCB9E9}" dt="2022-09-16T17:14:39.329" v="5" actId="478"/>
          <ac:spMkLst>
            <pc:docMk/>
            <pc:sldMk cId="0" sldId="569"/>
            <ac:spMk id="8" creationId="{AD017EE6-D313-46C9-9C36-8CE9B548176E}"/>
          </ac:spMkLst>
        </pc:spChg>
      </pc:sldChg>
      <pc:sldChg chg="add">
        <pc:chgData name="Paula Vázquez-Valero" userId="3a0e46d7-2099-40af-a155-aa45b68bfff3" providerId="ADAL" clId="{0D0CFA0B-DB05-450D-889E-2292CDDCB9E9}" dt="2022-09-16T17:14:19.341" v="0"/>
        <pc:sldMkLst>
          <pc:docMk/>
          <pc:sldMk cId="0" sldId="828"/>
        </pc:sldMkLst>
      </pc:sldChg>
      <pc:sldChg chg="add">
        <pc:chgData name="Paula Vázquez-Valero" userId="3a0e46d7-2099-40af-a155-aa45b68bfff3" providerId="ADAL" clId="{0D0CFA0B-DB05-450D-889E-2292CDDCB9E9}" dt="2022-09-16T17:14:19.341" v="0"/>
        <pc:sldMkLst>
          <pc:docMk/>
          <pc:sldMk cId="578798908" sldId="923"/>
        </pc:sldMkLst>
      </pc:sldChg>
      <pc:sldChg chg="add">
        <pc:chgData name="Paula Vázquez-Valero" userId="3a0e46d7-2099-40af-a155-aa45b68bfff3" providerId="ADAL" clId="{0D0CFA0B-DB05-450D-889E-2292CDDCB9E9}" dt="2022-09-16T17:14:19.341" v="0"/>
        <pc:sldMkLst>
          <pc:docMk/>
          <pc:sldMk cId="3799907507" sldId="924"/>
        </pc:sldMkLst>
      </pc:sldChg>
      <pc:sldChg chg="add">
        <pc:chgData name="Paula Vázquez-Valero" userId="3a0e46d7-2099-40af-a155-aa45b68bfff3" providerId="ADAL" clId="{0D0CFA0B-DB05-450D-889E-2292CDDCB9E9}" dt="2022-09-16T17:14:19.341" v="0"/>
        <pc:sldMkLst>
          <pc:docMk/>
          <pc:sldMk cId="1173975480" sldId="92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6BD390-BAA1-4136-97A1-932C02E8044D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EC7C75-985D-4B20-8996-49ED85BCD7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8891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</a:p>
          <a:p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Phonics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Medellín [N/A] Alcalá [N/A] Málaga [N/A]</a:t>
            </a:r>
            <a:b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Vocabulary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(new </a:t>
            </a: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bold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 </a:t>
            </a:r>
            <a:r>
              <a:rPr lang="es-ES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hacer [26] hago,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haces</a:t>
            </a:r>
            <a:r>
              <a:rPr lang="es-ES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hace baile [2040]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ciclismo</a:t>
            </a:r>
            <a:r>
              <a:rPr lang="es-ES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[&gt;5000] deporte [1489] dibujo [1726]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natación</a:t>
            </a:r>
            <a:r>
              <a:rPr lang="es-ES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[&gt;5000] pastel [&gt;5000]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prueba</a:t>
            </a:r>
            <a:r>
              <a:rPr lang="es-ES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[651] tarjeta [1958]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 1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primo [1451] voy [ir 33] vas [ir 33] va [ir 33] estoy [estar 21] está [estar 21] estás [estar 21] calle [269] cine [952] estadio [2581] mercado [487] parque [1354] playa [1475] plaza [806] teatro [605] a [8] el [1] la [1]</a:t>
            </a:r>
            <a:r>
              <a:rPr lang="es-ES" sz="2800" dirty="0"/>
              <a:t> </a:t>
            </a:r>
          </a:p>
          <a:p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 2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beber [1085] aula [3501] bocadillo [&gt;5000] chocolate [3408] comida [906] compañero / compañera [551] ejercicio [1162] español [262] patio [1197] profesor / profesora [501] salón [1722] tarea [995] caliente [1810] en [5] </a:t>
            </a:r>
            <a:r>
              <a:rPr lang="es-ES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previously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s-ES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revisited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–</a:t>
            </a:r>
            <a:r>
              <a:rPr lang="es-ES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er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s-ES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verbs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: aprender  [428] comer [347] hacer [26] leer [209] </a:t>
            </a:r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Frequency of unknown words and cognates</a:t>
            </a:r>
            <a:r>
              <a:rPr lang="en-GB" sz="18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dirty="0" err="1"/>
              <a:t>jardín</a:t>
            </a:r>
            <a:r>
              <a:rPr lang="en-GB" sz="1800" b="0" dirty="0"/>
              <a:t> [1195] </a:t>
            </a:r>
            <a:r>
              <a:rPr lang="en-GB" sz="1800" b="1" dirty="0">
                <a:effectLst/>
                <a:latin typeface="Calibri" panose="020F0502020204030204" pitchFamily="34" charset="0"/>
              </a:rPr>
              <a:t>libre</a:t>
            </a:r>
            <a:r>
              <a:rPr lang="en-GB" sz="1800" dirty="0">
                <a:effectLst/>
                <a:latin typeface="Calibri" panose="020F0502020204030204" pitchFamily="34" charset="0"/>
              </a:rPr>
              <a:t> [473] </a:t>
            </a:r>
            <a:r>
              <a:rPr lang="en-GB" sz="1800" b="1" dirty="0" err="1"/>
              <a:t>conmigo</a:t>
            </a:r>
            <a:r>
              <a:rPr lang="en-GB" sz="1800" b="0" dirty="0"/>
              <a:t> [1256]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any 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 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b="1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b="1" dirty="0"/>
              <a:t>Timing: </a:t>
            </a:r>
            <a:r>
              <a:rPr lang="en-US" b="0" dirty="0"/>
              <a:t>3 minutes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  <a:r>
              <a:rPr lang="en-US" b="0" dirty="0"/>
              <a:t>to explain the rule of </a:t>
            </a:r>
            <a:r>
              <a:rPr lang="en-US" b="0" baseline="0" dirty="0"/>
              <a:t>written accents 1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Read the explanation.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Introduce the example words to exemplify the rule.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Click further to bring questions on location of the cities used as example and elicit answer from pupils (encourage them to answer in full sentences). </a:t>
            </a:r>
          </a:p>
          <a:p>
            <a:pPr marL="228600" indent="-228600">
              <a:buAutoNum type="arabicPeriod"/>
            </a:pPr>
            <a:endParaRPr lang="en-US" b="0" baseline="0" dirty="0"/>
          </a:p>
          <a:p>
            <a:pPr marL="228600" indent="-228600">
              <a:buAutoNum type="arabicPeriod"/>
            </a:pPr>
            <a:endParaRPr lang="en-US" b="0" baseline="0" dirty="0"/>
          </a:p>
          <a:p>
            <a:pPr marL="0" indent="0">
              <a:buNone/>
            </a:pPr>
            <a:r>
              <a:rPr lang="en-US" b="1" baseline="0" dirty="0"/>
              <a:t>NB. </a:t>
            </a:r>
            <a:r>
              <a:rPr lang="en-US" b="0" baseline="0" dirty="0"/>
              <a:t>For </a:t>
            </a:r>
            <a:r>
              <a:rPr lang="en-US" b="0" baseline="0" dirty="0" err="1"/>
              <a:t>Cadaqués</a:t>
            </a:r>
            <a:r>
              <a:rPr lang="en-US" b="0" baseline="0" dirty="0"/>
              <a:t>, pupils could also answer ‘</a:t>
            </a:r>
            <a:r>
              <a:rPr lang="en-US" b="0" i="1" baseline="0" dirty="0" err="1"/>
              <a:t>Cadaqués</a:t>
            </a:r>
            <a:r>
              <a:rPr lang="en-US" b="0" i="1" baseline="0" dirty="0"/>
              <a:t> </a:t>
            </a:r>
            <a:r>
              <a:rPr lang="en-US" b="0" i="1" baseline="0" dirty="0" err="1"/>
              <a:t>está</a:t>
            </a:r>
            <a:r>
              <a:rPr lang="en-US" b="0" i="1" baseline="0" dirty="0"/>
              <a:t> </a:t>
            </a:r>
            <a:r>
              <a:rPr lang="en-US" b="0" i="1" baseline="0" dirty="0" err="1"/>
              <a:t>en</a:t>
            </a:r>
            <a:r>
              <a:rPr lang="en-US" b="0" i="1" baseline="0" dirty="0"/>
              <a:t> </a:t>
            </a:r>
            <a:r>
              <a:rPr lang="en-US" b="0" i="1" baseline="0" dirty="0" err="1"/>
              <a:t>el</a:t>
            </a:r>
            <a:r>
              <a:rPr lang="en-US" b="0" i="1" baseline="0" dirty="0"/>
              <a:t> </a:t>
            </a:r>
            <a:r>
              <a:rPr lang="en-US" b="1" i="1" baseline="0" dirty="0" err="1"/>
              <a:t>norte</a:t>
            </a:r>
            <a:r>
              <a:rPr lang="en-US" b="0" i="1" baseline="0" dirty="0"/>
              <a:t> de </a:t>
            </a:r>
            <a:r>
              <a:rPr lang="en-US" b="0" i="1" baseline="0" dirty="0" err="1"/>
              <a:t>España</a:t>
            </a:r>
            <a:r>
              <a:rPr lang="en-US" b="0" i="1" baseline="0" dirty="0"/>
              <a:t>.</a:t>
            </a:r>
            <a:r>
              <a:rPr lang="en-US" b="0" baseline="0" dirty="0"/>
              <a:t>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written comprehension and read aloud of previously taught vocabulary and two new words for this week.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for an English item. Elicit pronunciation of the Spanish from pupils, the full phrase, i.e., </a:t>
            </a:r>
            <a:r>
              <a:rPr lang="en-GB" b="0" u="sng" dirty="0"/>
              <a:t>hacer la </a:t>
            </a:r>
            <a:r>
              <a:rPr lang="en-GB" b="0" u="sng" dirty="0" err="1"/>
              <a:t>cama</a:t>
            </a:r>
            <a:r>
              <a:rPr lang="en-GB" b="0" dirty="0"/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Click to cover the Spanish word with a picture.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Continue with the remaining items.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Elicit the Spanish from pupils, full phrase English prompts reappear on each mouse click this time without written Spanish support.</a:t>
            </a:r>
            <a:br>
              <a:rPr lang="en-GB" b="0" dirty="0"/>
            </a:br>
            <a:endParaRPr lang="en-GB" sz="1200" b="0" strike="noStrike" spc="-1" dirty="0">
              <a:latin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aseline="0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5E8F0-3074-4A24-9073-AEBB709440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461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2</a:t>
            </a:r>
            <a:r>
              <a:rPr lang="en-GB" b="0" baseline="30000" dirty="0"/>
              <a:t>nd</a:t>
            </a:r>
            <a:r>
              <a:rPr lang="en-GB" b="0" dirty="0"/>
              <a:t> person singular of ;hacer’; to revisit 1</a:t>
            </a:r>
            <a:r>
              <a:rPr lang="en-GB" b="0" baseline="30000" dirty="0"/>
              <a:t>st</a:t>
            </a:r>
            <a:r>
              <a:rPr lang="en-GB" b="0" dirty="0"/>
              <a:t> and 3</a:t>
            </a:r>
            <a:r>
              <a:rPr lang="en-GB" b="0" baseline="30000" dirty="0"/>
              <a:t>rd</a:t>
            </a:r>
            <a:r>
              <a:rPr lang="en-GB" b="0" dirty="0"/>
              <a:t> person singular of ‘hacer’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grammar explanation on irregular verb hacer.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207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6 minutes</a:t>
            </a:r>
          </a:p>
          <a:p>
            <a:endParaRPr lang="en-US" b="1" dirty="0"/>
          </a:p>
          <a:p>
            <a:r>
              <a:rPr lang="en-US" b="1" dirty="0"/>
              <a:t>Aim:</a:t>
            </a:r>
            <a:r>
              <a:rPr lang="en-US" b="0" dirty="0"/>
              <a:t> to </a:t>
            </a:r>
            <a:r>
              <a:rPr lang="en-US" b="0" dirty="0" err="1"/>
              <a:t>practise</a:t>
            </a:r>
            <a:r>
              <a:rPr lang="en-US" b="0" dirty="0"/>
              <a:t> written recognition of the second and third person singular forms of ‘</a:t>
            </a:r>
            <a:r>
              <a:rPr lang="en-US" b="0" dirty="0" err="1"/>
              <a:t>hacer</a:t>
            </a:r>
            <a:r>
              <a:rPr lang="en-US" b="0" dirty="0"/>
              <a:t>’ and connect these with meaning.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Read the rubric and ensure that pupils understand the context.</a:t>
            </a:r>
          </a:p>
          <a:p>
            <a:r>
              <a:rPr lang="en-US" b="0" dirty="0"/>
              <a:t>2. Pupils read the parts of sentences they can see and tick who they think it applies to. They should use their knowledge of verb forms to decide.</a:t>
            </a:r>
          </a:p>
          <a:p>
            <a:r>
              <a:rPr lang="en-US" b="0" dirty="0"/>
              <a:t>3. Answers revealed on clicks.</a:t>
            </a:r>
          </a:p>
          <a:p>
            <a:r>
              <a:rPr lang="en-US" b="0" dirty="0"/>
              <a:t>4. Optional – click the numbered buttons to hear the full sentences.</a:t>
            </a:r>
          </a:p>
          <a:p>
            <a:r>
              <a:rPr lang="en-US" b="0" dirty="0"/>
              <a:t>5. Ask additional questions to assess comprehension – e.g., who is doing the swimming?  When? Who is doing the drawing? Who for? 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  <a:p>
            <a:pPr>
              <a:defRPr/>
            </a:pPr>
            <a:endParaRPr lang="en-GB" sz="1200" dirty="0">
              <a:latin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Frequency of unknown words and cognates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/>
              <a:t>jardín</a:t>
            </a:r>
            <a:r>
              <a:rPr lang="en-GB" b="0" dirty="0"/>
              <a:t> [1195] </a:t>
            </a:r>
            <a:r>
              <a:rPr lang="en-GB" b="1" dirty="0" err="1"/>
              <a:t>conmigo</a:t>
            </a:r>
            <a:r>
              <a:rPr lang="en-GB" b="0" dirty="0"/>
              <a:t> [1256]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14573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</a:t>
            </a:r>
            <a:r>
              <a:rPr lang="en-US" b="0" dirty="0"/>
              <a:t>: 8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aural differentiation of statements and intonation questions, and to </a:t>
            </a:r>
            <a:r>
              <a:rPr lang="en-US" b="0" dirty="0" err="1"/>
              <a:t>recognise</a:t>
            </a:r>
            <a:r>
              <a:rPr lang="en-US" b="0" dirty="0"/>
              <a:t> vocabulary aurally.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Pupils listen to each phrase.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Pupils note: 1. the person (I or you), as well as if it is a question or a statement. They may need to listen more than once to get all the information.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Click to reveal the answers (person, statement or question).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Now pupils note what each person does. Not all the activities in the speech bubble are mentioned. Encourage pupils to also listen out for any extra pieces of information.</a:t>
            </a:r>
          </a:p>
          <a:p>
            <a:endParaRPr lang="en-US" b="1" dirty="0"/>
          </a:p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¿Haces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natación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normalmente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1 </a:t>
            </a:r>
            <a:r>
              <a:rPr lang="en-GB" dirty="0" err="1"/>
              <a:t>Nunca</a:t>
            </a:r>
            <a:r>
              <a:rPr lang="en-GB" dirty="0"/>
              <a:t> hago un </a:t>
            </a:r>
            <a:r>
              <a:rPr lang="en-GB" dirty="0" err="1"/>
              <a:t>dibujo</a:t>
            </a:r>
            <a:r>
              <a:rPr lang="en-GB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2 Hago deporte con mi </a:t>
            </a:r>
            <a:r>
              <a:rPr lang="en-GB" dirty="0" err="1"/>
              <a:t>madre</a:t>
            </a:r>
            <a:r>
              <a:rPr lang="en-GB" dirty="0"/>
              <a:t>.</a:t>
            </a:r>
          </a:p>
          <a:p>
            <a:pPr>
              <a:defRPr/>
            </a:pPr>
            <a:r>
              <a:rPr lang="en-GB" dirty="0"/>
              <a:t>3 Haces un pastel </a:t>
            </a:r>
            <a:r>
              <a:rPr lang="en-GB" dirty="0" err="1"/>
              <a:t>el</a:t>
            </a:r>
            <a:r>
              <a:rPr lang="en-GB" dirty="0"/>
              <a:t> </a:t>
            </a:r>
            <a:r>
              <a:rPr lang="en-GB" dirty="0" err="1"/>
              <a:t>domingo</a:t>
            </a:r>
            <a:r>
              <a:rPr lang="en-GB" dirty="0"/>
              <a:t> por la </a:t>
            </a:r>
            <a:r>
              <a:rPr lang="en-GB" dirty="0" err="1"/>
              <a:t>mañana</a:t>
            </a:r>
            <a:r>
              <a:rPr lang="en-GB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4 ¿</a:t>
            </a:r>
            <a:r>
              <a:rPr lang="en-GB" dirty="0" err="1"/>
              <a:t>Siempre</a:t>
            </a:r>
            <a:r>
              <a:rPr lang="en-GB" dirty="0"/>
              <a:t> haces </a:t>
            </a:r>
            <a:r>
              <a:rPr lang="en-GB" dirty="0" err="1"/>
              <a:t>ciclismo</a:t>
            </a:r>
            <a:r>
              <a:rPr lang="en-GB" dirty="0"/>
              <a:t> en </a:t>
            </a:r>
            <a:r>
              <a:rPr lang="en-GB" dirty="0" err="1"/>
              <a:t>el</a:t>
            </a:r>
            <a:r>
              <a:rPr lang="en-GB" dirty="0"/>
              <a:t> </a:t>
            </a:r>
            <a:r>
              <a:rPr lang="en-GB" dirty="0" err="1"/>
              <a:t>parque</a:t>
            </a:r>
            <a:r>
              <a:rPr lang="en-GB" dirty="0"/>
              <a:t>?</a:t>
            </a:r>
          </a:p>
          <a:p>
            <a:endParaRPr lang="en-GB" sz="1200" dirty="0"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Frequency of unknown words and cognates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effectLst/>
                <a:latin typeface="Calibri" panose="020F0502020204030204" pitchFamily="34" charset="0"/>
              </a:rPr>
              <a:t>libre</a:t>
            </a:r>
            <a:r>
              <a:rPr lang="en-GB" sz="1200" dirty="0">
                <a:effectLst/>
                <a:latin typeface="Calibri" panose="020F0502020204030204" pitchFamily="34" charset="0"/>
              </a:rPr>
              <a:t> [473]</a:t>
            </a:r>
            <a:endParaRPr lang="en-GB" sz="1200" b="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endParaRPr lang="en-GB" sz="1200" dirty="0">
              <a:effectLst/>
              <a:latin typeface="Calibri" panose="020F0502020204030204" pitchFamily="34" charset="0"/>
            </a:endParaRPr>
          </a:p>
          <a:p>
            <a:endParaRPr lang="en-GB" sz="1200" dirty="0">
              <a:effectLst/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74608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4711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52903-743F-43B9-83F3-F3DB83F04A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62BAAA-547C-49A8-9A22-5A20CE61CE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97C7C1-F979-42AD-BC1C-1A80B6F59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2EBE7D-8AA0-4604-B8DE-98BA0900E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3F5D65-B5A9-4DDE-B7A7-9D16B652F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427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8D30D-97BB-4BC8-A43E-FA3DBF7DC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4807E1-14B9-422B-B188-ECDB27E032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B42BD6-2BC8-4412-AC1C-18AE49F39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34020-804E-4786-9FB9-6A649C98F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2210D-B5CA-4A09-BDF8-DBE08F9F9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4406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65509E-974B-4DFC-BB84-A1778A54C9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0A2CE7-E4AC-454F-B64C-1F72BD4D65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00D1F0-D9A9-480A-BAD4-D7388E2F5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A29FC-DC75-4FC0-A9FA-B0720D72A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D38A6-F67B-47FE-BB92-C6069C09C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2307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4A69E-80A2-46D4-9D63-416F89B37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738FD-72DE-49E4-919D-8473CCFF13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FAD0A-2D4F-487E-BB15-9A1A99A52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D9E392-82EB-40B5-A665-1DD3664F4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D6B309-D27A-4C60-9E63-AE96E985C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6105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CF7C8-E8ED-4372-9855-055842FA2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75FD46-530E-4E24-91D2-2CCADE9DBA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8FB243-68A1-46D4-93D3-DF93BD9B7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B32DF-AE2F-4E12-9C59-8C5B6B21D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92E43-3963-4595-8F99-4B117A940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5160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0D949-3558-4D30-8E06-2E613139F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6D5D6-1BA5-43B6-85E9-9F9DFEF4F6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4167C-9DB0-473F-9DA6-EBB545DC32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C0D70E-229B-4FCE-A4C5-BF66E787F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7C1077-E684-4312-BD32-1B6E42F73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50772F-8BEF-4F2E-8763-824C2EA4D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944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9EA22-35EB-4F4B-82C8-CEA37B3A2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A323A9-9E83-49F1-96C9-D7EC6934C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51AFF1-487D-4985-A18B-D4C03FC1C8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122ADA-F6BB-4FC7-A08D-34FFD30D30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FEC994-8A8E-4030-9843-5440F47F5F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7F9F46-B02B-42FE-88C1-3833C6EC9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B8BA00-BC7F-43F0-9DFD-6646BD170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3507A3-21B3-4ECD-ACFF-2584572C5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3936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FC8B4-A1FC-4D98-999A-EBB3CC43A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227761-8567-4456-B14C-04489A825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1E2847-79A8-4E7C-B367-C20A8EB7A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D61DB8-89CC-453B-945D-FBD6BE386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2361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9F5237-E42F-4BAC-8012-9D2537B2C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8BD0C3-FBD3-4910-9F2D-A34071B0B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BD69F4-D025-46A9-BC50-F71BD3857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142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2E342-0F66-4E9B-9DB2-CC6E5EDB8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639111-5042-4FF5-AA9F-5D935B100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4955E7-F858-46F5-A8DD-E94FCA004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495BB1-487F-4982-970A-42B8C27F9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3D891-FE26-4D7C-9FED-542B8BD0C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DE94B-9C19-43AF-808B-0D5FF10BF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1304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A8772-6272-4E48-A604-91AAEE2CB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8BF935-E032-4E76-A262-B00A656473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DEFF70-D0B5-41AB-AD60-4F36CE7311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51176A-5FAC-4FD7-8EF1-3804532F1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317F26-294B-430A-9B46-F7AA6641C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DDC26E-A591-4BDC-89B4-3602804AD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6550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88EF60-C5F0-43CC-9178-07662FB1C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599554-E0B0-4E84-A5BE-FD50C986C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327394-E562-4E66-9A36-6FFEA9E956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FDFC4-3BD3-4770-AEC7-D8C4BD490BFE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A2DB03-C0A4-4F11-8FC2-3D37A24F5C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97CF8C-2078-40B3-B9B7-7527F0041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9521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6.svg"/><Relationship Id="rId18" Type="http://schemas.openxmlformats.org/officeDocument/2006/relationships/image" Target="../media/image11.png"/><Relationship Id="rId3" Type="http://schemas.openxmlformats.org/officeDocument/2006/relationships/audio" Target="../media/audio1.wav"/><Relationship Id="rId21" Type="http://schemas.openxmlformats.org/officeDocument/2006/relationships/image" Target="../media/image14.png"/><Relationship Id="rId7" Type="http://schemas.openxmlformats.org/officeDocument/2006/relationships/audio" Target="../media/audio5.wav"/><Relationship Id="rId12" Type="http://schemas.openxmlformats.org/officeDocument/2006/relationships/image" Target="../media/image5.png"/><Relationship Id="rId1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9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audio" Target="../media/audio9.wav"/><Relationship Id="rId5" Type="http://schemas.openxmlformats.org/officeDocument/2006/relationships/audio" Target="../media/audio3.wav"/><Relationship Id="rId15" Type="http://schemas.openxmlformats.org/officeDocument/2006/relationships/image" Target="../media/image8.png"/><Relationship Id="rId10" Type="http://schemas.openxmlformats.org/officeDocument/2006/relationships/audio" Target="../media/audio8.wav"/><Relationship Id="rId19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audio" Target="../media/audio7.wav"/><Relationship Id="rId1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.wav"/><Relationship Id="rId13" Type="http://schemas.openxmlformats.org/officeDocument/2006/relationships/image" Target="../media/image15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audio" Target="../media/audio10.wav"/><Relationship Id="rId21" Type="http://schemas.openxmlformats.org/officeDocument/2006/relationships/image" Target="../media/image21.png"/><Relationship Id="rId7" Type="http://schemas.openxmlformats.org/officeDocument/2006/relationships/audio" Target="../media/audio14.wav"/><Relationship Id="rId12" Type="http://schemas.openxmlformats.org/officeDocument/2006/relationships/audio" Target="../media/audio19.wav"/><Relationship Id="rId17" Type="http://schemas.openxmlformats.org/officeDocument/2006/relationships/audio" Target="../media/audio21.wav"/><Relationship Id="rId25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svg"/><Relationship Id="rId20" Type="http://schemas.openxmlformats.org/officeDocument/2006/relationships/image" Target="../media/image20.png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3.wav"/><Relationship Id="rId11" Type="http://schemas.openxmlformats.org/officeDocument/2006/relationships/audio" Target="../media/audio18.wav"/><Relationship Id="rId24" Type="http://schemas.openxmlformats.org/officeDocument/2006/relationships/image" Target="../media/image24.png"/><Relationship Id="rId5" Type="http://schemas.openxmlformats.org/officeDocument/2006/relationships/audio" Target="../media/audio12.wav"/><Relationship Id="rId15" Type="http://schemas.openxmlformats.org/officeDocument/2006/relationships/image" Target="../media/image16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audio" Target="../media/audio17.wav"/><Relationship Id="rId19" Type="http://schemas.openxmlformats.org/officeDocument/2006/relationships/image" Target="../media/image19.png"/><Relationship Id="rId31" Type="http://schemas.openxmlformats.org/officeDocument/2006/relationships/image" Target="../media/image31.png"/><Relationship Id="rId4" Type="http://schemas.openxmlformats.org/officeDocument/2006/relationships/audio" Target="../media/audio11.wav"/><Relationship Id="rId9" Type="http://schemas.openxmlformats.org/officeDocument/2006/relationships/audio" Target="../media/audio16.wav"/><Relationship Id="rId14" Type="http://schemas.openxmlformats.org/officeDocument/2006/relationships/audio" Target="../media/audio20.wav"/><Relationship Id="rId22" Type="http://schemas.openxmlformats.org/officeDocument/2006/relationships/image" Target="../media/image22.png"/><Relationship Id="rId27" Type="http://schemas.openxmlformats.org/officeDocument/2006/relationships/image" Target="../media/image27.png"/><Relationship Id="rId30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6.wav"/><Relationship Id="rId3" Type="http://schemas.openxmlformats.org/officeDocument/2006/relationships/audio" Target="../media/audio22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5.wav"/><Relationship Id="rId5" Type="http://schemas.openxmlformats.org/officeDocument/2006/relationships/audio" Target="../media/audio24.wav"/><Relationship Id="rId4" Type="http://schemas.openxmlformats.org/officeDocument/2006/relationships/audio" Target="../media/audio23.wav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6.png"/><Relationship Id="rId18" Type="http://schemas.openxmlformats.org/officeDocument/2006/relationships/audio" Target="../media/audio34.wav"/><Relationship Id="rId3" Type="http://schemas.openxmlformats.org/officeDocument/2006/relationships/audio" Target="../media/audio27.wav"/><Relationship Id="rId21" Type="http://schemas.openxmlformats.org/officeDocument/2006/relationships/image" Target="../media/image37.gif"/><Relationship Id="rId7" Type="http://schemas.openxmlformats.org/officeDocument/2006/relationships/image" Target="../media/image34.png"/><Relationship Id="rId12" Type="http://schemas.openxmlformats.org/officeDocument/2006/relationships/image" Target="../media/image35.png"/><Relationship Id="rId17" Type="http://schemas.openxmlformats.org/officeDocument/2006/relationships/audio" Target="../media/audio33.wav"/><Relationship Id="rId2" Type="http://schemas.openxmlformats.org/officeDocument/2006/relationships/notesSlide" Target="../notesSlides/notesSlide5.xml"/><Relationship Id="rId16" Type="http://schemas.openxmlformats.org/officeDocument/2006/relationships/audio" Target="../media/audio32.wav"/><Relationship Id="rId20" Type="http://schemas.openxmlformats.org/officeDocument/2006/relationships/audio" Target="../media/audio36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gif"/><Relationship Id="rId11" Type="http://schemas.openxmlformats.org/officeDocument/2006/relationships/image" Target="../media/image17.svg"/><Relationship Id="rId24" Type="http://schemas.openxmlformats.org/officeDocument/2006/relationships/image" Target="../media/image2.gif"/><Relationship Id="rId5" Type="http://schemas.openxmlformats.org/officeDocument/2006/relationships/image" Target="../media/image33.gif"/><Relationship Id="rId15" Type="http://schemas.openxmlformats.org/officeDocument/2006/relationships/audio" Target="../media/audio31.wav"/><Relationship Id="rId23" Type="http://schemas.microsoft.com/office/2007/relationships/hdphoto" Target="../media/hdphoto2.wdp"/><Relationship Id="rId10" Type="http://schemas.openxmlformats.org/officeDocument/2006/relationships/image" Target="../media/image16.png"/><Relationship Id="rId19" Type="http://schemas.openxmlformats.org/officeDocument/2006/relationships/audio" Target="../media/audio35.wav"/><Relationship Id="rId4" Type="http://schemas.openxmlformats.org/officeDocument/2006/relationships/audio" Target="../media/audio28.wav"/><Relationship Id="rId9" Type="http://schemas.openxmlformats.org/officeDocument/2006/relationships/audio" Target="../media/audio29.wav"/><Relationship Id="rId14" Type="http://schemas.openxmlformats.org/officeDocument/2006/relationships/audio" Target="../media/audio30.wav"/><Relationship Id="rId22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5.jpeg"/><Relationship Id="rId18" Type="http://schemas.openxmlformats.org/officeDocument/2006/relationships/image" Target="../media/image28.png"/><Relationship Id="rId26" Type="http://schemas.openxmlformats.org/officeDocument/2006/relationships/image" Target="../media/image20.png"/><Relationship Id="rId3" Type="http://schemas.openxmlformats.org/officeDocument/2006/relationships/audio" Target="../media/audio37.wav"/><Relationship Id="rId21" Type="http://schemas.openxmlformats.org/officeDocument/2006/relationships/image" Target="../media/image31.png"/><Relationship Id="rId7" Type="http://schemas.openxmlformats.org/officeDocument/2006/relationships/image" Target="../media/image39.png"/><Relationship Id="rId12" Type="http://schemas.openxmlformats.org/officeDocument/2006/relationships/image" Target="../media/image24.png"/><Relationship Id="rId17" Type="http://schemas.openxmlformats.org/officeDocument/2006/relationships/image" Target="../media/image27.png"/><Relationship Id="rId25" Type="http://schemas.openxmlformats.org/officeDocument/2006/relationships/audio" Target="../media/audio45.wav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gif"/><Relationship Id="rId11" Type="http://schemas.openxmlformats.org/officeDocument/2006/relationships/audio" Target="../media/audio41.wav"/><Relationship Id="rId24" Type="http://schemas.openxmlformats.org/officeDocument/2006/relationships/audio" Target="../media/audio44.wav"/><Relationship Id="rId5" Type="http://schemas.openxmlformats.org/officeDocument/2006/relationships/audio" Target="../media/audio39.wav"/><Relationship Id="rId15" Type="http://schemas.openxmlformats.org/officeDocument/2006/relationships/image" Target="../media/image23.png"/><Relationship Id="rId23" Type="http://schemas.openxmlformats.org/officeDocument/2006/relationships/audio" Target="../media/audio43.wav"/><Relationship Id="rId10" Type="http://schemas.openxmlformats.org/officeDocument/2006/relationships/audio" Target="../media/audio40.wav"/><Relationship Id="rId19" Type="http://schemas.openxmlformats.org/officeDocument/2006/relationships/image" Target="../media/image29.png"/><Relationship Id="rId4" Type="http://schemas.openxmlformats.org/officeDocument/2006/relationships/audio" Target="../media/audio38.wav"/><Relationship Id="rId9" Type="http://schemas.openxmlformats.org/officeDocument/2006/relationships/image" Target="../media/image17.svg"/><Relationship Id="rId14" Type="http://schemas.openxmlformats.org/officeDocument/2006/relationships/image" Target="../media/image19.png"/><Relationship Id="rId22" Type="http://schemas.openxmlformats.org/officeDocument/2006/relationships/audio" Target="../media/audio42.wav"/><Relationship Id="rId27" Type="http://schemas.openxmlformats.org/officeDocument/2006/relationships/image" Target="../media/image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Sofía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520" y="840137"/>
            <a:ext cx="6454748" cy="5534750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999580FF-A961-4BA5-8243-21EF4FB0D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852" y="2729068"/>
            <a:ext cx="2177196" cy="413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710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98;p2" descr="background rectangle">
            <a:extLst>
              <a:ext uri="{FF2B5EF4-FFF2-40B4-BE49-F238E27FC236}">
                <a16:creationId xmlns:a16="http://schemas.microsoft.com/office/drawing/2014/main" id="{A7D8DB1D-FB70-EEF4-5958-F8499A6BB5D0}"/>
              </a:ext>
            </a:extLst>
          </p:cNvPr>
          <p:cNvSpPr/>
          <p:nvPr/>
        </p:nvSpPr>
        <p:spPr>
          <a:xfrm>
            <a:off x="0" y="127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92802" y="5222420"/>
            <a:ext cx="4350984" cy="1246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5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hacer [</a:t>
            </a:r>
            <a:r>
              <a:rPr lang="es-ES" sz="25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</a:t>
            </a:r>
            <a:r>
              <a:rPr lang="es-ES" sz="25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do]: 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r>
              <a:rPr lang="es-ES" sz="25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hago, haces, hace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5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accents</a:t>
            </a:r>
            <a:r>
              <a:rPr lang="es-ES" sz="25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2</a:t>
            </a:r>
            <a:endParaRPr lang="es-ES" sz="2500" b="0" i="0" u="none" strike="noStrike" cap="none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4350984" cy="1325563"/>
          </a:xfrm>
        </p:spPr>
        <p:txBody>
          <a:bodyPr>
            <a:noAutofit/>
          </a:bodyPr>
          <a:lstStyle/>
          <a:p>
            <a:pPr algn="ctr" rtl="0" fontAlgn="ctr"/>
            <a:r>
              <a:rPr lang="en-GB" sz="3600" b="1" dirty="0">
                <a:solidFill>
                  <a:schemeClr val="bg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Saying what others and I do</a:t>
            </a:r>
          </a:p>
        </p:txBody>
      </p:sp>
      <p:sp>
        <p:nvSpPr>
          <p:cNvPr id="4" name="Google Shape;100;p2">
            <a:extLst>
              <a:ext uri="{FF2B5EF4-FFF2-40B4-BE49-F238E27FC236}">
                <a16:creationId xmlns:a16="http://schemas.microsoft.com/office/drawing/2014/main" id="{0108F61A-74BF-7A07-F731-9C73F378A0B2}"/>
              </a:ext>
            </a:extLst>
          </p:cNvPr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i="0" u="none" strike="noStrike" cap="none" dirty="0" err="1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verde</a:t>
            </a:r>
            <a:endParaRPr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6" name="Picture 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9BD61487-7BEA-FA19-7C81-4507478934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50" t="3393"/>
          <a:stretch/>
        </p:blipFill>
        <p:spPr>
          <a:xfrm>
            <a:off x="4076700" y="4152900"/>
            <a:ext cx="1560727" cy="27123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 descr="Teacher">
            <a:extLst>
              <a:ext uri="{FF2B5EF4-FFF2-40B4-BE49-F238E27FC236}">
                <a16:creationId xmlns:a16="http://schemas.microsoft.com/office/drawing/2014/main" id="{21E66FE0-2A30-4B08-B63B-28C913A6448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57130" y="5369530"/>
            <a:ext cx="914400" cy="9144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21FEF1D-7F6A-447D-B7A2-894E51D7D8ED}"/>
              </a:ext>
            </a:extLst>
          </p:cNvPr>
          <p:cNvGrpSpPr/>
          <p:nvPr/>
        </p:nvGrpSpPr>
        <p:grpSpPr>
          <a:xfrm>
            <a:off x="313396" y="2014674"/>
            <a:ext cx="4205687" cy="3377878"/>
            <a:chOff x="313396" y="2014674"/>
            <a:chExt cx="4205687" cy="337787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5B39114-6C54-478D-99AF-915F82D96F28}"/>
                </a:ext>
              </a:extLst>
            </p:cNvPr>
            <p:cNvGrpSpPr/>
            <p:nvPr/>
          </p:nvGrpSpPr>
          <p:grpSpPr>
            <a:xfrm>
              <a:off x="1083288" y="2014674"/>
              <a:ext cx="3435795" cy="3377878"/>
              <a:chOff x="1083288" y="2014674"/>
              <a:chExt cx="3435795" cy="3377878"/>
            </a:xfrm>
          </p:grpSpPr>
          <p:pic>
            <p:nvPicPr>
              <p:cNvPr id="4" name="Picture 4" descr="Colombia, Mapa, Geografía, Administrativo, Divisiones">
                <a:extLst>
                  <a:ext uri="{FF2B5EF4-FFF2-40B4-BE49-F238E27FC236}">
                    <a16:creationId xmlns:a16="http://schemas.microsoft.com/office/drawing/2014/main" id="{5AF8751F-31F4-4FC6-A8C3-54986D7492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02908" y="3032216"/>
                <a:ext cx="1616175" cy="23603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28377A3A-E1AB-4D71-BD76-E9637F51A551}"/>
                  </a:ext>
                </a:extLst>
              </p:cNvPr>
              <p:cNvGrpSpPr/>
              <p:nvPr/>
            </p:nvGrpSpPr>
            <p:grpSpPr>
              <a:xfrm>
                <a:off x="1083288" y="2014674"/>
                <a:ext cx="2025843" cy="2988948"/>
                <a:chOff x="1083288" y="2014674"/>
                <a:chExt cx="2025843" cy="2988948"/>
              </a:xfrm>
            </p:grpSpPr>
            <p:pic>
              <p:nvPicPr>
                <p:cNvPr id="39" name="Picture 10" descr="Sur, America, Mapa, Político, Latín, Los Paises">
                  <a:extLst>
                    <a:ext uri="{FF2B5EF4-FFF2-40B4-BE49-F238E27FC236}">
                      <a16:creationId xmlns:a16="http://schemas.microsoft.com/office/drawing/2014/main" id="{DE694F6E-5BF9-4C14-AAFE-6DF864B7903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83288" y="2014674"/>
                  <a:ext cx="2025843" cy="298894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18" name="Straight Arrow Connector 17">
                  <a:extLst>
                    <a:ext uri="{FF2B5EF4-FFF2-40B4-BE49-F238E27FC236}">
                      <a16:creationId xmlns:a16="http://schemas.microsoft.com/office/drawing/2014/main" id="{310F6FF6-C951-46C7-B62A-083DA3B882F5}"/>
                    </a:ext>
                  </a:extLst>
                </p:cNvPr>
                <p:cNvCxnSpPr/>
                <p:nvPr/>
              </p:nvCxnSpPr>
              <p:spPr>
                <a:xfrm>
                  <a:off x="1431758" y="2365610"/>
                  <a:ext cx="1471150" cy="1327768"/>
                </a:xfrm>
                <a:prstGeom prst="straightConnector1">
                  <a:avLst/>
                </a:prstGeom>
                <a:ln w="38100">
                  <a:solidFill>
                    <a:srgbClr val="00206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Star: 5 Points 19">
                  <a:extLst>
                    <a:ext uri="{FF2B5EF4-FFF2-40B4-BE49-F238E27FC236}">
                      <a16:creationId xmlns:a16="http://schemas.microsoft.com/office/drawing/2014/main" id="{F3CB2F40-D6FD-4553-8C78-F0587629F1BA}"/>
                    </a:ext>
                  </a:extLst>
                </p:cNvPr>
                <p:cNvSpPr/>
                <p:nvPr/>
              </p:nvSpPr>
              <p:spPr>
                <a:xfrm>
                  <a:off x="1229134" y="2206623"/>
                  <a:ext cx="202624" cy="177224"/>
                </a:xfrm>
                <a:prstGeom prst="star5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pic>
          <p:nvPicPr>
            <p:cNvPr id="5" name="Picture 6" descr="Colombia, Bandera, País, Colombiana">
              <a:extLst>
                <a:ext uri="{FF2B5EF4-FFF2-40B4-BE49-F238E27FC236}">
                  <a16:creationId xmlns:a16="http://schemas.microsoft.com/office/drawing/2014/main" id="{57EAE630-C08F-4DB8-929E-ABE33455C1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396" y="4218522"/>
              <a:ext cx="1001751" cy="626094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0269059" y="135043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34843" y="971171"/>
            <a:ext cx="1544012" cy="400110"/>
          </a:xfrm>
          <a:prstGeom prst="rect">
            <a:avLst/>
          </a:prstGeom>
          <a:solidFill>
            <a:srgbClr val="FF4B94"/>
          </a:solidFill>
          <a:ln>
            <a:solidFill>
              <a:srgbClr val="FF4B94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" name="Google Shape;108;p3">
            <a:extLst>
              <a:ext uri="{FF2B5EF4-FFF2-40B4-BE49-F238E27FC236}">
                <a16:creationId xmlns:a16="http://schemas.microsoft.com/office/drawing/2014/main" id="{A2B8486C-2C8F-4BA2-ABC9-39C585CF9966}"/>
              </a:ext>
            </a:extLst>
          </p:cNvPr>
          <p:cNvSpPr txBox="1"/>
          <p:nvPr/>
        </p:nvSpPr>
        <p:spPr>
          <a:xfrm>
            <a:off x="268175" y="146634"/>
            <a:ext cx="457200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44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Accents 2</a:t>
            </a:r>
            <a:endParaRPr sz="44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08;p3">
            <a:extLst>
              <a:ext uri="{FF2B5EF4-FFF2-40B4-BE49-F238E27FC236}">
                <a16:creationId xmlns:a16="http://schemas.microsoft.com/office/drawing/2014/main" id="{56E1FAFB-6F1C-4D4F-A96D-C35E0763BD1B}"/>
              </a:ext>
            </a:extLst>
          </p:cNvPr>
          <p:cNvSpPr txBox="1"/>
          <p:nvPr/>
        </p:nvSpPr>
        <p:spPr>
          <a:xfrm>
            <a:off x="253881" y="896590"/>
            <a:ext cx="8156783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In Spanish, al</a:t>
            </a:r>
            <a:r>
              <a:rPr lang="en-GB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l words with last syllable stress that end in –n, -s or a vowel have an accent.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5" name="Google Shape;170;p8" descr="Jigsaw, Puzzle, Piece, Game, Concept, Solution">
            <a:extLst>
              <a:ext uri="{FF2B5EF4-FFF2-40B4-BE49-F238E27FC236}">
                <a16:creationId xmlns:a16="http://schemas.microsoft.com/office/drawing/2014/main" id="{F02D169E-4CBF-4692-9B66-47A157B8161A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1147657" y="103837"/>
            <a:ext cx="776168" cy="7694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75E40BA-81C1-4F11-B744-8D3CA64FD202}"/>
              </a:ext>
            </a:extLst>
          </p:cNvPr>
          <p:cNvSpPr/>
          <p:nvPr/>
        </p:nvSpPr>
        <p:spPr>
          <a:xfrm>
            <a:off x="3242247" y="3747098"/>
            <a:ext cx="146050" cy="139700"/>
          </a:xfrm>
          <a:prstGeom prst="ellipse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Picture 2" descr="España, Mapa, País Europeo, Provincia">
            <a:extLst>
              <a:ext uri="{FF2B5EF4-FFF2-40B4-BE49-F238E27FC236}">
                <a16:creationId xmlns:a16="http://schemas.microsoft.com/office/drawing/2014/main" id="{9CB08B96-210F-4A26-B007-64222BA18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245" y="1910617"/>
            <a:ext cx="4486275" cy="4099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4F3FE47-FD19-4BED-82D4-7EA5DAD91BEF}"/>
              </a:ext>
            </a:extLst>
          </p:cNvPr>
          <p:cNvSpPr txBox="1"/>
          <p:nvPr/>
        </p:nvSpPr>
        <p:spPr>
          <a:xfrm>
            <a:off x="9860440" y="2182559"/>
            <a:ext cx="2063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Cadaqu</a:t>
            </a:r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és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A4477F8-D8C5-41BF-AD77-6BADABC378D9}"/>
              </a:ext>
            </a:extLst>
          </p:cNvPr>
          <p:cNvSpPr/>
          <p:nvPr/>
        </p:nvSpPr>
        <p:spPr>
          <a:xfrm>
            <a:off x="9714390" y="2426085"/>
            <a:ext cx="146050" cy="139700"/>
          </a:xfrm>
          <a:prstGeom prst="ellipse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818FB43-06D0-4595-ADE4-B50FD6773A54}"/>
              </a:ext>
            </a:extLst>
          </p:cNvPr>
          <p:cNvSpPr txBox="1"/>
          <p:nvPr/>
        </p:nvSpPr>
        <p:spPr>
          <a:xfrm>
            <a:off x="7542449" y="3451518"/>
            <a:ext cx="34067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Alcal</a:t>
            </a:r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á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de Henares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0745037-BB28-4796-B08E-8965053FE13D}"/>
              </a:ext>
            </a:extLst>
          </p:cNvPr>
          <p:cNvSpPr/>
          <p:nvPr/>
        </p:nvSpPr>
        <p:spPr>
          <a:xfrm>
            <a:off x="7246091" y="3384372"/>
            <a:ext cx="146050" cy="139700"/>
          </a:xfrm>
          <a:prstGeom prst="ellipse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73EA17B-C50E-4ECF-BDE0-52F41F84C257}"/>
              </a:ext>
            </a:extLst>
          </p:cNvPr>
          <p:cNvGrpSpPr/>
          <p:nvPr/>
        </p:nvGrpSpPr>
        <p:grpSpPr>
          <a:xfrm>
            <a:off x="1194195" y="5499319"/>
            <a:ext cx="4176143" cy="525942"/>
            <a:chOff x="1140978" y="6269194"/>
            <a:chExt cx="3887450" cy="525942"/>
          </a:xfrm>
        </p:grpSpPr>
        <p:sp>
          <p:nvSpPr>
            <p:cNvPr id="42" name="Speech Bubble: Rectangle with Corners Rounded 41">
              <a:extLst>
                <a:ext uri="{FF2B5EF4-FFF2-40B4-BE49-F238E27FC236}">
                  <a16:creationId xmlns:a16="http://schemas.microsoft.com/office/drawing/2014/main" id="{C7C8B914-DFE1-4A46-A248-1A1216ECC0CA}"/>
                </a:ext>
              </a:extLst>
            </p:cNvPr>
            <p:cNvSpPr/>
            <p:nvPr/>
          </p:nvSpPr>
          <p:spPr>
            <a:xfrm>
              <a:off x="1173502" y="6277096"/>
              <a:ext cx="3842036" cy="518040"/>
            </a:xfrm>
            <a:prstGeom prst="wedgeRoundRectCallout">
              <a:avLst>
                <a:gd name="adj1" fmla="val -54991"/>
                <a:gd name="adj2" fmla="val -7585"/>
                <a:gd name="adj3" fmla="val 16667"/>
              </a:avLst>
            </a:prstGeom>
            <a:solidFill>
              <a:srgbClr val="22A7CC"/>
            </a:solidFill>
            <a:ln>
              <a:solidFill>
                <a:srgbClr val="22A7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27A3E30-AF44-4B74-804E-DEBF36AC004A}"/>
                </a:ext>
              </a:extLst>
            </p:cNvPr>
            <p:cNvSpPr txBox="1"/>
            <p:nvPr/>
          </p:nvSpPr>
          <p:spPr>
            <a:xfrm>
              <a:off x="1140978" y="6269194"/>
              <a:ext cx="388745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¿</a:t>
              </a:r>
              <a:r>
                <a:rPr lang="en-GB" sz="28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Dónde</a:t>
              </a:r>
              <a:r>
                <a:rPr lang="en-GB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está Medellín?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8FDE8EE-85BB-440B-9F28-6179180DA2AA}"/>
              </a:ext>
            </a:extLst>
          </p:cNvPr>
          <p:cNvGrpSpPr/>
          <p:nvPr/>
        </p:nvGrpSpPr>
        <p:grpSpPr>
          <a:xfrm>
            <a:off x="1169686" y="6134555"/>
            <a:ext cx="11390837" cy="541803"/>
            <a:chOff x="474437" y="5669853"/>
            <a:chExt cx="4138610" cy="541803"/>
          </a:xfrm>
        </p:grpSpPr>
        <p:sp>
          <p:nvSpPr>
            <p:cNvPr id="47" name="Speech Bubble: Rectangle with Corners Rounded 46">
              <a:extLst>
                <a:ext uri="{FF2B5EF4-FFF2-40B4-BE49-F238E27FC236}">
                  <a16:creationId xmlns:a16="http://schemas.microsoft.com/office/drawing/2014/main" id="{96926CD5-6568-464D-B4EE-60BD25F21B50}"/>
                </a:ext>
              </a:extLst>
            </p:cNvPr>
            <p:cNvSpPr/>
            <p:nvPr/>
          </p:nvSpPr>
          <p:spPr>
            <a:xfrm>
              <a:off x="474437" y="5693616"/>
              <a:ext cx="2687863" cy="518040"/>
            </a:xfrm>
            <a:prstGeom prst="wedgeRoundRectCallout">
              <a:avLst>
                <a:gd name="adj1" fmla="val 47581"/>
                <a:gd name="adj2" fmla="val 82735"/>
                <a:gd name="adj3" fmla="val 16667"/>
              </a:avLst>
            </a:prstGeom>
            <a:solidFill>
              <a:srgbClr val="FF4B94"/>
            </a:solidFill>
            <a:ln>
              <a:solidFill>
                <a:srgbClr val="FF4B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43E1155-DE73-47AA-AC22-749B64E8CC87}"/>
                </a:ext>
              </a:extLst>
            </p:cNvPr>
            <p:cNvSpPr txBox="1"/>
            <p:nvPr/>
          </p:nvSpPr>
          <p:spPr>
            <a:xfrm flipH="1">
              <a:off x="501767" y="5669853"/>
              <a:ext cx="411128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28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Está</a:t>
              </a:r>
              <a:r>
                <a:rPr lang="en-GB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en </a:t>
              </a:r>
              <a:r>
                <a:rPr lang="en-GB" sz="28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el</a:t>
              </a:r>
              <a:r>
                <a:rPr lang="en-GB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_______ de __________.</a:t>
              </a:r>
            </a:p>
          </p:txBody>
        </p:sp>
      </p:grpSp>
      <p:pic>
        <p:nvPicPr>
          <p:cNvPr id="1034" name="Picture 10" descr="España, Bandera, Bandera Nacional">
            <a:extLst>
              <a:ext uri="{FF2B5EF4-FFF2-40B4-BE49-F238E27FC236}">
                <a16:creationId xmlns:a16="http://schemas.microsoft.com/office/drawing/2014/main" id="{2DCC3ECC-8403-40AE-BA21-813089994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8274" y="5310843"/>
            <a:ext cx="863979" cy="57598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1C957D-6C38-4EC7-A469-1BA8DD2FF66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686476" y="135043"/>
            <a:ext cx="2359360" cy="1451133"/>
          </a:xfrm>
          <a:prstGeom prst="rect">
            <a:avLst/>
          </a:prstGeom>
        </p:spPr>
      </p:pic>
      <p:sp>
        <p:nvSpPr>
          <p:cNvPr id="49" name="Google Shape;108;p3">
            <a:extLst>
              <a:ext uri="{FF2B5EF4-FFF2-40B4-BE49-F238E27FC236}">
                <a16:creationId xmlns:a16="http://schemas.microsoft.com/office/drawing/2014/main" id="{B348029D-F9AF-4670-8207-BA914EEAC01D}"/>
              </a:ext>
            </a:extLst>
          </p:cNvPr>
          <p:cNvSpPr txBox="1"/>
          <p:nvPr/>
        </p:nvSpPr>
        <p:spPr>
          <a:xfrm>
            <a:off x="3185963" y="6098553"/>
            <a:ext cx="399603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norte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1" name="Google Shape;108;p3">
            <a:extLst>
              <a:ext uri="{FF2B5EF4-FFF2-40B4-BE49-F238E27FC236}">
                <a16:creationId xmlns:a16="http://schemas.microsoft.com/office/drawing/2014/main" id="{5325CEFA-F93C-46DC-90EA-85159495733B}"/>
              </a:ext>
            </a:extLst>
          </p:cNvPr>
          <p:cNvSpPr txBox="1"/>
          <p:nvPr/>
        </p:nvSpPr>
        <p:spPr>
          <a:xfrm>
            <a:off x="4968783" y="6134575"/>
            <a:ext cx="195333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Colombia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58CDCB-8B41-4E7C-A9C2-7DE98FF18A34}"/>
              </a:ext>
            </a:extLst>
          </p:cNvPr>
          <p:cNvSpPr txBox="1"/>
          <p:nvPr/>
        </p:nvSpPr>
        <p:spPr>
          <a:xfrm>
            <a:off x="3327544" y="3555338"/>
            <a:ext cx="1673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Medell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ín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54CA2E11-91C4-4EA0-88AD-1DE5B22A50AE}"/>
              </a:ext>
            </a:extLst>
          </p:cNvPr>
          <p:cNvCxnSpPr>
            <a:cxnSpLocks/>
          </p:cNvCxnSpPr>
          <p:nvPr/>
        </p:nvCxnSpPr>
        <p:spPr>
          <a:xfrm>
            <a:off x="8410664" y="342950"/>
            <a:ext cx="335080" cy="321022"/>
          </a:xfrm>
          <a:prstGeom prst="straightConnector1">
            <a:avLst/>
          </a:prstGeom>
          <a:ln w="38100">
            <a:solidFill>
              <a:srgbClr val="FFDF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C7A99FC8-49DF-4068-9104-7029DB60B7B7}"/>
              </a:ext>
            </a:extLst>
          </p:cNvPr>
          <p:cNvSpPr txBox="1"/>
          <p:nvPr/>
        </p:nvSpPr>
        <p:spPr>
          <a:xfrm>
            <a:off x="7450145" y="89368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centro</a:t>
            </a:r>
            <a:endParaRPr lang="en-GB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1CDA596-DF7C-4A8C-8FE1-41EA6D9C28EC}"/>
              </a:ext>
            </a:extLst>
          </p:cNvPr>
          <p:cNvGrpSpPr/>
          <p:nvPr/>
        </p:nvGrpSpPr>
        <p:grpSpPr>
          <a:xfrm>
            <a:off x="1194195" y="5484139"/>
            <a:ext cx="5158361" cy="525942"/>
            <a:chOff x="1140978" y="6269194"/>
            <a:chExt cx="4202301" cy="525942"/>
          </a:xfrm>
        </p:grpSpPr>
        <p:sp>
          <p:nvSpPr>
            <p:cNvPr id="64" name="Speech Bubble: Rectangle with Corners Rounded 63">
              <a:extLst>
                <a:ext uri="{FF2B5EF4-FFF2-40B4-BE49-F238E27FC236}">
                  <a16:creationId xmlns:a16="http://schemas.microsoft.com/office/drawing/2014/main" id="{35EAED2A-F4C6-424B-96D8-16BAC7A50D11}"/>
                </a:ext>
              </a:extLst>
            </p:cNvPr>
            <p:cNvSpPr/>
            <p:nvPr/>
          </p:nvSpPr>
          <p:spPr>
            <a:xfrm>
              <a:off x="1173502" y="6277096"/>
              <a:ext cx="3842036" cy="518040"/>
            </a:xfrm>
            <a:prstGeom prst="wedgeRoundRectCallout">
              <a:avLst>
                <a:gd name="adj1" fmla="val -54991"/>
                <a:gd name="adj2" fmla="val -7585"/>
                <a:gd name="adj3" fmla="val 16667"/>
              </a:avLst>
            </a:prstGeom>
            <a:solidFill>
              <a:srgbClr val="22A7CC"/>
            </a:solidFill>
            <a:ln>
              <a:solidFill>
                <a:srgbClr val="22A7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94A39120-EA16-4912-8796-8A7CFF977200}"/>
                </a:ext>
              </a:extLst>
            </p:cNvPr>
            <p:cNvSpPr txBox="1"/>
            <p:nvPr/>
          </p:nvSpPr>
          <p:spPr>
            <a:xfrm>
              <a:off x="1140978" y="6269194"/>
              <a:ext cx="4202301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¿</a:t>
              </a:r>
              <a:r>
                <a:rPr lang="en-GB" sz="28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Dónde</a:t>
              </a:r>
              <a:r>
                <a:rPr lang="en-GB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está </a:t>
              </a:r>
              <a:r>
                <a:rPr lang="en-GB" sz="28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Cadaqués</a:t>
              </a:r>
              <a:r>
                <a:rPr lang="en-GB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?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D527105F-D941-4AA4-94FD-1F0F1C1F4F4A}"/>
              </a:ext>
            </a:extLst>
          </p:cNvPr>
          <p:cNvGrpSpPr/>
          <p:nvPr/>
        </p:nvGrpSpPr>
        <p:grpSpPr>
          <a:xfrm>
            <a:off x="1173905" y="6135336"/>
            <a:ext cx="11390837" cy="541803"/>
            <a:chOff x="474437" y="5669853"/>
            <a:chExt cx="4138610" cy="541803"/>
          </a:xfrm>
        </p:grpSpPr>
        <p:sp>
          <p:nvSpPr>
            <p:cNvPr id="67" name="Speech Bubble: Rectangle with Corners Rounded 66">
              <a:extLst>
                <a:ext uri="{FF2B5EF4-FFF2-40B4-BE49-F238E27FC236}">
                  <a16:creationId xmlns:a16="http://schemas.microsoft.com/office/drawing/2014/main" id="{3344D925-CED9-43D0-9329-D24BCF7AA461}"/>
                </a:ext>
              </a:extLst>
            </p:cNvPr>
            <p:cNvSpPr/>
            <p:nvPr/>
          </p:nvSpPr>
          <p:spPr>
            <a:xfrm>
              <a:off x="474437" y="5693616"/>
              <a:ext cx="2687863" cy="518040"/>
            </a:xfrm>
            <a:prstGeom prst="wedgeRoundRectCallout">
              <a:avLst>
                <a:gd name="adj1" fmla="val 47581"/>
                <a:gd name="adj2" fmla="val 82735"/>
                <a:gd name="adj3" fmla="val 16667"/>
              </a:avLst>
            </a:prstGeom>
            <a:solidFill>
              <a:srgbClr val="FF4B94"/>
            </a:solidFill>
            <a:ln>
              <a:solidFill>
                <a:srgbClr val="FF4B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E7E8F6F7-4B82-455B-A1C5-3F5C60C2E5CB}"/>
                </a:ext>
              </a:extLst>
            </p:cNvPr>
            <p:cNvSpPr txBox="1"/>
            <p:nvPr/>
          </p:nvSpPr>
          <p:spPr>
            <a:xfrm flipH="1">
              <a:off x="501767" y="5669853"/>
              <a:ext cx="411128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28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Está</a:t>
              </a:r>
              <a:r>
                <a:rPr lang="en-GB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en </a:t>
              </a:r>
              <a:r>
                <a:rPr lang="en-GB" sz="28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el</a:t>
              </a:r>
              <a:r>
                <a:rPr lang="en-GB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______ de _________.</a:t>
              </a:r>
            </a:p>
          </p:txBody>
        </p:sp>
      </p:grpSp>
      <p:sp>
        <p:nvSpPr>
          <p:cNvPr id="69" name="Google Shape;108;p3">
            <a:extLst>
              <a:ext uri="{FF2B5EF4-FFF2-40B4-BE49-F238E27FC236}">
                <a16:creationId xmlns:a16="http://schemas.microsoft.com/office/drawing/2014/main" id="{E7A7EF9B-4F11-406F-B930-8E0668C28772}"/>
              </a:ext>
            </a:extLst>
          </p:cNvPr>
          <p:cNvSpPr txBox="1"/>
          <p:nvPr/>
        </p:nvSpPr>
        <p:spPr>
          <a:xfrm>
            <a:off x="3179147" y="6116631"/>
            <a:ext cx="107542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0" name="Google Shape;108;p3">
            <a:extLst>
              <a:ext uri="{FF2B5EF4-FFF2-40B4-BE49-F238E27FC236}">
                <a16:creationId xmlns:a16="http://schemas.microsoft.com/office/drawing/2014/main" id="{C0D4E111-0A85-4CB4-A0D0-EBB34DBE7E79}"/>
              </a:ext>
            </a:extLst>
          </p:cNvPr>
          <p:cNvSpPr txBox="1"/>
          <p:nvPr/>
        </p:nvSpPr>
        <p:spPr>
          <a:xfrm>
            <a:off x="4759523" y="6134982"/>
            <a:ext cx="195333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800" b="1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A7737705-8C8D-41D1-9FB2-ED57596CB777}"/>
              </a:ext>
            </a:extLst>
          </p:cNvPr>
          <p:cNvGrpSpPr/>
          <p:nvPr/>
        </p:nvGrpSpPr>
        <p:grpSpPr>
          <a:xfrm>
            <a:off x="1202054" y="5472219"/>
            <a:ext cx="5924835" cy="546443"/>
            <a:chOff x="3671514" y="9811187"/>
            <a:chExt cx="3856145" cy="525816"/>
          </a:xfrm>
        </p:grpSpPr>
        <p:sp>
          <p:nvSpPr>
            <p:cNvPr id="73" name="Speech Bubble: Rectangle with Corners Rounded 72">
              <a:extLst>
                <a:ext uri="{FF2B5EF4-FFF2-40B4-BE49-F238E27FC236}">
                  <a16:creationId xmlns:a16="http://schemas.microsoft.com/office/drawing/2014/main" id="{208D332A-ADAA-4735-B383-11E03CB4FD0D}"/>
                </a:ext>
              </a:extLst>
            </p:cNvPr>
            <p:cNvSpPr/>
            <p:nvPr/>
          </p:nvSpPr>
          <p:spPr>
            <a:xfrm>
              <a:off x="3685623" y="9818963"/>
              <a:ext cx="3842036" cy="518040"/>
            </a:xfrm>
            <a:prstGeom prst="wedgeRoundRectCallout">
              <a:avLst>
                <a:gd name="adj1" fmla="val -54991"/>
                <a:gd name="adj2" fmla="val -7585"/>
                <a:gd name="adj3" fmla="val 16667"/>
              </a:avLst>
            </a:prstGeom>
            <a:solidFill>
              <a:srgbClr val="22A7CC"/>
            </a:solidFill>
            <a:ln>
              <a:solidFill>
                <a:srgbClr val="22A7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735F42B8-7E79-480D-BCC8-7AD4209B53A0}"/>
                </a:ext>
              </a:extLst>
            </p:cNvPr>
            <p:cNvSpPr txBox="1"/>
            <p:nvPr/>
          </p:nvSpPr>
          <p:spPr>
            <a:xfrm>
              <a:off x="3671514" y="9811187"/>
              <a:ext cx="2774598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¿</a:t>
              </a:r>
              <a:r>
                <a:rPr lang="en-GB" sz="28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Dónde</a:t>
              </a:r>
              <a:r>
                <a:rPr lang="en-GB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8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está</a:t>
              </a:r>
              <a:r>
                <a:rPr lang="en-GB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8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Alcalá</a:t>
              </a:r>
              <a:r>
                <a:rPr lang="en-GB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de Henares?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533EF8E7-A3EF-4966-9FD6-11FE20F8F145}"/>
              </a:ext>
            </a:extLst>
          </p:cNvPr>
          <p:cNvGrpSpPr/>
          <p:nvPr/>
        </p:nvGrpSpPr>
        <p:grpSpPr>
          <a:xfrm>
            <a:off x="1178124" y="6150556"/>
            <a:ext cx="11390837" cy="541803"/>
            <a:chOff x="474437" y="5669853"/>
            <a:chExt cx="4138610" cy="541803"/>
          </a:xfrm>
        </p:grpSpPr>
        <p:sp>
          <p:nvSpPr>
            <p:cNvPr id="79" name="Speech Bubble: Rectangle with Corners Rounded 78">
              <a:extLst>
                <a:ext uri="{FF2B5EF4-FFF2-40B4-BE49-F238E27FC236}">
                  <a16:creationId xmlns:a16="http://schemas.microsoft.com/office/drawing/2014/main" id="{C1A9AE3C-4A1E-4D04-B0D2-4369A9CC1524}"/>
                </a:ext>
              </a:extLst>
            </p:cNvPr>
            <p:cNvSpPr/>
            <p:nvPr/>
          </p:nvSpPr>
          <p:spPr>
            <a:xfrm>
              <a:off x="474437" y="5693616"/>
              <a:ext cx="2687863" cy="518040"/>
            </a:xfrm>
            <a:prstGeom prst="wedgeRoundRectCallout">
              <a:avLst>
                <a:gd name="adj1" fmla="val 47581"/>
                <a:gd name="adj2" fmla="val 82735"/>
                <a:gd name="adj3" fmla="val 16667"/>
              </a:avLst>
            </a:prstGeom>
            <a:solidFill>
              <a:srgbClr val="FF4B94"/>
            </a:solidFill>
            <a:ln>
              <a:solidFill>
                <a:srgbClr val="FF4B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D18E8FBC-FA09-4AA0-8CFB-5840072A2FC7}"/>
                </a:ext>
              </a:extLst>
            </p:cNvPr>
            <p:cNvSpPr txBox="1"/>
            <p:nvPr/>
          </p:nvSpPr>
          <p:spPr>
            <a:xfrm flipH="1">
              <a:off x="501767" y="5669853"/>
              <a:ext cx="411128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28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Está</a:t>
              </a:r>
              <a:r>
                <a:rPr lang="en-GB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en </a:t>
              </a:r>
              <a:r>
                <a:rPr lang="en-GB" sz="28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el</a:t>
              </a:r>
              <a:r>
                <a:rPr lang="en-GB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______ de _________.</a:t>
              </a:r>
            </a:p>
          </p:txBody>
        </p:sp>
      </p:grpSp>
      <p:sp>
        <p:nvSpPr>
          <p:cNvPr id="81" name="Google Shape;108;p3">
            <a:extLst>
              <a:ext uri="{FF2B5EF4-FFF2-40B4-BE49-F238E27FC236}">
                <a16:creationId xmlns:a16="http://schemas.microsoft.com/office/drawing/2014/main" id="{348A4567-DDD9-48E3-BAD2-F71B52AD18AE}"/>
              </a:ext>
            </a:extLst>
          </p:cNvPr>
          <p:cNvSpPr txBox="1"/>
          <p:nvPr/>
        </p:nvSpPr>
        <p:spPr>
          <a:xfrm>
            <a:off x="2966671" y="6126084"/>
            <a:ext cx="131897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centro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2" name="Google Shape;108;p3">
            <a:extLst>
              <a:ext uri="{FF2B5EF4-FFF2-40B4-BE49-F238E27FC236}">
                <a16:creationId xmlns:a16="http://schemas.microsoft.com/office/drawing/2014/main" id="{452DF02A-F5E7-4A03-A429-17C9DC3E8F62}"/>
              </a:ext>
            </a:extLst>
          </p:cNvPr>
          <p:cNvSpPr txBox="1"/>
          <p:nvPr/>
        </p:nvSpPr>
        <p:spPr>
          <a:xfrm>
            <a:off x="4792260" y="6122110"/>
            <a:ext cx="195333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800" b="1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2_3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2_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2_3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2_3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2_3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3_W2_3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3_W2_3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3_W2_3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3_W2_3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8" grpId="0"/>
      <p:bldP spid="33" grpId="0" animBg="1"/>
      <p:bldP spid="34" grpId="0"/>
      <p:bldP spid="36" grpId="0" animBg="1"/>
      <p:bldP spid="49" grpId="0"/>
      <p:bldP spid="51" grpId="0"/>
      <p:bldP spid="6" grpId="0"/>
      <p:bldP spid="69" grpId="0"/>
      <p:bldP spid="70" grpId="0"/>
      <p:bldP spid="81" grpId="0"/>
      <p:bldP spid="8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3949" y="1011610"/>
            <a:ext cx="1698356" cy="403881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" name="Picture 2" descr="Brain, Idea, Think, Creativity">
            <a:extLst>
              <a:ext uri="{FF2B5EF4-FFF2-40B4-BE49-F238E27FC236}">
                <a16:creationId xmlns:a16="http://schemas.microsoft.com/office/drawing/2014/main" id="{D88CCA73-7624-4855-B3DB-EFBA41ABD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187" y="75907"/>
            <a:ext cx="880618" cy="88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Speech Bubble: Rectangle with Corners Rounded 37">
            <a:hlinkClick r:id="" action="ppaction://noaction">
              <a:snd r:embed="rId14" name="T3_W2_4.2.wav"/>
            </a:hlinkClick>
            <a:extLst>
              <a:ext uri="{FF2B5EF4-FFF2-40B4-BE49-F238E27FC236}">
                <a16:creationId xmlns:a16="http://schemas.microsoft.com/office/drawing/2014/main" id="{25FA4F54-0FDD-4244-B325-E07F5BDA1E18}"/>
              </a:ext>
            </a:extLst>
          </p:cNvPr>
          <p:cNvSpPr/>
          <p:nvPr/>
        </p:nvSpPr>
        <p:spPr>
          <a:xfrm>
            <a:off x="1238813" y="724969"/>
            <a:ext cx="4207742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¿Cómo es en español?</a:t>
            </a:r>
          </a:p>
        </p:txBody>
      </p:sp>
      <p:pic>
        <p:nvPicPr>
          <p:cNvPr id="50" name="Graphic 49" descr="Teacher">
            <a:extLst>
              <a:ext uri="{FF2B5EF4-FFF2-40B4-BE49-F238E27FC236}">
                <a16:creationId xmlns:a16="http://schemas.microsoft.com/office/drawing/2014/main" id="{9F967274-C449-41B1-9E03-01EE780886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66128" y="587278"/>
            <a:ext cx="914400" cy="914400"/>
          </a:xfrm>
          <a:prstGeom prst="rect">
            <a:avLst/>
          </a:prstGeom>
        </p:spPr>
      </p:pic>
      <p:sp>
        <p:nvSpPr>
          <p:cNvPr id="51" name="CustomShape 3">
            <a:hlinkClick r:id="" action="ppaction://noaction">
              <a:snd r:embed="rId17" name="T3_W2_4.1.wav"/>
            </a:hlinkClick>
            <a:extLst>
              <a:ext uri="{FF2B5EF4-FFF2-40B4-BE49-F238E27FC236}">
                <a16:creationId xmlns:a16="http://schemas.microsoft.com/office/drawing/2014/main" id="{EDE0CC5B-185F-4D1E-A115-9A588365E000}"/>
              </a:ext>
            </a:extLst>
          </p:cNvPr>
          <p:cNvSpPr/>
          <p:nvPr/>
        </p:nvSpPr>
        <p:spPr>
          <a:xfrm>
            <a:off x="160200" y="44640"/>
            <a:ext cx="935460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Vocabulario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40" name="Table 43">
            <a:extLst>
              <a:ext uri="{FF2B5EF4-FFF2-40B4-BE49-F238E27FC236}">
                <a16:creationId xmlns:a16="http://schemas.microsoft.com/office/drawing/2014/main" id="{83475C98-78FF-489D-A8A7-8E875BB0D7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5858378"/>
              </p:ext>
            </p:extLst>
          </p:nvPr>
        </p:nvGraphicFramePr>
        <p:xfrm>
          <a:off x="515799" y="1500035"/>
          <a:ext cx="11183832" cy="52018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95958">
                  <a:extLst>
                    <a:ext uri="{9D8B030D-6E8A-4147-A177-3AD203B41FA5}">
                      <a16:colId xmlns:a16="http://schemas.microsoft.com/office/drawing/2014/main" val="4199981001"/>
                    </a:ext>
                  </a:extLst>
                </a:gridCol>
                <a:gridCol w="2795958">
                  <a:extLst>
                    <a:ext uri="{9D8B030D-6E8A-4147-A177-3AD203B41FA5}">
                      <a16:colId xmlns:a16="http://schemas.microsoft.com/office/drawing/2014/main" val="1402726713"/>
                    </a:ext>
                  </a:extLst>
                </a:gridCol>
                <a:gridCol w="2795958">
                  <a:extLst>
                    <a:ext uri="{9D8B030D-6E8A-4147-A177-3AD203B41FA5}">
                      <a16:colId xmlns:a16="http://schemas.microsoft.com/office/drawing/2014/main" val="2176681153"/>
                    </a:ext>
                  </a:extLst>
                </a:gridCol>
                <a:gridCol w="2795958">
                  <a:extLst>
                    <a:ext uri="{9D8B030D-6E8A-4147-A177-3AD203B41FA5}">
                      <a16:colId xmlns:a16="http://schemas.microsoft.com/office/drawing/2014/main" val="4264848222"/>
                    </a:ext>
                  </a:extLst>
                </a:gridCol>
              </a:tblGrid>
              <a:tr h="173394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650891"/>
                  </a:ext>
                </a:extLst>
              </a:tr>
              <a:tr h="173394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7895483"/>
                  </a:ext>
                </a:extLst>
              </a:tr>
              <a:tr h="173394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7313096"/>
                  </a:ext>
                </a:extLst>
              </a:tr>
            </a:tbl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id="{177BDF3F-7B33-44E1-B55A-15C187AD3061}"/>
              </a:ext>
            </a:extLst>
          </p:cNvPr>
          <p:cNvSpPr txBox="1"/>
          <p:nvPr/>
        </p:nvSpPr>
        <p:spPr>
          <a:xfrm>
            <a:off x="3584476" y="3701888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bed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91C928F-7AE3-43F9-A90F-ACC8C8C024D8}"/>
              </a:ext>
            </a:extLst>
          </p:cNvPr>
          <p:cNvSpPr txBox="1"/>
          <p:nvPr/>
        </p:nvSpPr>
        <p:spPr>
          <a:xfrm>
            <a:off x="792539" y="2063035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lista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77781F9-7F90-4CE6-A06F-D7D8C6D77A64}"/>
              </a:ext>
            </a:extLst>
          </p:cNvPr>
          <p:cNvSpPr txBox="1"/>
          <p:nvPr/>
        </p:nvSpPr>
        <p:spPr>
          <a:xfrm>
            <a:off x="623328" y="3732665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dibujo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F4FF554-1C7D-4D9F-A5CC-FFB6A6B86DC9}"/>
              </a:ext>
            </a:extLst>
          </p:cNvPr>
          <p:cNvSpPr txBox="1"/>
          <p:nvPr/>
        </p:nvSpPr>
        <p:spPr>
          <a:xfrm>
            <a:off x="6246085" y="2060064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cama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18C810B-88AB-4ECD-A689-F6E684D3D29E}"/>
              </a:ext>
            </a:extLst>
          </p:cNvPr>
          <p:cNvSpPr txBox="1"/>
          <p:nvPr/>
        </p:nvSpPr>
        <p:spPr>
          <a:xfrm>
            <a:off x="6246085" y="5628764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carrera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677B091-4226-412A-A702-14AF24F7DE67}"/>
              </a:ext>
            </a:extLst>
          </p:cNvPr>
          <p:cNvSpPr txBox="1"/>
          <p:nvPr/>
        </p:nvSpPr>
        <p:spPr>
          <a:xfrm>
            <a:off x="9118419" y="3763443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ciclismo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82DE659-A0DF-4FF6-8319-E398ED3CE596}"/>
              </a:ext>
            </a:extLst>
          </p:cNvPr>
          <p:cNvSpPr txBox="1"/>
          <p:nvPr/>
        </p:nvSpPr>
        <p:spPr>
          <a:xfrm>
            <a:off x="623328" y="5568421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natación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8DA645C-A0E6-4F7B-B748-950F886A9815}"/>
              </a:ext>
            </a:extLst>
          </p:cNvPr>
          <p:cNvSpPr txBox="1"/>
          <p:nvPr/>
        </p:nvSpPr>
        <p:spPr>
          <a:xfrm>
            <a:off x="3575882" y="5464545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tarjeta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C16B214-93B2-4B4D-99DF-C0B20B7DC3C5}"/>
              </a:ext>
            </a:extLst>
          </p:cNvPr>
          <p:cNvSpPr txBox="1"/>
          <p:nvPr/>
        </p:nvSpPr>
        <p:spPr>
          <a:xfrm>
            <a:off x="3507210" y="2060064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28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tarta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A4A3F9A-2991-40AB-8665-3138E4AF010C}"/>
              </a:ext>
            </a:extLst>
          </p:cNvPr>
          <p:cNvSpPr txBox="1"/>
          <p:nvPr/>
        </p:nvSpPr>
        <p:spPr>
          <a:xfrm>
            <a:off x="9212648" y="2060064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</a:t>
            </a:r>
            <a:r>
              <a:rPr lang="en-GB" sz="2800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na</a:t>
            </a:r>
            <a:r>
              <a:rPr lang="en-GB" sz="28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prueba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67BC720-E49E-4C6C-81C8-EEAD5AF92726}"/>
              </a:ext>
            </a:extLst>
          </p:cNvPr>
          <p:cNvSpPr txBox="1"/>
          <p:nvPr/>
        </p:nvSpPr>
        <p:spPr>
          <a:xfrm>
            <a:off x="9266580" y="5649805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  </a:t>
            </a:r>
            <a:r>
              <a:rPr lang="en-GB" sz="2800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deporte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050" name="Picture 2" descr="Cama, Hospital, Médico, Salud, Paciente">
            <a:extLst>
              <a:ext uri="{FF2B5EF4-FFF2-40B4-BE49-F238E27FC236}">
                <a16:creationId xmlns:a16="http://schemas.microsoft.com/office/drawing/2014/main" id="{DC814E64-63A2-4B04-910D-99FE8FE94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180" y="1904781"/>
            <a:ext cx="1862736" cy="1052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92" descr="A picture containing text, stationary&#10;&#10;Description automatically generated">
            <a:extLst>
              <a:ext uri="{FF2B5EF4-FFF2-40B4-BE49-F238E27FC236}">
                <a16:creationId xmlns:a16="http://schemas.microsoft.com/office/drawing/2014/main" id="{3553FA14-6FC2-43BF-825B-C2428059955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42" y="3290322"/>
            <a:ext cx="1943705" cy="157403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26" name="Picture 2" descr="Checklist, Task, To Do, List, Plan, Work">
            <a:extLst>
              <a:ext uri="{FF2B5EF4-FFF2-40B4-BE49-F238E27FC236}">
                <a16:creationId xmlns:a16="http://schemas.microsoft.com/office/drawing/2014/main" id="{4C071BED-5FD1-494A-8B4D-E3D9C8445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23" y="1645740"/>
            <a:ext cx="1755432" cy="1417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6BB55F3-88D2-4AC1-A9F1-9FD1C1E708B9}"/>
              </a:ext>
            </a:extLst>
          </p:cNvPr>
          <p:cNvGrpSpPr/>
          <p:nvPr/>
        </p:nvGrpSpPr>
        <p:grpSpPr>
          <a:xfrm>
            <a:off x="6208014" y="5157042"/>
            <a:ext cx="2681153" cy="1373934"/>
            <a:chOff x="5458425" y="8835686"/>
            <a:chExt cx="2297569" cy="1373934"/>
          </a:xfrm>
        </p:grpSpPr>
        <p:pic>
          <p:nvPicPr>
            <p:cNvPr id="88" name="Picture 4" descr="Comenzar, Bloques, Masculino, Raza">
              <a:extLst>
                <a:ext uri="{FF2B5EF4-FFF2-40B4-BE49-F238E27FC236}">
                  <a16:creationId xmlns:a16="http://schemas.microsoft.com/office/drawing/2014/main" id="{63243BDB-C1B6-4CBA-9526-F80A0A7D6B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8425" y="8835686"/>
              <a:ext cx="1917551" cy="131445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89" name="Picture 6" descr="Banderas De Inspector">
              <a:extLst>
                <a:ext uri="{FF2B5EF4-FFF2-40B4-BE49-F238E27FC236}">
                  <a16:creationId xmlns:a16="http://schemas.microsoft.com/office/drawing/2014/main" id="{89424170-2562-4459-80FE-540629A496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5471" y="9809653"/>
              <a:ext cx="790523" cy="399967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91" name="Picture 10" descr="Chico, Nadar, Clases De Natación">
            <a:extLst>
              <a:ext uri="{FF2B5EF4-FFF2-40B4-BE49-F238E27FC236}">
                <a16:creationId xmlns:a16="http://schemas.microsoft.com/office/drawing/2014/main" id="{0FB89F50-31F0-4359-B198-F02BF4C4C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03" y="5091778"/>
            <a:ext cx="2095811" cy="126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stel, Cumpleaños, Postre, Celebracion">
            <a:extLst>
              <a:ext uri="{FF2B5EF4-FFF2-40B4-BE49-F238E27FC236}">
                <a16:creationId xmlns:a16="http://schemas.microsoft.com/office/drawing/2014/main" id="{326AEF7F-E469-476E-8299-B011539E6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101" y="1559949"/>
            <a:ext cx="1890298" cy="154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ate Of Birth, Background, Birthday Card">
            <a:extLst>
              <a:ext uri="{FF2B5EF4-FFF2-40B4-BE49-F238E27FC236}">
                <a16:creationId xmlns:a16="http://schemas.microsoft.com/office/drawing/2014/main" id="{75E2043D-A25D-47F5-8D98-4D80B62CE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4270">
            <a:off x="4313671" y="5228619"/>
            <a:ext cx="995058" cy="117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0BB36D-F0FE-3866-38D6-940FD1850CC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831" y="3386117"/>
            <a:ext cx="1694236" cy="135446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6045FA2-3372-2BB3-1A82-699873CF401A}"/>
              </a:ext>
            </a:extLst>
          </p:cNvPr>
          <p:cNvGrpSpPr/>
          <p:nvPr/>
        </p:nvGrpSpPr>
        <p:grpSpPr>
          <a:xfrm>
            <a:off x="9673098" y="4961355"/>
            <a:ext cx="1586583" cy="1569621"/>
            <a:chOff x="8199383" y="6129799"/>
            <a:chExt cx="3008278" cy="2557704"/>
          </a:xfrm>
        </p:grpSpPr>
        <p:pic>
          <p:nvPicPr>
            <p:cNvPr id="6" name="Picture 10" descr="Basketball, Ball, Sport, Orange Ball">
              <a:extLst>
                <a:ext uri="{FF2B5EF4-FFF2-40B4-BE49-F238E27FC236}">
                  <a16:creationId xmlns:a16="http://schemas.microsoft.com/office/drawing/2014/main" id="{1302FB2E-BA58-05AC-631D-6AE2827122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2989" y="6611268"/>
              <a:ext cx="1101799" cy="1101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Tenis, Pelota, Amarillo, Deporte, Juego">
              <a:extLst>
                <a:ext uri="{FF2B5EF4-FFF2-40B4-BE49-F238E27FC236}">
                  <a16:creationId xmlns:a16="http://schemas.microsoft.com/office/drawing/2014/main" id="{68F60EC2-10F0-954A-29AD-D09260B7A3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45486" y="6129799"/>
              <a:ext cx="518604" cy="5232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Fútbol, Pelota, Deporte, Redondo">
              <a:extLst>
                <a:ext uri="{FF2B5EF4-FFF2-40B4-BE49-F238E27FC236}">
                  <a16:creationId xmlns:a16="http://schemas.microsoft.com/office/drawing/2014/main" id="{4E95852D-B153-B59D-BDBD-9C2C14860C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47888" y="6611268"/>
              <a:ext cx="859773" cy="859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2" descr="Pelota, Detallado, Luz Y Sombra, Rojo">
              <a:extLst>
                <a:ext uri="{FF2B5EF4-FFF2-40B4-BE49-F238E27FC236}">
                  <a16:creationId xmlns:a16="http://schemas.microsoft.com/office/drawing/2014/main" id="{A02F75BE-6260-280C-BB88-F4157C7FA6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9383" y="7521219"/>
              <a:ext cx="1413262" cy="1166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Fútbol, Brown, Piel De Cerdo, Cordón">
              <a:extLst>
                <a:ext uri="{FF2B5EF4-FFF2-40B4-BE49-F238E27FC236}">
                  <a16:creationId xmlns:a16="http://schemas.microsoft.com/office/drawing/2014/main" id="{85184892-1357-533E-19A1-0E6A743DEF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12045">
              <a:off x="9549790" y="7624792"/>
              <a:ext cx="1309995" cy="796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A069C09-B610-6F20-8F78-C5D59983984F}"/>
              </a:ext>
            </a:extLst>
          </p:cNvPr>
          <p:cNvSpPr txBox="1"/>
          <p:nvPr/>
        </p:nvSpPr>
        <p:spPr>
          <a:xfrm>
            <a:off x="9280272" y="1718092"/>
            <a:ext cx="2125325" cy="110799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6600" b="1" dirty="0">
                <a:ln w="12700" cmpd="sng">
                  <a:solidFill>
                    <a:srgbClr val="FF3399"/>
                  </a:solidFill>
                  <a:prstDash val="solid"/>
                </a:ln>
                <a:solidFill>
                  <a:srgbClr val="FF0066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a test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F85CC4-71FB-31F8-24B1-C21DE36C6010}"/>
              </a:ext>
            </a:extLst>
          </p:cNvPr>
          <p:cNvSpPr txBox="1"/>
          <p:nvPr/>
        </p:nvSpPr>
        <p:spPr>
          <a:xfrm>
            <a:off x="3690420" y="3683125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drawing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1C5C6C-9011-C5E0-5AD5-E2AACC9D95BE}"/>
              </a:ext>
            </a:extLst>
          </p:cNvPr>
          <p:cNvSpPr txBox="1"/>
          <p:nvPr/>
        </p:nvSpPr>
        <p:spPr>
          <a:xfrm>
            <a:off x="3721988" y="3701888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list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0CCDB2-92E9-7353-56F7-569BC6E684DC}"/>
              </a:ext>
            </a:extLst>
          </p:cNvPr>
          <p:cNvSpPr txBox="1"/>
          <p:nvPr/>
        </p:nvSpPr>
        <p:spPr>
          <a:xfrm>
            <a:off x="3827932" y="3712713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cycling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92D6F5-42A0-0887-8A8B-AFA3319B8270}"/>
              </a:ext>
            </a:extLst>
          </p:cNvPr>
          <p:cNvSpPr txBox="1"/>
          <p:nvPr/>
        </p:nvSpPr>
        <p:spPr>
          <a:xfrm>
            <a:off x="3838229" y="3740968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swimming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B7BBF3-9587-524C-1B43-855CDB09ADE8}"/>
              </a:ext>
            </a:extLst>
          </p:cNvPr>
          <p:cNvSpPr txBox="1"/>
          <p:nvPr/>
        </p:nvSpPr>
        <p:spPr>
          <a:xfrm>
            <a:off x="3810985" y="3750101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race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357B64-7286-A49C-4F53-92E463A5F5D4}"/>
              </a:ext>
            </a:extLst>
          </p:cNvPr>
          <p:cNvSpPr txBox="1"/>
          <p:nvPr/>
        </p:nvSpPr>
        <p:spPr>
          <a:xfrm>
            <a:off x="3819459" y="3790466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card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B7081D-5EDE-0908-1AD9-9CBBCEBB048F}"/>
              </a:ext>
            </a:extLst>
          </p:cNvPr>
          <p:cNvSpPr txBox="1"/>
          <p:nvPr/>
        </p:nvSpPr>
        <p:spPr>
          <a:xfrm>
            <a:off x="3906236" y="3927124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sport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380B7E5-31BE-DADD-C9C4-DBB25E07285A}"/>
              </a:ext>
            </a:extLst>
          </p:cNvPr>
          <p:cNvSpPr txBox="1"/>
          <p:nvPr/>
        </p:nvSpPr>
        <p:spPr>
          <a:xfrm>
            <a:off x="3898917" y="3919624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test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344710-2E97-1294-6BA3-2C739811FA11}"/>
              </a:ext>
            </a:extLst>
          </p:cNvPr>
          <p:cNvSpPr txBox="1"/>
          <p:nvPr/>
        </p:nvSpPr>
        <p:spPr>
          <a:xfrm>
            <a:off x="3858402" y="3910673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cake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15AAE90-6684-4253-A470-F01D8A25E8F3}"/>
              </a:ext>
            </a:extLst>
          </p:cNvPr>
          <p:cNvSpPr txBox="1"/>
          <p:nvPr/>
        </p:nvSpPr>
        <p:spPr>
          <a:xfrm>
            <a:off x="3610952" y="3872467"/>
            <a:ext cx="4972052" cy="584775"/>
          </a:xfrm>
          <a:prstGeom prst="rect">
            <a:avLst/>
          </a:prstGeom>
          <a:solidFill>
            <a:srgbClr val="FF8FBC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make the bed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B0040FC-87CA-3807-056F-9A2033B8C240}"/>
              </a:ext>
            </a:extLst>
          </p:cNvPr>
          <p:cNvSpPr txBox="1"/>
          <p:nvPr/>
        </p:nvSpPr>
        <p:spPr>
          <a:xfrm>
            <a:off x="3618271" y="3891489"/>
            <a:ext cx="4972052" cy="584775"/>
          </a:xfrm>
          <a:prstGeom prst="rect">
            <a:avLst/>
          </a:prstGeom>
          <a:solidFill>
            <a:srgbClr val="FF8FBC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do/go swimming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51542C5-866A-C98D-C963-AA6D59C6487F}"/>
              </a:ext>
            </a:extLst>
          </p:cNvPr>
          <p:cNvSpPr txBox="1"/>
          <p:nvPr/>
        </p:nvSpPr>
        <p:spPr>
          <a:xfrm>
            <a:off x="3624991" y="3867060"/>
            <a:ext cx="4972052" cy="584775"/>
          </a:xfrm>
          <a:prstGeom prst="rect">
            <a:avLst/>
          </a:prstGeom>
          <a:solidFill>
            <a:srgbClr val="FF8FBC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do a drawing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34BFCBB-95F8-9176-EB15-1AABB00DDC72}"/>
              </a:ext>
            </a:extLst>
          </p:cNvPr>
          <p:cNvSpPr txBox="1"/>
          <p:nvPr/>
        </p:nvSpPr>
        <p:spPr>
          <a:xfrm>
            <a:off x="3600260" y="3867950"/>
            <a:ext cx="4972052" cy="584775"/>
          </a:xfrm>
          <a:prstGeom prst="rect">
            <a:avLst/>
          </a:prstGeom>
          <a:solidFill>
            <a:srgbClr val="FF8FBC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make a list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9F111AB-7AB1-8B00-9105-897A242AE142}"/>
              </a:ext>
            </a:extLst>
          </p:cNvPr>
          <p:cNvSpPr txBox="1"/>
          <p:nvPr/>
        </p:nvSpPr>
        <p:spPr>
          <a:xfrm>
            <a:off x="3624991" y="3850581"/>
            <a:ext cx="4972052" cy="584775"/>
          </a:xfrm>
          <a:prstGeom prst="rect">
            <a:avLst/>
          </a:prstGeom>
          <a:solidFill>
            <a:srgbClr val="FF8FBC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do a race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20CBAC-D383-D8FA-F585-E21C56D95518}"/>
              </a:ext>
            </a:extLst>
          </p:cNvPr>
          <p:cNvSpPr txBox="1"/>
          <p:nvPr/>
        </p:nvSpPr>
        <p:spPr>
          <a:xfrm>
            <a:off x="3592368" y="3854331"/>
            <a:ext cx="4972052" cy="584775"/>
          </a:xfrm>
          <a:prstGeom prst="rect">
            <a:avLst/>
          </a:prstGeom>
          <a:solidFill>
            <a:srgbClr val="FF8FBC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make a cake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5CC2137-316C-BDA8-A0E1-9743048B4493}"/>
              </a:ext>
            </a:extLst>
          </p:cNvPr>
          <p:cNvSpPr txBox="1"/>
          <p:nvPr/>
        </p:nvSpPr>
        <p:spPr>
          <a:xfrm>
            <a:off x="3621249" y="3884073"/>
            <a:ext cx="4972052" cy="584775"/>
          </a:xfrm>
          <a:prstGeom prst="rect">
            <a:avLst/>
          </a:prstGeom>
          <a:solidFill>
            <a:srgbClr val="FF8FBC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do/go cycling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110F0AD-E2A8-CE95-0CFE-BE40EA6C5722}"/>
              </a:ext>
            </a:extLst>
          </p:cNvPr>
          <p:cNvSpPr txBox="1"/>
          <p:nvPr/>
        </p:nvSpPr>
        <p:spPr>
          <a:xfrm>
            <a:off x="3594773" y="3859644"/>
            <a:ext cx="4972052" cy="584775"/>
          </a:xfrm>
          <a:prstGeom prst="rect">
            <a:avLst/>
          </a:prstGeom>
          <a:solidFill>
            <a:srgbClr val="FF8FBC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do a  test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4944973-7FCE-E081-0588-6DBC0ECF6483}"/>
              </a:ext>
            </a:extLst>
          </p:cNvPr>
          <p:cNvSpPr txBox="1"/>
          <p:nvPr/>
        </p:nvSpPr>
        <p:spPr>
          <a:xfrm>
            <a:off x="3587454" y="3847846"/>
            <a:ext cx="4972052" cy="584775"/>
          </a:xfrm>
          <a:prstGeom prst="rect">
            <a:avLst/>
          </a:prstGeom>
          <a:solidFill>
            <a:srgbClr val="FF8FBC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make a card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5070039-CF8B-7F36-31F4-CDA8F818BD4C}"/>
              </a:ext>
            </a:extLst>
          </p:cNvPr>
          <p:cNvSpPr txBox="1"/>
          <p:nvPr/>
        </p:nvSpPr>
        <p:spPr>
          <a:xfrm>
            <a:off x="3551853" y="3882363"/>
            <a:ext cx="4972052" cy="584775"/>
          </a:xfrm>
          <a:prstGeom prst="rect">
            <a:avLst/>
          </a:prstGeom>
          <a:solidFill>
            <a:srgbClr val="FF8FBC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do sport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86EB7C4-30AA-4B71-8D5F-831E7B6CA363}"/>
              </a:ext>
            </a:extLst>
          </p:cNvPr>
          <p:cNvSpPr txBox="1"/>
          <p:nvPr/>
        </p:nvSpPr>
        <p:spPr>
          <a:xfrm>
            <a:off x="5501977" y="635236"/>
            <a:ext cx="32810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➜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hacer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  <a:endParaRPr lang="en-GB" sz="6000" dirty="0"/>
          </a:p>
        </p:txBody>
      </p:sp>
    </p:spTree>
    <p:extLst>
      <p:ext uri="{BB962C8B-B14F-4D97-AF65-F5344CB8AC3E}">
        <p14:creationId xmlns:p14="http://schemas.microsoft.com/office/powerpoint/2010/main" val="188428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79167E-6 4.07407E-6 L -4.79167E-6 -0.07223 " pathEditMode="relative" rAng="0" ptsTypes="AA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2_4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125E-6 2.59259E-6 L 3.125E-6 -0.07222 " pathEditMode="relative" rAng="0" ptsTypes="AA">
                                      <p:cBhvr>
                                        <p:cTn id="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2_4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2_4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4.44444E-6 L -1.875E-6 -0.07223 " pathEditMode="relative" rAng="0" ptsTypes="AA">
                                      <p:cBhvr>
                                        <p:cTn id="7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2_4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125E-6 1.11022E-16 L 3.125E-6 -0.07222 " pathEditMode="relative" rAng="0" ptsTypes="AA">
                                      <p:cBhvr>
                                        <p:cTn id="9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2_4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79167E-6 3.7037E-6 L -4.79167E-6 -0.07223 " pathEditMode="relative" rAng="0" ptsTypes="AA">
                                      <p:cBhvr>
                                        <p:cTn id="11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1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3_W2_4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-3.7037E-6 L -4.375E-6 -0.07222 " pathEditMode="relative" rAng="0" ptsTypes="AA">
                                      <p:cBhvr>
                                        <p:cTn id="1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3_W2_4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2.96296E-6 L -1.25E-6 -0.07223 " pathEditMode="relative" rAng="0" ptsTypes="AA">
                                      <p:cBhvr>
                                        <p:cTn id="15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3_W2_4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4.07407E-6 L -4.16667E-6 -0.07223 " pathEditMode="relative" rAng="0" ptsTypes="AA">
                                      <p:cBhvr>
                                        <p:cTn id="17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3_W2_4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58333E-6 4.07407E-6 L 4.58333E-6 -0.07223 " pathEditMode="relative" rAng="0" ptsTypes="AA">
                                      <p:cBhvr>
                                        <p:cTn id="19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3_W2_4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49" grpId="0"/>
      <p:bldP spid="49" grpId="1"/>
      <p:bldP spid="53" grpId="0"/>
      <p:bldP spid="53" grpId="1"/>
      <p:bldP spid="54" grpId="0"/>
      <p:bldP spid="54" grpId="1"/>
      <p:bldP spid="55" grpId="0"/>
      <p:bldP spid="55" grpId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67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1" grpId="0" animBg="1"/>
      <p:bldP spid="32" grpId="0" animBg="1"/>
      <p:bldP spid="33" grpId="0" animBg="1"/>
      <p:bldP spid="56" grpId="0"/>
      <p:bldP spid="5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E452B7CE-D1DE-4CA9-8F79-7D9B90095943}"/>
              </a:ext>
            </a:extLst>
          </p:cNvPr>
          <p:cNvSpPr/>
          <p:nvPr/>
        </p:nvSpPr>
        <p:spPr>
          <a:xfrm>
            <a:off x="7432507" y="2173998"/>
            <a:ext cx="3286771" cy="869369"/>
          </a:xfrm>
          <a:prstGeom prst="wedgeRoundRectCallout">
            <a:avLst>
              <a:gd name="adj1" fmla="val 21047"/>
              <a:gd name="adj2" fmla="val 18376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1E4E79"/>
              </a:buClr>
              <a:buSzPts val="2800"/>
              <a:defRPr/>
            </a:pPr>
            <a:r>
              <a:rPr lang="en-GB" sz="24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⚠ With sport(s), don’t use an article.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Using the verb ‘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  <a:sym typeface="Montserrat"/>
              </a:rPr>
              <a:t>hacer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’ </a:t>
            </a: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76;p51">
            <a:extLst>
              <a:ext uri="{FF2B5EF4-FFF2-40B4-BE49-F238E27FC236}">
                <a16:creationId xmlns:a16="http://schemas.microsoft.com/office/drawing/2014/main" id="{3CC61A1A-6F95-4589-95E8-F7BF12DD0F51}"/>
              </a:ext>
            </a:extLst>
          </p:cNvPr>
          <p:cNvSpPr txBox="1"/>
          <p:nvPr/>
        </p:nvSpPr>
        <p:spPr>
          <a:xfrm>
            <a:off x="641232" y="4135057"/>
            <a:ext cx="537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Hago</a:t>
            </a:r>
            <a:r>
              <a:rPr lang="en-GB" sz="2800" b="1" dirty="0">
                <a:solidFill>
                  <a:schemeClr val="accent5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un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dibujo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.</a:t>
            </a:r>
            <a:endParaRPr sz="1400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483;p51">
            <a:extLst>
              <a:ext uri="{FF2B5EF4-FFF2-40B4-BE49-F238E27FC236}">
                <a16:creationId xmlns:a16="http://schemas.microsoft.com/office/drawing/2014/main" id="{769A333C-2E0B-4868-A507-7970DBDCC7AC}"/>
              </a:ext>
            </a:extLst>
          </p:cNvPr>
          <p:cNvSpPr txBox="1">
            <a:spLocks/>
          </p:cNvSpPr>
          <p:nvPr/>
        </p:nvSpPr>
        <p:spPr>
          <a:xfrm>
            <a:off x="204236" y="891042"/>
            <a:ext cx="11205200" cy="7518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[to do: I do &amp; s/he, it does]</a:t>
            </a:r>
          </a:p>
        </p:txBody>
      </p:sp>
      <p:sp>
        <p:nvSpPr>
          <p:cNvPr id="58" name="Google Shape;485;p51">
            <a:extLst>
              <a:ext uri="{FF2B5EF4-FFF2-40B4-BE49-F238E27FC236}">
                <a16:creationId xmlns:a16="http://schemas.microsoft.com/office/drawing/2014/main" id="{4F4EFA3E-1424-4BAF-8C88-1C63BACFA3F8}"/>
              </a:ext>
            </a:extLst>
          </p:cNvPr>
          <p:cNvSpPr txBox="1"/>
          <p:nvPr/>
        </p:nvSpPr>
        <p:spPr>
          <a:xfrm>
            <a:off x="809571" y="4759366"/>
            <a:ext cx="3843552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400" b="1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 do 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 drawing.</a:t>
            </a:r>
            <a:endParaRPr sz="900" i="1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4" name="Google Shape;491;p51">
            <a:extLst>
              <a:ext uri="{FF2B5EF4-FFF2-40B4-BE49-F238E27FC236}">
                <a16:creationId xmlns:a16="http://schemas.microsoft.com/office/drawing/2014/main" id="{52C281CD-9DFE-40B1-B655-7398C0D6409F}"/>
              </a:ext>
            </a:extLst>
          </p:cNvPr>
          <p:cNvSpPr txBox="1"/>
          <p:nvPr/>
        </p:nvSpPr>
        <p:spPr>
          <a:xfrm>
            <a:off x="158265" y="1478403"/>
            <a:ext cx="11875469" cy="596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noAutofit/>
          </a:bodyPr>
          <a:lstStyle/>
          <a:p>
            <a:pPr>
              <a:buClr>
                <a:srgbClr val="002060"/>
              </a:buClr>
              <a:buSzPts val="4200"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Remember that the verb ‘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hacer’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is irregular and does not follow the general rules:</a:t>
            </a:r>
          </a:p>
        </p:txBody>
      </p:sp>
      <p:sp>
        <p:nvSpPr>
          <p:cNvPr id="65" name="Rectangle 64">
            <a:hlinkClick r:id="" action="ppaction://noaction">
              <a:snd r:embed="rId8" name="19_Eestaactivo.wav"/>
            </a:hlinkClick>
            <a:extLst>
              <a:ext uri="{FF2B5EF4-FFF2-40B4-BE49-F238E27FC236}">
                <a16:creationId xmlns:a16="http://schemas.microsoft.com/office/drawing/2014/main" id="{0006724D-7E00-4155-BCF6-6AE13874A829}"/>
              </a:ext>
            </a:extLst>
          </p:cNvPr>
          <p:cNvSpPr/>
          <p:nvPr/>
        </p:nvSpPr>
        <p:spPr>
          <a:xfrm>
            <a:off x="1444535" y="3328823"/>
            <a:ext cx="988584" cy="523220"/>
          </a:xfrm>
          <a:prstGeom prst="rect">
            <a:avLst/>
          </a:prstGeom>
          <a:solidFill>
            <a:srgbClr val="00B0F0"/>
          </a:solidFill>
          <a:ln w="1905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I</a:t>
            </a:r>
          </a:p>
        </p:txBody>
      </p:sp>
      <p:sp>
        <p:nvSpPr>
          <p:cNvPr id="66" name="Rectangle 65">
            <a:hlinkClick r:id="" action="ppaction://noaction">
              <a:snd r:embed="rId8" name="19_Eestaactivo.wav"/>
            </a:hlinkClick>
            <a:extLst>
              <a:ext uri="{FF2B5EF4-FFF2-40B4-BE49-F238E27FC236}">
                <a16:creationId xmlns:a16="http://schemas.microsoft.com/office/drawing/2014/main" id="{7BE8A151-AD78-41F6-91B0-1675F402FABA}"/>
              </a:ext>
            </a:extLst>
          </p:cNvPr>
          <p:cNvSpPr/>
          <p:nvPr/>
        </p:nvSpPr>
        <p:spPr>
          <a:xfrm>
            <a:off x="4687352" y="3234198"/>
            <a:ext cx="1902470" cy="631611"/>
          </a:xfrm>
          <a:prstGeom prst="rect">
            <a:avLst/>
          </a:prstGeom>
          <a:solidFill>
            <a:srgbClr val="00B0F0"/>
          </a:solidFill>
          <a:ln w="1905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s/he, it</a:t>
            </a:r>
            <a:endParaRPr lang="en-GB" sz="3200" b="1" dirty="0">
              <a:latin typeface="Century Gothic" panose="020B0502020202020204" pitchFamily="34" charset="0"/>
            </a:endParaRPr>
          </a:p>
        </p:txBody>
      </p:sp>
      <p:pic>
        <p:nvPicPr>
          <p:cNvPr id="67" name="Google Shape;183;p8">
            <a:extLst>
              <a:ext uri="{FF2B5EF4-FFF2-40B4-BE49-F238E27FC236}">
                <a16:creationId xmlns:a16="http://schemas.microsoft.com/office/drawing/2014/main" id="{A891B905-61DD-45C9-B9E8-77D8FC54C46D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51635" y="4642089"/>
            <a:ext cx="537470" cy="612886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476;p51">
            <a:extLst>
              <a:ext uri="{FF2B5EF4-FFF2-40B4-BE49-F238E27FC236}">
                <a16:creationId xmlns:a16="http://schemas.microsoft.com/office/drawing/2014/main" id="{88FCD523-92BD-4E0C-9265-D5492FD044BD}"/>
              </a:ext>
            </a:extLst>
          </p:cNvPr>
          <p:cNvSpPr txBox="1"/>
          <p:nvPr/>
        </p:nvSpPr>
        <p:spPr>
          <a:xfrm>
            <a:off x="3991905" y="4177883"/>
            <a:ext cx="537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Hace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una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tarta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.</a:t>
            </a:r>
            <a:endParaRPr sz="1400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9" name="Google Shape;485;p51">
            <a:extLst>
              <a:ext uri="{FF2B5EF4-FFF2-40B4-BE49-F238E27FC236}">
                <a16:creationId xmlns:a16="http://schemas.microsoft.com/office/drawing/2014/main" id="{77F43B34-AADE-41A1-A6D1-11C6382C2634}"/>
              </a:ext>
            </a:extLst>
          </p:cNvPr>
          <p:cNvSpPr txBox="1"/>
          <p:nvPr/>
        </p:nvSpPr>
        <p:spPr>
          <a:xfrm>
            <a:off x="4406421" y="4810053"/>
            <a:ext cx="3326548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400" b="1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S/he makes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 cake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.</a:t>
            </a:r>
            <a:endParaRPr sz="900" i="1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70" name="Google Shape;183;p8">
            <a:extLst>
              <a:ext uri="{FF2B5EF4-FFF2-40B4-BE49-F238E27FC236}">
                <a16:creationId xmlns:a16="http://schemas.microsoft.com/office/drawing/2014/main" id="{B7EC5DB6-3722-4734-97B0-A951DD5E0F96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868950" y="4755578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476;p51">
            <a:extLst>
              <a:ext uri="{FF2B5EF4-FFF2-40B4-BE49-F238E27FC236}">
                <a16:creationId xmlns:a16="http://schemas.microsoft.com/office/drawing/2014/main" id="{46F9F265-F810-48EC-9E0C-7003BE176245}"/>
              </a:ext>
            </a:extLst>
          </p:cNvPr>
          <p:cNvSpPr txBox="1"/>
          <p:nvPr/>
        </p:nvSpPr>
        <p:spPr>
          <a:xfrm>
            <a:off x="3813438" y="5457936"/>
            <a:ext cx="751243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Quique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hace</a:t>
            </a:r>
            <a:r>
              <a:rPr lang="en-GB" sz="2800" b="1" dirty="0">
                <a:solidFill>
                  <a:schemeClr val="accent5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una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tarta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.</a:t>
            </a:r>
            <a:endParaRPr sz="1400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74" name="Google Shape;485;p51">
            <a:extLst>
              <a:ext uri="{FF2B5EF4-FFF2-40B4-BE49-F238E27FC236}">
                <a16:creationId xmlns:a16="http://schemas.microsoft.com/office/drawing/2014/main" id="{48343563-4E0B-45AF-98FE-3C8CDA219D46}"/>
              </a:ext>
            </a:extLst>
          </p:cNvPr>
          <p:cNvSpPr txBox="1"/>
          <p:nvPr/>
        </p:nvSpPr>
        <p:spPr>
          <a:xfrm>
            <a:off x="4020932" y="6079862"/>
            <a:ext cx="6151357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400" b="1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Quique makes 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 cake.</a:t>
            </a:r>
            <a:endParaRPr sz="900" i="1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75" name="Google Shape;183;p8">
            <a:extLst>
              <a:ext uri="{FF2B5EF4-FFF2-40B4-BE49-F238E27FC236}">
                <a16:creationId xmlns:a16="http://schemas.microsoft.com/office/drawing/2014/main" id="{57F0E375-7CF9-4F24-809E-3772837D2380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454435" y="6035611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Rectangle 26">
            <a:hlinkClick r:id="" action="ppaction://noaction">
              <a:snd r:embed="rId8" name="19_Eestaactivo.wav"/>
            </a:hlinkClick>
            <a:extLst>
              <a:ext uri="{FF2B5EF4-FFF2-40B4-BE49-F238E27FC236}">
                <a16:creationId xmlns:a16="http://schemas.microsoft.com/office/drawing/2014/main" id="{839B7995-9915-4BE5-B51F-68EAAF49D2FB}"/>
              </a:ext>
            </a:extLst>
          </p:cNvPr>
          <p:cNvSpPr/>
          <p:nvPr/>
        </p:nvSpPr>
        <p:spPr>
          <a:xfrm>
            <a:off x="9252228" y="3149331"/>
            <a:ext cx="1359068" cy="631611"/>
          </a:xfrm>
          <a:prstGeom prst="rect">
            <a:avLst/>
          </a:prstGeom>
          <a:solidFill>
            <a:srgbClr val="00B0F0"/>
          </a:solidFill>
          <a:ln w="1905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you</a:t>
            </a:r>
            <a:endParaRPr lang="en-GB" sz="3200" b="1" dirty="0">
              <a:latin typeface="Century Gothic" panose="020B0502020202020204" pitchFamily="34" charset="0"/>
            </a:endParaRPr>
          </a:p>
        </p:txBody>
      </p:sp>
      <p:sp>
        <p:nvSpPr>
          <p:cNvPr id="28" name="Google Shape;476;p51">
            <a:extLst>
              <a:ext uri="{FF2B5EF4-FFF2-40B4-BE49-F238E27FC236}">
                <a16:creationId xmlns:a16="http://schemas.microsoft.com/office/drawing/2014/main" id="{74C5D045-5549-4FE7-95C1-B25C9AD7B45C}"/>
              </a:ext>
            </a:extLst>
          </p:cNvPr>
          <p:cNvSpPr txBox="1"/>
          <p:nvPr/>
        </p:nvSpPr>
        <p:spPr>
          <a:xfrm>
            <a:off x="8584573" y="4111071"/>
            <a:ext cx="537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Haces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natación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.</a:t>
            </a:r>
            <a:endParaRPr sz="1400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485;p51">
            <a:extLst>
              <a:ext uri="{FF2B5EF4-FFF2-40B4-BE49-F238E27FC236}">
                <a16:creationId xmlns:a16="http://schemas.microsoft.com/office/drawing/2014/main" id="{49F8844F-9481-4D79-9D59-74ED087B0DBE}"/>
              </a:ext>
            </a:extLst>
          </p:cNvPr>
          <p:cNvSpPr txBox="1"/>
          <p:nvPr/>
        </p:nvSpPr>
        <p:spPr>
          <a:xfrm>
            <a:off x="8638670" y="4795988"/>
            <a:ext cx="5120843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400" b="1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You do/go 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swimming.</a:t>
            </a:r>
            <a:endParaRPr sz="900" i="1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A962DB9D-C93B-4556-B695-39F7E588CBAC}"/>
              </a:ext>
            </a:extLst>
          </p:cNvPr>
          <p:cNvSpPr/>
          <p:nvPr/>
        </p:nvSpPr>
        <p:spPr>
          <a:xfrm>
            <a:off x="2855301" y="1963429"/>
            <a:ext cx="3240698" cy="1095399"/>
          </a:xfrm>
          <a:prstGeom prst="wedgeRoundRectCallout">
            <a:avLst>
              <a:gd name="adj1" fmla="val -185"/>
              <a:gd name="adj2" fmla="val 10626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1E4E79"/>
              </a:buClr>
              <a:buSzPts val="2800"/>
              <a:defRPr/>
            </a:pPr>
            <a:r>
              <a:rPr lang="en-GB" sz="24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⚠ Use the verb </a:t>
            </a:r>
            <a:r>
              <a:rPr lang="en-GB" sz="24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hacer</a:t>
            </a:r>
            <a:r>
              <a:rPr lang="en-GB" sz="24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to mean </a:t>
            </a:r>
            <a:r>
              <a:rPr lang="en-GB" sz="2400" i="1" u="sng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do</a:t>
            </a:r>
            <a:r>
              <a:rPr lang="en-GB" sz="24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and </a:t>
            </a:r>
            <a:r>
              <a:rPr lang="en-GB" sz="2400" i="1" u="sng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make</a:t>
            </a:r>
            <a:r>
              <a:rPr lang="en-GB" sz="24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</p:txBody>
      </p:sp>
      <p:pic>
        <p:nvPicPr>
          <p:cNvPr id="39" name="Google Shape;183;p8">
            <a:extLst>
              <a:ext uri="{FF2B5EF4-FFF2-40B4-BE49-F238E27FC236}">
                <a16:creationId xmlns:a16="http://schemas.microsoft.com/office/drawing/2014/main" id="{8883BDFF-4464-4268-A0AC-B7E302E64CFE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101200" y="4751107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596EFEFF-5BD1-4469-5186-2A6B70DF9A2E}"/>
              </a:ext>
            </a:extLst>
          </p:cNvPr>
          <p:cNvSpPr/>
          <p:nvPr/>
        </p:nvSpPr>
        <p:spPr>
          <a:xfrm>
            <a:off x="8598376" y="5494558"/>
            <a:ext cx="3005624" cy="878539"/>
          </a:xfrm>
          <a:prstGeom prst="wedgeRoundRectCallout">
            <a:avLst>
              <a:gd name="adj1" fmla="val 3958"/>
              <a:gd name="adj2" fmla="val -85334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⚠ </a:t>
            </a:r>
            <a:r>
              <a:rPr kumimoji="0" lang="en-GB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Hacer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can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also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mean ‘to go’.</a:t>
            </a:r>
          </a:p>
        </p:txBody>
      </p:sp>
    </p:spTree>
    <p:extLst>
      <p:ext uri="{BB962C8B-B14F-4D97-AF65-F5344CB8AC3E}">
        <p14:creationId xmlns:p14="http://schemas.microsoft.com/office/powerpoint/2010/main" val="404794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2_5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2_5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2_5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2_5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65" grpId="0" animBg="1"/>
      <p:bldP spid="66" grpId="0" animBg="1"/>
      <p:bldP spid="27" grpId="0" animBg="1"/>
      <p:bldP spid="38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485C3CB-2BC2-4926-B1C3-737930D55E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382" y="2816366"/>
            <a:ext cx="517227" cy="840494"/>
          </a:xfrm>
          <a:prstGeom prst="rect">
            <a:avLst/>
          </a:prstGeom>
        </p:spPr>
      </p:pic>
      <p:pic>
        <p:nvPicPr>
          <p:cNvPr id="7" name="Picture 6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E2914CD1-9879-4A22-AC18-8466C4F856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5115" y="2764854"/>
            <a:ext cx="605006" cy="1031962"/>
          </a:xfrm>
          <a:prstGeom prst="rect">
            <a:avLst/>
          </a:prstGeom>
        </p:spPr>
      </p:pic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7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21273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24" name="TextBox 23">
            <a:hlinkClick r:id="" action="ppaction://noaction">
              <a:snd r:embed="rId9" name="T3_W2_6.1.wav"/>
            </a:hlinkClick>
            <a:extLst>
              <a:ext uri="{FF2B5EF4-FFF2-40B4-BE49-F238E27FC236}">
                <a16:creationId xmlns:a16="http://schemas.microsoft.com/office/drawing/2014/main" id="{AD2AEA52-278C-45D8-9A99-80CC149230D3}"/>
              </a:ext>
            </a:extLst>
          </p:cNvPr>
          <p:cNvSpPr txBox="1"/>
          <p:nvPr/>
        </p:nvSpPr>
        <p:spPr>
          <a:xfrm>
            <a:off x="112868" y="142615"/>
            <a:ext cx="111197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sábado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 un día especial. Rubén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pasa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día con Sofía y Quique. </a:t>
            </a:r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ECB156E2-C61E-4B03-A899-B61232131771}"/>
              </a:ext>
            </a:extLst>
          </p:cNvPr>
          <p:cNvSpPr/>
          <p:nvPr/>
        </p:nvSpPr>
        <p:spPr>
          <a:xfrm>
            <a:off x="1498850" y="1102617"/>
            <a:ext cx="9567146" cy="558994"/>
          </a:xfrm>
          <a:prstGeom prst="wedgeRoundRectCallout">
            <a:avLst>
              <a:gd name="adj1" fmla="val -51761"/>
              <a:gd name="adj2" fmla="val 49051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¿Quién hace qué? ¿Es Quique (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 o Rubén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)?</a:t>
            </a:r>
          </a:p>
        </p:txBody>
      </p:sp>
      <p:pic>
        <p:nvPicPr>
          <p:cNvPr id="40" name="Graphic 39" descr="Teacher">
            <a:extLst>
              <a:ext uri="{FF2B5EF4-FFF2-40B4-BE49-F238E27FC236}">
                <a16:creationId xmlns:a16="http://schemas.microsoft.com/office/drawing/2014/main" id="{733C7C34-241B-43A3-8D16-F9588CD992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71683" y="1391410"/>
            <a:ext cx="914400" cy="914400"/>
          </a:xfrm>
          <a:prstGeom prst="rect">
            <a:avLst/>
          </a:prstGeom>
        </p:spPr>
      </p:pic>
      <p:pic>
        <p:nvPicPr>
          <p:cNvPr id="44" name="Picture 43" descr="A picture containing brick, tall, stone, rock&#10;&#10;Description automatically generated">
            <a:extLst>
              <a:ext uri="{FF2B5EF4-FFF2-40B4-BE49-F238E27FC236}">
                <a16:creationId xmlns:a16="http://schemas.microsoft.com/office/drawing/2014/main" id="{7D0FE4BF-3461-4620-8DBA-8CBE9A487155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33978" y="1137158"/>
            <a:ext cx="914402" cy="2977978"/>
          </a:xfrm>
          <a:prstGeom prst="rect">
            <a:avLst/>
          </a:prstGeom>
        </p:spPr>
      </p:pic>
      <p:graphicFrame>
        <p:nvGraphicFramePr>
          <p:cNvPr id="45" name="Content Placeholder 4">
            <a:extLst>
              <a:ext uri="{FF2B5EF4-FFF2-40B4-BE49-F238E27FC236}">
                <a16:creationId xmlns:a16="http://schemas.microsoft.com/office/drawing/2014/main" id="{3915EDB0-D47C-4B76-BC8A-551482F41D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4338720"/>
              </p:ext>
            </p:extLst>
          </p:nvPr>
        </p:nvGraphicFramePr>
        <p:xfrm>
          <a:off x="9573005" y="3444307"/>
          <a:ext cx="2524229" cy="3200400"/>
        </p:xfrm>
        <a:graphic>
          <a:graphicData uri="http://schemas.openxmlformats.org/drawingml/2006/table">
            <a:tbl>
              <a:tblPr firstRow="1" bandRow="1"/>
              <a:tblGrid>
                <a:gridCol w="7443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1560">
                  <a:extLst>
                    <a:ext uri="{9D8B030D-6E8A-4147-A177-3AD203B41FA5}">
                      <a16:colId xmlns:a16="http://schemas.microsoft.com/office/drawing/2014/main" val="2548973513"/>
                    </a:ext>
                  </a:extLst>
                </a:gridCol>
                <a:gridCol w="878305">
                  <a:extLst>
                    <a:ext uri="{9D8B030D-6E8A-4147-A177-3AD203B41FA5}">
                      <a16:colId xmlns:a16="http://schemas.microsoft.com/office/drawing/2014/main" val="2775102314"/>
                    </a:ext>
                  </a:extLst>
                </a:gridCol>
              </a:tblGrid>
              <a:tr h="3891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3114728"/>
                  </a:ext>
                </a:extLst>
              </a:tr>
              <a:tr h="3891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7591263"/>
                  </a:ext>
                </a:extLst>
              </a:tr>
              <a:tr h="3891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809608"/>
                  </a:ext>
                </a:extLst>
              </a:tr>
              <a:tr h="3891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7953111"/>
                  </a:ext>
                </a:extLst>
              </a:tr>
              <a:tr h="3891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7943076"/>
                  </a:ext>
                </a:extLst>
              </a:tr>
              <a:tr h="3891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8332769"/>
                  </a:ext>
                </a:extLst>
              </a:tr>
              <a:tr h="3891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121450"/>
                  </a:ext>
                </a:extLst>
              </a:tr>
            </a:tbl>
          </a:graphicData>
        </a:graphic>
      </p:graphicFrame>
      <p:pic>
        <p:nvPicPr>
          <p:cNvPr id="47" name="Picture 46">
            <a:extLst>
              <a:ext uri="{FF2B5EF4-FFF2-40B4-BE49-F238E27FC236}">
                <a16:creationId xmlns:a16="http://schemas.microsoft.com/office/drawing/2014/main" id="{828A811C-FD51-46AA-8617-6D6E2F891FA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909" y="3466193"/>
            <a:ext cx="409801" cy="42687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7FE23BEF-C4B0-4B91-8A0F-F804F2F61FC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757" y="3876550"/>
            <a:ext cx="409801" cy="42687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87DE32D-5674-4864-92E5-DA14760685F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653" y="4364507"/>
            <a:ext cx="409801" cy="426875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7637F695-15C6-423B-9E72-E5CDD920D0C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0330" y="4800684"/>
            <a:ext cx="409801" cy="42687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75191B4-2DAB-4EAB-ACA9-59EC9F1FF46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9479" y="5286944"/>
            <a:ext cx="409801" cy="42687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B44C50CC-67F0-4DE8-90D7-F5E888F2CBF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605" y="5710546"/>
            <a:ext cx="409801" cy="42687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C2D91F13-BE9C-404F-B4D5-20DB69FDC94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909" y="6154923"/>
            <a:ext cx="409801" cy="426875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7299A6D5-1843-4E3B-AB31-18C800CE3F02}"/>
              </a:ext>
            </a:extLst>
          </p:cNvPr>
          <p:cNvSpPr txBox="1"/>
          <p:nvPr/>
        </p:nvSpPr>
        <p:spPr>
          <a:xfrm>
            <a:off x="10226889" y="2809788"/>
            <a:ext cx="950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tú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F84BC7F-DC36-42FF-9D70-A312173A1740}"/>
              </a:ext>
            </a:extLst>
          </p:cNvPr>
          <p:cNvSpPr txBox="1"/>
          <p:nvPr/>
        </p:nvSpPr>
        <p:spPr>
          <a:xfrm>
            <a:off x="11157022" y="2809281"/>
            <a:ext cx="810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él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56" name="Oval 55">
            <a:hlinkClick r:id="" action="ppaction://noaction">
              <a:snd r:embed="rId14" name="T3_W2_6.4.wav"/>
            </a:hlinkClick>
            <a:extLst>
              <a:ext uri="{FF2B5EF4-FFF2-40B4-BE49-F238E27FC236}">
                <a16:creationId xmlns:a16="http://schemas.microsoft.com/office/drawing/2014/main" id="{BFE02D11-432C-4158-83D1-C428A79240B8}"/>
              </a:ext>
            </a:extLst>
          </p:cNvPr>
          <p:cNvSpPr/>
          <p:nvPr/>
        </p:nvSpPr>
        <p:spPr>
          <a:xfrm>
            <a:off x="128941" y="2266639"/>
            <a:ext cx="450166" cy="478301"/>
          </a:xfrm>
          <a:prstGeom prst="ellipse">
            <a:avLst/>
          </a:prstGeom>
          <a:solidFill>
            <a:srgbClr val="1D9A78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A9D7679-96EB-40D9-A24D-DD8E398F1CD6}"/>
              </a:ext>
            </a:extLst>
          </p:cNvPr>
          <p:cNvSpPr txBox="1"/>
          <p:nvPr/>
        </p:nvSpPr>
        <p:spPr>
          <a:xfrm>
            <a:off x="579107" y="2187642"/>
            <a:ext cx="30552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Haces un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dibujo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para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mamá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61" name="Picture 60" descr="A picture containing brick, tall, stone, rock&#10;&#10;Description automatically generated">
            <a:extLst>
              <a:ext uri="{FF2B5EF4-FFF2-40B4-BE49-F238E27FC236}">
                <a16:creationId xmlns:a16="http://schemas.microsoft.com/office/drawing/2014/main" id="{1890B7AF-522C-4444-AA54-80B3BCB82AC8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77446" y="-110339"/>
            <a:ext cx="914402" cy="5271222"/>
          </a:xfrm>
          <a:prstGeom prst="rect">
            <a:avLst/>
          </a:prstGeom>
        </p:spPr>
      </p:pic>
      <p:sp>
        <p:nvSpPr>
          <p:cNvPr id="62" name="Oval 61">
            <a:hlinkClick r:id="" action="ppaction://noaction">
              <a:snd r:embed="rId15" name="T3_W2_6.8.wav"/>
            </a:hlinkClick>
            <a:extLst>
              <a:ext uri="{FF2B5EF4-FFF2-40B4-BE49-F238E27FC236}">
                <a16:creationId xmlns:a16="http://schemas.microsoft.com/office/drawing/2014/main" id="{5D5C0FA2-DABD-4A29-9E60-B221BBF9A3CC}"/>
              </a:ext>
            </a:extLst>
          </p:cNvPr>
          <p:cNvSpPr/>
          <p:nvPr/>
        </p:nvSpPr>
        <p:spPr>
          <a:xfrm>
            <a:off x="3798725" y="2123868"/>
            <a:ext cx="450166" cy="478301"/>
          </a:xfrm>
          <a:prstGeom prst="ellipse">
            <a:avLst/>
          </a:prstGeom>
          <a:solidFill>
            <a:srgbClr val="1D9A78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4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861EC53-F2A8-4D08-BED2-FDF134D55253}"/>
              </a:ext>
            </a:extLst>
          </p:cNvPr>
          <p:cNvSpPr txBox="1"/>
          <p:nvPr/>
        </p:nvSpPr>
        <p:spPr>
          <a:xfrm>
            <a:off x="4220351" y="2065525"/>
            <a:ext cx="4733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Hace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tarjeta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de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cumpleaños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para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su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abuelo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4" name="Picture 63" descr="A picture containing brick, tall, stone, rock&#10;&#10;Description automatically generated">
            <a:extLst>
              <a:ext uri="{FF2B5EF4-FFF2-40B4-BE49-F238E27FC236}">
                <a16:creationId xmlns:a16="http://schemas.microsoft.com/office/drawing/2014/main" id="{95BBF4B3-D15A-4BA8-BF16-C467BF4CD262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34687" y="1933128"/>
            <a:ext cx="1262474" cy="4111561"/>
          </a:xfrm>
          <a:prstGeom prst="rect">
            <a:avLst/>
          </a:prstGeom>
        </p:spPr>
      </p:pic>
      <p:sp>
        <p:nvSpPr>
          <p:cNvPr id="65" name="Oval 64">
            <a:hlinkClick r:id="" action="ppaction://noaction">
              <a:snd r:embed="rId16" name="T3_W2_6.5.wav"/>
            </a:hlinkClick>
            <a:extLst>
              <a:ext uri="{FF2B5EF4-FFF2-40B4-BE49-F238E27FC236}">
                <a16:creationId xmlns:a16="http://schemas.microsoft.com/office/drawing/2014/main" id="{6643A003-B4CF-4BB8-89BE-9F9421D7879E}"/>
              </a:ext>
            </a:extLst>
          </p:cNvPr>
          <p:cNvSpPr/>
          <p:nvPr/>
        </p:nvSpPr>
        <p:spPr>
          <a:xfrm>
            <a:off x="252683" y="3470619"/>
            <a:ext cx="450166" cy="478301"/>
          </a:xfrm>
          <a:prstGeom prst="ellipse">
            <a:avLst/>
          </a:prstGeom>
          <a:solidFill>
            <a:srgbClr val="1D9A78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1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6B11016-7DF5-479E-8E61-FEF58C6DAA69}"/>
              </a:ext>
            </a:extLst>
          </p:cNvPr>
          <p:cNvSpPr txBox="1"/>
          <p:nvPr/>
        </p:nvSpPr>
        <p:spPr>
          <a:xfrm>
            <a:off x="728590" y="3567270"/>
            <a:ext cx="34693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Haces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natacion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en la piscina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tarde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7" name="Picture 66" descr="A picture containing brick, tall, stone, rock&#10;&#10;Description automatically generated">
            <a:extLst>
              <a:ext uri="{FF2B5EF4-FFF2-40B4-BE49-F238E27FC236}">
                <a16:creationId xmlns:a16="http://schemas.microsoft.com/office/drawing/2014/main" id="{382B55B4-B9DB-4990-AE22-7247A078559B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78050" y="1908260"/>
            <a:ext cx="914403" cy="3363792"/>
          </a:xfrm>
          <a:prstGeom prst="rect">
            <a:avLst/>
          </a:prstGeom>
        </p:spPr>
      </p:pic>
      <p:sp>
        <p:nvSpPr>
          <p:cNvPr id="68" name="Oval 67">
            <a:hlinkClick r:id="" action="ppaction://noaction">
              <a:snd r:embed="rId17" name="T3_W2_6.9.wav"/>
            </a:hlinkClick>
            <a:extLst>
              <a:ext uri="{FF2B5EF4-FFF2-40B4-BE49-F238E27FC236}">
                <a16:creationId xmlns:a16="http://schemas.microsoft.com/office/drawing/2014/main" id="{847EBFE5-1373-4A09-A8C4-708497336DCE}"/>
              </a:ext>
            </a:extLst>
          </p:cNvPr>
          <p:cNvSpPr/>
          <p:nvPr/>
        </p:nvSpPr>
        <p:spPr>
          <a:xfrm>
            <a:off x="5638809" y="3284001"/>
            <a:ext cx="450166" cy="478301"/>
          </a:xfrm>
          <a:prstGeom prst="ellipse">
            <a:avLst/>
          </a:prstGeom>
          <a:solidFill>
            <a:srgbClr val="1D9A78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5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D837E04-1262-40A8-9E68-B3E27ED34C09}"/>
              </a:ext>
            </a:extLst>
          </p:cNvPr>
          <p:cNvSpPr txBox="1"/>
          <p:nvPr/>
        </p:nvSpPr>
        <p:spPr>
          <a:xfrm>
            <a:off x="6081794" y="3128986"/>
            <a:ext cx="29779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Haces 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cama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la mañana. </a:t>
            </a:r>
          </a:p>
        </p:txBody>
      </p:sp>
      <p:pic>
        <p:nvPicPr>
          <p:cNvPr id="70" name="Picture 69" descr="A picture containing brick, tall, stone, rock&#10;&#10;Description automatically generated">
            <a:extLst>
              <a:ext uri="{FF2B5EF4-FFF2-40B4-BE49-F238E27FC236}">
                <a16:creationId xmlns:a16="http://schemas.microsoft.com/office/drawing/2014/main" id="{EF37C482-1AFC-4C9D-8135-4030A46C8135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96128" y="3297082"/>
            <a:ext cx="1076477" cy="3914567"/>
          </a:xfrm>
          <a:prstGeom prst="rect">
            <a:avLst/>
          </a:prstGeom>
        </p:spPr>
      </p:pic>
      <p:sp>
        <p:nvSpPr>
          <p:cNvPr id="71" name="Oval 70">
            <a:hlinkClick r:id="" action="ppaction://noaction">
              <a:snd r:embed="rId18" name="T3_W2_6.6.wav"/>
            </a:hlinkClick>
            <a:extLst>
              <a:ext uri="{FF2B5EF4-FFF2-40B4-BE49-F238E27FC236}">
                <a16:creationId xmlns:a16="http://schemas.microsoft.com/office/drawing/2014/main" id="{034C3E04-DC5E-4057-9A8D-E01AB75A7F5C}"/>
              </a:ext>
            </a:extLst>
          </p:cNvPr>
          <p:cNvSpPr/>
          <p:nvPr/>
        </p:nvSpPr>
        <p:spPr>
          <a:xfrm>
            <a:off x="296874" y="4956920"/>
            <a:ext cx="450166" cy="478301"/>
          </a:xfrm>
          <a:prstGeom prst="ellipse">
            <a:avLst/>
          </a:prstGeom>
          <a:solidFill>
            <a:srgbClr val="1D9A78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2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9B20931-7850-4F14-B0C6-7D397AC8C5F6}"/>
              </a:ext>
            </a:extLst>
          </p:cNvPr>
          <p:cNvSpPr txBox="1"/>
          <p:nvPr/>
        </p:nvSpPr>
        <p:spPr>
          <a:xfrm>
            <a:off x="775650" y="4858357"/>
            <a:ext cx="33692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Hace una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tarta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de chocolate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conmigo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73" name="Picture 72" descr="A picture containing brick, tall, stone, rock&#10;&#10;Description automatically generated">
            <a:extLst>
              <a:ext uri="{FF2B5EF4-FFF2-40B4-BE49-F238E27FC236}">
                <a16:creationId xmlns:a16="http://schemas.microsoft.com/office/drawing/2014/main" id="{3D7592F1-5EA3-4563-B5A3-DBAC17072A93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43123" y="3900574"/>
            <a:ext cx="1243409" cy="5177057"/>
          </a:xfrm>
          <a:prstGeom prst="rect">
            <a:avLst/>
          </a:prstGeom>
        </p:spPr>
      </p:pic>
      <p:sp>
        <p:nvSpPr>
          <p:cNvPr id="74" name="Oval 73">
            <a:hlinkClick r:id="" action="ppaction://noaction">
              <a:snd r:embed="rId19" name="T3_W2_6.7.wav"/>
            </a:hlinkClick>
            <a:extLst>
              <a:ext uri="{FF2B5EF4-FFF2-40B4-BE49-F238E27FC236}">
                <a16:creationId xmlns:a16="http://schemas.microsoft.com/office/drawing/2014/main" id="{E409F431-34AB-4DD6-84CD-4FEA798994F8}"/>
              </a:ext>
            </a:extLst>
          </p:cNvPr>
          <p:cNvSpPr/>
          <p:nvPr/>
        </p:nvSpPr>
        <p:spPr>
          <a:xfrm>
            <a:off x="357081" y="6229270"/>
            <a:ext cx="450166" cy="478301"/>
          </a:xfrm>
          <a:prstGeom prst="ellipse">
            <a:avLst/>
          </a:prstGeom>
          <a:solidFill>
            <a:srgbClr val="1D9A78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C03B794-49B6-4244-B34B-7F3B774B05CE}"/>
              </a:ext>
            </a:extLst>
          </p:cNvPr>
          <p:cNvSpPr txBox="1"/>
          <p:nvPr/>
        </p:nvSpPr>
        <p:spPr>
          <a:xfrm>
            <a:off x="816499" y="6017506"/>
            <a:ext cx="48368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Hace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prueba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de vocabulario en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ordenador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76" name="Picture 75" descr="A picture containing brick, tall, stone, rock&#10;&#10;Description automatically generated">
            <a:extLst>
              <a:ext uri="{FF2B5EF4-FFF2-40B4-BE49-F238E27FC236}">
                <a16:creationId xmlns:a16="http://schemas.microsoft.com/office/drawing/2014/main" id="{EBC914D6-5896-45FB-BDD6-695175C43268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02894" y="3382024"/>
            <a:ext cx="1221697" cy="2977978"/>
          </a:xfrm>
          <a:prstGeom prst="rect">
            <a:avLst/>
          </a:prstGeom>
        </p:spPr>
      </p:pic>
      <p:sp>
        <p:nvSpPr>
          <p:cNvPr id="77" name="Oval 76">
            <a:hlinkClick r:id="" action="ppaction://noaction">
              <a:snd r:embed="rId20" name="T3_W2_6.10.wav"/>
            </a:hlinkClick>
            <a:extLst>
              <a:ext uri="{FF2B5EF4-FFF2-40B4-BE49-F238E27FC236}">
                <a16:creationId xmlns:a16="http://schemas.microsoft.com/office/drawing/2014/main" id="{8D96CE13-5E1E-4846-9F6B-26BB945179ED}"/>
              </a:ext>
            </a:extLst>
          </p:cNvPr>
          <p:cNvSpPr/>
          <p:nvPr/>
        </p:nvSpPr>
        <p:spPr>
          <a:xfrm>
            <a:off x="5710888" y="4129596"/>
            <a:ext cx="450166" cy="478301"/>
          </a:xfrm>
          <a:prstGeom prst="ellipse">
            <a:avLst/>
          </a:prstGeom>
          <a:solidFill>
            <a:srgbClr val="1D9A78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8E6BE17-339D-41BA-B22F-0476930AF98D}"/>
              </a:ext>
            </a:extLst>
          </p:cNvPr>
          <p:cNvSpPr txBox="1"/>
          <p:nvPr/>
        </p:nvSpPr>
        <p:spPr>
          <a:xfrm>
            <a:off x="6076817" y="4422801"/>
            <a:ext cx="2556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Haces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ejercicio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en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jardín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E39B67E-5D0E-461F-889D-F8A49D80B9C6}"/>
              </a:ext>
            </a:extLst>
          </p:cNvPr>
          <p:cNvSpPr txBox="1"/>
          <p:nvPr/>
        </p:nvSpPr>
        <p:spPr>
          <a:xfrm>
            <a:off x="102985" y="520365"/>
            <a:ext cx="12061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Sofía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escribe una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lista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con las actividades,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¡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Pancho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tiene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hambre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8F6294-ED32-40CB-B08C-D9DDC5B2EB3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587" y="3113192"/>
            <a:ext cx="1471469" cy="2042054"/>
          </a:xfrm>
          <a:prstGeom prst="rect">
            <a:avLst/>
          </a:prstGeom>
        </p:spPr>
      </p:pic>
      <p:pic>
        <p:nvPicPr>
          <p:cNvPr id="81" name="Picture 80" descr="A picture containing brick, tall, stone, rock&#10;&#10;Description automatically generated">
            <a:extLst>
              <a:ext uri="{FF2B5EF4-FFF2-40B4-BE49-F238E27FC236}">
                <a16:creationId xmlns:a16="http://schemas.microsoft.com/office/drawing/2014/main" id="{394D66A9-7D2F-4D7D-AEAC-1ED174B03E44}"/>
              </a:ext>
            </a:extLst>
          </p:cNvPr>
          <p:cNvPicPr>
            <a:picLocks noChangeAspect="1"/>
          </p:cNvPicPr>
          <p:nvPr/>
        </p:nvPicPr>
        <p:blipFill>
          <a:blip r:embed="rId22">
            <a:duotone>
              <a:schemeClr val="bg2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82749" y="4657693"/>
            <a:ext cx="215932" cy="703238"/>
          </a:xfrm>
          <a:prstGeom prst="rect">
            <a:avLst/>
          </a:prstGeom>
        </p:spPr>
      </p:pic>
      <p:pic>
        <p:nvPicPr>
          <p:cNvPr id="82" name="Picture 81" descr="A picture containing brick, tall, stone, rock&#10;&#10;Description automatically generated">
            <a:extLst>
              <a:ext uri="{FF2B5EF4-FFF2-40B4-BE49-F238E27FC236}">
                <a16:creationId xmlns:a16="http://schemas.microsoft.com/office/drawing/2014/main" id="{6EAABB54-DA76-4082-834C-5CF045725EEF}"/>
              </a:ext>
            </a:extLst>
          </p:cNvPr>
          <p:cNvPicPr>
            <a:picLocks noChangeAspect="1"/>
          </p:cNvPicPr>
          <p:nvPr/>
        </p:nvPicPr>
        <p:blipFill>
          <a:blip r:embed="rId22">
            <a:duotone>
              <a:schemeClr val="bg2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54104">
            <a:off x="4698465" y="4743415"/>
            <a:ext cx="215932" cy="703238"/>
          </a:xfrm>
          <a:prstGeom prst="rect">
            <a:avLst/>
          </a:prstGeom>
        </p:spPr>
      </p:pic>
      <p:pic>
        <p:nvPicPr>
          <p:cNvPr id="83" name="Picture 82" descr="A picture containing brick, tall, stone, rock&#10;&#10;Description automatically generated">
            <a:extLst>
              <a:ext uri="{FF2B5EF4-FFF2-40B4-BE49-F238E27FC236}">
                <a16:creationId xmlns:a16="http://schemas.microsoft.com/office/drawing/2014/main" id="{BF9DC4CF-2FC3-4784-A4CF-796BF95A9E38}"/>
              </a:ext>
            </a:extLst>
          </p:cNvPr>
          <p:cNvPicPr>
            <a:picLocks noChangeAspect="1"/>
          </p:cNvPicPr>
          <p:nvPr/>
        </p:nvPicPr>
        <p:blipFill>
          <a:blip r:embed="rId22">
            <a:duotone>
              <a:schemeClr val="bg2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54104">
            <a:off x="5046376" y="4692888"/>
            <a:ext cx="215932" cy="703238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D73FF1DE-A4DA-4C44-AE75-095DA203FA2F}"/>
              </a:ext>
            </a:extLst>
          </p:cNvPr>
          <p:cNvSpPr txBox="1"/>
          <p:nvPr/>
        </p:nvSpPr>
        <p:spPr>
          <a:xfrm>
            <a:off x="9070258" y="1864375"/>
            <a:ext cx="3094619" cy="707886"/>
          </a:xfrm>
          <a:prstGeom prst="rect">
            <a:avLst/>
          </a:prstGeom>
          <a:solidFill>
            <a:srgbClr val="C4E59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conmigo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– with 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jardín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– garden</a:t>
            </a:r>
          </a:p>
        </p:txBody>
      </p:sp>
      <p:pic>
        <p:nvPicPr>
          <p:cNvPr id="46" name="Picture 4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4A36A1AD-D7BC-428F-8F31-393B1ADEC152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81"/>
          <a:stretch/>
        </p:blipFill>
        <p:spPr>
          <a:xfrm>
            <a:off x="-1" y="914547"/>
            <a:ext cx="816499" cy="10255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5476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2_6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2_6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8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1BD345AC-D26E-2A8E-D6AB-DD00F8D192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346" y="4605885"/>
            <a:ext cx="1044557" cy="1781707"/>
          </a:xfrm>
          <a:prstGeom prst="rect">
            <a:avLst/>
          </a:prstGeom>
        </p:spPr>
      </p:pic>
      <p:pic>
        <p:nvPicPr>
          <p:cNvPr id="7" name="Google Shape;221;p10">
            <a:extLst>
              <a:ext uri="{FF2B5EF4-FFF2-40B4-BE49-F238E27FC236}">
                <a16:creationId xmlns:a16="http://schemas.microsoft.com/office/drawing/2014/main" id="{5977E0DB-6879-41DA-899B-C5CCFDAE538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D04D7D-9677-4366-B0D2-1EE33B7FE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983" y="882291"/>
            <a:ext cx="1399358" cy="400110"/>
          </a:xfrm>
          <a:solidFill>
            <a:srgbClr val="68D5C8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7" name="Speech Bubble: Rectangle with Corners Rounded 86">
            <a:extLst>
              <a:ext uri="{FF2B5EF4-FFF2-40B4-BE49-F238E27FC236}">
                <a16:creationId xmlns:a16="http://schemas.microsoft.com/office/drawing/2014/main" id="{91961EF4-2793-483B-A83D-41B0E1328DF2}"/>
              </a:ext>
            </a:extLst>
          </p:cNvPr>
          <p:cNvSpPr/>
          <p:nvPr/>
        </p:nvSpPr>
        <p:spPr>
          <a:xfrm>
            <a:off x="1042762" y="288066"/>
            <a:ext cx="6465869" cy="696248"/>
          </a:xfrm>
          <a:prstGeom prst="wedgeRoundRectCallout">
            <a:avLst>
              <a:gd name="adj1" fmla="val -54022"/>
              <a:gd name="adj2" fmla="val 40349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¿Es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pregunta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[?] o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frase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[.]?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89" name="Graphic 88" descr="Teacher">
            <a:extLst>
              <a:ext uri="{FF2B5EF4-FFF2-40B4-BE49-F238E27FC236}">
                <a16:creationId xmlns:a16="http://schemas.microsoft.com/office/drawing/2014/main" id="{09CE898F-37A9-4C09-9412-FD696F326D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734" y="549021"/>
            <a:ext cx="914400" cy="914400"/>
          </a:xfrm>
          <a:prstGeom prst="rect">
            <a:avLst/>
          </a:prstGeom>
        </p:spPr>
      </p:pic>
      <p:sp>
        <p:nvSpPr>
          <p:cNvPr id="90" name="TextBox 89">
            <a:hlinkClick r:id="" action="ppaction://noaction">
              <a:snd r:embed="rId10" name="T3_W2_7.1.wav"/>
            </a:hlinkClick>
            <a:extLst>
              <a:ext uri="{FF2B5EF4-FFF2-40B4-BE49-F238E27FC236}">
                <a16:creationId xmlns:a16="http://schemas.microsoft.com/office/drawing/2014/main" id="{1760E6F2-ECA7-4C18-9397-1D53D88E17FB}"/>
              </a:ext>
            </a:extLst>
          </p:cNvPr>
          <p:cNvSpPr txBox="1"/>
          <p:nvPr/>
        </p:nvSpPr>
        <p:spPr>
          <a:xfrm>
            <a:off x="191099" y="84372"/>
            <a:ext cx="108530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Sofía habla con Rubén sobre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el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tiempo libre.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E1CDD59B-6150-4501-AD4C-CA181463B670}"/>
              </a:ext>
            </a:extLst>
          </p:cNvPr>
          <p:cNvSpPr/>
          <p:nvPr/>
        </p:nvSpPr>
        <p:spPr>
          <a:xfrm>
            <a:off x="344852" y="1832745"/>
            <a:ext cx="5169061" cy="2757547"/>
          </a:xfrm>
          <a:prstGeom prst="wedgeRoundRectCallout">
            <a:avLst>
              <a:gd name="adj1" fmla="val -35806"/>
              <a:gd name="adj2" fmla="val 60523"/>
              <a:gd name="adj3" fmla="val 16667"/>
            </a:avLst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07" name="Table 20">
            <a:extLst>
              <a:ext uri="{FF2B5EF4-FFF2-40B4-BE49-F238E27FC236}">
                <a16:creationId xmlns:a16="http://schemas.microsoft.com/office/drawing/2014/main" id="{A7407F4E-B84C-4FA7-B1DE-BB2386FD65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9790505"/>
              </p:ext>
            </p:extLst>
          </p:nvPr>
        </p:nvGraphicFramePr>
        <p:xfrm>
          <a:off x="6138266" y="1841692"/>
          <a:ext cx="5832450" cy="45148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4320">
                  <a:extLst>
                    <a:ext uri="{9D8B030D-6E8A-4147-A177-3AD203B41FA5}">
                      <a16:colId xmlns:a16="http://schemas.microsoft.com/office/drawing/2014/main" val="2903005648"/>
                    </a:ext>
                  </a:extLst>
                </a:gridCol>
                <a:gridCol w="907368">
                  <a:extLst>
                    <a:ext uri="{9D8B030D-6E8A-4147-A177-3AD203B41FA5}">
                      <a16:colId xmlns:a16="http://schemas.microsoft.com/office/drawing/2014/main" val="1264770506"/>
                    </a:ext>
                  </a:extLst>
                </a:gridCol>
                <a:gridCol w="944380">
                  <a:extLst>
                    <a:ext uri="{9D8B030D-6E8A-4147-A177-3AD203B41FA5}">
                      <a16:colId xmlns:a16="http://schemas.microsoft.com/office/drawing/2014/main" val="2692967244"/>
                    </a:ext>
                  </a:extLst>
                </a:gridCol>
                <a:gridCol w="1678899">
                  <a:extLst>
                    <a:ext uri="{9D8B030D-6E8A-4147-A177-3AD203B41FA5}">
                      <a16:colId xmlns:a16="http://schemas.microsoft.com/office/drawing/2014/main" val="1860575065"/>
                    </a:ext>
                  </a:extLst>
                </a:gridCol>
                <a:gridCol w="1657483">
                  <a:extLst>
                    <a:ext uri="{9D8B030D-6E8A-4147-A177-3AD203B41FA5}">
                      <a16:colId xmlns:a16="http://schemas.microsoft.com/office/drawing/2014/main" val="49189058"/>
                    </a:ext>
                  </a:extLst>
                </a:gridCol>
              </a:tblGrid>
              <a:tr h="525338"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rgbClr val="19856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[?] [.]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solidFill>
                            <a:srgbClr val="198569"/>
                          </a:solidFill>
                          <a:latin typeface="Century Gothic" panose="020B0502020202020204" pitchFamily="34" charset="0"/>
                        </a:rPr>
                        <a:t>[I] or [you]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activity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extra  ⚡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8936021"/>
                  </a:ext>
                </a:extLst>
              </a:tr>
              <a:tr h="547158"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rgbClr val="19856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rgbClr val="19856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4780607"/>
                  </a:ext>
                </a:extLst>
              </a:tr>
              <a:tr h="816654"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rgbClr val="19856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rgbClr val="19856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0673479"/>
                  </a:ext>
                </a:extLst>
              </a:tr>
              <a:tr h="816654"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rgbClr val="19856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rgbClr val="19856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5419681"/>
                  </a:ext>
                </a:extLst>
              </a:tr>
              <a:tr h="816654"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rgbClr val="19856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rgbClr val="19856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9447307"/>
                  </a:ext>
                </a:extLst>
              </a:tr>
              <a:tr h="816654"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rgbClr val="19856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rgbClr val="19856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6772022"/>
                  </a:ext>
                </a:extLst>
              </a:tr>
            </a:tbl>
          </a:graphicData>
        </a:graphic>
      </p:graphicFrame>
      <p:sp>
        <p:nvSpPr>
          <p:cNvPr id="113" name="CustomShape 23">
            <a:hlinkClick r:id="" action="ppaction://noaction">
              <a:snd r:embed="rId11" name="T3_W2_7.5.wav"/>
            </a:hlinkClick>
            <a:extLst>
              <a:ext uri="{FF2B5EF4-FFF2-40B4-BE49-F238E27FC236}">
                <a16:creationId xmlns:a16="http://schemas.microsoft.com/office/drawing/2014/main" id="{7E9FE1EF-422B-45E3-9185-F99236611F76}"/>
              </a:ext>
            </a:extLst>
          </p:cNvPr>
          <p:cNvSpPr/>
          <p:nvPr/>
        </p:nvSpPr>
        <p:spPr>
          <a:xfrm>
            <a:off x="6225460" y="2568408"/>
            <a:ext cx="466954" cy="466166"/>
          </a:xfrm>
          <a:prstGeom prst="actionButtonBlank">
            <a:avLst/>
          </a:prstGeom>
          <a:solidFill>
            <a:srgbClr val="91EAD2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E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121" name="Picture 4" descr="Pastel, Cumpleaños, Postre, Celebracion">
            <a:extLst>
              <a:ext uri="{FF2B5EF4-FFF2-40B4-BE49-F238E27FC236}">
                <a16:creationId xmlns:a16="http://schemas.microsoft.com/office/drawing/2014/main" id="{C7B7821C-BBD5-4DD0-AD5A-317C52C9C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125" y="2083455"/>
            <a:ext cx="939234" cy="76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4" descr="Date Of Birth, Background, Birthday Card">
            <a:extLst>
              <a:ext uri="{FF2B5EF4-FFF2-40B4-BE49-F238E27FC236}">
                <a16:creationId xmlns:a16="http://schemas.microsoft.com/office/drawing/2014/main" id="{65F3F2ED-7341-450E-8987-6A9637486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4270">
            <a:off x="4519957" y="3211262"/>
            <a:ext cx="757323" cy="89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140" descr="A picture containing text, stationary&#10;&#10;Description automatically generated">
            <a:extLst>
              <a:ext uri="{FF2B5EF4-FFF2-40B4-BE49-F238E27FC236}">
                <a16:creationId xmlns:a16="http://schemas.microsoft.com/office/drawing/2014/main" id="{4AF62066-1680-449B-B7FF-4ED3B8AEAEA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59" y="3454104"/>
            <a:ext cx="947831" cy="76756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10" descr="Chico, Nadar, Clases De Natación">
            <a:extLst>
              <a:ext uri="{FF2B5EF4-FFF2-40B4-BE49-F238E27FC236}">
                <a16:creationId xmlns:a16="http://schemas.microsoft.com/office/drawing/2014/main" id="{BC0BD750-7011-A300-FDAD-3CD4E8037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794" y="2113567"/>
            <a:ext cx="1222788" cy="73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7651C1-9087-127C-99B5-F4EE6B1DDF1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138" y="3539074"/>
            <a:ext cx="939234" cy="75087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D81F217-EF9B-6B37-1763-CC1E31A1160D}"/>
              </a:ext>
            </a:extLst>
          </p:cNvPr>
          <p:cNvGrpSpPr/>
          <p:nvPr/>
        </p:nvGrpSpPr>
        <p:grpSpPr>
          <a:xfrm>
            <a:off x="389816" y="2020639"/>
            <a:ext cx="1370990" cy="1291895"/>
            <a:chOff x="8199383" y="6129799"/>
            <a:chExt cx="3008278" cy="2557704"/>
          </a:xfrm>
        </p:grpSpPr>
        <p:pic>
          <p:nvPicPr>
            <p:cNvPr id="11" name="Picture 10" descr="Basketball, Ball, Sport, Orange Ball">
              <a:extLst>
                <a:ext uri="{FF2B5EF4-FFF2-40B4-BE49-F238E27FC236}">
                  <a16:creationId xmlns:a16="http://schemas.microsoft.com/office/drawing/2014/main" id="{2F105364-1E82-70C9-491E-B3182218FD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2989" y="6611268"/>
              <a:ext cx="1101799" cy="1101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 descr="Tenis, Pelota, Amarillo, Deporte, Juego">
              <a:extLst>
                <a:ext uri="{FF2B5EF4-FFF2-40B4-BE49-F238E27FC236}">
                  <a16:creationId xmlns:a16="http://schemas.microsoft.com/office/drawing/2014/main" id="{64387095-4F3C-DB24-A4D6-75D69FC52A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45486" y="6129799"/>
              <a:ext cx="518604" cy="5232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Fútbol, Pelota, Deporte, Redondo">
              <a:extLst>
                <a:ext uri="{FF2B5EF4-FFF2-40B4-BE49-F238E27FC236}">
                  <a16:creationId xmlns:a16="http://schemas.microsoft.com/office/drawing/2014/main" id="{59A4948C-B6C0-2EB0-9E90-1CD08D6123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47888" y="6611268"/>
              <a:ext cx="859773" cy="859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2" descr="Pelota, Detallado, Luz Y Sombra, Rojo">
              <a:extLst>
                <a:ext uri="{FF2B5EF4-FFF2-40B4-BE49-F238E27FC236}">
                  <a16:creationId xmlns:a16="http://schemas.microsoft.com/office/drawing/2014/main" id="{551B9DEE-7954-4DC6-EA8A-44DCC37F44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9383" y="7521219"/>
              <a:ext cx="1413262" cy="1166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Fútbol, Brown, Piel De Cerdo, Cordón">
              <a:extLst>
                <a:ext uri="{FF2B5EF4-FFF2-40B4-BE49-F238E27FC236}">
                  <a16:creationId xmlns:a16="http://schemas.microsoft.com/office/drawing/2014/main" id="{2A2D4AC1-D665-3339-7183-0D346BFF14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12045">
              <a:off x="9549790" y="7624792"/>
              <a:ext cx="1309995" cy="796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ED3DB6D-2FA5-D3F5-5A84-801BF91B5270}"/>
              </a:ext>
            </a:extLst>
          </p:cNvPr>
          <p:cNvSpPr txBox="1"/>
          <p:nvPr/>
        </p:nvSpPr>
        <p:spPr>
          <a:xfrm>
            <a:off x="8496846" y="6415818"/>
            <a:ext cx="3702468" cy="400110"/>
          </a:xfrm>
          <a:prstGeom prst="rect">
            <a:avLst/>
          </a:prstGeom>
          <a:solidFill>
            <a:srgbClr val="C4E59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tiempo libre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– free time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9562DBE3-F73F-99F7-4232-1D776FE6D7D4}"/>
              </a:ext>
            </a:extLst>
          </p:cNvPr>
          <p:cNvSpPr/>
          <p:nvPr/>
        </p:nvSpPr>
        <p:spPr>
          <a:xfrm>
            <a:off x="902083" y="1073158"/>
            <a:ext cx="2298315" cy="597405"/>
          </a:xfrm>
          <a:prstGeom prst="wedgeRoundRectCallout">
            <a:avLst>
              <a:gd name="adj1" fmla="val -56501"/>
              <a:gd name="adj2" fmla="val -45415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¿Quién es?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E0F75E14-4826-1734-2B0E-53FFC1AB431B}"/>
              </a:ext>
            </a:extLst>
          </p:cNvPr>
          <p:cNvSpPr/>
          <p:nvPr/>
        </p:nvSpPr>
        <p:spPr>
          <a:xfrm>
            <a:off x="3356319" y="1082346"/>
            <a:ext cx="2298316" cy="597405"/>
          </a:xfrm>
          <a:prstGeom prst="wedgeRoundRectCallout">
            <a:avLst>
              <a:gd name="adj1" fmla="val 47622"/>
              <a:gd name="adj2" fmla="val 93657"/>
              <a:gd name="adj3" fmla="val 16667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Escribe. 📝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56B9E2CC-9969-D2FE-30C2-1B4D5FD646E5}"/>
              </a:ext>
            </a:extLst>
          </p:cNvPr>
          <p:cNvSpPr/>
          <p:nvPr/>
        </p:nvSpPr>
        <p:spPr>
          <a:xfrm>
            <a:off x="1055242" y="275860"/>
            <a:ext cx="4322139" cy="696248"/>
          </a:xfrm>
          <a:prstGeom prst="wedgeRoundRectCallout">
            <a:avLst>
              <a:gd name="adj1" fmla="val -54022"/>
              <a:gd name="adj2" fmla="val 40349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¿Qué actividad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hace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B89E0F68-638A-788B-1456-5974BBDF0B0E}"/>
              </a:ext>
            </a:extLst>
          </p:cNvPr>
          <p:cNvSpPr/>
          <p:nvPr/>
        </p:nvSpPr>
        <p:spPr>
          <a:xfrm>
            <a:off x="6319789" y="1077348"/>
            <a:ext cx="3866219" cy="597405"/>
          </a:xfrm>
          <a:prstGeom prst="wedgeRoundRectCallout">
            <a:avLst>
              <a:gd name="adj1" fmla="val 47622"/>
              <a:gd name="adj2" fmla="val 93657"/>
              <a:gd name="adj3" fmla="val 16667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inglés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📝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28344B3-FB57-E51F-5742-BDB374472E44}"/>
              </a:ext>
            </a:extLst>
          </p:cNvPr>
          <p:cNvSpPr txBox="1"/>
          <p:nvPr/>
        </p:nvSpPr>
        <p:spPr>
          <a:xfrm>
            <a:off x="7694635" y="2413401"/>
            <a:ext cx="9332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you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4400658-6D83-85E1-2EAC-3A3F90EA3C7D}"/>
              </a:ext>
            </a:extLst>
          </p:cNvPr>
          <p:cNvSpPr txBox="1"/>
          <p:nvPr/>
        </p:nvSpPr>
        <p:spPr>
          <a:xfrm>
            <a:off x="6930981" y="2467333"/>
            <a:ext cx="4138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5EF84F9-05FD-569E-36A7-FFFDC108F742}"/>
              </a:ext>
            </a:extLst>
          </p:cNvPr>
          <p:cNvSpPr txBox="1"/>
          <p:nvPr/>
        </p:nvSpPr>
        <p:spPr>
          <a:xfrm>
            <a:off x="8017160" y="3214857"/>
            <a:ext cx="3000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CF89EC9-1332-D3D5-9F86-2ECFC097EF51}"/>
              </a:ext>
            </a:extLst>
          </p:cNvPr>
          <p:cNvSpPr txBox="1"/>
          <p:nvPr/>
        </p:nvSpPr>
        <p:spPr>
          <a:xfrm>
            <a:off x="7001050" y="3143642"/>
            <a:ext cx="3000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2D520F8-E4AF-DD19-CF77-30F92C75A6B1}"/>
              </a:ext>
            </a:extLst>
          </p:cNvPr>
          <p:cNvSpPr txBox="1"/>
          <p:nvPr/>
        </p:nvSpPr>
        <p:spPr>
          <a:xfrm>
            <a:off x="8017160" y="3984225"/>
            <a:ext cx="3000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00AEBEE-3E7E-7003-9C1F-0EBD8D659F15}"/>
              </a:ext>
            </a:extLst>
          </p:cNvPr>
          <p:cNvSpPr txBox="1"/>
          <p:nvPr/>
        </p:nvSpPr>
        <p:spPr>
          <a:xfrm>
            <a:off x="7001050" y="3913010"/>
            <a:ext cx="3000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CCA5B0B-96F1-5BC8-A0B4-1BE35154DFD6}"/>
              </a:ext>
            </a:extLst>
          </p:cNvPr>
          <p:cNvSpPr txBox="1"/>
          <p:nvPr/>
        </p:nvSpPr>
        <p:spPr>
          <a:xfrm>
            <a:off x="7706148" y="4857422"/>
            <a:ext cx="9332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you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CD08126-4AE2-F399-74F6-A51FBB556115}"/>
              </a:ext>
            </a:extLst>
          </p:cNvPr>
          <p:cNvSpPr txBox="1"/>
          <p:nvPr/>
        </p:nvSpPr>
        <p:spPr>
          <a:xfrm>
            <a:off x="6990081" y="4770388"/>
            <a:ext cx="3000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ACF6BCB-959C-E2FE-A7CA-FEFC1E11BE9A}"/>
              </a:ext>
            </a:extLst>
          </p:cNvPr>
          <p:cNvSpPr txBox="1"/>
          <p:nvPr/>
        </p:nvSpPr>
        <p:spPr>
          <a:xfrm>
            <a:off x="7762091" y="5594077"/>
            <a:ext cx="9332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you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D703624-598F-9E63-DB34-AB12A5C15640}"/>
              </a:ext>
            </a:extLst>
          </p:cNvPr>
          <p:cNvSpPr txBox="1"/>
          <p:nvPr/>
        </p:nvSpPr>
        <p:spPr>
          <a:xfrm>
            <a:off x="6998437" y="5648009"/>
            <a:ext cx="4138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E920EC6-1343-7868-3498-21251780A8FC}"/>
              </a:ext>
            </a:extLst>
          </p:cNvPr>
          <p:cNvSpPr txBox="1"/>
          <p:nvPr/>
        </p:nvSpPr>
        <p:spPr>
          <a:xfrm>
            <a:off x="8702955" y="2617879"/>
            <a:ext cx="16786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swimming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7ED1F18-4F53-FC03-F58C-7628327AE52D}"/>
              </a:ext>
            </a:extLst>
          </p:cNvPr>
          <p:cNvSpPr txBox="1"/>
          <p:nvPr/>
        </p:nvSpPr>
        <p:spPr>
          <a:xfrm>
            <a:off x="10427511" y="2598799"/>
            <a:ext cx="1481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normally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1DC2F53-8A66-50F5-5150-25FAD18EBDC0}"/>
              </a:ext>
            </a:extLst>
          </p:cNvPr>
          <p:cNvSpPr txBox="1"/>
          <p:nvPr/>
        </p:nvSpPr>
        <p:spPr>
          <a:xfrm>
            <a:off x="8613015" y="3308242"/>
            <a:ext cx="1688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 drawing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7BB16C7-DF6F-C457-6018-863B84AA692C}"/>
              </a:ext>
            </a:extLst>
          </p:cNvPr>
          <p:cNvSpPr txBox="1"/>
          <p:nvPr/>
        </p:nvSpPr>
        <p:spPr>
          <a:xfrm>
            <a:off x="10427511" y="3281583"/>
            <a:ext cx="1034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never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4AB7D5D-DB01-E3A4-5765-173C5E4A5CD1}"/>
              </a:ext>
            </a:extLst>
          </p:cNvPr>
          <p:cNvSpPr txBox="1"/>
          <p:nvPr/>
        </p:nvSpPr>
        <p:spPr>
          <a:xfrm>
            <a:off x="8702955" y="4165620"/>
            <a:ext cx="910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sport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8685C29-AB74-A7DE-3D91-32099E6BAAF9}"/>
              </a:ext>
            </a:extLst>
          </p:cNvPr>
          <p:cNvSpPr txBox="1"/>
          <p:nvPr/>
        </p:nvSpPr>
        <p:spPr>
          <a:xfrm>
            <a:off x="10343131" y="3967744"/>
            <a:ext cx="15040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with my mum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104D625-616D-5EBB-8D78-D4436709F34E}"/>
              </a:ext>
            </a:extLst>
          </p:cNvPr>
          <p:cNvSpPr txBox="1"/>
          <p:nvPr/>
        </p:nvSpPr>
        <p:spPr>
          <a:xfrm>
            <a:off x="8702955" y="4964296"/>
            <a:ext cx="1250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 cake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1D71827-AB18-015B-0221-E65EA2A3663F}"/>
              </a:ext>
            </a:extLst>
          </p:cNvPr>
          <p:cNvSpPr txBox="1"/>
          <p:nvPr/>
        </p:nvSpPr>
        <p:spPr>
          <a:xfrm>
            <a:off x="10419820" y="4734310"/>
            <a:ext cx="15040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Sunday morning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22D5B58-AF21-55BA-805F-950174B2ED64}"/>
              </a:ext>
            </a:extLst>
          </p:cNvPr>
          <p:cNvSpPr txBox="1"/>
          <p:nvPr/>
        </p:nvSpPr>
        <p:spPr>
          <a:xfrm>
            <a:off x="8677167" y="5777545"/>
            <a:ext cx="1292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cycling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4D70072-21A5-7BA5-1B0D-72964A7CDB07}"/>
              </a:ext>
            </a:extLst>
          </p:cNvPr>
          <p:cNvSpPr txBox="1"/>
          <p:nvPr/>
        </p:nvSpPr>
        <p:spPr>
          <a:xfrm>
            <a:off x="10381620" y="5601954"/>
            <a:ext cx="15040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always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2A10471-CC32-B303-C1BF-041582711CC7}"/>
              </a:ext>
            </a:extLst>
          </p:cNvPr>
          <p:cNvSpPr txBox="1"/>
          <p:nvPr/>
        </p:nvSpPr>
        <p:spPr>
          <a:xfrm>
            <a:off x="10275948" y="5971386"/>
            <a:ext cx="17549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in the park</a:t>
            </a:r>
          </a:p>
        </p:txBody>
      </p:sp>
      <p:sp>
        <p:nvSpPr>
          <p:cNvPr id="54" name="CustomShape 23">
            <a:hlinkClick r:id="" action="ppaction://noaction">
              <a:snd r:embed="rId22" name="T3_W2_7.6.wav"/>
            </a:hlinkClick>
            <a:extLst>
              <a:ext uri="{FF2B5EF4-FFF2-40B4-BE49-F238E27FC236}">
                <a16:creationId xmlns:a16="http://schemas.microsoft.com/office/drawing/2014/main" id="{3FDF04B6-51A6-E8A3-BEA5-60C8D5CB066A}"/>
              </a:ext>
            </a:extLst>
          </p:cNvPr>
          <p:cNvSpPr/>
          <p:nvPr/>
        </p:nvSpPr>
        <p:spPr>
          <a:xfrm>
            <a:off x="6225460" y="3262251"/>
            <a:ext cx="466954" cy="466166"/>
          </a:xfrm>
          <a:prstGeom prst="actionButtonBlank">
            <a:avLst/>
          </a:prstGeom>
          <a:solidFill>
            <a:srgbClr val="91EAD2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spc="-1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1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5" name="CustomShape 23">
            <a:hlinkClick r:id="" action="ppaction://noaction">
              <a:snd r:embed="rId23" name="T3_W2_7.7.wav"/>
            </a:hlinkClick>
            <a:extLst>
              <a:ext uri="{FF2B5EF4-FFF2-40B4-BE49-F238E27FC236}">
                <a16:creationId xmlns:a16="http://schemas.microsoft.com/office/drawing/2014/main" id="{40A8E4FE-3FDC-D1F3-A8A2-803283521EFE}"/>
              </a:ext>
            </a:extLst>
          </p:cNvPr>
          <p:cNvSpPr/>
          <p:nvPr/>
        </p:nvSpPr>
        <p:spPr>
          <a:xfrm>
            <a:off x="6227908" y="4119629"/>
            <a:ext cx="466954" cy="466166"/>
          </a:xfrm>
          <a:prstGeom prst="actionButtonBlank">
            <a:avLst/>
          </a:prstGeom>
          <a:solidFill>
            <a:srgbClr val="91EAD2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6" name="CustomShape 23">
            <a:hlinkClick r:id="" action="ppaction://noaction">
              <a:snd r:embed="rId24" name="T3_W2_7.8.wav"/>
            </a:hlinkClick>
            <a:extLst>
              <a:ext uri="{FF2B5EF4-FFF2-40B4-BE49-F238E27FC236}">
                <a16:creationId xmlns:a16="http://schemas.microsoft.com/office/drawing/2014/main" id="{14515EB9-B35E-C589-2349-47E4DBE87050}"/>
              </a:ext>
            </a:extLst>
          </p:cNvPr>
          <p:cNvSpPr/>
          <p:nvPr/>
        </p:nvSpPr>
        <p:spPr>
          <a:xfrm>
            <a:off x="6227908" y="4813472"/>
            <a:ext cx="466954" cy="466166"/>
          </a:xfrm>
          <a:prstGeom prst="actionButtonBlank">
            <a:avLst/>
          </a:prstGeom>
          <a:solidFill>
            <a:srgbClr val="91EAD2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spc="-1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3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9" name="CustomShape 23">
            <a:hlinkClick r:id="" action="ppaction://noaction">
              <a:snd r:embed="rId25" name="T3_W2_7.9.wav"/>
            </a:hlinkClick>
            <a:extLst>
              <a:ext uri="{FF2B5EF4-FFF2-40B4-BE49-F238E27FC236}">
                <a16:creationId xmlns:a16="http://schemas.microsoft.com/office/drawing/2014/main" id="{A99B9831-7333-C41A-9B3B-2B55636E10BD}"/>
              </a:ext>
            </a:extLst>
          </p:cNvPr>
          <p:cNvSpPr/>
          <p:nvPr/>
        </p:nvSpPr>
        <p:spPr>
          <a:xfrm>
            <a:off x="6222713" y="5700412"/>
            <a:ext cx="466954" cy="466166"/>
          </a:xfrm>
          <a:prstGeom prst="actionButtonBlank">
            <a:avLst/>
          </a:prstGeom>
          <a:solidFill>
            <a:srgbClr val="91EAD2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4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22417D1-3D5F-63D0-D0C7-B6982811B0A9}"/>
              </a:ext>
            </a:extLst>
          </p:cNvPr>
          <p:cNvSpPr txBox="1"/>
          <p:nvPr/>
        </p:nvSpPr>
        <p:spPr>
          <a:xfrm>
            <a:off x="3237926" y="2113567"/>
            <a:ext cx="9589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/>
              <a:t>🎶</a:t>
            </a:r>
          </a:p>
        </p:txBody>
      </p:sp>
      <p:pic>
        <p:nvPicPr>
          <p:cNvPr id="62" name="Picture 2" descr="Checklist, Task, To Do, List, Plan, Work">
            <a:extLst>
              <a:ext uri="{FF2B5EF4-FFF2-40B4-BE49-F238E27FC236}">
                <a16:creationId xmlns:a16="http://schemas.microsoft.com/office/drawing/2014/main" id="{BC4A7559-F789-FB6F-742A-1D0E26E21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680" y="3295242"/>
            <a:ext cx="1175935" cy="949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3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CCD4A738-E739-62B1-3E54-6793E537EA6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27" y="4699391"/>
            <a:ext cx="822923" cy="1563202"/>
          </a:xfrm>
          <a:prstGeom prst="rect">
            <a:avLst/>
          </a:prstGeom>
        </p:spPr>
      </p:pic>
      <p:sp>
        <p:nvSpPr>
          <p:cNvPr id="105" name="CustomShape 3">
            <a:extLst>
              <a:ext uri="{FF2B5EF4-FFF2-40B4-BE49-F238E27FC236}">
                <a16:creationId xmlns:a16="http://schemas.microsoft.com/office/drawing/2014/main" id="{62E08F21-36E0-4B5C-9801-64A2D1F16184}"/>
              </a:ext>
            </a:extLst>
          </p:cNvPr>
          <p:cNvSpPr/>
          <p:nvPr/>
        </p:nvSpPr>
        <p:spPr>
          <a:xfrm>
            <a:off x="112868" y="6223075"/>
            <a:ext cx="5940867" cy="518040"/>
          </a:xfrm>
          <a:prstGeom prst="roundRect">
            <a:avLst/>
          </a:prstGeom>
          <a:solidFill>
            <a:srgbClr val="FFECA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⚠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Two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activities are not mentioned!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02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2_7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2_7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2_7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87" grpId="1" animBg="1"/>
      <p:bldP spid="90" grpId="0"/>
      <p:bldP spid="19" grpId="0" animBg="1"/>
      <p:bldP spid="19" grpId="1" animBg="1"/>
      <p:bldP spid="20" grpId="0" animBg="1"/>
      <p:bldP spid="20" grpId="1" animBg="1"/>
      <p:bldP spid="22" grpId="0" animBg="1"/>
      <p:bldP spid="23" grpId="0" animBg="1"/>
      <p:bldP spid="25" grpId="0"/>
      <p:bldP spid="26" grpId="0"/>
      <p:bldP spid="27" grpId="0"/>
      <p:bldP spid="28" grpId="0"/>
      <p:bldP spid="29" grpId="0"/>
      <p:bldP spid="30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51" grpId="0"/>
      <p:bldP spid="52" grpId="0"/>
      <p:bldP spid="5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963A7152-F457-4ACF-9F8B-E2F39C17D719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Google Shape;421;p21">
            <a:extLst>
              <a:ext uri="{FF2B5EF4-FFF2-40B4-BE49-F238E27FC236}">
                <a16:creationId xmlns:a16="http://schemas.microsoft.com/office/drawing/2014/main" id="{C56FA95A-3C48-4E74-BF3B-4E41A382A86D}"/>
              </a:ext>
            </a:extLst>
          </p:cNvPr>
          <p:cNvSpPr/>
          <p:nvPr/>
        </p:nvSpPr>
        <p:spPr>
          <a:xfrm>
            <a:off x="6215144" y="5128536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00B050"/>
                </a:solidFill>
                <a:latin typeface="Modern Love" panose="04090805081005020601" pitchFamily="82" charset="0"/>
                <a:ea typeface="Arial"/>
                <a:cs typeface="Aharoni" panose="02010803020104030203" pitchFamily="2" charset="-79"/>
                <a:sym typeface="Arial"/>
              </a:rPr>
              <a:t>verde</a:t>
            </a:r>
            <a:endParaRPr dirty="0">
              <a:solidFill>
                <a:srgbClr val="00B050"/>
              </a:solidFill>
              <a:latin typeface="Modern Love" panose="04090805081005020601" pitchFamily="82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511671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4176</TotalTime>
  <Words>1501</Words>
  <Application>Microsoft Office PowerPoint</Application>
  <PresentationFormat>Widescreen</PresentationFormat>
  <Paragraphs>232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Calibri</vt:lpstr>
      <vt:lpstr>Calibri Light</vt:lpstr>
      <vt:lpstr>Century Gothic</vt:lpstr>
      <vt:lpstr>docs-Century Gothic</vt:lpstr>
      <vt:lpstr>Modern Love</vt:lpstr>
      <vt:lpstr>Segoe Print</vt:lpstr>
      <vt:lpstr>Office Theme</vt:lpstr>
      <vt:lpstr>español, con Sofía</vt:lpstr>
      <vt:lpstr>Saying what others and I do</vt:lpstr>
      <vt:lpstr>PowerPoint Presentation</vt:lpstr>
      <vt:lpstr>vocabulario</vt:lpstr>
      <vt:lpstr>Using the verb ‘hacer’ </vt:lpstr>
      <vt:lpstr>leer</vt:lpstr>
      <vt:lpstr>escuchar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Vázquez-Valero</dc:creator>
  <cp:lastModifiedBy>Rachel Hawkes</cp:lastModifiedBy>
  <cp:revision>66</cp:revision>
  <dcterms:created xsi:type="dcterms:W3CDTF">2021-09-24T10:38:38Z</dcterms:created>
  <dcterms:modified xsi:type="dcterms:W3CDTF">2023-04-17T08:54:53Z</dcterms:modified>
</cp:coreProperties>
</file>